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1"/>
  </p:notesMasterIdLst>
  <p:sldIdLst>
    <p:sldId id="256" r:id="rId2"/>
    <p:sldId id="417" r:id="rId3"/>
    <p:sldId id="418" r:id="rId4"/>
    <p:sldId id="420" r:id="rId5"/>
    <p:sldId id="419" r:id="rId6"/>
    <p:sldId id="401" r:id="rId7"/>
    <p:sldId id="410" r:id="rId8"/>
    <p:sldId id="416" r:id="rId9"/>
    <p:sldId id="414" r:id="rId10"/>
    <p:sldId id="415" r:id="rId11"/>
    <p:sldId id="421" r:id="rId12"/>
    <p:sldId id="371" r:id="rId13"/>
    <p:sldId id="399" r:id="rId14"/>
    <p:sldId id="400" r:id="rId15"/>
    <p:sldId id="406" r:id="rId16"/>
    <p:sldId id="422" r:id="rId17"/>
    <p:sldId id="404" r:id="rId18"/>
    <p:sldId id="405" r:id="rId19"/>
    <p:sldId id="423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3.xml"/><Relationship Id="rId1" Type="http://schemas.openxmlformats.org/officeDocument/2006/relationships/slide" Target="slides/slide12.xml"/><Relationship Id="rId6" Type="http://schemas.openxmlformats.org/officeDocument/2006/relationships/slide" Target="slides/slide18.xml"/><Relationship Id="rId5" Type="http://schemas.openxmlformats.org/officeDocument/2006/relationships/slide" Target="slides/slide17.xml"/><Relationship Id="rId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468529-623D-774E-8C94-AEBAA54A5A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6B6FAC-02EE-E54A-94F0-174D35BBF4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ED2FCA3-D04E-384D-A102-EEEA3AB2F4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0977F41-4A6D-8547-84F6-4ED2DFF8EE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AF15641-4CA0-5844-B746-F8464C2F07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64D596C-057A-7949-B6C3-084F77894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ECB797-135A-B645-BA1F-2FB8F3B1BA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4FDCFB-E8EC-A64E-BB7B-737E930B9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11F23-A958-B542-9B83-C7083E876BA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B2780BD-8694-3D47-9738-517A4DD2F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BE57E19-9754-9043-9D06-53870FF81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Tries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94E5B0-180B-104E-81DF-F035FE3B3E36}" type="datetime8">
              <a:rPr lang="en-US" sz="1300"/>
              <a:pPr eaLnBrk="1" hangingPunct="1"/>
              <a:t>4/21/22 1:08 PM</a:t>
            </a:fld>
            <a:endParaRPr lang="en-US" sz="13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FEC84A5-CC22-6844-BA63-84B462A6F112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CB797-135A-B645-BA1F-2FB8F3B1BA8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4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C5EA430B-A23C-654A-9017-8877A90790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1775" y="2089150"/>
            <a:ext cx="8574088" cy="1554163"/>
          </a:xfrm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46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4E6056C4-BBE0-EE49-84C0-4785ABA032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1775" y="4035425"/>
            <a:ext cx="8574088" cy="13779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D4D4D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spcBef>
                <a:spcPct val="30000"/>
              </a:spcBef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6484" name="Rectangle 4">
            <a:extLst>
              <a:ext uri="{FF2B5EF4-FFF2-40B4-BE49-F238E27FC236}">
                <a16:creationId xmlns:a16="http://schemas.microsoft.com/office/drawing/2014/main" id="{53A6680A-44D4-784D-9BED-FCD0AFCA29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6216650"/>
            <a:ext cx="2133600" cy="4778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485" name="Rectangle 5">
            <a:extLst>
              <a:ext uri="{FF2B5EF4-FFF2-40B4-BE49-F238E27FC236}">
                <a16:creationId xmlns:a16="http://schemas.microsoft.com/office/drawing/2014/main" id="{7730C9A1-9743-0442-AC9B-A553B02271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25413" y="6223000"/>
            <a:ext cx="21431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486" name="Rectangle 6">
            <a:extLst>
              <a:ext uri="{FF2B5EF4-FFF2-40B4-BE49-F238E27FC236}">
                <a16:creationId xmlns:a16="http://schemas.microsoft.com/office/drawing/2014/main" id="{662610D4-07B6-AB4C-898B-69863F851A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175625" y="6329363"/>
            <a:ext cx="844550" cy="4778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9BD475-42A0-B047-BB4B-3E80637FDA2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984F57BE-DD12-3143-8358-96282ABC094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17"/>
          <a:stretch/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6B57-7AD2-9F4E-9B07-E57C3A62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767E9-E7A9-2746-83DD-012ABF0FE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05AE-718F-0842-A2DE-0DD675D1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2715E-4066-4C4B-84EC-C6D410C0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DB70F-3E45-694D-9BAF-1764AD63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570EA2-3E0E-D643-9853-B9E68D8F7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65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E783C-00AF-1441-9CCE-3D48FD071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54800" y="828675"/>
            <a:ext cx="2155825" cy="4608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81B2C-CDFC-5F46-96E6-EB67C8D4D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2563" y="828675"/>
            <a:ext cx="6319837" cy="4608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4EC27-BE5C-7149-9AD5-C3574B60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CBFB-7145-1D4A-ADB0-0E6E5833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40486-9D88-A94C-89E2-BA9B9214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C8E93A-BE18-F44D-99BA-E3CD60E76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89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3877-B09C-634E-B282-99CAEB15B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096-D484-CE46-B649-80873855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0E63-FF17-BB4E-B0E9-8E921DAD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6BE0E-FDFD-184F-8292-0794BDF1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3EB63-C8AA-5548-BC21-D76D531C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0E2FB-4BD6-D04C-8788-6E6E54573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0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F126-141D-7143-B910-01E0DC1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B4DEF-436B-0941-938E-0FBA1CD1E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15FC0-6DC4-E241-BD16-E052EEF2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3B08-5386-7E4E-B514-057CAB4E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7D636-4746-494A-B6B3-E87FC2C5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09FAAF-8198-654D-B057-0FEDDFD1B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C5AF-C8E8-D649-AC10-858CE676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10C06-DAC1-3943-89E8-92FE8B122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2189163"/>
            <a:ext cx="4070350" cy="324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23228-1F02-4040-A415-67A82BC7B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3750" y="2189163"/>
            <a:ext cx="4070350" cy="324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4FE66-1994-9643-B419-0CE1210C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3882F-2037-B94C-AA2D-02ACA4E8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CB84A-E874-164B-84DF-D76543E9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7DBE27-472C-D245-BFBD-66B721222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6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3269-8405-D944-B5E1-007EEDEB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8970B-264C-CF4E-B109-416160663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45FB5-5FBF-4A4F-A703-FB3453EFD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97C3E-1BF4-4B48-A913-B44E92E37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020AD-CD2C-DE49-A833-6F39BE34C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21536-18DA-1845-B460-DE7D1D9C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11BB82-C304-9644-8829-29B02E27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DB1E9-C764-3149-B90E-7A31CD98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BFCA45-A96D-154E-94E5-31BEFCD90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76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0525-4E50-A341-A1A2-98A781C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6D01A-EA0B-D24C-94CE-78E9FFB4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FF9A5-8A05-8A4B-AAA8-F31D45F6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121B49-BBA3-C244-A06B-9DB8613A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F6FF6-D854-804B-BE3C-88B0DE1D2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11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D7E4B-3F89-3249-B301-66D3772F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DC236-885A-8341-A199-9F203FF8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1B2BB-5A6B-6F4A-B973-FDCDEA8C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7EC12F-0B5D-1743-AA59-B04720612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0461-BA43-8245-B4AD-D3B95D5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9C137-925C-0448-92F0-DEFF69E1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78220-608C-564D-8451-CC496F993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2AA24-B55A-454B-8613-3CEBF27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14F91-05CC-AD42-9327-CE9D743F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F482B-16B0-9245-9119-97E8640F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DE07BE-A102-1145-9B3C-33C4280BF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0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30EA-EF7E-BD4A-97FA-F10C80F4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6B317-BB57-D249-B0DD-2E1D4B669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045A8-D207-5D49-B335-EAC6A11E9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2BCB5-C9B2-DC41-8A22-F39F01D9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44263-6D27-084D-99B3-6AE26B2C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C2FDB-BBAD-E44A-8251-5E4944BD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81A3F4-2594-204E-8E09-4A0AEB6AC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51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9" name="Picture 13">
            <a:extLst>
              <a:ext uri="{FF2B5EF4-FFF2-40B4-BE49-F238E27FC236}">
                <a16:creationId xmlns:a16="http://schemas.microsoft.com/office/drawing/2014/main" id="{631473C5-AADA-BE4A-A54F-6BA9F99669D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17"/>
          <a:stretch/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58" name="Rectangle 2">
            <a:extLst>
              <a:ext uri="{FF2B5EF4-FFF2-40B4-BE49-F238E27FC236}">
                <a16:creationId xmlns:a16="http://schemas.microsoft.com/office/drawing/2014/main" id="{3DDDC3D2-CABD-414D-BAF3-6C3945626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3519" y="642145"/>
            <a:ext cx="8628062" cy="99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000066"/>
                  </a:outerShdw>
                </a:effectLst>
              </a14:hiddenEffects>
            </a:ext>
          </a:extLst>
        </p:spPr>
        <p:txBody>
          <a:bodyPr vert="horz" wrap="square" lIns="80400" tIns="40200" rIns="80400" bIns="40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F5A74A2D-18EB-EE4C-8A74-73B30EDF2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29409"/>
            <a:ext cx="8293100" cy="47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80400" tIns="40200" rIns="80400" bIns="40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2pPr>
      <a:lvl3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3pPr>
      <a:lvl4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4pPr>
      <a:lvl5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5pPr>
      <a:lvl6pPr marL="4572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6pPr>
      <a:lvl7pPr marL="9144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6075" indent="-346075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0988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0938" indent="-295275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8138" indent="-342900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279400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>
            <a:extLst>
              <a:ext uri="{FF2B5EF4-FFF2-40B4-BE49-F238E27FC236}">
                <a16:creationId xmlns:a16="http://schemas.microsoft.com/office/drawing/2014/main" id="{898B42E1-8805-4648-A5B4-2C2E98B7D0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000" dirty="0"/>
              <a:t>Multiple Pattern Matching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D829BBBC-DE0A-7E45-A9E7-5BC79B60C1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T. Goodrich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California, Irvine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9E02-1AAA-9F4E-80B8-3C857E09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8" y="876924"/>
            <a:ext cx="8628062" cy="994567"/>
          </a:xfrm>
        </p:spPr>
        <p:txBody>
          <a:bodyPr/>
          <a:lstStyle/>
          <a:p>
            <a:r>
              <a:rPr lang="en-US" dirty="0"/>
              <a:t>Analysis of the Rabin-Karp Multi-Pattern Matching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9FCAB-35D1-2247-A223-224A6FCE0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50" y="2007477"/>
            <a:ext cx="8293100" cy="4624552"/>
          </a:xfrm>
        </p:spPr>
        <p:txBody>
          <a:bodyPr/>
          <a:lstStyle/>
          <a:p>
            <a:r>
              <a:rPr lang="en-US" dirty="0"/>
              <a:t>We are given a test of length n, and k patterns, each of length at most m.</a:t>
            </a:r>
          </a:p>
          <a:p>
            <a:r>
              <a:rPr lang="en-US" dirty="0"/>
              <a:t>Use a hash function, h, that is random enough so the probability of a false match is at most 1/m.</a:t>
            </a:r>
          </a:p>
          <a:p>
            <a:r>
              <a:rPr lang="en-US" dirty="0"/>
              <a:t>Use a hash table, H, that supports expected O(1) time insertions and lookups.</a:t>
            </a:r>
          </a:p>
          <a:p>
            <a:r>
              <a:rPr lang="en-US" dirty="0"/>
              <a:t>Building H takes O(km) time, including computing h(P</a:t>
            </a:r>
            <a:r>
              <a:rPr lang="en-US" baseline="-25000" dirty="0"/>
              <a:t>i</a:t>
            </a:r>
            <a:r>
              <a:rPr lang="en-US" dirty="0"/>
              <a:t>) for each pattern, P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r>
              <a:rPr lang="en-US" dirty="0"/>
              <a:t>Then the expected running time to find a first match for each pattern (if it exists) is O(</a:t>
            </a:r>
            <a:r>
              <a:rPr lang="en-US" dirty="0" err="1"/>
              <a:t>n+km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65334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Tries</a:t>
            </a:r>
          </a:p>
        </p:txBody>
      </p:sp>
      <p:graphicFrame>
        <p:nvGraphicFramePr>
          <p:cNvPr id="15364" name="Object 398"/>
          <p:cNvGraphicFramePr>
            <a:graphicFrameLocks noChangeAspect="1"/>
          </p:cNvGraphicFramePr>
          <p:nvPr/>
        </p:nvGraphicFramePr>
        <p:xfrm>
          <a:off x="1066800" y="3352800"/>
          <a:ext cx="7010400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5003800" imgH="1447800" progId="Visio.Drawing.6">
                  <p:embed/>
                </p:oleObj>
              </mc:Choice>
              <mc:Fallback>
                <p:oleObj name="VISIO" r:id="rId4" imgW="5003800" imgH="1447800" progId="Visio.Drawing.6">
                  <p:embed/>
                  <p:pic>
                    <p:nvPicPr>
                      <p:cNvPr id="15364" name="Object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7010400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Preprocessing Strings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90675"/>
            <a:ext cx="7848600" cy="4505325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Preprocessing the set of patterns speeds up pattern matching queries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If a document is large, immutable and searched for often (e.g., works by Shakespeare), we may want to preprocess the words in the document, each as a separate pattern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A </a:t>
            </a:r>
            <a:r>
              <a:rPr lang="en-US" sz="2400" dirty="0" err="1">
                <a:latin typeface="Tahoma" charset="0"/>
              </a:rPr>
              <a:t>trie</a:t>
            </a:r>
            <a:r>
              <a:rPr lang="en-US" sz="2400" dirty="0">
                <a:latin typeface="Tahoma" charset="0"/>
              </a:rPr>
              <a:t> is a compact data structure for representing a set of strings, such as all the words in a document</a:t>
            </a:r>
          </a:p>
          <a:p>
            <a:pPr lvl="1" eaLnBrk="1" hangingPunct="1"/>
            <a:r>
              <a:rPr lang="en-US" sz="2000" dirty="0">
                <a:latin typeface="Tahoma" charset="0"/>
              </a:rPr>
              <a:t>A tries supports pattern matching queries in time proportional to the pattern size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9" y="642146"/>
            <a:ext cx="8628062" cy="787262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Standard Tries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96094" y="1361282"/>
            <a:ext cx="82296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The standard </a:t>
            </a:r>
            <a:r>
              <a:rPr lang="en-US" sz="2000" dirty="0" err="1">
                <a:latin typeface="Tahoma" charset="0"/>
              </a:rPr>
              <a:t>trie</a:t>
            </a:r>
            <a:r>
              <a:rPr lang="en-US" sz="2000" dirty="0">
                <a:latin typeface="Tahoma" charset="0"/>
              </a:rPr>
              <a:t> for a set of strings S is an ordered tree such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Each node but the root is labeled with a 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The children of a node are alphabetically ordered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The paths from the external nodes to the root yield the strings of 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Example: standard </a:t>
            </a:r>
            <a:r>
              <a:rPr lang="en-US" sz="2000" dirty="0" err="1">
                <a:latin typeface="Tahoma" charset="0"/>
              </a:rPr>
              <a:t>trie</a:t>
            </a:r>
            <a:r>
              <a:rPr lang="en-US" sz="2000" dirty="0">
                <a:latin typeface="Tahoma" charset="0"/>
              </a:rPr>
              <a:t> for the set of strings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latin typeface="Tahoma" charset="0"/>
              </a:rPr>
              <a:t>S = { bear, bell, bid, bull, buy, sell, stock, stop }</a:t>
            </a:r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609476"/>
              </p:ext>
            </p:extLst>
          </p:nvPr>
        </p:nvGraphicFramePr>
        <p:xfrm>
          <a:off x="659606" y="3471863"/>
          <a:ext cx="7315200" cy="321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5816600" imgH="2565400" progId="Visio.Drawing.6">
                  <p:embed/>
                </p:oleObj>
              </mc:Choice>
              <mc:Fallback>
                <p:oleObj name="VISIO" r:id="rId3" imgW="5816600" imgH="2565400" progId="Visio.Drawing.6">
                  <p:embed/>
                  <p:pic>
                    <p:nvPicPr>
                      <p:cNvPr id="1843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3471863"/>
                        <a:ext cx="7315200" cy="321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 of Standard Tries</a:t>
            </a:r>
          </a:p>
        </p:txBody>
      </p:sp>
      <p:sp>
        <p:nvSpPr>
          <p:cNvPr id="19460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A standard </a:t>
            </a:r>
            <a:r>
              <a:rPr lang="en-US" sz="2400" dirty="0" err="1">
                <a:latin typeface="Tahoma" charset="0"/>
              </a:rPr>
              <a:t>trie</a:t>
            </a:r>
            <a:r>
              <a:rPr lang="en-US" sz="2400" dirty="0">
                <a:latin typeface="Tahoma" charset="0"/>
              </a:rPr>
              <a:t> uses </a:t>
            </a:r>
            <a:r>
              <a:rPr lang="en-US" sz="2400" b="1" i="1" dirty="0">
                <a:latin typeface="Times New Roman" charset="0"/>
              </a:rPr>
              <a:t>O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)</a:t>
            </a:r>
            <a:r>
              <a:rPr lang="en-US" sz="2400" dirty="0">
                <a:latin typeface="Tahoma" charset="0"/>
              </a:rPr>
              <a:t> space and supports searches, insertions and deletions in time </a:t>
            </a:r>
            <a:r>
              <a:rPr lang="en-US" sz="2400" b="1" i="1" dirty="0">
                <a:latin typeface="Times New Roman" charset="0"/>
              </a:rPr>
              <a:t>O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i="1" dirty="0">
                <a:latin typeface="Times New Roman" charset="0"/>
              </a:rPr>
              <a:t>dm</a:t>
            </a:r>
            <a:r>
              <a:rPr lang="en-US" sz="2400" dirty="0">
                <a:latin typeface="Times New Roman" charset="0"/>
              </a:rPr>
              <a:t>)</a:t>
            </a:r>
            <a:r>
              <a:rPr lang="en-US" sz="2400" dirty="0">
                <a:latin typeface="Tahoma" charset="0"/>
              </a:rPr>
              <a:t>, where: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	total size of all k of the strings in 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 i="1" dirty="0">
                <a:latin typeface="Times New Roman" charset="0"/>
              </a:rPr>
              <a:t>m</a:t>
            </a:r>
            <a:r>
              <a:rPr lang="en-US" sz="2000" dirty="0">
                <a:latin typeface="Tahoma" charset="0"/>
              </a:rPr>
              <a:t> 	size of the string parameter of the operation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 i="1" dirty="0">
                <a:latin typeface="Times New Roman" charset="0"/>
              </a:rPr>
              <a:t>d 	</a:t>
            </a:r>
            <a:r>
              <a:rPr lang="en-US" sz="2000" dirty="0">
                <a:latin typeface="Tahoma" charset="0"/>
              </a:rPr>
              <a:t>size of the alphabet </a:t>
            </a:r>
          </a:p>
        </p:txBody>
      </p:sp>
      <p:graphicFrame>
        <p:nvGraphicFramePr>
          <p:cNvPr id="19461" name="Object 1028"/>
          <p:cNvGraphicFramePr>
            <a:graphicFrameLocks noChangeAspect="1"/>
          </p:cNvGraphicFramePr>
          <p:nvPr/>
        </p:nvGraphicFramePr>
        <p:xfrm>
          <a:off x="838200" y="3335338"/>
          <a:ext cx="7315200" cy="321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5816600" imgH="2565400" progId="Visio.Drawing.6">
                  <p:embed/>
                </p:oleObj>
              </mc:Choice>
              <mc:Fallback>
                <p:oleObj name="VISIO" r:id="rId3" imgW="5816600" imgH="2565400" progId="Visio.Drawing.6">
                  <p:embed/>
                  <p:pic>
                    <p:nvPicPr>
                      <p:cNvPr id="19461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35338"/>
                        <a:ext cx="7315200" cy="321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Word Matching with a Trie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1524000"/>
            <a:ext cx="2209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 sz="1600"/>
              <a:t>insert the words of the text into trie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 sz="1600"/>
              <a:t>Each leaf is associated w/ one particular word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2"/>
              </a:buBlip>
            </a:pPr>
            <a:r>
              <a:rPr lang="en-US" sz="1600"/>
              <a:t>leaf stores indices where associated word begins </a:t>
            </a:r>
            <a:r>
              <a:rPr lang="en-US" sz="1600">
                <a:solidFill>
                  <a:schemeClr val="tx2"/>
                </a:solidFill>
              </a:rPr>
              <a:t>(</a:t>
            </a:r>
            <a:r>
              <a:rPr lang="ja-JP" altLang="en-US" sz="1600">
                <a:solidFill>
                  <a:schemeClr val="tx2"/>
                </a:solidFill>
              </a:rPr>
              <a:t>“</a:t>
            </a:r>
            <a:r>
              <a:rPr lang="en-US" altLang="ja-JP" sz="1600">
                <a:solidFill>
                  <a:schemeClr val="tx2"/>
                </a:solidFill>
              </a:rPr>
              <a:t>see</a:t>
            </a:r>
            <a:r>
              <a:rPr lang="ja-JP" altLang="en-US" sz="1600">
                <a:solidFill>
                  <a:schemeClr val="tx2"/>
                </a:solidFill>
              </a:rPr>
              <a:t>”</a:t>
            </a:r>
            <a:r>
              <a:rPr lang="en-US" altLang="ja-JP" sz="1600">
                <a:solidFill>
                  <a:schemeClr val="tx2"/>
                </a:solidFill>
              </a:rPr>
              <a:t> </a:t>
            </a:r>
            <a:r>
              <a:rPr lang="en-US" altLang="ja-JP" sz="1600"/>
              <a:t>starts at index</a:t>
            </a:r>
            <a:r>
              <a:rPr lang="en-US" altLang="ja-JP" sz="1600">
                <a:solidFill>
                  <a:schemeClr val="tx2"/>
                </a:solidFill>
              </a:rPr>
              <a:t> 0</a:t>
            </a:r>
            <a:r>
              <a:rPr lang="en-US" altLang="ja-JP" sz="1600"/>
              <a:t> &amp;</a:t>
            </a:r>
            <a:r>
              <a:rPr lang="en-US" altLang="ja-JP" sz="1600">
                <a:solidFill>
                  <a:schemeClr val="tx2"/>
                </a:solidFill>
              </a:rPr>
              <a:t> 24, </a:t>
            </a:r>
            <a:r>
              <a:rPr lang="en-US" altLang="ja-JP" sz="1600"/>
              <a:t>leaf for</a:t>
            </a:r>
            <a:r>
              <a:rPr lang="en-US" altLang="ja-JP" sz="1600">
                <a:solidFill>
                  <a:schemeClr val="tx2"/>
                </a:solidFill>
              </a:rPr>
              <a:t> </a:t>
            </a:r>
            <a:r>
              <a:rPr lang="ja-JP" altLang="en-US" sz="1600">
                <a:solidFill>
                  <a:schemeClr val="tx2"/>
                </a:solidFill>
              </a:rPr>
              <a:t>“</a:t>
            </a:r>
            <a:r>
              <a:rPr lang="en-US" altLang="ja-JP" sz="1600">
                <a:solidFill>
                  <a:schemeClr val="tx2"/>
                </a:solidFill>
              </a:rPr>
              <a:t>see</a:t>
            </a:r>
            <a:r>
              <a:rPr lang="ja-JP" altLang="en-US" sz="1600">
                <a:solidFill>
                  <a:schemeClr val="tx2"/>
                </a:solidFill>
              </a:rPr>
              <a:t>”</a:t>
            </a:r>
            <a:r>
              <a:rPr lang="en-US" altLang="ja-JP" sz="1600">
                <a:solidFill>
                  <a:schemeClr val="tx2"/>
                </a:solidFill>
              </a:rPr>
              <a:t> </a:t>
            </a:r>
            <a:r>
              <a:rPr lang="en-US" altLang="ja-JP" sz="1600"/>
              <a:t>stores those indices)</a:t>
            </a:r>
            <a:endParaRPr lang="en-US" sz="1600"/>
          </a:p>
        </p:txBody>
      </p:sp>
      <p:grpSp>
        <p:nvGrpSpPr>
          <p:cNvPr id="20485" name="Group 7"/>
          <p:cNvGrpSpPr>
            <a:grpSpLocks noChangeAspect="1"/>
          </p:cNvGrpSpPr>
          <p:nvPr/>
        </p:nvGrpSpPr>
        <p:grpSpPr bwMode="auto">
          <a:xfrm>
            <a:off x="1066800" y="3733800"/>
            <a:ext cx="7153275" cy="3057525"/>
            <a:chOff x="672" y="2394"/>
            <a:chExt cx="4506" cy="1926"/>
          </a:xfrm>
        </p:grpSpPr>
        <p:sp>
          <p:nvSpPr>
            <p:cNvPr id="20739" name="AutoShape 6"/>
            <p:cNvSpPr>
              <a:spLocks noChangeAspect="1" noChangeArrowheads="1" noTextEdit="1"/>
            </p:cNvSpPr>
            <p:nvPr/>
          </p:nvSpPr>
          <p:spPr bwMode="auto">
            <a:xfrm>
              <a:off x="672" y="2394"/>
              <a:ext cx="4506" cy="1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0" name="Line 8"/>
            <p:cNvSpPr>
              <a:spLocks noChangeShapeType="1"/>
            </p:cNvSpPr>
            <p:nvPr/>
          </p:nvSpPr>
          <p:spPr bwMode="auto">
            <a:xfrm>
              <a:off x="3797" y="3055"/>
              <a:ext cx="287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1" name="Line 9"/>
            <p:cNvSpPr>
              <a:spLocks noChangeShapeType="1"/>
            </p:cNvSpPr>
            <p:nvPr/>
          </p:nvSpPr>
          <p:spPr bwMode="auto">
            <a:xfrm flipV="1">
              <a:off x="919" y="3337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2" name="Line 10"/>
            <p:cNvSpPr>
              <a:spLocks noChangeShapeType="1"/>
            </p:cNvSpPr>
            <p:nvPr/>
          </p:nvSpPr>
          <p:spPr bwMode="auto">
            <a:xfrm flipH="1">
              <a:off x="1855" y="2480"/>
              <a:ext cx="1295" cy="282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3" name="Line 11"/>
            <p:cNvSpPr>
              <a:spLocks noChangeShapeType="1"/>
            </p:cNvSpPr>
            <p:nvPr/>
          </p:nvSpPr>
          <p:spPr bwMode="auto">
            <a:xfrm flipH="1">
              <a:off x="1207" y="2762"/>
              <a:ext cx="648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4" name="Line 12"/>
            <p:cNvSpPr>
              <a:spLocks noChangeShapeType="1"/>
            </p:cNvSpPr>
            <p:nvPr/>
          </p:nvSpPr>
          <p:spPr bwMode="auto">
            <a:xfrm flipV="1">
              <a:off x="919" y="3050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5" name="Line 13"/>
            <p:cNvSpPr>
              <a:spLocks noChangeShapeType="1"/>
            </p:cNvSpPr>
            <p:nvPr/>
          </p:nvSpPr>
          <p:spPr bwMode="auto">
            <a:xfrm>
              <a:off x="1207" y="3050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6" name="Line 14"/>
            <p:cNvSpPr>
              <a:spLocks noChangeShapeType="1"/>
            </p:cNvSpPr>
            <p:nvPr/>
          </p:nvSpPr>
          <p:spPr bwMode="auto">
            <a:xfrm flipV="1">
              <a:off x="1495" y="3337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7" name="Line 15"/>
            <p:cNvSpPr>
              <a:spLocks noChangeShapeType="1"/>
            </p:cNvSpPr>
            <p:nvPr/>
          </p:nvSpPr>
          <p:spPr bwMode="auto">
            <a:xfrm flipV="1">
              <a:off x="2214" y="3337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8" name="Line 16"/>
            <p:cNvSpPr>
              <a:spLocks noChangeShapeType="1"/>
            </p:cNvSpPr>
            <p:nvPr/>
          </p:nvSpPr>
          <p:spPr bwMode="auto">
            <a:xfrm>
              <a:off x="1855" y="2762"/>
              <a:ext cx="647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9" name="Line 17"/>
            <p:cNvSpPr>
              <a:spLocks noChangeShapeType="1"/>
            </p:cNvSpPr>
            <p:nvPr/>
          </p:nvSpPr>
          <p:spPr bwMode="auto">
            <a:xfrm flipV="1">
              <a:off x="2214" y="3050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0" name="Line 18"/>
            <p:cNvSpPr>
              <a:spLocks noChangeShapeType="1"/>
            </p:cNvSpPr>
            <p:nvPr/>
          </p:nvSpPr>
          <p:spPr bwMode="auto">
            <a:xfrm>
              <a:off x="2502" y="3050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1" name="Line 19"/>
            <p:cNvSpPr>
              <a:spLocks noChangeShapeType="1"/>
            </p:cNvSpPr>
            <p:nvPr/>
          </p:nvSpPr>
          <p:spPr bwMode="auto">
            <a:xfrm>
              <a:off x="3150" y="2480"/>
              <a:ext cx="115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2" name="Line 20"/>
            <p:cNvSpPr>
              <a:spLocks noChangeShapeType="1"/>
            </p:cNvSpPr>
            <p:nvPr/>
          </p:nvSpPr>
          <p:spPr bwMode="auto">
            <a:xfrm flipH="1">
              <a:off x="3509" y="3055"/>
              <a:ext cx="288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3" name="Line 21"/>
            <p:cNvSpPr>
              <a:spLocks noChangeShapeType="1"/>
            </p:cNvSpPr>
            <p:nvPr/>
          </p:nvSpPr>
          <p:spPr bwMode="auto">
            <a:xfrm flipH="1">
              <a:off x="3797" y="2768"/>
              <a:ext cx="504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4" name="Line 22"/>
            <p:cNvSpPr>
              <a:spLocks noChangeShapeType="1"/>
            </p:cNvSpPr>
            <p:nvPr/>
          </p:nvSpPr>
          <p:spPr bwMode="auto">
            <a:xfrm flipH="1" flipV="1">
              <a:off x="4301" y="2768"/>
              <a:ext cx="432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5" name="Line 23"/>
            <p:cNvSpPr>
              <a:spLocks noChangeShapeType="1"/>
            </p:cNvSpPr>
            <p:nvPr/>
          </p:nvSpPr>
          <p:spPr bwMode="auto">
            <a:xfrm>
              <a:off x="4733" y="3055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6" name="Line 24"/>
            <p:cNvSpPr>
              <a:spLocks noChangeShapeType="1"/>
            </p:cNvSpPr>
            <p:nvPr/>
          </p:nvSpPr>
          <p:spPr bwMode="auto">
            <a:xfrm flipV="1">
              <a:off x="4445" y="3630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7" name="Line 25"/>
            <p:cNvSpPr>
              <a:spLocks noChangeShapeType="1"/>
            </p:cNvSpPr>
            <p:nvPr/>
          </p:nvSpPr>
          <p:spPr bwMode="auto">
            <a:xfrm flipV="1">
              <a:off x="4445" y="3343"/>
              <a:ext cx="288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8" name="Line 26"/>
            <p:cNvSpPr>
              <a:spLocks noChangeShapeType="1"/>
            </p:cNvSpPr>
            <p:nvPr/>
          </p:nvSpPr>
          <p:spPr bwMode="auto">
            <a:xfrm>
              <a:off x="4733" y="3343"/>
              <a:ext cx="287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9" name="Line 27"/>
            <p:cNvSpPr>
              <a:spLocks noChangeShapeType="1"/>
            </p:cNvSpPr>
            <p:nvPr/>
          </p:nvSpPr>
          <p:spPr bwMode="auto">
            <a:xfrm flipV="1">
              <a:off x="1855" y="3050"/>
              <a:ext cx="1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0" name="Line 28"/>
            <p:cNvSpPr>
              <a:spLocks noChangeShapeType="1"/>
            </p:cNvSpPr>
            <p:nvPr/>
          </p:nvSpPr>
          <p:spPr bwMode="auto">
            <a:xfrm>
              <a:off x="1855" y="2762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1" name="Freeform 29"/>
            <p:cNvSpPr>
              <a:spLocks/>
            </p:cNvSpPr>
            <p:nvPr/>
          </p:nvSpPr>
          <p:spPr bwMode="auto">
            <a:xfrm>
              <a:off x="848" y="3266"/>
              <a:ext cx="144" cy="144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48 h 144"/>
                <a:gd name="T4" fmla="*/ 14 w 144"/>
                <a:gd name="T5" fmla="*/ 29 h 144"/>
                <a:gd name="T6" fmla="*/ 29 w 144"/>
                <a:gd name="T7" fmla="*/ 14 h 144"/>
                <a:gd name="T8" fmla="*/ 50 w 144"/>
                <a:gd name="T9" fmla="*/ 2 h 144"/>
                <a:gd name="T10" fmla="*/ 71 w 144"/>
                <a:gd name="T11" fmla="*/ 0 h 144"/>
                <a:gd name="T12" fmla="*/ 94 w 144"/>
                <a:gd name="T13" fmla="*/ 2 h 144"/>
                <a:gd name="T14" fmla="*/ 114 w 144"/>
                <a:gd name="T15" fmla="*/ 14 h 144"/>
                <a:gd name="T16" fmla="*/ 131 w 144"/>
                <a:gd name="T17" fmla="*/ 29 h 144"/>
                <a:gd name="T18" fmla="*/ 140 w 144"/>
                <a:gd name="T19" fmla="*/ 48 h 144"/>
                <a:gd name="T20" fmla="*/ 144 w 144"/>
                <a:gd name="T21" fmla="*/ 71 h 144"/>
                <a:gd name="T22" fmla="*/ 140 w 144"/>
                <a:gd name="T23" fmla="*/ 94 h 144"/>
                <a:gd name="T24" fmla="*/ 131 w 144"/>
                <a:gd name="T25" fmla="*/ 113 h 144"/>
                <a:gd name="T26" fmla="*/ 114 w 144"/>
                <a:gd name="T27" fmla="*/ 129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29 h 144"/>
                <a:gd name="T36" fmla="*/ 14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1"/>
                  </a:moveTo>
                  <a:lnTo>
                    <a:pt x="4" y="48"/>
                  </a:lnTo>
                  <a:lnTo>
                    <a:pt x="14" y="29"/>
                  </a:lnTo>
                  <a:lnTo>
                    <a:pt x="29" y="14"/>
                  </a:lnTo>
                  <a:lnTo>
                    <a:pt x="50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114" y="14"/>
                  </a:lnTo>
                  <a:lnTo>
                    <a:pt x="131" y="29"/>
                  </a:lnTo>
                  <a:lnTo>
                    <a:pt x="140" y="48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1" y="113"/>
                  </a:lnTo>
                  <a:lnTo>
                    <a:pt x="114" y="129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29"/>
                  </a:lnTo>
                  <a:lnTo>
                    <a:pt x="14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2" name="Rectangle 30"/>
            <p:cNvSpPr>
              <a:spLocks noChangeArrowheads="1"/>
            </p:cNvSpPr>
            <p:nvPr/>
          </p:nvSpPr>
          <p:spPr bwMode="auto">
            <a:xfrm>
              <a:off x="913" y="32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0763" name="Freeform 31"/>
            <p:cNvSpPr>
              <a:spLocks/>
            </p:cNvSpPr>
            <p:nvPr/>
          </p:nvSpPr>
          <p:spPr bwMode="auto">
            <a:xfrm>
              <a:off x="1136" y="2977"/>
              <a:ext cx="144" cy="145"/>
            </a:xfrm>
            <a:custGeom>
              <a:avLst/>
              <a:gdLst>
                <a:gd name="T0" fmla="*/ 0 w 144"/>
                <a:gd name="T1" fmla="*/ 73 h 145"/>
                <a:gd name="T2" fmla="*/ 4 w 144"/>
                <a:gd name="T3" fmla="*/ 50 h 145"/>
                <a:gd name="T4" fmla="*/ 14 w 144"/>
                <a:gd name="T5" fmla="*/ 30 h 145"/>
                <a:gd name="T6" fmla="*/ 29 w 144"/>
                <a:gd name="T7" fmla="*/ 15 h 145"/>
                <a:gd name="T8" fmla="*/ 50 w 144"/>
                <a:gd name="T9" fmla="*/ 4 h 145"/>
                <a:gd name="T10" fmla="*/ 71 w 144"/>
                <a:gd name="T11" fmla="*/ 0 h 145"/>
                <a:gd name="T12" fmla="*/ 94 w 144"/>
                <a:gd name="T13" fmla="*/ 4 h 145"/>
                <a:gd name="T14" fmla="*/ 113 w 144"/>
                <a:gd name="T15" fmla="*/ 15 h 145"/>
                <a:gd name="T16" fmla="*/ 131 w 144"/>
                <a:gd name="T17" fmla="*/ 30 h 145"/>
                <a:gd name="T18" fmla="*/ 140 w 144"/>
                <a:gd name="T19" fmla="*/ 50 h 145"/>
                <a:gd name="T20" fmla="*/ 144 w 144"/>
                <a:gd name="T21" fmla="*/ 73 h 145"/>
                <a:gd name="T22" fmla="*/ 140 w 144"/>
                <a:gd name="T23" fmla="*/ 96 h 145"/>
                <a:gd name="T24" fmla="*/ 131 w 144"/>
                <a:gd name="T25" fmla="*/ 115 h 145"/>
                <a:gd name="T26" fmla="*/ 113 w 144"/>
                <a:gd name="T27" fmla="*/ 130 h 145"/>
                <a:gd name="T28" fmla="*/ 94 w 144"/>
                <a:gd name="T29" fmla="*/ 142 h 145"/>
                <a:gd name="T30" fmla="*/ 71 w 144"/>
                <a:gd name="T31" fmla="*/ 145 h 145"/>
                <a:gd name="T32" fmla="*/ 50 w 144"/>
                <a:gd name="T33" fmla="*/ 142 h 145"/>
                <a:gd name="T34" fmla="*/ 29 w 144"/>
                <a:gd name="T35" fmla="*/ 130 h 145"/>
                <a:gd name="T36" fmla="*/ 14 w 144"/>
                <a:gd name="T37" fmla="*/ 115 h 145"/>
                <a:gd name="T38" fmla="*/ 4 w 144"/>
                <a:gd name="T39" fmla="*/ 96 h 145"/>
                <a:gd name="T40" fmla="*/ 0 w 144"/>
                <a:gd name="T41" fmla="*/ 73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5"/>
                <a:gd name="T65" fmla="*/ 144 w 144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5">
                  <a:moveTo>
                    <a:pt x="0" y="73"/>
                  </a:moveTo>
                  <a:lnTo>
                    <a:pt x="4" y="50"/>
                  </a:lnTo>
                  <a:lnTo>
                    <a:pt x="14" y="30"/>
                  </a:lnTo>
                  <a:lnTo>
                    <a:pt x="29" y="15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3" y="15"/>
                  </a:lnTo>
                  <a:lnTo>
                    <a:pt x="131" y="30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6"/>
                  </a:lnTo>
                  <a:lnTo>
                    <a:pt x="131" y="115"/>
                  </a:lnTo>
                  <a:lnTo>
                    <a:pt x="113" y="130"/>
                  </a:lnTo>
                  <a:lnTo>
                    <a:pt x="94" y="142"/>
                  </a:lnTo>
                  <a:lnTo>
                    <a:pt x="71" y="145"/>
                  </a:lnTo>
                  <a:lnTo>
                    <a:pt x="50" y="142"/>
                  </a:lnTo>
                  <a:lnTo>
                    <a:pt x="29" y="130"/>
                  </a:lnTo>
                  <a:lnTo>
                    <a:pt x="14" y="115"/>
                  </a:lnTo>
                  <a:lnTo>
                    <a:pt x="4" y="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4" name="Rectangle 32"/>
            <p:cNvSpPr>
              <a:spLocks noChangeArrowheads="1"/>
            </p:cNvSpPr>
            <p:nvPr/>
          </p:nvSpPr>
          <p:spPr bwMode="auto">
            <a:xfrm>
              <a:off x="1200" y="29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0765" name="Freeform 33"/>
            <p:cNvSpPr>
              <a:spLocks/>
            </p:cNvSpPr>
            <p:nvPr/>
          </p:nvSpPr>
          <p:spPr bwMode="auto">
            <a:xfrm>
              <a:off x="1783" y="2689"/>
              <a:ext cx="143" cy="144"/>
            </a:xfrm>
            <a:custGeom>
              <a:avLst/>
              <a:gdLst>
                <a:gd name="T0" fmla="*/ 0 w 143"/>
                <a:gd name="T1" fmla="*/ 73 h 144"/>
                <a:gd name="T2" fmla="*/ 3 w 143"/>
                <a:gd name="T3" fmla="*/ 50 h 144"/>
                <a:gd name="T4" fmla="*/ 13 w 143"/>
                <a:gd name="T5" fmla="*/ 31 h 144"/>
                <a:gd name="T6" fmla="*/ 30 w 143"/>
                <a:gd name="T7" fmla="*/ 16 h 144"/>
                <a:gd name="T8" fmla="*/ 49 w 143"/>
                <a:gd name="T9" fmla="*/ 4 h 144"/>
                <a:gd name="T10" fmla="*/ 72 w 143"/>
                <a:gd name="T11" fmla="*/ 0 h 144"/>
                <a:gd name="T12" fmla="*/ 94 w 143"/>
                <a:gd name="T13" fmla="*/ 4 h 144"/>
                <a:gd name="T14" fmla="*/ 115 w 143"/>
                <a:gd name="T15" fmla="*/ 16 h 144"/>
                <a:gd name="T16" fmla="*/ 130 w 143"/>
                <a:gd name="T17" fmla="*/ 31 h 144"/>
                <a:gd name="T18" fmla="*/ 140 w 143"/>
                <a:gd name="T19" fmla="*/ 50 h 144"/>
                <a:gd name="T20" fmla="*/ 143 w 143"/>
                <a:gd name="T21" fmla="*/ 73 h 144"/>
                <a:gd name="T22" fmla="*/ 140 w 143"/>
                <a:gd name="T23" fmla="*/ 96 h 144"/>
                <a:gd name="T24" fmla="*/ 130 w 143"/>
                <a:gd name="T25" fmla="*/ 115 h 144"/>
                <a:gd name="T26" fmla="*/ 115 w 143"/>
                <a:gd name="T27" fmla="*/ 131 h 144"/>
                <a:gd name="T28" fmla="*/ 94 w 143"/>
                <a:gd name="T29" fmla="*/ 142 h 144"/>
                <a:gd name="T30" fmla="*/ 72 w 143"/>
                <a:gd name="T31" fmla="*/ 144 h 144"/>
                <a:gd name="T32" fmla="*/ 49 w 143"/>
                <a:gd name="T33" fmla="*/ 142 h 144"/>
                <a:gd name="T34" fmla="*/ 30 w 143"/>
                <a:gd name="T35" fmla="*/ 131 h 144"/>
                <a:gd name="T36" fmla="*/ 13 w 143"/>
                <a:gd name="T37" fmla="*/ 115 h 144"/>
                <a:gd name="T38" fmla="*/ 3 w 143"/>
                <a:gd name="T39" fmla="*/ 96 h 144"/>
                <a:gd name="T40" fmla="*/ 0 w 143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3"/>
                <a:gd name="T64" fmla="*/ 0 h 144"/>
                <a:gd name="T65" fmla="*/ 143 w 143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3" h="144">
                  <a:moveTo>
                    <a:pt x="0" y="73"/>
                  </a:moveTo>
                  <a:lnTo>
                    <a:pt x="3" y="50"/>
                  </a:lnTo>
                  <a:lnTo>
                    <a:pt x="13" y="31"/>
                  </a:lnTo>
                  <a:lnTo>
                    <a:pt x="30" y="16"/>
                  </a:lnTo>
                  <a:lnTo>
                    <a:pt x="49" y="4"/>
                  </a:lnTo>
                  <a:lnTo>
                    <a:pt x="72" y="0"/>
                  </a:lnTo>
                  <a:lnTo>
                    <a:pt x="94" y="4"/>
                  </a:lnTo>
                  <a:lnTo>
                    <a:pt x="115" y="16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3" y="73"/>
                  </a:lnTo>
                  <a:lnTo>
                    <a:pt x="140" y="96"/>
                  </a:lnTo>
                  <a:lnTo>
                    <a:pt x="130" y="115"/>
                  </a:lnTo>
                  <a:lnTo>
                    <a:pt x="115" y="131"/>
                  </a:lnTo>
                  <a:lnTo>
                    <a:pt x="94" y="142"/>
                  </a:lnTo>
                  <a:lnTo>
                    <a:pt x="72" y="144"/>
                  </a:lnTo>
                  <a:lnTo>
                    <a:pt x="49" y="142"/>
                  </a:lnTo>
                  <a:lnTo>
                    <a:pt x="30" y="131"/>
                  </a:lnTo>
                  <a:lnTo>
                    <a:pt x="13" y="115"/>
                  </a:lnTo>
                  <a:lnTo>
                    <a:pt x="3" y="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6" name="Rectangle 34"/>
            <p:cNvSpPr>
              <a:spLocks noChangeArrowheads="1"/>
            </p:cNvSpPr>
            <p:nvPr/>
          </p:nvSpPr>
          <p:spPr bwMode="auto">
            <a:xfrm>
              <a:off x="1849" y="269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b</a:t>
              </a:r>
              <a:endParaRPr lang="en-US"/>
            </a:p>
          </p:txBody>
        </p:sp>
        <p:sp>
          <p:nvSpPr>
            <p:cNvPr id="20767" name="Freeform 35"/>
            <p:cNvSpPr>
              <a:spLocks/>
            </p:cNvSpPr>
            <p:nvPr/>
          </p:nvSpPr>
          <p:spPr bwMode="auto">
            <a:xfrm>
              <a:off x="1424" y="3266"/>
              <a:ext cx="144" cy="144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48 h 144"/>
                <a:gd name="T4" fmla="*/ 13 w 144"/>
                <a:gd name="T5" fmla="*/ 29 h 144"/>
                <a:gd name="T6" fmla="*/ 29 w 144"/>
                <a:gd name="T7" fmla="*/ 14 h 144"/>
                <a:gd name="T8" fmla="*/ 50 w 144"/>
                <a:gd name="T9" fmla="*/ 2 h 144"/>
                <a:gd name="T10" fmla="*/ 71 w 144"/>
                <a:gd name="T11" fmla="*/ 0 h 144"/>
                <a:gd name="T12" fmla="*/ 94 w 144"/>
                <a:gd name="T13" fmla="*/ 2 h 144"/>
                <a:gd name="T14" fmla="*/ 113 w 144"/>
                <a:gd name="T15" fmla="*/ 14 h 144"/>
                <a:gd name="T16" fmla="*/ 130 w 144"/>
                <a:gd name="T17" fmla="*/ 29 h 144"/>
                <a:gd name="T18" fmla="*/ 140 w 144"/>
                <a:gd name="T19" fmla="*/ 48 h 144"/>
                <a:gd name="T20" fmla="*/ 144 w 144"/>
                <a:gd name="T21" fmla="*/ 71 h 144"/>
                <a:gd name="T22" fmla="*/ 140 w 144"/>
                <a:gd name="T23" fmla="*/ 94 h 144"/>
                <a:gd name="T24" fmla="*/ 130 w 144"/>
                <a:gd name="T25" fmla="*/ 113 h 144"/>
                <a:gd name="T26" fmla="*/ 113 w 144"/>
                <a:gd name="T27" fmla="*/ 129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29 h 144"/>
                <a:gd name="T36" fmla="*/ 13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1"/>
                  </a:moveTo>
                  <a:lnTo>
                    <a:pt x="4" y="48"/>
                  </a:lnTo>
                  <a:lnTo>
                    <a:pt x="13" y="29"/>
                  </a:lnTo>
                  <a:lnTo>
                    <a:pt x="29" y="14"/>
                  </a:lnTo>
                  <a:lnTo>
                    <a:pt x="50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113" y="14"/>
                  </a:lnTo>
                  <a:lnTo>
                    <a:pt x="130" y="29"/>
                  </a:lnTo>
                  <a:lnTo>
                    <a:pt x="140" y="48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0" y="113"/>
                  </a:lnTo>
                  <a:lnTo>
                    <a:pt x="113" y="129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29"/>
                  </a:lnTo>
                  <a:lnTo>
                    <a:pt x="13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8" name="Rectangle 36"/>
            <p:cNvSpPr>
              <a:spLocks noChangeArrowheads="1"/>
            </p:cNvSpPr>
            <p:nvPr/>
          </p:nvSpPr>
          <p:spPr bwMode="auto">
            <a:xfrm>
              <a:off x="1508" y="3272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0769" name="Freeform 37"/>
            <p:cNvSpPr>
              <a:spLocks/>
            </p:cNvSpPr>
            <p:nvPr/>
          </p:nvSpPr>
          <p:spPr bwMode="auto">
            <a:xfrm>
              <a:off x="4228" y="2695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3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3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0" name="Rectangle 38"/>
            <p:cNvSpPr>
              <a:spLocks noChangeArrowheads="1"/>
            </p:cNvSpPr>
            <p:nvPr/>
          </p:nvSpPr>
          <p:spPr bwMode="auto">
            <a:xfrm>
              <a:off x="4296" y="2700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0771" name="Freeform 39"/>
            <p:cNvSpPr>
              <a:spLocks/>
            </p:cNvSpPr>
            <p:nvPr/>
          </p:nvSpPr>
          <p:spPr bwMode="auto">
            <a:xfrm>
              <a:off x="2431" y="2977"/>
              <a:ext cx="144" cy="145"/>
            </a:xfrm>
            <a:custGeom>
              <a:avLst/>
              <a:gdLst>
                <a:gd name="T0" fmla="*/ 0 w 144"/>
                <a:gd name="T1" fmla="*/ 73 h 145"/>
                <a:gd name="T2" fmla="*/ 4 w 144"/>
                <a:gd name="T3" fmla="*/ 50 h 145"/>
                <a:gd name="T4" fmla="*/ 13 w 144"/>
                <a:gd name="T5" fmla="*/ 30 h 145"/>
                <a:gd name="T6" fmla="*/ 29 w 144"/>
                <a:gd name="T7" fmla="*/ 15 h 145"/>
                <a:gd name="T8" fmla="*/ 50 w 144"/>
                <a:gd name="T9" fmla="*/ 4 h 145"/>
                <a:gd name="T10" fmla="*/ 71 w 144"/>
                <a:gd name="T11" fmla="*/ 0 h 145"/>
                <a:gd name="T12" fmla="*/ 94 w 144"/>
                <a:gd name="T13" fmla="*/ 4 h 145"/>
                <a:gd name="T14" fmla="*/ 113 w 144"/>
                <a:gd name="T15" fmla="*/ 15 h 145"/>
                <a:gd name="T16" fmla="*/ 130 w 144"/>
                <a:gd name="T17" fmla="*/ 30 h 145"/>
                <a:gd name="T18" fmla="*/ 140 w 144"/>
                <a:gd name="T19" fmla="*/ 50 h 145"/>
                <a:gd name="T20" fmla="*/ 144 w 144"/>
                <a:gd name="T21" fmla="*/ 73 h 145"/>
                <a:gd name="T22" fmla="*/ 140 w 144"/>
                <a:gd name="T23" fmla="*/ 96 h 145"/>
                <a:gd name="T24" fmla="*/ 130 w 144"/>
                <a:gd name="T25" fmla="*/ 115 h 145"/>
                <a:gd name="T26" fmla="*/ 113 w 144"/>
                <a:gd name="T27" fmla="*/ 130 h 145"/>
                <a:gd name="T28" fmla="*/ 94 w 144"/>
                <a:gd name="T29" fmla="*/ 142 h 145"/>
                <a:gd name="T30" fmla="*/ 71 w 144"/>
                <a:gd name="T31" fmla="*/ 145 h 145"/>
                <a:gd name="T32" fmla="*/ 50 w 144"/>
                <a:gd name="T33" fmla="*/ 142 h 145"/>
                <a:gd name="T34" fmla="*/ 29 w 144"/>
                <a:gd name="T35" fmla="*/ 130 h 145"/>
                <a:gd name="T36" fmla="*/ 13 w 144"/>
                <a:gd name="T37" fmla="*/ 115 h 145"/>
                <a:gd name="T38" fmla="*/ 4 w 144"/>
                <a:gd name="T39" fmla="*/ 96 h 145"/>
                <a:gd name="T40" fmla="*/ 0 w 144"/>
                <a:gd name="T41" fmla="*/ 73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5"/>
                <a:gd name="T65" fmla="*/ 144 w 144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5">
                  <a:moveTo>
                    <a:pt x="0" y="73"/>
                  </a:moveTo>
                  <a:lnTo>
                    <a:pt x="4" y="50"/>
                  </a:lnTo>
                  <a:lnTo>
                    <a:pt x="13" y="30"/>
                  </a:lnTo>
                  <a:lnTo>
                    <a:pt x="29" y="15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3" y="15"/>
                  </a:lnTo>
                  <a:lnTo>
                    <a:pt x="130" y="30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6"/>
                  </a:lnTo>
                  <a:lnTo>
                    <a:pt x="130" y="115"/>
                  </a:lnTo>
                  <a:lnTo>
                    <a:pt x="113" y="130"/>
                  </a:lnTo>
                  <a:lnTo>
                    <a:pt x="94" y="142"/>
                  </a:lnTo>
                  <a:lnTo>
                    <a:pt x="71" y="145"/>
                  </a:lnTo>
                  <a:lnTo>
                    <a:pt x="50" y="142"/>
                  </a:lnTo>
                  <a:lnTo>
                    <a:pt x="29" y="130"/>
                  </a:lnTo>
                  <a:lnTo>
                    <a:pt x="13" y="115"/>
                  </a:lnTo>
                  <a:lnTo>
                    <a:pt x="4" y="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2" name="Rectangle 40"/>
            <p:cNvSpPr>
              <a:spLocks noChangeArrowheads="1"/>
            </p:cNvSpPr>
            <p:nvPr/>
          </p:nvSpPr>
          <p:spPr bwMode="auto">
            <a:xfrm>
              <a:off x="2495" y="29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u</a:t>
              </a:r>
              <a:endParaRPr lang="en-US"/>
            </a:p>
          </p:txBody>
        </p:sp>
        <p:sp>
          <p:nvSpPr>
            <p:cNvPr id="20773" name="Freeform 41"/>
            <p:cNvSpPr>
              <a:spLocks/>
            </p:cNvSpPr>
            <p:nvPr/>
          </p:nvSpPr>
          <p:spPr bwMode="auto">
            <a:xfrm>
              <a:off x="2143" y="3266"/>
              <a:ext cx="144" cy="144"/>
            </a:xfrm>
            <a:custGeom>
              <a:avLst/>
              <a:gdLst>
                <a:gd name="T0" fmla="*/ 0 w 144"/>
                <a:gd name="T1" fmla="*/ 71 h 144"/>
                <a:gd name="T2" fmla="*/ 4 w 144"/>
                <a:gd name="T3" fmla="*/ 48 h 144"/>
                <a:gd name="T4" fmla="*/ 14 w 144"/>
                <a:gd name="T5" fmla="*/ 29 h 144"/>
                <a:gd name="T6" fmla="*/ 29 w 144"/>
                <a:gd name="T7" fmla="*/ 14 h 144"/>
                <a:gd name="T8" fmla="*/ 50 w 144"/>
                <a:gd name="T9" fmla="*/ 2 h 144"/>
                <a:gd name="T10" fmla="*/ 71 w 144"/>
                <a:gd name="T11" fmla="*/ 0 h 144"/>
                <a:gd name="T12" fmla="*/ 94 w 144"/>
                <a:gd name="T13" fmla="*/ 2 h 144"/>
                <a:gd name="T14" fmla="*/ 113 w 144"/>
                <a:gd name="T15" fmla="*/ 14 h 144"/>
                <a:gd name="T16" fmla="*/ 131 w 144"/>
                <a:gd name="T17" fmla="*/ 29 h 144"/>
                <a:gd name="T18" fmla="*/ 140 w 144"/>
                <a:gd name="T19" fmla="*/ 48 h 144"/>
                <a:gd name="T20" fmla="*/ 144 w 144"/>
                <a:gd name="T21" fmla="*/ 71 h 144"/>
                <a:gd name="T22" fmla="*/ 140 w 144"/>
                <a:gd name="T23" fmla="*/ 94 h 144"/>
                <a:gd name="T24" fmla="*/ 131 w 144"/>
                <a:gd name="T25" fmla="*/ 113 h 144"/>
                <a:gd name="T26" fmla="*/ 113 w 144"/>
                <a:gd name="T27" fmla="*/ 129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29 h 144"/>
                <a:gd name="T36" fmla="*/ 14 w 144"/>
                <a:gd name="T37" fmla="*/ 113 h 144"/>
                <a:gd name="T38" fmla="*/ 4 w 144"/>
                <a:gd name="T39" fmla="*/ 94 h 144"/>
                <a:gd name="T40" fmla="*/ 0 w 144"/>
                <a:gd name="T41" fmla="*/ 71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1"/>
                  </a:moveTo>
                  <a:lnTo>
                    <a:pt x="4" y="48"/>
                  </a:lnTo>
                  <a:lnTo>
                    <a:pt x="14" y="29"/>
                  </a:lnTo>
                  <a:lnTo>
                    <a:pt x="29" y="14"/>
                  </a:lnTo>
                  <a:lnTo>
                    <a:pt x="50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113" y="14"/>
                  </a:lnTo>
                  <a:lnTo>
                    <a:pt x="131" y="29"/>
                  </a:lnTo>
                  <a:lnTo>
                    <a:pt x="140" y="48"/>
                  </a:lnTo>
                  <a:lnTo>
                    <a:pt x="144" y="71"/>
                  </a:lnTo>
                  <a:lnTo>
                    <a:pt x="140" y="94"/>
                  </a:lnTo>
                  <a:lnTo>
                    <a:pt x="131" y="113"/>
                  </a:lnTo>
                  <a:lnTo>
                    <a:pt x="113" y="129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29"/>
                  </a:lnTo>
                  <a:lnTo>
                    <a:pt x="14" y="113"/>
                  </a:lnTo>
                  <a:lnTo>
                    <a:pt x="4" y="94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4" name="Rectangle 42"/>
            <p:cNvSpPr>
              <a:spLocks noChangeArrowheads="1"/>
            </p:cNvSpPr>
            <p:nvPr/>
          </p:nvSpPr>
          <p:spPr bwMode="auto">
            <a:xfrm>
              <a:off x="2228" y="3272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0775" name="Freeform 43"/>
            <p:cNvSpPr>
              <a:spLocks/>
            </p:cNvSpPr>
            <p:nvPr/>
          </p:nvSpPr>
          <p:spPr bwMode="auto">
            <a:xfrm>
              <a:off x="3726" y="2982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3 w 144"/>
                <a:gd name="T3" fmla="*/ 50 h 144"/>
                <a:gd name="T4" fmla="*/ 13 w 144"/>
                <a:gd name="T5" fmla="*/ 31 h 144"/>
                <a:gd name="T6" fmla="*/ 28 w 144"/>
                <a:gd name="T7" fmla="*/ 14 h 144"/>
                <a:gd name="T8" fmla="*/ 50 w 144"/>
                <a:gd name="T9" fmla="*/ 4 h 144"/>
                <a:gd name="T10" fmla="*/ 71 w 144"/>
                <a:gd name="T11" fmla="*/ 0 h 144"/>
                <a:gd name="T12" fmla="*/ 94 w 144"/>
                <a:gd name="T13" fmla="*/ 4 h 144"/>
                <a:gd name="T14" fmla="*/ 113 w 144"/>
                <a:gd name="T15" fmla="*/ 14 h 144"/>
                <a:gd name="T16" fmla="*/ 130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0 w 144"/>
                <a:gd name="T25" fmla="*/ 115 h 144"/>
                <a:gd name="T26" fmla="*/ 113 w 144"/>
                <a:gd name="T27" fmla="*/ 131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8 w 144"/>
                <a:gd name="T35" fmla="*/ 131 h 144"/>
                <a:gd name="T36" fmla="*/ 13 w 144"/>
                <a:gd name="T37" fmla="*/ 115 h 144"/>
                <a:gd name="T38" fmla="*/ 3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3" y="50"/>
                  </a:lnTo>
                  <a:lnTo>
                    <a:pt x="13" y="31"/>
                  </a:lnTo>
                  <a:lnTo>
                    <a:pt x="28" y="14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3" y="14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3" y="131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8" y="131"/>
                  </a:lnTo>
                  <a:lnTo>
                    <a:pt x="13" y="115"/>
                  </a:lnTo>
                  <a:lnTo>
                    <a:pt x="3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6" name="Rectangle 44"/>
            <p:cNvSpPr>
              <a:spLocks noChangeArrowheads="1"/>
            </p:cNvSpPr>
            <p:nvPr/>
          </p:nvSpPr>
          <p:spPr bwMode="auto">
            <a:xfrm>
              <a:off x="3790" y="2988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0777" name="Freeform 45"/>
            <p:cNvSpPr>
              <a:spLocks/>
            </p:cNvSpPr>
            <p:nvPr/>
          </p:nvSpPr>
          <p:spPr bwMode="auto">
            <a:xfrm>
              <a:off x="4660" y="2982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3 w 144"/>
                <a:gd name="T5" fmla="*/ 31 h 144"/>
                <a:gd name="T6" fmla="*/ 30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0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0 w 144"/>
                <a:gd name="T25" fmla="*/ 115 h 144"/>
                <a:gd name="T26" fmla="*/ 115 w 144"/>
                <a:gd name="T27" fmla="*/ 131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0 w 144"/>
                <a:gd name="T35" fmla="*/ 131 h 144"/>
                <a:gd name="T36" fmla="*/ 13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3" y="31"/>
                  </a:lnTo>
                  <a:lnTo>
                    <a:pt x="30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1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0" y="131"/>
                  </a:lnTo>
                  <a:lnTo>
                    <a:pt x="13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8" name="Rectangle 46"/>
            <p:cNvSpPr>
              <a:spLocks noChangeArrowheads="1"/>
            </p:cNvSpPr>
            <p:nvPr/>
          </p:nvSpPr>
          <p:spPr bwMode="auto">
            <a:xfrm>
              <a:off x="4742" y="2988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0779" name="Rectangle 47"/>
            <p:cNvSpPr>
              <a:spLocks noChangeArrowheads="1"/>
            </p:cNvSpPr>
            <p:nvPr/>
          </p:nvSpPr>
          <p:spPr bwMode="auto">
            <a:xfrm>
              <a:off x="3438" y="3270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780" name="Rectangle 48"/>
            <p:cNvSpPr>
              <a:spLocks noChangeArrowheads="1"/>
            </p:cNvSpPr>
            <p:nvPr/>
          </p:nvSpPr>
          <p:spPr bwMode="auto">
            <a:xfrm>
              <a:off x="3496" y="326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chemeClr val="tx2"/>
                  </a:solidFill>
                  <a:latin typeface="Arial" charset="0"/>
                </a:rPr>
                <a:t>e</a:t>
              </a: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781" name="Rectangle 49"/>
            <p:cNvSpPr>
              <a:spLocks noChangeArrowheads="1"/>
            </p:cNvSpPr>
            <p:nvPr/>
          </p:nvSpPr>
          <p:spPr bwMode="auto">
            <a:xfrm>
              <a:off x="3403" y="3465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chemeClr val="tx2"/>
                  </a:solidFill>
                  <a:latin typeface="Arial" charset="0"/>
                </a:rPr>
                <a:t>0, 24</a:t>
              </a: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782" name="Freeform 50"/>
            <p:cNvSpPr>
              <a:spLocks/>
            </p:cNvSpPr>
            <p:nvPr/>
          </p:nvSpPr>
          <p:spPr bwMode="auto">
            <a:xfrm>
              <a:off x="4660" y="3270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3 w 144"/>
                <a:gd name="T5" fmla="*/ 31 h 144"/>
                <a:gd name="T6" fmla="*/ 30 w 144"/>
                <a:gd name="T7" fmla="*/ 13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3 h 144"/>
                <a:gd name="T16" fmla="*/ 130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0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0 w 144"/>
                <a:gd name="T35" fmla="*/ 130 h 144"/>
                <a:gd name="T36" fmla="*/ 13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3" y="31"/>
                  </a:lnTo>
                  <a:lnTo>
                    <a:pt x="30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0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0" y="130"/>
                  </a:lnTo>
                  <a:lnTo>
                    <a:pt x="13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3" name="Rectangle 51"/>
            <p:cNvSpPr>
              <a:spLocks noChangeArrowheads="1"/>
            </p:cNvSpPr>
            <p:nvPr/>
          </p:nvSpPr>
          <p:spPr bwMode="auto">
            <a:xfrm>
              <a:off x="4726" y="327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o</a:t>
              </a:r>
              <a:endParaRPr lang="en-US"/>
            </a:p>
          </p:txBody>
        </p:sp>
        <p:sp>
          <p:nvSpPr>
            <p:cNvPr id="20784" name="Freeform 52"/>
            <p:cNvSpPr>
              <a:spLocks/>
            </p:cNvSpPr>
            <p:nvPr/>
          </p:nvSpPr>
          <p:spPr bwMode="auto">
            <a:xfrm>
              <a:off x="4372" y="3557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1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1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1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1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5" name="Rectangle 53"/>
            <p:cNvSpPr>
              <a:spLocks noChangeArrowheads="1"/>
            </p:cNvSpPr>
            <p:nvPr/>
          </p:nvSpPr>
          <p:spPr bwMode="auto">
            <a:xfrm>
              <a:off x="4440" y="3563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0786" name="Freeform 54"/>
            <p:cNvSpPr>
              <a:spLocks/>
            </p:cNvSpPr>
            <p:nvPr/>
          </p:nvSpPr>
          <p:spPr bwMode="auto">
            <a:xfrm>
              <a:off x="1783" y="2977"/>
              <a:ext cx="143" cy="145"/>
            </a:xfrm>
            <a:custGeom>
              <a:avLst/>
              <a:gdLst>
                <a:gd name="T0" fmla="*/ 0 w 143"/>
                <a:gd name="T1" fmla="*/ 73 h 145"/>
                <a:gd name="T2" fmla="*/ 3 w 143"/>
                <a:gd name="T3" fmla="*/ 50 h 145"/>
                <a:gd name="T4" fmla="*/ 13 w 143"/>
                <a:gd name="T5" fmla="*/ 30 h 145"/>
                <a:gd name="T6" fmla="*/ 30 w 143"/>
                <a:gd name="T7" fmla="*/ 15 h 145"/>
                <a:gd name="T8" fmla="*/ 49 w 143"/>
                <a:gd name="T9" fmla="*/ 4 h 145"/>
                <a:gd name="T10" fmla="*/ 72 w 143"/>
                <a:gd name="T11" fmla="*/ 0 h 145"/>
                <a:gd name="T12" fmla="*/ 94 w 143"/>
                <a:gd name="T13" fmla="*/ 4 h 145"/>
                <a:gd name="T14" fmla="*/ 115 w 143"/>
                <a:gd name="T15" fmla="*/ 15 h 145"/>
                <a:gd name="T16" fmla="*/ 130 w 143"/>
                <a:gd name="T17" fmla="*/ 30 h 145"/>
                <a:gd name="T18" fmla="*/ 140 w 143"/>
                <a:gd name="T19" fmla="*/ 50 h 145"/>
                <a:gd name="T20" fmla="*/ 143 w 143"/>
                <a:gd name="T21" fmla="*/ 73 h 145"/>
                <a:gd name="T22" fmla="*/ 140 w 143"/>
                <a:gd name="T23" fmla="*/ 96 h 145"/>
                <a:gd name="T24" fmla="*/ 130 w 143"/>
                <a:gd name="T25" fmla="*/ 115 h 145"/>
                <a:gd name="T26" fmla="*/ 115 w 143"/>
                <a:gd name="T27" fmla="*/ 130 h 145"/>
                <a:gd name="T28" fmla="*/ 94 w 143"/>
                <a:gd name="T29" fmla="*/ 142 h 145"/>
                <a:gd name="T30" fmla="*/ 72 w 143"/>
                <a:gd name="T31" fmla="*/ 145 h 145"/>
                <a:gd name="T32" fmla="*/ 49 w 143"/>
                <a:gd name="T33" fmla="*/ 142 h 145"/>
                <a:gd name="T34" fmla="*/ 30 w 143"/>
                <a:gd name="T35" fmla="*/ 130 h 145"/>
                <a:gd name="T36" fmla="*/ 13 w 143"/>
                <a:gd name="T37" fmla="*/ 115 h 145"/>
                <a:gd name="T38" fmla="*/ 3 w 143"/>
                <a:gd name="T39" fmla="*/ 96 h 145"/>
                <a:gd name="T40" fmla="*/ 0 w 143"/>
                <a:gd name="T41" fmla="*/ 73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3"/>
                <a:gd name="T64" fmla="*/ 0 h 145"/>
                <a:gd name="T65" fmla="*/ 143 w 14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3" h="145">
                  <a:moveTo>
                    <a:pt x="0" y="73"/>
                  </a:moveTo>
                  <a:lnTo>
                    <a:pt x="3" y="50"/>
                  </a:lnTo>
                  <a:lnTo>
                    <a:pt x="13" y="30"/>
                  </a:lnTo>
                  <a:lnTo>
                    <a:pt x="30" y="15"/>
                  </a:lnTo>
                  <a:lnTo>
                    <a:pt x="49" y="4"/>
                  </a:lnTo>
                  <a:lnTo>
                    <a:pt x="72" y="0"/>
                  </a:lnTo>
                  <a:lnTo>
                    <a:pt x="94" y="4"/>
                  </a:lnTo>
                  <a:lnTo>
                    <a:pt x="115" y="15"/>
                  </a:lnTo>
                  <a:lnTo>
                    <a:pt x="130" y="30"/>
                  </a:lnTo>
                  <a:lnTo>
                    <a:pt x="140" y="50"/>
                  </a:lnTo>
                  <a:lnTo>
                    <a:pt x="143" y="73"/>
                  </a:lnTo>
                  <a:lnTo>
                    <a:pt x="140" y="96"/>
                  </a:lnTo>
                  <a:lnTo>
                    <a:pt x="130" y="115"/>
                  </a:lnTo>
                  <a:lnTo>
                    <a:pt x="115" y="130"/>
                  </a:lnTo>
                  <a:lnTo>
                    <a:pt x="94" y="142"/>
                  </a:lnTo>
                  <a:lnTo>
                    <a:pt x="72" y="145"/>
                  </a:lnTo>
                  <a:lnTo>
                    <a:pt x="49" y="142"/>
                  </a:lnTo>
                  <a:lnTo>
                    <a:pt x="30" y="130"/>
                  </a:lnTo>
                  <a:lnTo>
                    <a:pt x="13" y="115"/>
                  </a:lnTo>
                  <a:lnTo>
                    <a:pt x="3" y="96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7" name="Rectangle 55"/>
            <p:cNvSpPr>
              <a:spLocks noChangeArrowheads="1"/>
            </p:cNvSpPr>
            <p:nvPr/>
          </p:nvSpPr>
          <p:spPr bwMode="auto">
            <a:xfrm>
              <a:off x="1867" y="2984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i</a:t>
              </a:r>
              <a:endParaRPr lang="en-US"/>
            </a:p>
          </p:txBody>
        </p:sp>
        <p:sp>
          <p:nvSpPr>
            <p:cNvPr id="20788" name="Line 56"/>
            <p:cNvSpPr>
              <a:spLocks noChangeShapeType="1"/>
            </p:cNvSpPr>
            <p:nvPr/>
          </p:nvSpPr>
          <p:spPr bwMode="auto">
            <a:xfrm flipV="1">
              <a:off x="4084" y="3343"/>
              <a:ext cx="1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9" name="Freeform 57"/>
            <p:cNvSpPr>
              <a:spLocks/>
            </p:cNvSpPr>
            <p:nvPr/>
          </p:nvSpPr>
          <p:spPr bwMode="auto">
            <a:xfrm>
              <a:off x="4013" y="3270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29 w 144"/>
                <a:gd name="T7" fmla="*/ 13 h 144"/>
                <a:gd name="T8" fmla="*/ 50 w 144"/>
                <a:gd name="T9" fmla="*/ 4 h 144"/>
                <a:gd name="T10" fmla="*/ 71 w 144"/>
                <a:gd name="T11" fmla="*/ 0 h 144"/>
                <a:gd name="T12" fmla="*/ 94 w 144"/>
                <a:gd name="T13" fmla="*/ 4 h 144"/>
                <a:gd name="T14" fmla="*/ 114 w 144"/>
                <a:gd name="T15" fmla="*/ 13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4 w 144"/>
                <a:gd name="T27" fmla="*/ 130 h 144"/>
                <a:gd name="T28" fmla="*/ 94 w 144"/>
                <a:gd name="T29" fmla="*/ 140 h 144"/>
                <a:gd name="T30" fmla="*/ 71 w 144"/>
                <a:gd name="T31" fmla="*/ 144 h 144"/>
                <a:gd name="T32" fmla="*/ 50 w 144"/>
                <a:gd name="T33" fmla="*/ 140 h 144"/>
                <a:gd name="T34" fmla="*/ 29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29" y="13"/>
                  </a:lnTo>
                  <a:lnTo>
                    <a:pt x="50" y="4"/>
                  </a:lnTo>
                  <a:lnTo>
                    <a:pt x="71" y="0"/>
                  </a:lnTo>
                  <a:lnTo>
                    <a:pt x="94" y="4"/>
                  </a:lnTo>
                  <a:lnTo>
                    <a:pt x="114" y="13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4" y="130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50" y="140"/>
                  </a:lnTo>
                  <a:lnTo>
                    <a:pt x="29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0" name="Rectangle 58"/>
            <p:cNvSpPr>
              <a:spLocks noChangeArrowheads="1"/>
            </p:cNvSpPr>
            <p:nvPr/>
          </p:nvSpPr>
          <p:spPr bwMode="auto">
            <a:xfrm>
              <a:off x="4098" y="3275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0791" name="Rectangle 59"/>
            <p:cNvSpPr>
              <a:spLocks noChangeArrowheads="1"/>
            </p:cNvSpPr>
            <p:nvPr/>
          </p:nvSpPr>
          <p:spPr bwMode="auto">
            <a:xfrm>
              <a:off x="833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792" name="Rectangle 60"/>
            <p:cNvSpPr>
              <a:spLocks noChangeArrowheads="1"/>
            </p:cNvSpPr>
            <p:nvPr/>
          </p:nvSpPr>
          <p:spPr bwMode="auto">
            <a:xfrm>
              <a:off x="919" y="3553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0793" name="Rectangle 61"/>
            <p:cNvSpPr>
              <a:spLocks noChangeArrowheads="1"/>
            </p:cNvSpPr>
            <p:nvPr/>
          </p:nvSpPr>
          <p:spPr bwMode="auto">
            <a:xfrm>
              <a:off x="907" y="3753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6</a:t>
              </a:r>
              <a:endParaRPr lang="en-US"/>
            </a:p>
          </p:txBody>
        </p:sp>
        <p:sp>
          <p:nvSpPr>
            <p:cNvPr id="20794" name="Rectangle 62"/>
            <p:cNvSpPr>
              <a:spLocks noChangeArrowheads="1"/>
            </p:cNvSpPr>
            <p:nvPr/>
          </p:nvSpPr>
          <p:spPr bwMode="auto">
            <a:xfrm>
              <a:off x="1424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795" name="Rectangle 63"/>
            <p:cNvSpPr>
              <a:spLocks noChangeArrowheads="1"/>
            </p:cNvSpPr>
            <p:nvPr/>
          </p:nvSpPr>
          <p:spPr bwMode="auto">
            <a:xfrm>
              <a:off x="1508" y="3572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0796" name="Rectangle 64"/>
            <p:cNvSpPr>
              <a:spLocks noChangeArrowheads="1"/>
            </p:cNvSpPr>
            <p:nvPr/>
          </p:nvSpPr>
          <p:spPr bwMode="auto">
            <a:xfrm>
              <a:off x="1458" y="3770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78</a:t>
              </a:r>
              <a:endParaRPr lang="en-US"/>
            </a:p>
          </p:txBody>
        </p:sp>
        <p:sp>
          <p:nvSpPr>
            <p:cNvPr id="20797" name="Rectangle 65"/>
            <p:cNvSpPr>
              <a:spLocks noChangeArrowheads="1"/>
            </p:cNvSpPr>
            <p:nvPr/>
          </p:nvSpPr>
          <p:spPr bwMode="auto">
            <a:xfrm>
              <a:off x="1783" y="3270"/>
              <a:ext cx="143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798" name="Rectangle 66"/>
            <p:cNvSpPr>
              <a:spLocks noChangeArrowheads="1"/>
            </p:cNvSpPr>
            <p:nvPr/>
          </p:nvSpPr>
          <p:spPr bwMode="auto">
            <a:xfrm>
              <a:off x="1839" y="32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d</a:t>
              </a:r>
              <a:endParaRPr lang="en-US"/>
            </a:p>
          </p:txBody>
        </p:sp>
        <p:sp>
          <p:nvSpPr>
            <p:cNvPr id="20799" name="Rectangle 67"/>
            <p:cNvSpPr>
              <a:spLocks noChangeArrowheads="1"/>
            </p:cNvSpPr>
            <p:nvPr/>
          </p:nvSpPr>
          <p:spPr bwMode="auto">
            <a:xfrm>
              <a:off x="1716" y="3482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47, 58</a:t>
              </a:r>
              <a:endParaRPr lang="en-US"/>
            </a:p>
          </p:txBody>
        </p:sp>
        <p:sp>
          <p:nvSpPr>
            <p:cNvPr id="20800" name="Rectangle 68"/>
            <p:cNvSpPr>
              <a:spLocks noChangeArrowheads="1"/>
            </p:cNvSpPr>
            <p:nvPr/>
          </p:nvSpPr>
          <p:spPr bwMode="auto">
            <a:xfrm>
              <a:off x="2143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801" name="Rectangle 69"/>
            <p:cNvSpPr>
              <a:spLocks noChangeArrowheads="1"/>
            </p:cNvSpPr>
            <p:nvPr/>
          </p:nvSpPr>
          <p:spPr bwMode="auto">
            <a:xfrm>
              <a:off x="2230" y="3572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0802" name="Rectangle 70"/>
            <p:cNvSpPr>
              <a:spLocks noChangeArrowheads="1"/>
            </p:cNvSpPr>
            <p:nvPr/>
          </p:nvSpPr>
          <p:spPr bwMode="auto">
            <a:xfrm>
              <a:off x="2182" y="3770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30</a:t>
              </a:r>
              <a:endParaRPr lang="en-US"/>
            </a:p>
          </p:txBody>
        </p:sp>
        <p:sp>
          <p:nvSpPr>
            <p:cNvPr id="20803" name="Rectangle 71"/>
            <p:cNvSpPr>
              <a:spLocks noChangeArrowheads="1"/>
            </p:cNvSpPr>
            <p:nvPr/>
          </p:nvSpPr>
          <p:spPr bwMode="auto">
            <a:xfrm>
              <a:off x="2719" y="3270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804" name="Rectangle 72"/>
            <p:cNvSpPr>
              <a:spLocks noChangeArrowheads="1"/>
            </p:cNvSpPr>
            <p:nvPr/>
          </p:nvSpPr>
          <p:spPr bwMode="auto">
            <a:xfrm>
              <a:off x="2781" y="3266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y</a:t>
              </a:r>
              <a:endParaRPr lang="en-US"/>
            </a:p>
          </p:txBody>
        </p:sp>
        <p:sp>
          <p:nvSpPr>
            <p:cNvPr id="20805" name="Rectangle 73"/>
            <p:cNvSpPr>
              <a:spLocks noChangeArrowheads="1"/>
            </p:cNvSpPr>
            <p:nvPr/>
          </p:nvSpPr>
          <p:spPr bwMode="auto">
            <a:xfrm>
              <a:off x="2747" y="346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36</a:t>
              </a:r>
              <a:endParaRPr lang="en-US"/>
            </a:p>
          </p:txBody>
        </p:sp>
        <p:sp>
          <p:nvSpPr>
            <p:cNvPr id="20806" name="Rectangle 74"/>
            <p:cNvSpPr>
              <a:spLocks noChangeArrowheads="1"/>
            </p:cNvSpPr>
            <p:nvPr/>
          </p:nvSpPr>
          <p:spPr bwMode="auto">
            <a:xfrm>
              <a:off x="4013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807" name="Rectangle 75"/>
            <p:cNvSpPr>
              <a:spLocks noChangeArrowheads="1"/>
            </p:cNvSpPr>
            <p:nvPr/>
          </p:nvSpPr>
          <p:spPr bwMode="auto">
            <a:xfrm>
              <a:off x="4109" y="3584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0808" name="Rectangle 76"/>
            <p:cNvSpPr>
              <a:spLocks noChangeArrowheads="1"/>
            </p:cNvSpPr>
            <p:nvPr/>
          </p:nvSpPr>
          <p:spPr bwMode="auto">
            <a:xfrm>
              <a:off x="4059" y="3781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12</a:t>
              </a:r>
              <a:endParaRPr lang="en-US"/>
            </a:p>
          </p:txBody>
        </p:sp>
        <p:sp>
          <p:nvSpPr>
            <p:cNvPr id="20809" name="Rectangle 77"/>
            <p:cNvSpPr>
              <a:spLocks noChangeArrowheads="1"/>
            </p:cNvSpPr>
            <p:nvPr/>
          </p:nvSpPr>
          <p:spPr bwMode="auto">
            <a:xfrm>
              <a:off x="4372" y="3845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810" name="Rectangle 78"/>
            <p:cNvSpPr>
              <a:spLocks noChangeArrowheads="1"/>
            </p:cNvSpPr>
            <p:nvPr/>
          </p:nvSpPr>
          <p:spPr bwMode="auto">
            <a:xfrm>
              <a:off x="4436" y="3850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k</a:t>
              </a:r>
              <a:endParaRPr lang="en-US"/>
            </a:p>
          </p:txBody>
        </p:sp>
        <p:sp>
          <p:nvSpPr>
            <p:cNvPr id="20811" name="Rectangle 79"/>
            <p:cNvSpPr>
              <a:spLocks noChangeArrowheads="1"/>
            </p:cNvSpPr>
            <p:nvPr/>
          </p:nvSpPr>
          <p:spPr bwMode="auto">
            <a:xfrm>
              <a:off x="4295" y="4050"/>
              <a:ext cx="3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17, 40,</a:t>
              </a:r>
              <a:endParaRPr lang="en-US"/>
            </a:p>
          </p:txBody>
        </p:sp>
        <p:sp>
          <p:nvSpPr>
            <p:cNvPr id="20812" name="Rectangle 80"/>
            <p:cNvSpPr>
              <a:spLocks noChangeArrowheads="1"/>
            </p:cNvSpPr>
            <p:nvPr/>
          </p:nvSpPr>
          <p:spPr bwMode="auto">
            <a:xfrm>
              <a:off x="4312" y="4184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51, 62</a:t>
              </a:r>
              <a:endParaRPr lang="en-US"/>
            </a:p>
          </p:txBody>
        </p:sp>
        <p:sp>
          <p:nvSpPr>
            <p:cNvPr id="20813" name="Rectangle 81"/>
            <p:cNvSpPr>
              <a:spLocks noChangeArrowheads="1"/>
            </p:cNvSpPr>
            <p:nvPr/>
          </p:nvSpPr>
          <p:spPr bwMode="auto">
            <a:xfrm>
              <a:off x="4948" y="3557"/>
              <a:ext cx="143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814" name="Rectangle 82"/>
            <p:cNvSpPr>
              <a:spLocks noChangeArrowheads="1"/>
            </p:cNvSpPr>
            <p:nvPr/>
          </p:nvSpPr>
          <p:spPr bwMode="auto">
            <a:xfrm>
              <a:off x="5016" y="3553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0815" name="Rectangle 83"/>
            <p:cNvSpPr>
              <a:spLocks noChangeArrowheads="1"/>
            </p:cNvSpPr>
            <p:nvPr/>
          </p:nvSpPr>
          <p:spPr bwMode="auto">
            <a:xfrm>
              <a:off x="4986" y="3753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84</a:t>
              </a:r>
              <a:endParaRPr lang="en-US"/>
            </a:p>
          </p:txBody>
        </p:sp>
        <p:sp>
          <p:nvSpPr>
            <p:cNvPr id="20816" name="Line 84"/>
            <p:cNvSpPr>
              <a:spLocks noChangeShapeType="1"/>
            </p:cNvSpPr>
            <p:nvPr/>
          </p:nvSpPr>
          <p:spPr bwMode="auto">
            <a:xfrm>
              <a:off x="3150" y="2768"/>
              <a:ext cx="1" cy="287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7" name="Line 85"/>
            <p:cNvSpPr>
              <a:spLocks noChangeShapeType="1"/>
            </p:cNvSpPr>
            <p:nvPr/>
          </p:nvSpPr>
          <p:spPr bwMode="auto">
            <a:xfrm>
              <a:off x="3150" y="3055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8" name="Line 86"/>
            <p:cNvSpPr>
              <a:spLocks noChangeShapeType="1"/>
            </p:cNvSpPr>
            <p:nvPr/>
          </p:nvSpPr>
          <p:spPr bwMode="auto">
            <a:xfrm>
              <a:off x="3150" y="3343"/>
              <a:ext cx="1" cy="214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9" name="Line 87"/>
            <p:cNvSpPr>
              <a:spLocks noChangeShapeType="1"/>
            </p:cNvSpPr>
            <p:nvPr/>
          </p:nvSpPr>
          <p:spPr bwMode="auto">
            <a:xfrm>
              <a:off x="3150" y="2480"/>
              <a:ext cx="1" cy="288"/>
            </a:xfrm>
            <a:prstGeom prst="line">
              <a:avLst/>
            </a:prstGeom>
            <a:noFill/>
            <a:ln w="9525">
              <a:solidFill>
                <a:srgbClr val="40458C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0" name="Freeform 88"/>
            <p:cNvSpPr>
              <a:spLocks/>
            </p:cNvSpPr>
            <p:nvPr/>
          </p:nvSpPr>
          <p:spPr bwMode="auto">
            <a:xfrm>
              <a:off x="3077" y="2407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1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1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1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1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1" name="Freeform 89"/>
            <p:cNvSpPr>
              <a:spLocks/>
            </p:cNvSpPr>
            <p:nvPr/>
          </p:nvSpPr>
          <p:spPr bwMode="auto">
            <a:xfrm>
              <a:off x="3077" y="2695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3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3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2" name="Rectangle 90"/>
            <p:cNvSpPr>
              <a:spLocks noChangeArrowheads="1"/>
            </p:cNvSpPr>
            <p:nvPr/>
          </p:nvSpPr>
          <p:spPr bwMode="auto">
            <a:xfrm>
              <a:off x="3144" y="2700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h</a:t>
              </a:r>
              <a:endParaRPr lang="en-US"/>
            </a:p>
          </p:txBody>
        </p:sp>
        <p:sp>
          <p:nvSpPr>
            <p:cNvPr id="20823" name="Freeform 91"/>
            <p:cNvSpPr>
              <a:spLocks/>
            </p:cNvSpPr>
            <p:nvPr/>
          </p:nvSpPr>
          <p:spPr bwMode="auto">
            <a:xfrm>
              <a:off x="3077" y="2982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4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4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1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1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4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1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1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4" name="Rectangle 92"/>
            <p:cNvSpPr>
              <a:spLocks noChangeArrowheads="1"/>
            </p:cNvSpPr>
            <p:nvPr/>
          </p:nvSpPr>
          <p:spPr bwMode="auto">
            <a:xfrm>
              <a:off x="3144" y="2988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0825" name="Rectangle 93"/>
            <p:cNvSpPr>
              <a:spLocks noChangeArrowheads="1"/>
            </p:cNvSpPr>
            <p:nvPr/>
          </p:nvSpPr>
          <p:spPr bwMode="auto">
            <a:xfrm>
              <a:off x="3077" y="3557"/>
              <a:ext cx="144" cy="144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0826" name="Rectangle 94"/>
            <p:cNvSpPr>
              <a:spLocks noChangeArrowheads="1"/>
            </p:cNvSpPr>
            <p:nvPr/>
          </p:nvSpPr>
          <p:spPr bwMode="auto">
            <a:xfrm>
              <a:off x="3159" y="3553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0827" name="Rectangle 95"/>
            <p:cNvSpPr>
              <a:spLocks noChangeArrowheads="1"/>
            </p:cNvSpPr>
            <p:nvPr/>
          </p:nvSpPr>
          <p:spPr bwMode="auto">
            <a:xfrm>
              <a:off x="3116" y="3753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0828" name="Freeform 96"/>
            <p:cNvSpPr>
              <a:spLocks/>
            </p:cNvSpPr>
            <p:nvPr/>
          </p:nvSpPr>
          <p:spPr bwMode="auto">
            <a:xfrm>
              <a:off x="3077" y="3270"/>
              <a:ext cx="144" cy="144"/>
            </a:xfrm>
            <a:custGeom>
              <a:avLst/>
              <a:gdLst>
                <a:gd name="T0" fmla="*/ 0 w 144"/>
                <a:gd name="T1" fmla="*/ 73 h 144"/>
                <a:gd name="T2" fmla="*/ 4 w 144"/>
                <a:gd name="T3" fmla="*/ 50 h 144"/>
                <a:gd name="T4" fmla="*/ 14 w 144"/>
                <a:gd name="T5" fmla="*/ 31 h 144"/>
                <a:gd name="T6" fmla="*/ 31 w 144"/>
                <a:gd name="T7" fmla="*/ 13 h 144"/>
                <a:gd name="T8" fmla="*/ 50 w 144"/>
                <a:gd name="T9" fmla="*/ 4 h 144"/>
                <a:gd name="T10" fmla="*/ 73 w 144"/>
                <a:gd name="T11" fmla="*/ 0 h 144"/>
                <a:gd name="T12" fmla="*/ 94 w 144"/>
                <a:gd name="T13" fmla="*/ 4 h 144"/>
                <a:gd name="T14" fmla="*/ 115 w 144"/>
                <a:gd name="T15" fmla="*/ 13 h 144"/>
                <a:gd name="T16" fmla="*/ 131 w 144"/>
                <a:gd name="T17" fmla="*/ 31 h 144"/>
                <a:gd name="T18" fmla="*/ 140 w 144"/>
                <a:gd name="T19" fmla="*/ 50 h 144"/>
                <a:gd name="T20" fmla="*/ 144 w 144"/>
                <a:gd name="T21" fmla="*/ 73 h 144"/>
                <a:gd name="T22" fmla="*/ 140 w 144"/>
                <a:gd name="T23" fmla="*/ 94 h 144"/>
                <a:gd name="T24" fmla="*/ 131 w 144"/>
                <a:gd name="T25" fmla="*/ 115 h 144"/>
                <a:gd name="T26" fmla="*/ 115 w 144"/>
                <a:gd name="T27" fmla="*/ 130 h 144"/>
                <a:gd name="T28" fmla="*/ 94 w 144"/>
                <a:gd name="T29" fmla="*/ 140 h 144"/>
                <a:gd name="T30" fmla="*/ 73 w 144"/>
                <a:gd name="T31" fmla="*/ 144 h 144"/>
                <a:gd name="T32" fmla="*/ 50 w 144"/>
                <a:gd name="T33" fmla="*/ 140 h 144"/>
                <a:gd name="T34" fmla="*/ 31 w 144"/>
                <a:gd name="T35" fmla="*/ 130 h 144"/>
                <a:gd name="T36" fmla="*/ 14 w 144"/>
                <a:gd name="T37" fmla="*/ 115 h 144"/>
                <a:gd name="T38" fmla="*/ 4 w 144"/>
                <a:gd name="T39" fmla="*/ 94 h 144"/>
                <a:gd name="T40" fmla="*/ 0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0" y="73"/>
                  </a:moveTo>
                  <a:lnTo>
                    <a:pt x="4" y="50"/>
                  </a:lnTo>
                  <a:lnTo>
                    <a:pt x="14" y="31"/>
                  </a:lnTo>
                  <a:lnTo>
                    <a:pt x="31" y="13"/>
                  </a:lnTo>
                  <a:lnTo>
                    <a:pt x="50" y="4"/>
                  </a:lnTo>
                  <a:lnTo>
                    <a:pt x="73" y="0"/>
                  </a:lnTo>
                  <a:lnTo>
                    <a:pt x="94" y="4"/>
                  </a:lnTo>
                  <a:lnTo>
                    <a:pt x="115" y="13"/>
                  </a:lnTo>
                  <a:lnTo>
                    <a:pt x="131" y="31"/>
                  </a:lnTo>
                  <a:lnTo>
                    <a:pt x="140" y="50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31" y="115"/>
                  </a:lnTo>
                  <a:lnTo>
                    <a:pt x="115" y="130"/>
                  </a:lnTo>
                  <a:lnTo>
                    <a:pt x="94" y="140"/>
                  </a:lnTo>
                  <a:lnTo>
                    <a:pt x="73" y="144"/>
                  </a:lnTo>
                  <a:lnTo>
                    <a:pt x="50" y="140"/>
                  </a:lnTo>
                  <a:lnTo>
                    <a:pt x="31" y="130"/>
                  </a:lnTo>
                  <a:lnTo>
                    <a:pt x="14" y="115"/>
                  </a:lnTo>
                  <a:lnTo>
                    <a:pt x="4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ECD882"/>
            </a:solidFill>
            <a:ln w="9525">
              <a:solidFill>
                <a:srgbClr val="4045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9" name="Rectangle 97"/>
            <p:cNvSpPr>
              <a:spLocks noChangeArrowheads="1"/>
            </p:cNvSpPr>
            <p:nvPr/>
          </p:nvSpPr>
          <p:spPr bwMode="auto">
            <a:xfrm>
              <a:off x="3144" y="327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40458C"/>
                  </a:solidFill>
                  <a:latin typeface="Arial" charset="0"/>
                </a:rPr>
                <a:t>a</a:t>
              </a:r>
              <a:endParaRPr lang="en-US"/>
            </a:p>
          </p:txBody>
        </p:sp>
      </p:grpSp>
      <p:grpSp>
        <p:nvGrpSpPr>
          <p:cNvPr id="20486" name="Group 352"/>
          <p:cNvGrpSpPr>
            <a:grpSpLocks noChangeAspect="1"/>
          </p:cNvGrpSpPr>
          <p:nvPr/>
        </p:nvGrpSpPr>
        <p:grpSpPr bwMode="auto">
          <a:xfrm>
            <a:off x="2667000" y="1524000"/>
            <a:ext cx="6172200" cy="2071688"/>
            <a:chOff x="1728" y="960"/>
            <a:chExt cx="3888" cy="1305"/>
          </a:xfrm>
        </p:grpSpPr>
        <p:sp>
          <p:nvSpPr>
            <p:cNvPr id="20487" name="AutoShape 351"/>
            <p:cNvSpPr>
              <a:spLocks noChangeAspect="1" noChangeArrowheads="1" noTextEdit="1"/>
            </p:cNvSpPr>
            <p:nvPr/>
          </p:nvSpPr>
          <p:spPr bwMode="auto">
            <a:xfrm>
              <a:off x="1728" y="960"/>
              <a:ext cx="3888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88" name="Group 553"/>
            <p:cNvGrpSpPr>
              <a:grpSpLocks/>
            </p:cNvGrpSpPr>
            <p:nvPr/>
          </p:nvGrpSpPr>
          <p:grpSpPr bwMode="auto">
            <a:xfrm>
              <a:off x="1772" y="977"/>
              <a:ext cx="3804" cy="1111"/>
              <a:chOff x="1772" y="977"/>
              <a:chExt cx="3804" cy="1111"/>
            </a:xfrm>
          </p:grpSpPr>
          <p:sp>
            <p:nvSpPr>
              <p:cNvPr id="20539" name="Rectangle 353"/>
              <p:cNvSpPr>
                <a:spLocks noChangeArrowheads="1"/>
              </p:cNvSpPr>
              <p:nvPr/>
            </p:nvSpPr>
            <p:spPr bwMode="auto">
              <a:xfrm>
                <a:off x="1772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0" name="Rectangle 354"/>
              <p:cNvSpPr>
                <a:spLocks noChangeArrowheads="1"/>
              </p:cNvSpPr>
              <p:nvPr/>
            </p:nvSpPr>
            <p:spPr bwMode="auto">
              <a:xfrm>
                <a:off x="1852" y="983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tx2"/>
                    </a:solidFill>
                    <a:latin typeface="Arial" charset="0"/>
                  </a:rPr>
                  <a:t>s</a:t>
                </a:r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541" name="Rectangle 355"/>
              <p:cNvSpPr>
                <a:spLocks noChangeArrowheads="1"/>
              </p:cNvSpPr>
              <p:nvPr/>
            </p:nvSpPr>
            <p:spPr bwMode="auto">
              <a:xfrm>
                <a:off x="1930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2" name="Rectangle 356"/>
              <p:cNvSpPr>
                <a:spLocks noChangeArrowheads="1"/>
              </p:cNvSpPr>
              <p:nvPr/>
            </p:nvSpPr>
            <p:spPr bwMode="auto">
              <a:xfrm>
                <a:off x="2006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tx2"/>
                    </a:solidFill>
                    <a:latin typeface="Arial" charset="0"/>
                  </a:rPr>
                  <a:t>e</a:t>
                </a:r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543" name="Rectangle 357"/>
              <p:cNvSpPr>
                <a:spLocks noChangeArrowheads="1"/>
              </p:cNvSpPr>
              <p:nvPr/>
            </p:nvSpPr>
            <p:spPr bwMode="auto">
              <a:xfrm>
                <a:off x="2089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Rectangle 358"/>
              <p:cNvSpPr>
                <a:spLocks noChangeArrowheads="1"/>
              </p:cNvSpPr>
              <p:nvPr/>
            </p:nvSpPr>
            <p:spPr bwMode="auto">
              <a:xfrm>
                <a:off x="2164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tx2"/>
                    </a:solidFill>
                    <a:latin typeface="Arial" charset="0"/>
                  </a:rPr>
                  <a:t>e</a:t>
                </a:r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545" name="Rectangle 359"/>
              <p:cNvSpPr>
                <a:spLocks noChangeArrowheads="1"/>
              </p:cNvSpPr>
              <p:nvPr/>
            </p:nvSpPr>
            <p:spPr bwMode="auto">
              <a:xfrm>
                <a:off x="2247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6" name="Rectangle 360"/>
              <p:cNvSpPr>
                <a:spLocks noChangeArrowheads="1"/>
              </p:cNvSpPr>
              <p:nvPr/>
            </p:nvSpPr>
            <p:spPr bwMode="auto">
              <a:xfrm>
                <a:off x="2721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7" name="Rectangle 361"/>
              <p:cNvSpPr>
                <a:spLocks noChangeArrowheads="1"/>
              </p:cNvSpPr>
              <p:nvPr/>
            </p:nvSpPr>
            <p:spPr bwMode="auto">
              <a:xfrm>
                <a:off x="2799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  <p:sp>
            <p:nvSpPr>
              <p:cNvPr id="20548" name="Rectangle 362"/>
              <p:cNvSpPr>
                <a:spLocks noChangeArrowheads="1"/>
              </p:cNvSpPr>
              <p:nvPr/>
            </p:nvSpPr>
            <p:spPr bwMode="auto">
              <a:xfrm>
                <a:off x="2880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9" name="Rectangle 363"/>
              <p:cNvSpPr>
                <a:spLocks noChangeArrowheads="1"/>
              </p:cNvSpPr>
              <p:nvPr/>
            </p:nvSpPr>
            <p:spPr bwMode="auto">
              <a:xfrm>
                <a:off x="2957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  <p:sp>
            <p:nvSpPr>
              <p:cNvPr id="20550" name="Rectangle 364"/>
              <p:cNvSpPr>
                <a:spLocks noChangeArrowheads="1"/>
              </p:cNvSpPr>
              <p:nvPr/>
            </p:nvSpPr>
            <p:spPr bwMode="auto">
              <a:xfrm>
                <a:off x="3038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1" name="Rectangle 365"/>
              <p:cNvSpPr>
                <a:spLocks noChangeArrowheads="1"/>
              </p:cNvSpPr>
              <p:nvPr/>
            </p:nvSpPr>
            <p:spPr bwMode="auto">
              <a:xfrm>
                <a:off x="3115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  <p:sp>
            <p:nvSpPr>
              <p:cNvPr id="20552" name="Rectangle 366"/>
              <p:cNvSpPr>
                <a:spLocks noChangeArrowheads="1"/>
              </p:cNvSpPr>
              <p:nvPr/>
            </p:nvSpPr>
            <p:spPr bwMode="auto">
              <a:xfrm>
                <a:off x="3196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3" name="Rectangle 367"/>
              <p:cNvSpPr>
                <a:spLocks noChangeArrowheads="1"/>
              </p:cNvSpPr>
              <p:nvPr/>
            </p:nvSpPr>
            <p:spPr bwMode="auto">
              <a:xfrm>
                <a:off x="3284" y="983"/>
                <a:ext cx="4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r</a:t>
                </a:r>
                <a:endParaRPr lang="en-US"/>
              </a:p>
            </p:txBody>
          </p:sp>
          <p:sp>
            <p:nvSpPr>
              <p:cNvPr id="20554" name="Rectangle 368"/>
              <p:cNvSpPr>
                <a:spLocks noChangeArrowheads="1"/>
              </p:cNvSpPr>
              <p:nvPr/>
            </p:nvSpPr>
            <p:spPr bwMode="auto">
              <a:xfrm>
                <a:off x="3354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5" name="Rectangle 369"/>
              <p:cNvSpPr>
                <a:spLocks noChangeArrowheads="1"/>
              </p:cNvSpPr>
              <p:nvPr/>
            </p:nvSpPr>
            <p:spPr bwMode="auto">
              <a:xfrm>
                <a:off x="3432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?</a:t>
                </a:r>
                <a:endParaRPr lang="en-US"/>
              </a:p>
            </p:txBody>
          </p:sp>
          <p:sp>
            <p:nvSpPr>
              <p:cNvPr id="20556" name="Rectangle 370"/>
              <p:cNvSpPr>
                <a:spLocks noChangeArrowheads="1"/>
              </p:cNvSpPr>
              <p:nvPr/>
            </p:nvSpPr>
            <p:spPr bwMode="auto">
              <a:xfrm>
                <a:off x="3671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7" name="Rectangle 371"/>
              <p:cNvSpPr>
                <a:spLocks noChangeArrowheads="1"/>
              </p:cNvSpPr>
              <p:nvPr/>
            </p:nvSpPr>
            <p:spPr bwMode="auto">
              <a:xfrm>
                <a:off x="3750" y="983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s</a:t>
                </a:r>
                <a:endParaRPr lang="en-US"/>
              </a:p>
            </p:txBody>
          </p:sp>
          <p:sp>
            <p:nvSpPr>
              <p:cNvPr id="20558" name="Rectangle 372"/>
              <p:cNvSpPr>
                <a:spLocks noChangeArrowheads="1"/>
              </p:cNvSpPr>
              <p:nvPr/>
            </p:nvSpPr>
            <p:spPr bwMode="auto">
              <a:xfrm>
                <a:off x="3829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9" name="Rectangle 373"/>
              <p:cNvSpPr>
                <a:spLocks noChangeArrowheads="1"/>
              </p:cNvSpPr>
              <p:nvPr/>
            </p:nvSpPr>
            <p:spPr bwMode="auto">
              <a:xfrm>
                <a:off x="3906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  <p:sp>
            <p:nvSpPr>
              <p:cNvPr id="20560" name="Rectangle 374"/>
              <p:cNvSpPr>
                <a:spLocks noChangeArrowheads="1"/>
              </p:cNvSpPr>
              <p:nvPr/>
            </p:nvSpPr>
            <p:spPr bwMode="auto">
              <a:xfrm>
                <a:off x="3987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1" name="Rectangle 375"/>
              <p:cNvSpPr>
                <a:spLocks noChangeArrowheads="1"/>
              </p:cNvSpPr>
              <p:nvPr/>
            </p:nvSpPr>
            <p:spPr bwMode="auto">
              <a:xfrm>
                <a:off x="4081" y="983"/>
                <a:ext cx="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l</a:t>
                </a:r>
                <a:endParaRPr lang="en-US"/>
              </a:p>
            </p:txBody>
          </p:sp>
          <p:sp>
            <p:nvSpPr>
              <p:cNvPr id="20562" name="Rectangle 376"/>
              <p:cNvSpPr>
                <a:spLocks noChangeArrowheads="1"/>
              </p:cNvSpPr>
              <p:nvPr/>
            </p:nvSpPr>
            <p:spPr bwMode="auto">
              <a:xfrm>
                <a:off x="4145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3" name="Rectangle 377"/>
              <p:cNvSpPr>
                <a:spLocks noChangeArrowheads="1"/>
              </p:cNvSpPr>
              <p:nvPr/>
            </p:nvSpPr>
            <p:spPr bwMode="auto">
              <a:xfrm>
                <a:off x="4240" y="983"/>
                <a:ext cx="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l</a:t>
                </a:r>
                <a:endParaRPr lang="en-US"/>
              </a:p>
            </p:txBody>
          </p:sp>
          <p:sp>
            <p:nvSpPr>
              <p:cNvPr id="20564" name="Rectangle 378"/>
              <p:cNvSpPr>
                <a:spLocks noChangeArrowheads="1"/>
              </p:cNvSpPr>
              <p:nvPr/>
            </p:nvSpPr>
            <p:spPr bwMode="auto">
              <a:xfrm>
                <a:off x="4303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5" name="Rectangle 379"/>
              <p:cNvSpPr>
                <a:spLocks noChangeArrowheads="1"/>
              </p:cNvSpPr>
              <p:nvPr/>
            </p:nvSpPr>
            <p:spPr bwMode="auto">
              <a:xfrm>
                <a:off x="4462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6" name="Rectangle 380"/>
              <p:cNvSpPr>
                <a:spLocks noChangeArrowheads="1"/>
              </p:cNvSpPr>
              <p:nvPr/>
            </p:nvSpPr>
            <p:spPr bwMode="auto">
              <a:xfrm>
                <a:off x="4541" y="983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s</a:t>
                </a:r>
                <a:endParaRPr lang="en-US"/>
              </a:p>
            </p:txBody>
          </p:sp>
          <p:sp>
            <p:nvSpPr>
              <p:cNvPr id="20567" name="Rectangle 381"/>
              <p:cNvSpPr>
                <a:spLocks noChangeArrowheads="1"/>
              </p:cNvSpPr>
              <p:nvPr/>
            </p:nvSpPr>
            <p:spPr bwMode="auto">
              <a:xfrm>
                <a:off x="4620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8" name="Rectangle 382"/>
              <p:cNvSpPr>
                <a:spLocks noChangeArrowheads="1"/>
              </p:cNvSpPr>
              <p:nvPr/>
            </p:nvSpPr>
            <p:spPr bwMode="auto">
              <a:xfrm>
                <a:off x="4713" y="983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t</a:t>
                </a:r>
                <a:endParaRPr lang="en-US"/>
              </a:p>
            </p:txBody>
          </p:sp>
          <p:sp>
            <p:nvSpPr>
              <p:cNvPr id="20569" name="Rectangle 383"/>
              <p:cNvSpPr>
                <a:spLocks noChangeArrowheads="1"/>
              </p:cNvSpPr>
              <p:nvPr/>
            </p:nvSpPr>
            <p:spPr bwMode="auto">
              <a:xfrm>
                <a:off x="4778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0" name="Rectangle 384"/>
              <p:cNvSpPr>
                <a:spLocks noChangeArrowheads="1"/>
              </p:cNvSpPr>
              <p:nvPr/>
            </p:nvSpPr>
            <p:spPr bwMode="auto">
              <a:xfrm>
                <a:off x="4855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20571" name="Rectangle 385"/>
              <p:cNvSpPr>
                <a:spLocks noChangeArrowheads="1"/>
              </p:cNvSpPr>
              <p:nvPr/>
            </p:nvSpPr>
            <p:spPr bwMode="auto">
              <a:xfrm>
                <a:off x="4936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2" name="Rectangle 386"/>
              <p:cNvSpPr>
                <a:spLocks noChangeArrowheads="1"/>
              </p:cNvSpPr>
              <p:nvPr/>
            </p:nvSpPr>
            <p:spPr bwMode="auto">
              <a:xfrm>
                <a:off x="5016" y="983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  <p:sp>
            <p:nvSpPr>
              <p:cNvPr id="20573" name="Rectangle 387"/>
              <p:cNvSpPr>
                <a:spLocks noChangeArrowheads="1"/>
              </p:cNvSpPr>
              <p:nvPr/>
            </p:nvSpPr>
            <p:spPr bwMode="auto">
              <a:xfrm>
                <a:off x="5094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4" name="Rectangle 388"/>
              <p:cNvSpPr>
                <a:spLocks noChangeArrowheads="1"/>
              </p:cNvSpPr>
              <p:nvPr/>
            </p:nvSpPr>
            <p:spPr bwMode="auto">
              <a:xfrm>
                <a:off x="5174" y="983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k</a:t>
                </a:r>
                <a:endParaRPr lang="en-US"/>
              </a:p>
            </p:txBody>
          </p:sp>
          <p:sp>
            <p:nvSpPr>
              <p:cNvPr id="20575" name="Rectangle 389"/>
              <p:cNvSpPr>
                <a:spLocks noChangeArrowheads="1"/>
              </p:cNvSpPr>
              <p:nvPr/>
            </p:nvSpPr>
            <p:spPr bwMode="auto">
              <a:xfrm>
                <a:off x="5253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6" name="Rectangle 390"/>
              <p:cNvSpPr>
                <a:spLocks noChangeArrowheads="1"/>
              </p:cNvSpPr>
              <p:nvPr/>
            </p:nvSpPr>
            <p:spPr bwMode="auto">
              <a:xfrm>
                <a:off x="5341" y="983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!</a:t>
                </a:r>
                <a:endParaRPr lang="en-US"/>
              </a:p>
            </p:txBody>
          </p:sp>
          <p:sp>
            <p:nvSpPr>
              <p:cNvPr id="20577" name="Rectangle 391"/>
              <p:cNvSpPr>
                <a:spLocks noChangeArrowheads="1"/>
              </p:cNvSpPr>
              <p:nvPr/>
            </p:nvSpPr>
            <p:spPr bwMode="auto">
              <a:xfrm>
                <a:off x="1772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8" name="Rectangle 392"/>
              <p:cNvSpPr>
                <a:spLocks noChangeArrowheads="1"/>
              </p:cNvSpPr>
              <p:nvPr/>
            </p:nvSpPr>
            <p:spPr bwMode="auto">
              <a:xfrm>
                <a:off x="1852" y="1299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tx2"/>
                    </a:solidFill>
                    <a:latin typeface="Arial" charset="0"/>
                  </a:rPr>
                  <a:t>s</a:t>
                </a:r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579" name="Rectangle 393"/>
              <p:cNvSpPr>
                <a:spLocks noChangeArrowheads="1"/>
              </p:cNvSpPr>
              <p:nvPr/>
            </p:nvSpPr>
            <p:spPr bwMode="auto">
              <a:xfrm>
                <a:off x="1930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0" name="Rectangle 394"/>
              <p:cNvSpPr>
                <a:spLocks noChangeArrowheads="1"/>
              </p:cNvSpPr>
              <p:nvPr/>
            </p:nvSpPr>
            <p:spPr bwMode="auto">
              <a:xfrm>
                <a:off x="2006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tx2"/>
                    </a:solidFill>
                    <a:latin typeface="Arial" charset="0"/>
                  </a:rPr>
                  <a:t>e</a:t>
                </a:r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581" name="Rectangle 395"/>
              <p:cNvSpPr>
                <a:spLocks noChangeArrowheads="1"/>
              </p:cNvSpPr>
              <p:nvPr/>
            </p:nvSpPr>
            <p:spPr bwMode="auto">
              <a:xfrm>
                <a:off x="2089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2" name="Rectangle 396"/>
              <p:cNvSpPr>
                <a:spLocks noChangeArrowheads="1"/>
              </p:cNvSpPr>
              <p:nvPr/>
            </p:nvSpPr>
            <p:spPr bwMode="auto">
              <a:xfrm>
                <a:off x="2164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tx2"/>
                    </a:solidFill>
                    <a:latin typeface="Arial" charset="0"/>
                  </a:rPr>
                  <a:t>e</a:t>
                </a:r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583" name="Rectangle 397"/>
              <p:cNvSpPr>
                <a:spLocks noChangeArrowheads="1"/>
              </p:cNvSpPr>
              <p:nvPr/>
            </p:nvSpPr>
            <p:spPr bwMode="auto">
              <a:xfrm>
                <a:off x="2247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4" name="Rectangle 398"/>
              <p:cNvSpPr>
                <a:spLocks noChangeArrowheads="1"/>
              </p:cNvSpPr>
              <p:nvPr/>
            </p:nvSpPr>
            <p:spPr bwMode="auto">
              <a:xfrm>
                <a:off x="2721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5" name="Rectangle 399"/>
              <p:cNvSpPr>
                <a:spLocks noChangeArrowheads="1"/>
              </p:cNvSpPr>
              <p:nvPr/>
            </p:nvSpPr>
            <p:spPr bwMode="auto">
              <a:xfrm>
                <a:off x="2799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  <p:sp>
            <p:nvSpPr>
              <p:cNvPr id="20586" name="Rectangle 400"/>
              <p:cNvSpPr>
                <a:spLocks noChangeArrowheads="1"/>
              </p:cNvSpPr>
              <p:nvPr/>
            </p:nvSpPr>
            <p:spPr bwMode="auto">
              <a:xfrm>
                <a:off x="2880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7" name="Rectangle 401"/>
              <p:cNvSpPr>
                <a:spLocks noChangeArrowheads="1"/>
              </p:cNvSpPr>
              <p:nvPr/>
            </p:nvSpPr>
            <p:spPr bwMode="auto">
              <a:xfrm>
                <a:off x="2957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u</a:t>
                </a:r>
                <a:endParaRPr lang="en-US"/>
              </a:p>
            </p:txBody>
          </p:sp>
          <p:sp>
            <p:nvSpPr>
              <p:cNvPr id="20588" name="Rectangle 402"/>
              <p:cNvSpPr>
                <a:spLocks noChangeArrowheads="1"/>
              </p:cNvSpPr>
              <p:nvPr/>
            </p:nvSpPr>
            <p:spPr bwMode="auto">
              <a:xfrm>
                <a:off x="3038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9" name="Rectangle 403"/>
              <p:cNvSpPr>
                <a:spLocks noChangeArrowheads="1"/>
              </p:cNvSpPr>
              <p:nvPr/>
            </p:nvSpPr>
            <p:spPr bwMode="auto">
              <a:xfrm>
                <a:off x="3132" y="1299"/>
                <a:ext cx="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l</a:t>
                </a:r>
                <a:endParaRPr lang="en-US"/>
              </a:p>
            </p:txBody>
          </p:sp>
          <p:sp>
            <p:nvSpPr>
              <p:cNvPr id="20590" name="Rectangle 404"/>
              <p:cNvSpPr>
                <a:spLocks noChangeArrowheads="1"/>
              </p:cNvSpPr>
              <p:nvPr/>
            </p:nvSpPr>
            <p:spPr bwMode="auto">
              <a:xfrm>
                <a:off x="3196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1" name="Rectangle 405"/>
              <p:cNvSpPr>
                <a:spLocks noChangeArrowheads="1"/>
              </p:cNvSpPr>
              <p:nvPr/>
            </p:nvSpPr>
            <p:spPr bwMode="auto">
              <a:xfrm>
                <a:off x="3290" y="1299"/>
                <a:ext cx="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l</a:t>
                </a:r>
                <a:endParaRPr lang="en-US"/>
              </a:p>
            </p:txBody>
          </p:sp>
          <p:sp>
            <p:nvSpPr>
              <p:cNvPr id="20592" name="Rectangle 406"/>
              <p:cNvSpPr>
                <a:spLocks noChangeArrowheads="1"/>
              </p:cNvSpPr>
              <p:nvPr/>
            </p:nvSpPr>
            <p:spPr bwMode="auto">
              <a:xfrm>
                <a:off x="3354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3" name="Rectangle 407"/>
              <p:cNvSpPr>
                <a:spLocks noChangeArrowheads="1"/>
              </p:cNvSpPr>
              <p:nvPr/>
            </p:nvSpPr>
            <p:spPr bwMode="auto">
              <a:xfrm>
                <a:off x="3432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?</a:t>
                </a:r>
                <a:endParaRPr lang="en-US"/>
              </a:p>
            </p:txBody>
          </p:sp>
          <p:sp>
            <p:nvSpPr>
              <p:cNvPr id="20594" name="Rectangle 408"/>
              <p:cNvSpPr>
                <a:spLocks noChangeArrowheads="1"/>
              </p:cNvSpPr>
              <p:nvPr/>
            </p:nvSpPr>
            <p:spPr bwMode="auto">
              <a:xfrm>
                <a:off x="3671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5" name="Rectangle 409"/>
              <p:cNvSpPr>
                <a:spLocks noChangeArrowheads="1"/>
              </p:cNvSpPr>
              <p:nvPr/>
            </p:nvSpPr>
            <p:spPr bwMode="auto">
              <a:xfrm>
                <a:off x="3748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  <p:sp>
            <p:nvSpPr>
              <p:cNvPr id="20596" name="Rectangle 410"/>
              <p:cNvSpPr>
                <a:spLocks noChangeArrowheads="1"/>
              </p:cNvSpPr>
              <p:nvPr/>
            </p:nvSpPr>
            <p:spPr bwMode="auto">
              <a:xfrm>
                <a:off x="3829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7" name="Rectangle 411"/>
              <p:cNvSpPr>
                <a:spLocks noChangeArrowheads="1"/>
              </p:cNvSpPr>
              <p:nvPr/>
            </p:nvSpPr>
            <p:spPr bwMode="auto">
              <a:xfrm>
                <a:off x="3906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u</a:t>
                </a:r>
                <a:endParaRPr lang="en-US"/>
              </a:p>
            </p:txBody>
          </p:sp>
          <p:sp>
            <p:nvSpPr>
              <p:cNvPr id="20598" name="Rectangle 412"/>
              <p:cNvSpPr>
                <a:spLocks noChangeArrowheads="1"/>
              </p:cNvSpPr>
              <p:nvPr/>
            </p:nvSpPr>
            <p:spPr bwMode="auto">
              <a:xfrm>
                <a:off x="3987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9" name="Rectangle 413"/>
              <p:cNvSpPr>
                <a:spLocks noChangeArrowheads="1"/>
              </p:cNvSpPr>
              <p:nvPr/>
            </p:nvSpPr>
            <p:spPr bwMode="auto">
              <a:xfrm>
                <a:off x="4068" y="1299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y</a:t>
                </a:r>
                <a:endParaRPr lang="en-US"/>
              </a:p>
            </p:txBody>
          </p:sp>
          <p:sp>
            <p:nvSpPr>
              <p:cNvPr id="20600" name="Rectangle 414"/>
              <p:cNvSpPr>
                <a:spLocks noChangeArrowheads="1"/>
              </p:cNvSpPr>
              <p:nvPr/>
            </p:nvSpPr>
            <p:spPr bwMode="auto">
              <a:xfrm>
                <a:off x="4145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1" name="Rectangle 415"/>
              <p:cNvSpPr>
                <a:spLocks noChangeArrowheads="1"/>
              </p:cNvSpPr>
              <p:nvPr/>
            </p:nvSpPr>
            <p:spPr bwMode="auto">
              <a:xfrm>
                <a:off x="4303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2" name="Rectangle 416"/>
              <p:cNvSpPr>
                <a:spLocks noChangeArrowheads="1"/>
              </p:cNvSpPr>
              <p:nvPr/>
            </p:nvSpPr>
            <p:spPr bwMode="auto">
              <a:xfrm>
                <a:off x="4383" y="1299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s</a:t>
                </a:r>
                <a:endParaRPr lang="en-US"/>
              </a:p>
            </p:txBody>
          </p:sp>
          <p:sp>
            <p:nvSpPr>
              <p:cNvPr id="20603" name="Rectangle 417"/>
              <p:cNvSpPr>
                <a:spLocks noChangeArrowheads="1"/>
              </p:cNvSpPr>
              <p:nvPr/>
            </p:nvSpPr>
            <p:spPr bwMode="auto">
              <a:xfrm>
                <a:off x="4462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4" name="Rectangle 418"/>
              <p:cNvSpPr>
                <a:spLocks noChangeArrowheads="1"/>
              </p:cNvSpPr>
              <p:nvPr/>
            </p:nvSpPr>
            <p:spPr bwMode="auto">
              <a:xfrm>
                <a:off x="4555" y="1299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t</a:t>
                </a:r>
                <a:endParaRPr lang="en-US"/>
              </a:p>
            </p:txBody>
          </p:sp>
          <p:sp>
            <p:nvSpPr>
              <p:cNvPr id="20605" name="Rectangle 419"/>
              <p:cNvSpPr>
                <a:spLocks noChangeArrowheads="1"/>
              </p:cNvSpPr>
              <p:nvPr/>
            </p:nvSpPr>
            <p:spPr bwMode="auto">
              <a:xfrm>
                <a:off x="4620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6" name="Rectangle 420"/>
              <p:cNvSpPr>
                <a:spLocks noChangeArrowheads="1"/>
              </p:cNvSpPr>
              <p:nvPr/>
            </p:nvSpPr>
            <p:spPr bwMode="auto">
              <a:xfrm>
                <a:off x="4697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20607" name="Rectangle 421"/>
              <p:cNvSpPr>
                <a:spLocks noChangeArrowheads="1"/>
              </p:cNvSpPr>
              <p:nvPr/>
            </p:nvSpPr>
            <p:spPr bwMode="auto">
              <a:xfrm>
                <a:off x="4778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8" name="Rectangle 422"/>
              <p:cNvSpPr>
                <a:spLocks noChangeArrowheads="1"/>
              </p:cNvSpPr>
              <p:nvPr/>
            </p:nvSpPr>
            <p:spPr bwMode="auto">
              <a:xfrm>
                <a:off x="4858" y="1299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  <p:sp>
            <p:nvSpPr>
              <p:cNvPr id="20609" name="Rectangle 423"/>
              <p:cNvSpPr>
                <a:spLocks noChangeArrowheads="1"/>
              </p:cNvSpPr>
              <p:nvPr/>
            </p:nvSpPr>
            <p:spPr bwMode="auto">
              <a:xfrm>
                <a:off x="4936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0" name="Rectangle 424"/>
              <p:cNvSpPr>
                <a:spLocks noChangeArrowheads="1"/>
              </p:cNvSpPr>
              <p:nvPr/>
            </p:nvSpPr>
            <p:spPr bwMode="auto">
              <a:xfrm>
                <a:off x="5016" y="1299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k</a:t>
                </a:r>
                <a:endParaRPr lang="en-US"/>
              </a:p>
            </p:txBody>
          </p:sp>
          <p:sp>
            <p:nvSpPr>
              <p:cNvPr id="20611" name="Rectangle 425"/>
              <p:cNvSpPr>
                <a:spLocks noChangeArrowheads="1"/>
              </p:cNvSpPr>
              <p:nvPr/>
            </p:nvSpPr>
            <p:spPr bwMode="auto">
              <a:xfrm>
                <a:off x="5094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2" name="Rectangle 426"/>
              <p:cNvSpPr>
                <a:spLocks noChangeArrowheads="1"/>
              </p:cNvSpPr>
              <p:nvPr/>
            </p:nvSpPr>
            <p:spPr bwMode="auto">
              <a:xfrm>
                <a:off x="5182" y="1299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!</a:t>
                </a:r>
                <a:endParaRPr lang="en-US"/>
              </a:p>
            </p:txBody>
          </p:sp>
          <p:sp>
            <p:nvSpPr>
              <p:cNvPr id="20613" name="Rectangle 427"/>
              <p:cNvSpPr>
                <a:spLocks noChangeArrowheads="1"/>
              </p:cNvSpPr>
              <p:nvPr/>
            </p:nvSpPr>
            <p:spPr bwMode="auto">
              <a:xfrm>
                <a:off x="5253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4" name="Rectangle 428"/>
              <p:cNvSpPr>
                <a:spLocks noChangeArrowheads="1"/>
              </p:cNvSpPr>
              <p:nvPr/>
            </p:nvSpPr>
            <p:spPr bwMode="auto">
              <a:xfrm>
                <a:off x="1772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5" name="Rectangle 429"/>
              <p:cNvSpPr>
                <a:spLocks noChangeArrowheads="1"/>
              </p:cNvSpPr>
              <p:nvPr/>
            </p:nvSpPr>
            <p:spPr bwMode="auto">
              <a:xfrm>
                <a:off x="1848" y="161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  <p:sp>
            <p:nvSpPr>
              <p:cNvPr id="20616" name="Rectangle 430"/>
              <p:cNvSpPr>
                <a:spLocks noChangeArrowheads="1"/>
              </p:cNvSpPr>
              <p:nvPr/>
            </p:nvSpPr>
            <p:spPr bwMode="auto">
              <a:xfrm>
                <a:off x="1930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7" name="Rectangle 431"/>
              <p:cNvSpPr>
                <a:spLocks noChangeArrowheads="1"/>
              </p:cNvSpPr>
              <p:nvPr/>
            </p:nvSpPr>
            <p:spPr bwMode="auto">
              <a:xfrm>
                <a:off x="2025" y="1615"/>
                <a:ext cx="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i</a:t>
                </a:r>
                <a:endParaRPr lang="en-US"/>
              </a:p>
            </p:txBody>
          </p:sp>
          <p:sp>
            <p:nvSpPr>
              <p:cNvPr id="20618" name="Rectangle 432"/>
              <p:cNvSpPr>
                <a:spLocks noChangeArrowheads="1"/>
              </p:cNvSpPr>
              <p:nvPr/>
            </p:nvSpPr>
            <p:spPr bwMode="auto">
              <a:xfrm>
                <a:off x="2089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9" name="Rectangle 433"/>
              <p:cNvSpPr>
                <a:spLocks noChangeArrowheads="1"/>
              </p:cNvSpPr>
              <p:nvPr/>
            </p:nvSpPr>
            <p:spPr bwMode="auto">
              <a:xfrm>
                <a:off x="2164" y="161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d</a:t>
                </a:r>
                <a:endParaRPr lang="en-US"/>
              </a:p>
            </p:txBody>
          </p:sp>
          <p:sp>
            <p:nvSpPr>
              <p:cNvPr id="20620" name="Rectangle 434"/>
              <p:cNvSpPr>
                <a:spLocks noChangeArrowheads="1"/>
              </p:cNvSpPr>
              <p:nvPr/>
            </p:nvSpPr>
            <p:spPr bwMode="auto">
              <a:xfrm>
                <a:off x="2247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1" name="Rectangle 435"/>
              <p:cNvSpPr>
                <a:spLocks noChangeArrowheads="1"/>
              </p:cNvSpPr>
              <p:nvPr/>
            </p:nvSpPr>
            <p:spPr bwMode="auto">
              <a:xfrm>
                <a:off x="2405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2" name="Rectangle 436"/>
              <p:cNvSpPr>
                <a:spLocks noChangeArrowheads="1"/>
              </p:cNvSpPr>
              <p:nvPr/>
            </p:nvSpPr>
            <p:spPr bwMode="auto">
              <a:xfrm>
                <a:off x="2485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s</a:t>
                </a:r>
                <a:endParaRPr lang="en-US"/>
              </a:p>
            </p:txBody>
          </p:sp>
          <p:sp>
            <p:nvSpPr>
              <p:cNvPr id="20623" name="Rectangle 437"/>
              <p:cNvSpPr>
                <a:spLocks noChangeArrowheads="1"/>
              </p:cNvSpPr>
              <p:nvPr/>
            </p:nvSpPr>
            <p:spPr bwMode="auto">
              <a:xfrm>
                <a:off x="2563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4" name="Rectangle 438"/>
              <p:cNvSpPr>
                <a:spLocks noChangeArrowheads="1"/>
              </p:cNvSpPr>
              <p:nvPr/>
            </p:nvSpPr>
            <p:spPr bwMode="auto">
              <a:xfrm>
                <a:off x="2657" y="1615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t</a:t>
                </a:r>
                <a:endParaRPr lang="en-US"/>
              </a:p>
            </p:txBody>
          </p:sp>
          <p:sp>
            <p:nvSpPr>
              <p:cNvPr id="20625" name="Rectangle 439"/>
              <p:cNvSpPr>
                <a:spLocks noChangeArrowheads="1"/>
              </p:cNvSpPr>
              <p:nvPr/>
            </p:nvSpPr>
            <p:spPr bwMode="auto">
              <a:xfrm>
                <a:off x="2721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6" name="Rectangle 440"/>
              <p:cNvSpPr>
                <a:spLocks noChangeArrowheads="1"/>
              </p:cNvSpPr>
              <p:nvPr/>
            </p:nvSpPr>
            <p:spPr bwMode="auto">
              <a:xfrm>
                <a:off x="2799" y="161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20627" name="Rectangle 441"/>
              <p:cNvSpPr>
                <a:spLocks noChangeArrowheads="1"/>
              </p:cNvSpPr>
              <p:nvPr/>
            </p:nvSpPr>
            <p:spPr bwMode="auto">
              <a:xfrm>
                <a:off x="2880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8" name="Rectangle 442"/>
              <p:cNvSpPr>
                <a:spLocks noChangeArrowheads="1"/>
              </p:cNvSpPr>
              <p:nvPr/>
            </p:nvSpPr>
            <p:spPr bwMode="auto">
              <a:xfrm>
                <a:off x="2959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  <p:sp>
            <p:nvSpPr>
              <p:cNvPr id="20629" name="Rectangle 443"/>
              <p:cNvSpPr>
                <a:spLocks noChangeArrowheads="1"/>
              </p:cNvSpPr>
              <p:nvPr/>
            </p:nvSpPr>
            <p:spPr bwMode="auto">
              <a:xfrm>
                <a:off x="3038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0" name="Rectangle 444"/>
              <p:cNvSpPr>
                <a:spLocks noChangeArrowheads="1"/>
              </p:cNvSpPr>
              <p:nvPr/>
            </p:nvSpPr>
            <p:spPr bwMode="auto">
              <a:xfrm>
                <a:off x="3117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k</a:t>
                </a:r>
                <a:endParaRPr lang="en-US"/>
              </a:p>
            </p:txBody>
          </p:sp>
          <p:sp>
            <p:nvSpPr>
              <p:cNvPr id="20631" name="Rectangle 445"/>
              <p:cNvSpPr>
                <a:spLocks noChangeArrowheads="1"/>
              </p:cNvSpPr>
              <p:nvPr/>
            </p:nvSpPr>
            <p:spPr bwMode="auto">
              <a:xfrm>
                <a:off x="3196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2" name="Rectangle 446"/>
              <p:cNvSpPr>
                <a:spLocks noChangeArrowheads="1"/>
              </p:cNvSpPr>
              <p:nvPr/>
            </p:nvSpPr>
            <p:spPr bwMode="auto">
              <a:xfrm>
                <a:off x="3284" y="1615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!</a:t>
                </a:r>
                <a:endParaRPr lang="en-US"/>
              </a:p>
            </p:txBody>
          </p:sp>
          <p:sp>
            <p:nvSpPr>
              <p:cNvPr id="20633" name="Rectangle 447"/>
              <p:cNvSpPr>
                <a:spLocks noChangeArrowheads="1"/>
              </p:cNvSpPr>
              <p:nvPr/>
            </p:nvSpPr>
            <p:spPr bwMode="auto">
              <a:xfrm>
                <a:off x="3354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4" name="Rectangle 448"/>
              <p:cNvSpPr>
                <a:spLocks noChangeArrowheads="1"/>
              </p:cNvSpPr>
              <p:nvPr/>
            </p:nvSpPr>
            <p:spPr bwMode="auto">
              <a:xfrm>
                <a:off x="5411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5" name="Rectangle 449"/>
              <p:cNvSpPr>
                <a:spLocks noChangeArrowheads="1"/>
              </p:cNvSpPr>
              <p:nvPr/>
            </p:nvSpPr>
            <p:spPr bwMode="auto">
              <a:xfrm>
                <a:off x="2405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6" name="Rectangle 450"/>
              <p:cNvSpPr>
                <a:spLocks noChangeArrowheads="1"/>
              </p:cNvSpPr>
              <p:nvPr/>
            </p:nvSpPr>
            <p:spPr bwMode="auto">
              <a:xfrm>
                <a:off x="2480" y="98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  <p:sp>
            <p:nvSpPr>
              <p:cNvPr id="20637" name="Rectangle 451"/>
              <p:cNvSpPr>
                <a:spLocks noChangeArrowheads="1"/>
              </p:cNvSpPr>
              <p:nvPr/>
            </p:nvSpPr>
            <p:spPr bwMode="auto">
              <a:xfrm>
                <a:off x="2563" y="977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8" name="Rectangle 452"/>
              <p:cNvSpPr>
                <a:spLocks noChangeArrowheads="1"/>
              </p:cNvSpPr>
              <p:nvPr/>
            </p:nvSpPr>
            <p:spPr bwMode="auto">
              <a:xfrm>
                <a:off x="3512" y="977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9" name="Rectangle 453"/>
              <p:cNvSpPr>
                <a:spLocks noChangeArrowheads="1"/>
              </p:cNvSpPr>
              <p:nvPr/>
            </p:nvSpPr>
            <p:spPr bwMode="auto">
              <a:xfrm>
                <a:off x="2405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0" name="Rectangle 454"/>
              <p:cNvSpPr>
                <a:spLocks noChangeArrowheads="1"/>
              </p:cNvSpPr>
              <p:nvPr/>
            </p:nvSpPr>
            <p:spPr bwMode="auto">
              <a:xfrm>
                <a:off x="2480" y="129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  <p:sp>
            <p:nvSpPr>
              <p:cNvPr id="20641" name="Rectangle 455"/>
              <p:cNvSpPr>
                <a:spLocks noChangeArrowheads="1"/>
              </p:cNvSpPr>
              <p:nvPr/>
            </p:nvSpPr>
            <p:spPr bwMode="auto">
              <a:xfrm>
                <a:off x="2563" y="1293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2" name="Rectangle 456"/>
              <p:cNvSpPr>
                <a:spLocks noChangeArrowheads="1"/>
              </p:cNvSpPr>
              <p:nvPr/>
            </p:nvSpPr>
            <p:spPr bwMode="auto">
              <a:xfrm>
                <a:off x="3512" y="1293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3" name="Rectangle 457"/>
              <p:cNvSpPr>
                <a:spLocks noChangeArrowheads="1"/>
              </p:cNvSpPr>
              <p:nvPr/>
            </p:nvSpPr>
            <p:spPr bwMode="auto">
              <a:xfrm>
                <a:off x="1772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4" name="Rectangle 458"/>
              <p:cNvSpPr>
                <a:spLocks noChangeArrowheads="1"/>
              </p:cNvSpPr>
              <p:nvPr/>
            </p:nvSpPr>
            <p:spPr bwMode="auto">
              <a:xfrm>
                <a:off x="1848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20645" name="Rectangle 459"/>
              <p:cNvSpPr>
                <a:spLocks noChangeArrowheads="1"/>
              </p:cNvSpPr>
              <p:nvPr/>
            </p:nvSpPr>
            <p:spPr bwMode="auto">
              <a:xfrm>
                <a:off x="1930" y="1929"/>
                <a:ext cx="159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6" name="Rectangle 460"/>
              <p:cNvSpPr>
                <a:spLocks noChangeArrowheads="1"/>
              </p:cNvSpPr>
              <p:nvPr/>
            </p:nvSpPr>
            <p:spPr bwMode="auto">
              <a:xfrm>
                <a:off x="2006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  <p:sp>
            <p:nvSpPr>
              <p:cNvPr id="20647" name="Rectangle 461"/>
              <p:cNvSpPr>
                <a:spLocks noChangeArrowheads="1"/>
              </p:cNvSpPr>
              <p:nvPr/>
            </p:nvSpPr>
            <p:spPr bwMode="auto">
              <a:xfrm>
                <a:off x="2405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8" name="Rectangle 462"/>
              <p:cNvSpPr>
                <a:spLocks noChangeArrowheads="1"/>
              </p:cNvSpPr>
              <p:nvPr/>
            </p:nvSpPr>
            <p:spPr bwMode="auto">
              <a:xfrm>
                <a:off x="2563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9" name="Rectangle 463"/>
              <p:cNvSpPr>
                <a:spLocks noChangeArrowheads="1"/>
              </p:cNvSpPr>
              <p:nvPr/>
            </p:nvSpPr>
            <p:spPr bwMode="auto">
              <a:xfrm>
                <a:off x="2657" y="1935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t</a:t>
                </a:r>
                <a:endParaRPr lang="en-US"/>
              </a:p>
            </p:txBody>
          </p:sp>
          <p:sp>
            <p:nvSpPr>
              <p:cNvPr id="20650" name="Rectangle 464"/>
              <p:cNvSpPr>
                <a:spLocks noChangeArrowheads="1"/>
              </p:cNvSpPr>
              <p:nvPr/>
            </p:nvSpPr>
            <p:spPr bwMode="auto">
              <a:xfrm>
                <a:off x="2721" y="1929"/>
                <a:ext cx="159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1" name="Rectangle 465"/>
              <p:cNvSpPr>
                <a:spLocks noChangeArrowheads="1"/>
              </p:cNvSpPr>
              <p:nvPr/>
            </p:nvSpPr>
            <p:spPr bwMode="auto">
              <a:xfrm>
                <a:off x="2799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20652" name="Rectangle 466"/>
              <p:cNvSpPr>
                <a:spLocks noChangeArrowheads="1"/>
              </p:cNvSpPr>
              <p:nvPr/>
            </p:nvSpPr>
            <p:spPr bwMode="auto">
              <a:xfrm>
                <a:off x="2880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3" name="Rectangle 467"/>
              <p:cNvSpPr>
                <a:spLocks noChangeArrowheads="1"/>
              </p:cNvSpPr>
              <p:nvPr/>
            </p:nvSpPr>
            <p:spPr bwMode="auto">
              <a:xfrm>
                <a:off x="2957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  <p:sp>
            <p:nvSpPr>
              <p:cNvPr id="20654" name="Rectangle 468"/>
              <p:cNvSpPr>
                <a:spLocks noChangeArrowheads="1"/>
              </p:cNvSpPr>
              <p:nvPr/>
            </p:nvSpPr>
            <p:spPr bwMode="auto">
              <a:xfrm>
                <a:off x="3038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5" name="Rectangle 469"/>
              <p:cNvSpPr>
                <a:spLocks noChangeArrowheads="1"/>
              </p:cNvSpPr>
              <p:nvPr/>
            </p:nvSpPr>
            <p:spPr bwMode="auto">
              <a:xfrm>
                <a:off x="3196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6" name="Rectangle 470"/>
              <p:cNvSpPr>
                <a:spLocks noChangeArrowheads="1"/>
              </p:cNvSpPr>
              <p:nvPr/>
            </p:nvSpPr>
            <p:spPr bwMode="auto">
              <a:xfrm>
                <a:off x="3273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  <p:sp>
            <p:nvSpPr>
              <p:cNvPr id="20657" name="Rectangle 471"/>
              <p:cNvSpPr>
                <a:spLocks noChangeArrowheads="1"/>
              </p:cNvSpPr>
              <p:nvPr/>
            </p:nvSpPr>
            <p:spPr bwMode="auto">
              <a:xfrm>
                <a:off x="3354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8" name="Rectangle 472"/>
              <p:cNvSpPr>
                <a:spLocks noChangeArrowheads="1"/>
              </p:cNvSpPr>
              <p:nvPr/>
            </p:nvSpPr>
            <p:spPr bwMode="auto">
              <a:xfrm>
                <a:off x="3432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  <p:sp>
            <p:nvSpPr>
              <p:cNvPr id="20659" name="Rectangle 473"/>
              <p:cNvSpPr>
                <a:spLocks noChangeArrowheads="1"/>
              </p:cNvSpPr>
              <p:nvPr/>
            </p:nvSpPr>
            <p:spPr bwMode="auto">
              <a:xfrm>
                <a:off x="3512" y="1929"/>
                <a:ext cx="159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0" name="Rectangle 474"/>
              <p:cNvSpPr>
                <a:spLocks noChangeArrowheads="1"/>
              </p:cNvSpPr>
              <p:nvPr/>
            </p:nvSpPr>
            <p:spPr bwMode="auto">
              <a:xfrm>
                <a:off x="3607" y="1935"/>
                <a:ext cx="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l</a:t>
                </a:r>
                <a:endParaRPr lang="en-US"/>
              </a:p>
            </p:txBody>
          </p:sp>
          <p:sp>
            <p:nvSpPr>
              <p:cNvPr id="20661" name="Rectangle 475"/>
              <p:cNvSpPr>
                <a:spLocks noChangeArrowheads="1"/>
              </p:cNvSpPr>
              <p:nvPr/>
            </p:nvSpPr>
            <p:spPr bwMode="auto">
              <a:xfrm>
                <a:off x="3671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2" name="Rectangle 476"/>
              <p:cNvSpPr>
                <a:spLocks noChangeArrowheads="1"/>
              </p:cNvSpPr>
              <p:nvPr/>
            </p:nvSpPr>
            <p:spPr bwMode="auto">
              <a:xfrm>
                <a:off x="3765" y="1935"/>
                <a:ext cx="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l</a:t>
                </a:r>
                <a:endParaRPr lang="en-US"/>
              </a:p>
            </p:txBody>
          </p:sp>
          <p:sp>
            <p:nvSpPr>
              <p:cNvPr id="20663" name="Rectangle 477"/>
              <p:cNvSpPr>
                <a:spLocks noChangeArrowheads="1"/>
              </p:cNvSpPr>
              <p:nvPr/>
            </p:nvSpPr>
            <p:spPr bwMode="auto">
              <a:xfrm>
                <a:off x="3829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4" name="Rectangle 478"/>
              <p:cNvSpPr>
                <a:spLocks noChangeArrowheads="1"/>
              </p:cNvSpPr>
              <p:nvPr/>
            </p:nvSpPr>
            <p:spPr bwMode="auto">
              <a:xfrm>
                <a:off x="3906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?</a:t>
                </a:r>
                <a:endParaRPr lang="en-US"/>
              </a:p>
            </p:txBody>
          </p:sp>
          <p:sp>
            <p:nvSpPr>
              <p:cNvPr id="20665" name="Rectangle 479"/>
              <p:cNvSpPr>
                <a:spLocks noChangeArrowheads="1"/>
              </p:cNvSpPr>
              <p:nvPr/>
            </p:nvSpPr>
            <p:spPr bwMode="auto">
              <a:xfrm>
                <a:off x="4145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6" name="Rectangle 480"/>
              <p:cNvSpPr>
                <a:spLocks noChangeArrowheads="1"/>
              </p:cNvSpPr>
              <p:nvPr/>
            </p:nvSpPr>
            <p:spPr bwMode="auto">
              <a:xfrm>
                <a:off x="4225" y="193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s</a:t>
                </a:r>
                <a:endParaRPr lang="en-US"/>
              </a:p>
            </p:txBody>
          </p:sp>
          <p:sp>
            <p:nvSpPr>
              <p:cNvPr id="20667" name="Rectangle 481"/>
              <p:cNvSpPr>
                <a:spLocks noChangeArrowheads="1"/>
              </p:cNvSpPr>
              <p:nvPr/>
            </p:nvSpPr>
            <p:spPr bwMode="auto">
              <a:xfrm>
                <a:off x="4303" y="1929"/>
                <a:ext cx="159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8" name="Rectangle 482"/>
              <p:cNvSpPr>
                <a:spLocks noChangeArrowheads="1"/>
              </p:cNvSpPr>
              <p:nvPr/>
            </p:nvSpPr>
            <p:spPr bwMode="auto">
              <a:xfrm>
                <a:off x="4397" y="1935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t</a:t>
                </a:r>
                <a:endParaRPr lang="en-US"/>
              </a:p>
            </p:txBody>
          </p:sp>
          <p:sp>
            <p:nvSpPr>
              <p:cNvPr id="20669" name="Rectangle 483"/>
              <p:cNvSpPr>
                <a:spLocks noChangeArrowheads="1"/>
              </p:cNvSpPr>
              <p:nvPr/>
            </p:nvSpPr>
            <p:spPr bwMode="auto">
              <a:xfrm>
                <a:off x="4462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0" name="Rectangle 484"/>
              <p:cNvSpPr>
                <a:spLocks noChangeArrowheads="1"/>
              </p:cNvSpPr>
              <p:nvPr/>
            </p:nvSpPr>
            <p:spPr bwMode="auto">
              <a:xfrm>
                <a:off x="4539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20671" name="Rectangle 485"/>
              <p:cNvSpPr>
                <a:spLocks noChangeArrowheads="1"/>
              </p:cNvSpPr>
              <p:nvPr/>
            </p:nvSpPr>
            <p:spPr bwMode="auto">
              <a:xfrm>
                <a:off x="4620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2" name="Rectangle 486"/>
              <p:cNvSpPr>
                <a:spLocks noChangeArrowheads="1"/>
              </p:cNvSpPr>
              <p:nvPr/>
            </p:nvSpPr>
            <p:spPr bwMode="auto">
              <a:xfrm>
                <a:off x="4697" y="193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p</a:t>
                </a:r>
                <a:endParaRPr lang="en-US"/>
              </a:p>
            </p:txBody>
          </p:sp>
          <p:sp>
            <p:nvSpPr>
              <p:cNvPr id="20673" name="Rectangle 487"/>
              <p:cNvSpPr>
                <a:spLocks noChangeArrowheads="1"/>
              </p:cNvSpPr>
              <p:nvPr/>
            </p:nvSpPr>
            <p:spPr bwMode="auto">
              <a:xfrm>
                <a:off x="4778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4" name="Rectangle 488"/>
              <p:cNvSpPr>
                <a:spLocks noChangeArrowheads="1"/>
              </p:cNvSpPr>
              <p:nvPr/>
            </p:nvSpPr>
            <p:spPr bwMode="auto">
              <a:xfrm>
                <a:off x="4866" y="1935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!</a:t>
                </a:r>
                <a:endParaRPr lang="en-US"/>
              </a:p>
            </p:txBody>
          </p:sp>
          <p:sp>
            <p:nvSpPr>
              <p:cNvPr id="20675" name="Rectangle 489"/>
              <p:cNvSpPr>
                <a:spLocks noChangeArrowheads="1"/>
              </p:cNvSpPr>
              <p:nvPr/>
            </p:nvSpPr>
            <p:spPr bwMode="auto">
              <a:xfrm>
                <a:off x="3987" y="1929"/>
                <a:ext cx="158" cy="159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6" name="Rectangle 490"/>
              <p:cNvSpPr>
                <a:spLocks noChangeArrowheads="1"/>
              </p:cNvSpPr>
              <p:nvPr/>
            </p:nvSpPr>
            <p:spPr bwMode="auto">
              <a:xfrm>
                <a:off x="3512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7" name="Rectangle 491"/>
              <p:cNvSpPr>
                <a:spLocks noChangeArrowheads="1"/>
              </p:cNvSpPr>
              <p:nvPr/>
            </p:nvSpPr>
            <p:spPr bwMode="auto">
              <a:xfrm>
                <a:off x="3590" y="161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  <p:sp>
            <p:nvSpPr>
              <p:cNvPr id="20678" name="Rectangle 492"/>
              <p:cNvSpPr>
                <a:spLocks noChangeArrowheads="1"/>
              </p:cNvSpPr>
              <p:nvPr/>
            </p:nvSpPr>
            <p:spPr bwMode="auto">
              <a:xfrm>
                <a:off x="3671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9" name="Rectangle 493"/>
              <p:cNvSpPr>
                <a:spLocks noChangeArrowheads="1"/>
              </p:cNvSpPr>
              <p:nvPr/>
            </p:nvSpPr>
            <p:spPr bwMode="auto">
              <a:xfrm>
                <a:off x="3765" y="1615"/>
                <a:ext cx="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i</a:t>
                </a:r>
                <a:endParaRPr lang="en-US"/>
              </a:p>
            </p:txBody>
          </p:sp>
          <p:sp>
            <p:nvSpPr>
              <p:cNvPr id="20680" name="Rectangle 494"/>
              <p:cNvSpPr>
                <a:spLocks noChangeArrowheads="1"/>
              </p:cNvSpPr>
              <p:nvPr/>
            </p:nvSpPr>
            <p:spPr bwMode="auto">
              <a:xfrm>
                <a:off x="3829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1" name="Rectangle 495"/>
              <p:cNvSpPr>
                <a:spLocks noChangeArrowheads="1"/>
              </p:cNvSpPr>
              <p:nvPr/>
            </p:nvSpPr>
            <p:spPr bwMode="auto">
              <a:xfrm>
                <a:off x="3906" y="161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d</a:t>
                </a:r>
                <a:endParaRPr lang="en-US"/>
              </a:p>
            </p:txBody>
          </p:sp>
          <p:sp>
            <p:nvSpPr>
              <p:cNvPr id="20682" name="Rectangle 496"/>
              <p:cNvSpPr>
                <a:spLocks noChangeArrowheads="1"/>
              </p:cNvSpPr>
              <p:nvPr/>
            </p:nvSpPr>
            <p:spPr bwMode="auto">
              <a:xfrm>
                <a:off x="3987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3" name="Rectangle 497"/>
              <p:cNvSpPr>
                <a:spLocks noChangeArrowheads="1"/>
              </p:cNvSpPr>
              <p:nvPr/>
            </p:nvSpPr>
            <p:spPr bwMode="auto">
              <a:xfrm>
                <a:off x="4145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4" name="Rectangle 498"/>
              <p:cNvSpPr>
                <a:spLocks noChangeArrowheads="1"/>
              </p:cNvSpPr>
              <p:nvPr/>
            </p:nvSpPr>
            <p:spPr bwMode="auto">
              <a:xfrm>
                <a:off x="4225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s</a:t>
                </a:r>
                <a:endParaRPr lang="en-US"/>
              </a:p>
            </p:txBody>
          </p:sp>
          <p:sp>
            <p:nvSpPr>
              <p:cNvPr id="20685" name="Rectangle 499"/>
              <p:cNvSpPr>
                <a:spLocks noChangeArrowheads="1"/>
              </p:cNvSpPr>
              <p:nvPr/>
            </p:nvSpPr>
            <p:spPr bwMode="auto">
              <a:xfrm>
                <a:off x="4303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" name="Rectangle 500"/>
              <p:cNvSpPr>
                <a:spLocks noChangeArrowheads="1"/>
              </p:cNvSpPr>
              <p:nvPr/>
            </p:nvSpPr>
            <p:spPr bwMode="auto">
              <a:xfrm>
                <a:off x="4397" y="1615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t</a:t>
                </a:r>
                <a:endParaRPr lang="en-US"/>
              </a:p>
            </p:txBody>
          </p:sp>
          <p:sp>
            <p:nvSpPr>
              <p:cNvPr id="20687" name="Rectangle 501"/>
              <p:cNvSpPr>
                <a:spLocks noChangeArrowheads="1"/>
              </p:cNvSpPr>
              <p:nvPr/>
            </p:nvSpPr>
            <p:spPr bwMode="auto">
              <a:xfrm>
                <a:off x="4462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8" name="Rectangle 502"/>
              <p:cNvSpPr>
                <a:spLocks noChangeArrowheads="1"/>
              </p:cNvSpPr>
              <p:nvPr/>
            </p:nvSpPr>
            <p:spPr bwMode="auto">
              <a:xfrm>
                <a:off x="4539" y="1615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20689" name="Rectangle 503"/>
              <p:cNvSpPr>
                <a:spLocks noChangeArrowheads="1"/>
              </p:cNvSpPr>
              <p:nvPr/>
            </p:nvSpPr>
            <p:spPr bwMode="auto">
              <a:xfrm>
                <a:off x="4620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0" name="Rectangle 504"/>
              <p:cNvSpPr>
                <a:spLocks noChangeArrowheads="1"/>
              </p:cNvSpPr>
              <p:nvPr/>
            </p:nvSpPr>
            <p:spPr bwMode="auto">
              <a:xfrm>
                <a:off x="4699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  <p:sp>
            <p:nvSpPr>
              <p:cNvPr id="20691" name="Rectangle 505"/>
              <p:cNvSpPr>
                <a:spLocks noChangeArrowheads="1"/>
              </p:cNvSpPr>
              <p:nvPr/>
            </p:nvSpPr>
            <p:spPr bwMode="auto">
              <a:xfrm>
                <a:off x="4778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2" name="Rectangle 506"/>
              <p:cNvSpPr>
                <a:spLocks noChangeArrowheads="1"/>
              </p:cNvSpPr>
              <p:nvPr/>
            </p:nvSpPr>
            <p:spPr bwMode="auto">
              <a:xfrm>
                <a:off x="4858" y="1615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k</a:t>
                </a:r>
                <a:endParaRPr lang="en-US"/>
              </a:p>
            </p:txBody>
          </p:sp>
          <p:sp>
            <p:nvSpPr>
              <p:cNvPr id="20693" name="Rectangle 507"/>
              <p:cNvSpPr>
                <a:spLocks noChangeArrowheads="1"/>
              </p:cNvSpPr>
              <p:nvPr/>
            </p:nvSpPr>
            <p:spPr bwMode="auto">
              <a:xfrm>
                <a:off x="4936" y="1609"/>
                <a:ext cx="158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4" name="Rectangle 508"/>
              <p:cNvSpPr>
                <a:spLocks noChangeArrowheads="1"/>
              </p:cNvSpPr>
              <p:nvPr/>
            </p:nvSpPr>
            <p:spPr bwMode="auto">
              <a:xfrm>
                <a:off x="5024" y="1615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40458C"/>
                    </a:solidFill>
                    <a:latin typeface="Arial" charset="0"/>
                  </a:rPr>
                  <a:t>!</a:t>
                </a:r>
                <a:endParaRPr lang="en-US"/>
              </a:p>
            </p:txBody>
          </p:sp>
          <p:sp>
            <p:nvSpPr>
              <p:cNvPr id="20695" name="Rectangle 509"/>
              <p:cNvSpPr>
                <a:spLocks noChangeArrowheads="1"/>
              </p:cNvSpPr>
              <p:nvPr/>
            </p:nvSpPr>
            <p:spPr bwMode="auto">
              <a:xfrm>
                <a:off x="5094" y="1609"/>
                <a:ext cx="159" cy="158"/>
              </a:xfrm>
              <a:prstGeom prst="rect">
                <a:avLst/>
              </a:prstGeom>
              <a:solidFill>
                <a:srgbClr val="ECD882"/>
              </a:solidFill>
              <a:ln w="9525">
                <a:solidFill>
                  <a:srgbClr val="4045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6" name="Rectangle 510"/>
              <p:cNvSpPr>
                <a:spLocks noChangeArrowheads="1"/>
              </p:cNvSpPr>
              <p:nvPr/>
            </p:nvSpPr>
            <p:spPr bwMode="auto">
              <a:xfrm>
                <a:off x="1847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chemeClr val="tx2"/>
                    </a:solidFill>
                    <a:latin typeface="Arial" charset="0"/>
                  </a:rPr>
                  <a:t>0</a:t>
                </a:r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697" name="Rectangle 511"/>
              <p:cNvSpPr>
                <a:spLocks noChangeArrowheads="1"/>
              </p:cNvSpPr>
              <p:nvPr/>
            </p:nvSpPr>
            <p:spPr bwMode="auto">
              <a:xfrm>
                <a:off x="2005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</a:t>
                </a:r>
                <a:endParaRPr lang="en-US"/>
              </a:p>
            </p:txBody>
          </p:sp>
          <p:sp>
            <p:nvSpPr>
              <p:cNvPr id="20698" name="Rectangle 512"/>
              <p:cNvSpPr>
                <a:spLocks noChangeArrowheads="1"/>
              </p:cNvSpPr>
              <p:nvPr/>
            </p:nvSpPr>
            <p:spPr bwMode="auto">
              <a:xfrm>
                <a:off x="2163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</a:t>
                </a:r>
                <a:endParaRPr lang="en-US"/>
              </a:p>
            </p:txBody>
          </p:sp>
          <p:sp>
            <p:nvSpPr>
              <p:cNvPr id="20699" name="Rectangle 513"/>
              <p:cNvSpPr>
                <a:spLocks noChangeArrowheads="1"/>
              </p:cNvSpPr>
              <p:nvPr/>
            </p:nvSpPr>
            <p:spPr bwMode="auto">
              <a:xfrm>
                <a:off x="2321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</a:t>
                </a:r>
                <a:endParaRPr lang="en-US"/>
              </a:p>
            </p:txBody>
          </p:sp>
          <p:sp>
            <p:nvSpPr>
              <p:cNvPr id="20700" name="Rectangle 514"/>
              <p:cNvSpPr>
                <a:spLocks noChangeArrowheads="1"/>
              </p:cNvSpPr>
              <p:nvPr/>
            </p:nvSpPr>
            <p:spPr bwMode="auto">
              <a:xfrm>
                <a:off x="2480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4</a:t>
                </a:r>
                <a:endParaRPr lang="en-US"/>
              </a:p>
            </p:txBody>
          </p:sp>
          <p:sp>
            <p:nvSpPr>
              <p:cNvPr id="20701" name="Rectangle 515"/>
              <p:cNvSpPr>
                <a:spLocks noChangeArrowheads="1"/>
              </p:cNvSpPr>
              <p:nvPr/>
            </p:nvSpPr>
            <p:spPr bwMode="auto">
              <a:xfrm>
                <a:off x="2640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5</a:t>
                </a:r>
                <a:endParaRPr lang="en-US"/>
              </a:p>
            </p:txBody>
          </p:sp>
          <p:sp>
            <p:nvSpPr>
              <p:cNvPr id="20702" name="Rectangle 516"/>
              <p:cNvSpPr>
                <a:spLocks noChangeArrowheads="1"/>
              </p:cNvSpPr>
              <p:nvPr/>
            </p:nvSpPr>
            <p:spPr bwMode="auto">
              <a:xfrm>
                <a:off x="2798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6</a:t>
                </a:r>
                <a:endParaRPr lang="en-US"/>
              </a:p>
            </p:txBody>
          </p:sp>
          <p:sp>
            <p:nvSpPr>
              <p:cNvPr id="20703" name="Rectangle 517"/>
              <p:cNvSpPr>
                <a:spLocks noChangeArrowheads="1"/>
              </p:cNvSpPr>
              <p:nvPr/>
            </p:nvSpPr>
            <p:spPr bwMode="auto">
              <a:xfrm>
                <a:off x="2956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7</a:t>
                </a:r>
                <a:endParaRPr lang="en-US"/>
              </a:p>
            </p:txBody>
          </p:sp>
          <p:sp>
            <p:nvSpPr>
              <p:cNvPr id="20704" name="Rectangle 518"/>
              <p:cNvSpPr>
                <a:spLocks noChangeArrowheads="1"/>
              </p:cNvSpPr>
              <p:nvPr/>
            </p:nvSpPr>
            <p:spPr bwMode="auto">
              <a:xfrm>
                <a:off x="3114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8</a:t>
                </a:r>
                <a:endParaRPr lang="en-US"/>
              </a:p>
            </p:txBody>
          </p:sp>
          <p:sp>
            <p:nvSpPr>
              <p:cNvPr id="20705" name="Rectangle 519"/>
              <p:cNvSpPr>
                <a:spLocks noChangeArrowheads="1"/>
              </p:cNvSpPr>
              <p:nvPr/>
            </p:nvSpPr>
            <p:spPr bwMode="auto">
              <a:xfrm>
                <a:off x="3273" y="114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9</a:t>
                </a:r>
                <a:endParaRPr lang="en-US"/>
              </a:p>
            </p:txBody>
          </p:sp>
          <p:sp>
            <p:nvSpPr>
              <p:cNvPr id="20706" name="Rectangle 520"/>
              <p:cNvSpPr>
                <a:spLocks noChangeArrowheads="1"/>
              </p:cNvSpPr>
              <p:nvPr/>
            </p:nvSpPr>
            <p:spPr bwMode="auto">
              <a:xfrm>
                <a:off x="3403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10</a:t>
                </a:r>
                <a:endParaRPr lang="en-US"/>
              </a:p>
            </p:txBody>
          </p:sp>
          <p:sp>
            <p:nvSpPr>
              <p:cNvPr id="20707" name="Rectangle 521"/>
              <p:cNvSpPr>
                <a:spLocks noChangeArrowheads="1"/>
              </p:cNvSpPr>
              <p:nvPr/>
            </p:nvSpPr>
            <p:spPr bwMode="auto">
              <a:xfrm>
                <a:off x="3562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11</a:t>
                </a:r>
                <a:endParaRPr lang="en-US"/>
              </a:p>
            </p:txBody>
          </p:sp>
          <p:sp>
            <p:nvSpPr>
              <p:cNvPr id="20708" name="Rectangle 522"/>
              <p:cNvSpPr>
                <a:spLocks noChangeArrowheads="1"/>
              </p:cNvSpPr>
              <p:nvPr/>
            </p:nvSpPr>
            <p:spPr bwMode="auto">
              <a:xfrm>
                <a:off x="3720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12</a:t>
                </a:r>
                <a:endParaRPr lang="en-US"/>
              </a:p>
            </p:txBody>
          </p:sp>
          <p:sp>
            <p:nvSpPr>
              <p:cNvPr id="20709" name="Rectangle 523"/>
              <p:cNvSpPr>
                <a:spLocks noChangeArrowheads="1"/>
              </p:cNvSpPr>
              <p:nvPr/>
            </p:nvSpPr>
            <p:spPr bwMode="auto">
              <a:xfrm>
                <a:off x="3878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13</a:t>
                </a:r>
                <a:endParaRPr lang="en-US"/>
              </a:p>
            </p:txBody>
          </p:sp>
          <p:sp>
            <p:nvSpPr>
              <p:cNvPr id="20710" name="Rectangle 524"/>
              <p:cNvSpPr>
                <a:spLocks noChangeArrowheads="1"/>
              </p:cNvSpPr>
              <p:nvPr/>
            </p:nvSpPr>
            <p:spPr bwMode="auto">
              <a:xfrm>
                <a:off x="4036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14</a:t>
                </a:r>
                <a:endParaRPr lang="en-US"/>
              </a:p>
            </p:txBody>
          </p:sp>
          <p:sp>
            <p:nvSpPr>
              <p:cNvPr id="20711" name="Rectangle 525"/>
              <p:cNvSpPr>
                <a:spLocks noChangeArrowheads="1"/>
              </p:cNvSpPr>
              <p:nvPr/>
            </p:nvSpPr>
            <p:spPr bwMode="auto">
              <a:xfrm>
                <a:off x="4194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15</a:t>
                </a:r>
                <a:endParaRPr lang="en-US"/>
              </a:p>
            </p:txBody>
          </p:sp>
          <p:sp>
            <p:nvSpPr>
              <p:cNvPr id="20712" name="Rectangle 526"/>
              <p:cNvSpPr>
                <a:spLocks noChangeArrowheads="1"/>
              </p:cNvSpPr>
              <p:nvPr/>
            </p:nvSpPr>
            <p:spPr bwMode="auto">
              <a:xfrm>
                <a:off x="4353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16</a:t>
                </a:r>
                <a:endParaRPr lang="en-US"/>
              </a:p>
            </p:txBody>
          </p:sp>
          <p:sp>
            <p:nvSpPr>
              <p:cNvPr id="20713" name="Rectangle 527"/>
              <p:cNvSpPr>
                <a:spLocks noChangeArrowheads="1"/>
              </p:cNvSpPr>
              <p:nvPr/>
            </p:nvSpPr>
            <p:spPr bwMode="auto">
              <a:xfrm>
                <a:off x="4511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17</a:t>
                </a:r>
                <a:endParaRPr lang="en-US"/>
              </a:p>
            </p:txBody>
          </p:sp>
          <p:sp>
            <p:nvSpPr>
              <p:cNvPr id="20714" name="Rectangle 528"/>
              <p:cNvSpPr>
                <a:spLocks noChangeArrowheads="1"/>
              </p:cNvSpPr>
              <p:nvPr/>
            </p:nvSpPr>
            <p:spPr bwMode="auto">
              <a:xfrm>
                <a:off x="4669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18</a:t>
                </a:r>
                <a:endParaRPr lang="en-US"/>
              </a:p>
            </p:txBody>
          </p:sp>
          <p:sp>
            <p:nvSpPr>
              <p:cNvPr id="20715" name="Rectangle 529"/>
              <p:cNvSpPr>
                <a:spLocks noChangeArrowheads="1"/>
              </p:cNvSpPr>
              <p:nvPr/>
            </p:nvSpPr>
            <p:spPr bwMode="auto">
              <a:xfrm>
                <a:off x="4827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19</a:t>
                </a:r>
                <a:endParaRPr lang="en-US"/>
              </a:p>
            </p:txBody>
          </p:sp>
          <p:sp>
            <p:nvSpPr>
              <p:cNvPr id="20716" name="Rectangle 530"/>
              <p:cNvSpPr>
                <a:spLocks noChangeArrowheads="1"/>
              </p:cNvSpPr>
              <p:nvPr/>
            </p:nvSpPr>
            <p:spPr bwMode="auto">
              <a:xfrm>
                <a:off x="4985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20</a:t>
                </a:r>
                <a:endParaRPr lang="en-US"/>
              </a:p>
            </p:txBody>
          </p:sp>
          <p:sp>
            <p:nvSpPr>
              <p:cNvPr id="20717" name="Rectangle 531"/>
              <p:cNvSpPr>
                <a:spLocks noChangeArrowheads="1"/>
              </p:cNvSpPr>
              <p:nvPr/>
            </p:nvSpPr>
            <p:spPr bwMode="auto">
              <a:xfrm>
                <a:off x="5144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21</a:t>
                </a:r>
                <a:endParaRPr lang="en-US"/>
              </a:p>
            </p:txBody>
          </p:sp>
          <p:sp>
            <p:nvSpPr>
              <p:cNvPr id="20718" name="Rectangle 532"/>
              <p:cNvSpPr>
                <a:spLocks noChangeArrowheads="1"/>
              </p:cNvSpPr>
              <p:nvPr/>
            </p:nvSpPr>
            <p:spPr bwMode="auto">
              <a:xfrm>
                <a:off x="5302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22</a:t>
                </a:r>
                <a:endParaRPr lang="en-US"/>
              </a:p>
            </p:txBody>
          </p:sp>
          <p:sp>
            <p:nvSpPr>
              <p:cNvPr id="20719" name="Rectangle 533"/>
              <p:cNvSpPr>
                <a:spLocks noChangeArrowheads="1"/>
              </p:cNvSpPr>
              <p:nvPr/>
            </p:nvSpPr>
            <p:spPr bwMode="auto">
              <a:xfrm>
                <a:off x="5460" y="1141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23</a:t>
                </a:r>
                <a:endParaRPr lang="en-US"/>
              </a:p>
            </p:txBody>
          </p:sp>
          <p:sp>
            <p:nvSpPr>
              <p:cNvPr id="20720" name="Rectangle 534"/>
              <p:cNvSpPr>
                <a:spLocks noChangeArrowheads="1"/>
              </p:cNvSpPr>
              <p:nvPr/>
            </p:nvSpPr>
            <p:spPr bwMode="auto">
              <a:xfrm>
                <a:off x="1819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chemeClr val="tx2"/>
                    </a:solidFill>
                    <a:latin typeface="Arial" charset="0"/>
                  </a:rPr>
                  <a:t>24</a:t>
                </a:r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721" name="Rectangle 535"/>
              <p:cNvSpPr>
                <a:spLocks noChangeArrowheads="1"/>
              </p:cNvSpPr>
              <p:nvPr/>
            </p:nvSpPr>
            <p:spPr bwMode="auto">
              <a:xfrm>
                <a:off x="1977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25</a:t>
                </a:r>
                <a:endParaRPr lang="en-US"/>
              </a:p>
            </p:txBody>
          </p:sp>
          <p:sp>
            <p:nvSpPr>
              <p:cNvPr id="20722" name="Rectangle 536"/>
              <p:cNvSpPr>
                <a:spLocks noChangeArrowheads="1"/>
              </p:cNvSpPr>
              <p:nvPr/>
            </p:nvSpPr>
            <p:spPr bwMode="auto">
              <a:xfrm>
                <a:off x="2136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26</a:t>
                </a:r>
                <a:endParaRPr lang="en-US"/>
              </a:p>
            </p:txBody>
          </p:sp>
          <p:sp>
            <p:nvSpPr>
              <p:cNvPr id="20723" name="Rectangle 537"/>
              <p:cNvSpPr>
                <a:spLocks noChangeArrowheads="1"/>
              </p:cNvSpPr>
              <p:nvPr/>
            </p:nvSpPr>
            <p:spPr bwMode="auto">
              <a:xfrm>
                <a:off x="2294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27</a:t>
                </a:r>
                <a:endParaRPr lang="en-US"/>
              </a:p>
            </p:txBody>
          </p:sp>
          <p:sp>
            <p:nvSpPr>
              <p:cNvPr id="20724" name="Rectangle 538"/>
              <p:cNvSpPr>
                <a:spLocks noChangeArrowheads="1"/>
              </p:cNvSpPr>
              <p:nvPr/>
            </p:nvSpPr>
            <p:spPr bwMode="auto">
              <a:xfrm>
                <a:off x="2452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28</a:t>
                </a:r>
                <a:endParaRPr lang="en-US"/>
              </a:p>
            </p:txBody>
          </p:sp>
          <p:sp>
            <p:nvSpPr>
              <p:cNvPr id="20725" name="Rectangle 539"/>
              <p:cNvSpPr>
                <a:spLocks noChangeArrowheads="1"/>
              </p:cNvSpPr>
              <p:nvPr/>
            </p:nvSpPr>
            <p:spPr bwMode="auto">
              <a:xfrm>
                <a:off x="2612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29</a:t>
                </a:r>
                <a:endParaRPr lang="en-US"/>
              </a:p>
            </p:txBody>
          </p:sp>
          <p:sp>
            <p:nvSpPr>
              <p:cNvPr id="20726" name="Rectangle 540"/>
              <p:cNvSpPr>
                <a:spLocks noChangeArrowheads="1"/>
              </p:cNvSpPr>
              <p:nvPr/>
            </p:nvSpPr>
            <p:spPr bwMode="auto">
              <a:xfrm>
                <a:off x="2771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30</a:t>
                </a:r>
                <a:endParaRPr lang="en-US"/>
              </a:p>
            </p:txBody>
          </p:sp>
          <p:sp>
            <p:nvSpPr>
              <p:cNvPr id="20727" name="Rectangle 541"/>
              <p:cNvSpPr>
                <a:spLocks noChangeArrowheads="1"/>
              </p:cNvSpPr>
              <p:nvPr/>
            </p:nvSpPr>
            <p:spPr bwMode="auto">
              <a:xfrm>
                <a:off x="2929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31</a:t>
                </a:r>
                <a:endParaRPr lang="en-US"/>
              </a:p>
            </p:txBody>
          </p:sp>
          <p:sp>
            <p:nvSpPr>
              <p:cNvPr id="20728" name="Rectangle 542"/>
              <p:cNvSpPr>
                <a:spLocks noChangeArrowheads="1"/>
              </p:cNvSpPr>
              <p:nvPr/>
            </p:nvSpPr>
            <p:spPr bwMode="auto">
              <a:xfrm>
                <a:off x="3087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32</a:t>
                </a:r>
                <a:endParaRPr lang="en-US"/>
              </a:p>
            </p:txBody>
          </p:sp>
          <p:sp>
            <p:nvSpPr>
              <p:cNvPr id="20729" name="Rectangle 543"/>
              <p:cNvSpPr>
                <a:spLocks noChangeArrowheads="1"/>
              </p:cNvSpPr>
              <p:nvPr/>
            </p:nvSpPr>
            <p:spPr bwMode="auto">
              <a:xfrm>
                <a:off x="3245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33</a:t>
                </a:r>
                <a:endParaRPr lang="en-US"/>
              </a:p>
            </p:txBody>
          </p:sp>
          <p:sp>
            <p:nvSpPr>
              <p:cNvPr id="20730" name="Rectangle 544"/>
              <p:cNvSpPr>
                <a:spLocks noChangeArrowheads="1"/>
              </p:cNvSpPr>
              <p:nvPr/>
            </p:nvSpPr>
            <p:spPr bwMode="auto">
              <a:xfrm>
                <a:off x="3403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34</a:t>
                </a:r>
                <a:endParaRPr lang="en-US"/>
              </a:p>
            </p:txBody>
          </p:sp>
          <p:sp>
            <p:nvSpPr>
              <p:cNvPr id="20731" name="Rectangle 545"/>
              <p:cNvSpPr>
                <a:spLocks noChangeArrowheads="1"/>
              </p:cNvSpPr>
              <p:nvPr/>
            </p:nvSpPr>
            <p:spPr bwMode="auto">
              <a:xfrm>
                <a:off x="3562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35</a:t>
                </a:r>
                <a:endParaRPr lang="en-US"/>
              </a:p>
            </p:txBody>
          </p:sp>
          <p:sp>
            <p:nvSpPr>
              <p:cNvPr id="20732" name="Rectangle 546"/>
              <p:cNvSpPr>
                <a:spLocks noChangeArrowheads="1"/>
              </p:cNvSpPr>
              <p:nvPr/>
            </p:nvSpPr>
            <p:spPr bwMode="auto">
              <a:xfrm>
                <a:off x="3720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36</a:t>
                </a:r>
                <a:endParaRPr lang="en-US"/>
              </a:p>
            </p:txBody>
          </p:sp>
          <p:sp>
            <p:nvSpPr>
              <p:cNvPr id="20733" name="Rectangle 547"/>
              <p:cNvSpPr>
                <a:spLocks noChangeArrowheads="1"/>
              </p:cNvSpPr>
              <p:nvPr/>
            </p:nvSpPr>
            <p:spPr bwMode="auto">
              <a:xfrm>
                <a:off x="3878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37</a:t>
                </a:r>
                <a:endParaRPr lang="en-US"/>
              </a:p>
            </p:txBody>
          </p:sp>
          <p:sp>
            <p:nvSpPr>
              <p:cNvPr id="20734" name="Rectangle 548"/>
              <p:cNvSpPr>
                <a:spLocks noChangeArrowheads="1"/>
              </p:cNvSpPr>
              <p:nvPr/>
            </p:nvSpPr>
            <p:spPr bwMode="auto">
              <a:xfrm>
                <a:off x="4036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38</a:t>
                </a:r>
                <a:endParaRPr lang="en-US"/>
              </a:p>
            </p:txBody>
          </p:sp>
          <p:sp>
            <p:nvSpPr>
              <p:cNvPr id="20735" name="Rectangle 549"/>
              <p:cNvSpPr>
                <a:spLocks noChangeArrowheads="1"/>
              </p:cNvSpPr>
              <p:nvPr/>
            </p:nvSpPr>
            <p:spPr bwMode="auto">
              <a:xfrm>
                <a:off x="4194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39</a:t>
                </a:r>
                <a:endParaRPr lang="en-US"/>
              </a:p>
            </p:txBody>
          </p:sp>
          <p:sp>
            <p:nvSpPr>
              <p:cNvPr id="20736" name="Rectangle 550"/>
              <p:cNvSpPr>
                <a:spLocks noChangeArrowheads="1"/>
              </p:cNvSpPr>
              <p:nvPr/>
            </p:nvSpPr>
            <p:spPr bwMode="auto">
              <a:xfrm>
                <a:off x="4353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40</a:t>
                </a:r>
                <a:endParaRPr lang="en-US"/>
              </a:p>
            </p:txBody>
          </p:sp>
          <p:sp>
            <p:nvSpPr>
              <p:cNvPr id="20737" name="Rectangle 551"/>
              <p:cNvSpPr>
                <a:spLocks noChangeArrowheads="1"/>
              </p:cNvSpPr>
              <p:nvPr/>
            </p:nvSpPr>
            <p:spPr bwMode="auto">
              <a:xfrm>
                <a:off x="4511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41</a:t>
                </a:r>
                <a:endParaRPr lang="en-US"/>
              </a:p>
            </p:txBody>
          </p:sp>
          <p:sp>
            <p:nvSpPr>
              <p:cNvPr id="20738" name="Rectangle 552"/>
              <p:cNvSpPr>
                <a:spLocks noChangeArrowheads="1"/>
              </p:cNvSpPr>
              <p:nvPr/>
            </p:nvSpPr>
            <p:spPr bwMode="auto">
              <a:xfrm>
                <a:off x="4669" y="1457"/>
                <a:ext cx="11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40458C"/>
                    </a:solidFill>
                    <a:latin typeface="Arial" charset="0"/>
                  </a:rPr>
                  <a:t>42</a:t>
                </a:r>
                <a:endParaRPr lang="en-US"/>
              </a:p>
            </p:txBody>
          </p:sp>
        </p:grpSp>
        <p:sp>
          <p:nvSpPr>
            <p:cNvPr id="20489" name="Rectangle 554"/>
            <p:cNvSpPr>
              <a:spLocks noChangeArrowheads="1"/>
            </p:cNvSpPr>
            <p:nvPr/>
          </p:nvSpPr>
          <p:spPr bwMode="auto">
            <a:xfrm>
              <a:off x="4827" y="1457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43</a:t>
              </a:r>
              <a:endParaRPr lang="en-US"/>
            </a:p>
          </p:txBody>
        </p:sp>
        <p:sp>
          <p:nvSpPr>
            <p:cNvPr id="20490" name="Rectangle 555"/>
            <p:cNvSpPr>
              <a:spLocks noChangeArrowheads="1"/>
            </p:cNvSpPr>
            <p:nvPr/>
          </p:nvSpPr>
          <p:spPr bwMode="auto">
            <a:xfrm>
              <a:off x="4985" y="1457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44</a:t>
              </a:r>
              <a:endParaRPr lang="en-US"/>
            </a:p>
          </p:txBody>
        </p:sp>
        <p:sp>
          <p:nvSpPr>
            <p:cNvPr id="20491" name="Rectangle 556"/>
            <p:cNvSpPr>
              <a:spLocks noChangeArrowheads="1"/>
            </p:cNvSpPr>
            <p:nvPr/>
          </p:nvSpPr>
          <p:spPr bwMode="auto">
            <a:xfrm>
              <a:off x="5144" y="1457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45</a:t>
              </a:r>
              <a:endParaRPr lang="en-US"/>
            </a:p>
          </p:txBody>
        </p:sp>
        <p:sp>
          <p:nvSpPr>
            <p:cNvPr id="20492" name="Rectangle 557"/>
            <p:cNvSpPr>
              <a:spLocks noChangeArrowheads="1"/>
            </p:cNvSpPr>
            <p:nvPr/>
          </p:nvSpPr>
          <p:spPr bwMode="auto">
            <a:xfrm>
              <a:off x="5302" y="1457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46</a:t>
              </a:r>
              <a:endParaRPr lang="en-US"/>
            </a:p>
          </p:txBody>
        </p:sp>
        <p:sp>
          <p:nvSpPr>
            <p:cNvPr id="20493" name="Rectangle 558"/>
            <p:cNvSpPr>
              <a:spLocks noChangeArrowheads="1"/>
            </p:cNvSpPr>
            <p:nvPr/>
          </p:nvSpPr>
          <p:spPr bwMode="auto">
            <a:xfrm>
              <a:off x="1819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47</a:t>
              </a:r>
              <a:endParaRPr lang="en-US"/>
            </a:p>
          </p:txBody>
        </p:sp>
        <p:sp>
          <p:nvSpPr>
            <p:cNvPr id="20494" name="Rectangle 559"/>
            <p:cNvSpPr>
              <a:spLocks noChangeArrowheads="1"/>
            </p:cNvSpPr>
            <p:nvPr/>
          </p:nvSpPr>
          <p:spPr bwMode="auto">
            <a:xfrm>
              <a:off x="1977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48</a:t>
              </a:r>
              <a:endParaRPr lang="en-US"/>
            </a:p>
          </p:txBody>
        </p:sp>
        <p:sp>
          <p:nvSpPr>
            <p:cNvPr id="20495" name="Rectangle 560"/>
            <p:cNvSpPr>
              <a:spLocks noChangeArrowheads="1"/>
            </p:cNvSpPr>
            <p:nvPr/>
          </p:nvSpPr>
          <p:spPr bwMode="auto">
            <a:xfrm>
              <a:off x="2136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49</a:t>
              </a:r>
              <a:endParaRPr lang="en-US"/>
            </a:p>
          </p:txBody>
        </p:sp>
        <p:sp>
          <p:nvSpPr>
            <p:cNvPr id="20496" name="Rectangle 561"/>
            <p:cNvSpPr>
              <a:spLocks noChangeArrowheads="1"/>
            </p:cNvSpPr>
            <p:nvPr/>
          </p:nvSpPr>
          <p:spPr bwMode="auto">
            <a:xfrm>
              <a:off x="2294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50</a:t>
              </a:r>
              <a:endParaRPr lang="en-US"/>
            </a:p>
          </p:txBody>
        </p:sp>
        <p:sp>
          <p:nvSpPr>
            <p:cNvPr id="20497" name="Rectangle 562"/>
            <p:cNvSpPr>
              <a:spLocks noChangeArrowheads="1"/>
            </p:cNvSpPr>
            <p:nvPr/>
          </p:nvSpPr>
          <p:spPr bwMode="auto">
            <a:xfrm>
              <a:off x="2452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51</a:t>
              </a:r>
              <a:endParaRPr lang="en-US"/>
            </a:p>
          </p:txBody>
        </p:sp>
        <p:sp>
          <p:nvSpPr>
            <p:cNvPr id="20498" name="Rectangle 563"/>
            <p:cNvSpPr>
              <a:spLocks noChangeArrowheads="1"/>
            </p:cNvSpPr>
            <p:nvPr/>
          </p:nvSpPr>
          <p:spPr bwMode="auto">
            <a:xfrm>
              <a:off x="2612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52</a:t>
              </a:r>
              <a:endParaRPr lang="en-US"/>
            </a:p>
          </p:txBody>
        </p:sp>
        <p:sp>
          <p:nvSpPr>
            <p:cNvPr id="20499" name="Rectangle 564"/>
            <p:cNvSpPr>
              <a:spLocks noChangeArrowheads="1"/>
            </p:cNvSpPr>
            <p:nvPr/>
          </p:nvSpPr>
          <p:spPr bwMode="auto">
            <a:xfrm>
              <a:off x="2771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53</a:t>
              </a:r>
              <a:endParaRPr lang="en-US"/>
            </a:p>
          </p:txBody>
        </p:sp>
        <p:sp>
          <p:nvSpPr>
            <p:cNvPr id="20500" name="Rectangle 565"/>
            <p:cNvSpPr>
              <a:spLocks noChangeArrowheads="1"/>
            </p:cNvSpPr>
            <p:nvPr/>
          </p:nvSpPr>
          <p:spPr bwMode="auto">
            <a:xfrm>
              <a:off x="2929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54</a:t>
              </a:r>
              <a:endParaRPr lang="en-US"/>
            </a:p>
          </p:txBody>
        </p:sp>
        <p:sp>
          <p:nvSpPr>
            <p:cNvPr id="20501" name="Rectangle 566"/>
            <p:cNvSpPr>
              <a:spLocks noChangeArrowheads="1"/>
            </p:cNvSpPr>
            <p:nvPr/>
          </p:nvSpPr>
          <p:spPr bwMode="auto">
            <a:xfrm>
              <a:off x="3087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55</a:t>
              </a:r>
              <a:endParaRPr lang="en-US"/>
            </a:p>
          </p:txBody>
        </p:sp>
        <p:sp>
          <p:nvSpPr>
            <p:cNvPr id="20502" name="Rectangle 567"/>
            <p:cNvSpPr>
              <a:spLocks noChangeArrowheads="1"/>
            </p:cNvSpPr>
            <p:nvPr/>
          </p:nvSpPr>
          <p:spPr bwMode="auto">
            <a:xfrm>
              <a:off x="3245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56</a:t>
              </a:r>
              <a:endParaRPr lang="en-US"/>
            </a:p>
          </p:txBody>
        </p:sp>
        <p:sp>
          <p:nvSpPr>
            <p:cNvPr id="20503" name="Rectangle 568"/>
            <p:cNvSpPr>
              <a:spLocks noChangeArrowheads="1"/>
            </p:cNvSpPr>
            <p:nvPr/>
          </p:nvSpPr>
          <p:spPr bwMode="auto">
            <a:xfrm>
              <a:off x="3403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0504" name="Rectangle 569"/>
            <p:cNvSpPr>
              <a:spLocks noChangeArrowheads="1"/>
            </p:cNvSpPr>
            <p:nvPr/>
          </p:nvSpPr>
          <p:spPr bwMode="auto">
            <a:xfrm>
              <a:off x="3562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58</a:t>
              </a:r>
              <a:endParaRPr lang="en-US"/>
            </a:p>
          </p:txBody>
        </p:sp>
        <p:sp>
          <p:nvSpPr>
            <p:cNvPr id="20505" name="Rectangle 570"/>
            <p:cNvSpPr>
              <a:spLocks noChangeArrowheads="1"/>
            </p:cNvSpPr>
            <p:nvPr/>
          </p:nvSpPr>
          <p:spPr bwMode="auto">
            <a:xfrm>
              <a:off x="3720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59</a:t>
              </a:r>
              <a:endParaRPr lang="en-US"/>
            </a:p>
          </p:txBody>
        </p:sp>
        <p:sp>
          <p:nvSpPr>
            <p:cNvPr id="20506" name="Rectangle 571"/>
            <p:cNvSpPr>
              <a:spLocks noChangeArrowheads="1"/>
            </p:cNvSpPr>
            <p:nvPr/>
          </p:nvSpPr>
          <p:spPr bwMode="auto">
            <a:xfrm>
              <a:off x="3878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60</a:t>
              </a:r>
              <a:endParaRPr lang="en-US"/>
            </a:p>
          </p:txBody>
        </p:sp>
        <p:sp>
          <p:nvSpPr>
            <p:cNvPr id="20507" name="Rectangle 572"/>
            <p:cNvSpPr>
              <a:spLocks noChangeArrowheads="1"/>
            </p:cNvSpPr>
            <p:nvPr/>
          </p:nvSpPr>
          <p:spPr bwMode="auto">
            <a:xfrm>
              <a:off x="4036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61</a:t>
              </a:r>
              <a:endParaRPr lang="en-US"/>
            </a:p>
          </p:txBody>
        </p:sp>
        <p:sp>
          <p:nvSpPr>
            <p:cNvPr id="20508" name="Rectangle 573"/>
            <p:cNvSpPr>
              <a:spLocks noChangeArrowheads="1"/>
            </p:cNvSpPr>
            <p:nvPr/>
          </p:nvSpPr>
          <p:spPr bwMode="auto">
            <a:xfrm>
              <a:off x="4194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62</a:t>
              </a:r>
              <a:endParaRPr lang="en-US"/>
            </a:p>
          </p:txBody>
        </p:sp>
        <p:sp>
          <p:nvSpPr>
            <p:cNvPr id="20509" name="Rectangle 574"/>
            <p:cNvSpPr>
              <a:spLocks noChangeArrowheads="1"/>
            </p:cNvSpPr>
            <p:nvPr/>
          </p:nvSpPr>
          <p:spPr bwMode="auto">
            <a:xfrm>
              <a:off x="4353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63</a:t>
              </a:r>
              <a:endParaRPr lang="en-US"/>
            </a:p>
          </p:txBody>
        </p:sp>
        <p:sp>
          <p:nvSpPr>
            <p:cNvPr id="20510" name="Rectangle 575"/>
            <p:cNvSpPr>
              <a:spLocks noChangeArrowheads="1"/>
            </p:cNvSpPr>
            <p:nvPr/>
          </p:nvSpPr>
          <p:spPr bwMode="auto">
            <a:xfrm>
              <a:off x="4511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64</a:t>
              </a:r>
              <a:endParaRPr lang="en-US"/>
            </a:p>
          </p:txBody>
        </p:sp>
        <p:sp>
          <p:nvSpPr>
            <p:cNvPr id="20511" name="Rectangle 576"/>
            <p:cNvSpPr>
              <a:spLocks noChangeArrowheads="1"/>
            </p:cNvSpPr>
            <p:nvPr/>
          </p:nvSpPr>
          <p:spPr bwMode="auto">
            <a:xfrm>
              <a:off x="4669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65</a:t>
              </a:r>
              <a:endParaRPr lang="en-US"/>
            </a:p>
          </p:txBody>
        </p:sp>
        <p:sp>
          <p:nvSpPr>
            <p:cNvPr id="20512" name="Rectangle 577"/>
            <p:cNvSpPr>
              <a:spLocks noChangeArrowheads="1"/>
            </p:cNvSpPr>
            <p:nvPr/>
          </p:nvSpPr>
          <p:spPr bwMode="auto">
            <a:xfrm>
              <a:off x="4827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66</a:t>
              </a:r>
              <a:endParaRPr lang="en-US"/>
            </a:p>
          </p:txBody>
        </p:sp>
        <p:sp>
          <p:nvSpPr>
            <p:cNvPr id="20513" name="Rectangle 578"/>
            <p:cNvSpPr>
              <a:spLocks noChangeArrowheads="1"/>
            </p:cNvSpPr>
            <p:nvPr/>
          </p:nvSpPr>
          <p:spPr bwMode="auto">
            <a:xfrm>
              <a:off x="4985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67</a:t>
              </a:r>
              <a:endParaRPr lang="en-US"/>
            </a:p>
          </p:txBody>
        </p:sp>
        <p:sp>
          <p:nvSpPr>
            <p:cNvPr id="20514" name="Rectangle 579"/>
            <p:cNvSpPr>
              <a:spLocks noChangeArrowheads="1"/>
            </p:cNvSpPr>
            <p:nvPr/>
          </p:nvSpPr>
          <p:spPr bwMode="auto">
            <a:xfrm>
              <a:off x="5144" y="177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68</a:t>
              </a:r>
              <a:endParaRPr lang="en-US"/>
            </a:p>
          </p:txBody>
        </p:sp>
        <p:sp>
          <p:nvSpPr>
            <p:cNvPr id="20515" name="Rectangle 580"/>
            <p:cNvSpPr>
              <a:spLocks noChangeArrowheads="1"/>
            </p:cNvSpPr>
            <p:nvPr/>
          </p:nvSpPr>
          <p:spPr bwMode="auto">
            <a:xfrm>
              <a:off x="1819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0516" name="Rectangle 581"/>
            <p:cNvSpPr>
              <a:spLocks noChangeArrowheads="1"/>
            </p:cNvSpPr>
            <p:nvPr/>
          </p:nvSpPr>
          <p:spPr bwMode="auto">
            <a:xfrm>
              <a:off x="1977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70</a:t>
              </a:r>
              <a:endParaRPr lang="en-US"/>
            </a:p>
          </p:txBody>
        </p:sp>
        <p:sp>
          <p:nvSpPr>
            <p:cNvPr id="20517" name="Rectangle 582"/>
            <p:cNvSpPr>
              <a:spLocks noChangeArrowheads="1"/>
            </p:cNvSpPr>
            <p:nvPr/>
          </p:nvSpPr>
          <p:spPr bwMode="auto">
            <a:xfrm>
              <a:off x="2136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71</a:t>
              </a:r>
              <a:endParaRPr lang="en-US"/>
            </a:p>
          </p:txBody>
        </p:sp>
        <p:sp>
          <p:nvSpPr>
            <p:cNvPr id="20518" name="Rectangle 583"/>
            <p:cNvSpPr>
              <a:spLocks noChangeArrowheads="1"/>
            </p:cNvSpPr>
            <p:nvPr/>
          </p:nvSpPr>
          <p:spPr bwMode="auto">
            <a:xfrm>
              <a:off x="2294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72</a:t>
              </a:r>
              <a:endParaRPr lang="en-US"/>
            </a:p>
          </p:txBody>
        </p:sp>
        <p:sp>
          <p:nvSpPr>
            <p:cNvPr id="20519" name="Rectangle 584"/>
            <p:cNvSpPr>
              <a:spLocks noChangeArrowheads="1"/>
            </p:cNvSpPr>
            <p:nvPr/>
          </p:nvSpPr>
          <p:spPr bwMode="auto">
            <a:xfrm>
              <a:off x="2452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73</a:t>
              </a:r>
              <a:endParaRPr lang="en-US"/>
            </a:p>
          </p:txBody>
        </p:sp>
        <p:sp>
          <p:nvSpPr>
            <p:cNvPr id="20520" name="Rectangle 585"/>
            <p:cNvSpPr>
              <a:spLocks noChangeArrowheads="1"/>
            </p:cNvSpPr>
            <p:nvPr/>
          </p:nvSpPr>
          <p:spPr bwMode="auto">
            <a:xfrm>
              <a:off x="2612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74</a:t>
              </a:r>
              <a:endParaRPr lang="en-US"/>
            </a:p>
          </p:txBody>
        </p:sp>
        <p:sp>
          <p:nvSpPr>
            <p:cNvPr id="20521" name="Rectangle 586"/>
            <p:cNvSpPr>
              <a:spLocks noChangeArrowheads="1"/>
            </p:cNvSpPr>
            <p:nvPr/>
          </p:nvSpPr>
          <p:spPr bwMode="auto">
            <a:xfrm>
              <a:off x="2771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75</a:t>
              </a:r>
              <a:endParaRPr lang="en-US"/>
            </a:p>
          </p:txBody>
        </p:sp>
        <p:sp>
          <p:nvSpPr>
            <p:cNvPr id="20522" name="Rectangle 587"/>
            <p:cNvSpPr>
              <a:spLocks noChangeArrowheads="1"/>
            </p:cNvSpPr>
            <p:nvPr/>
          </p:nvSpPr>
          <p:spPr bwMode="auto">
            <a:xfrm>
              <a:off x="2929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76</a:t>
              </a:r>
              <a:endParaRPr lang="en-US"/>
            </a:p>
          </p:txBody>
        </p:sp>
        <p:sp>
          <p:nvSpPr>
            <p:cNvPr id="20523" name="Rectangle 588"/>
            <p:cNvSpPr>
              <a:spLocks noChangeArrowheads="1"/>
            </p:cNvSpPr>
            <p:nvPr/>
          </p:nvSpPr>
          <p:spPr bwMode="auto">
            <a:xfrm>
              <a:off x="3087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0524" name="Rectangle 589"/>
            <p:cNvSpPr>
              <a:spLocks noChangeArrowheads="1"/>
            </p:cNvSpPr>
            <p:nvPr/>
          </p:nvSpPr>
          <p:spPr bwMode="auto">
            <a:xfrm>
              <a:off x="3245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78</a:t>
              </a:r>
              <a:endParaRPr lang="en-US"/>
            </a:p>
          </p:txBody>
        </p:sp>
        <p:sp>
          <p:nvSpPr>
            <p:cNvPr id="20525" name="Rectangle 590"/>
            <p:cNvSpPr>
              <a:spLocks noChangeArrowheads="1"/>
            </p:cNvSpPr>
            <p:nvPr/>
          </p:nvSpPr>
          <p:spPr bwMode="auto">
            <a:xfrm>
              <a:off x="3403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79</a:t>
              </a:r>
              <a:endParaRPr lang="en-US"/>
            </a:p>
          </p:txBody>
        </p:sp>
        <p:sp>
          <p:nvSpPr>
            <p:cNvPr id="20526" name="Rectangle 591"/>
            <p:cNvSpPr>
              <a:spLocks noChangeArrowheads="1"/>
            </p:cNvSpPr>
            <p:nvPr/>
          </p:nvSpPr>
          <p:spPr bwMode="auto">
            <a:xfrm>
              <a:off x="3562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80</a:t>
              </a:r>
              <a:endParaRPr lang="en-US"/>
            </a:p>
          </p:txBody>
        </p:sp>
        <p:sp>
          <p:nvSpPr>
            <p:cNvPr id="20527" name="Rectangle 592"/>
            <p:cNvSpPr>
              <a:spLocks noChangeArrowheads="1"/>
            </p:cNvSpPr>
            <p:nvPr/>
          </p:nvSpPr>
          <p:spPr bwMode="auto">
            <a:xfrm>
              <a:off x="3720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81</a:t>
              </a:r>
              <a:endParaRPr lang="en-US"/>
            </a:p>
          </p:txBody>
        </p:sp>
        <p:sp>
          <p:nvSpPr>
            <p:cNvPr id="20528" name="Rectangle 593"/>
            <p:cNvSpPr>
              <a:spLocks noChangeArrowheads="1"/>
            </p:cNvSpPr>
            <p:nvPr/>
          </p:nvSpPr>
          <p:spPr bwMode="auto">
            <a:xfrm>
              <a:off x="3878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82</a:t>
              </a:r>
              <a:endParaRPr lang="en-US"/>
            </a:p>
          </p:txBody>
        </p:sp>
        <p:sp>
          <p:nvSpPr>
            <p:cNvPr id="20529" name="Rectangle 594"/>
            <p:cNvSpPr>
              <a:spLocks noChangeArrowheads="1"/>
            </p:cNvSpPr>
            <p:nvPr/>
          </p:nvSpPr>
          <p:spPr bwMode="auto">
            <a:xfrm>
              <a:off x="4036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83</a:t>
              </a:r>
              <a:endParaRPr lang="en-US"/>
            </a:p>
          </p:txBody>
        </p:sp>
        <p:sp>
          <p:nvSpPr>
            <p:cNvPr id="20530" name="Rectangle 595"/>
            <p:cNvSpPr>
              <a:spLocks noChangeArrowheads="1"/>
            </p:cNvSpPr>
            <p:nvPr/>
          </p:nvSpPr>
          <p:spPr bwMode="auto">
            <a:xfrm>
              <a:off x="4194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84</a:t>
              </a:r>
              <a:endParaRPr lang="en-US"/>
            </a:p>
          </p:txBody>
        </p:sp>
        <p:sp>
          <p:nvSpPr>
            <p:cNvPr id="20531" name="Rectangle 596"/>
            <p:cNvSpPr>
              <a:spLocks noChangeArrowheads="1"/>
            </p:cNvSpPr>
            <p:nvPr/>
          </p:nvSpPr>
          <p:spPr bwMode="auto">
            <a:xfrm>
              <a:off x="4353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85</a:t>
              </a:r>
              <a:endParaRPr lang="en-US"/>
            </a:p>
          </p:txBody>
        </p:sp>
        <p:sp>
          <p:nvSpPr>
            <p:cNvPr id="20532" name="Rectangle 597"/>
            <p:cNvSpPr>
              <a:spLocks noChangeArrowheads="1"/>
            </p:cNvSpPr>
            <p:nvPr/>
          </p:nvSpPr>
          <p:spPr bwMode="auto">
            <a:xfrm>
              <a:off x="4511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86</a:t>
              </a:r>
              <a:endParaRPr lang="en-US"/>
            </a:p>
          </p:txBody>
        </p:sp>
        <p:sp>
          <p:nvSpPr>
            <p:cNvPr id="20533" name="Rectangle 598"/>
            <p:cNvSpPr>
              <a:spLocks noChangeArrowheads="1"/>
            </p:cNvSpPr>
            <p:nvPr/>
          </p:nvSpPr>
          <p:spPr bwMode="auto">
            <a:xfrm>
              <a:off x="2089" y="1929"/>
              <a:ext cx="158" cy="159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Rectangle 599"/>
            <p:cNvSpPr>
              <a:spLocks noChangeArrowheads="1"/>
            </p:cNvSpPr>
            <p:nvPr/>
          </p:nvSpPr>
          <p:spPr bwMode="auto">
            <a:xfrm>
              <a:off x="2164" y="1935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40458C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0535" name="Rectangle 600"/>
            <p:cNvSpPr>
              <a:spLocks noChangeArrowheads="1"/>
            </p:cNvSpPr>
            <p:nvPr/>
          </p:nvSpPr>
          <p:spPr bwMode="auto">
            <a:xfrm>
              <a:off x="2247" y="1929"/>
              <a:ext cx="158" cy="159"/>
            </a:xfrm>
            <a:prstGeom prst="rect">
              <a:avLst/>
            </a:prstGeom>
            <a:solidFill>
              <a:srgbClr val="ECD882"/>
            </a:solidFill>
            <a:ln w="9525">
              <a:solidFill>
                <a:srgbClr val="40458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Rectangle 601"/>
            <p:cNvSpPr>
              <a:spLocks noChangeArrowheads="1"/>
            </p:cNvSpPr>
            <p:nvPr/>
          </p:nvSpPr>
          <p:spPr bwMode="auto">
            <a:xfrm>
              <a:off x="2335" y="1935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40458C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0537" name="Rectangle 602"/>
            <p:cNvSpPr>
              <a:spLocks noChangeArrowheads="1"/>
            </p:cNvSpPr>
            <p:nvPr/>
          </p:nvSpPr>
          <p:spPr bwMode="auto">
            <a:xfrm>
              <a:off x="4669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87</a:t>
              </a:r>
              <a:endParaRPr lang="en-US"/>
            </a:p>
          </p:txBody>
        </p:sp>
        <p:sp>
          <p:nvSpPr>
            <p:cNvPr id="20538" name="Rectangle 603"/>
            <p:cNvSpPr>
              <a:spLocks noChangeArrowheads="1"/>
            </p:cNvSpPr>
            <p:nvPr/>
          </p:nvSpPr>
          <p:spPr bwMode="auto">
            <a:xfrm>
              <a:off x="4827" y="210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40458C"/>
                  </a:solidFill>
                  <a:latin typeface="Arial" charset="0"/>
                </a:rPr>
                <a:t>88</a:t>
              </a:r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67DD56-0B1B-6484-4DDA-87347F6BF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414" y="1226809"/>
            <a:ext cx="5129048" cy="30793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BA13AC-FF02-26ED-9E6B-8BAE945F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Analysis for Using a </a:t>
            </a:r>
            <a:r>
              <a:rPr lang="en-US" sz="3200" dirty="0" err="1"/>
              <a:t>Trie</a:t>
            </a:r>
            <a:r>
              <a:rPr lang="en-US" sz="3200" dirty="0"/>
              <a:t> for Multiple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981A5-0DD5-203A-B1E6-C781EDCE4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4" y="1456139"/>
            <a:ext cx="8793847" cy="5328289"/>
          </a:xfrm>
        </p:spPr>
        <p:txBody>
          <a:bodyPr/>
          <a:lstStyle/>
          <a:p>
            <a:r>
              <a:rPr lang="en-US" dirty="0"/>
              <a:t>An example </a:t>
            </a:r>
            <a:r>
              <a:rPr lang="en-US" dirty="0" err="1"/>
              <a:t>trie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potato</a:t>
            </a:r>
          </a:p>
          <a:p>
            <a:pPr lvl="1"/>
            <a:r>
              <a:rPr lang="en-US" dirty="0"/>
              <a:t>poetry</a:t>
            </a:r>
          </a:p>
          <a:p>
            <a:pPr lvl="1"/>
            <a:r>
              <a:rPr lang="en-US" dirty="0"/>
              <a:t>pottery</a:t>
            </a:r>
          </a:p>
          <a:p>
            <a:pPr lvl="1"/>
            <a:r>
              <a:rPr lang="en-US" dirty="0"/>
              <a:t>school </a:t>
            </a:r>
          </a:p>
          <a:p>
            <a:pPr lvl="1"/>
            <a:r>
              <a:rPr lang="en-US" dirty="0"/>
              <a:t>science</a:t>
            </a:r>
          </a:p>
          <a:p>
            <a:r>
              <a:rPr lang="en-US" dirty="0"/>
              <a:t>A </a:t>
            </a:r>
            <a:r>
              <a:rPr lang="en-US" dirty="0" err="1"/>
              <a:t>trie</a:t>
            </a:r>
            <a:r>
              <a:rPr lang="en-US" dirty="0"/>
              <a:t> for k patterns can support a search for any one in O(m) time, but you have to start over a new search for each starting position in the text.</a:t>
            </a:r>
          </a:p>
          <a:p>
            <a:r>
              <a:rPr lang="en-US" dirty="0"/>
              <a:t>Takes O(nm) time, which is the same as a brute-force search for just one pattern. </a:t>
            </a:r>
          </a:p>
          <a:p>
            <a:pPr lvl="1"/>
            <a:r>
              <a:rPr lang="en-US" dirty="0"/>
              <a:t>Efficient for many patterns.</a:t>
            </a:r>
          </a:p>
        </p:txBody>
      </p:sp>
    </p:spTree>
    <p:extLst>
      <p:ext uri="{BB962C8B-B14F-4D97-AF65-F5344CB8AC3E}">
        <p14:creationId xmlns:p14="http://schemas.microsoft.com/office/powerpoint/2010/main" val="2649621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Suffix Tries (Trees)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15310" y="1676400"/>
            <a:ext cx="8628062" cy="838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The suffix </a:t>
            </a:r>
            <a:r>
              <a:rPr lang="en-US" sz="2400" dirty="0" err="1">
                <a:latin typeface="Tahoma" charset="0"/>
              </a:rPr>
              <a:t>trie</a:t>
            </a:r>
            <a:r>
              <a:rPr lang="en-US" sz="2400" dirty="0">
                <a:latin typeface="Tahoma" charset="0"/>
              </a:rPr>
              <a:t> of a string </a:t>
            </a:r>
            <a:r>
              <a:rPr lang="en-US" sz="2400" b="1" i="1" dirty="0">
                <a:latin typeface="Times New Roman" charset="0"/>
              </a:rPr>
              <a:t>X</a:t>
            </a:r>
            <a:r>
              <a:rPr lang="en-US" sz="2400" dirty="0">
                <a:latin typeface="Tahoma" charset="0"/>
              </a:rPr>
              <a:t> is the </a:t>
            </a:r>
            <a:r>
              <a:rPr lang="en-US" sz="2400" dirty="0" err="1">
                <a:latin typeface="Tahoma" charset="0"/>
              </a:rPr>
              <a:t>trie</a:t>
            </a:r>
            <a:r>
              <a:rPr lang="en-US" sz="2400" dirty="0">
                <a:latin typeface="Tahoma" charset="0"/>
              </a:rPr>
              <a:t> of all the suffixes of </a:t>
            </a:r>
            <a:r>
              <a:rPr lang="en-US" sz="2400" b="1" i="1" dirty="0">
                <a:latin typeface="Times New Roman" charset="0"/>
              </a:rPr>
              <a:t>X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The suffix </a:t>
            </a:r>
            <a:r>
              <a:rPr lang="en-US" sz="2400" dirty="0" err="1">
                <a:latin typeface="Tahoma" charset="0"/>
              </a:rPr>
              <a:t>trie</a:t>
            </a:r>
            <a:r>
              <a:rPr lang="en-US" sz="2400" dirty="0">
                <a:latin typeface="Tahoma" charset="0"/>
              </a:rPr>
              <a:t> for the string </a:t>
            </a:r>
            <a:r>
              <a:rPr lang="en-US" sz="2400" dirty="0" err="1">
                <a:latin typeface="Tahoma" charset="0"/>
              </a:rPr>
              <a:t>xabxac</a:t>
            </a:r>
            <a:r>
              <a:rPr lang="en-US" sz="2400" dirty="0">
                <a:latin typeface="Tahoma" charset="0"/>
              </a:rPr>
              <a:t>:</a:t>
            </a:r>
            <a:endParaRPr lang="en-US" sz="2400" i="1" dirty="0">
              <a:latin typeface="Times New Roman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441AE4-6288-7D16-DA87-24D7DE809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856" y="2980996"/>
            <a:ext cx="52959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 of Suffix Tries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Building a suffix </a:t>
            </a:r>
            <a:r>
              <a:rPr lang="en-US" sz="2400" dirty="0" err="1">
                <a:latin typeface="Tahoma" charset="0"/>
              </a:rPr>
              <a:t>trie</a:t>
            </a:r>
            <a:r>
              <a:rPr lang="en-US" sz="2400" dirty="0">
                <a:latin typeface="Tahoma" charset="0"/>
              </a:rPr>
              <a:t> for a string </a:t>
            </a:r>
            <a:r>
              <a:rPr lang="en-US" sz="2400" b="1" i="1" dirty="0">
                <a:latin typeface="Times New Roman" charset="0"/>
              </a:rPr>
              <a:t>X</a:t>
            </a:r>
            <a:r>
              <a:rPr lang="en-US" sz="2400" dirty="0">
                <a:latin typeface="Tahoma" charset="0"/>
              </a:rPr>
              <a:t> of size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dirty="0">
                <a:latin typeface="Tahoma" charset="0"/>
              </a:rPr>
              <a:t> </a:t>
            </a:r>
            <a:endParaRPr lang="en-US" sz="2400" b="1" i="1" dirty="0">
              <a:solidFill>
                <a:schemeClr val="accent2"/>
              </a:solidFill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Uses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space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Supports arbitrary pattern matching queries in </a:t>
            </a:r>
            <a:r>
              <a:rPr lang="en-US" sz="2000" b="1" i="1" dirty="0">
                <a:latin typeface="Times New Roman" charset="0"/>
              </a:rPr>
              <a:t>X</a:t>
            </a:r>
            <a:r>
              <a:rPr lang="en-US" sz="2000" dirty="0">
                <a:latin typeface="Tahoma" charset="0"/>
              </a:rPr>
              <a:t> in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m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time, where </a:t>
            </a:r>
            <a:r>
              <a:rPr lang="en-US" sz="2000" b="1" i="1" dirty="0">
                <a:latin typeface="Times New Roman" charset="0"/>
              </a:rPr>
              <a:t>m</a:t>
            </a:r>
            <a:r>
              <a:rPr lang="en-US" sz="2000" dirty="0">
                <a:latin typeface="Tahoma" charset="0"/>
              </a:rPr>
              <a:t> is the size of the pattern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Can be constructed in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>
                <a:latin typeface="Tahoma" charset="0"/>
              </a:rPr>
              <a:t> time (we will discuss how later)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2E6DF2-038E-5F4B-AFF3-FD4291219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636" y="3505200"/>
            <a:ext cx="52959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44AC8-34CA-1A6D-5C57-0EBB02EDA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2145"/>
            <a:ext cx="9144000" cy="994567"/>
          </a:xfrm>
        </p:spPr>
        <p:txBody>
          <a:bodyPr/>
          <a:lstStyle/>
          <a:p>
            <a:r>
              <a:rPr lang="en-US" sz="3200" dirty="0"/>
              <a:t>Using a Suffix </a:t>
            </a:r>
            <a:r>
              <a:rPr lang="en-US" sz="3200" dirty="0" err="1"/>
              <a:t>Trie</a:t>
            </a:r>
            <a:r>
              <a:rPr lang="en-US" sz="3200" dirty="0"/>
              <a:t> for Multi-Pattern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9B11C-1B8D-DF40-D6FF-8D7D62A74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suffix </a:t>
            </a:r>
            <a:r>
              <a:rPr lang="en-US" dirty="0" err="1"/>
              <a:t>trie</a:t>
            </a:r>
            <a:r>
              <a:rPr lang="en-US" dirty="0"/>
              <a:t> for the text (not the patterns)</a:t>
            </a:r>
          </a:p>
          <a:p>
            <a:r>
              <a:rPr lang="en-US" dirty="0"/>
              <a:t>Do a search for each of the k patterns.</a:t>
            </a:r>
          </a:p>
          <a:p>
            <a:r>
              <a:rPr lang="en-US" dirty="0"/>
              <a:t>Total time: O(n + </a:t>
            </a:r>
            <a:r>
              <a:rPr lang="en-US" dirty="0" err="1"/>
              <a:t>mk</a:t>
            </a:r>
            <a:r>
              <a:rPr lang="en-US" dirty="0"/>
              <a:t>), assuming a linear-time algorithm for constructing a suffix </a:t>
            </a:r>
            <a:r>
              <a:rPr lang="en-US" dirty="0" err="1"/>
              <a:t>trie</a:t>
            </a:r>
            <a:r>
              <a:rPr lang="en-US" dirty="0"/>
              <a:t> (which we will discuss later in this class)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843507-F9A0-4FFC-FE4B-8A3EB82DC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677" y="4080013"/>
            <a:ext cx="52959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4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DEB17-36E7-4740-921A-9465D97C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Multi-Pattern 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482CE-B6C9-584E-A083-3E33EC58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04111"/>
            <a:ext cx="8460581" cy="4701208"/>
          </a:xfrm>
        </p:spPr>
        <p:txBody>
          <a:bodyPr/>
          <a:lstStyle/>
          <a:p>
            <a:r>
              <a:rPr lang="en-US" dirty="0"/>
              <a:t>Given a text, T, of length n and a set of k patterns, P</a:t>
            </a:r>
            <a:r>
              <a:rPr lang="en-US" baseline="-25000" dirty="0"/>
              <a:t>1</a:t>
            </a:r>
            <a:r>
              <a:rPr lang="en-US" dirty="0"/>
              <a:t>, …, P</a:t>
            </a:r>
            <a:r>
              <a:rPr lang="en-US" baseline="-25000" dirty="0"/>
              <a:t>k</a:t>
            </a:r>
            <a:r>
              <a:rPr lang="en-US" dirty="0"/>
              <a:t>, each of length at most m, find the first (or each) occurrence of a given pattern in T.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AE3229F-032E-EB46-A4E2-D60905B95A99}"/>
              </a:ext>
            </a:extLst>
          </p:cNvPr>
          <p:cNvGrpSpPr/>
          <p:nvPr/>
        </p:nvGrpSpPr>
        <p:grpSpPr>
          <a:xfrm>
            <a:off x="1087395" y="3115596"/>
            <a:ext cx="6697362" cy="3742404"/>
            <a:chOff x="1639845" y="2967314"/>
            <a:chExt cx="5864310" cy="3087497"/>
          </a:xfrm>
        </p:grpSpPr>
        <p:pic>
          <p:nvPicPr>
            <p:cNvPr id="2050" name="Picture 2" descr="Multiple pattern matching for network security applications: Acceleration  through vectorization - ScienceDirect">
              <a:extLst>
                <a:ext uri="{FF2B5EF4-FFF2-40B4-BE49-F238E27FC236}">
                  <a16:creationId xmlns:a16="http://schemas.microsoft.com/office/drawing/2014/main" id="{71506EF7-84C7-8243-9585-5ACA20EEF6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8" b="21514"/>
            <a:stretch/>
          </p:blipFill>
          <p:spPr bwMode="auto">
            <a:xfrm>
              <a:off x="1779373" y="2967314"/>
              <a:ext cx="5724782" cy="27909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15271B-62B4-EF41-A266-4F6A98744649}"/>
                </a:ext>
              </a:extLst>
            </p:cNvPr>
            <p:cNvSpPr/>
            <p:nvPr/>
          </p:nvSpPr>
          <p:spPr bwMode="auto">
            <a:xfrm>
              <a:off x="1639845" y="4312508"/>
              <a:ext cx="4353182" cy="174230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0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6E0B090-3E77-D74D-98DB-80041520CF19}"/>
              </a:ext>
            </a:extLst>
          </p:cNvPr>
          <p:cNvSpPr txBox="1"/>
          <p:nvPr/>
        </p:nvSpPr>
        <p:spPr>
          <a:xfrm>
            <a:off x="213518" y="6610865"/>
            <a:ext cx="5598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Image from https://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www.sciencedirect.com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/science/article/abs/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pii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/S0743731519301984</a:t>
            </a:r>
          </a:p>
        </p:txBody>
      </p:sp>
    </p:spTree>
    <p:extLst>
      <p:ext uri="{BB962C8B-B14F-4D97-AF65-F5344CB8AC3E}">
        <p14:creationId xmlns:p14="http://schemas.microsoft.com/office/powerpoint/2010/main" val="177340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ED907D5-88C5-9049-BADB-8768056AD334}"/>
              </a:ext>
            </a:extLst>
          </p:cNvPr>
          <p:cNvGrpSpPr/>
          <p:nvPr/>
        </p:nvGrpSpPr>
        <p:grpSpPr>
          <a:xfrm>
            <a:off x="1025611" y="1860341"/>
            <a:ext cx="6746787" cy="4799949"/>
            <a:chOff x="1037968" y="2695191"/>
            <a:chExt cx="6746787" cy="479994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357365-4AB8-0545-B214-F3FED3F75446}"/>
                </a:ext>
              </a:extLst>
            </p:cNvPr>
            <p:cNvGrpSpPr/>
            <p:nvPr/>
          </p:nvGrpSpPr>
          <p:grpSpPr>
            <a:xfrm>
              <a:off x="1037968" y="2695191"/>
              <a:ext cx="6746787" cy="4799949"/>
              <a:chOff x="1596567" y="2620478"/>
              <a:chExt cx="5907588" cy="3959976"/>
            </a:xfrm>
          </p:grpSpPr>
          <p:pic>
            <p:nvPicPr>
              <p:cNvPr id="5" name="Picture 2" descr="Multiple pattern matching for network security applications: Acceleration  through vectorization - ScienceDirect">
                <a:extLst>
                  <a:ext uri="{FF2B5EF4-FFF2-40B4-BE49-F238E27FC236}">
                    <a16:creationId xmlns:a16="http://schemas.microsoft.com/office/drawing/2014/main" id="{577FD39C-BC87-BD4E-B8BC-4DE3CF22EF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18" t="-1" b="-1608"/>
              <a:stretch/>
            </p:blipFill>
            <p:spPr bwMode="auto">
              <a:xfrm>
                <a:off x="1779373" y="2967314"/>
                <a:ext cx="5724782" cy="36131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B31CD8E-F814-3541-B9AB-108437872CD8}"/>
                  </a:ext>
                </a:extLst>
              </p:cNvPr>
              <p:cNvSpPr/>
              <p:nvPr/>
            </p:nvSpPr>
            <p:spPr bwMode="auto">
              <a:xfrm>
                <a:off x="1596567" y="2620478"/>
                <a:ext cx="4353182" cy="174230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0327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B3A7C3E-72E3-F74D-87C1-7484CF7E030D}"/>
                </a:ext>
              </a:extLst>
            </p:cNvPr>
            <p:cNvSpPr/>
            <p:nvPr/>
          </p:nvSpPr>
          <p:spPr bwMode="auto">
            <a:xfrm>
              <a:off x="4527550" y="6193251"/>
              <a:ext cx="1873250" cy="10784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0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A47CBB-A8E5-4245-BCDC-E1DD9764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Multi-Pattern Brute-Force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7A600-7F57-B448-8EC4-B06A9175D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44595"/>
            <a:ext cx="8460581" cy="4886022"/>
          </a:xfrm>
        </p:spPr>
        <p:txBody>
          <a:bodyPr/>
          <a:lstStyle/>
          <a:p>
            <a:r>
              <a:rPr lang="en-US" dirty="0"/>
              <a:t>We can run the brute-force algorithm k times.</a:t>
            </a:r>
          </a:p>
          <a:p>
            <a:r>
              <a:rPr lang="en-US" dirty="0"/>
              <a:t>This would run in O(</a:t>
            </a:r>
            <a:r>
              <a:rPr lang="en-US" dirty="0" err="1"/>
              <a:t>nmk</a:t>
            </a:r>
            <a:r>
              <a:rPr lang="en-US" dirty="0"/>
              <a:t>) time, which is very </a:t>
            </a:r>
            <a:r>
              <a:rPr lang="en-US" b="1" dirty="0"/>
              <a:t>bad</a:t>
            </a: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3335AA-A07F-4D40-8402-F55F8067E841}"/>
              </a:ext>
            </a:extLst>
          </p:cNvPr>
          <p:cNvSpPr txBox="1"/>
          <p:nvPr/>
        </p:nvSpPr>
        <p:spPr>
          <a:xfrm>
            <a:off x="213518" y="6610865"/>
            <a:ext cx="5598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Image from https://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www.sciencedirect.com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/science/article/abs/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pii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/S0743731519301984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393324-F525-724B-B366-1832B0569C26}"/>
              </a:ext>
            </a:extLst>
          </p:cNvPr>
          <p:cNvSpPr txBox="1"/>
          <p:nvPr/>
        </p:nvSpPr>
        <p:spPr>
          <a:xfrm>
            <a:off x="4262069" y="5189124"/>
            <a:ext cx="1840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Brute force </a:t>
            </a:r>
            <a:r>
              <a:rPr lang="en-US" dirty="0" err="1"/>
              <a:t>algs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519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27ABA-D045-7127-5FF5-9B6DBBA5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Build a Reg. Exp.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C3E2E-5844-4A48-0073-F2191E71B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k patterns,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…, P</a:t>
            </a:r>
            <a:r>
              <a:rPr lang="en-US" baseline="-25000" dirty="0"/>
              <a:t>k</a:t>
            </a:r>
            <a:r>
              <a:rPr lang="en-US" dirty="0"/>
              <a:t>, each of size at most m, build a regular expression:</a:t>
            </a:r>
          </a:p>
          <a:p>
            <a:pPr lvl="1"/>
            <a:r>
              <a:rPr lang="en-US" dirty="0"/>
              <a:t>R = P</a:t>
            </a:r>
            <a:r>
              <a:rPr lang="en-US" baseline="-25000" dirty="0"/>
              <a:t>1 </a:t>
            </a:r>
            <a:r>
              <a:rPr lang="en-US" dirty="0"/>
              <a:t>| P</a:t>
            </a:r>
            <a:r>
              <a:rPr lang="en-US" baseline="-25000" dirty="0"/>
              <a:t>2 </a:t>
            </a:r>
            <a:r>
              <a:rPr lang="en-US" dirty="0"/>
              <a:t>| … | P</a:t>
            </a:r>
            <a:r>
              <a:rPr lang="en-US" baseline="-25000" dirty="0"/>
              <a:t>k</a:t>
            </a:r>
          </a:p>
          <a:p>
            <a:r>
              <a:rPr lang="en-US" dirty="0"/>
              <a:t>Then, use R to match for any pattern P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r>
              <a:rPr lang="en-US" dirty="0"/>
              <a:t>If we simulate the NFA for R, then this </a:t>
            </a:r>
            <a:r>
              <a:rPr lang="en-US"/>
              <a:t>takes O(</a:t>
            </a:r>
            <a:r>
              <a:rPr lang="en-US" dirty="0" err="1"/>
              <a:t>nmk</a:t>
            </a:r>
            <a:r>
              <a:rPr lang="en-US" dirty="0"/>
              <a:t>) time.</a:t>
            </a:r>
          </a:p>
          <a:p>
            <a:r>
              <a:rPr lang="en-US" dirty="0"/>
              <a:t>This is no better than brute-force!</a:t>
            </a:r>
          </a:p>
        </p:txBody>
      </p:sp>
    </p:spTree>
    <p:extLst>
      <p:ext uri="{BB962C8B-B14F-4D97-AF65-F5344CB8AC3E}">
        <p14:creationId xmlns:p14="http://schemas.microsoft.com/office/powerpoint/2010/main" val="111711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ED907D5-88C5-9049-BADB-8768056AD334}"/>
              </a:ext>
            </a:extLst>
          </p:cNvPr>
          <p:cNvGrpSpPr/>
          <p:nvPr/>
        </p:nvGrpSpPr>
        <p:grpSpPr>
          <a:xfrm>
            <a:off x="1025611" y="1860341"/>
            <a:ext cx="6746787" cy="4799949"/>
            <a:chOff x="1037968" y="2695191"/>
            <a:chExt cx="6746787" cy="479994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357365-4AB8-0545-B214-F3FED3F75446}"/>
                </a:ext>
              </a:extLst>
            </p:cNvPr>
            <p:cNvGrpSpPr/>
            <p:nvPr/>
          </p:nvGrpSpPr>
          <p:grpSpPr>
            <a:xfrm>
              <a:off x="1037968" y="2695191"/>
              <a:ext cx="6746787" cy="4799949"/>
              <a:chOff x="1596567" y="2620478"/>
              <a:chExt cx="5907588" cy="3959976"/>
            </a:xfrm>
          </p:grpSpPr>
          <p:pic>
            <p:nvPicPr>
              <p:cNvPr id="5" name="Picture 2" descr="Multiple pattern matching for network security applications: Acceleration  through vectorization - ScienceDirect">
                <a:extLst>
                  <a:ext uri="{FF2B5EF4-FFF2-40B4-BE49-F238E27FC236}">
                    <a16:creationId xmlns:a16="http://schemas.microsoft.com/office/drawing/2014/main" id="{577FD39C-BC87-BD4E-B8BC-4DE3CF22EF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18" t="-1" b="-1608"/>
              <a:stretch/>
            </p:blipFill>
            <p:spPr bwMode="auto">
              <a:xfrm>
                <a:off x="1779373" y="2967314"/>
                <a:ext cx="5724782" cy="36131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B31CD8E-F814-3541-B9AB-108437872CD8}"/>
                  </a:ext>
                </a:extLst>
              </p:cNvPr>
              <p:cNvSpPr/>
              <p:nvPr/>
            </p:nvSpPr>
            <p:spPr bwMode="auto">
              <a:xfrm>
                <a:off x="1596567" y="2620478"/>
                <a:ext cx="4353182" cy="174230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0327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B3A7C3E-72E3-F74D-87C1-7484CF7E030D}"/>
                </a:ext>
              </a:extLst>
            </p:cNvPr>
            <p:cNvSpPr/>
            <p:nvPr/>
          </p:nvSpPr>
          <p:spPr bwMode="auto">
            <a:xfrm>
              <a:off x="4527550" y="6193251"/>
              <a:ext cx="1873250" cy="10784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03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A47CBB-A8E5-4245-BCDC-E1DD9764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KMP Algorithm for Multiple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7A600-7F57-B448-8EC4-B06A9175D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00" y="1636712"/>
            <a:ext cx="8460581" cy="4972520"/>
          </a:xfrm>
        </p:spPr>
        <p:txBody>
          <a:bodyPr/>
          <a:lstStyle/>
          <a:p>
            <a:r>
              <a:rPr lang="en-US" dirty="0"/>
              <a:t>We can run the KMP algorithm k times.</a:t>
            </a:r>
          </a:p>
          <a:p>
            <a:r>
              <a:rPr lang="en-US" dirty="0"/>
              <a:t>This would run in O((</a:t>
            </a:r>
            <a:r>
              <a:rPr lang="en-US" dirty="0" err="1"/>
              <a:t>n+m</a:t>
            </a:r>
            <a:r>
              <a:rPr lang="en-US" dirty="0"/>
              <a:t>)k) time, which is better than brute force but still not great.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3335AA-A07F-4D40-8402-F55F8067E841}"/>
              </a:ext>
            </a:extLst>
          </p:cNvPr>
          <p:cNvSpPr txBox="1"/>
          <p:nvPr/>
        </p:nvSpPr>
        <p:spPr>
          <a:xfrm>
            <a:off x="213518" y="6610865"/>
            <a:ext cx="5598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Image from https://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www.sciencedirect.com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/science/article/abs/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pii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/S0743731519301984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393324-F525-724B-B366-1832B0569C26}"/>
              </a:ext>
            </a:extLst>
          </p:cNvPr>
          <p:cNvSpPr txBox="1"/>
          <p:nvPr/>
        </p:nvSpPr>
        <p:spPr>
          <a:xfrm>
            <a:off x="4262069" y="5189124"/>
            <a:ext cx="1661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diff. KMP </a:t>
            </a:r>
            <a:r>
              <a:rPr lang="en-US" dirty="0" err="1"/>
              <a:t>algs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172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0"/>
            <a:ext cx="7772400" cy="1143000"/>
          </a:xfrm>
        </p:spPr>
        <p:txBody>
          <a:bodyPr/>
          <a:lstStyle/>
          <a:p>
            <a:r>
              <a:rPr lang="en-US" altLang="en-US" dirty="0"/>
              <a:t>Recall the Rabin-Karp Algorithm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199"/>
            <a:ext cx="8763000" cy="4590393"/>
          </a:xfrm>
        </p:spPr>
        <p:txBody>
          <a:bodyPr/>
          <a:lstStyle/>
          <a:p>
            <a:r>
              <a:rPr lang="en-US" altLang="en-US" sz="2400" dirty="0"/>
              <a:t>The Rabin-Karp string searching algorithm calculates a </a:t>
            </a:r>
            <a:r>
              <a:rPr lang="en-US" altLang="en-US" sz="2400" b="1" dirty="0"/>
              <a:t>hash value</a:t>
            </a:r>
            <a:r>
              <a:rPr lang="en-US" altLang="en-US" sz="2400" dirty="0"/>
              <a:t> for the pattern, and for each m-character substring of text to be compared.</a:t>
            </a:r>
          </a:p>
          <a:p>
            <a:r>
              <a:rPr lang="en-US" altLang="en-US" sz="2400" dirty="0"/>
              <a:t>If the hash values are unequal, the algorithm will calculate the hash value for next m-character sequence, using a rolling hash function</a:t>
            </a:r>
          </a:p>
          <a:p>
            <a:r>
              <a:rPr lang="en-US" altLang="en-US" sz="2400" dirty="0"/>
              <a:t>If the hash values are equal, the algorithm will do a Brute Force comparison between the pattern and the m-character sequence at this location (in case of a hash value collision causing a false match).</a:t>
            </a:r>
          </a:p>
          <a:p>
            <a:r>
              <a:rPr lang="en-US" altLang="en-US" sz="2400" dirty="0"/>
              <a:t>In this way, there is only one comparison per text subsequence, and Brute Force is only needed when hash values match.</a:t>
            </a:r>
          </a:p>
        </p:txBody>
      </p:sp>
    </p:spTree>
    <p:extLst>
      <p:ext uri="{BB962C8B-B14F-4D97-AF65-F5344CB8AC3E}">
        <p14:creationId xmlns:p14="http://schemas.microsoft.com/office/powerpoint/2010/main" val="421251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AE57-7627-E746-A854-EE94251CD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1" y="642145"/>
            <a:ext cx="9057503" cy="994567"/>
          </a:xfrm>
        </p:spPr>
        <p:txBody>
          <a:bodyPr/>
          <a:lstStyle/>
          <a:p>
            <a:r>
              <a:rPr lang="en-US" dirty="0"/>
              <a:t>Rabin-Karp for Multiple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B4104-53EF-EE4B-BEE0-629F8CC7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29409"/>
            <a:ext cx="8293100" cy="1297570"/>
          </a:xfrm>
        </p:spPr>
        <p:txBody>
          <a:bodyPr/>
          <a:lstStyle/>
          <a:p>
            <a:r>
              <a:rPr lang="en-US" dirty="0"/>
              <a:t>Text T = </a:t>
            </a:r>
            <a:r>
              <a:rPr lang="en-US" dirty="0" err="1"/>
              <a:t>cbabacabb</a:t>
            </a:r>
            <a:endParaRPr lang="en-US" dirty="0"/>
          </a:p>
          <a:p>
            <a:r>
              <a:rPr lang="en-US" dirty="0"/>
              <a:t>Pattern P</a:t>
            </a:r>
            <a:r>
              <a:rPr lang="en-US" baseline="-25000" dirty="0"/>
              <a:t>1</a:t>
            </a:r>
            <a:r>
              <a:rPr lang="en-US" dirty="0"/>
              <a:t> = abaca, P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err="1"/>
              <a:t>cabbb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B13D5D-50FC-6D45-96CB-807D2F8B1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68" y="2628060"/>
            <a:ext cx="6604381" cy="404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7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6C0C4-6E4D-6E4F-9B78-E383BB1B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BD8B9-9D4B-6741-89AA-B4CEE303C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19" y="1729409"/>
            <a:ext cx="8795541" cy="4701208"/>
          </a:xfrm>
        </p:spPr>
        <p:txBody>
          <a:bodyPr/>
          <a:lstStyle/>
          <a:p>
            <a:r>
              <a:rPr lang="en-US" dirty="0"/>
              <a:t>The multi-pattern Rabin-Karp algorithm uses hashing in </a:t>
            </a:r>
            <a:r>
              <a:rPr lang="en-US" b="1" dirty="0"/>
              <a:t>two</a:t>
            </a:r>
            <a:r>
              <a:rPr lang="en-US" dirty="0"/>
              <a:t> ways:</a:t>
            </a:r>
          </a:p>
          <a:p>
            <a:pPr marL="909638" lvl="1" indent="-514350"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n-US" dirty="0"/>
              <a:t>It uses the hash function, h, for computing the rolling hash values of the pattern and text substrings.</a:t>
            </a:r>
          </a:p>
          <a:p>
            <a:pPr marL="909638" lvl="1" indent="-514350"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n-US" dirty="0"/>
              <a:t>It uses a hash table, H, for storing key-value pairs.</a:t>
            </a:r>
          </a:p>
          <a:p>
            <a:pPr marL="1319213" lvl="2" indent="-514350">
              <a:buClr>
                <a:schemeClr val="tx1"/>
              </a:buClr>
              <a:buSzPct val="80000"/>
            </a:pPr>
            <a:r>
              <a:rPr lang="en-US" dirty="0"/>
              <a:t>This provides expected O(1) time insertions and lookups (see any good reference on hash tables for this)</a:t>
            </a:r>
          </a:p>
        </p:txBody>
      </p:sp>
      <p:pic>
        <p:nvPicPr>
          <p:cNvPr id="1026" name="Picture 2" descr="Hash Function">
            <a:extLst>
              <a:ext uri="{FF2B5EF4-FFF2-40B4-BE49-F238E27FC236}">
                <a16:creationId xmlns:a16="http://schemas.microsoft.com/office/drawing/2014/main" id="{51A9394E-05C2-1147-AAB5-EB612907E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4" y="4570536"/>
            <a:ext cx="6830026" cy="188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E9708E-F949-AB4F-845B-4B7CDDED900F}"/>
              </a:ext>
            </a:extLst>
          </p:cNvPr>
          <p:cNvSpPr txBox="1"/>
          <p:nvPr/>
        </p:nvSpPr>
        <p:spPr>
          <a:xfrm>
            <a:off x="134940" y="6523314"/>
            <a:ext cx="6671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Image from https://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www.tutorialspoint.com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data_structures_algorithms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hash_data_structure.htm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5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78C75-DAA6-414E-9FFF-768C208A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Rabin-Karp for Multiple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955C0-0CB9-7946-8ACD-1810A9305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87365"/>
            <a:ext cx="8293100" cy="4948658"/>
          </a:xfrm>
        </p:spPr>
        <p:txBody>
          <a:bodyPr/>
          <a:lstStyle/>
          <a:p>
            <a:r>
              <a:rPr lang="en-US" sz="2000" dirty="0"/>
              <a:t>Assumes a </a:t>
            </a:r>
            <a:r>
              <a:rPr lang="en-US" sz="2000" dirty="0" err="1"/>
              <a:t>shiftHash</a:t>
            </a:r>
            <a:r>
              <a:rPr lang="en-US" sz="2000" dirty="0"/>
              <a:t> function for computing a shifted hash value.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401E30-4621-3A4B-8F2B-4BB8E7270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694" y="1786757"/>
            <a:ext cx="6467513" cy="50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244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ART"/>
  <p:tag name="FORCE_OPTION" val="0"/>
  <p:tag name="ARTICULATE_REFERENCE_TYPE_2" val="0"/>
  <p:tag name="ARTICULATE_REFERENCE_TITLE_2" val="UCI Student Counseling Center"/>
  <p:tag name="ARTICULATE_REFERENCE_2" val="http://www.counseling.uci.edu/"/>
  <p:tag name="ARTICULATE_REFERENCE_TYPE_3" val="0"/>
  <p:tag name="ARTICULATE_REFERENCE_TITLE_3" val="UCI Faculty and Staff Counseling Center"/>
  <p:tag name="ARTICULATE_REFERENCE_3" val="http://snap.uci.edu/viewXmlFile.jsp?resourceID=224"/>
  <p:tag name="ARTICULATE_REFERENCE_TYPE_4" val="0"/>
  <p:tag name="ARTICULATE_REFERENCE_TITLE_4" val="Schedule a Workplace Violence Workshop for Your Department"/>
  <p:tag name="ARTICULATE_REFERENCE_4" val="http://snap.uci.edu/viewXmlFile.jsp?resourceID=1566"/>
  <p:tag name="ARTICULATE_REFERENCE_TYPE_5" val="0"/>
  <p:tag name="LOGO_PIC_2" val="C:\Documents and Settings\Bonni Frazee\Desktop\Articulate UCI Template\Articulate Template\Articulate logo.jpg"/>
  <p:tag name="PRESENTER_PIC_MODE" val="0"/>
  <p:tag name="LOGO_PIC_MODE" val="1"/>
  <p:tag name="PRESENTATION_TITLE" val="Workplace Violence"/>
  <p:tag name="PRESENTATION_DESC" val="version 4"/>
  <p:tag name="LMS_QUIZ_INSERT" val="1"/>
  <p:tag name="LMS_COMPLETION_TITLE" val="Change Title"/>
  <p:tag name="LMS_COMPLETION_ID" val="Change_Title"/>
  <p:tag name="LMS_COMPLETION_VERSION" val="1.0"/>
  <p:tag name="LMS_COMPLETION_DURATION" val="01:00:00"/>
  <p:tag name="LMS_COMPLETION_SCO_TITLE" val="Change Title"/>
  <p:tag name="LMS_COMPLETION_SCO_ID" val="Change_Title"/>
  <p:tag name="LMS_COMPLETION_THRESHOLD" val="3"/>
  <p:tag name="LMS_COMPLETION_METHOD" val="VIEW"/>
  <p:tag name="LMS_REPORTING" val="0"/>
  <p:tag name="LMS_DATA_SCORM" val="Yes"/>
  <p:tag name="PUBLISH_TITLE" val="Change Title"/>
  <p:tag name="ARTICULATE_PUBLISH_PATH" val="X:\eLearning_Sources\eLearning_other\UCI_eLearning\elearning Creation\Published"/>
  <p:tag name="ARTICULATE_LOGO" val="UCI_logo.jpg"/>
  <p:tag name="ARTICULATE_PRESENTER" val="(None selected)"/>
  <p:tag name="ARTICULATE_LMS" val="0"/>
  <p:tag name="LMS_PUBLISH" val="Yes"/>
  <p:tag name="LMS_PROTOCOL_METHOD" val="SCORM"/>
  <p:tag name="LMS_PROTOCOL_VERSION" val="1.2"/>
  <p:tag name="ARTICULATE_TEMPLATE" val="UCI White"/>
  <p:tag name="PLAYERLOGOHEIGHT" val="41"/>
  <p:tag name="PLAYERLOGOWIDTH" val="244"/>
  <p:tag name="LASTPUBLISHED" val="X:\eLearning_Sources\eLearning_other\UCI_eLearning\elearning Creation\CoursePrep\Published\Course Preparation\player.html"/>
  <p:tag name="ARTICULATE_REFERENCE_COUNT" val="1"/>
  <p:tag name="ARTICULATE_REFERENCE_TYPE_1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.968"/>
</p:tagLst>
</file>

<file path=ppt/theme/theme1.xml><?xml version="1.0" encoding="utf-8"?>
<a:theme xmlns:a="http://schemas.openxmlformats.org/drawingml/2006/main" name="UCI Master">
  <a:themeElements>
    <a:clrScheme name="UCI Mast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UCI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CI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1323</Words>
  <Application>Microsoft Macintosh PowerPoint</Application>
  <PresentationFormat>On-screen Show (4:3)</PresentationFormat>
  <Paragraphs>291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Tahoma</vt:lpstr>
      <vt:lpstr>Times New Roman</vt:lpstr>
      <vt:lpstr>Wingdings</vt:lpstr>
      <vt:lpstr>UCI Master</vt:lpstr>
      <vt:lpstr>VISIO</vt:lpstr>
      <vt:lpstr>Multiple Pattern Matching</vt:lpstr>
      <vt:lpstr>The Multi-Pattern Matching Problem</vt:lpstr>
      <vt:lpstr>Multi-Pattern Brute-Force Algorithm</vt:lpstr>
      <vt:lpstr>Alternative: Build a Reg. Exp.</vt:lpstr>
      <vt:lpstr>KMP Algorithm for Multiple Patterns</vt:lpstr>
      <vt:lpstr>Recall the Rabin-Karp Algorithm</vt:lpstr>
      <vt:lpstr>Rabin-Karp for Multiple Patterns</vt:lpstr>
      <vt:lpstr>Hash Tables</vt:lpstr>
      <vt:lpstr>Rabin-Karp for Multiple Patterns</vt:lpstr>
      <vt:lpstr>Analysis of the Rabin-Karp Multi-Pattern Matching Algorithm</vt:lpstr>
      <vt:lpstr>Tries</vt:lpstr>
      <vt:lpstr>Preprocessing Strings</vt:lpstr>
      <vt:lpstr>Standard Tries</vt:lpstr>
      <vt:lpstr>Analysis of Standard Tries</vt:lpstr>
      <vt:lpstr>Word Matching with a Trie</vt:lpstr>
      <vt:lpstr>Analysis for Using a Trie for Multiple Patterns</vt:lpstr>
      <vt:lpstr>Suffix Tries (Trees)</vt:lpstr>
      <vt:lpstr>Analysis of Suffix Tries</vt:lpstr>
      <vt:lpstr>Using a Suffix Trie for Multi-Pattern Matching</vt:lpstr>
    </vt:vector>
  </TitlesOfParts>
  <Manager/>
  <Company>University California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dc:description/>
  <cp:lastModifiedBy>Michael Goodrich</cp:lastModifiedBy>
  <cp:revision>136</cp:revision>
  <dcterms:created xsi:type="dcterms:W3CDTF">2002-12-30T18:35:41Z</dcterms:created>
  <dcterms:modified xsi:type="dcterms:W3CDTF">2022-04-21T20:08:23Z</dcterms:modified>
</cp:coreProperties>
</file>