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notesSlides/notesSlide1.xml" ContentType="application/vnd.openxmlformats-officedocument.presentationml.notesSlide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16"/>
  </p:notesMasterIdLst>
  <p:handoutMasterIdLst>
    <p:handoutMasterId r:id="rId17"/>
  </p:handoutMasterIdLst>
  <p:sldIdLst>
    <p:sldId id="256" r:id="rId2"/>
    <p:sldId id="293" r:id="rId3"/>
    <p:sldId id="294" r:id="rId4"/>
    <p:sldId id="258" r:id="rId5"/>
    <p:sldId id="259" r:id="rId6"/>
    <p:sldId id="268" r:id="rId7"/>
    <p:sldId id="295" r:id="rId8"/>
    <p:sldId id="290" r:id="rId9"/>
    <p:sldId id="269" r:id="rId10"/>
    <p:sldId id="270" r:id="rId11"/>
    <p:sldId id="274" r:id="rId12"/>
    <p:sldId id="275" r:id="rId13"/>
    <p:sldId id="286" r:id="rId14"/>
    <p:sldId id="288" r:id="rId15"/>
  </p:sldIdLst>
  <p:sldSz cx="9144000" cy="6858000" type="screen4x3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8F0D0"/>
    <a:srgbClr val="F2E4AA"/>
    <a:srgbClr val="E4BB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68"/>
  </p:normalViewPr>
  <p:slideViewPr>
    <p:cSldViewPr>
      <p:cViewPr varScale="1">
        <p:scale>
          <a:sx n="62" d="100"/>
          <a:sy n="62" d="100"/>
        </p:scale>
        <p:origin x="1406" y="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09" tIns="48254" rIns="96509" bIns="48254" numCol="1" anchor="t" anchorCtr="0" compatLnSpc="1">
            <a:prstTxWarp prst="textNoShape">
              <a:avLst/>
            </a:prstTxWarp>
          </a:bodyPr>
          <a:lstStyle>
            <a:lvl1pPr defTabSz="965200">
              <a:defRPr sz="130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8613" y="0"/>
            <a:ext cx="316388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09" tIns="48254" rIns="96509" bIns="48254" numCol="1" anchor="t" anchorCtr="0" compatLnSpc="1">
            <a:prstTxWarp prst="textNoShape">
              <a:avLst/>
            </a:prstTxWarp>
          </a:bodyPr>
          <a:lstStyle>
            <a:lvl1pPr algn="r" defTabSz="965200">
              <a:defRPr sz="130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09" tIns="48254" rIns="96509" bIns="48254" numCol="1" anchor="b" anchorCtr="0" compatLnSpc="1">
            <a:prstTxWarp prst="textNoShape">
              <a:avLst/>
            </a:prstTxWarp>
          </a:bodyPr>
          <a:lstStyle>
            <a:lvl1pPr defTabSz="965200">
              <a:defRPr sz="130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8613" y="9109075"/>
            <a:ext cx="316388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09" tIns="48254" rIns="96509" bIns="48254" numCol="1" anchor="b" anchorCtr="0" compatLnSpc="1">
            <a:prstTxWarp prst="textNoShape">
              <a:avLst/>
            </a:prstTxWarp>
          </a:bodyPr>
          <a:lstStyle>
            <a:lvl1pPr algn="r" defTabSz="965200">
              <a:defRPr sz="1300">
                <a:cs typeface="+mn-cs"/>
              </a:defRPr>
            </a:lvl1pPr>
          </a:lstStyle>
          <a:p>
            <a:pPr>
              <a:defRPr/>
            </a:pPr>
            <a:fld id="{76460F28-81D1-204C-8EAD-7BB90C565C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4876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8344" units="cm"/>
          <inkml:channel name="Y" type="integer" max="10544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623.94556" units="1/cm"/>
          <inkml:channelProperty channel="Y" name="resolution" value="635.1807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3-25T21:40:07.92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9109 10994 785 0,'4'-7'0'0,"-2"-4"-53"16,2-4 0-16,-1 1-383 15</inkml:trace>
  <inkml:trace contextRef="#ctx0" brushRef="#br0" timeOffset="156.817">9030 10855 483 0,'-15'12'0'0,"-7"10"205"0,-2 3 1 16,-9 6 8-16,2 0 1 16,-6 1-67-16,-4 3 1 15,2 1-116-15,-5-6 1 16,1 3-223-16,-5-8 0 15,2 1-686-15</inkml:trace>
  <inkml:trace contextRef="#ctx0" brushRef="#br0" timeOffset="217.684">8360 11265 91 0,'-9'3'0'16,"-1"3"-9"-16</inkml:trace>
  <inkml:trace contextRef="#ctx0" brushRef="#br0" timeOffset="256.548">8068 11364 191 0,'-22'4'0'16,"-11"-1"208"-16,-10 1 0 15,-8-2-119-15,-5 1 1 16,-6 1-105-16,-1 5 1 15,0-3-491-15</inkml:trace>
  <inkml:trace contextRef="#ctx0" brushRef="#br0" timeOffset="937.568">6913 11830 382 0,'-12'20'0'0,"-12"11"-17"16,-1 16 0-16,-5 9 115 15,-5 18 0-15,-4 16-2 16,15-5 0-16,8 4-149 15,10 12 0-15,6 9 132 16,11-1 0-16,11-1 15 16,0 8 1-16,6-1 74 15,0-1 0-15,1-4-31 16,3-7 1-16,1-3-71 0,4-8 1 16,4-9-60-16,1-5 0 15,4-10-9-15,2 8 0 16,2 4 15-16,7-1 1 15,6 1-16-15,0 1 0 16,5 2 0-16,2 0 0 16,0-2 33-16,10-21 0 15,7-17-48-15,7-12 1 16,7-13-15-16,3-11 0 16,10-12 23-16,2 0 1 15,6-6-15-15,-2 7 0 16,-2 2 46-16,-3 10 0 15,-8 6-54-15,-4 8 0 16,3 5 37-16,-12 0 0 16,-2 4 79-16,0-4 0 0,-3 0-26 15,0-11 0-15,-3-5-63 16,8-8 0-16,-1-6-48 16,5-12 0-16,-4-8-24 15,-7-4 0-15,-6-6 48 16,-9-3 1-16,-9-2 23 15,-6-3 0-15,-7-3 1 16,-6 5 1-16,-13-1 39 16,3-4 0-16,-1-3-40 15,-5-7 0-15,-1-7-94 16,3-31 1-16,1-24-100 16,-9 8 0-16,2-6 79 0,-13 2 1 15,-3-2 74-15,-14 15 0 16,-5 7 41-16,-5 10 0 15,-7 12 146-15,1-4 1 16,2 0-157-16,-2-4 0 16,0-3-191-16,1-8 1 15,3 1-303-15</inkml:trace>
  <inkml:trace contextRef="#ctx0" brushRef="#br0" timeOffset="1187.896">10326 11955 449 0,'-18'-20'0'16,"-14"-12"213"-16,-6-8 0 15,-14-11-26-15,-16-16 0 16,-21-17-89-16,11-1 0 16,3 0-103-16,1 2 0 15,4 3-34-15,-4 10 0 0,4 5-18 16,-8 3 1-16,-5 6 178 16,-7 11 0-16,-8 9-45 15,-9 7 0-15,-10 13-61 16,1 10 1-16,-4 12 17 15,-6 5 1-15,-3 5-36 16,7 7 0-16,2 8-44 16,4 18 0-16,-4 10-93 15,4 21 0-15,-1-1-800 16</inkml:trace>
  <inkml:trace contextRef="#ctx0" brushRef="#br0" timeOffset="4308.335">11982 14739 348 0,'0'0'0'15,"0"0"-201"-15</inkml:trace>
  <inkml:trace contextRef="#ctx0" brushRef="#br0" timeOffset="4887.849">11971 14633 561 0,'0'0'0'16,"20"28"63"-16,-12-26 0 15,-6-9-15-15,-1 0 0 16,-1-2 90-16,0 2 1 15,0-2-95-15,6 1 1 16,0 1-32-16,3 0 1 16,9 0-4-16,-3 1 1 15,3 1-39-15,6 3 0 16,4 0 101-16,0 6 1 16,3 5-39-16,-1 5 0 15,-1 6-16-15,1 0 1 16,-1 5 31-16,-1-1 0 0,0 1-68 15,7-5 0-15,0-6 29 16,6-1 1-16,3-6 54 16,4 2 0-16,7-7-68 15,2 2 1-15,12-2 13 16,-5 3 0-16,7-5-13 16,-7 5 0-16,6 3-9 15,10-5 1-15,12 4 8 16,-3-1 0-16,-1-1-27 15,-1-6 0-15,-2-7 33 16,-2-3 1-16,-7-3-25 16,7-4 0-16,4-2 1 0,-6 2 0 15,0 2 25-15,-3 3 0 16,-1 4 35-16,-3 2 1 16,0 1-44-16,-2 1 0 15,4 1 0-15,1 1 1 16,1-3-1-16,1-5 1 15,4-5 18-15,-5-2 1 16,-3-4 24-16,-14 8 0 16,-11 1-41-16,-2 4 1 15,-5 2 37-15,-1 5 1 16,-3 2 28-16,0 2 0 16,-1 2-36-16,1-1 0 15,-2 3-54-15,-2-1 1 16,0-1-201-16,-2-1 0 15,-3 1-844-15</inkml:trace>
  <inkml:trace contextRef="#ctx0" brushRef="#br0" timeOffset="9052.854">21115 10575 539 0,'15'-6'0'15,"0"-3"-345"-15</inkml:trace>
  <inkml:trace contextRef="#ctx0" brushRef="#br0" timeOffset="10304.188">21468 10345 561 0,'-9'-2'0'0,"-6"1"231"16,13-14 0-16,6-6-125 15,-4-1 0-15,-2-2-39 16,-5-3 0-16,-12-2-7 16,1 0 1-16,-5 4-143 15,-6 0 0-15,-4-2 12 16,1 3 1-16,-3 6-61 16,-11-4 1-16,-7 3 181 15,-8 1 0-15,-4-4-51 16,-9 6 0-16,-3-4-1 0,-1 5 0 15,-3-3-5-15,-19 0 1 16,-14 0 36-16,3 2 1 16,-2 1 23-16,15 3 1 15,4-1-57-15,0 6 0 16,0 3-4-16,-4 2 1 16,-2-1 38-16,-3 6 1 15,-4-1-35-15,2 5 0 16,-1 4 21-16,3 2 1 15,2 1 27-15,3-5 1 16,7-1-36-16,12 6 0 16,7 6-14-16,-11 5 0 15,-6 1-5-15,4 8 1 16,2 0 36-16,2 6 0 16,5 5-8-16,-11 6 1 15,-1 8-26-15,3-3 0 0,0 2-9 16,-5 7 1-16,-5 4-83 15,3 7 0-15,3 3 118 16,12 3 0-16,9 2-26 16,-1 0 0-16,1-3 1 15,2 7 0-15,3 5 42 16,6-1 0-16,7 2-9 16,7 5 1-16,8 6-45 15,6-4 0-15,8-2-38 16,8 1 0-16,12-8 24 15,6 4 1-15,10 1-11 0,-6 8 1 16,4 2 37 0,-13 8 1-16,-7 8 0 0,-4 4 1 15,-8 4 122-15,2-1 0 16,1 1-68-16,14-5 0 16,9-3-50-16,14-6 0 15,14-6-81-15,4-5 1 16,12-8-72-16,6-6 0 15,8-2 107-15,2-5 0 16,-1-7 42-16,2 1 1 16,-5-6-21-16,2 4 0 15,-1 3 25-15,6-6 0 16,2-2 83-16,4-3 0 16,5-6-65-16,4-2 0 15,6-5-7-15,12-12 1 16,10-14-28-16,3-6 1 15,10-8-57-15,-1-12 0 0,1-10 65 16,-4-3 1-16,-2-7-11 16,0-2 0-16,1-5 8 15,-1-1 1-15,-1 1 20 16,-3-3 1-16,-2-3 38 16,-3 2 1-16,0 0-122 15,0-4 0-15,-2-3 56 16,-2-2 0-16,-2-2-117 15,0-7 0-15,2-4 6 16,-9-5 0-16,-4-4 73 0,-3-5 1 16,-5-2 38-16,1-7 0 15,-2-8-2-15,-9-5 1 16,-8-9 20-16,-5 6 1 16,-6-6 25-16,-7 0 1 15,-8-2-43-15,-3 0 1 16,-4-1 2-16,-7-3 1 15,-8 1 7-15,-1-6 1 16,-6-1-33-16,-2 1 0 16,-2 0 13-16,-7-3 1 15,-4-3-5-15,-2 5 0 16,-1 3-7-16,-3-2 1 16,3 0 14-16,-6 6 0 15,2-4 69-15,-4 2 0 16,-4 1 59-16,-3 5 1 15,-6 1-65-15,0 1 0 0,-4 3-131 16,8-2 0-16,2-6-411 16,3 5 1-16,1-3 255 15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8344" units="cm"/>
          <inkml:channel name="Y" type="integer" max="10544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623.94556" units="1/cm"/>
          <inkml:channelProperty channel="Y" name="resolution" value="635.1807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3-25T21:56:50.10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18058 7803 326 0,'17'-5'0'15,"12"-8"60"-15,4 0 0 16,1 1 104-16,-3 3 1 16,2 5-110-16,-11 4 0 0,-3 0-14 15,-4 6 1 1,-4 1-39-16,-4 0 0 0,-5-2 78 15,-15 8 1-15,-9 0-21 16,-10-10 0-16,-14-6 31 16,-5-6 0-16,-12-6-54 15,0 1 1-15,-5-2 10 16,3 7 1-16,1 1 26 16,3 10 0-16,3 7-97 15,10-3 0-15,10 1 22 16,8 2 1-16,12-6 32 15,5 1 1-15,7-2-76 0,2-2 1 16,8-4 41-16,5-5 1 16,12-5-2-16,5 3 1 15,5 2 25-15,4 5 0 16,6 4 6-16,-1 8 0 16,3 4-20-16,-1 4 1 15,-3 4-10-15,-2 0 0 16,0-2 45-16,-4-3 0 15,-2-3-36-15,-5-6 0 16,-4-6 36-16,-5 0 1 16,-6-7-10-16,-4 5 1 15,-5-6-6-15,-4 5 0 16,-9 1 5-16,-9-2 1 16,-11-1-25-16,-4 1 1 15,-2 4-3-15,-4-3 0 16,2 3 38-16,2-6 1 15,0 3-69-15,8-1 0 0,5 1 23 16,2 1 1-16,3 0-16 16,6 0 0-16,4 2-44 15,2 0 1-15,5 0 56 16,6 0 0-16,3 0-6 16,11 0 1-16,8 0 1 15,8 0 0-15,4 0 44 16,1 0 1-16,2 0-56 15,-3 0 1-15,5-3 10 0,-10 3 1 16,-1 0 7-16,-8 3 1 16,-6-3 23-16,-3 2 1 15,-2 2-33-15,-8-1 0 16,1 1 32-16,-4-4 1 16,-2 0 18-16,-13 0 1 15,-11-4-53-15,-6-1 1 16,-5 1-1-16,-6 1 1 15,-7-5 1-15,6 3 1 16,1 1-3-16,-1 6 0 16,3 3 0-16,8-1 0 15,5 2-14-15,7-1 1 16,7-1-26-16,6-1 1 16,8 1-3-16,13-8 0 15,10-5 40-15,7 0 1 16,8 0-24-16,7 2 1 0,4-6 26 15,5 4 0-15,5 0 0 16,-6 6 0-16,0-1 25 16,-7 0 0-16,-7 2-25 15,-8 2 0-15,-12 0 1 16,-5 2 0-16,-5 2 44 16,-7-4 1-16,-8 4-29 15,-16-4 1-15,-13 0-7 16,-8-4 0-16,-9-5-11 15,2-2 0-15,-2-2 3 0,6 1 0 16,3 1 7-16,10 0 0 16,5 2-38-16,8 4 1 15,7 5 24-15,5 0 1 16,10 0-41-16,5 5 1 16,4 2 27-16,9 2 0 15,8-5 0-15,3 1 1 16,0-1 19-16,0-2 1 15,2-4-23-15,-1 2 1 16,-7 0 39-16,-4 0 1 16,-5-4-24-16,-5 4 0 15,-6 0 11-15,-3 0 1 16,-6-1 13-16,-11-3 0 16,-9-3 1-16,-6 1 0 15,-7 3-30-15,-5-5 1 16,-5 3 28-16,3 1 0 15,-4 1-39-15,3 1 0 0,-1 2-194 16,0 2 1-16,-2 5-337 16,-1 2 0-16,-2 2-165 15</inkml:trace>
  <inkml:trace contextRef="#ctx0" brushRef="#br0" timeOffset="9016.702">6034 7747 707 0,'0'0'0'0,"-15"-29"179"15,6 11 0-15,-1-7-43 0,-2 0 0 16,2-4-50-16,-1 3 1 16,2 1-7-16,-9 7 1 15,-1 5-43-15,-5 4 1 16,2 2-39-16,-6 2 0 15,1 1 1-15,-1-3 0 16,-4-2 21-16,3-6 1 16,-4-10-21-16,-2 0 1 15,5-8 68-15,-5 3 1 16,0-5-29-16,4 6 0 16,-3 2 33-16,-1 7 1 15,0 1-77-15,0 4 1 16,-2 6 14-16,-2 2 1 15,-3 1 29-15,-4-3 0 16,-6 2-76-16,2-9 0 16,-5 0 36-16,7-4 1 0,-2-4-4 15,8 6 0-15,-1-2 14 16,-1 8 1-16,-2 3 44 16,1 7 1-16,-5 7-69 15,8 4 0-15,-4 4 16 16,3 3 0-16,-3 6-23 15,0-4 1-15,-6 2 15 16,-16 1 1-16,-11-4-6 16,-1-1 1-16,1 2 1 15,1-2 1-15,8 2 2 16,-5 4 0-16,-5 3 4 0,3 10 0 16,1 6 33-16,2-3 0 15,0 4-70-15,-3-4 0 16,1 1 30-16,0-6 1 15,2-2 0-15,10-2 0 16,5-4 5-16,11 6 1 16,5 3-7-16,12 4 1 15,9 2 0-15,-2 19 0 16,0 15 0-16,11-14 0 16,7-10-4-16,1-1 1 15,5-4-28-15,0-3 0 16,5-6 31-16,6 2 0 15,11 0-33-15,-7 0 1 16,2-4 35-16,11 8 0 16,5-1-6-16,0 5 0 15,4 2 8-15,5-4 0 0,8 1-2 16,-4-5 1-16,6-2-4 16,-9-13 0-16,-7-3-29 15,5-1 0-15,2 1 29 16,-7-2 0-16,1-6 8 15,6 4 1-15,-4 0-5 16,1-3 0-16,1-1 4 16,3 1 0-16,6 1-18 15,-4-3 1-15,0-4 16 16,-3 0 0-16,-6-2-7 0,0-3 0 16,-4-3 0-16,-2 3 1 15,3-8-17-15,4 4 1 16,7 4 22-16,-3-4 0 15,6 4-7-15,-4-3 1 16,-1 1-2-16,-3-4 0 16,3-3 9-16,-6-2 0 15,0-2-12-15,5-4 0 16,1-1 5-16,-3-1 1 16,-1 1-3-16,7 1 1 15,4 0 4-15,-7 4 1 16,-7 6-2-16,7-1 1 15,-2 8 2-15,1-1 0 16,-3-1-16-16,5 5 1 16,-1-3 12-16,5 1 0 15,5 3-10-15,-10-5 0 0,-5 3 3 16,8-3 0-16,6 1 9 16,-8 3 1-16,-1 0-15 15,3 4 0-15,-3 4 34 16,3-3 1-16,0 1-32 15,-4-4 1-15,1-2 10 16,-12-7 0-16,-3 0-19 16,0-9 1-16,1-5 13 15,-3-1 0-15,-8 3-6 16,3-8 0-16,3-2 5 16,-2 6 0-16,-7 1 6 0,1 3 0 15,-1 1-5-15,3-4 0 16,1-4 16-16,-1 4 1 15,-7 2-17-15,6-8 0 16,2-5 3-16,-1 5 1 16,-3 1-4-16,7-5 0 15,2 3 2-15,-2 0 0 16,2-1-2-16,-5 1 0 16,-1 4 0-16,0-7 0 15,1 3 35-15,-2 0 0 16,-1 2-57-16,-12-1 0 15,-4-8 25-15,2-2 0 16,1-1-4-16,-6 1 1 16,1-2 25-16,0 10 1 15,0 1-31-15,2 6 0 16,-5 3 17-16,3 1 0 0,2 3 6 16,2 0 0-16,-1 1-10 15,3 1 1-15,-2 2 18 16,-4-8 0-16,-3-3-34 15,-8-6 1-15,-4-7 40 16,-3-1 1-16,-8-8-66 16,-3 3 0-16,-3-3 41 15,5 4 1-15,1 2-3 16,2 8 0-16,6 8 24 16,-6 3 0-16,6 0-40 15,-8 1 1-15,1-6 12 0,3 1 1 16,5 1-15-16,-5-2 0 15,4-2 7-15,3 2 1 16,8-5-95-16,5-1 0 16,8-8-199-16,7-6 0 15,2 0-940-15</inkml:trace>
  <inkml:trace contextRef="#ctx0" brushRef="#br0" timeOffset="12599.596">14628 9171 550 0,'3'11'0'15,"5"1"106"-15,-8-15 1 16,-4-6 61-16,2 1 1 15,-1-1-40-15,-1 4 1 16,0 5-58-16,1 0 0 16,-1 4-49-16,2 3 1 15,0 4 18-15,2 1 1 16,4 3-41-16,1-1 0 16,5 4 1-16,3 2 0 15,1 4 40-15,5-3 0 16,-4 3-16-16,-1-1 0 15,3 6 13-15,-6 4 0 16,2-4-24-16,-4-4 1 0,0-3 31 16,1-4 0-16,-1-6-10 15,-4-4 1-15,5-3 1 16,-1-10 0-16,4-3-30 16,-4-10 0-16,2-7 38 15,6 0 1-15,-3-4-49 16,1 4 0-16,-2 3 10 15,-2 2 1-15,0 6-6 16,6-3 0-16,5 5 1 16,4-5 1-16,3 1 37 0,5-7 0 15,6-10-81-15,6 2 1 16,8-7 76-16,0-3 1 16,-1 1-67-16,-3 2 1 15,0 0 39-15,-15 13 1 16,-4 3-7-16,-7 4 1 15,-5 6 30-15,-6 4 0 16,-8 3-9-16,3 1 0 16,-7 4 3-16,3-3 0 15,2-6-38-15,3-2 0 16,2-2 18-16,0 2 0 16,0 2-28-16,2-3 0 15,4-5 54-15,-3 7 0 16,-1-1-99-16,-3 3 1 15,-3 5-259-15,0-1 1 16,-3 2-982-16</inkml:trace>
  <inkml:trace contextRef="#ctx0" brushRef="#br0" timeOffset="16049.664">14271 10481 303 0,'2'7'0'16,"6"11"175"-16,-8-16 1 16,0-4-111-16,0-5 0 15,0 1 13-15,0-3 0 16,0-1 62-16,0 0 1 16,0 5-97-16,0-4 0 15,2 5 6-15,-1-3 1 16,1 4 43-16,6 4 1 15,3 8-40-15,-4 6 0 16,-1 8-55-16,3 6 1 16,0 7 31-16,-2-1 1 15,3-1-11-15,-1-1 1 16,-2-8 10-16,3-3 1 16,-1-6-21-16,-4-7 1 15,3-4-14-15,-3-1 1 0,-3-2-1 16,2-2 0-16,-1-4 28 15,3-3 0-15,1-2-10 16,-1 0 0-16,-1-2 52 16,-1 2 0-16,-4 0-70 15,2 3 0-15,-2 3 15 16,0-4 1-16,0 3-15 16,2-1 1-16,0-4 1 15,7-11 1-15,4-4 16 16,11-5 0-16,7-5-20 15,8 0 1-15,9-4 14 0,6 2 0 16,5-2-14-16,0 1 0 16,3 0-5-16,-4 4 0 15,1 4 4-15,-2 2 0 16,4 2 1-16,13-10 0 16,9-8-9-16,-11 1 0 15,-4-1 9-15,-16 5 0 16,-12 2-1-16,1 0 0 15,-4 2 0-15,-6 6 0 16,-1 10 39-16,-12 2 0 16,-5 5-40-16,-2 4 1 15,-5 2 1-15,1 1 0 16,3 2-61-16,2-5 0 16,7-4-447-16,7-11 0 15,0 1-196-15</inkml:trace>
  <inkml:trace contextRef="#ctx0" brushRef="#br0" timeOffset="30592.19">7479 13870 180 0,'0'0'0'16,"0"0"-75"-16</inkml:trace>
  <inkml:trace contextRef="#ctx0" brushRef="#br0" timeOffset="31482.526">7612 13874 270 0,'-16'-2'0'0,"-8"-2"82"16,33-5 0-16,22-3-39 15,-7 3 1-15,6-4 20 16,5 2 0-16,-2-2 3 15,-2 4 0-15,-3 0 41 16,-2 6 0-16,0 5-122 16,-2 3 1-16,-2 8 45 15,2-6 0-15,0 2-76 16,2 0 0-16,2-7 112 0,5-2 1 16,6-2-84-16,-3-3 1 15,1-3 17-15,-3 3 0 16,-3-2-12-16,-1 1 1 15,1 1 28-15,-3 3 0 16,-1 4 30-16,1 5 0 16,0 6-51-16,-1 3 0 15,1-2-2-15,2 5 0 16,1 0 50-16,2-6 0 16,0-6-58-16,3-3 0 15,2-4 1-15,-1-4 0 16,4-3 10-16,-8 3 0 15,4 3 44-15,-6 6 1 16,3 6-37-16,-5 2 0 16,-1 1-8-16,-4 0 0 15,-4 1 78-15,6-4 1 16,2-2-79-16,3-4 0 0,6-5 0 16,-4-7 0-16,4-2 16 15,0-4 1-15,0-1-17 16,-7 1 1-16,-5 1 2 15,5 8 1-15,1 4 8 16,-3 4 1-16,-4 6-13 16,-2-1 0-16,-3 2 0 15,6-4 0-15,3 1 31 16,0-3 0-16,0-3-30 16,5-4 1-16,4-2 6 0,-2-1 0 15,2-2-4-15,-10 0 0 16,1-1-24-16,-2 5 1 15,0 1 17-15,-2 2 1 16,0 4-12-16,-2 3 1 16,0 2 20-16,6-4 1 15,5 1 8-15,0-5 0 16,4-1-12-16,0-5 0 16,6-6-2-16,-6 2 1 15,-6 0 8-15,2 6 0 16,0-1-14-16,-10 4 1 15,-3 0 1-15,-2 5 0 16,1 4-11-16,-4 2 0 16,1 0 9-16,-3-2 1 15,4-2 34-15,9-5 1 16,7-4-35-16,4-3 1 0,5-4-8 16,-5-2 0-16,0-2 12 15,0-3 1-15,2-2-5 16,-8 4 0-16,-3 1-20 15,-6 4 1-15,2 2-199 16,4 16 1-16,-3 0-590 16</inkml:trace>
  <inkml:trace contextRef="#ctx0" brushRef="#br0" timeOffset="34714.672">16439 13829 460 0,'0'0'0'0,"0"0"80"16,0 0 0-16,0 0-80 16,0 0 0-16,22 16 12 15,-3-7 1-15,-3747 0-28 16,7509-2 1-16,-3751-3 25 16,3-6 0-16,7-3-10 15,-6-4 0-15,3-2 156 16,0-2 1-16,-4 0-57 15,0 4 1-15,-2 2-56 16,-1 3 1-16,-4 4-31 0,1 4 1 16,-4 5 24-16,1 4 0 15,0 1-41-15,0 3 0 16,-2-1 43-16,0-2 0 16,2-3-54-16,0 2 1 15,4-2 9-15,-1-1 1 16,1 1-11-16,2 0 0 15,-1 0 9-15,1 0 1 16,-3 0-1-16,-3-1 1 16,2 1 1-16,2 0 0 15,1-7 46-15,3-1 1 16,1-1-3-16,2-2 0 16,0 0-44-16,2-2 0 15,0-3 6-15,-7 3 0 16,-5-5-6-16,3 5 1 15,0 2-1-15,-2 4 0 0,-1 3 0 16,-1 0 0-16,-1 0 0 16,2-1 0-16,1-3 18 15,0-3 0-15,2-5-17 16,1 1 0-16,5 1 15 16,-3-3 1-16,0 1 22 15,1-1 0-15,-1 3-39 16,-3 1 0-16,-8 2 1 15,4 2 1-15,0 0-1 16,2-1 0-16,5 3-3 0,-5 0 1 16,4 1-4-16,3-3 0 15,-3 0 9-15,5-2 0 16,0-2-4-16,0-2 0 16,2-3 1-16,-2 3 0 15,0 1 3-15,-2 3 0 16,-2 3-4-16,-3 1 0 15,-8 0-1-15,6-1 1 16,0 1-1-16,4-2 1 16,3-4-15-16,0 0 1 15,4-1 15-15,6-3 0 16,3-3 3-16,2 0 1 16,2 2 33-16,-6-2 0 15,-2 2-75-15,-3 3 0 16,-4 2 22-16,-2 4 0 15,-3 5 12-15,-4-1 0 0,-2 1 4 16,3 0 0-16,1-2 18 16,5 1 1-16,4-3-21 15,0 1 0-15,4-4 1 16,3-5 0-16,6-3 5 16,-2-1 0-16,2-3-7 15,-13 3 1-15,-4 0 1 16,-5 1 1-16,-8 3 6 15,-3 1 1-15,-4 1-8 16,-4 1 0-16,-2 0 1 0,1 2 0 16,1 0 32-16,0 0 0 15,2 0-42-15,8-3 1 16,5-3 7-16,-4-1 1 16,-2-4-42-16,-3 4 1 15,-6-4 28-15,-1 2 0 16,-3 4-153-16,1-4 0 15,-1 1-762-15</inkml:trace>
  <inkml:trace contextRef="#ctx0" brushRef="#br0" timeOffset="54081.006">9722 16624 326 0,'0'0'-41'15,"0"0"0"-15,24 23 201 0,-16-14 0 16,-3 0-111-16,-14-3 1 16,-6-5 38-16,-5-1 1 15,-6-3-74-15,-11-1 1 16,-9 1 79-16,-6-1 0 15,-9 2-13-15,6 2 1 16,0 4 13-16,3-1 1 16,8 1-98-16,5-2 1 15,4-4-5-15,9 0 1 16,9-1-41-16,6-5 1 0,9-3 27 16,10-7 1-16,3-7 9 15,6 2 0-15,5-3-19 16,5 5 1-16,7-1-16 15,8 11 0-15,4 7 76 16,6 6 0-16,5 7-35 16,-1 0 0-16,-3 4 4 15,-7-2 1-15,-3-2-55 16,-10-2 1-16,-11-1 132 0,-5-3 1 16,-8 1-74-16,-7-2 0 15,-10-1 25-15,-1-1 0 16,-6-1-20-16,-10-3 1 15,-9-3 46-15,-14-2 1 16,-13-2-61-16,-3-2 0 16,-6-1-1-16,5 3 1 15,6 2-1-15,7 3 1 16,10 5-2-16,7 2 0 16,14 5-29-16,7 3 0 15,10 5 0-15,13 4 0 16,11 4 25-16,6 3 1 15,11 3 3-15,-4-3 0 16,8-2-2-16,-2-1 1 16,1-4-21-16,-6-5 0 15,-7-4 27-15,-4-2 0 16,-7-2 43-16,-5-1 0 0,-5-2-26 16,-15 0 1-1,-6-1 26-15,-6-4 0 0,-4-6-52 16,-3 3 0-16,0 1-1149 15</inkml:trace>
  <inkml:trace contextRef="#ctx0" brushRef="#br0" timeOffset="55596.425">19217 16725 483 0,'-1'2'194'15,"-14"7"0"-15,-4 3-105 16,5-10 1-16,1-6 47 0,5-6 0 15,5-10-110-15,8-6 0 16,8-4-26-16,9 6 0 16,10 3 5-16,1 12 0 15,7 9 46-15,7 9 0 16,4 7-57-16,3 0 0 16,1 4 29-16,-5-7 1 15,-4-3-26-15,-3-6 0 16,-6-8 0-16,-8-1 0 15,-7-2 35-15,-5-2 1 16,-6 0 11-16,-7 0 1 16,-12 0-28-16,-16 0 1 15,-13 0 47-15,-11 1 0 16,-11 1 4-16,-4 0 0 16,-5-2 50-16,7 0 0 15,6 0-113-15,9 0 1 0,9 2-10 16,7 1 0-16,10 1-8 15,7 1 1-15,7 2 0 16,12 0 0-16,9 1 8 16,9-1 0-16,5 0-49 15,8 2 0-15,6 0 84 16,-3 2 1-16,1 1-30 16,-6-1 1-16,-4 0 28 15,-5 2 1-15,-5-1-29 0,-10 5 0 16,-10-1 45-1,-8 4 1-15,-11 1-54 0,-3 1 0 16,-10 0 3-16,0-6 1 16,-5-2 51-16,3-5 0 15,2-5-59-15,3-1 0 16,2-3 6-16,4 2 0 16,6 0-44-16,6 5 0 15,7 2 44-15,10 5 0 16,6 3-32-16,5-3 0 15,8 1 50-15,-5-5 1 16,-1-1-56-16,-7-1 0 16,-4-3 68-16,-3-1 0 15,-5-3-37-15,-10-3 0 16,-7-1 24-16,-12 5 1 16,-9 1-2-16,0 12 1 0,-2 6-58 15,4 8 1 1,4 7-98-16,10 2 1 0,3 4-319 15,9-12 0-15,-4 1-277 16</inkml:trace>
  <inkml:trace contextRef="#ctx0" brushRef="#br0" timeOffset="62196.448">11192 16652 483 0,'7'2'3'0,"38"11"0"15,27 9 131-15,-2-6 1 16,6-2-81-16,-17-5 1 16,-8-3 19-16,1-4 0 15,-2-2-7-15,11-4 1 0,3-3-39 16,18-2 0-16,14-4-27 15,-13 8 0-15,-4 1 20 16,-20 0 1-16,-15 3 24 16,-5-5 0-16,-9-3-48 15,-6-2 0-15,-6-1 32 16,-5 3 0-16,-4 1 50 16,-7-1 0-16,-4 0-34 15,-14-1 0-15,-10-3-42 16,-5 4 1-16,-10 2-5 15,-3 1 0-15,-6 4 1 0,-11 1 0 16,-9 1-1-16,-4-4 0 16,-9 0 65-16,-22-1 0 15,-14 0-8-15,12 1 1 16,-3 0-19-16,21 6 1 16,10 2-41-16,14 3 1 15,15 4-1-15,13 0 0 16,17-1-14-16,1-1 1 15,10-3-24-15,4-2 1 16,3-3-1-16,2-1 1 16,2-3 28-16,12-5 0 15,10-1 18-15,10 4 1 16,6 3-10-16,12 6 1 16,11 5-38-16,5 4 0 15,8 1 36-15,-4-1 1 16,0-1-1-16,-6-8 1 0,-1-8-38 15,-4-5 1-15,-4-7 39 16,-5 0 0-16,-6-2 30 16,-6 3 1-16,-6 1-26 15,-7 3 1-15,-3 2 46 16,-7 3 0-16,-8 5-15 16,-7 4 0-16,-4 4-35 15,-16 3 0-15,-14 2 25 16,-14-3 0-16,-17 0-20 15,-7-3 0-15,-11-5 0 0,-21-1 0 16,-16-3-6-16,11-1 1 16,2-3-5-16,22 5 1 15,16 4-1-15,25 2 0 16,18-1-7-16,4 3 0 16,9 1-19-16,3 0 0 15,10-1-28-15,7-1 1 16,10-1 51-16,8 1 0 15,12-1-3-15,7 1 1 16,10-1 3-16,8 1 1 16,12-1-2-16,-9 1 0 15,-1 2 5-15,-5 1 1 16,0 1-9-16,-6 1 0 16,-3 5 6-16,-6-1 1 15,-5 3 38-15,-10-3 1 16,-5-1-36-16,-11-4 1 0,-6-2 16 15,-11-5 0-15,-9-4 38 16,-9-5 1-16,-12-4-69 16,-6-2 1-16,-9-1 31 15,1 1 1-15,-9 2-22 16,3 4 0-16,-5 3-5 16,7 3 1-16,-2 2-101 15,12 3 0-15,7 1-257 16,5 3 1-16,0-1-461 15</inkml:trace>
  <inkml:trace contextRef="#ctx0" brushRef="#br0" timeOffset="65963.444">21359 16683 382 0,'6'2'43'0,"23"2"1"15,17 3 47-15,13-4 0 16,15-3-96-16,-6-1 1 15,4-5-35-15,-16-1 0 16,-10-4 19-16,0 2 1 16,-2-2 108-16,-7 2 1 15,-7-2-90-15,1 6 0 0,-1 3 4 16,-6 0 0-16,-4 2 31 16,-5 2 1-16,-4 2-30 15,-4-2 1-15,-3-1 22 16,-2 1 0-16,-4-2 13 15,-2 2 0-15,1 2-59 16,-1-1 0-16,0-1 60 16,-1 0 0-16,-3-2-14 15,-10 0 0-15,-8 0-28 16,-16 3 0-16,-12 1 54 16,-5 2 0-16,-9-1 39 0,-2 0 1 15,-2 3-10-15,-6-7 1 16,-5-4-47-16,7-6 1 15,4-8-31-15,15 3 1 16,9-4 26-16,-4-4 1 16,2-5-29-16,8 6 1 15,3 1 32-15,2 5 1 16,2 6-47-16,11 4 0 16,9 1-14-16,6 4 1 15,6 2 3-15,14 2 0 16,13 3-49-16,3-2 0 15,10 1 64-15,4 1 0 16,5 2 0-16,8 0 0 16,5 2 5-16,5 1 1 15,6 3-7-15,13 7 1 16,12 3-3-16,-10-2 0 0,-2 3 3 16,0-3 0-16,-2-1-1 15,-11-8 1-15,-9-3-11 16,-7-6 0-16,-8-5 11 15,-13 0 0-15,-11-1 14 16,-3-1 1-16,-8 0-6 16,-4 0 1-16,-5-1 18 15,-2-1 0-15,-2 0-34 16,-13-1 0-16,-9-2 7 16,-7 1 1-16,-6 1 24 0,-15-1 0 15,-9 3-20-15,-7-4 1 16,-8-1 11-16,1-4 1 15,-3-3 36-15,-3 1 1 16,1-2-22-16,-8-2 0 16,-8-1-33-16,37 9 1 15,18 2 20-15,4 5 1 16,10 5-34-16,6-2 0 16,12 1 6-16,0-1 1 15,9 0-46-15,3-1 1 16,9-3 16-16,6 2 1 15,6 2 24-15,15 6 0 16,11 4 5-16,11 3 0 16,12 3-8-16,14 8 0 15,11 3 3-15,-9-7 0 16,-3-2-7-16,-10-7 1 16,-9-8 13-16,-10-4 0 0,-7-7-3 15,-17 1 1-15,-15-4-17 16,-3 0 1-16,-6 1-81 15,-1-1 1-15,-1 0-912 16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8344" units="cm"/>
          <inkml:channel name="Y" type="integer" max="10544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623.94556" units="1/cm"/>
          <inkml:channelProperty channel="Y" name="resolution" value="635.1807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3-25T21:58:31.18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7404 5642 483 0,'-13'13'0'0,"-2"9"-2"16,-4 1 1-16,1 8 2 16,-6-2 1-16,-7 5 54 0,3 0 0 15,-2 4-18-15,3 0 1 16,1 2-11-16,6-2 0 15,1-7 64-15,10 1 0 16,0-6-138-16,10 4 1 16,9 3 52-16,-3-2 0 15,2-6 45-15,-3-4 0 16,-1 1-42-16,3-2 1 16,-6 2 63-16,1-1 0 15,1 5-50-15,2 3 1 16,3 0-18-16,-4 5 0 15,3 0 40-15,1 0 0 16,0 1-36-16,0 3 0 16,6 3-8-16,-6-3 0 15,1-3 29-15,-1 1 0 16,0 0 6-16,-3-2 1 0,-1 1-39 16,-1-5 1-1,0-3-1-15,-1 6 0 0,3-1 0 16,-1-3 0-16,1-3 35 15,7 4 1-15,0-1-18 16,1 2 0-16,-1-2 13 16,11 5 0-16,4-3-11 15,0 1 0-15,5-6-20 16,8-5 0-16,7-4 0 16,1-3 1-16,-1-5-14 15,2-2 0-15,-4-1 26 16,6-4 0-16,-4-6-13 0,8 0 0 15,3 1 17-15,-2-1 0 16,6 2-13-16,-2 2 1 16,1 4 2-16,1 1 1 15,-2-1-24-15,4-2 1 16,5 0 46-16,-4-2 0 16,4-2-32-16,2 4 0 15,-1 3 1-15,12 8 0 16,9-1 44-16,-5 1 1 15,-1 0-65-15,-21-8 1 16,-15-5 17-16,2-9 1 16,-1-9 1-16,1-11 1 15,5-9 1-15,15-22 1 16,8-12-1-16,-16 9 1 16,-3-4 3-16,-5 18 0 15,-10 8-3-15,-9 8 0 0,-10 13 32 16,3-5 1-16,-2 2-35 15,-1-8 0-15,-3-7 1 16,0-13 1-16,2-8 45 16,-7-23 0-16,-1-19 10 15,1 13 1-15,1-1-35 16,-2 17 1-16,-1 10 30 16,-8 17 0-16,-7 18-8 15,-6-9 0-15,-7 5-47 0,-7-7 0 16,-6-3 18-16,-22-21 1 15,-10-21-11-15,-3-7 0 16,-4-13-7-16,4 14 0 16,-5 5 37-16,3 17 1 15,-4 7 12-15,-5 17 1 16,-6 14-16-16,-1 7 1 16,-6 6-38-16,-6-2 1 15,-5 2 4-15,-4-13 0 16,0-2-6-16,6-3 1 15,0 1 1-15,-1 6 0 16,-1-2-13-16,5 16 1 16,6 8 50-16,0 14 1 15,-2 7-51-15,-1 11 0 16,-1 8 12-16,2 6 0 16,6 3-2-16,-5 1 1 0,9-2-1 15,-8-5 0 1,-6-4 0-16,12-3 1 0,3 2-8 15,7 6 1-15,6 7 9 16,-3 1 1-16,-1 7-10 16,4-5 1-16,6-1 3 15,3-1 1-15,6 0-4 16,13-3 0-16,7-3-18 16,5 10 1-16,3 5 30 15,-6 16 1-15,2 8-24 16,7-19 0-16,2-3 17 15,8 19 0-15,5 16-26 0,5 1 0 16,1 9 31-16,7-8 0 16,9-1-11-16,4-9 1 15,9-9 5-15,11-13 0 16,6-14-4-16,23-4 1 16,18-10-124-16,4-14 0 15,14-8-487-15,18-6 0 16,-1-3 62-16</inkml:trace>
  <inkml:trace contextRef="#ctx0" brushRef="#br0" timeOffset="11350.571">18486 6970 438 0,'-16'-3'0'0,"-12"-6"-74"16,24 9 1-16,12 5 220 15,-1-1 0-15,2-1-102 0,-1 1 0 16,-1-2-7-16,-3 1 1 15,-1-3-38-15,-1 0 1 16,-2 0 3-16,0 0 0 16,-2 0 60-16,1 0 0 15,-3 4-65-15,-2-4 0 16,-1 2 34-16,-4-2 1 16,-4 0-29-16,-3-6 0 15,-3-1 57-15,1 2 0 16,0-4-11-16,-4 5 1 15,0 4-58-15,-4 7 1 16,0 2 50-16,-1 0 1 16,-1 4-65-16,8-4 0 15,4 0 16-15,3 2 0 16,6-6-62-16,3 3 1 16,1-7 65-16,5 3 0 0,1 0-44 15,9-4 0-15,4-4 76 16,5 0 1-16,5-1-52 15,2-2 1-15,5-2 3 16,2 0 0-16,-1 0 9 16,-1 1 1-16,4 3-6 15,-5-6 1-15,1 0 9 16,2-1 1-16,1-5-5 16,1 8 1-16,-2-2-9 15,0 6 0-15,-1-2 26 0,-5 5 0 16,-8 2-24-16,1 2 1 15,0 0 76-15,-5 3 0 16,-6-1-120-16,-1-3 0 16,-5 1 103-16,-1-2 0 15,-4-2-4-15,-3 2 0 16,-3-1-31-16,-6 6 1 16,-7 4-7-16,-6 2 1 15,-10 2-10-15,4-4 1 16,-3-4-12-16,-2 2 1 15,-5-7 79-15,6 4 1 16,4-2 21-16,-6 5 1 16,1 2-60-16,-1 0 0 15,-2 2-23-15,8 0 1 16,3 1 9-16,6 1 0 16,6-2-26-16,1 0 0 15,4 0-28-15,6-2 1 0,5-2 31 16,11-2 1-16,12-1-23 15,1-4 1-15,7-4 16 16,3-1 1-16,5-2 5 16,-2 1 0-16,0 3-39 15,0 3 1-15,2 0 46 16,-4 1 1-16,-2 3-10 16,1 0 0-16,3-4-69 15,-7 3 0-15,1-3-890 16</inkml:trace>
  <inkml:trace contextRef="#ctx0" brushRef="#br0" timeOffset="13817.243">13937 8168 135 0,'-13'-5'0'0,"-7"-8"124"15,-6 4 0-15,0-2-62 0,4 6 1 16,-2-4-56-16,6 5 0 16,1 4 84-16,6-3 1 15,2 3-165-15,3 0 0 16,3 3 70-16,6 1 0 15,7 5 1-15,14 0 0 16,5-2 5-16,4 2 1 16,6-7-126-16,0 2 0 15,0-1-22-15</inkml:trace>
  <inkml:trace contextRef="#ctx0" brushRef="#br0" timeOffset="13865.115">14105 8163 303 0,'10'2'0'16,"6"1"86"-16,8 4 0 15,0-3-404-15</inkml:trace>
  <inkml:trace contextRef="#ctx0" brushRef="#br0" timeOffset="14464.692">14355 8235 393 0,'9'0'0'15,"6"-4"24"-15,3-3 1 16,6-2 39-16,-2-2 0 16,0-3-85-16,-3 1 0 0,-4-1 129 15,-6 3 0-15,-4 5-107 16,-3-1 0-16,-4 2 11 16,-7 5 0-16,-9 3 47 15,-10 3 1-15,-11 3-17 16,-7 2 0-16,-8-2-45 15,1-6 0-15,-4-3-18 16,3-3 0-16,1-3-14 16,3 3 1-16,4-8 113 0,1 9 0 15,3-2-60-15,5 4 0 16,4 4 38-16,5 0 0 16,4 1-98-16,6 4 1 15,-1 0 38-15,6 2 0 16,8-6-31-16,-1 4 0 15,6 1 31-15,15 2 1 16,-3748 1-44-16,7512-1 0 16,-3746 3 23-16,4-1 0 15,0 3 21-15,0-1 0 16,0 2 15-16,-2 0 1 16,0-2 12-16,2 1 0 15,5-8-68-15,-1 0 0 16,5-2 40-16,-3-4 0 15,-1 3 50-15,-10-6 1 16,-8-6-30-16,0 3 0 16,-2-8-12-16,-6 2 0 0,-5 0 3 15,-5 0 1-15,-4 0 47 16,-4 0 1-16,-4 2-57 16,-7-2 0-16,-9-4-4 15,-9 0 1-15,-12-3 43 16,-1-2 0-16,-4-4-18 15,4 2 0-15,-2-1 9 16,3 1 0-16,6 2-52 16,4 0 1-16,2 5-14 15,9 6 0-15,7 0 29 0,-4 8 1 16,5 8-58-16,-5 13 1 16,2 0-790-16</inkml:trace>
  <inkml:trace contextRef="#ctx0" brushRef="#br0" timeOffset="19967.81">11606 9904 281 0,'3'15'0'15,"1"12"173"-15,1 2 0 16,5 7-104-16,-5 9 0 16,1 8 60-16,-6 1 0 15,-2 4-22-15,-4-2 0 16,-1 3-20-16,1-8 0 15,-3-2-47-15,4-1 0 16,1-1-37-16,-5-7 0 0,3-4 31 16,-3 0 0-16,0-3 4 15,0-8 1-15,3-10-7 16,2-3 1-16,4-6-30 16,-3-6 1-16,1-8 24 15,-2-11 0-15,-1-12-29 16,1-11 1-16,-2-5 0 15,3-5 0-15,3-6 0 16,0 2 1-16,1-3-1 16,7-1 0-16,-3 0-6 0,1 10 0 15,1-1 5-15,-3 10 0 16,2 3 4-16,-5 0 1 16,7 2-14-16,-5 3 0 15,3 2 10-15,0 6 0 16,-1 0 0-16,-1 7 0 15,-1 5 3-15,3 0 1 16,-6 4-1-16,4-2 1 16,1 2-4-16,-3 0 1 15,2 2 27-15,-1 4 0 16,-3 1-29-16,2 2 1 16,-2-4 2-16,0-1 1 15,0 1-5-15,0-3 1 16,-2 1 48-16,2 3 0 15,0-3-47-15,-3 5 0 16,3-1 7-16,-4 4 0 0,2 1-8 16,-13 8 1-16,-1 4 22 15,-8 3 1-15,-8 5-15 16,-4 2 0-16,-5 2-3 16,-3 6 0-16,-3 1-4 15,5 1 0-15,1 1-1 16,8 0 0-16,4-2-1 15,6-1 1-15,1 1-4 16,8-12 1-16,4-4-27 16,5-6 0-16,1-4 28 0,2-5 1 15,4-3-1-15,5-9 0 16,8-7-4-16,0-7 0 16,7-1 8-16,2-5 0 15,4 0-2-15,3-1 1 16,6-1-3-16,7-4 0 15,6-2 0-15,-4-5 0 16,2-1 2-16,-5-4 0 16,-2-6-2-16,-5 4 1 15,-4 1 2-15,-8 12 0 16,-6 10-5-16,-5 5 1 16,-4 10 66-16,-1 14 0 15,-4 14-76-15,-1 4 1 16,-6 5 13-16,1 1 0 15,0 0-2-15,2-6 1 16,0-4-17-16,7-3 1 16,2-1 41-16,1-1 1 0,4 1-39 15,5 2 1-15,5 3 40 16,-2 7 0-16,2 6-33 16,-2 3 0-16,2 4 4 15,-5 3 1-15,1 3 12 16,-3-8 1-16,-6-5-9 15,-4-4 0-15,-1-7 52 16,-3-2 0-16,1-9-56 16,-2 0 0-16,2-2 0 15,-4-2 1-15,0 3 37 0,-4-7 1 16,2-1-39-16,-7-1 0 16,-4-10 14-16,-6-4 1 15,-3-4-11-15,-2-9 1 16,-5-4-2-16,1-8 0 15,2-5 32-15,2-6 1 16,2-5-75-16,2 9 1 16,3 4 71-16,2 14 1 15,2 7-52-15,4 6 0 16,2 9 18-16,3 5 0 16,-1 8-149-16,1 10 1 15,-4-4-1279-15</inkml:trace>
  <inkml:trace contextRef="#ctx0" brushRef="#br0" timeOffset="23631.405">15892 9538 259 0,'0'0'0'0,"26"9"86"15,-7 3 0-15,1 1 76 16,4 0 0-16,2 5-28 16,2-2 0-16,3 2-91 15,4-2 1-15,4 1 12 16,3-1 0-16,4 2 8 16,1-4 0-16,-1-1-21 15,0 0 1-15,2-1-37 0,2 1 1 16,1-2 47-1,5 0 0-15,1-1 5 0,-2 3 1 16,1 2-60-16,-6-3 0 16,-8-1 39-16,1 2 0 15,-1-1-21-15,1-3 1 16,1 0-20-16,4-3 0 16,7-4-2-16,4-6 0 15,0-5 4-15,0-2 0 16,-1-3 25-16,-3 1 0 15,-1-5-25-15,-3 3 0 16,-1-1 1-16,-2 4 1 16,0 1 9-16,-9 0 0 15,-11 5-15-15,-4-1 1 16,-6 5 33-16,-5-1 0 16,-4 3 13-16,-3 0 1 15,-3 0-28-15,-4 3 0 16,-7 1 32-16,-14 1 1 0,-9 3-66 15,-8-3 0-15,-9-1 17 16,-2-2 0-16,-3-1-1 16,-3 1 1-16,-3-2 14 15,-4 4 1-15,-3 1 7 16,-2 2 1-16,1-3-30 16,-3 1 0-16,2-1 6 15,-1-4 1-15,1 0-1 16,-21-9 1-16,-12-4-1 15,14-3 1-15,6-4-3 16,16 6 1-16,15-2-2 0,-5 8 1 16,3 8 23-16,-3 6 1 15,3 3-39-15,4 2 1 16,8 3 20-16,4-3 0 16,11-4-10-16,2 0 1 15,-1-1 12-15,4-4 1 16,4-4-32-16,3-4 1 15,3 3 23-15,5-1 1 16,1 1-28-16,2-1 1 16,2 2 25-16,2 2 0 15,4 4 0-15,7 7 0 16,5 3-27-16,6 4 0 16,7 2 21-16,8-2 1 15,9-5 0-15,6-8 0 16,9-1 4-16,-1-4 0 0,7-4 2 15,5 0 1-15,7 3 5 16,15 1 0-16,15 1 2 16,-14 10 0-16,-4 0-1 15,-7 5 0-15,-6 4-8 16,-3-11 0-16,-5-3-2 16,-20-4 1-16,-17-6-35 15,2 0 0-15,-6-3 8 16,-3 2 0-16,-4-3-152 15,-5 8 1-15,-1 0-962 16</inkml:trace>
  <inkml:trace contextRef="#ctx0" brushRef="#br0" timeOffset="33713.162">7765 11164 494 0,'-12'5'0'15,"-7"8"78"-15,-1 3 0 16,1 4 26-16,-8 2 0 16,-5 3-95-16,1 2 0 15,-2 2 74-15,1-4 1 0,3 0-84 16,-3-1 0-16,8-1 33 16,-3-1 0-16,4-2 54 15,3 2 0-15,2 1-58 16,3-3 0-16,6 0 33 15,-10-2 0-15,3-2-61 16,-3 2 0-16,-1-1-3 16,1 2 1-16,-3 5-46 15,-2 1 0-15,0 4 21 0,-3 2 1 16,3 1 38 0,-2 3 0-16,-2 1-15 0,4 0 1 15,2 0 45-15,2 2 1 16,-3 2 5-16,5-4 0 15,3 0-79-15,0 0 0 16,6-1 32-16,-4-5 0 16,-2-3 0-16,1 0 1 15,3-3-3-15,1 5 1 16,5 2-5-16,-1-1 0 16,3 3-30-16,1 5 1 15,4 1 39-15,1 3 0 16,-1 3 13-16,2-5 0 15,1-2-19-15,3-4 0 16,1-7 9-16,-3 0 0 16,3-3-2-16,-6 1 1 0,-1-1-6 15,6 6 0-15,-3 8 9 16,8 0 1-16,2 9-13 16,3-5 1-16,6 1-3 15,2-1 1-15,7-3 8 16,4-6 0-16,6-4 16 15,-4-9 1-15,1-9-29 16,-1-2 0-16,5-8 5 16,-1 7 0-16,-1 1 0 15,8 5 0-15,2 6 6 16,3 4 0-16,10 4 3 16,-4-4 0-16,-6-1-10 0,0-5 0 15,-1-9 1-15,0-5 0 16,1-4 7-16,6-11 0 15,3-3-8-15,-3-1 0 16,4-1-3-16,0 7 1 16,5 2 4-16,18 7 1 15,16 5 8-15,-8-1 0 16,-6-1-11-16,-3-10 1 16,-8-2 1-16,-1-9 1 15,-1-9-1-15,-12-2 0 16,-10-3 7-16,14-10 1 15,1-9-13-15,4 1 1 16,5-2 3-16,4 10 0 16,-2 8 1-16,-16 14 0 15,-11 13 50-15,-1 1 0 16,-3 8-27-16,-4-6 1 0,0-1-25 16,0-8 0-16,-3-3 0 15,-2-8 0-15,-3-4 7 16,-1-9 1-16,-7-6-8 15,-4 2 0-15,-6-3 0 16,-3 8 0-16,-3 5 43 16,-1 6 0-16,-7 3-49 15,-1 2 0-15,-1 2-28 16,-4-3 0-16,2-1 37 16,-2-3 1-16,-2-10-1 0,2-1 1 15,-5-3 38-15,1 1 1 16,4-2-37-16,-4 2 1 15,2 2 41-15,-1 1 0 16,-1 5-48-16,2 4 0 16,-2 7-1-16,-5-7 1 15,-2-1 29-15,-2-2 0 16,0-1-32-16,-5-7 0 16,-3-2 6-16,-1-3 1 15,-2-1 57-15,-9 5 0 16,-2 0-57-16,2 5 1 15,-4 4-5-15,4 2 0 16,-3 2 38-16,1 0 1 16,0-1-38-16,2 3 0 15,2-1 31-15,-8 3 0 16,-2 3-32-16,-5-4 0 0,-2 0 13 16,-2 2 0-16,-1 2-4 15,-1 2 1-15,2 4 46 16,2-1 0-16,-2 6-71 15,-3 1 0-15,-3 1 37 16,1 1 0-16,-8 2-22 16,6 2 1-16,2 2 0 15,3 0 0-15,6 2-35 16,-4 1 1-16,6 0 44 16,-8 4 0-16,-5 1-9 15,3 2 0-15,-1-3-1 0,5 2 1 16,4-2 4-16,1 0 0 15,5 0-6-15,-1-3 0 16,4 1 41-16,-2-4 0 16,3 3-83-16,-1 3 0 15,0 0 93-15,7 7 0 16,8 6-290-16,7 10 1 16,2-3-1252-16</inkml:trace>
  <inkml:trace contextRef="#ctx0" brushRef="#br0" timeOffset="56555.479">19701 15196 785 0,'0'0'0'16,"0"0"12"-16,0 0 0 16,0 0 67-16,0 0 1 15,0 0 79-15,0 0 0 0,0 0-18 16,0 0 1-16,0 0-97 15,0 0 1-15,0 0-34 16,0 0 1-16,-22 0-1 16,13 0 1-16,0 0-156 15,5-2 0-15,0 1-830 16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8344" units="cm"/>
          <inkml:channel name="Y" type="integer" max="10544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623.94556" units="1/cm"/>
          <inkml:channelProperty channel="Y" name="resolution" value="635.1807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3-25T22:00:04.17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19286 5807 371 0,'7'-4'0'15,"4"-5"126"-15,-3 2 0 16,-1 3-23-16,8-1 0 15,5-2-4-15,13-8 0 0,8-1-74 16,9-2 1-16,11-6-3 16,-6 10 1-16,0-2-24 15,-5 10 0-15,-2 8 66 16,-9 7 0-16,-6 11-67 16,-3 2 1-16,-6 7-13 15,2-2 1-15,-6 2 47 16,-3-4 0-16,-3-7-39 15,-4-2 0-15,-3 0 4 0,-1 6 0 16,-5 3-3-16,-1 8 0 16,0 10 94-16,-3 4 0 15,-1 4-84-15,-5 8 0 16,-2 7-5-16,0 6 1 16,-2 7 74-16,2-3 1 15,1-7-79-15,3-1 1 16,0-1 10-16,-1 15 1 15,1 10-11-15,-1-7 0 16,-1-4 18-16,2-18 0 16,-1-9 4-16,3-1 1 15,-1-10-9-15,1 2 1 16,-3-5 14-16,1-7 0 16,2-6-1-16,-3-2 0 15,-1-5 16-15,-2-2 0 16,0-2-29-16,-10 2 1 15,-6 6-8-15,-6-6 0 0,-4 0 43 16,-6-2 0-16,1 0-53 16,3-7 1-16,0-1 53 15,6-3 0-15,3-1-12 16,1-4 1-16,1-6-42 16,8 3 1-16,3-6 9 15,13-2 1-15,12-5-105 16,5 7 0-16,2-1-1422 15</inkml:trace>
  <inkml:trace contextRef="#ctx0" brushRef="#br0" timeOffset="1214.487">18946 8672 326 0,'9'-3'0'0,"4"-3"-27"16,7-1 0-16,1 0-111 0</inkml:trace>
  <inkml:trace contextRef="#ctx0" brushRef="#br0" timeOffset="1755.04">19096 8647 247 0,'9'0'0'16,"7"4"141"-16,5 6 1 15,5 5-177-15,1 7 1 16,6 3-42-16,-1-4 0 16,1 1 207-16,0-6 1 15,2-3-39-15,4-4 1 16,4-5-6-16,3 1 1 16,2-1-16-16,0-2 1 15,0-1-71-15,0 1 1 16,-2 0 55-16,0 0 0 15,-7 1-56-15,2-3 1 16,-3 0-5-16,1-5 1 16,-2 0 41-16,-4-1 0 15,-3 1 16-15,-3-2 1 0,-3 3-14 16,-5 6 0-16,-4 7-11 16,-4 9 1-16,-4 11 5 15,-1 9 0-15,-1 5-1 16,3 11 1-16,1 2-48 15,4 11 0-15,3 5 3 16,5 17 1-16,1 10 14 16,4-7 0-16,1 2 24 15,-1-3 1-15,-4 3-32 16,-1-2 0-16,-3 0 49 0,-5 7 0 16,-6 6-44-16,-12-2 1 15,-12 5 13-15,-7-3 0 16,-7 0 40-16,-12-11 1 15,-6-7 18-15,-10-13 0 16,-8-9-13-16,-1-16 0 16,-6-15-11-16,7-7 1 15,3-11-52-15,3 4 0 16,0-7 60-16,9 1 0 16,6-3-73-16,0 0 1 15,0-4-40-15,-2-3 1 16,-2-4-641-16,-5-20 1 15,-1 2 70-15</inkml:trace>
  <inkml:trace contextRef="#ctx0" brushRef="#br0" timeOffset="2666.412">20619 6376 908 0,'0'0'0'16,"11"-24"178"-16,-8 15 1 16,1 4-112-16,0 1 0 15,1 4 35-15,1 20 0 16,1 15-51-16,1 17 1 15,-1 18-39-15,2 12 0 16,4 6 22-16,8 10 0 16,6 8-73-16,1-42 0 15,1-26 33-15,7-24 0 16,2-23 53-16,-1-16 0 0,-2-22-84 16,-1-18 0-16,-1-15 68 15,-11 1 1-15,-7 1-30 16,-6 15 1-16,-7 7 28 15,-2 27 1-15,-6 16-36 16,1 8 1-16,-1 1-1342 16</inkml:trace>
  <inkml:trace contextRef="#ctx0" brushRef="#br0" timeOffset="3132.166">21365 7064 651 0,'0'26'0'16,"-2"15"89"-16,4 6 0 16,-1 5-42-16,3-3 0 15,0-2-1-15,-1-11 1 16,-1-7 16-16,-2-9 0 15,-2-7 53-15,-1-15 0 16,-3-12-46-16,1-17 1 16,-3-11 11-16,3-12 1 15,1-11-14-15,0-31 1 16,3-27-49-16,4 11 0 16,5 2-6-16,6 13 1 0,7 6-19 15,1 21 0-15,2 14-6 16,5 14 1-16,6 13-2 15,-9 15 1-15,-5 10 32 16,-1 12 1-16,0 13-23 16,-5 10 0-16,-6 12 41 15,-7 6 0-15,-6 11-10 16,-9-8 0-16,-9 2-11 16,4-16 0-16,-2-3-102 15,1-14 0-15,1-8-272 0,1-6 1 16,0 2-417-16</inkml:trace>
  <inkml:trace contextRef="#ctx0" brushRef="#br0" timeOffset="4149.001">21869 7205 561 0,'0'24'0'15,"0"10"180"-15,-2 8 1 16,-2 6-35-16,0-10 0 0,2-3-37 16,-1-12 1-1,1-10-43-15,-4-17 0 0,1-21 27 16,1-10 0-16,0-13-53 15,3-12 0-15,2-10-2 16,7-35 0-16,-1-27 40 16,4 4 1-16,4-10-52 15,5 14 0-15,8 4 21 16,9 19 0-16,9 16-49 16,-3 22 0-16,-1 20-15 15,1 17 0-15,-1 17 28 0,-9 22 1 16,-5 12 18-16,-10 12 1 15,-10 9 2-15,-16 29 1 16,-10 15 3-16,-15-5 1 16,-15-2-36-16,-8-14 0 15,-10-10 49-15,18-21 0 16,2-16-105-16,12-10 1 16,12-6 88-16,4-2 1 15,7-4-85-15,7-6 0 16,10-7 34-16,12 1 1 15,12-4-30-15,7-1 1 16,7 1 49-16,-2 2 1 16,3 1-14-16,-3-3 0 15,2-1 1-15,-1-4 1 16,1-5-3-16,-1-4 0 16,1-12 5-16,17-10 0 15,9-15 28-15,-16 7 0 0,-8-3 5 16,-20 23 1-16,-17 15-11 15,-4 9 1-15,-7 7 52 16,-22 23 0-16,-14 19-79 16,-3 14 1-16,-5 20 8 15,5 16 1-15,4 18-7 16,26-33 1-16,17-15 0 16,14-17 1-16,15-14 37 15,6-19 0-15,7-15-131 16,5-15 0-16,6-15 15 0,-9-3 1 15,-3-4 35-15,-14 11 0 16,-9 4-34-16,-4 8 1 16,-3 10 47-16,-3 4 0 15,-2 6 16-15,-1 15 0 16,0 13 12-16,-4 3 0 16,-1 4 0-16,-3 2 1 15,1 7 44-15,-2-9 0 16,0-6 32-16,0-7 0 15,-2-7-1-15,-4-14 0 16,-2-11-76-16,1-10 0 16,-3-8 60-16,5-9 1 15,3-8-61-15,3-3 0 16,7 2 21-16,4 5 0 16,7 5-17-16,6 8 0 15,10 1 45-15,8 6 1 0,6-2-52 16,21 4 1-16,17 0-64 15,-17 10 0-15,0 1-1796 16</inkml:trace>
  <inkml:trace contextRef="#ctx0" brushRef="#br0" timeOffset="5750.214">21134 9122 617 0,'0'13'0'16,"0"12"248"-16,-4 4 0 15,-1 7-74-15,-3 13 1 16,1 10-75-16,-1 16 1 0,1 9-67 16,3 18 0-16,2 13 0 15,4-23 0-15,2-12-37 16,2-33 0-16,-1-25 25 16,4-8 1-16,4-12-141 15,-2-6 0-15,0-8-304 16,-3 1 1-16,1 0 17 15</inkml:trace>
  <inkml:trace contextRef="#ctx0" brushRef="#br0" timeOffset="6149.485">21331 9539 191 0,'-9'8'0'16,"-4"4"309"-16,8 1 0 16,3 5-109-16,5 11 1 15,7 2-77-15,4 7 1 16,7 7-92-16,5-2 1 16,5-1-29-16,6-6 0 15,7-4 48-15,-5-14 1 16,0-9-24-16,-6-16 0 0,-5-13 16 15,-10-10 0-15,-5-12-28 16,-7-5 1 0,-6-3 113-16,-4 4 1 0,-3 8-42 15,-5 11 0-15,-4 6-16 16,-10 8 1-16,-9 13-78 16,5 9 1-16,3 7-4 15,8 8 0-15,10 5-209 16,11 0 1-16,13-1-344 15,5-9 0-15,0-1 99 16</inkml:trace>
  <inkml:trace contextRef="#ctx0" brushRef="#br0" timeOffset="7084.169">21876 9386 819 0,'-7'9'0'16,"-6"7"325"-16,18-12 1 15,12-11-148-15,-2 5 1 16,1 2-102-16,4 18 0 16,4 9-32-16,0 13 0 15,0 12-25-15,0 4 0 16,0 7 4-16,-1-8 1 16,-1-9-22-16,-4-15 1 15,-1-9 20-15,1-22 1 16,3-18-20-16,-1-13 1 15,0-16 34-15,-3-2 0 16,-2-3-41-16,-1-2 1 16,-4 1 3-16,-1 15 1 0,-2 8-15 15,1 15 1-15,-3 13-18 16,3 11 0-16,1 17 27 16,2 3 1-16,4 5 15 15,5-5 0-15,4-2-29 16,-4-9 1-16,1-7 30 15,1-15 0-15,2-8-14 16,-2-10 1-16,-2-9 9 16,-1 2 1-16,-3-5 32 15,-5 7 0-15,-1 3-94 0,-5 5 1 16,-1 6 43-16,1 9 0 16,3 6-27-16,-3 4 0 15,1 3 36-15,5-2 1 16,2-2-46-16,3-8 0 15,5-8 27-15,-3-6 1 16,3-11 17-16,-5-3 0 16,-1-7 0-16,-6 0 1 15,-1-4-5-15,-5 14 1 16,-3 6-1-16,-11 22 1 16,-7 14-3-16,-3 19 0 15,-1 16-1-15,4 7 0 16,-4 7-26-16,10-4 0 15,9 7 26-15,8-14 1 16,10-7-42-16,5-12 1 0,10-19-51 16,1-12 0-16,6-15 14 15,-3-3 0-15,-5-13-15 16,1 2 1-16,-1-6 25 16,-3 12 1-16,-4-1 67 15,-3 13 0-15,-5 7 112 16,1 13 1-16,0 4-32 15,-8 4 1-15,-3 7 4 16,-2 1 1-16,-2 5-72 16,5-5 1-16,6-1 10 15,-3-6 0-15,-1-11 10 0,-5-11 1 16,-6-11-32-16,6-10 0 16,0-12 48-16,-6-6 0 15,-5-8-29-15,5-7 1 16,1-5 61-16,5 12 0 15,5 4-37-15,-1 14 0 16,1 9-64-16,11 8 1 16,8 8 17-16,11-6 1 15,9-6-26-15,6 1 0 16,5-6-377-16,-12 8 1 16,-1-3-672-16</inkml:trace>
  <inkml:trace contextRef="#ctx0" brushRef="#br0" timeOffset="8480.488">19302 12177 583 0,'0'0'0'0,"0"0"-378"0</inkml:trace>
  <inkml:trace contextRef="#ctx0" brushRef="#br0" timeOffset="8524.435">19347 12233 91 0,'0'0'0'0,"0"0"10"0,0 0 0 16,0 0-36-16</inkml:trace>
  <inkml:trace contextRef="#ctx0" brushRef="#br0" timeOffset="9015.441">19555 12175 259 0,'0'0'0'15,"34"-10"41"-15,-9 1 1 16,9-4 82-16,-3 6 0 16,0 1-58-16,-3 12 0 15,-2 6 19-15,-6 6 1 16,-3 8 51-16,-4 8 1 15,-4 9-30-15,4 8 0 16,0 9-44-16,5 5 0 16,4 7-6-16,15 16 0 15,13 12-25-15,7-3 1 16,8 1-36-16,-8-8 1 0,-1-3-6 16,-3-6 0-16,1-5 8 15,-6 0 0-15,-4 2 54 16,2-6 1-16,-5 0-16 15,-8-5 0-15,-7 2 19 16,-17-8 1-16,-13-3 2 16,-7 2 0-16,-9-1 12 15,-11-6 0-15,-10-5 3 16,4-15 1-16,2-6 7 16,-6-7 0-16,-3-2-66 15,-8-9 1-15,-7-2 32 0,-2 1 0 16,-3-5 10-16,3 4 0 15,0 1-55-15,6 2 1 16,3 5-7-16,9-1 1 16,7 1 14-16,4-1 1 15,4-1-18-15,6-2 1 16,8-4-1-16,2-2 1 16,5-1-59-16,0-6 0 15,3-5-88-15,-2-4 0 16,3-3-103-16,1 3 1 15,-4 0-1123-15</inkml:trace>
  <inkml:trace contextRef="#ctx0" brushRef="#br0" timeOffset="9432.198">19326 12163 1166 0,'-3'11'0'16,"-1"10"-175"-16,-2-21 0 15,1-12 319-15,1 1 0 16,2 0 49-16,0 4 0 16,2 1-192-16,4 8 0 15,2 9 86-15,8 2 1 16,7 8-76-16,6-8 1 15,9-4 40-15,8-5 0 16,9-4-19-16,5-9 1 16,3-4-2-16,-4 2 0 15,0 0-1431-15</inkml:trace>
  <inkml:trace contextRef="#ctx0" brushRef="#br0" timeOffset="10356.401">21390 12549 527 0,'0'0'0'16,"0"0"266"-16,0 0 1 15,-5-23-132-15,1 12 0 16,2-2-71-16,-7 12 1 0,-6 4 21 15,-7 23 1-15,-6 13-13 16,3 12 0-16,-1 12-60 16,5 2 1-16,3 6-22 15,14-14 1-15,12-8-28 16,16-16 1-16,16-17 1 16,12-9 0-16,14-10-175 15,16-12 1-15,-1 3-622 16</inkml:trace>
  <inkml:trace contextRef="#ctx0" brushRef="#br0" timeOffset="10848.63">22033 12405 1345 0,'-6'11'0'16,"-3"1"51"-16,-4-6 1 16,-5-4-8-16,-1-1 1 15,-1-1 38-15,-6 15 1 16,-2 8-79-16,3 12 0 16,1 15-2-16,7 1 1 15,4 8-3-15,9-6 0 0,6-3 6 16,7-12 0-16,10-9-7 15,3-14 0-15,8-15-1 16,5-15 1-16,5-10 0 16,1-13 0-16,3-9 69 15,-5 2 1-15,-2-4-27 16,-6 13 1-16,-3 9 33 16,-8 16 1-16,-5 18 11 15,-9 22 0-15,-6 18-30 16,-4 13 0-16,-4 16-46 15,3 19 1-15,-1 17-13 16,5-14 0-16,1-4-10 0,5-20 0 16,6-11 45-16,0-3 0 15,2-6-114-15,-7-12 1 16,-1-10-221-16,3-3 0 16,-1 0-877-16</inkml:trace>
  <inkml:trace contextRef="#ctx0" brushRef="#br0" timeOffset="11248.62">22380 12392 169 0,'-4'29'0'16,"1"20"138"-16,10-49 1 15,2-25-148-15,4 5 1 16,4-6 235-16,-1 10 0 15,5 4-54-15,-1 6 0 0,0 8 27 16,-1 5 1-16,-3 6-19 16,-1 10 1-16,-4 10-73 15,2 3 1-15,0 7-96 16,2-1 1-16,1 1 26 16,5-5 0-16,3 0-32 15,-2-11 0-15,2-3-11 16,4-12 1-16,1-8 40 15,3-15 1-15,-1-11-84 16,6-17 1-16,5-15 75 16,3-22 1-16,1-22-44 0,-9 15 0 15,-8 5 26-15,-12 31 1 16,-10 20 41-16,-5 7 0 16,-6 13-141-16,-10 5 1 15,-10 11-563-15,-4 0 1 16,0 2 49-16</inkml:trace>
  <inkml:trace contextRef="#ctx0" brushRef="#br0" timeOffset="11693.165">21496 12578 236 0,'-2'4'0'16,"0"0"-117"-16</inkml:trace>
  <inkml:trace contextRef="#ctx0" brushRef="#br0" timeOffset="11999.178">21254 12775 303 0,'7'-3'0'0,"8"-1"270"16,-4 0 1-16,4 4-79 15,0 4 0-15,5-2-61 16,2 0 1-16,2-1-45 16,7-2 1-16,6-3-51 15,-2-1 0-15,2-3-20 16,-2-4 0-16,0-6-15 15,-1-2 0-15,-3-5 38 16,-5 3 1-16,-4 0-42 16,-7 4 1-16,-2 2 49 0,-4 5 0 15,-3 2-33-15,-5 2 1 16,-2 1 15-16,-7 1 0 16,-5 1-52-16,2 1 1 15,0 1-231-15,-7-2 0 16,1 1-763-16</inkml:trace>
  <inkml:trace contextRef="#ctx0" brushRef="#br0" timeOffset="12353.816">23290 12172 382 0,'0'12'0'15,"0"1"-227"-15</inkml:trace>
  <inkml:trace contextRef="#ctx0" brushRef="#br0" timeOffset="13050.833">23283 12091 651 0,'0'10'0'16,"2"8"128"-16,1-18 0 16,5-9 17-16,-5 0 0 15,-1 0-57-15,-2 15 1 16,-2 6 21-16,1 14 0 16,-1 12-52-16,2 9 0 15,3 12-45-15,5-1 0 16,3 7-4-16,4-9 1 15,3-2-15-15,1-12 1 16,6-10 2-16,-4-8 1 16,-5-17 33-16,-3-14 0 0,-4-18 9 15,-7-10 0-15,-7-10-36 16,-3 2 0-16,-1-2 17 16,0 5 1-16,0-4 48 15,1 12 0-15,1 7-71 16,9 3 1-16,5 6-1 15,1 10 0-15,-1 8 8 16,10 13 1-16,7 8 33 16,-2 6 1-16,4 7-23 15,-2-3 0-15,0 1-22 0,0-9 1 16,0-5 10-16,5-11 0 16,6-5-9-16,-2-10 0 15,2-6-2-15,2-5 1 16,0-8 23-16,0-7 1 15,0-8-23-15,-7-11 1 16,-6-12 45-16,0-29 0 16,0-24-51-16,-11-7 1 15,-10-10 11-15,-6 3 0 16,-8 0-7-16,-1 3 0 16,0 4-1-16,-3 40 0 15,-4 27 26-15,-14 31 1 16,-13 30-46-16,11 39 1 15,5 33 21-15,12 19 0 16,7 21-33-16,11 1 0 16,9 7 28-16,19-21 1 0,14-8-7 15,4-16 1-15,6-17 46 16,2-16 1-16,3-18-32 16,-7-11 1-16,-4-15 0 15,-4-1 0-15,-3-7 82 16,-11-1 1-16,-8-1-92 15,6 0 0-15,0-2 6 16,-8 3 1-16,-3-1-122 16,-17 2 0-16,0-4-1580 15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8344" units="cm"/>
          <inkml:channel name="Y" type="integer" max="10544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623.94556" units="1/cm"/>
          <inkml:channelProperty channel="Y" name="resolution" value="635.1807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3-25T21:41:16.97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18228 16035 281 0,'0'0'0'0,"0"0"150"0,0 0 1 16,28-24-145-16,-6 2 0 15,7-6 2-15,4-5 1 16,6-3 6-16,-2 2 0 15,0 1-15-15,0 4 0 16,-2 4 55-16,0 5 1 16,-3 5 23-16,4 5 1 15,5 1-77-15,7 1 1 16,7 5 64-16,6-3 1 16,8 3-33-16,17-1 1 15,18-1-76-15,-10 1 0 16,-2 4 39-16,2 2 0 15,2 5-2-15,-9 9 0 16,-4 6 2-16,-11 9 0 16,-3 5-48-16,1 2 1 0,2 2 57 15,2-8 1-15,1-3 16 16,-1-11 0-16,6-9-9 16,-1-3 1-16,2-5-16 15,0-2 0-15,3-7 34 16,-11 3 0-16,-2-1-103 15,-11-1 0-15,-12 0-232 16,-11 2 1-16,0-1 119 16</inkml:trace>
  <inkml:trace contextRef="#ctx0" brushRef="#br0" timeOffset="434.36">19452 16092 393 0,'29'-3'0'0,"19"-3"145"16,32-3 1-16,25-3-94 15,2 1 0-15,11 2-13 0,-11 2 1 16,-1 1-90 0,-18 6 0-16,3 0-453 0</inkml:trace>
  <inkml:trace contextRef="#ctx0" brushRef="#br0" timeOffset="684.2">19062 16020 583 0,'-27'-2'0'16,"-18"1"32"-16,-3-3 0 15,-7 0-124-15,3 1 0 0,1-1 142 16,6 2 0-16,10 0-27 16,4 1 1-16,1-1-428 15</inkml:trace>
  <inkml:trace contextRef="#ctx0" brushRef="#br0" timeOffset="816.879">18815 15941 404 0,'24'-6'0'0,"11"-3"0"16,19-3 0-16,8-7-89 15,29 5 0-15,21 0 123 16,-5 3 1-16,2 5-70 16,-5 8 0-16,-8 7 58 0,-11 6 1 15,0-1-174-15</inkml:trace>
  <inkml:trace contextRef="#ctx0" brushRef="#br0" timeOffset="880.674">19949 15984 270 0,'12'9'0'15,"11"5"93"-15,-3 3 0 16,4 1 14-16,0-2 1 16,2-1-132-16,-6-3 1 15,0 1-380-15</inkml:trace>
  <inkml:trace contextRef="#ctx0" brushRef="#br0" timeOffset="12851.12">19101 16573 1278 0,'0'0'206'0,"0"0"1"0,-15 20-133 16,10-13 1-16,-3 0-33 16,7-1 1-16,-3-3-43 15,0 8 0-15,-1 5-70 16,-3 12 1-16,1 8 70 15,-2 12 1-15,-2 12 61 16,-2 11 0-16,-2 8 105 16,-2 17 0-16,2 14-62 15,1-18 0-15,3-7-90 16,5-20 1-16,4-14-56 0,8-17 1 16,-1-18-136-1,1 1 1-15,1-8-18 0,-1 3 1 16,1-1 69-16,-1 2 1 15,-6-2 128-15,0-2 0 16,0-2 190-16,0-4 0 16,0-3-146-16,0-16 0 15,3-13 4-15,5-14 0 16,3-13-177-16,5-15 1 16,7-15-198-16,-3 8 1 15,2-1 29-15,-3 12 0 16,-5 7 253-16,-3 15 1 15,-3 11 249-15,-3 6 0 16,-3 10-22-16,0 0 1 16,-2 2-11-16,4-7 1 15,3-5-88-15,6-2 1 0,5-5-97 16,3 7 0-16,3-1-73 16,0 9 0-16,5 5 71 15,-1 10 0-15,-2 7-2 16,2 3 0-16,-4 4 38 15,1 0 1-15,-1 2-39 16,-5-4 1-16,-3-1 12 16,3-1 0-16,-1 0-8 15,-1 6 1-15,-8 6 48 16,6 8 1-16,0 7 26 16,-4 6 1-16,-2 8 10 0,0-3 0 15,1 0-16-15,1-5 0 16,0-3-80-16,-4-5 1 15,2-4-26-15,1-1 0 16,1 0 13-16,0 6 1 16,-2 1 20-16,-2 8 1 15,1 3 21-15,-1 4 1 16,-1 6 9-16,1-3 0 16,2 3 27-16,-1-8 0 15,-3-3-77-15,3-14 0 16,3-9-45-16,-2-12 0 15,4-13-109-15,2-8 1 16,-4-1-1267-16</inkml:trace>
  <inkml:trace contextRef="#ctx0" brushRef="#br0" timeOffset="23815.605">21019 5039 124 0,'0'0'0'0,"24"-16"139"16,-13 7 1-16,0 5-80 15,-3-1 0-15,-1 5 185 16,-3 0 0-16,-4 5-162 16,0 2 0-16,0 2-34 15,-4 9 0-15,-3 11-49 16,3-3 1-16,0-5 53 0,3 1 0 16,1-2-56-16,1-8 1 15,3 1 19-15,0-4 0 16,1-5-7-16,-1 1 0 15,2-1-11-15,-3-2 0 16,-1-1 63-16,0 1 0 16,0 2-175-16,-2-1 1 15,0-1 177-15,0 2 0 16,-2-1 11-16,8-6 1 16,5-3-116-16,3-15 1 15,5-8 45-15,5-6 0 16,5-6 20-16,6-1 0 15,8 3-28-15,7 1 1 16,5 0-1-16,15-4 0 16,13-1-7-16,-7-4 1 15,-2 0-11-15,0-11 0 0,0-3 18 16,-1-6 0-16,7-9-52 16,-8-2 0-16,-2-3-100 15,-9 1 1-15,-4 1 57 16,-11 10 1-16,-5 4 50 15,-15 20 0-15,-11 14 84 16,1 10 1-16,-1 13-96 16,-8 3 0-16,-3 5 14 15,-4 0 1-15,-2 5-13 16,0-1 0-16,2-4 134 16,-2 4 1-16,1-4-194 0,-3 1 0 15,0 3-297-15</inkml:trace>
  <inkml:trace contextRef="#ctx0" brushRef="#br0" timeOffset="25665.616">21656 5857 651 0,'2'-3'0'0,"4"-8"122"16,-3 9 1-16,1 2-30 15,0 2 1-15,-2 5-73 0,-1 0 0 16,3 2-24-16,2 4 0 15,-5 0 37-15,1-1 1 16,0-1-11-16,2 0 1 16,-4-2-46-16,0-4 0 15,2-1 70-15,1 0 0 16,1-8-52-16,2-1 1 16,1-3 3-16,2-1 1 15,4-3-55-15,-2 3 1 16,0 0 74-16,2 0 0 15,0 5-22-15,4-3 0 16,1 1 22-16,8-6 1 16,5-8-23-16,6-5 0 15,6-10-20-15,5-4 0 16,5-10 29-16,18-16 0 16,10-11-14-16,4 0 0 15,7-2 4-15,-3 8 0 16,-1 5 41-16,-5 5 1 0,-5 6-128 15,-10 7 1-15,-7 4 80 16,-17 8 1-16,-12 10-6 16,-12 12 1-16,-11 4-27 15,-3 6 0-15,-8 3-63 16,2 0 0-16,0 1-448 16</inkml:trace>
  <inkml:trace contextRef="#ctx0" brushRef="#br0" timeOffset="27049.521">21143 6885 259 0,'0'0'0'0,"11"-21"226"16,-11 26 0-16,-2 13-141 16,0-2 1-16,2 4-39 15,4-7 1-15,2-8 61 16,1-8 1-16,2-12-144 15,4-1 0-15,6-9 136 16,1-4 0-16,2-2-138 0,11 0 0 16,6 3 9-1,11-3 0-15,7 2 24 0,8 4 1 16,5-4 71-16,19-6 0 16,14-4-8-16,0-7 0 15,4-8-39-15,-11 5 1 16,-5 1-23-16,-8 8 0 15,-6 2-77-15,-5 4 1 16,-3-1-38-16,-16 6 0 16,-10 4 118-16,-16 7 1 15,-10-2-11-15,-4 8 1 16,-7 6-28-16,-3 3 0 16,-1 3-161-16,-2 3 1 15,0-1-202-15</inkml:trace>
  <inkml:trace contextRef="#ctx0" brushRef="#br0" timeOffset="33750.669">2674 14564 191 0,'3'2'0'15,"3"1"68"-15,3 6 0 16,10 4 193-16,-1 1 0 16,6 3-170-16,-6 1 1 15,1-6-48-15,5 3 1 16,7-2-38-16,-1-6 1 0,1-5-55 15,1-8 0-15,1-6 84 16,-2-1 1-16,-1-2-142 16,1 1 0-16,-1 0 134 15,1 3 0-15,-3 0-69 16,9 9 0-16,0 4 91 16,0 7 1-16,1 4-14 15,3-1 1-15,-4 1-41 16,-2-2 0-16,-4-4 5 15,10-2 1-15,-2-1 17 16,1-2 0-16,-3 0-64 16,6 1 0-16,-3 3 49 15,-1 1 0-15,2 2 27 0,-2 3 1 16,1 5-69-16,-7-6 1 16,-5-1 39-16,3-1 0 15,5-3 30-15,4-8 0 16,3-5-92-16,3-4 0 15,4-5 56-15,1-2 0 16,5-6-11-16,-8 4 0 16,2-1 17-16,-2 6 0 15,-2-1-14-15,0 7 1 16,-2 3 23-16,8 5 1 16,0 2-17-16,-4-1 0 15,1 2-33-15,3-4 0 16,3-1 41-16,-5-4 0 15,-2-6 2-15,2 0 1 16,2-1-11-16,-4 1 0 0,-2-1 0 16,4 1 0-16,2 0-1 15,-10 4 0-15,-1 2-16 16,5-2 0-16,0-2-16 16,-2 2 0-16,2 2 33 15,4 0 1-15,2-2-2 16,0 5 1-16,1 2 24 15,-9 6 1-15,1 1 8 16,-6 6 1-16,-3 7 48 16,0-1 0-16,-3 4-123 15,-6 3 1-15,3 1 62 0,1 0 1 16,-3 2-24-16,5-5 1 16,-1 0-2-16,1-10 1 15,4-1 17-15,-4-3 1 16,4-5 28-16,4 1 1 15,1-2-80-15,-5-1 0 16,-2-1 36-16,6 4 0 16,1 1 21-16,2 4 1 15,4-1-24-15,-5 1 0 16,1 2 0-16,-7 1 0 16,2 1 22-16,-2-4 0 15,-8-2-1-15,6-3 0 16,-5-2-12-16,5-2 1 15,2-4-16-15,6 0 0 16,-1-3 1-16,0 0 1 0,8-2 3 16,-11 2 0-16,2 1-8 15,-4 3 1-15,1 1-14 16,-3 2 0-16,2 0 57 16,-3 0 1-16,-1-6-44 15,0 1 0-15,2-1 15 16,-7-1 0-16,0 0-8 15,-3 2 1-15,1-1 0 16,-2 6 0-16,-5 4-34 16,-5 8 1-16,1 1-856 15</inkml:trace>
  <inkml:trace contextRef="#ctx0" brushRef="#br0" timeOffset="44499.56">3194 11738 427 0,'-5'-5'0'0,"-5"-11"182"15,7 10 1-15,3 1-144 0,0 3 1 16,0 0 34-16,5-5 0 16,8-2-64-16,6-9 0 15,8-8-115-15,-3-2 1 16,4-5 15-16,-4 4 0 16,2 2 89-16,-2 5 0 15,4 1-54-15,-10 6 1 16,-5 4 127-16,4 4 1 15,-1 5-134-15,-1 6 0 16,3 3 33-16,5 4 0 16,-3 5 64-16,6 2 0 15,7 0-39-15,-5 2 1 16,5 2 1-16,-5 0 1 16,3-1 103-16,2 3 0 15,1-1-73-15,-3-1 0 16,-3 1 12-16,-3-6 1 0,-2 1-25 15,1-6 0-15,1-4 26 16,5-3 1-16,7-3-24 16,-4-4 1-16,8-3 23 15,-4-3 0-15,5-4-46 16,4 3 0-16,2-4 37 16,-7 4 0-16,-10 2-75 15,3 3 0-15,-1 2 11 16,-6 2 1-16,-3 2 39 15,-1 2 1-15,-1-1-131 16,2 3 1-16,5 1 69 0,-1-5 1 16,3 0 47-16,6-4 0 15,2-3-1-15,-4-1 0 16,-5 2 28-16,-4-5 0 16,-2 2-48-16,7 0 1 15,8 0-37-15,-8 1 1 16,2 1 108-16,-1 1 1 15,-3 1-55-15,3-5 0 16,1-1 3-16,6-9 1 16,5-5 47-16,2-2 1 15,0-6-50-15,-3 2 1 16,-1 0 99-16,-3 7 0 16,-2 1-142-16,-2 6 1 15,-6 6 42-15,5 6 1 16,1 6-42-16,-2 4 1 15,-2 1 20-15,3 1 0 0,3 2-4 16,1-4 0-16,7 0 21 16,-12-2 0-16,-5-3-57 15,1 2 0-15,6-2 113 16,-7 3 0-16,1-3-38 16,5 9 0-16,3 1-15 15,-2 5 0-15,2 6-2 16,1 1 1-16,-1 1 6 15,-7-3 0-15,-1-1-1 16,1-6 0-16,-8-4 31 16,6-8 0-16,1-5 3 0,3-5 1 15,-3-7-43-15,-1-1 0 16,0-1 9-16,3 1 0 16,2 1-33-16,-1 3 1 15,1 4 49-15,4 2 1 16,5 3-29-16,-5 2 0 15,-4 0-15-15,1-2 0 16,1-2-3-16,-6-3 0 16,3-2 16-16,-5 0 0 15,-5 0 72-15,4 0 1 16,0 0-103-16,-2 5 0 16,0 4 36-16,0 6 0 15,2 3-27-15,-2 3 0 16,-2 3 21-16,-2 1 0 15,3 4 12-15,-5-4 1 16,-3-1 48-16,0-3 1 0,-2-1-77 16,-1-4 0-16,0-1 19 15,0-3 0-15,-2-3 4 16,-1-1 0-16,4-1-6 16,3-5 1-16,5 1-9 15,-5 1 0-15,1 1 7 16,1 2 0-16,-3 2 5 15,-2 0 1-15,2 0-129 16,-2 0 1-16,-2 2 49 16,2-2 0-16,-4 0-470 0</inkml:trace>
  <inkml:trace contextRef="#ctx0" brushRef="#br0" timeOffset="58630.306">10633 15110 247 0,'0'0'0'0,"0"0"231"15,0 0 0-15,0 0-185 16,0 0 1-16,0 0 48 16,0 0 1-16,20 7-74 15,-7 2 1-15,2 3 17 16,-2 8 1-16,1 4 3 16,-1 3 0-16,0 2 12 0,-2-2 0 15,2-2-1-15,-4-5 1 16,-3-5-65-16,3-8 1 15,0-7 52-15,4-11 0 16,8-9-24-16,1 0 0 16,-2-3 27-16,10-1 1 15,5-6-55-15,0 4 1 16,2 1-14-16,1 3 1 16,1 1 11-16,6-3 0 15,1-1 20-15,2-2 1 16,5-2-8-16,4 3 0 15,8-1 79-15,-6 0 1 16,2-2-45-16,0-1 1 16,-4-1-34-16,2 6 0 15,-1-4-16-15,1 9 0 0,-2 4-78 16,-11 7 1-16,-5 5 85 16,-10 4 1-16,-1 5-17 15,-8 3 0-15,-4 1 32 16,-3-2 0-16,-6 0-13 15,0-3 0-15,-3-4-38 16,7-6 1-16,5-6-393 16,1-1 0-16,-1 0 34 15</inkml:trace>
  <inkml:trace contextRef="#ctx0" brushRef="#br0" timeOffset="84613.579">4036 17491 438 0,'0'0'100'0,"0"0"0"15,37 0-100-15,-15 2 0 16,0-1 0-16,2 7 0 0,4 1 21 15,-4 2 0-15,-2 1-36 16,2 3 1-16,-2 1 183 16,13 2 1-16,6 0-28 15,5 0 1-15,0 0-125 16,6-2 0-16,0-3-19 16,7 0 1-16,7-1-17 15,4-1 1-15,8-4-9 16,16 6 1-16,21 0 0 15,-6 1 1-15,5 1 57 16,-5 1 1-16,0 2-36 0,-2-4 0 16,-7 1-1-16,7-13 1 15,3-8 18-15,7-8 0 16,6-8-57-16,-1-9 0 16,8-8-29-16,1 6 1 15,3 2-23-15,-3 6 0 16,-1 5 18-16,-1 6 0 15,2 5-2-15,-7 3 0 16,-2 6 50-16,-1 4 1 16,1 3 21-16,-4 2 0 15,-5 0 167-15,0-3 0 16,3-5-151-16,0-8 1 16,1-7 26-16,3-2 0 15,3-6 34-15,-5 2 0 16,-1-2-111-16,-3 1 1 15,-3-1 49-15,-2 4 1 0,-4 3-14 16,-1 5 0-16,-3 4 57 16,1-5 0-16,-3-1-52 15,7-3 1-15,-5-1 26 16,4-4 1-16,4-2-53 16,-5-1 0-16,-1-2 5 15,-1 1 1-15,-5-1-4 16,3 7 0-16,-2 2 40 15,0 3 0-15,-6 2-68 16,2 0 1-16,-3 2 111 16,-1-2 0-16,-1 0-66 0,3-5 1 15,6-2-1-15,0-4 1 16,0-1-45-16,-4 1 0 16,2 2 39-16,2-1 1 15,-4-3 1-15,2 8 0 16,-6 2 2-16,-5 6 1 15,-4 5 3-15,-1-1 1 16,-1 2 10-16,-1-5 1 16,-8-6 10-16,9-5 1 15,3-5-55-15,2-11 0 16,5-12 27-16,-2-2 1 16,1-8-20-16,-1 3 0 15,-2-1-41-15,-5 5 0 16,-7 4 57-16,-6 7 0 15,-12 4-40-15,-10 7 1 0,-10 3-61 16,-2-3 0-16,2 0-323 16</inkml:trace>
  <inkml:trace contextRef="#ctx0" brushRef="#br0" timeOffset="84760.189">14041 15803 315 0,'-11'6'0'0,"-8"1"-13"15,-3-2 1-15,0 1-143 0</inkml:trace>
  <inkml:trace contextRef="#ctx0" brushRef="#br0" timeOffset="85428.839">13784 15803 326 0,'-15'0'0'0,"-7"2"205"0,-2 0 1 16,-9-2-72-16,-2 0 1 15,-4 0-11-15,-3-2 0 16,-5-3-57-16,11-3 1 16,0-1-94-16,0-7 1 15,-1-4-103-15,3 0 1 16,5-1 73-16,-3-1 0 16,1-5 5-16,-4 5 1 15,-6 1 23-15,-5 8 1 16,-6 6-32-16,-3 3 1 15,-6 4 58-15,0-2 0 16,-7 1 96-16,3-3 1 16,1-2-18-16,1-4 0 0,2-7-116 15,-13-2 1-15,-9-7 52 16,7 5 1-16,3-1-82 16,-5 7 1-16,2 6 47 15,-3 9 1-15,1 6 9 16,-5 1 1-16,-5 4 17 15,-5 0 1-15,-4 1 16 16,-5-4 0-16,-3-7-10 16,3-1 0-16,-5-1 82 0,0-7 0 15,0-2-36-15,5 2 1 16,1 3-51-16,-4 1 0 16,-1 1-15-16,-4 3 0 15,-3 3-68-15,-1 4 1 16,-1 4 48-16,-1-3 1 15,-1-1 23-15,1 0 0 16,-2-2-7-16,-2-1 1 16,-2-2 24-16,-3-2 1 15,1 0-62-15,-5 5 1 16,-6 2 38-16,2 4 0 16,4 2-121-16,-13 3 1 15,-4 2-17-15,2 2 1 16,0 0 60-16,3-5 1 15,3-5 192-15,3-11 0 16,10-12-90-16,-1-11 0 16,2-12 15-16,8-3 0 0,7-7-41 15,-2 3 0-15,4 0-78 16,-18 17 1-16,-6 12-51 16,-11 23 1-16,1 0-243 15</inkml:trace>
  <inkml:trace contextRef="#ctx0" brushRef="#br0" timeOffset="85680.254">5712 15615 471 0,'-64'26'0'0,"-40"13"232"15,-25 8 1-15,-28 11-153 16,4-2 0-16,-6 4-3 16,10-17 1-16,5-8 0 15,5-12 0-15,8-10-78 0,6-8 0 16,8-10 2-16,10 1 0 16,15-1 8-16,-13-3 1 15,1 1 20-15,3 0 0 16,7 0 15-16,-4-8 1 15,5-3-70-15,5 0 1 16,-1-3-62-16,6 1 0 16,4 2 47-16,-1-2 1 15,-3 3-77-15,0 7 1 16,4 4-18-16,-4 10 1 16,3 8-115-16,1 10 1 15,1 0 116-15</inkml:trace>
  <inkml:trace contextRef="#ctx0" brushRef="#br0" timeOffset="85996.41">2380 16681 259 0,'15'11'-48'15,"49"29"0"-15,29 21 242 16,1 1 0-16,13 6-219 15,0-8 1-15,8-6 39 16,-7 1 0-16,3-5-26 16,0 1 1-16,-4-3 255 15,-4 1 1-15,-1-2-65 16,-10-3 1-16,1-5-91 0,5 1 0 16,1-2-3-16,6-4 0 15,3-3-64-15,2-6 1 16,-3-7-73-16,10-3 0 15,5-6-354-15,9-5 1 16,2-1-94-16</inkml:trace>
  <inkml:trace contextRef="#ctx0" brushRef="#br0" timeOffset="92396.39">1265 12759 539 0,'24'-22'0'16,"17"-14"99"-16,7-16 1 15,16-15-93-15,16-14 1 16,16-17-44-16,-2 13 0 0,-2 4 101 16,-7 18 0-16,-6 14-56 15,-25 15 0-15,-21 15 75 16,0 3 1-16,-10 5 87 15,-3-1 1-15,2 1-85 16,0-4 0-16,2-1-83 16,0-2 1-16,-2 4-187 15,-3-1 0-15,-1 1-590 16</inkml:trace>
  <inkml:trace contextRef="#ctx0" brushRef="#br0" timeOffset="93047.181">1782 11973 550 0,'18'-4'0'0,"19"-3"162"16,4-2 1-16,7-9-22 16,2 2 1-16,5-2-64 15,2 0 1-15,4-2-19 0,0 2 0 16,4-2-51-16,-12 5 0 15,-5 5-20-15,-7 1 1 16,-4 1-93-16,-8 3 1 16,-6 3 109-16,-5 4 0 15,-9 3-8-15,-3 3 1 16,-6 1 67-16,-6 0 0 16,-1 0-11-16,1-4 1 15,1 2-57-15,1-3 0 16,4 0 6-16,0 8 1 15,0 6-7-15,0 9 0 16,0 6-3-16,-5 10 0 16,-3 8-4-16,-7-1 0 15,-9 3 16-15,6-4 1 16,-4-2 25-16,2-9 0 0,-6-4-116 16,7-9 0-16,1 0-894 15</inkml:trace>
  <inkml:trace contextRef="#ctx0" brushRef="#br0" timeOffset="98511.63">1042 15489 169 0,'1'-2'0'16,"7"0"138"-16,-6 1 1 15,5-3-140-15,-5 2 0 16,2-1 127-16,1-1 1 16,3 0-82-16,3-3 1 15,7-4 95-15,4-3 0 16,8-4-37-16,10-8 1 16,7-6 29-16,4-2 0 15,1-4-89-15,3-2 1 16,4-5-40-16,2-2 1 15,0-4-18-15,6-3 1 16,5-2 11-16,13-11 1 16,7-9-4-16,-3 11 1 15,-6 4 4-15,-10 3 1 16,-6 9 10-16,-15 9 1 0,-8 10-15 16,-2-1 0-16,-8-2-1 15,3-1 0-15,5-2-9 16,-5 2 1-16,0 1 4 15,-6 6 1-15,-5 4-9 16,-4 6 0-16,-9 5-11 16,-4 3 1-16,-3 5-183 15,-6-1 1-15,4-1-548 16</inkml:trace>
  <inkml:trace contextRef="#ctx0" brushRef="#br0" timeOffset="98796.868">1503 14598 964 0,'9'-5'0'16,"1"-6"39"-16,12 6 0 0,2 3-173 16,13-4 1-16,0 1-355 15</inkml:trace>
  <inkml:trace contextRef="#ctx0" brushRef="#br0" timeOffset="99195.015">2171 14432 483 0,'4'2'0'0,"-4"5"250"16,24-12 0-16,15-8-82 15,-4 0 1-15,2-3-38 16,7 0 1-16,10-2-119 16,-8-2 0-16,2 4-11 15,2-1 0-15,5-1-87 0,-11 6 1 16,-3 1-22-16,-10 4 0 15,-7 1 52-15,-5 4 0 16,-10 2 57-16,-13 8 0 16,-10 8 119-16,-5-2 1 15,-5 8-39-15,-3 1 1 16,1 3-20-16,5-3 0 16,3 4-65-16,3 0 0 15,8-1-107-15,1 4 0 16,1 7-13-16,1 1 0 15,-5 9 71-15,3-1 0 16,-3 9 49-16,-4 1 1 16,-2 3 50-16,-16 5 1 15,-6-1 18-15,-2-11 0 16,-1-5-10-16,12-18 1 16,13-13-63-16,2-3 0 15,11-9-113-15,1-3 1 0,-1 1-738 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8344" units="cm"/>
          <inkml:channel name="Y" type="integer" max="10544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623.94556" units="1/cm"/>
          <inkml:channelProperty channel="Y" name="resolution" value="635.1807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3-25T21:43:41.77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2790 8277 91 0,'0'0'0'16,"-9"-20"174"-16,-1 12 1 16,5 3-53-16,-4-2 0 15,5 1-122-15,-2 3 1 16,1-1 63-16,1 2 1 0,-1 2-111 16,1 0 0-16,4 0 121 15,0 0 1-15,2 0-79 16,14-7 1-16,8-4 7 15,-1 0 1-15,4 2-6 16,7-9 1-16,2 2 9 16,-6 0 0-16,1 1 29 15,-3 5 0-15,2 1 41 16,5-1 1-16,-2 3-83 16,8 2 1-16,3-4 63 15,0 2 0-15,2-2-91 0,2-4 0 16,8 0 29-16,-6-3 0 15,1 0 1-15,-8 1 1 16,-1 3-30-16,1 1 0 16,-3 4 26-16,3 7 0 15,-1 7 53-15,-1 5 0 16,-4 8-36-16,-6-2 0 16,-3 4 12-16,-2 2 0 15,0-3-12-15,-2-3 0 16,-6-1 47-16,10-8 1 15,5-6-58-15,-5-3 0 16,-1-3 18-16,7-8 1 16,1-6-24-16,3-2 0 15,3 1 13-15,1-4 0 16,-3 0-13-16,6 2 0 0,1 2-4 16,-4 4 1-16,-3 3 4 15,5 0 1-15,1 0-1 16,-1 0 1-16,-2 2-46 15,-3 0 0-15,2-1 41 16,-1 0 0-16,3 1-17 16,-4 0 1-16,1 0-15 15,-3 0 1-15,0 2 33 16,0 2 0-16,0 3 10 16,-4 2 1-16,4 0-15 15,2 3 1-15,7 5 3 0,-9-5 0 16,0 3-2-16,3-3 0 15,8 1 31-15,2-2 0 16,2-2-40-16,-4-2 1 16,2-2-10-16,-4 1 0 15,2-3 12-15,-4 8 1 16,-7 2 5-16,-2 5 0 16,-3 3-16-16,-1 1 0 15,-7 0 17-15,7 3 1 16,-3-3 10-16,5 1 1 15,1 2-11-15,2 1 0 16,-2-5 6-16,12-3 0 16,9-3-6-16,-9-3 1 15,-9 1 20-15,6-4 0 16,3 4 28-16,-7-3 0 0,1 3-50 16,6 5 0-16,6 4 1 15,0 3 1-15,3 0-2 16,4-3 0-16,-3-1 4 15,1-2 0-15,-2-5-1 16,-7 2 1-16,2-7 55 16,2 2 1-16,3-4-59 15,-9 2 0-15,-5-3 0 16,11-3 0-16,3-1 1 16,-1 3 1-16,-1 2 11 15,-1 2 1-15,3 0-10 0,-7 4 0 16,-2 5 34-16,-1-3 1 15,-1 3-39-15,-13-2 0 16,-7-4 0-16,8 3 0 16,5-6 32-16,-4 3 1 15,4-3-34-15,-8 0 0 16,-1 0 13-16,0 0 1 16,3 0-14-16,-12 0 1 15,-1 0 0-15,-7 2 0 16,0 0 5-16,-3 0 0 15,-5-2 2-15,3 3 1 16,-2-3-9-16,-1 4 0 16,-1-4-16-16,2 2 0 15,-4-2-51-15,4 0 0 16,-3-2-105-16,3 2 1 16,0-4-721-16</inkml:trace>
  <inkml:trace contextRef="#ctx0" brushRef="#br0" timeOffset="21014.624">3010 10116 404 0,'-2'-6'0'16,"-4"-3"135"-16,21-1 1 16,13-3-18-16,5 0 0 15,4 1-116-15,-4-1 0 16,4-2-19-16,0 5 1 16,0-1-4-16,2 4 0 15,1 1 21-15,-3 3 1 16,2 1-1-16,2 2 0 15,-1 2 3-15,-3 1 1 16,6 3 89-16,-5-1 1 0,3 2-32 16,5 0 1-16,6 1-63 15,-10-1 0-15,-5-4-8 16,13 3 0-16,2 3-4 16,3 0 1-16,1 2 7 15,4-4 1-15,5 0 32 16,-4-1 0-16,4-1-17 15,-14 1 1-15,-3 1 91 16,-3-4 1-16,-8 3-43 16,-8-6 0-16,-5 3-97 15,-2-3 0-15,-3 0 33 16,-5 0 0-16,-1 0-38 0,-3-3 0 16,-1 3-22-16,-9-4 0 15,-4 4 39-15,-7 4 0 16,-6 3-78-16,-7 2 0 15,-9 4 90-15,-7 1 0 16,-7 1-10-16,-4-3 1 16,-6 3 22-16,1-6 1 15,-5-2-99-15,2 2 0 16,-2-4-4-16,-16 3 1 16,1-1-272-16</inkml:trace>
  <inkml:trace contextRef="#ctx0" brushRef="#br0" timeOffset="21082.443">3639 10273 359 0,'-18'0'0'16,"-10"4"52"-16,-14-3 1 15,-8 5-48-15,-24-1 1 16,-11-1-1-16,11-8 1 16,6-8 4-16,16 3 0 15,0 0-332-15</inkml:trace>
  <inkml:trace contextRef="#ctx0" brushRef="#br0" timeOffset="21172.201">3082 10154 303 0,'0'2'0'0,"1"1"-168"16</inkml:trace>
  <inkml:trace contextRef="#ctx0" brushRef="#br0" timeOffset="21899.447">3240 10154 91 0,'13'0'0'0,"11"0"68"15,13 2 0-15,11 1 87 16,4 1 1-16,7-1-105 0,0 1 0 16,-2 0-28-16,8 3 1 15,0 0 8-15,-1 6 0 16,-3-1 6-16,-4 5 0 15,-3 1 39-15,-12-2 0 16,-3-3-40-16,7-8 0 16,6-1-37-16,-8-1 1 15,-1-6-1-15,-1-1 1 16,-1-1 39-16,-4-3 1 16,-8-2-42-16,3-1 1 15,-5-4 13-15,-8 1 1 16,-10-1-27-16,-9-1 1 15,-9 0-28-15,-13 5 0 16,-15 4-26-16,0-2 1 16,-6 1 24-16,-6 3 1 15,-3-6 33-15,-4 6 0 0,-1-1 0 16,-4 3 0-16,-3 3 7 16,-16-4 0-16,-18 4 3 15,8 4 0-15,-1-4-5 16,8 0 1-16,0 0-58 15,4 2 1-15,1 1 61 16,12 1 0-16,7-4-3 16,16 0 0-16,14 0 10 15,1 3 0-15,10 3-11 16,-1 1 1-16,10-3-7 16,3 3 1-16,5 0-10 15,4 4 1-15,7 0-2 0,2 0 1 16,7-2 24-16,10 0 1 15,12-6 36-15,7 1 0 16,11-2-37-16,6-2 0 16,-1 0 58-16,7 0 1 15,-1 3-37-15,0 1 0 16,7-2-53-16,-5 1 1 16,0 5 35-16,-1-5 1 15,-1 4 28-15,-6-1 1 16,-3-1-23-16,4-5 0 15,0-3-6-15,-1-3 1 16,-1-1 31-16,-2-2 1 16,-2-4-66-16,-9 1 1 15,-4-1-24-15,-13 6 1 16,-9 1 40-16,-5 3 1 16,-10 1-55-16,-4 2 1 0,-1 2 39 15,-13 5 0-15,3 0-625 16</inkml:trace>
  <inkml:trace contextRef="#ctx0" brushRef="#br0" timeOffset="26532.036">9905 10958 135 0,'17'0'0'16,"12"-2"208"-16,3 2 0 16,5 2-150-16,-4 5 0 15,4 4 59-15,0 1 1 16,0 7-51-16,1-5 1 16,3 2 2-16,5-3 1 15,0-4-27-15,6-9 0 16,3-6-42-16,-3-6 0 15,4-8 15-15,-8 2 0 16,-4-4-17-16,-15 6 1 16,-6 3-70-16,-12-1 0 0,-10 1 31 15,-13 6 0-15,-20 2-51 16,-1 5 1-16,-10 3 125 16,-3 3 1-16,-4-3-21 15,2 3 0-15,-3-3-53 16,-3 1 1-16,1 1 35 15,-3-3 0-15,1 2 43 16,-6-1 0-16,-4 3-33 16,-9 1 0-16,-12 0 40 15,23-3 1-15,8-4-11 16,8 0 0-16,10-2-55 0,8-2 0 16,9-3 46-16,5 0 0 15,9-2-30-15,3-2 0 16,8-3-21-16,6 1 1 15,8 0-25-15,7 6 1 16,5 2-9-16,6 5 1 16,5 3 48-16,4 6 0 15,6 4-50-15,4-4 0 16,4 4 30-16,3-4 1 16,4-2 81-16,-1 2 1 15,3-5-60-15,-5-1 0 16,3 3-45-16,-16-3 1 15,-6 3 93-15,-7 6 0 16,-4 5-54-16,-12-3 0 16,-9 2 5-16,-13 6 1 0,-10 3-2 15,1-5 1-15,-9-9 39 16,-1-6 1-16,-5-6-46 16,2-5 1-16,-7-3-53 15,-3-4 1-15,-5 1-189 16,-5 3 0-16,-1 0 18 15</inkml:trace>
  <inkml:trace contextRef="#ctx0" brushRef="#br0" timeOffset="27247.962">9872 11133 124 0,'-20'-2'0'0,"-12"0"145"15,-1-1 0-15,-4-8-34 16,0 0 1-16,0-7-63 0,6 2 1 16,11-1 1-16,1 1 1 15,4 2-47-15,4 7 1 16,6-2-20-16,-1 5 1 15,6 4-22-15,0 4 0 16,4-3 109-16,7 10 1 16,4-2 32-16,11-2 1 15,10 1 12-15,7-7 1 16,7-1-77-16,7-3 1 16,9-3-50-16,3 1 0 15,-3-2 17-15,3 3 1 16,-3 1-60-16,-3 6 0 15,-10 1 32-15,-6 5 1 16,-9 2 11-16,1 3 0 16,-8 4 6-16,-7-5 1 15,-5-1 36-15,-10-6 1 16,0-3-38-16,-7 1 0 0,0-4-81 16,-6 0 1-16,-1-4-47 15,-14 4 1-15,-8 0 20 16,-8 6 1-16,-8 5 26 15,-3 1 1-15,-6 5 75 16,-7-3 0-16,-5-1 160 16,1-1 1-16,-7-1-64 15,7-4 1-15,6-1-97 16,1-4 0-16,5-4-1 16,10 2 0-16,8-2-13 0,9 0 0 15,5 0-37-15,4 1 1 16,8 1 34-16,2 0 0 15,5 0 1-15,14 0 1 16,14 0 16-16,0-4 0 16,5 2 51-16,9-1 1 15,12-5 13-15,1 3 1 16,12 0-49-16,1-1 0 16,12-1-20-16,-5 0 0 15,8-2-65-15,-9 7 1 16,-7 4 55-16,-12 1 1 15,-9 4 67-15,-9 1 1 16,-15-1-35-16,-1 2 1 16,-5-4 48-16,-5 1 0 15,-3-1-21-15,-3-3 1 16,-3-2-318-16,0-9 1 0,0 0-398 16</inkml:trace>
  <inkml:trace contextRef="#ctx0" brushRef="#br0" timeOffset="61095.761">16424 15344 393 0,'2'2'0'15,"0"4"3"-15,2-5 1 16,1 1-4-16,4 5 1 15,10 3-10-15,-1 4 1 16,3 6 3-16,1 3 1 16,4 3 43-16,-1 6 0 15,3 4 122-15,-2 0 0 16,-2 4-26-16,-7-4 1 0,-6 4-85 16,-2 5 0-16,-2 2 19 15,-3-2 1-15,-4-1-86 16,2-3 0-16,1 1 14 15,-3-2 1-15,0-2 0 16,0-2 0-16,-1-4-8 16,-1-5 1-16,0-3-183 15,2-4 1-15,0 0-352 16</inkml:trace>
  <inkml:trace contextRef="#ctx0" brushRef="#br0" timeOffset="61437.984">16265 15079 303 0,'-3'5'0'0,"-1"1"-168"16</inkml:trace>
  <inkml:trace contextRef="#ctx0" brushRef="#br0" timeOffset="61745.162">15955 15402 583 0,'-11'15'0'0,"-6"6"138"0,3 3 0 15,-1 1-17-15,6-3 1 16,-2-4-148-16,11-7 1 15,5-6-79-15,10-8 1 16,7-10 79-16,6-5 1 16,5-9 6-16,2-9 0 15,4-10 98-15,3-4 1 16,1-10-69-16,3-5 0 16,2-7-10-16,2-15 0 15,0-10 30-15,-6 19 1 16,-3 11-32-16,-8 29 1 15,-5 24 19-15,5 17 0 16,0 23-73-16,13 19 0 16,8 22 48-16,-4-4 0 15,1 6-28-15,-3-13 0 16,-3-8 60-16,-10-22 0 0,0 1-698 16</inkml:trace>
  <inkml:trace contextRef="#ctx0" brushRef="#br0" timeOffset="62462.996">17301 14963 718 0,'9'4'0'16,"1"-2"46"-16,-1-1 0 15,-6 1 56-15,-1-2 1 16,-2-2-59-16,-3 6 0 16,-3 3 44-16,1 8 0 15,-1 5-54-15,2 3 0 16,1 6-40-16,10 7 0 16,10 6 6-16,3 8 0 15,8 10 19-15,-3 5 1 16,3 7-22-16,0 8 1 15,0 8-7-15,-8-12 1 16,-5-5 8-16,-6-14 0 16,-7-11-314-16,-2-19 0 15,0 2-98-15</inkml:trace>
  <inkml:trace contextRef="#ctx0" brushRef="#br0" timeOffset="62729.793">17301 14886 1054 0,'-9'12'0'16,"-8"10"-11"-16,-3 3 0 15,-6 4-273-15,0 4 0 16,0-1 67-16</inkml:trace>
  <inkml:trace contextRef="#ctx0" brushRef="#br0" timeOffset="62880.39">17037 15272 371 0,'-9'4'0'16,"-6"1"216"-16,6 1 0 15,0-3-22-15,-1-1 1 16,7 0-46-16,-1-8 1 16,4-6-150-16,9-15 0 15,8-11-9-15,7-11 0 16,13-12-130-16,7-3 1 16,13-4-19-16,-3 1 0 15,1 0-406-15</inkml:trace>
  <inkml:trace contextRef="#ctx0" brushRef="#br0" timeOffset="62995.086">17574 14640 236 0,'6'11'0'0,"3"9"297"16,6 12 0-16,3 10-86 16,4 10 0-16,6 8-91 15,0-1 1-15,5 1-245 16,0-10 0-16,2 1-719 16</inkml:trace>
  <inkml:trace contextRef="#ctx0" brushRef="#br0" timeOffset="63615.932">21198 15037 863 0,'2'8'0'16,"0"4"-95"-16,2 3 0 16,-1-1-326-16</inkml:trace>
  <inkml:trace contextRef="#ctx0" brushRef="#br0" timeOffset="63745.164">21283 15514 527 0,'4'38'0'0,"3"25"154"16,1 13 1-16,-6 18 62 16,-1-12 1-16,-1-8-102 15,0-18 0-15,0-13-129 16,0-18 1-16,0 1-1034 16</inkml:trace>
  <inkml:trace contextRef="#ctx0" brushRef="#br0" timeOffset="64362.256">20942 15035 1054 0,'-9'10'0'16,"-6"4"59"-16,-2 4 1 16,-1 2-107-16,-1 7 1 15,1 7-21-15,-1 6 0 16,-1 9 63-16,0-4 0 0,-1 2 22 15,8-7 0-15,8-6 141 16,1-7 0-16,1-9-25 16,3-9 1-16,3-11-80 15,8-19 1-15,10-17-43 16,6-7 1-16,7-13-50 16,8 2 1-16,10-4 35 15,14-12 0-15,14-9-8 16,-14 14 0-16,-5 0-38 15,-15 22 0-15,-13 12 82 16,4 8 1-16,-4 7-42 0,-1 3 0 16,-4 6 5-16,-4 4 1 15,-4 5 50-15,-4 2 1 16,-3 3-49-16,2 4 0 16,2 2 9-16,1 9 0 15,4 0-3-15,-5 12 1 16,0 8-10-16,-1 3 0 15,1 6 0-15,-1 0 0 16,1 2 0-16,-4-6 0 16,-2-2 19-16,0-7 1 15,-2-7-149-15,1-5 0 16,-1-1-917-16</inkml:trace>
  <inkml:trace contextRef="#ctx0" brushRef="#br0" timeOffset="76091.501">15351 14526 236 0,'8'0'0'15,"1"0"-117"-15</inkml:trace>
  <inkml:trace contextRef="#ctx0" brushRef="#br0" timeOffset="78371.632">15813 14295 393 0,'6'0'0'15,"5"0"67"-15,7-2 0 16,10-2-39-16,-6-1 0 16,2-1-18-16,-2-1 0 15,2 0 39-15,0 0 1 16,2 0-44-16,2-2 0 0,5-1 64 15,-11 5 1-15,-2 0-71 16,8 1 0-16,2 2 48 16,-5 0 1-16,-4 1-40 15,5-1 0-15,-2 0 39 16,-4 0 0-16,-4 0-45 16,3-3 1-16,-1-4 48 15,1-2 0-15,-1-2-44 16,3-1 1-16,-1-2-3 15,-3 1 1-15,-1 3-15 16,3-3 0-16,5 1-12 0,-10-3 1 16,3 5 9-16,2-1 1 15,-1 2 31-15,6 0 0 16,2-1-13-16,0 3 0 16,-6-4 55-16,10 1 1 15,3-3-65-15,0-5 0 16,-2-5-7-16,3 1 0 15,-1 1-16-15,-2-2 1 16,2-1 22-16,-7-1 0 16,2 2-81-16,2 1 1 15,3 3 148-15,-2-1 0 16,6 0-106-16,-7 6 1 16,-6-2 66-16,3 4 0 15,3 1-49-15,-2 0 0 16,-1 1 16-16,5 3 1 15,1 3 8-15,-2-5 0 0,2 2-22 16,-7-1 0-16,-5-1 62 16,3-2 1-16,1 0-44 15,1-3 0-15,0-2-10 16,-6 2 0-16,-3 1 26 16,-2-1 0-16,-2 0-37 15,0 0 1-15,0-3-37 16,1 0 0-16,5-1 20 15,3-2 1-15,6-1 32 16,-10 5 0-16,-1 1-71 16,-1-4 0-16,3-3 75 0,1 1 0 15,4-3-31-15,0 3 0 16,2-1 63-16,0 1 1 16,2-1-31-16,-1-5 1 15,1-1-48-15,0-3 0 16,-3-1 73-16,1 3 0 15,0 4-51-15,0 2 0 16,0 3 31-16,-6 0 1 16,2 3-11-16,-3 0 0 15,-1 1-3-15,1-1 0 16,-1 0-4-16,-5 0 1 16,2 4 7-16,1-3 0 15,1 4-34-15,-2 1 0 16,0 2 65-16,-2 0 1 15,-1-1 4-15,-2-1 1 16,3-1-48-16,1-3 0 16,-1-3 11-16,6-1 0 0,1-3-52 15,2-1 0-15,2 0-7 16,-5 1 1-16,-1 2 57 16,1 1 0-16,1-1-17 15,-2 2 0-15,1 2 95 16,-1-2 1-16,-1-1-80 15,1-5 1-15,1-3-29 16,3 2 0-16,2 0 28 16,2-5 0-16,0-4 5 15,-2-1 0-15,0-1 39 0,-4 4 1 16,-3 0-54-16,-1 5 1 16,-1-4 7-16,0 6 1 15,-2 2 32-15,-2 3 0 16,2 2-86-16,-2 2 0 15,2-5 87-15,3 3 0 16,3 0-45-16,5 2 1 16,5 2 8-16,-3-2 1 15,0 0-50-15,-6 0 0 16,-1 0 68-16,-3-2 1 16,-3 2 12-16,-2-2 0 15,-1 0-76-15,-1 2 1 16,0 0 119-16,0 0 0 15,2 1-74-15,0 1 1 16,2 2-34-16,0-1 0 16,0 1 32-16,0 1 0 0,0-5 79 15,0 2 0-15,2-6-122 16,0 6 1-16,-3-6 19 16,3 2 0-16,2-1 65 15,-1 1 0-15,3-2-59 16,-1-5 0-16,5-4 15 15,-3-1 1-15,4-3-33 16,0 3 0-16,0-2 0 16,-4 3 0-16,2 2 88 15,-3-2 1-15,3 1-84 16,-5 2 0-16,-3 1-9 0,-1-2 0 16,-2-1-8-16,4 1 1 15,2-4 148-15,-1 1 1 16,3-1-86-16,-4 3 1 15,3 1-16-15,-3 3 0 16,0 5-35-16,-1-3 0 16,1 6 1-16,4-2 1 15,1-1 31-15,-3 2 1 16,-3 5 64-16,3-6 0 16,0-2-63-16,5-1 0 15,2 3 3-15,0-3 1 16,0-3-13-16,-4 1 1 15,-2 0-23-15,3-2 0 16,-1-2 20-16,0 2 0 16,1 1 86-16,-1 3 0 15,-2 5-115-15,3-6 1 0,-1 3 63 16,4-1 1-16,2 0 16 16,0 1 1-16,1-5-102 15,-1-3 0-15,2 2 73 16,0 0 0-16,-6 4-22 15,0-3 1-15,-2 1-20 16,-3 0 0-16,-4-1 66 16,0 1 0-16,-2 0-30 15,0-2 1-15,4-2-35 16,-8 4 0-16,2-1-3 0,4 5 0 16,4-1 25-16,-4 0 0 15,0 2 4-15,-2-1 0 16,0-5-26-16,2 3 0 15,-4 1 15-15,2 1 0 16,2-1 13-16,0 2 0 16,0 2 67-16,-4-4 0 15,0 1-110-15,-1-3 1 16,-3 1 100-16,1-3 0 16,-1 1-53-16,3 0 0 15,3-4-5-15,-2 7 0 16,-2 4 13-16,1-2 0 15,1 2-35-15,0-2 1 16,-3-1 34-16,3-1 1 16,0-3-33-16,0 3 0 15,-1-2 13-15,3 3 0 0,4-1-34 16,-1-3 0-16,3-4 18 16,-4 2 1-16,2-8 106 15,-6 7 1-15,0 0-112 16,2 1 1-16,2 2 23 15,4 0 0-15,1-2-39 16,-3 1 1-16,0 1-8 16,-4-2 1-16,-4-2 43 15,3 0 1-15,-1-2 4 16,6 3 1-16,3 0-21 16,0 0 0-16,1-1-350 0</inkml:trace>
  <inkml:trace contextRef="#ctx0" brushRef="#br0" timeOffset="78477.948">21481 8040 191 0,'-9'3'0'15,"-1"3"-84"-15</inkml:trace>
  <inkml:trace contextRef="#ctx0" brushRef="#br0" timeOffset="78529.786">21542 7910 91 0,'11'-11'0'16,"0"0"-9"-16</inkml:trace>
  <inkml:trace contextRef="#ctx0" brushRef="#br0" timeOffset="78643.968">21725 7668 113 0,'1'-9'0'15,"1"-8"54"-15,4 3 0 16,1-8-19-16,1 2 1 0,1 2 5 16,-2-3 1-16,2 4-7 15,-1-6 0-15,-1 1-318 16</inkml:trace>
  <inkml:trace contextRef="#ctx0" brushRef="#br0" timeOffset="79295.273">21821 7373 326 0,'3'-11'0'0,"5"-3"37"16,1-10 1-16,-2 1-36 16,2-2 1-16,1-4 34 15,-1 0 0-15,-2 2 28 16,3-2 1-16,1-2-124 16,2-1 1-16,1 1 97 15,1-3 0-15,0-8-34 0,0-1 1 16,-1 1 44-16,-4 1 0 15,-3 1-46-15,-1 2 0 16,-3 3 43-16,1-2 0 16,-2-1-26-16,-2 3 1 15,0 1-67-15,0-4 1 16,-2 0 46-16,4-7 0 16,1-2-39-16,5 0 1 15,1 0 40-15,2 0 0 16,4 0 30-16,2 0 1 15,3 0-44-15,-2-2 0 16,3-3-2-16,-3 5 0 16,-1-4 25-16,-3 8 0 15,1 5-24-15,-2 4 0 16,-2 5-24-16,2 4 1 16,-4 3 65-16,1-2 0 0,1 1-27 15,2-1 0-15,0 1 154 16,-1 3 0-16,0-2-74 15,-3 2 0-15,-2-1-37 16,1 3 1-16,-1-4-28 16,0 2 0-16,-1 2-30 15,-1-2 0-15,3 2 22 16,1-4 1-16,0-3-14 16,4 0 0-16,4 0-26 15,-1-4 1-15,3-6 59 16,1 5 1-16,0-6-62 0,-1 5 0 15,-4 0 16-15,-4 2 1 16,-6 0-8-16,1 2 1 16,-2 2-42-16,-3 1 0 15,-1 6 18-15,6 0 0 16,3-5-136-16,6 1 1 16,7 0 15-16,-2-3 1 15,4 0 58-15,0 0 0 16,0 3 163-16,-5 0 0 15,-3754 2-306-15</inkml:trace>
  <inkml:trace contextRef="#ctx0" brushRef="#br0" timeOffset="79346.641">22757 4772 158 0,'0'0'0'16,"0"1"-59"-16</inkml:trace>
  <inkml:trace contextRef="#ctx0" brushRef="#br0" timeOffset="79454.353">22723 5057 303 0,'-3'16'0'0,"-1"-3"-168"15</inkml:trace>
  <inkml:trace contextRef="#ctx0" brushRef="#br0" timeOffset="80565.293">22659 5259 124 0,'-4'13'0'16,"-3"5"94"-16,-4 15 1 0,-4 10-56 15,-4 8 0-15,-1 8 52 0,0 1 0 16,-2 5-39-16,-1-2 1 15,1 0 26-15,0 1 0 16,0-1-12-16,-4 5 1 16,-2-1 8-16,1 2 0 15,1-2-76-15,-7 14 0 16,-6 6 46-16,6-2 0 16,-1 0-25-16,5-9 0 15,3-6-35-15,4-10 1 16,3-17 48-16,3 4 1 15,5-6-35-15,0 6 0 16,1 4-20-16,-6-4 1 16,-6 0 75-16,-8 4 0 15,-5-1-44-15,-6 1 1 16,-5-1-14-16,-11 19 0 16,-11 7 42-16,9-6 1 0,3-3-98 15,16-13 0-15,10-14 66 16,-9 2 0-16,1-10-11 15,-1 8 0-15,0-6 17 16,-2 8 0-16,1-1-32 16,-1 6 1-16,1 2 10 15,1 0 1-15,0 2-36 16,4-3 0-16,2 1-9 16,1-2 1-16,1 0-16 15,1-4 1-15,3-1 26 16,3-4 1-16,2 2 24 0,-2-4 0 15,3-4 11-15,-6 4 0 16,-1-1 0-16,0 3 1 16,-1 1-3-16,1 8 1 15,0 8 1-15,-1 2 0 16,-3 5 13-16,8-3 1 16,8-1 3-16,-1-2 0 15,8-9-83-15,1 4 1 16,7-6 141-16,2 0 0 15,7 0-105-15,-1-10 0 16,-1-3 17-16,-1 3 0 16,-1-1 21-16,-4 6 1 15,-2 1-16-15,-2 1 1 16,1 1 62-16,-1 2 0 16,-1 2-88-16,1 0 0 15,2 0 52-15,-2-3 0 0,8-1-57 16,-10 2 1-16,-1-5 34 15,3 0 1-15,3-1 3 16,-12 5 1-16,-8 1 44 16,-6 5 0-16,-10 3-47 15,-17 23 0-15,-12 12 70 16,3-8 1-16,0-1-29 16,6-7 1-16,2-1-46 15,-1-8 0-15,3 0 2 16,5-7 0-16,5-3 11 0,6-8 0 15,4-12-20-15,-6 6 0 16,0-4 8-16,1 6 0 16,-3 6 1-16,-14 7 0 15,-12 10 50-15,3-7 1 16,-1-2-95-16,4-3 0 16,-4-3 11-16,12 3 1 15,5 2 58-15,-8 2 0 16,-1 2-14-16,4-2 1 15,3-3-49-15,13-14 1 16,9-8 80-16,-5 3 0 16,0-5-50-16,-2 6 0 15,-2 1 0-15,-22 20 0 16,-13 14 5-16,-6-1 0 16,-9 5 53-16,1 0 0 15,-5 2-2-15,8 0 1 0,2 1-51 16,9-4 0-16,5-6-9 15,12-6 0-15,7-7-235 16,2-1 1-16,0-1-467 16</inkml:trace>
  <inkml:trace contextRef="#ctx0" brushRef="#br0" timeOffset="92811.511">18627 17326 1132 0,'-2'2'40'0,"-6"7"0"15,-3 7-37-15,2-5 0 16,-2-2 31-16,4-1 0 16,-1-3-111-16,3 2 0 15,3 0 178-15,-2 6 0 16,0 5 5-16,1 7 0 15,1 6-100-15,-2 9 1 16,2 5 5-16,2 2 1 16,2 2 42-16,2-2 0 15,5-2-58-15,0-11 0 16,8-7 0-16,5-10 0 16,4-10-71-16,-2-7 0 15,0-7 29-15,4-8 1 16,3-6-6-16,-5 1 1 0,0-2 53 15,-4-3 1-15,2-4 5 16,-7-6 0-16,-3-2 6 16,7-7 1-16,3-5-66 15,7-7 0-15,0-7-91 16,6-9 1-16,4-8-20 16,7-6 0-16,5-10-2 15,-3 22 0-15,2 11 244 16,-15 21 1-16,-8 17-19 15,1 8 1-15,-4 12-120 16,2 9 0-16,-1 7 55 16,1 5 1-16,3 5 87 0,-10 7 1 15,-1 2 53-15,-7 10 1 16,-6 5 8-16,-5 8 1 16,-7 4 8-16,-1 12 0 15,-3 11-90-15,1-8 1 16,3-4-32-16,3-4 0 15,-4-5-28-15,3-1 0 16,3-2-3-16,-6-9 1 16,3-5 79-16,-1-3 0 15,-2-4-10-15,-1-6 1 16,-2-4-51-16,-1-5 0 16,3-4-4-16,0-5 1 15,1-4-66-15,2-3 0 16,1-4-75-16,3-2 0 15,2-2-99-15,3-1 0 0,1 0-911 16</inkml:trace>
  <inkml:trace contextRef="#ctx0" brushRef="#br0" timeOffset="94062.225">17689 17070 1188 0,'0'0'51'0,"0"0"1"16,-22-22-80-16,16 11 0 15,4-1-71-15,0 3 0 16,4 0 24-16,6-4 1 15,3-3 106-15,7-2 0 16,6-4 47-16,11-3 1 16,8-6-64-16,8 0 1 0,3 1-43 15,11 2 1-15,8 3 19 16,5 5 1-16,3 4-4 16,17 7 1-16,11 5 8 15,-6 1 1-15,1-1 39 16,-6 0 1-16,-6 3-19 15,2-10 0-15,-2-4 70 16,8 1 1-16,2-2-55 16,-3-1 1-16,3 1 22 0,-10 4 0 15,-3 1-60-15,-4 11 0 16,-2 7-41-16,-9 9 0 16,-6 8 33-16,-9 1 1 15,-9 2 5-15,-4-9 0 16,-7-3-17-16,-4-10 0 15,-4-9-2-15,4-3 1 16,0-6-43-16,-5 1 1 16,-2-3-65-16,-10 3 0 15,-5-1 48-15,-7 4 1 16,-6 0-25-16,-23 5 0 16,-17 4 139-16,-10 4 1 15,-17 1-22-15,-1 1 1 16,-9-3-14-16,-3-3 0 15,-1-1-4-15,-19-5 1 16,-10-1-1-16,-3 2 0 0,-3 1-45 16,-3 9 0-16,-1 6 142 15,4 9 1-15,0 7-93 16,1 6 0-16,3 3-58 16,6-9 0-16,5-7 54 15,1-7 0-15,4-6 106 16,9-11 0-16,10-10-58 15,12-6 1-15,14-9-155 16,6 2 0-16,3 0-469 16</inkml:trace>
  <inkml:trace contextRef="#ctx0" brushRef="#br0" timeOffset="100727.194">8602 16286 695 0,'7'-15'0'16,"4"-10"-152"-16,-5 9 0 15,-1 3 110-15,1 4 0 16,1 2 32-16,8 1 1 15,3 5 142-15,5-3 0 16,1 2 83-16,-2 0 1 0,4 1-70 16,3-1 0-16,6-2-58 15,6 1 1-15,1-3-76 16,8-1 1-16,2-2-8 16,7 2 1-16,7 1 22 15,8 3 0-15,2-1-7 16,1 4 1-16,3 2-28 15,12 1 1-15,6 5 16 16,-13-3 1-16,-2-1-22 16,-4-6 0-16,-1-5 4 15,-12-4 0-15,-6-5 22 0,0-3 0 16,1 0-34-16,-5-1 1 16,-1 0 12-16,-12 5 0 15,-6 6-34-15,-15 6 0 16,-6 6 35-16,-8 6 0 15,-16 4 42-15,-3 1 0 16,-13 5 8-16,-3-3 0 16,-7 0-65-16,-3-3 0 15,-3-2-73-15,-6-6 1 16,-6-5-16-16,-3 0 0 16,-5-9 10-16,-6 4 1 15,-4-3-72-15,-23 8 1 16,-19 2 143-16,3 9 0 15,-6 7 22-15,10 4 1 16,4 5-2-16,8-2 1 16,8 0 84-16,15-1 1 0,9-1 23 15,15-6 1-15,13-5-179 16,11-5 0-16,7-5 70 16,8 0 1-16,5-2-23 15,7-2 0-15,8-1 62 16,13 6 0-16,9 3 25 15,8 1 1-15,7 2-88 16,5-2 0-16,6 0 64 16,2-1 1-16,1-1-50 15,5-3 0-15,4-4 25 0,18-10 0 16,14-8-18-16,-5-2 0 16,-1-3-48-16,-4 3 1 15,-3 0-25-15,-18 10 1 16,-8 5 111-16,-16 5 0 15,-17 7-95-15,-9 1 0 16,-9 1 36-16,-6 5 1 16,-9 6 122-16,-7-1 1 15,-10 1-47-15,-10-4 0 16,-10-3-23-16,-9-5 0 16,-12-8-27-16,-3 0 1 15,-3-3-12-15,-23-1 0 16,-11-1-6-16,8 1 1 15,-6 3-111-15,13-1 0 16,7 1 4-16,8-1 1 16,5-1 109-16,17 3 0 15,9 4 3-15,4-1 1 0,10 1 2 16,5 0 1-16,-1-2 71 16,7 2 0-16,0 0-40 15,9 1 0-15,6 1-46 16,16-1 0-16,18 3 13 15,7-1 0-15,12-1-1 16,8-2 1-16,10-4 24 16,4-4 1-16,3-4-26 15,15-3 0-15,13-5 48 16,-10 5 0-16,-1 2 3 0,-16 6 0 16,-10 1-56-16,-21 4 0 15,-19 4 11-15,-5 0 0 16,-10 1-74-16,-4-1 1 15,-4-1 23-15,-7 4 1 16,-8 3-96-16,-8-3 1 16,-10 0 139-16,-8-3 0 15,-7-3-138-15,-5 3 0 16,0 0-101-16</inkml:trace>
  <inkml:trace contextRef="#ctx0" brushRef="#br0" timeOffset="100927.651">9438 16419 505 0,'-4'2'213'0,"-14"2"1"16,-10 1-92-16,10-1 1 16,3-2-123-16,6-2 0 0,5 0-69 15,17-4 1-15,9-1-19 16,11-4 0-16,4-6-38 16,6 6 1-16,5 0 167 15,-6 2 0-15,-1 1-43 16,1 3 0-16,3-1-65 15,-3 2 1-15,1 1-291 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8344" units="cm"/>
          <inkml:channel name="Y" type="integer" max="10544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623.94556" units="1/cm"/>
          <inkml:channelProperty channel="Y" name="resolution" value="635.1807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3-25T21:45:55.06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3194 3812 214 0,'15'-7'0'15,"2"2"-101"-15</inkml:trace>
  <inkml:trace contextRef="#ctx0" brushRef="#br0" timeOffset="315.417">4736 3969 393 0,'-19'-16'0'0,"-8"-9"9"15,32 21 0-15,17 15 62 16,-1-2 1-16,5-4-26 15,-8-1 1-15,-3-4 31 16,-4 0 0-16,-4-5-75 16,-7 1 1-16,-7 0-133 0,-4 4 0 15,-11 0 89-15,-2 8 1 16,-4-3-246-16</inkml:trace>
  <inkml:trace contextRef="#ctx0" brushRef="#br0" timeOffset="615.585">2790 3881 135 0,'28'0'0'0,"-4"0"-42"15</inkml:trace>
  <inkml:trace contextRef="#ctx0" brushRef="#br0" timeOffset="934.378">3087 3852 471 0,'22'-2'0'0,"17"-5"30"16,20-6 0-16,21-5 2 0,4-2 0 15,14-1 15-15,26-5 1 16,22-8-147-16,-8 12 0 16,-3 1 171-16,-6 10 0 15,-7 9-21-15,-11 7 0 16,-13 3-70-16,-10 6 1 15,-8 6 18-15,-10-6 0 16,-11 3 27-16,-9-5 0 16,-8-3 30-16,1 2 1 15,3-5-58-15,-4 1 0 16,-5-2 8-16,0 2 0 16,0-1 7-16,-4-1 1 15,-1 3-42-15,-6-1 0 16,0-2 89-16,-8 1 1 15,-3-3-109-15,-6 1 0 16,-5-1 12-16,-2 3 1 16,-2-6 2-16,-6 0 0 0,-9 0-74 15,-7 0 1-15,0-4-239 16</inkml:trace>
  <inkml:trace contextRef="#ctx0" brushRef="#br0" timeOffset="1567.809">4049 4063 348 0,'33'0'0'0,"28"-7"9"15,30 2 1-15,31-8-11 16,-6 4 1-16,4-4 39 16,-13 1 0-16,-6-5 48 15,-16 8 1-15,-14-3-88 16,-12 6 1-16,-15 6 48 0,-9 0 0 16,-7 0-75-16,-10 2 1 15,-3 2 19-15,-2-1 1 16,-2 1 5-16,-7 1 0 15,-4-1 42-15,-13-2 1 16,-8 0-144-16,-6-4 0 16,-10-4 97-16,-13 3 0 15,2-1-334-15</inkml:trace>
  <inkml:trace contextRef="#ctx0" brushRef="#br0" timeOffset="1583.765">4640 3987 371 0,'-30'0'0'16,"3"0"-219"-16</inkml:trace>
  <inkml:trace contextRef="#ctx0" brushRef="#br0" timeOffset="1617.18">4188 4007 203 0,'-32'-3'0'16,"-1"3"-93"-16</inkml:trace>
  <inkml:trace contextRef="#ctx0" brushRef="#br0" timeOffset="8633.405">2563 7464 471 0,'0'0'0'15,"0"0"-12"-15,0 0 0 16,0 0 75-16,4 21 1 16,-1 14 20-16,-3 1 1 15,6-2-23-15,-6 0 1 16,0-5 89-16,0-3 0 0,-4-5-69 16,2-8 1-16,2 0-72 15,0-8 1-15,0-1 9 16,0-4 0-16,6-8-17 15,3-4 0-15,0-6-46 16,0 0 0-16,1-4 46 16,4 2 0-16,-1-5-21 15,11 3 1-15,4-3 15 16,5-1 1-16,8 1 42 16,1-6 1-16,8-1-44 15,-2-8 1-15,-2-1-31 0,4-3 0 16,-2 3 37-16,-7 3 0 15,-2 3-40-15,-6 10 1 16,-5 3 34-16,-6 10 1 16,-4-1 6-16,-5 6 0 15,-7 5 13-15,-1-2 1 16,-1 4-8-16,-4 0 0 16,4 4-10-16,-4-4 0 15,1 0-4-15,-1-4 0 16,-1 4 1-16,-3-5 1 15,0-2 2-15,2 1 0 16,-1 3-16-16,-1-1 0 16,2-1-16-16,2 1 0 15,0 1 26-15,0-1 1 16,2 0 32-16,2-1 1 16,1-1-36-16,-1-1 1 0,1 0-36 15,-1 0 1-15,-4 0 69 16,-4 3 1-16,-1 4-28 15,-4 7 1-15,-10 2-71 16,1 6 0-16,-4 5 55 16,1 1 0-16,-3 5 4 15,2-1 0-15,0 0-5 16,-2 4 1-16,-4-4-3 16,1 2 1-16,-1-1 8 0,-5-1 1 15,-8 0 0-15,-1 4 1 16,-5-2 9-16,5 2 0 15,-1 0-10-15,3-2 0 16,3 2-39-16,7-4 1 16,3 1 38-16,5-5 1 15,7-4-45-15,6-3 1 16,-1-1 33-16,7-2 0 16,1-8 93-16,2-1 0 15,5-4-13-15,-1-1 0 16,5-6-62-16,0 1 0 15,-3-4 47-15,0 3 1 16,-3 0-117-16,-3 0 1 16,0 1-5-16,-5 1 1 15,1 2 30-15,-2-4 0 16,3-4 46-16,-3-9 0 16,-1-3-3-16,5-4 1 0,-2-5 39 15,-1-8 0-15,1-1-47 16,-5 5 0-16,0 0-199 15,-1 16 1-15,1-3-275 16</inkml:trace>
  <inkml:trace contextRef="#ctx0" brushRef="#br0" timeOffset="17299.251">2589 8392 471 0,'0'0'0'0,"0"0"137"16,0 0 1-16,-10 22-90 16,1-9 1-16,2-1 12 15,1-3 0-15,3 0-42 16,1 2 1-16,4 2-27 15,1 5 0-15,1 0 8 0,-4 2 1 16,0 0 13-16,0-1 1 16,-4 1 28-16,-1-3 1 15,5-5 10-15,-4-3 1 16,-1-3-34-16,5-3 1 16,-4-3-23-16,8-1 1 15,-3-3 15-15,7 0 1 16,-3-5 15-16,1 0 0 15,7-3-40-15,-4-1 0 16,6-3-22-16,7-2 0 16,7-2 19-16,8-6 1 15,8 1 7-15,3-4 0 16,-2-1-27-16,4-5 0 16,3 1 80-16,1-4 0 15,3 0-50-15,-5 4 1 16,1 1-3-16,1 2 0 15,-1-1-39-15,-5 5 1 0,-5 5 50 16,-8 2 0-16,-7 6-11 16,-12 3 1-16,-3 6-3 15,-4 1 1-15,-5 4 24 16,2 0 0-16,-6 0 0 16,0 0 0-16,0 0-21 15,0 0 1-15,3 0-7 16,-3 0 0-16,0 4-12 15,0-3 0-15,-7 3 12 16,5 0 0-16,-5 1-34 0,-4 6 0 16,-4 5 39-16,-11 2 1 15,-7 4-14-15,-4 3 1 16,-6 6 49-16,1 1 1 16,-2 6-44-16,-3 0 0 15,-1 6-119-15,2-3 1 16,4 3 65-16,-19-1 1 15,-11 2 99-15,9-7 1 16,4-4-97-16,11-12 0 16,17-9 145-16,-6-4 1 15,7-2-82-15,2 2 1 16,1-2-14-16,8 0 1 16,3-1-65-16,5-1 0 15,7-1 67-15,-2-4 0 16,-1-2-4-16,5-3 0 15,-2-4-40-15,4-4 1 0,-3-9 76 16,10-7 1-16,2-5-20 16,2-4 0-16,8-3-11 15,-2 1 0-15,1 2-47 16,-7 0 0-16,-4 0 95 16,-1 11 0-16,-2 7-60 15,-4 7 0-15,0 4-32 16,0 0 1-16,0 6-21 15,0 3 0-15,2 0 44 16,1 0 0-16,-3 5 13 16,0 4 1-16,-3 2-35 0,1 5 0 15,-2 2 84-15,-2 9 0 16,-3 6 1-16,6-1 0 16,-3 1-47-16,2 1 1 15,1 2 2-15,1-8 0 16,-2-1-8-16,4-8 0 15,-4-4 0-15,3-6 1 16,1-4 84-16,0-1 0 16,0 0-692-16</inkml:trace>
  <inkml:trace contextRef="#ctx0" brushRef="#br0" timeOffset="39965.734">2618 9117 281 0,'0'0'0'16,"0"0"133"-16,0 0 1 15,0 23-191-15,6-1 1 16,1 5 126-16,2-4 0 16,-3-1-82-16,3 7 0 15,-5 2 68-15,-2 1 1 16,-2-3-92-16,-2 5 0 15,-6 1 110-15,3-1 0 16,-4 4-63-16,3-9 1 16,-3-4 26-16,2-3 0 15,1-4-55-15,2-2 1 16,2-8 71-16,2-3 1 16,4-5-42-16,2-4 1 15,-1-5-13-15,-1 0 1 16,5-3 1-16,0-5 0 15,1 1-12-15,4-2 1 16,-1-4 12-16,6-7 1 0,1-3 76 16,11-4 1-16,6-6-156 15,0-5 1-15,9-3 61 16,-3 3 0-16,3-6 5 16,0 12 0-16,-1-1-15 15,-9 13 0-15,0 8 26 16,-3 4 1-16,0 7 2 15,-5 2 1-15,-6 3-6 16,7 1 0-16,3-5 106 0,-8 6 1 16,-2-6-120-16,-2 1 0 15,2 3 57-15,-9-4 1 16,-2 5-23-16,-1-3 0 16,-1 2-60-16,-4 1 0 15,3 2 34-15,-8 2 0 16,0 6-64-16,-4-1 1 15,-1 4 41-15,-10 2 0 16,-2 2 23-16,2-1 1 16,-3-3-43-16,3-2 1 15,2 1 22-15,-2 4 0 16,-1 5-58-16,-3 2 0 16,3 3-94-16,-10 3 0 15,2 1-86-15</inkml:trace>
  <inkml:trace contextRef="#ctx0" brushRef="#br0" timeOffset="40231.023">3010 9370 281 0,'-11'10'0'0,"-13"9"89"16,1-3 0-16,-4 5-49 16,-1-4 0-16,4 1 12 15,-4-2 1-15,1 0-90 16,3-1 1-16,-4-3 70 16,6 1 0-16,1-2-109 15,3 0 0-15,1-2 44 16,6-2 0-16,2-3 31 15,0-4 0-15,5-4 138 16,-1-10 1-16,5-10-52 0,5-10 1 16,4-13-92-16,4-9 1 15,6-7-80-15,-1 3 1 16,1-2 0-16,-5 12 0 16,-4 5 14-16,-10 10 1 15,2 3-163-15</inkml:trace>
  <inkml:trace contextRef="#ctx0" brushRef="#br0" timeOffset="40279.892">2642 9091 191 0,'4'0'0'16,"5"-1"74"-16,-13 8 0 16,3 0-287-16</inkml:trace>
  <inkml:trace contextRef="#ctx0" brushRef="#br0" timeOffset="40431.502">2548 9436 371 0,'4'-12'0'0,"5"-13"30"16,-7 25 0-16,2 12-15 16,-1-3 0-16,-3 2-48 15,2-6 0-15,2 1-195 16</inkml:trace>
  <inkml:trace contextRef="#ctx0" brushRef="#br0" timeOffset="52363.73">2603 10103 539 0,'0'0'0'15,"0"0"133"-15,0 0 0 16,0 0-99-16,0 0 0 16,6 18 35-16,3 2 1 15,0 5-107-15,-3 1 0 16,1 3-14-16,-5-2 1 15,2 2 62-15,0-8 1 16,1 1 126-16,-1-6 0 0,1-3-70 16,-1-4 1-16,-2-4-29 15,2-1 1-15,-1-4-26 16,12-5 1-16,4-12-16 16,-1 5 1-16,-3-1-3 15,7-3 0-15,6-4 4 16,-1-4 0-16,7-1-4 15,-1-4 1-15,-2-3 0 16,6-5 0-16,-4 0 2 16,4-3 0-16,6-2 45 15,-3 2 0-15,-1-1-75 0,-2 8 0 16,-4 6 27-16,-1 2 1 16,-10 5-46-16,-6 7 1 15,-3 4 45-15,-7 4 0 16,-2 1-7-16,-1 6 1 15,-1 4 2-15,2-1 0 16,-4 0 10-16,3 3 0 16,-3-6 34-16,0-1 0 15,0 1-68-15,0 0 0 16,0 0 20-16,-3 1 0 16,-3 1-34-16,-7 5 0 15,0 4 46-15,-1 1 1 16,-1 8-12-16,-4 1 0 15,-5-1 7-15,2-2 0 16,-2 0-4-16,-3 0 1 16,3-2 3-16,-4 2 0 0,0-2-81 15,0 1 0-15,-5 3 80 16,2 3 0-16,-2 4-46 16,1 0 0-16,3 2 50 15,1-2 1-15,2 2-24 16,6-10 0-16,1 1 10 15,6-6 1-15,-1-3 47 16,4-4 0-16,1-2 3 16,4-1 0-16,1-3-78 15,0-3 1-15,2-5 42 0,2-1 1 16,-3-3-2-16,3-2 0 16,-6-3-4-16,3-4 1 15,-1-4 73-15,-2-7 0 16,1-1-111-16,1 1 1 15,-1-6 33-15,-3 1 1 16,3-2-12-16,-1 9 1 16,-3 2 12-16,1 5 0 15,3 2-41-15,-1 3 0 16,-1 4-85-16,1 2 1 16,3 4 50-16,1 3 0 15,-2 6 88-15,4 3 0 16,0 2-24-16,0 5 0 15,0 3 10-15,0 4 1 16,0 5 60-16,-3 6 1 16,3 2-121-16,0 1 0 0,3 3-53 15,-3-6 0-15,4 1 185 16,-4-4 0-16,2 0-46 16,-2-4 0-16,0 0-61 15,0-9 1-15,0 2-294 16</inkml:trace>
  <inkml:trace contextRef="#ctx0" brushRef="#br0" timeOffset="66746.679">2563 10934 359 0,'0'0'0'0,"-2"2"47"16,4 0 0-16,2 0 4 0,-1 1 1 15,3 3-65-15,-1 1 0 16,3-2 47-16,-1 4 0 16,2 2-58-16,-1-4 1 15,1 1 127-15,0 3 0 16,-3-2-3-16,3 3 0 16,0 1-101-16,0 3 0 15,4 6 32-15,-3 3 1 16,-5 6-67-16,-1-1 0 15,-4 3 115-15,0-8 1 16,-4-3-6-16,4-4 1 16,-5-5-81-16,1-2 1 15,4-2 29-15,-4-8 0 16,2 1-14-16,2-4 1 16,6-3-52-16,-2-4 0 0,1 0 21 15,4-7 0-15,4-1 14 16,13-10 1-16,9-7-14 15,-2-4 1-15,4-4 27 16,0 1 0-16,0 1 52 16,6-1 0-16,-1-3-75 15,4-3 0-15,0 0 57 16,1 2 0-16,4 2-45 16,-8 5 1-16,-3 0-50 15,-6 5 0-15,-10 8 18 16,-2 3 0-16,-4 8 37 0,-5 1 0 15,-4 4 34-15,-7 6 1 16,-2-1-38-16,-2 2 0 16,-1 2-10-16,-1 2 1 15,-2 2-20-15,3-1 1 16,1 3-31-16,-6 3 1 16,3 2-26-16,-4 7 0 15,-6 7-126-15,-7 0 0 16,-2 2-126-16</inkml:trace>
  <inkml:trace contextRef="#ctx0" brushRef="#br0" timeOffset="66823.481">3063 10884 427 0,'-13'9'0'16,"-5"7"21"-16,-6-2 0 15,0 6 68-15,-4 0 0 16,2 2-172-16,2-4 1 16,-3 0-199-16</inkml:trace>
  <inkml:trace contextRef="#ctx0" brushRef="#br0" timeOffset="66944.156">2570 11274 404 0,'9'-11'0'0,"-3"2"-243"16</inkml:trace>
  <inkml:trace contextRef="#ctx0" brushRef="#br0" timeOffset="67049.017">2622 10999 270 0,'2'4'0'16,"1"1"70"-16,1-19 1 15,2 1-337-15</inkml:trace>
  <inkml:trace contextRef="#ctx0" brushRef="#br0" timeOffset="71748.399">2613 11650 91 0,'2'12'0'15,"1"1"-9"-15</inkml:trace>
  <inkml:trace contextRef="#ctx0" brushRef="#br0" timeOffset="72798.594">2674 11615 371 0,'3'11'0'16,"7"2"210"-16,-9-11 0 15,3-8-44-15,0 3 0 16,-4-3-102-16,0-1 0 16,0 3-67-16,2 4 0 15,1 2 10-15,-3 13 1 0,-3 6-21 16,1 6 1-16,-2 8 99 15,0 1 1-15,-1 4-19 16,1-4 1-16,2-4-103 16,2-5 0-16,6-5 52 15,-2-2 1-15,1-7-19 16,4-4 0-16,4-4-19 16,-2 0 0-16,2-3 44 15,-4 2 0-15,6-2-16 16,-2 1 1-16,-2 1-11 0,2 0 1 15,-4-1 48-15,1 1 0 16,-1-2-37-16,0-2 1 16,0 0-10-16,13-8 0 15,8-4-13-15,-2-3 1 16,-1-5-3-16,5-5 0 16,1-7 19-16,-5 4 0 15,-1 3-11-15,1 2 0 16,-4 3-2-16,-2 4 0 15,-1 3-27-15,1-2 0 16,5 3 82-16,1-1 0 16,0-5-51-16,5-5 0 15,0-5 20-15,-5 1 1 16,3 0-32-16,-12 4 1 16,-3 8-23-16,-3 1 1 15,-7 7 15-15,1 3 1 0,-5 8 15 16,2-3 0-16,-4 5-10 15,3 1 0-15,-3 2 53 16,2 2 0-16,2 2-40 16,-4-4 1-16,0 0 11 15,0-2 1-15,4-3-20 16,-4-1 0-16,0 3 7 16,0 1 1-16,0 4-42 15,-10-1 0-15,1 3 38 16,-9 0 0-16,-1 1-13 0,-5 2 1 15,-2 3 18-15,-3-1 0 16,-2-2 4-16,-3 4 1 16,-3-2-7-16,4 2 0 15,-4 1-102-15,0-1 1 16,-3 4 83-16,1-1 1 16,-2 1-34-16,4-3 0 15,0 3 44-15,4-6 1 16,0-2 48-16,5 0 1 15,6 1-41-15,2-5 0 16,7-1 10-16,-2-4 1 16,6-5 43-16,2-2 1 15,5-2-58-15,-2-5 0 16,4-2 0-16,0-3 1 16,4-5-11-16,1-1 0 15,-1-2 10-15,1-3 1 0,1-2-48 16,3 1 0-16,0 2 73 15,1-1 0-15,-1-1-23 16,-2 3 1-16,-1 1 19 16,-2 5 1-16,-4 3-24 15,1 1 0-15,-1 4-9 16,0 5 1-16,-1 2-2 16,-3 7 1-16,-5 0-26 15,3 1 1-15,-3-1 41 16,5-2 1-16,-1-1 68 0,5-2 0 15,0-2-75-15,0 0 0 16,0-2-2-16,0 0 1 16,1-2-183-16,-1 4 0 15,0-3-553-15</inkml:trace>
  <inkml:trace contextRef="#ctx0" brushRef="#br0" timeOffset="74735.696">8574 10840 225 0,'20'-3'0'16,"15"-5"155"-16,1-2 1 15,8-5-156-15,-2 3 0 16,-1-1-342-16</inkml:trace>
  <inkml:trace contextRef="#ctx0" brushRef="#br0" timeOffset="74885.603">8980 10811 606 0,'-5'4'0'15,"-5"5"90"-15,7 4 0 16,3 8-51-16,0-1 0 16,3 6-38-16,1 1 0 15,2 0 29-15,-3 5 0 16,-6 6-161-16,-3 0 1 15,-1 0 53-15,-4-2 1 16,-4 2-229-16</inkml:trace>
  <inkml:trace contextRef="#ctx0" brushRef="#br0" timeOffset="75362.148">8827 11314 583 0,'-6'7'0'15,"-5"-2"13"-15,-5 8 0 0,-6 1-1 16,-2 4 0-16,-4-1-11 16,-2 1 0-16,-3 0 109 15,-2 2 0-15,-2 1-128 16,4 1 0-16,2 3-7 15,7 1 1-15,3-1-102 16,8-7 1-16,4 2 176 16,5-6 1-16,8 1-52 15,0-1 0-15,7 3-1 0,4-5 1 16,3-5 109-16,4-1 0 16,2-6 2-16,4-4 1 15,3-5-103-15,3-3 0 16,2-10 55-16,-4 4 0 15,1 0-64-15,-2-2 0 16,5 0-42-16,-9 2 1 16,-5 5 39-16,1 4 0 15,-3 4 2-15,2 3 0 16,-2 4-30-16,-3 1 0 16,-6 5 86-16,-2-3 0 15,-1 6-73-15,-8 7 0 16,-4 4 24-16,-2 7 1 15,-3-1-158-15,-7 9 0 16,-5 2 4-16,-6 5 0 16,-5 4 279-16,-7-1 1 0,-5 2 11 15,-8-7 0-15,-5 1-3 16,-17-9 0-16,-11-3-84 16,12-11 0-16,-1-16-157 15,5 1 0-15,3 1-807 16</inkml:trace>
  <inkml:trace contextRef="#ctx0" brushRef="#br0" timeOffset="77498.523">8430 8940 371 0,'9'1'0'16,"6"3"171"-16,16 0 0 16,17-1-64-16,-1-1 0 15,2 0-65-15,5 3 0 16,1-1-2-16,4-4 1 16,-1 2-35-16,1 0 1 0,2-2-10 15,-2 1 0-15,-2 3-18 16,-7 0 0-16,-8-3 22 15,-1 7 0-15,-2 4 12 16,-6 1 0-16,-2 5-12 16,1 2 1-16,-3 5 3 15,3-1 1-15,1 3 54 16,-9 0 0-16,-2 2-52 16,-4 1 1-16,1 3-8 0,-4-6 0 15,-10-3-39-15,8 3 0 16,-4 2 29-16,4-1 1 15,2 3 9-15,-2-2 0 16,5 2 14-16,-3 1 1 16,-4 3 25-16,2 1 1 15,0 4 7-15,-4-6 0 16,-1-3-47-16,-6 1 0 16,-6 1-2-16,4-8 0 15,-4-3 10-15,1-3 0 16,1-2-37-16,-4 4 0 15,-1 5 62-15,1-1 1 16,-3 6-33-16,3 1 1 16,-1 3 0-16,2-5 1 15,-1 1 51-15,0-2 0 0,3 0-102 16,-6-4 0 0,-4-3 46-16,-2-1 0 0,-4-1-13 15,3-3 1-15,5-5 30 16,1 3 1-16,-2-3-14 15,2 5 0-15,5-1-1 16,-1 2 1-16,3 0 3 16,-3 2 0-16,-3-6-8 15,-6 1 1-15,-2-3 1 16,-1-3 0-16,-2 0-1 16,1-3 1-16,3 1-6 15,1-1 1-15,4 1-5 0,3 5 0 16,3-3-18-16,1 8 1 15,4 4 5-15,0-1 0 16,4 2 20-16,-8 5 0 16,2 2 7-16,-1-4 0 15,-7 1 18-15,-6-5 1 16,-3-1-4-16,3-5 0 16,-3-5-23-16,3-1 0 15,-1-3-76-15,4-1 1 16,-4 1 91-16,1 8 1 15,-1 1-10-15,4 4 1 16,2 7-16-16,-4-1 0 16,-3 4 8-16,-1-2 1 15,-5 0 24-15,2 0 1 16,-2-1-25-16,2-5 1 16,4-3-8-16,-1 2 0 0,4-7 31 15,6 3 1-15,2 0-31 16,9 4 0-16,5 0 42 15,10 0 0-15,3 2-15 16,6-1 0-16,7 3-24 16,-9-4 1-16,0 0 17 15,-7-6 1-15,-3-1-8 16,-8-2 1-16,-2-1 16 16,-4 1 1-16,-6-2-19 15,-9 4 0-15,-3-4 2 0,-4 7 1 16,-2 0-9-16,-4 6 0 15,-3 2-6-15,-1 5 1 16,-1 1-6-16,0 3 1 16,-4 3 4-16,0-4 1 15,0 1 1-15,-2-2 0 16,-1-1-94-16,-8 3 1 16,-2-1 4-16,-11 12 0 15,-9-1 88-15,24-9 0 16,9-5 22-16,13-5 0 15,2-1-923-15</inkml:trace>
  <inkml:trace contextRef="#ctx0" brushRef="#br0" timeOffset="79762.329">9434 11437 259 0,'-5'10'0'0,"-3"10"114"16,7 6 0-16,-3 6-99 15,4 1 0-15,4 3-4 16,1-2 0-16,-1-1-44 15,1-1 1-15,-1 1 32 0,-2-1 0 16,-2-7 40 0,-2 1 1-16,0-10 73 0,0-2 0 15,2-3 6-15,-3-4 0 16,-1-5-32-16,2-2 0 16,-3-3-46-16,5-5 0 15,0-2-4-15,0-7 1 16,5-3-65-16,-1-3 0 15,3-6-26-15,2-2 0 16,1-1 52-16,6-10 1 16,-1-5 10-16,4 2 0 15,3 0-10-15,-2 3 1 16,6 3 45-16,3 1 1 16,3 3-48-16,-5 6 1 15,-3 6-4-15,4 0 0 16,2 1 15-16,-4 4 1 15,-6 3-30-15,2 4 1 0,0 2 31 16,-2 6 1-16,-1 1 18 16,5 6 0-16,2 5-35 15,1 3 1-15,-3 1 23 16,-3 9 1-16,-5 3 42 16,-10 6 0-16,-2 3-1 15,-4 0 1-15,0 2-53 16,0 2 1-16,-6-1-14 15,6 0 0-15,2 3-3 16,2 0 0-16,-1-2 42 16,3 0 1-16,-2 0-40 0,-3-8 0 15,3-1 18-15,-4-3 0 16,0-8-13-16,0-2 0 16,-4-3-5-16,8-6 1 15,-2-2-29-15,0-1 0 16,3-4-128-16,-5 0 1 15,2 0-872-15</inkml:trace>
  <inkml:trace contextRef="#ctx0" brushRef="#br0" timeOffset="81361.701">10262 10698 740 0,'0'7'0'16,"-6"4"183"-16,2-1 0 16,4-2-62-16,-7 1 1 15,1 0-113-15,1-4 0 16,-1 1 46-16,3-3 0 15,-3-1-87-15,-3 0 0 16,1-2 28-16,-3 3 1 16,-3 5-36-16,-5 3 0 15,-3 1 40-15,0 1 1 16,2-2 36-16,3 3 0 16,6 2-2-16,-2-1 0 15,4-1-35-15,3-1 0 16,6-4-1-16,0 0 0 15,4 0-28-15,1 0 0 16,5 2 27-16,-1 7 1 16,-5 4-11-16,3-2 1 0,0 1 13 15,3-1 1-15,1 0 57 16,2-6 0-16,-1-3 8 16,9-4 1-16,6-7-57 15,1-5 0-15,4-6-14 16,1-1 1-16,0-7-1 15,-5 7 1-15,-6-1-34 16,-2 4 0-16,-3 2 32 16,-2 2 1-16,-6 1 18 15,-4 2 0-15,-1 2 8 0,2 0 1 16,-3 2-26-16,1 2 0 16,1-4 0-16,-3 0 0 15,2 0 0-15,0 1 0 16,-1-1 1-16,3 0 1 15,-6 0-5-15,2 0 0 16,0-1 3-16,-4 1 0 16,0 1 0-16,-7 7 0 15,-1-3 0-15,1 4 0 16,-7 2 12-16,5-4 0 16,-6 4-12-16,6-4 0 15,2 0-67-15,-1-1 0 16,5-3 35-16,-8-1 0 15,2 0 30-15,-2 0 0 16,0-2-3-16,-2-2 1 16,-7 0-8-16,7 0 0 0,-3-1 17 15,3 3 0-15,0 0-6 16,2-4 0-16,-1 2-8 16,1-3 0-16,3-2-16 15,-2-4 1-15,0-4 10 16,1 1 1-16,2 0-15 15,2 1 0-15,3 0 92 16,-1 4 1-16,1 0-68 16,-2 2 0-16,6-2 15 15,0-4 0-15,0 1-6 16,6-8 1-16,3-4-4 0,6-6 0 16,7-7-4-16,6 3 1 15,1 0-39-15,-3 5 1 16,-2 0-21-16,-2 7 0 15,-3 1 60-15,-5 8 0 16,-2 2-1-16,-3 6 0 16,-2 1 72-16,2 6 1 15,-3 3-11-15,-1 1 0 16,3 3-50-16,-8 7 1 16,2 7-50-16,1-3 0 15,-3-2-308-15,-3 0 1 16,1-3-152-16</inkml:trace>
  <inkml:trace contextRef="#ctx0" brushRef="#br0" timeOffset="102689.546">2812 12853 617 0,'0'-9'0'15,"-4"-6"147"-15,4 8 0 16,0 2-101-16,0 3 1 16,0-2-47-16,13-6 0 15,6-7 0-15,5 1 0 0,5-6-49 16,8-1 0-16,8-4 82 15,-9 1 0-15,3 1-33 16,2-4 0-16,1-5 67 16,1-4 0-16,3-4-23 15,4 3 1-15,1-6-50 16,1 5 0-16,-2-4 6 16,2 6 1-16,-1 1-11 15,-10 11 0-15,-8 3-27 16,-5 8 1-16,-10 3-1 15,-7 4 1-15,-1 5 119 0,-3 1 1 16,-1 2-85-16,-6 4 1 16,0 1-9-16,-6 2 1 15,-3 4 0-15,-4 0 1 16,-2 2-81-16,-3-1 0 16,-1 6 24-16,-7 6 0 15,1 7-25-15,-7 6 1 16,-8 5-1-16,-7 9 1 15,-4 6 133-15,-14 12 1 16,-7 9 39-16,4-10 0 16,-2-4-34-16,9-3 0 15,0-5-53-15,2-4 0 16,7-3 68-16,6-9 1 16,0-7-69-16,7-8 1 15,8-5 9-15,7-11 0 16,5-4 3-16,6 1 0 0,8-1 76 15,1-5 0-15,-2 2-91 16,3 0 1-16,-1-2 85 16,-2-4 0-16,1-3-8 15,1-11 1-15,-1-8-61 16,-3-13 0-16,3-12-15 16,3 2 0-16,2-5-53 15,5 0 1-15,1 0-46 16,3 3 0-16,-3 4-7 15,1-2 0-15,2 6 0 0,-3 5 0 16,-2 6 109-16,1 1 1 16,-1 4 68-16,1 1 1 15,-5 7-136-15,4 4 1 16,-2 6 24-16,2 5 1 16,1 4 30-16,4 9 1 15,4 13-47-15,0 7 0 16,2 9 143-16,0 0 1 15,-2 4-118-15,1 1 1 16,-4-3 48-16,-1-4 1 16,-4-6-64-16,3-4 1 15,1-6 90-15,0-2 1 16,1-2-53-16,1 2 1 16,2-5-4-16,-1 8 1 15,0 3-7-15,0 5 0 16,3 3-1-16,-6-3 1 0,-5 0 11 15,-4-7 0 1,-4-8 50-16,-1-3 0 0,1-6-27 16,-5-1 1-16,3-9-27 15,-6-3 1-15,0-4-8 16,3-1 1-16,0-7 11 16,0 0 0-16,0-3-1 15,-1-4 0-15,1-4 11 16,-4-5 0-16,4-6-38 15,0-1 1-15,-1-2 29 16,1 7 0-16,-6 5-18 0,6 10 0 16,0 8 19-16,-6 14 1 15,2 10-147-15,4 9 1 16,-4 7 103-16,4 6 0 16,3 3 93-16,-3-1 1 15,0 5-8-15,0-4 0 16,-4-2-47-16,4-4 0 15,3-5 97-15,0 2 0 16,-1 2-58-16,5-3 0 16,2-2-59-16,0-1 0 15,2-1-22-15,2-2 0 16,3-2 72-16,-1-3 1 16,-1-6-16-16,-1-1 1 15,-2-6 68-15,1-6 1 16,1-6-145-16,5-12 1 15,1-10 23-15,4-2 1 0,9-6 22 16,6 4 1-16,12 0-10 16,-3 9 1-16,9 4 15 15,-7 7 0-15,-3 5-17 16,2 4 1-16,2 4 18 16,-8 0 1-16,-6-1 0 15,10-7 0-15,0-3 1 16,0-2 1-16,-4-5 0 15,4-1 0-15,2-7-1 16,-4 12 1-16,-5 0-41 16,-4 9 1-16,-8 4-33 0,2 12 0 15,3 14-33-15,-14 5 0 16,0 0-260-16</inkml:trace>
  <inkml:trace contextRef="#ctx0" brushRef="#br0" timeOffset="130659.56">8980 13455 135 0,'-11'-4'0'0,"-4"0"-42"0</inkml:trace>
  <inkml:trace contextRef="#ctx0" brushRef="#br0" timeOffset="132559.003">7860 13476 550 0,'-15'-3'0'16,"-13"-8"89"-16,-9-4 1 15,-9-8-15-15,-6 5 1 16,-9 0-77-16,6 5 1 15,-6 0-20-15,2 8 0 16,-2 3 10-16,0 4 0 0,-2 5-44 16,-12 0 0-16,-14 3 93 15,6-3 1-15,4 0-45 16,5-5 1-16,4-6 42 16,-1-1 0-16,-2-4 12 15,4 1 0-15,7 3-39 16,6 1 0-16,14-5-1 15,-3 6 0-15,7-3-25 16,-9 5 1-16,-2 1-28 16,-3 0 0-16,-3 0 42 0,-1 0 0 15,1 0 69-15,-12-2 0 16,-3-4-62-16,-4 1 1 16,0-4-51-16,4 3 1 15,0-1 13-15,15 7 0 16,9 2 22-16,-2 5 0 15,-2 2-42-15,-11 15 0 16,-9 3 96-16,0 2 0 16,1 0-29-16,-1 0 0 15,2 0 42-15,1-2 0 16,3-2-65-16,-5-7 1 16,-3-4 7-16,8 6 1 15,3 0-4-15,2 7 0 16,3 4 69-16,8 3 1 15,2 6-128-15,-4 11 1 0,2 5 107 16,-1-2 0-16,1 0-50 16,1-5 0-16,3-6 47 15,0-1 1-15,-2-6-49 16,9-5 1-16,13-10 3 16,-4 3 1-16,10-3 34 15,1 3 0-15,6 1-77 16,7 8 1-16,4 7 42 15,9-4 1-15,6 0-13 16,4-2 1-16,3 0-35 16,0-3 1-16,2-2 41 0,0-5 1 15,0-5 22-15,7 1 1 16,1-3-24-16,10-3 1 16,6-3 26-16,6-4 0 15,7-3-25-15,0-4 0 16,3-2 0-16,10 0 1 15,5 0-9-15,-3-1 0 16,3-3-5-16,14 1 1 16,8-1 32-16,-8 3 1 15,1-1-20-15,-7-1 0 16,-6 1 2-16,-13-3 0 16,-13 2-2-16,8 5 1 15,2-4-12-15,3 8 1 16,-3-4-51-16,1 5 1 15,-1 2 70-15,-4 2 0 16,-2 4-36-16,2 1 1 16,-6 3 73-16,6-3 1 0,-2 0-51 15,2-5 0-15,4-1 2 16,10-5 0-16,18-3-13 16,-8-3 0-16,7-5 39 15,-18 3 0-15,-13-4-73 16,0 5 1-16,-6-3 51 15,4 5 1-15,2 2-7 16,0 2 0-16,0 2 49 16,-2 1 0-16,-4 1-51 15,-3 1 0-15,0 0-35 0,-2 0 0 16,3 1 38-16,6-5 0 16,6-3-3-16,-4-2 0 15,3-1 2-15,-3-1 0 16,-2-1 34-16,2 1 1 15,0 0-40-15,0 6 0 16,4 4 4-16,-8-4 0 16,2 3-1-16,-4 2 0 15,1 2-33-15,-4-3 0 16,3-3 65-16,0-3 0 16,1-3-61-16,5-3 0 15,1-3 29-15,1-3 0 16,-6-3-1-16,4-1 0 15,2-4 43-15,-2 4 1 16,4-1-43-16,-4 3 0 16,-1 0-5-16,-2 1 0 0,1 0-50 15,0 4 1-15,-6 0 61 16,6 2 0-16,-1 0-6 16,-8-1 1-16,-4 1 54 15,2-11 0-15,2-4-51 16,-10 1 0-16,-3-1 27 15,2-5 0-15,1-7-35 16,-4 3 0-16,-5 2 3 16,-3 4 0-16,-6 1-2 15,5 1 0-15,7-2 0 16,-10 5 1-16,0 2 1 0,-4 0 0 16,-1 1-1-16,-5 1 0 15,-3 0 2-15,-1-6 1 16,-1 0-25-16,-9-7 1 15,-6 1 23-15,1-7 1 16,-4-5-2-16,-4 3 1 16,-6-1-1-16,-5 3 0 15,-4 5 37-15,-5 2 1 16,-4 5-39-16,-5 1 1 16,-4 2-51-16,-4 1 1 15,-2 2 50-15,-7-1 0 16,-4 0 18-16,0-5 0 15,-3-3-11-15,-12 1 1 16,-6-2-10-16,-3 5 0 16,2 1-35-16,0 4 1 0,2 5 83 15,2 4 1-15,5 7-48 16,-11-5 0-16,-1 3 3 16,-3 3 1-16,-5 0-27 15,6-4 1-15,3-5 29 16,7 2 1-16,7 0 79 15,-1 1 0-15,7 1-86 16,16 3 1-16,14 2-1 16,0 11 0-16,4 7-102 15,3 9 0-15,0 0-871 16</inkml:trace>
  <inkml:trace contextRef="#ctx0" brushRef="#br0" timeOffset="138976.198">9244 10934 203 0,'-13'16'0'15,"-7"15"114"-15,-8 7 0 16,-3 11-17-16,-2 0 1 16,-10 1-60-16,6-1 1 15,-5-2-29-15,-4 7 0 16,0 6 43-16,3-2 0 15,2 1-106-15,8 1 0 16,7 1 53-16,2-10 0 16,4-9 0-16,-6-1 1 15,-3-3 1-15,-3-4 0 0,-1-3-60 16,5-6 1-16,1-3-57 16,12-6 1-16,-4 1-89 15</inkml:trace>
  <inkml:trace contextRef="#ctx0" brushRef="#br0" timeOffset="151783.12">24248 11906 158 0,'2'-9'0'16,"0"2"-59"-16</inkml:trace>
  <inkml:trace contextRef="#ctx0" brushRef="#br0" timeOffset="151824.518">24278 11906 281 0,'2'-5'0'16,"0"1"-151"0</inkml:trace>
  <inkml:trace contextRef="#ctx0" brushRef="#br0" timeOffset="151894.842">24352 11885 438 0,'3'-2'0'15,"5"0"-52"-15,-1-3 1 16,4-3 61-16,0-3 0 15,0 1-219-15</inkml:trace>
  <inkml:trace contextRef="#ctx0" brushRef="#br0" timeOffset="151932.73">24490 11774 124 0,'6'-3'0'16,"1"-10"-5"-16,8 0 1 15,7-3 125-15,-4 0 0 16,1 1-359-16</inkml:trace>
  <inkml:trace contextRef="#ctx0" brushRef="#br0" timeOffset="152518.467">24379 11968 191 0,'-13'-15'0'0,"-9"-10"57"0,26 16 0 15,13 13-56-15,-1-6 1 16,1 0-174-16</inkml:trace>
  <inkml:trace contextRef="#ctx0" brushRef="#br0" timeOffset="152707.96">24461 11876 259 0,'9'-8'0'15,"7"-4"120"-15,5-12 0 16,6-7-198-16,1-3 0 16,2-6 159-16,3 1 0 15,2-1-74-15,-2 6 0 16,0-4-7-16,-1 12 0 15,-3 1 1-15,-5 11 1 16,-5 6 0-16,-8 1 1 16,-6 5-103-16,-14 8 1 15,-9 6 178-15,-6 6 0 16,-6 6-129-16,-1 5 1 16,-1 2-169-16</inkml:trace>
  <inkml:trace contextRef="#ctx0" brushRef="#br0" timeOffset="152874.515">24525 11774 326 0,'-9'9'0'16,"-4"8"65"-16,-11 4 1 0,-9 6-29 15,-10 6 0-15,-8 5-52 16,1 0 0-16,-2 0 30 16,10-8 1-16,7-2 66 15,9-9 0-15,7-6-56 16,5-7 0-16,4-8 9 16,8-15 0-16,6-13-37 15,4 1 1-15,3-5 0 16,0 5 0-16,0 2-549 15</inkml:trace>
  <inkml:trace contextRef="#ctx0" brushRef="#br0" timeOffset="154840.703">24099 11673 471 0,'3'6'0'0,"3"3"98"15,-4-2 0-15,-2-2-97 16,-2 6 1-16,-4 2 63 15,3 5 0-15,-3 2-29 16,3 1 1-16,1 5-47 16,-2-3 0-16,2 2 188 15,-2 1 0-15,1 1-51 0,-1 4 0 16,2-4-83-16,4 0 0 16,4-2-7-16,1-7 0 15,2-5-37-15,4-8 0 16,2-5-71-16,2-5 1 15,1-4 49-15,-3-4 0 16,0-3 21-16,-6 0 1 16,-2-1-1-16,-1 3 0 15,-3 1 0-15,-1-3 1 16,0 3-5-16,4-3 1 16,3-2 4-16,0-2 0 15,2-3-68-15,4-1 0 16,2-1-37-16,-3 5 0 15,1 2 95-15,-4 5 0 16,-3 2 47-16,-5 8 0 0,-3-1 60 16,-2 8 0-16,-3-1-58 15,-4 8 0-15,-6 4 2 16,2 1 0-16,2 2-50 16,2-2 1-16,3 2 12 15,1 0 0-15,-1 2-5 16,-3 0 1-16,-2 7-1 15,-2-1 0-15,-2-1 13 16,0 0 0-16,0-1-5 16,3-6 1-16,0-6-9 0,3-12 0 15,0-7-95-15,2-16 1 16,3-12-185-16,0-3 0 16,1 2-197-16</inkml:trace>
  <inkml:trace contextRef="#ctx0" brushRef="#br0" timeOffset="155208.248">24125 11698 483 0,'-2'10'0'15,"-2"6"183"-15,0-5 0 16,3-4-113-16,-3 2 0 16,-2 2-22-16,4 3 0 15,1 6-49-15,-1-6 1 16,0 3-37-16,0-1 0 16,0-3 106-16,0-1 1 15,2-3-74-15,0 2 0 16,2-2 45-16,-2 2 0 15,0 2 61-15,2 1 0 16,2 1-92-16,3-3 0 0,4-3-10 16,0-1 0-16,2-5-1 15,4-5 1-15,1-3-12 16,4-4 0-16,4-4-40 16,6-3 1-16,5-2 12 15,1-2 1-15,5 2 33 16,-8-6 0-16,-2 3-1 15,0-3 0-15,1 1-49 16,3-1 0-16,3 4 54 16,3-7 1-16,1 2 2 15,2-6 0-15,4-5-1 0,0 2 1 16,1 0-100-16,-6 5 0 16,-1-4-508-16</inkml:trace>
  <inkml:trace contextRef="#ctx0" brushRef="#br0" timeOffset="155342.611">25005 11467 169 0,'-9'11'0'16,"-8"2"121"-16,-1 7 1 16,-6 7-25-16,-4 2 1 15,-5 5-36-15,-6-5 0 16,-3 2-58-16,1-4 1 16,-1 2-53-16,-1 3 1 15,1 2-365-15</inkml:trace>
  <inkml:trace contextRef="#ctx0" brushRef="#br0" timeOffset="155474.259">24422 11928 359 0,'-9'7'0'15,"-8"11"108"-15,-3 2 1 16,-6 7-56-16,4-5 1 16,1 0 55-16,3-6 0 15,3 0-78-15,6-10 0 0,3-5-36 16,8-6 0-16,6-6-22 16,-1-2 0-16,0 1-581 15</inkml:trace>
  <inkml:trace contextRef="#ctx0" brushRef="#br0" timeOffset="155590.947">24330 11948 337 0,'-4'5'0'0,"-2"-1"134"16,3-19 0-16,1-10-65 16,-4-7 0-16,-1-10-16 15,-1 0 0-15,1-5-54 16,2 6 0-16,1 1-149 0,2 9 0 16,0 3-163-16</inkml:trace>
  <inkml:trace contextRef="#ctx0" brushRef="#br0" timeOffset="155762.488">24217 11776 348 0,'0'0'0'16,"2"2"124"-16,-2 5 0 16,-2 6-169-16,0-1 1 15,-2 5 111-15,4 3 0 16,0 3-132-16,2 4 0 16,0 4 30-16,0-4 0 15,2-2-49-15,-3-5 1 16,1-5 199-16,-2-12 0 15,-2-6-117-15,1-15 1 16,-1 0-319-16</inkml:trace>
  <inkml:trace contextRef="#ctx0" brushRef="#br0" timeOffset="160040.72">24132 8506 214 0,'-2'-2'0'0,"0"0"-101"15</inkml:trace>
  <inkml:trace contextRef="#ctx0" brushRef="#br0" timeOffset="160092.471">24132 8530 371 0,'2'1'0'0,"0"1"-219"16</inkml:trace>
  <inkml:trace contextRef="#ctx0" brushRef="#br0" timeOffset="160440.502">24147 8580 225 0,'2'0'0'0,"-1"0"71"16,3 4 1-16,0-1 1 15,0 3 0-15,-1 1-201 16,1-3 1-16,-2 1 235 16,0 0 0-16,-1-1-119 0,1 3 1 15,0-5 54-15,0 9 0 16,2 2-41-16,-1 1 1 16,1 2-3-16,-2 1 0 15,0-5 14-15,1-3 1 16,3 0 27-16,-2-2 0 15,-2-3 33-15,-1-2 1 16,-1-2-77-16,0-4 1 16,2-1-25-16,-2-2 1 15,2-4 22-15,4 4 1 16,3-6-22-16,0 4 0 16,0 0 22-16,6 0 0 15,5 2-38-15,3-4 1 16,4 2 135-16,-3-2 1 15,2-2-103-15,0-1 1 0,0-1 53 16,1-1 0 0,5-2-170-16,-3-4 0 0,1 2 127 15,1 1 1-15,1-1-490 16</inkml:trace>
  <inkml:trace contextRef="#ctx0" brushRef="#br0" timeOffset="160491.329">24880 8354 91 0,'-2'-5'0'0,"0"1"-9"15</inkml:trace>
  <inkml:trace contextRef="#ctx0" brushRef="#br0" timeOffset="160701.823">24254 8766 191 0,'40'-22'0'16,"1"-3"-84"-1</inkml:trace>
  <inkml:trace contextRef="#ctx0" brushRef="#br0" timeOffset="160776.119">24219 8750 113 0,'9'-11'0'15,"6"-5"31"-15,-6 3 0 16,0 1 6-16,-5 2 0 16,0 3-173-16</inkml:trace>
  <inkml:trace contextRef="#ctx0" brushRef="#br0" timeOffset="161465.983">24213 8638 371 0,'2'-9'0'16,"0"-6"30"-16,2-6 0 0,3-10 53 16,-1-1 1-16,-3-6-16 15,-3 1 1-15,-2 1-70 16,2 6 1-16,0 4 11 15,0 8 0-15,-1 6-123 16,-1 4 1-16,2 5 113 16,-2 5 0-16,0 7 34 15,0 0 0-15,0 3-33 16,0 1 0-16,2 1 63 0,2 1 1 16,0-1-14-16,2-1 1 15,0 0-53-15,1 3 0 16,1-2-74-16,-1 4 0 15,-1 4 97-15,1 2 1 16,1 1-10-16,-4 0 1 16,0-1 1-16,-2 1 0 15,-2-2-4-15,0-1 1 16,-2 2-13-16,1-8 0 16,1-2 111-16,0-1 0 15,0-2-152-15,2 3 1 16,4 4 32-16,1 2 0 15,4 0 7-15,-1-2 0 16,-3-2 1-16,3-5 0 16,-1-4 73-16,6-7 0 0,4-9-50 15,-1-11 1-15,1-8-24 16,3 0 0-16,4-4-13 16,2 1 0-16,2 1 12 15,-1-1 0-15,3 4-33 16,0 3 1-16,1 4 54 15,-2 4 1-15,-1 2-60 16,-2 1 0-16,-2 2 103 16,0-1 0-16,0-1-65 15,2-2 0-15,0-1-5 16,-4 0 0-16,0-2 4 16,-4 0 1-16,-3 1 17 0,0-2 0 15,0 2-19-15,-6 7 0 16,-2 0-38-16,-1 7 1 15,-2-1 2-15,-1 1 0 16,1 3 10-16,-2 0 1 16,-2 0-11-16,2-4 1 15,1-1 35-15,1-1 0 16,2 3 56-16,-3-1 0 16,3-1-207-16,-4 5 1 15,0 0-330-15</inkml:trace>
  <inkml:trace contextRef="#ctx0" brushRef="#br0" timeOffset="161826.988">24352 8716 326 0,'11'-13'0'0,"7"-5"7"16,4-11 0-16,4-2 106 15,4-7 0-15,5-3-81 16,0 1 0-16,0-2-153 16,0 8 0-16,2 2 161 0,-4 6 0 15,-3 5-66-15,1 6 1 16,1 8 23-16,-10 2 0 15,-6 1 36-15,-5 4 0 16,-7 0-95-16,-2 0 1 16,-2 2 60-16,-2 5 0 15,0 2 48-15,-1 2 1 16,-1 3-80-16,-9 4 0 16,0 0-198-16</inkml:trace>
  <inkml:trace contextRef="#ctx0" brushRef="#br0" timeOffset="161931.707">24331 8732 191 0,'35'-22'0'16,"1"2"-84"-16</inkml:trace>
  <inkml:trace contextRef="#ctx0" brushRef="#br0" timeOffset="162158.105">24315 8744 91 0,'9'0'0'0,"6"-7"74"15,3-4 0-15,4-5-41 16,10-6 0-16,5-3 20 15,3-4 1-15,5-5 79 16,3-4 1-16,3-4-121 16,16-6 1-16,12-7 55 15,-14 5 1-15,-8-6-121 16,-9 18 0-16,-7 5 98 16,-19 15 1-16,-13 13-73 15,-3 1 1-15,-6 8 19 0,0 1 0 16,-4 8 6-16,2-8 1 15,-2 3 31-15,1-5 1 16,1-1-99-16,4-6 0 16,-1 3-398-16</inkml:trace>
  <inkml:trace contextRef="#ctx0" brushRef="#br0" timeOffset="168161.852">23984 5290 158 0,'10'0'0'0,"4"-4"114"16,-6 4 1-16,-3 4 14 16,-1 3 1-16,-2 8-131 15,0 1 0-15,-2 2 93 16,1 2 0-16,3 2-74 0,0-4 1 16,0 2-65-16,-1-4 1 15,1-2 94-15,-4 3 1 16,0-1-43-16,0 5 0 15,2 1-8-15,0-2 1 16,1-2 1-16,-1-5 0 16,2-6 36-16,0 2 1 15,-1-7-41-15,1-2 0 16,-2-2 2-16,0 2 0 16,-1-4 52-16,-1-5 1 15,0-3-2-15,-3-5 0 16,-3-1-27-16,3-3 1 15,-1-5-64-15,2 1 0 16,0-7 47-16,2 3 0 16,0 2-8-16,0 1 0 15,0 1 7-15,2 3 1 0,0 6 67 16,-2 3 1-16,0 1-102 16,-2 6 0-16,0 3-20 15,-2-1 1-15,1 2 12 16,-1 2 0-16,2 2-8 15,0 2 0-15,1-1 40 16,-1-1 1-16,0 2 47 16,0-1 0-16,-2-3-7 15,1 4 0-15,1 1 9 16,-4 3 0-16,1 1-27 0,-5 5 0 16,1 10-21-16,4 10 0 15,1 9 0-15,2-1 1 16,4 1-38-16,-2-5 1 15,0-5 48-15,2-6 0 16,0-7 52-16,1-2 0 16,1-11-77-16,2-2 0 15,3-10 64-15,-4 1 1 16,-1-3-19-16,0-2 1 16,-1-4-36-16,-3 1 1 15,-1-3 33-15,1-5 1 16,0-10-34-16,0-3 0 15,0-7-11-15,-2 3 0 16,0-5 11-16,0 2 1 16,2 8-34-16,2 3 0 15,2 11 48-15,-4 1 1 0,0 12-51 16,-2-2 1-16,0 7 33 16,0 3 1-16,0 1 2 15,0-2 1-15,2 1-2 16,0 5 0-16,0-3-44 15,2 8 0-15,2 7 45 16,-2 1 1-16,0 1-14 16,-1 9 0-16,3 5 12 15,-2-2 0-15,0 1 32 16,-4-7 0-16,0 0 48 0,0-3 0 16,-1-4-106-16,1 1 0 15,2-2 21-15,0-7 0 16,2-1-35-16,-2-3 1 15,1-3 40-15,1 1 0 16,2-3 58-16,2-1 0 16,1-1-42-16,-2-2 0 15,3-2-18-15,-3-1 1 16,1-6 0-16,-1 1 1 16,1-4 0-16,0 3 1 15,1-4-18-15,6-3 1 16,5-6-2-16,1-3 1 15,-1-6-25-15,4 2 1 16,4-5 92-16,6 1 0 16,3 3-22-16,0 1 0 15,4 2-38-15,-4 1 1 0,0 1 5 16,-2 0 1-16,0-4-4 16,0-2 0-16,1-3-29 15,4-4 1-15,3 0 29 16,11-7 1-16,9 1 3 15,-23 14 1-15,-8 4 0 16,-8 10 0-16,-5 3 15 16,-6 4 1-16,-4 6-18 15,-3-1 0-15,-4 4 2 16,-2 4 0-16,-2-4-26 0,1 3 1 16,-1 3 41-16,-5 5 0 15,-2 1-17-15,-10 10 0 16,-6 7-11-16,-1 2 1 15,0-2 6-15,-3 5 1 16,-4 4-1-16,3-7 1 16,1 3 3-16,-2 0 1 15,-2 4 13-15,5-5 1 16,6-3-10-16,0 1 0 16,0 2-10-16,4-3 1 15,3-1-5-15,-1 0 1 16,-1-2 6-16,-1 2 1 15,-2 0 4-15,-2 2 0 16,-2-6-3-16,4 0 0 16,2-7 34-16,1-1 0 15,2-5-67-15,5-3 1 0,4-1 72 16,3-3 1-16,1-1-25 16,6-8 1-16,5-1 19 15,8-8 1-15,7-7-37 16,2-2 1-16,2-3 9 15,5-9 1-15,4-4-8 16,4-6 1-16,5-1 8 16,1-5 1-16,3-3-22 15,15-15 0-15,12-8 12 16,-6 5 0-16,1 3-5 0,-15 12 0 16,-9 5 2-1,-9 13 0-15,-11 16 0 0,-9 10 1 16,-12 6-1-16,-1 6 1 15,-4 6-11-15,0-3 0 16,-2-1 5-16,-2 5 0 16,1-3-4-16,-7 9 1 15,-3-1-7-15,-1 6 0 16,-3-1 14-16,-5 8 0 16,-6 2-77-16,1 2 1 15,-1 2-90-15,-5 5 1 16,-6 0 171-16,2 0 1 15,2 0-11-15,3 0 0 16,5 2-29-16,5-7 0 16,5-2 34-16,2-7 1 15,6-4 25-15,2-2 0 16,3-3-7-16,0-1 1 0,4-3-9 16,-2 0 0-16,1-1-9 15,-5 4 0-15,-1-3 25 16,-6 9 0-16,-4 6-27 15,4-6 0-15,2 0-37 16,2-5 1-16,3-3 36 16,6-13 0-16,0 3-840 15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8344" units="cm"/>
          <inkml:channel name="Y" type="integer" max="10544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623.94556" units="1/cm"/>
          <inkml:channelProperty channel="Y" name="resolution" value="635.1807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3-25T21:48:57.33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7381 1635 572 0,'0'4'153'15,"13"5"1"-15,8 7-103 16,-5 6 1-16,-1 3-16 16,-2 18 1-16,-4 13 32 15,-7 8 0-15,-2 2 17 16,-2 7 1-16,-7 8-85 15,-4-5 0-15,0 0 144 16,-2-2 0-16,1-4-88 0,-1-1 1 16,-2-2-3-16,2-2 1 15,-3-6-44-15,3-4 0 16,-1-5-13-16,5-12 0 16,1-7-13-16,1-6 0 15,5-9 13-15,1-3 0 16,3-4 1-16,3-5 1 15,7 1-8-15,8-5 1 16,10-5 51-16,-1 5 0 16,10 2-39-16,10 5 0 15,4 5-24-15,6 1 0 16,6 5 34-16,0-2 0 16,5 1-5-16,-3-5 0 15,5-6 13-15,4-6 1 16,5-9 18-16,15-17 1 15,14-12-37-15,-11 1 0 16,-1-1-223-16,-11 10 1 0,2 3-979 16</inkml:trace>
  <inkml:trace contextRef="#ctx0" brushRef="#br0" timeOffset="631.059">8751 2510 91 0,'0'0'191'0,"-5"12"1"0,-3 10-84 16,3 0 1-16,-1-3 45 15,3 19 0-15,6 11-34 16,3 5 0-16,5 6-33 16,6 0 0-16,5-6-47 15,7-4 1-15,8-3-41 16,9-16 0-16,2-11 15 15,6-20 0-15,1-16 17 16,2-19 1-16,-1-19 7 0,-1-27 1 16,1-29-25-1,-19 16 1-15,-12 2-19 0,-23 16 1 16,-18 14 1-16,-18 24 0 16,-23 17-2-16,-7 17 1 15,-10 22-1-15,2 15 0 16,2 17 2-16,16-3 0 15,13 6-25-15,17-25 1 16,-1 3-1143-16</inkml:trace>
  <inkml:trace contextRef="#ctx0" brushRef="#br0" timeOffset="1381.287">9964 2119 886 0,'0'0'69'16,"-9"0"1"-16,-6 0 79 15,2-3 0-15,2 3-85 16,-2 0 0-16,0 0-15 16,-9 12 1-16,-4 14 33 15,-5 15 1-15,-2 15-2 0,-2 11 0 16,5 5-80-16,8 6 0 16,11 5 1-16,7-11 1 15,8-3 15-15,11-18 1 16,9-13-19-16,3-26 1 15,5-23-9-15,1-14 0 16,0-18-27-16,-7-8 0 16,-6-5 71-16,-5-7 0 15,-6-9 18-15,-10 25 0 16,-9 14-12-16,1 11 1 16,-4 13-43-16,8 4 0 15,1 7-1-15,17 18 1 16,7 10 5-16,15 5 0 15,8 6 24-15,-1 1 0 16,3 7-31-16,-5 12 1 16,-1 11 31-16,-4 31 0 0,-4 24-34 15,-12 10 1-15,-15 18 3 16,-8 4 0-16,-11 11 44 16,-16-2 1-16,-12-5-9 15,-12-20 0-15,-15-21 31 16,-4-22 1-16,-6-24-64 15,-3-26 0-15,-2-24-55 16,2-35 0-16,4-33-51 16,14-39 0-16,14-37 49 15,28-10 1-15,18-20-17 0,33 21 1 16,23 12 115-16,5 26 0 16,16 26-63-16,0 27 1 15,-2 23 14-15,0 15 0 16,0 18 5-16,-14-2 0 15,-10 4 25-15,-13-6 0 16,-11-3-123-16,-7-8 0 16,2 2-1308-16</inkml:trace>
  <inkml:trace contextRef="#ctx0" brushRef="#br0" timeOffset="1726.412">10898 2871 707 0,'15'0'0'0,"11"0"-16"0,4 0 1 16,5 0 151-16,7-4 0 16,2-1 22-16,1-4 0 15,1-2-116-15,0 6 1 16,0-3 1-16,-3 7 0 15,-5 1-1073-15</inkml:trace>
  <inkml:trace contextRef="#ctx0" brushRef="#br0" timeOffset="2263.973">12050 1865 763 0,'0'0'39'16,"-5"28"1"-16,-4 21 113 15,5 9 1-15,4 7 57 16,0 18 1-16,6 15-84 16,-3 25 0-16,-1 27-1 0,0-15 1 15,-2 4-72-15,-4-23 1 16,-5-15 36-16,-4-20 1 15,2-17-94-15,5-25 0 16,3-22 41-16,6-1 1 16,5-13-40-16,14-10 1 15,9-11-3-15,12-7 0 16,12-13-5-16,25 4 0 16,19-8-11-16,-3 20 1 15,-2 6 10-15,-12 16 1 16,-12 16 3-16,-18 1 1 15,-16 10-132-15,-6-2 0 16,-8 0-511-16,0-8 0 16,2-1 211-16</inkml:trace>
  <inkml:trace contextRef="#ctx0" brushRef="#br0" timeOffset="4081.378">13413 2387 427 0,'0'0'222'0,"-22"-6"0"16,-13-1-180-16,7 2 0 15,2-3-27-15,8 8 1 0,7 0-69 16,1 17 1-16,-1 8 47 15,2 18 1-15,2 11 65 16,-3 21 1-16,1 13 29 16,-4 30 1-16,-1 19-25 15,4-14 1-15,7 0-15 16,16-42 0-16,12-23-13 16,33-37 0-16,19-33-96 15,8-33 0-15,6-33-4 16,5-11 1-16,5-14 54 0,-27 6 0 15,-17-4 36-15,-33 19 0 16,-29 12 184-16,-36 23 1 16,-31 20-74-16,-9 14 0 15,-13 13-34-15,11 0 0 16,3 9-63-16,25-3 1 16,18 1-227-16,31-7 1 15,1 3-1201-15</inkml:trace>
  <inkml:trace contextRef="#ctx0" brushRef="#br0" timeOffset="4981.3">14473 2387 539 0,'-2'0'71'16,"-7"0"1"-16,-10-6 72 0,4 3 0 15,2 3-18-15,-11 5 1 16,-5-1 25-16,-1 1 0 16,-3 2-29-16,0 2 1 15,2 4-85-15,-3 0 1 16,1-1-40-16,2 10 1 16,-3 10 31-16,3 12 1 15,2 15-39-15,6 1 1 16,1 11 3-16,7-15 0 15,8-4-3-15,11-10 0 16,11-8 5-16,7-18 0 16,9-20 0-16,0-14 0 15,8-16-5-15,0-11 0 16,0-15 14-16,1-5 1 16,5-11 5-16,-23 26 1 15,-7 15 80-15,-6 10 1 16,-7 9-48-16,0 7 1 0,-2 9-40 15,0 29 1-15,0 18-1 16,0 12 0-16,1 17-2 16,3 27 0-16,0 24-14 15,-2 5 1-15,-2 9 13 16,-6 7 0-16,-3 3 31 16,-8-10 1-16,-3-5 7 15,-6-11 1-15,-3-8-6 16,-5-16 1-16,-3-16-44 15,-3-13 1-15,-3-19 9 0,-8-12 0 16,-14-19-34-16,-1-15 1 16,-3-18-43-16,1-19 1 15,1-26-7-15,25-27 1 16,9-28 21-16,31-4 1 16,22-21 144-16,28 13 0 15,28-5 11-15,3 27 1 16,12 12-34-16,-8 24 0 15,2 20-20-15,-8 18 0 16,-1 14-53-16,-17 10 0 16,-11 6 0-16,-9 3 1 15,-8 3 34-15,-12-2 1 16,-12-3-38-16,4-4 0 16,-2-4-12-16,4 0 1 15,2-1 6-15,-2 1 0 16,5 8-347-16,1 9 1 15,-1 1-1065-15</inkml:trace>
  <inkml:trace contextRef="#ctx0" brushRef="#br0" timeOffset="13831.299">8436 6423 303 0,'0'-6'0'0,"3"-1"242"16,-3-2 1-16,2 0-130 0,2 6 1 16,0-5-36-16,-4 7 0 15,1 1-5-15,3 14 1 16,0 11-1-16,-4 1 0 15,5 2 9-15,-1 1 0 16,2 4-41-16,3-1 1 16,4-1 2-16,3 2 0 15,3-4-16-15,7-2 0 16,3-2-38-16,-1-9 1 16,3-1 8-16,-1-5 1 15,5-8 16-15,-2-2 1 16,0-5 7-16,1-8 1 15,1-8 9-15,0-5 0 16,0-8-36-16,4-4 1 16,1-4-32-16,-3 1 0 15,0-2 40-15,-9 8 1 0,-10 6 2 16,-3 11 1-16,-6 2-12 16,-5 11 0-16,-8 6 6 15,-1 12 0-15,-5 10-5 16,-3-1 1-16,2 3 5 15,2 3 1-15,5 4 16 16,8-1 1-16,13 5-18 16,1 4 1-16,8-2 61 15,0 9 1-15,2 7-27 0,-3 9 0 16,-4 7 0-16,-8 6 0 16,-8 7 0-16,-10 29 0 15,-10 22 4-15,-13-6 0 16,-5-3-49-16,2-11 0 15,-1-7 13-15,-3-23 0 16,0-15 35-16,2-20 1 16,0-20-57-16,7-11 0 15,11-15-64-15,-5-10 0 16,-1-14-98-16,1-14 1 16,-2-19 59-16,-2-20 1 15,0-18 53-15,5 9 1 16,7 0 117-16,6 28 1 15,6 14 1-15,9 5 1 16,10 7-48-16,10-2 1 16,14 2 27-16,10 0 1 15,8-1-55-15,0 4 0 16,4 3 16-16,-14 5 1 16,-4 3-10-16,-11 4 0 0,-12 6-269 15,-11 9 0-15,0 1-756 16</inkml:trace>
  <inkml:trace contextRef="#ctx0" brushRef="#br0" timeOffset="14946.857">10533 6640 180 0,'0'0'0'0,"0"0"156"0,0 0 1 16,0 0 10-16,0 0 0 15,0 0 3-15,0 0 0 16,0 0-44-16,0 0 1 16,28-20 15-16,-3 9 1 15,12-5-80-15,-7 7 0 16,1 1-35-16,6 7 0 16,4 2 19-16,3-1 0 15,2 4-10-15,6-9 1 16,7 1-14-16,-7-9 1 15,3 1-14-15,-9-5 0 16,-7-1-13-16,-4 6 0 16,-9-1 2-16,-8 6 0 15,-5 1-14-15,-5 6 1 16,-6 4-13-16,-2 5 0 16,-4 6-370-16,2-5 1 0,-3 3-386 15</inkml:trace>
  <inkml:trace contextRef="#ctx0" brushRef="#br0" timeOffset="15447.056">10498 7165 662 0,'5'-9'0'16,"6"-3"-179"-16,-9 8 1 15,-5 1 319-15,3 3 1 16,-4 0-79-16,8 3 1 16,5-3 146-16,0 4 0 15,6-4-95-15,9 2 0 16,7 1-22-16,6-6 1 16,6 1 11-16,6-7 1 15,7-4-34-15,1-3 0 0,8-6-15 16,-1-1 0-16,6-3-39 15,-10 5 1-15,-3 3 13 16,-11 9 0-16,-9 5-33 16,-6 6 1-16,-7 5 0 15,0 6 0-15,-5 5 0 16,1 2 0-16,-2 1-279 16,5-3 1-16,-1 2-766 15</inkml:trace>
  <inkml:trace contextRef="#ctx0" brushRef="#br0" timeOffset="17181.545">13402 6224 516 0,'9'16'0'16,"6"11"159"-1,-11-16 0-15,-6-5-43 0,0 3 1 16,-4 2 12-16,8 14 0 15,4 13-61-15,3 5 1 16,2 8-113-16,4-1 1 16,-2-1 134-16,-2-4 1 15,2-5-34-15,-11-2 0 16,-2-2 10-16,-2-5 1 16,2-2-34-16,-6-8 1 15,3-6-31-15,-1-2 0 16,-2-3 52-16,6-6 1 0,-3 1-25 15,3-14 0-15,3-3-37 16,3-14 1-16,3-8 4 16,4-4 0-16,4-9-35 15,-1-3 0-15,3-14 21 16,-1 5 1-16,1-1 11 16,5 10 1-16,7 3-15 15,4 3 1-15,11 12 6 16,8-3 1-16,7 6 3 15,9 4 1-15,13 4 44 16,-24 8 0-16,-7 13-8 16,-10 7 0-16,-10 2 46 0,-7 16 0 15,-8 6 20-15,-10 11 1 16,-7 8-27-16,0 3 0 16,-1 4-73-16,-3-1 0 15,4 4 13-15,4-4 0 16,-1-2-10-16,3-7 0 15,-4-5-3-15,-1-4 0 16,-1-4 28-16,-1-7 0 16,-1-7 18-16,-4-2 1 15,3-2-80-15,-5-3 0 16,3 0-210-16,-3-10 1 16,1-1-1291-16</inkml:trace>
  <inkml:trace contextRef="#ctx0" brushRef="#br0" timeOffset="18230.632">15252 5370 516 0,'0'0'0'0,"-32"9"170"0,14-6 0 16,-4 3-29-16,1-6 1 15,3 0-57-15,-4 0 0 16,2-4-12-16,-8-1 0 15,2-3-52-15,0 3 0 16,-5-2 44-16,7 5 0 16,-2-2 6-16,0 8 0 15,0-2-65-15,-3 9 0 16,1-2 12-16,0 5 0 16,-1 2-44-16,1 4 1 15,0 5 49-15,3-1 1 16,1 3-24-16,5 0 1 15,1 2-5-15,1 0 1 16,2 2 56-16,4-2 1 16,2-2-52-16,9 2 1 15,4 0-2-15,3-6 1 0,4 0 35 16,9-4 0-16,10-7-35 16,1-5 1-16,4-1-3 15,0-3 1-15,2-6 55 16,-5-3 0-16,-5 3-62 15,-3-1 1-15,-3-1 37 16,-5 1 1-16,-1 1-14 16,-2-3 0-16,-4 3-21 15,1-3 1-15,-5 4-5 0,1 0 0 16,-3 2-20-16,1-3 1 16,0-4-199-16,1 1 1 15,-3-1-163-15,2 5 0 16,-1-1-177-16</inkml:trace>
  <inkml:trace contextRef="#ctx0" brushRef="#br0" timeOffset="31563.822">6451 9164 382 0,'0'0'0'16,"-7"38"183"-16,8-33 1 15,5-14-85-15,-2 5 0 16,1-6 32-16,-3 8 1 16,0-2-34-16,0 17 0 15,1 12 32-15,-3 6 0 16,-3 9 18-16,-1 5 1 0,-2 5-11 16,1 10 0-16,-2 7-55 15,-1 5 0-15,4 4-48 16,-3 12 1-16,5 12-24 15,2-19 0-15,4-7 22 16,1-23 1-16,1-19-50 16,1-3 0-16,1-9-34 15,1-5 1-15,4-3-64 16,0-3 1-16,-4-2-154 16,0 2 1-16,2 0-878 15</inkml:trace>
  <inkml:trace contextRef="#ctx0" brushRef="#br0" timeOffset="32146.738">7110 9883 236 0,'-4'7'0'0,"-5"6"297"15,0-3 0-15,3 1-159 16,-1 4 1-16,1 8-96 16,1-1 0-16,1 3 11 15,8 0 0-15,1 6-48 0,10-2 0 16,7-4 20-16,6-8 0 15,9-3-26-15,2-14 0 16,11-9 3-16,-10-9 0 16,3-9 61-16,-10-4 1 15,-5-3-55-15,-10 0 1 16,-9-8 85-16,-9 2 1 16,-9 2-37-16,-8 2 1 15,-3 5-2-15,-4 4 1 16,-4 2-48-16,-3 11 0 15,2 6-14-15,-8 14 1 16,-4 6-26-16,-1 10 0 16,-5 3-236-16,5 1 1 15,-1 1-660-15</inkml:trace>
  <inkml:trace contextRef="#ctx0" brushRef="#br0" timeOffset="32548.589">7684 9691 863 0,'-15'16'0'16,"-7"12"258"-16,2 6 0 15,-4 7-171-15,11 3 1 16,4 5-42-16,13-10 0 16,10-3-176-16,14-12 1 15,11-10-155-15,9-14 1 16,13-10 52-16,-8-12 0 16,3 0 80-16</inkml:trace>
  <inkml:trace contextRef="#ctx0" brushRef="#br0" timeOffset="32978.769">8081 9780 505 0,'0'-13'0'0,"-2"-9"381"16,0 3 1-16,-3-3-151 15,-8 9 1-15,-5 1-69 16,-5 12 1-16,-2 12-90 16,4 3 1-16,3 8-74 15,3 6 1-15,4 7 19 16,2 2 0-16,5 7-34 16,-2 2 0-16,6 2 8 15,-3 16 0-15,-1 13 45 0,-7 19 0 16,-2 19 36-1,-5 7 0-15,3 9-4 0,-11-15 0 16,-4-10-9-16,6-19 1 16,-3-14-58-16,3-16 1 15,2-20 7-15,3-16 1 16,-3-19-61-16,-2-10 1 16,-7-14-135-16,-3-10 1 15,-4-11 113-15,-9-14 0 16,-8-20 16-16,18 6 1 15,6-2 103-15,16 19 0 16,11 8-39-16,12 9 1 16,10 5-23-16,10 2 0 15,14 2 43-15,4 0 1 16,10 2-71-16,1 0 1 16,-2-1 25-16,-8 8 1 15,-5 0-113-15,-11 5 1 0,-5 6-222 16,-7 2 1-16,-1-1-472 15</inkml:trace>
  <inkml:trace contextRef="#ctx0" brushRef="#br0" timeOffset="33896.199">8046 9836 393 0,'-11'7'0'15,"-6"6"179"-15,16-17 0 16,10-7-13-16,-4 2 0 15,-1 0-105-15,2 0 1 0,-3 2-12 16,-3 1 0-16,0 1-39 16,-3 0 0-16,3 3-18 15,-6-7 0-15,2 0 10 16,-5-4 1-16,-4-1 32 16,-3 5 1-16,-5 3 26 15,-3 3 0-15,0 6 5 16,-7-3 0-16,-2-3-31 15,-1 6 1-15,-1-1-35 16,9 2 0-16,8-3-205 0,9-4 1 16,0-1-690-16</inkml:trace>
  <inkml:trace contextRef="#ctx0" brushRef="#br0" timeOffset="34880.722">8908 9539 326 0,'0'0'0'16,"11"33"205"-16,-7-29 1 16,-8-8-49-16,2 4 0 15,-1 0-51-15,3 14 0 16,2 12 27-16,5 13 1 15,2 14-55-15,4-3 1 16,7 5-31-16,4-10 0 0,4-4-14 16,5-12 0-16,8-14-3 15,5-17 1-15,6-14-13 16,0-13 0-16,-1-11-57 16,3-11 0-16,-3-14 37 15,1-5 0-15,2-11 15 16,-21 30 0-16,-18 17 51 15,-6 10 1-15,-9 12-1 16,-13 15 1-16,-11 17-45 16,0 18 0-16,-4 14 28 15,2 12 1-15,2 12-52 0,4 21 0 16,2 26 3-16,8-9 0 16,5 5-4-16,5-7 1 15,5-5-2-15,-5-6 0 16,-3-7 23-16,-8-15 0 15,-8-14 36-15,-10-14 1 16,-10-17-9-16,-9-10 0 16,-7-12-83-16,-5-15 1 15,-10-23-3-15,15-8 1 16,0-20-38-16,21-11 1 16,16-16 23-16,20 6 1 15,24 1 48-15,16 8 0 16,23 6-38-16,1 6 0 15,15 7-35-15,-9 16 1 16,0 11-96-16,-16 15 0 16,1-1-943-16</inkml:trace>
  <inkml:trace contextRef="#ctx0" brushRef="#br0" timeOffset="36728.86">10555 9429 449 0,'22'4'0'0,"11"3"146"16,-25-3 0-16,-16-2-7 0,3 1 0 16,-2-1-8-16,10 3 1 15,6 3 18-15,14-1 1 16,4-2-14-16,12-3 1 15,11-6-40-15,2-1 1 16,7-2-38-16,2-2 1 16,1 0 9-16,-3 1 0 15,1-1-24-15,-9 6 0 16,-8 3-47-16,-1 3 0 16,1 1-3-16,-6 3 1 15,-2 1-41-15,-2-3 1 16,-5 0-187-16,-6-5 1 15,2 0-1056-15</inkml:trace>
  <inkml:trace contextRef="#ctx0" brushRef="#br0" timeOffset="37078.578">10461 9926 1222 0,'13'4'0'0,"11"-1"122"15,0 3 1-15,5 1-25 0,10-11 0 16,9-1-54-16,4-2 1 15,7-4-45-15,6 4 0 16,5-2 0-16,-6 5 1 16,1 0 36-16,-4 8 0 15,-4-2-2-15,-2 5 0 16,1 2-34-16,1 0 0 16,2 2-255-16,0-2 1 15,2-4-668-15</inkml:trace>
  <inkml:trace contextRef="#ctx0" brushRef="#br0" timeOffset="38029.835">13365 8931 371 0,'-17'9'0'15,"-7"3"260"-15,24-3 1 16,15-3-6-16,-6 6 0 16,4 5-49-16,-9 21 0 0,-4 9-42 15,-13 19 1-15,-2 19-86 16,-12 27 0-16,-10 22-63 15,3-13 1-15,1-2 5 16,11-21 1-16,4-15-35 16,12-27 0-16,12-18-258 15,12-22 0-15,0 0-964 16</inkml:trace>
  <inkml:trace contextRef="#ctx0" brushRef="#br0" timeOffset="38446.685">13716 9653 751 0,'-17'13'0'16,"-9"7"89"-16,19-24 0 16,11-16 130-16,-3 6 1 15,5-1-96-15,-4 6 0 16,-2 4 37-16,-6 14 1 15,-1 9-92-15,0 11 0 16,-3 9-48-16,5 3 0 16,1 6-7-16,10 0 0 15,5-5-15-15,9-8 0 16,4-5 12-16,9-14 0 16,6-12 38-16,-4-15 1 15,-2-10-68-15,-5-11 1 0,-2-6 30 16,-13-12 1-16,-6-5 9 15,-12 5 1-15,-10 3-25 16,-13 10 0-16,-7 7 50 16,-4 13 0-16,-7 7-85 15,4 15 1-15,1 12 14 16,8 4 0-16,3 11-234 16,12-1 0-16,-1 3-977 15</inkml:trace>
  <inkml:trace contextRef="#ctx0" brushRef="#br0" timeOffset="39195.891">14403 9581 1323 0,'-23'4'0'16,"-15"-4"189"-16,28-8 0 15,18-6-88-15,-8 3 0 16,2 0-4-16,-17 11 0 16,-9 6-100-16,-4 12 1 15,-7 11-6-15,2 5 0 16,0 13-15-16,5 2 1 16,6 3 23-16,9-1 0 15,11-4-64-15,8-8 1 16,16-6-80-16,5-15 0 0,14-11-23 15,3-16 1-15,6-12 187 16,-2-8 1-16,2-15 47 16,-11-1 1-16,-4-5 109 15,-19 1 0-15,-8 0-6 16,-14 7 0-16,-12 6-53 16,1 11 1-16,-3 12-63 15,5 4 1-15,2 9-87 16,4 13 1-16,5 12 33 0,8 6 0 15,5 3-31-15,2 4 1 16,8 4-4-16,-3 5 0 16,3 0 12-16,-8 5 1 15,-4 8 24-15,-3 12 0 16,-6 11-6-16,-9 18 0 16,-7 20 62-16,1-7 1 15,0 2 2-15,-1-11 0 16,-1-4-70-16,-6-27 1 15,-5-15 3-15,-1-17 0 16,-1-20-32-16,-5-13 0 16,-5-15-51-16,-4-3 0 15,-2-12 36-15,-8-8 1 16,1-6-3-16,-8-24 0 16,-5-21 44-16,40 4 1 15,23-5-4-15,19 9 1 16,18 5 13-16,16 11 1 0,18 7 70 15,3 20 1-15,8 13-85 16,-5 11 0-16,-2 14 3 16,-22-4 1-16,-14 6-35 15,-7-2 1-15,-6 4-67 16,1-4 1-16,-4 0-312 16,4-2 1-16,0 2-489 15</inkml:trace>
  <inkml:trace contextRef="#ctx0" brushRef="#br0" timeOffset="40028.573">15521 9355 751 0,'0'9'0'0,"4"4"285"16,2-8 0-16,-1-1-147 15,4 5 1-15,4 2 14 0,-2 10 1 16,2 10-91-16,-2 11 0 16,0 5-31-16,-3 3 0 15,-5 10-33-15,1-10 1 16,0 3 10-16,-4-12 0 16,0-6-9-16,-2-6 0 15,0-8 38-15,2-8 0 16,0-6-10-16,0-5 0 15,6-6-29-15,3-10 0 16,4-11 0-16,0-10 0 16,2-6-1-16,3-10 1 15,0-5-1-15,5-2 1 16,-1 2-8-16,4 6 0 16,1 6-1-16,3 6 1 15,1 4 7-15,2 11 0 16,3 8-2-16,-1 3 0 0,0 3-3 15,-2 9 1 1,0 3 5-16,-5 4 0 0,-6 6 131 16,-5 3 1-16,-4 4 37 15,-6 9 0-15,-5 11-81 16,-4 10 0-16,-2 6 17 16,-5 4 0-16,-2 3-104 15,4-3 1-15,-1-2 51 16,4-10 0-16,4-8-55 15,6-9 1-15,5-6-105 16,6-14 1-16,7-7-269 16,0-10 0-16,0-3-1222 0</inkml:trace>
  <inkml:trace contextRef="#ctx0" brushRef="#br0" timeOffset="40878.247">17037 8537 303 0,'-13'9'0'16,"-7"7"349"-16,5-16 0 15,6-4-163-15,1-1 1 16,3-2 6-16,-2-2 1 15,-3 0-64-15,3 1 0 16,0 3-64-16,-1 1 1 0,-1 4 7 16,-4 4 1-16,-5 5-73 15,-8 11 0-15,-6 7 72 16,1 7 1-16,-4 8-75 16,0 5 0-16,-2 3 20 15,7-3 0-15,6-7-16 16,8-4 1-16,5-7 8 15,11 2 1-15,9-6-13 16,4-3 0-16,9-6-2 16,4-10 0-16,9-3 33 0,2-8 0 15,0-2-32-15,-6-2 0 16,0-2 13-16,-5 5 1 16,-7-3-15-16,-6 6 1 15,-4-1-4-15,-4 4 1 16,-1 0-96-16,2 4 0 15,-6-4-247-15,5 5 0 16,1 2-802-16</inkml:trace>
  <inkml:trace contextRef="#ctx0" brushRef="#br0" timeOffset="54608.562">5820 12696 1099 0,'-10'-4'0'16,"-4"2"75"-16,4-1 1 16,-3-4-11-16,8 3 1 0,-3 0-29 15,7 4 1-15,1 0-38 16,0 8 0-16,1 4 61 15,-1 8 0-15,0 7 92 16,-5 11 1-16,-4 9-59 16,-2 14 0-16,-8 14 8 15,-3 22 1-15,-6 22-44 16,1-5 1-16,-5 5-32 16,12-21 0-16,5-11 17 15,11-20 1-15,8-17-87 0,5-17 1 16,6-21-325-16,15-4 1 15,1-1-798-15</inkml:trace>
  <inkml:trace contextRef="#ctx0" brushRef="#br0" timeOffset="55061.111">6335 13379 1166 0,'-15'3'0'16,"-7"5"133"-16,9-7 0 15,2-1-46-15,7-1 0 16,8-1-67-16,-2 2 0 16,5 5-22-16,0 6 1 15,1 5 75-15,-5 6 0 0,3 5 2 16,-4 4 1-16,0 5-76 15,3 0 1-15,-1 4 23 16,3-6 1-16,4-3-8 16,4-9 1-16,4-6-12 15,-1-11 1-15,10-8-3 16,1-14 0-16,8-12 8 16,-5-7 0-16,1-11 25 15,-9-3 1-15,-2-6-11 0,-9 5 0 16,-2 1-29-16,-15 8 0 15,-7 6 21-15,-17 14 0 16,-8 10 35-16,-7 13 0 16,-10 16-63-16,-1 6 1 15,-5 8 16-15,9 3 0 16,6-1-339-16,18-4 1 16,0-1-812-16</inkml:trace>
  <inkml:trace contextRef="#ctx0" brushRef="#br0" timeOffset="55779.306">6894 13133 1793 0,'-11'0'0'0,"-6"0"116"15,6 2 1-15,2-2-54 16,0 3 0-16,1 1-189 16,7 0 0-16,-3-1 62 15,2 10 0-15,-2 5 28 16,1 7 0-16,-3 8 35 16,1 10 1-16,1 10-13 15,8 1 0-15,1-2-25 16,10-7 0-16,9-9-104 0,7-12 0 15,10-11-21-15,3-19 1 16,10-14 107-16,-6-9 1 16,3-12 209-16,-12 3 1 15,-9-4 19-15,-15 1 0 16,-12-3 0-16,-12 12 0 16,-13-1-21-16,-2 12 1 15,-6 8-119-15,8 8 0 16,-2 6 0-16,11 7 1 15,8 3-39-15,10 3 0 16,8 2-4-16,7 2 1 16,6 2-10-16,2 5 1 15,2 3 29-15,-8 6 0 16,-4 7 64-16,-9 12 1 16,-3 8 17-16,-12 24 0 15,-7 22-24-15,-9-1 1 0,-7 14-38 16,-6-7 1-16,-8-1-16 15,-3-7 0-15,-2-7 24 16,-11-19 1-16,-4-14-24 16,-5-18 0-16,-10-16-59 15,3-18 1-15,-8-19 35 16,9-12 0-16,4-14-38 16,22-24 0-16,14-20-21 15,18-11 0-15,14-12 17 16,31 12 0-16,27 4 40 15,14 11 0-15,24 8-33 0,2 17 1 16,6 13-16-16,-5 12 1 16,1 13-181-16,-3 4 0 15,1-1-1212-15</inkml:trace>
  <inkml:trace contextRef="#ctx0" brushRef="#br0" timeOffset="56646.645">8781 12775 1211 0,'0'8'0'16,"0"2"171"-16,-2-1 1 16,-4-1-64-16,3 10 1 15,-6 7 9-15,1 9 0 16,-1 13-75-16,2 6 0 15,-1 8 17-15,8-9 1 16,8 3-57-16,1-14 1 16,6-10 25-16,7-15 0 15,7-12-3-15,8-15 0 16,4-14-14-16,1-4 0 16,4-9-13-16,-7-6 0 15,-2-6 2-15,-6 10 0 16,-3 4-5-16,-9 9 0 15,-8 7 3-15,-8 18 0 0,-6 15 47 16,-12 12 0-16,-7 19-47 16,1 15 0-16,-3 15 31 15,-7 33 0-15,-10 27-20 16,3-8 0-16,-8 2-9 16,5-8 0-16,2-5 51 15,-1-17 1-15,-1-13-54 16,-16-22 0-16,-10-20 28 15,3-19 0-15,-5-17-28 0,14-18 0 16,9-12 1 0,7-10 0-16,6-8-74 0,11-21 0 15,7-19 22-15,15-4 1 16,9-9 45-16,21 7 0 16,14 4 14-16,17 18 0 15,9 13 2-15,0 19 0 16,6 22-9-16,-17 13 1 15,-9 14-32-15,-2 4 0 16,-2 7-267-16,4-3 0 16,1-1-955-16</inkml:trace>
  <inkml:trace contextRef="#ctx0" brushRef="#br0" timeOffset="57160.721">10372 12810 953 0,'6'5'0'16,"5"-1"105"-16,-4-3 0 15,-1 1 15-15,7-7 1 16,0-4-48-16,11-4 0 16,9-1 48-16,6-3 0 15,9 3-1-15,0 0 1 16,2 1-62-16,1 4 0 15,5 2-23-15,-8 1 0 0,-4 3-19 16,-2 1 0 0,-7 2-32-16,-5 2 1 0,-6-1-155 15,-6 3 1-15,1 0-1149 16</inkml:trace>
  <inkml:trace contextRef="#ctx0" brushRef="#br0" timeOffset="57477.975">10350 13211 1054 0,'13'-4'0'16,"2"-3"216"-16,13 1 1 15,5 1-85-15,7-2 1 16,12 0-35-16,0-1 1 16,7-3-66-16,-4 6 0 15,6 0-37-15,0 3 0 16,7 2-340-16,4 2 1 15,0-1-502-15</inkml:trace>
  <inkml:trace contextRef="#ctx0" brushRef="#br0" timeOffset="58401.112">13070 12624 751 0,'0'0'0'15,"0"0"139"-15,0 0 1 16,-24-29-61-16,9 11 0 16,0-4-48-16,-11 4 0 15,-3 0 31-15,-8 12 1 16,-9 3 89-16,-2 10 1 16,-6 7-15-16,-3 10 1 15,-6 7-49-15,-3 7 1 16,-8 5-57-16,-11 16 0 15,-8 16 18-15,18 0 1 16,12 9-53-16,21-16 0 16,18-8-2-16,25-19 1 15,27-15-1-15,22-10 1 0,24-11-10 16,7-10 0-16,11-10 44 16,-9 3 1-16,0-4-29 15,-23 8 1-15,-12 1 37 16,-12 4 0-16,-8 3-30 15,-9 0 1-15,-5 1-12 16,-3 3 0-16,-1 1-30 16,-1-3 0-16,2 4-195 15,4-5 0-15,0 3-1144 16</inkml:trace>
  <inkml:trace contextRef="#ctx0" brushRef="#br0" timeOffset="59245.363">14425 12186 236 0,'0'0'0'0,"24"9"39"15,-11-7 1-15,-4-4 93 16,-4 2 1-16,-1-5-22 16,-4 7 1-16,-2 1 163 15,-9 19 0-15,-4 14-110 16,-10 22 0-16,-5 21-94 16,-18 32 0-16,-9 33 11 0,9-12 1 15,-4 4-43-15,17-26 1 16,11-20-42-16,13-27 0 15,13-26-605-15,25-25 1 16,1 1 158-16</inkml:trace>
  <inkml:trace contextRef="#ctx0" brushRef="#br0" timeOffset="59663.246">14722 12616 1289 0,'-13'18'0'15,"-5"11"180"-15,14-32 0 16,6-17-66-16,-4 7 0 0,0 0-77 16,-7 15 0-16,-4 9 5 15,-2 9 0-15,-2 11-24 16,3 5 0-16,-1 7 11 15,4 2 0-15,3 6-26 16,12-4 1-16,5-2 29 16,10-11 0-16,14-6-34 15,10-10 0-15,12-11-6 16,0-16 1-16,1-15-9 16,-5-6 1-16,-3-10 28 15,-13 6 1-15,-14-3 36 0,-14-1 0 16,-16-1 17-16,-8 6 1 15,-9 2-5-15,-9 6 1 16,-9 5-93-16,3 6 0 16,1 3 28-16,5 9 1 15,3 2-163-15,10 13 0 16,2-4-1370-16</inkml:trace>
  <inkml:trace contextRef="#ctx0" brushRef="#br0" timeOffset="60445.243">15226 12768 1278 0,'13'-11'0'16,"9"-3"106"-16,-2-6 0 0,8-4-20 16,-6 8 1-16,0-2-86 15,-7 7 1-15,-4 6 4 16,-13 8 1-16,-7 6 33 15,-8 8 1-15,-3 4 44 16,-4 5 1-16,-2 4-7 16,2 5 0-16,2 4-79 15,7-1 1-15,4 0 3 16,13-3 0-16,11-3-125 16,11-10 1-16,13-6-83 0,5-12 1 15,8-8 118-15,-4-8 0 16,-3-8 122-16,-12 2 1 15,-7-2 101-15,-13-4 1 16,-11-1 32-16,-14 3 1 16,-16 1-75-16,2 4 0 15,-5 6-91-15,7 6 1 16,2-2 27-16,10 5 0 16,4 2-54-16,18 2 0 15,10 0 19-15,10-1 0 16,11 3-41-16,-6 0 1 15,2 1 57-15,-9 11 1 16,-6 2-26-16,-11 13 1 16,-11 7 84-16,-10 9 0 15,-11 7-26-15,-2 8 0 16,-5 4 39-16,-1 32 1 0,-4 19-89 16,7-8 0-16,6 1 5 15,1-9 0-15,-1-5 7 16,-7-13 0-16,-8-11-17 15,-8-17 0-15,-4-19-28 16,-9-15 0-16,-4-13 28 16,1-12 1-16,2-10-71 15,7-14 1-15,0-9 81 16,15-12 1-16,11-13-89 16,25-17 1-16,19-15 31 15,19 9 1-15,18 2 30 0,4 21 1 16,13 14 46-1,-9 15 1-15,0 17 14 0,-22 10 0 16,-14 8-25-16,-6 11 0 16,-8 7 11-16,-6-6 0 15,-3 1 25-15,-1-4 0 16,-3-4-94-16,4 0 0 16,5-3-129-16,12-8 0 15,1 0-1385-15</inkml:trace>
  <inkml:trace contextRef="#ctx0" brushRef="#br0" timeOffset="61328.392">16432 12633 561 0,'1'7'0'16,"5"7"214"-16,-2 4 0 16,-1 6-83-16,-3 1 0 0,0 6-44 15,-3 5 0-15,-1 4 30 16,2 3 0-16,-5 4-33 15,1-5 1-15,-1-4-2 16,-1-10 1-16,3-4-36 16,-1-8 1-16,1-7-25 15,1-2 1-15,2-7 10 16,0 0 1-16,2-5-38 16,0-8 0-16,2-3 5 15,4-13 1-15,5-7-4 16,5-4 0-16,7-3-6 15,2-4 1-15,5-7-34 0,5 5 0 16,6 2 81-16,3 11 0 16,0 5-38-16,6 9 0 15,2 6 8-15,-6 9 0 16,-2 9 34-16,-10 7 1 16,-7 9-17-16,-8 7 0 15,-8 2 26-15,-8 4 0 16,-4 3 26-16,-1-1 0 15,-2-2-26-15,0 1 0 16,1 2-56-16,3 1 1 16,2 1 1-16,-2-5 1 15,1-2 14-15,-1-4 0 16,0-4 19-16,-1-4 1 16,-1-5-152-16,2-3 1 15,-4-7-288-15,-2 2 0 0,1-1-835 16</inkml:trace>
  <inkml:trace contextRef="#ctx0" brushRef="#br0" timeOffset="69127.085">7810 15166 371 0,'-2'10'0'0,"2"8"260"15,-4-8 1-15,4-7-107 16,0-1 0-16,4-2 8 16,-4 4 0-16,4 3-79 15,1 7 1-15,-1 1-40 16,3 5 1-16,4 3 43 15,4 2 1-15,0 2-82 16,7 1 0-16,-2 0 89 16,6 9 1-16,2 2-75 15,-2 6 1-15,0 4-20 0,-6 2 1 16,2 3 47-16,-4-3 1 16,1-3-65-16,-1-10 1 15,1-7 24-15,5-11 1 16,-2-11-14-16,2-5 1 15,0-10 1-15,7-3 0 16,-1-7-1-16,-4 3 0 16,-2-1 9-16,-4 3 0 15,0 2-9-15,-3 2 0 16,0 3-16-16,3 2 1 16,8 2 18-16,5 0 1 15,4-2-17-15,0-3 0 16,3-6-13-16,1-7 1 15,1-7 4-15,-5-2 0 16,2-8-20-16,-8 5 0 16,-3-3 68-16,-4-3 0 0,-2-2-23 15,-3 6 0-15,-4 3-5 16,3-6 1-16,-3-8-3 16,0 5 0-16,1 0-11 15,8-2 1-15,4-3-128 16,9 0 1-16,0-1-36 15,5 5 1-15,-1 2-172 16,-8 10 0-16,0 2-118 16</inkml:trace>
  <inkml:trace contextRef="#ctx0" brushRef="#br0" timeOffset="69944.169">8546 15832 651 0,'0'18'0'16,"0"11"111"-16,4-27 1 16,2-13-107-16,3 9 0 15,6 2 33-15,-6 2 0 16,4 0 46-16,-8 2 0 16,-1-1 84-16,-4 6 0 15,-2 4 11-15,-5 1 1 16,-2 3-17-16,-4 8 0 15,-2 7-54-15,-4 6 0 16,-3 6-50-16,2 6 0 16,1 6-59-16,3 0 1 15,1 0 34-15,6-5 0 0,3-2-34 16,3-8 0-16,3-3-4 16,0-3 0-16,-4-7 50 15,-2 5 1-15,1 1-50 16,-4 2 1-16,-6 2 37 15,2-3 1-15,-6-3-15 16,1-5 1-16,0-3-6 16,-1-6 0-16,6-7 3 15,4-4 0-15,7-5-77 16,8-19 1-16,12-13-220 0,10-5 1 16,-1 1-1226-16</inkml:trace>
  <inkml:trace contextRef="#ctx0" brushRef="#br0" timeOffset="73494.788">10326 15626 214 0,'13'4'0'0,"7"1"-20"15,-16-5 1-15,-11-3 99 16,1-1 0-16,1 0 105 16,-3 1 0-16,3 1-28 15,5 0 0-15,3 2-53 16,10-2 1-16,8 1-10 15,12-3 0-15,11 0-57 0,4-1 1 16,8-2 53-16,1 0 0 16,6-1-53-16,7 1 1 15,2 2-33-15,0-1 1 16,-6-1 14-16,-5 2 1 16,-6-3-4-16,-12 3 1 15,-8 0 19-15,-13-1 0 16,-5 2-50-16,-4 1 0 15,-10 1-211-15,3 0 1 16,-4 2-767-16</inkml:trace>
  <inkml:trace contextRef="#ctx0" brushRef="#br0" timeOffset="74093.909">10542 16233 404 0,'8'-1'0'16,"1"-1"152"-16,-4 0 1 16,-1-2-140-16,-4 2 0 15,2 2 33-15,5 2 1 16,2 0-42-16,3 2 1 16,4 1 104-16,3 1 1 15,-1-3-32-15,6 1 1 16,6-1 42-16,1-4 0 15,6-7 9-15,5 1 0 16,8 0-32-16,2-2 1 0,-2-4-61 16,1 2 1-16,1-1-7 15,-4 1 1-15,-4-2-34 16,1 4 1-16,-1 2-1 16,-11 2 1-16,-7 1 2 15,-6 0 0-15,-7 3-141 16,6-1 0-16,-1 0-1119 15</inkml:trace>
  <inkml:trace contextRef="#ctx0" brushRef="#br0" timeOffset="76194.104">14168 15178 483 0,'6'6'0'0,"-1"4"239"16,1 1 0-16,-3 0-90 16,10 7 0-16,4 4 0 15,9 5 0-15,3 6-116 16,12 3 0-16,7 2 45 0,5 3 0 16,5 3 18-16,12 10 0 15,11 9-38-15,-11-3 1 16,-1 1 3-16,-12-3 0 15,-7-4-15-15,-6-11 0 16,-3-10-47-16,-17-6 0 16,-10-9-3-16,8 0 0 15,2-2-158-15,-1-1 0 16,-1-4-211-16,2 0 1 16,0-1-403-16</inkml:trace>
  <inkml:trace contextRef="#ctx0" brushRef="#br0" timeOffset="76829.131">15071 14979 942 0,'-9'2'0'0,"-4"6"114"16,-6 6 1-16,-1 6 131 15,-8 7 0-15,1 7-124 16,-7 11 1-16,-1 11 10 15,-9 6 1-15,-6 7-88 16,-20 15 0-16,-13 16-11 16,3-4 0-16,3-1-11 15,7-10 1-15,5-5 13 16,12-10 0-16,6-7-85 16,14-8 1-16,11-8-196 15,9-8 0-15,2 1-1052 16</inkml:trace>
  <inkml:trace contextRef="#ctx0" brushRef="#br0" timeOffset="77827.885">13636 15496 628 0,'-14'4'0'15,"-10"1"305"-15,-13 6 1 16,-6 2-97-16,-10 5 1 16,-5 3-130-16,3 10 0 15,0 9-55-15,-1 18 1 16,3 14 7-16,23-20 0 16,19-6-12-16,13-10 0 15,15-6-70-15,10-4 0 16,12-8 43-16,7-7 1 15,8-8-4-15,-1-6 1 16,6-8-11-16,-7-2 1 16,0-5-75-16,-12 4 0 15,-3 1-268-15,-9 0 0 16,-2 1-169-16</inkml:trace>
  <inkml:trace contextRef="#ctx0" brushRef="#br0" timeOffset="86047.31">13077 16544 191 0</inkml:trace>
  <inkml:trace contextRef="#ctx0" brushRef="#br0" timeOffset="87243.531">13365 16358 303 0,'0'0'74'15,"11"-2"1"-15,11 0 30 0,-11 8 1 16,2 3-175-16,0 7 0 15,0 0-248-15</inkml:trace>
  <inkml:trace contextRef="#ctx0" brushRef="#br0" timeOffset="87601.814">13476 16638 393 0,'5'-2'101'15,"16"-3"0"-15,12-2-9 16,-11 1 1-16,0 3-95 15,-13 4 1-15,-5 5 1 16,-8 5 0-16,-5 5-41 16,-13 0 0-16,-6 2 41 15,-1-2 0-15,-8-1-1 16,0-4 1-16,0-2 63 16,0-2 0-16,4-2-60 15,0-1 0-15,3-4-21 0,8 0 0 16,9 0-105-16,4-2 1 15,1 0-197-15</inkml:trace>
  <inkml:trace contextRef="#ctx0" brushRef="#br0" timeOffset="87959.956">13588 16474 483 0,'-3'1'116'0,"10"-8"0"15,8-7 18-15,-11 5 0 16,1 0-131-16,-14 9 0 15,-4 5-41-15,-15 8 0 16,-12 7-12-16,-3-1 1 16,-3 3-15-16,2-2 1 15,-1 0 21-15,7-4 1 16,4-3 47-16,9-4 0 0,8-2-60 16,4-3 0-16,7-2 78 15,3-2 1-15,5-2-93 16,9 2 1-16,7 0 30 15,4 0 0-15,4-2-37 16,2-2 0-16,0-1 237 16,-8-2 1-16,0-1-62 15,-5-1 0-15,-4 0-48 16,-4 0 0-16,-1 0-51 16,-2 2 1-16,-4 2-60 15,-13 6 0-15,0 1-421 0</inkml:trace>
  <inkml:trace contextRef="#ctx0" brushRef="#br0" timeOffset="88171.819">13079 16645 382 0,'2'0'245'0,"12"-7"0"16,10-7-184-16,-1 1 1 15,1 0-65-15,-2 4 0 16,2 0 31-16,-6 4 0 16,-5 1-18-16,-2 2 1 15,-2 1 41-15,-3-1 0 16,-2 0-83-16,-2 2 0 0,-1 0-733 16</inkml:trace>
  <inkml:trace contextRef="#ctx0" brushRef="#br0" timeOffset="106594.505">17194 6970 382 0,'15'22'0'16,"12"9"88"-16,3 5 1 15,5 7-28-15,6 1 1 0,5 3 7 16,4-2 1-16,0 2-644 15</inkml:trace>
  <inkml:trace contextRef="#ctx0" brushRef="#br0" timeOffset="107491.088">15734 6137 427 0,'14'9'0'15,"10"4"87"-15,6 2 1 16,5 1-83-16,7 0 0 16,10 0 35-16,7 2 0 15,8 4-37-15,1-2 0 16,2 2 16-16,-7 8 1 15,-4 5-71-15,-9 6 1 16,-8 1 112-16,-1 5 1 16,-6-4 57-16,4 2 0 15,0 2-51-15,18 2 0 16,15 5-59-16,0-12 1 16,7-2 36-16,-3-3 1 15,1 1-62-15,5-7 1 0,3-4-2 16,-10 0 1-1,-3-7 22-15,-18-2 1 16,-10-1-19-16,-1 1 1 0,-3 1 76 16,1 3 1-16,-1 3-65 15,5-3 0-15,1 3 27 16,-2-3 0-16,1-4-30 16,-1 2 0-16,0-5-5 15,-5-1 0-15,2-3 44 16,-3-4 1-16,-1-3-200 15,-2-3 1-15,0 1-603 16</inkml:trace>
  <inkml:trace contextRef="#ctx0" brushRef="#br0" timeOffset="108692.53">16138 5859 225 0,'26'-5'0'15,"18"-2"32"-15,6-3 1 0,13-2 70 16,-2-1 1-16,9 1 18 16,13-3 0-16,13 2-82 15,-35 6 0-15,-17 4-66 16,-5 3 0-16,-8 3 70 16,-5 1 0-16,-4 5 27 15,-3-4 0-15,-4 3-109 16,-4-5 0-16,-4 3 84 15,-5-6 1-15,0 3-48 16,-2-3 0-16,-2 0-59 16,-4 0 0-16,1 0-102 0,-21 4 1 15,2-2-167-15</inkml:trace>
  <inkml:trace contextRef="#ctx0" brushRef="#br0" timeOffset="108751.969">16191 6109 180 0,'-27'9'0'16,"-18"7"55"-16,-8 5 1 15,-10 1 11-15,-3 0 1 16,-1 0-345-16</inkml:trace>
  <inkml:trace contextRef="#ctx0" brushRef="#br0" timeOffset="108861.192">15591 6280 371 0,'-9'-2'0'15,"-4"-1"-42"-15,-1-6 0 16,-1 0 41-16,2-8 0 16,0 1-4-16,4-2 0 15,3-2-3-15,1-1 1 16,5-1-31-16,0-3 0 15,5-4 138-15,-1 2 0 16,0-2-353-16</inkml:trace>
  <inkml:trace contextRef="#ctx0" brushRef="#br0" timeOffset="108900.088">15540 5935 203 0,'5'-4'0'0,"1"1"-93"15</inkml:trace>
  <inkml:trace contextRef="#ctx0" brushRef="#br0" timeOffset="108974.398">15687 6087 303 0,'8'18'0'0,"-1"-2"-168"15</inkml:trace>
  <inkml:trace contextRef="#ctx0" brushRef="#br0" timeOffset="109274.597">15756 6280 382 0,'7'13'0'0,"-1"10"22"16,7 12 0-16,0 6-3 15,1 4 1-15,5 4 113 0,-6-6 0 16,-2 3-91-16,0-1 0 16,-2 0-30-16,-3-3 1 15,-5 1 61-15,1-2 1 16,-2 3-40-16,-9 3 1 15,-6-4 16-15,4-7 0 16,2-12-38-16,0-4 1 16,1-11-12-16,3-2 0 15,1-7 18-15,-1-4 0 16,1-8-64-16,-3-14 1 16,-5-4 54-16,1-8 0 15,2 0-12-15,-6-7 0 16,1-4-8-16,-3 0 0 15,-1 0 0-15,3-1 0 16,0-1-116-16,8-3 0 16,3-2-14-16,6 0 0 0,0 2-236 15</inkml:trace>
  <inkml:trace contextRef="#ctx0" brushRef="#br0" timeOffset="109596.74">15684 6161 326 0,'-4'0'0'0,"0"4"-11"16,-5-14 1-16,-6-6 127 15,1 7 1-15,-3-3-247 16,-3 8 0-16,-2 8 182 15,3-4 0-15,4 5-2 16,4-1 1-16,8 3-143 16,6-5 1-16,14-1 59 15,12-4 0-15,12-6 155 16,9-4 0-16,9-3-119 0,4 0 1 16,3-6 14-16,1 4 0 15,3-2 56-15,9 2 0 16,6-2 21-16,-20 6 0 15,-12 3-59-15,-5 5 0 16,-7-1-33-16,-4 3 0 16,0 3 8-16,0-3 0 15,0 4-11-15,-6-4 0 16,-5 3 33-16,-6 1 0 16,-7 0-50-16,-7 5 0 15,-8-1-50-15,-17 8 1 16,-12 14-186-16,-4-3 1 15,0 2 55-15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8344" units="cm"/>
          <inkml:channel name="Y" type="integer" max="10544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623.94556" units="1/cm"/>
          <inkml:channelProperty channel="Y" name="resolution" value="635.1807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3-25T21:51:18.42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3972 17930 651 0,'-2'2'-10'0,"-8"1"1"15,-8 3 64-15,3-1 1 16,6-1-22-16,0 3 0 16,0 4 65-16,-1 1 0 15,1 5 50-15,2 3 0 0,5 5-7 16,-6 9 0-16,3 6-24 15,-1 5 1-15,1 4-104 16,1-2 0-16,4-2-2 16,0-7 1-16,2-6-13 15,2-4 0-15,-1-7-23 16,-3-3 0-16,0-3-90 16,0-3 0-16,-3-1 63 15,-3 2 1-15,-1-2 25 16,5-2 1-16,-4-4 7 15,5-3 1-15,-1-4 13 0,4-9 0 16,1-7-13-16,5-21 1 16,3-17 9-16,3-9 1 15,5-13-57-15,-2 13 1 16,1 2 73-16,-7 16 1 16,-2 10-18-16,-1 12 0 15,-3 9 117-15,4 3 0 16,3 8-107-16,-1 1 1 15,3 6 64-15,-4 3 0 16,-5 6-54-16,-1 6 0 16,-4 4 18-16,-4 12 0 15,0 8-64-15,-1 13 0 16,-4 13 50-16,-4 16 0 16,2 17-20-16,-2-13 0 15,4-3-15-15,7-22 1 0,-2-1-1259 16</inkml:trace>
  <inkml:trace contextRef="#ctx0" brushRef="#br0" timeOffset="220.368">3874 18011 494 0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8344" units="cm"/>
          <inkml:channel name="Y" type="integer" max="10544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623.94556" units="1/cm"/>
          <inkml:channelProperty channel="Y" name="resolution" value="635.1807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3-25T21:52:52.47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2952 14712 348 0,'19'-16'0'0,"12"-11"-4"16,2-2 1-16,4 0-192 15</inkml:trace>
  <inkml:trace contextRef="#ctx0" brushRef="#br0" timeOffset="880.566">3469 14282 303 0,'4'-4'0'15,"0"1"147"-15,14-21 1 16,10-8-148-16,5 3 0 15,0-5 2-15,-1 7 0 16,-5 3-45-16,-3 2 0 16,-1 6 61-16,-7 5 0 15,1 6-40-15,-8 5 0 16,-7 7 49-16,-4 2 0 16,-5 6 77-16,1-5 0 15,-7-1-47-15,6-1 0 16,-1-5-56-16,5 1 1 15,1-4 62-15,4-2 0 16,5-2-110-16,-3 1 1 16,3-3 36-16,1 3 0 0,1-1 27 15,-4 2 1-15,-1-1 11 16,2 1 0-16,-3 0 48 16,3-1 0-16,-1-3-36 15,8-7 1-15,2-5-29 16,2-1 1-16,1-3-7 15,-3 2 1-15,0 0-35 16,-2 6 0-16,-4 1 26 16,-7 11 0-16,-4 6-70 15,-11 8 0-15,-11 8 177 0,-4 4 1 16,-5-3-107-16,-4 5 1 16,-4-1 35-16,8 0 1 15,-4 2-53-15,4 4 1 16,-2 2 13-16,-4 5 0 15,-1 3-17-15,-8 15 0 16,-8 13 52-16,1-6 0 16,-1-1 1-16,5-10 1 15,-1-7 42-15,11-9 0 16,8-9-63-16,9-7 0 16,2-9-10-16,7-2 0 15,6-5 20-15,0-3 1 16,5-1-30-16,2 0 0 15,2 0-3-15,0 0 1 16,0-1-27-16,0 1 1 16,0 0 64-16,2 0 0 0,2 1-9 15,-2-1 1-15,1-1 28 16,1-1 0-16,-4 0-22 16,15-11 0-16,7-12-21 15,6 2 1-15,1-6-4 16,8 0 1-16,4-4-17 15,5 4 0-15,2 0-26 16,-8 8 0-16,-6 3 38 16,-1-6 0-16,2-1 1 15,-9 3 0-15,-4 2 34 16,6-5 0-16,3-9-44 16,-7 8 1-16,0 1-31 0,0 2 1 15,2-1-111-15,-6 8 0 16,-3 7 21-16,-2-2 1 15,-6 6-23-15,-4 1 1 16,1 4 62-16,-2 2 1 16,-1 0-456-16</inkml:trace>
  <inkml:trace contextRef="#ctx0" brushRef="#br0" timeOffset="1913.811">3648 13995 348 0,'-13'0'0'16,"-5"2"-83"-16,5-1 0 15,2 1 156-15,-2 5 1 16,0-3-25-16,-3 1 1 16,-3 1-5-16,-7 7 1 15,-3 3 22-15,-6 4 1 16,-8 1 89-16,1 3 1 15,-4 1 60-15,3-1 0 16,1-6-68-16,10-4 1 16,8-3-81-16,6-4 1 15,5-5-55-15,7-2 0 16,10-5-53-16,11-8 0 0,14-9 45 16,-1 6 1-16,3-2-25 15,6 2 1-15,9 1 17 16,-3 1 0-16,3 1 40 15,0 0 0-15,6-1 44 16,0-2 0-16,3-2-42 16,0-9 1-16,1-6-28 15,-1 1 0-15,-3-3-10 16,0 1 0-16,-3 1 0 16,-13 10 0-16,-5 7-19 15,-9 5 1-15,-2 7 8 0,-3 8 1 16,-8 7 3-16,-9 7 0 15,-9 5-2-15,0 4 0 16,-8 6 7-16,2-2 0 16,-3-3 16-16,3 0 1 15,-1-3-24-15,4 0 0 16,-2-1-4-16,-3 3 0 16,2 3 4-16,-3 5 0 15,-4 5-33-15,1 3 0 16,3 6 34-16,-4-2 0 15,1 1 17-15,3-4 1 16,5-6 3-16,0-6 1 16,4-5-19-16,3-5 1 15,-3-6-9-15,4-1 1 16,1-6 3-16,0 0 0 16,2-4 0-16,-3-1 0 0,3-2-10 15,0-1 1-15,2-1 25 16,-4-1 1-16,4-1-17 15,0-2 0-15,4-1 17 16,-2-11 0-16,5-10-25 16,3-4 0-16,-1-8-138 15,0-4 1-15,2-5-66 16,-2 11 1-16,1 0-883 16</inkml:trace>
  <inkml:trace contextRef="#ctx0" brushRef="#br0" timeOffset="12520.334">12663 11350 158 0,'0'9'0'15,"-3"3"2"-15,-7 5 0 16,1 1-64-16</inkml:trace>
  <inkml:trace contextRef="#ctx0" brushRef="#br0" timeOffset="15562.813">12497 11783 225 0,'-3'13'0'0,"1"11"116"15,-11-1 1-15,-2 4-57 16,2 0 0-16,0 4-62 16,11 3 0-16,6 6-3 15,-6 2 0-15,0 1-6 16,4 2 0-16,2 2 24 16,0 0 0-16,1 0-12 0,1-2 1 15,1-1 40-15,-1 1 1 16,-3-2-23-16,-1-1 0 15,-2-3-15-15,7 5 1 16,-1 3-13-16,1 1 0 16,1 5 44-16,-1 1 1 15,-1 0-21-15,3-1 0 16,4-5 15-16,-8 1 1 16,3-4 27-16,-1-3 0 15,2-2-60-15,1-8 1 16,-1-5 1-16,7-1 0 15,5-6-14-15,-3 1 0 16,4-3 48-16,1 8 0 16,2-1-69-16,3 9 1 15,3 4 51-15,1-2 1 16,3 0-22-16,-2-5 1 0,2 2 49 16,-7-4 0-16,-4-4-98 15,-6-5 0-15,-3-6 64 16,7 1 1-16,0-3-35 15,2 5 0-15,4 2 18 16,-4 5 1-16,4 1 32 16,-4 4 0-16,4 4-26 15,-3-5 0-15,3 1-7 16,5-5 1-16,4-4-4 16,-2-4 0-16,-1-5 1 15,-9 3 0-15,-10 3-10 0,11 1 1 16,2 2 9-16,1 7 1 15,3 3 5-15,1 5 0 16,4 1-43-16,2 0 0 16,3-2 53-16,6-5 0 15,7-4-12-15,-3-6 0 16,2-7 17-16,-3-6 0 16,3-8-20-16,1-2 0 15,-1-5 31-15,3-2 0 16,0-1-34-16,1-3 1 15,1-1 17-15,-4 0 0 16,0-2-11-16,-3-4 1 16,-4-5-2-16,2-6 0 15,0-6 35-15,14-12 0 16,12-9 10-16,-21 15 0 16,-10 7-52-16,-1 6 0 0,-3 3 15 15,-3 5 1-15,1 4-18 16,2 2 1-16,-1 0 6 15,5 0 1-15,1 4 8 16,-2-15 1-16,-7-4 31 16,-2-3 1-16,0-11-37 15,-7 2 0-15,0-2-3 16,-2 4 0-16,-1-1-1 16,-1 5 0-16,0 1 15 15,2 3 1-15,-2 3-15 16,4-1 0-16,-4-1 1 0,7-8 1 15,1-1-2-15,-1-6 0 16,-1-3 56-16,-1-6 0 16,3-7-56-16,-3-16 0 15,4-20-1-15,-3 16 0 16,-4 5 35-16,-10 26 1 16,-6 18-31-16,1-2 0 15,-2 7-4-15,0-7 0 16,0-3-5-16,1-10 0 15,-1-7 12-15,-4-9 0 16,3-5-33-16,-5-25 1 16,5-14 78-16,-6 8 1 15,-2 6-47-15,-4 30 0 16,-2 22 25-16,3 5 0 16,-7 9-2-16,3-3 0 0,0 2-30 15,-1-14 0-15,-1-2 23 16,2-10 1-16,-1-9-29 15,-1-5 0-15,0-8-26 16,-4-12 0-16,-4-16 75 16,-9 24 0-16,-5 14-40 15,2 27 0-15,1 21 33 16,-5 4 0-16,-10 11-31 16,8-1 1-16,2 5-6 15,0-6 1-15,-4-4-34 16,3-10 0-16,3-6 34 0,2-9 0 15,-1-6 19-15,-3 3 0 16,0-6-21-16,-10 9 0 16,-5 0 24-16,-2 11 1 15,-1 7 7-15,-1 7 0 16,2 6-35-16,0 5 1 16,2-1-13-16,-2 3 1 15,-1-4 13-15,-1-1 0 16,-7-4-10-16,5-2 1 15,4-2 14-15,1 2 0 16,1 4-5-16,1 4 0 16,-2 6 1-16,-9 4 0 15,-3 11 0-15,-1 2 0 16,-3 11 0-16,-5 3 0 16,-6 10 0-16,17-14 0 15,11-4-1-15,-7-3 0 0,-4-6 0 16,1 1 0-16,3-2 5 15,0 6 0-15,3-1-4 16,-16 6 0-16,-4 9-10 16,2 2 1-16,1 6 17 15,3-3 0-15,3-3 36 16,15-7 1-16,11-6-71 16,-4 1 0-16,6-5 18 15,-2 1 0-15,-1 0 10 16,-1 1 1-16,-4 2-2 0,6 6 1 15,1 2-5-15,0 1 1 16,5 0-35-16,3 2 1 16,6 2 36-16,0-2 0 15,4 1 15-15,3-9 0 16,2-6-16-16,2 0 0 16,-2-2-6-16,2-2 0 15,2 2-2-15,-2 5 1 16,1 2 3-16,1 7 1 15,0 6-9-15,7 7 0 16,4 6-42-16,0 4 0 16,3 5 70-16,-3-8 1 15,2-2 18-15,-4-8 1 16,-2-5-36-16,-2-10 1 16,1-3 5-16,-1 1 0 15,2-2-5-15,-4 9 1 0,5 8 2 16,1 9 0-16,0 3-3 15,0 4 0-15,1 1 0 16,1-5 0-16,2 1 0 16,-2-8 0-16,5-6-39 15,-1-3 0-15,-1-5 59 16,5 1 0-16,1-2-28 16,0 8 1-16,2 4 8 15,-2 10 0-15,2 7-2 16,11 29 1-16,7 24 0 0,-3 2 0 15,1 9 0-15,8-21 0 16,4-11-1-16,-4-18 1 16,0-15 10-16,0-9 1 15,-2-13-12-15,2-2 0 16,1-4-3-16,10 6 1 16,4 7 0-16,15 15 1 15,10 10-4-15,-9 10 0 16,-1 10-7-16,-3-10 0 15,-4-6-37-15,6-22 0 16,0-17 59-16,3-17 1 16,-3-18 18-16,-5-6 0 15,-4-8-35-15,-9 5 1 16,-5-2 4-16,7 4 1 16,5-1-18-16,2 5 1 15,2-1 17-15,-5 1 0 0,-1-1-3 16,-5-5 0-16,2 0 6 15,0-6 0-15,-2-4-2 16,0-10 1-16,2-8-3 16,-2 0 1-16,2-7 3 15,-4 4 1-15,0 1-3 16,0 3 0-16,0 3-6 16,-3 4 0-16,-1 4 2 15,8 1 1-15,-2 3 3 16,-2-5 0-16,1-3 0 15,-7-5 0-15,-3-4 12 0,-4-9 1 16,-3-7 13-16,-1 0 0 16,1-2-37-16,1 2 0 15,3-1 27-15,-5 1 1 16,2 4-26-16,1-5 0 16,1 3 0-16,0-2 1 15,2 0 4-15,-5-4 1 16,-6-2 3-16,4-28 0 15,-1-21-1-15,-3 6 1 16,-3-7 13-16,-1 5 0 16,-2 6-12-16,-3 5 1 15,2 9 8-15,-2 13 0 16,-4 12-9-16,-4 11 0 16,-5 11-1-16,-4-12 1 15,-2-6-1-15,-5-29 1 16,-6-20 1-16,2-7 1 15,2-11-2-15,0 4 1 0,2-4 8 16,3 13 0-16,6 7-14 16,-5 14 0-16,-1 14 5 15,-5 11 0-15,-5 14 3 16,-5 10 1-16,-1 15-2 16,-9-10 0-16,-10-3 61 15,-10-21 1-15,-10-21-73 16,2 3 0-16,1-8 7 15,1 18 0-15,2 11 18 16,7 14 0-16,5 17-52 0,-5 7 1 16,-2 9 67-16,-1 5 1 15,-1 1-34-15,-3 6 1 16,-3-1-2-16,-25 0 0 16,-16-2 2-16,4 0 1 15,-1-2-2-15,2 6 0 16,2 3-8-16,-8 9 0 15,-5 9 9-15,5 13 0 16,4 9-6-16,-9 9 1 16,-4 11 22-16,8-7 0 15,1-4-22-15,4-9 1 16,0-9 9-16,6-4 0 16,6-5-280-16,11 14 1 15,2 1-654-15</inkml:trace>
  <inkml:trace contextRef="#ctx0" brushRef="#br0" timeOffset="19263.741">12826 15926 303 0,'-17'2'0'0,"-9"2"69"15,-1 1 0-15,-5 2-128 16,3 6 1-16,-3 1 105 16,1 4 0-16,-2 2-42 15,0 0 0-15,-3 0 68 16,1-5 1-16,-2-3-69 16,8-3 0-16,3-5 95 0,8-2 0 15,5-2-168 1,7-2 0-16,6-2 49 0,11 2 1 15,11-1 27-15,10 3 1 16,10 3-54-16,-3 3 0 16,5-1 57-16,-1-1 0 15,-6-2 46-15,0-4 0 16,-4-5-58-16,-5-2 0 16,-1-2-50-16,1 0 1 15,-8 0 116-15,1 4 0 16,-1 1-22-16,-9 3 1 15,-4 1-82-15,-3 2 0 16,-6 0 85-16,-9-2 1 16,-7-3-6-16,-1-1 1 15,-1-1-29-15,-6-4 0 16,-4-1-12-16,3 1 0 0,-1 2-31 16,2 3 1-1,6 3-9-15,3 3 0 0,6 3 35 16,4-1 0-16,5 2-54 15,2-2 0-15,4-2-155 16,1-2 1-16,1-2 371 16,-1 2 0-16,3 2-235 15,-8 18 1-15,0 13 77 16,0 16 1-16,-6 15 85 16,2 8 0-16,4 9 88 15,-9 6 0-15,0 8-105 16,0-23 1-16,-4-10-30 0,7-24 0 15,1-22-42-15,1-5 0 16,4-9 3-16,-5-7 0 16,1-9-72-16,-2-10 0 15,1 1-793-15</inkml:trace>
  <inkml:trace contextRef="#ctx0" brushRef="#br0" timeOffset="20197.477">14859 16100 348 0,'-21'-11'0'0,"-12"-5"135"15,13 7 1-15,5 1 12 16,-9 1 0-16,0-2-28 16,-11 0 1-16,-2 0-10 15,-4 5 1-15,-5 3-34 16,6 4 0-16,3 3-30 0,5-1 0 15,6 2-65-15,10-3 1 16,10-1-21-16,8-15 1 16,15-12 3-16,10-8 1 15,7-12-36-15,6 5 1 16,12-1 139-16,9 11 1 16,9 9-100-16,4 7 0 15,2 10 58-15,3 6 0 16,2 7-12-16,-33-5 1 15,-20 0 25-15,-15-1 0 16,-17-4 0-16,-11-5 1 16,-18-6 23-16,-4 2 0 15,-13 0-22-15,-5 0 1 16,-6 3 7-16,2 8 1 16,2 3-41-16,5 3 0 15,6 1-15-15,5 3 1 16,2 1-1496-16</inkml:trace>
  <inkml:trace contextRef="#ctx0" brushRef="#br0" timeOffset="22534.999">18025 16817 191 0,'3'2'-38'15,"23"-4"0"-15,15-4 152 16,1-4 1-16,-3-1-342 16</inkml:trace>
  <inkml:trace contextRef="#ctx0" brushRef="#br0" timeOffset="22894.076">19413 16629 1233 0,'0'0'101'0,"2"-11"0"16,0-9-158-16,1 2 1 15,5-2-69-15,-1 6 0 16,4 1 117-16,0 6 0 16,4 5-28-16,4 0 1 0,3 2-5 15,0-5 1 1,0 0-571-16</inkml:trace>
  <inkml:trace contextRef="#ctx0" brushRef="#br0" timeOffset="23074.716">20248 16441 1099 0,'1'0'86'0,"20"2"1"15,12 2-87-15,4 3 0 16,-4 0-894-16</inkml:trace>
  <inkml:trace contextRef="#ctx0" brushRef="#br0" timeOffset="23254.018">20646 16587 494 0,'6'2'307'0,"18"4"1"15,11 3-155-15,-5-6 0 16,-1-3-86-16,1-3 0 16,-3-6-66-16,-1 1 0 15,-4-1 2-15,2 2 1 16,-2 2-1-16,-5 1 1 15,-2 1 31-15,-2-1 1 16,-2 2-113-16,-4-1 1 16,-1-3-190-16,1-10 1 15,1 0-323-15</inkml:trace>
  <inkml:trace contextRef="#ctx0" brushRef="#br0" timeOffset="24697.789">20803 16365 236 0,'6'2'162'15,"-2"-2"1"-15,-1-2-20 16,-1-1 0-16,0-1-73 0,0-3 1 16,0-2-30-16,5-2 0 15,4 0-73-15,8 7 0 16,-1 6 33-16,4 7 0 15,4 8 83-15,2-1 1 16,1 0 60-16,1-1 0 16,1-5-54-16,2-2 0 15,1-3-34-15,-3-1 1 16,0-4-36-16,-1 1 1 16,-2 1 3-16,-3 4 0 15,1-1-13-15,-4 2 0 16,1 2-62-16,-5-1 0 15,-1-1 83-15,-3-2 1 16,1-1-25-16,-2 1 1 16,0-1-6-16,-4 3 1 15,1 0 12-15,-5 4 1 16,2 0 13-16,1 0 0 16,1 1-28-16,-5-2 1 0,-2-3-12 15,-6-2 0-15,-3-3 8 16,-10 0 0-16,-5-4-1 15,-8 2 0-15,-7 2 48 16,0 5 0-16,-3 6-48 16,1 7 0-16,2 5-5 15,2 9 1-15,-2 8 22 16,6-3 1-16,1 3-19 16,1-9 1-16,-1-8 24 15,2-5 1-15,1-8-23 0,5-1 0 16,1-5-5-16,6-1 1 15,6-3 7-15,0-2 1 16,3-2-9-16,12 0 1 16,3-1-25-16,0-3 0 15,4 1 13-15,2-6 1 16,4-2 11-16,1-5 1 16,2-3-1-16,-3-7 1 15,-1-6-170-15,-18-4 0 16,2 0-1046-16</inkml:trace>
  <inkml:trace contextRef="#ctx0" brushRef="#br0" timeOffset="50611.52">21671 7265 169 0,'26'-15'0'16,"11"-10"49"-16,29-17 0 16,25-10-28-16,-6-9 0 15,3-8-72-15,-8 0 0 16,-7 1 203-16,-1 8 1 16,-1 11-189-16,-5 6 0 15,-3 9 86-15,-8-1 0 16,-3 6 18-16,-8-1 1 15,-3 4-229-15,-10 1 1 16,-5 0 194-16,4-6 1 16,-1-1 12-16,16-12 1 15,8-5-47-15,-3 6 0 16,0 0-2-16,-8 8 0 0,-3 10-13 16,0 0 1-1,-2-1 92-15,-4 7 1 0,-4 1-59 16,-3 5 1-16,-5 0-36 15,-7 1 1-15,-4-5 66 16,-5 8 0-16,-3 4-84 16,-2-2 0-16,-2 5 17 15,-2 0 1-15,1 2 26 16,-3 0 1-16,1 0-13 16,-1 0 0-16,2 0-19 15,1 2 1-15,1 0 16 16,-2 1 0-16,1 1 12 0,-9 5 0 15,-2 4-51-15,-8 8 0 16,-8 5 22-16,-9 4 0 16,-7 6-16-16,-2 1 1 15,-5 0 90-15,-1 0 0 16,0-1-68-16,6-2 1 16,6-1 24-16,0-3 1 15,1 5-46-15,4-3 0 16,0-3 28-16,-9 2 0 15,-4-1-48-15,-7 5 0 16,-4 3 51-16,-7 3 0 16,-4 4 57-16,-23 21 0 15,-15 15-62-15,4-14 1 16,1-4 45-16,9-7 0 16,6-6-20-16,3-6 1 15,4-8 4-15,5 4 0 0,6-6-51 16,0 13 1-16,4 7 42 15,-6-3 1-15,-3-4-57 16,-3-4 1-16,-3 2 84 16,2 2 1-16,-2 0-13 15,-2 4 0-15,0-1 19 16,2 3 1-16,-4-3-111 16,6 1 0-16,2-4 92 15,1 0 1-15,2-4-9 16,1 3 0-16,-1-9-23 0,6 14 0 15,5 0 49-15,-3 5 1 16,1-2-47-16,-1-5 0 16,0-4 13-16,9-9 0 15,7-7-27-15,-16 12 1 16,-10 1 5-16,-3 16 1 16,-8 9-10-16,6-1 0 15,4-2 8-15,-1 4 0 16,3-3-1-16,1-3 0 15,-1-3 2-15,3-3 0 16,0-5 24-16,6 0 1 16,3-8-26-16,-9-5 0 15,-3-11-9-15,3 6 0 16,4-5 9-16,12-2 0 16,10-1-5-16,-3 6 0 15,1-1 4-15,-11 12 1 16,-7 9 11-16,3-4 0 0,4 3-1 15,11-16 1-15,13-12 16 16,8 0 0-16,3-8-27 16,0 1 1-16,4-3 48 15,-4 1 0-15,0 0-59 16,2-1 0-16,2 1 8 16,4 1 0-16,-1 1 16 15,1-1 1-15,3 3-25 16,2-5 1-16,4-5 8 15,5 1 1-15,6-3-44 0,7-5 1 16,10-5 44-16,10-8 1 16,4-5-2-16,8-7 0 15,5-6-3-15,10-2 1 16,6-1-9-16,7-7 1 16,6-6 25-16,18-9 0 15,14-9-15-15,0 9 0 16,7 1-2-16,-9-2 0 15,-1 1 2-15,1-20 1 16,0-6-21-16,8-3 0 16,3-3 82-16,10-1 1 15,7-1-107-15,-6 5 0 16,-1 0 44-16,-1 9 0 16,3 11-4-16,-10 4 1 15,-4 3-24-15,-1-2 0 16,-1-1 64-16,-6 5 1 0,-5-4-22 15,3 3 1-15,-3 1-19 16,6-4 1-16,2-7 2 16,4-7 1-16,3-6-1 15,-3 6 0-15,-1 4-1 16,-5 5 0-16,-1 5 7 16,-3-1 1-16,-1-1 0 15,-6-1 0-15,-4-4-23 16,6 2 0-16,1 2 64 15,3-6 0-15,-1-1-49 0,1-6 0 16,1-5 10-16,-5 9 1 16,-2 3-40-16,-5 9 0 15,-3 10 29-15,-10 3 0 16,-10 9-17-16,2 0 0 16,-3 7 15-16,-8-1 1 15,-6 1 14-15,-8-5 1 16,-6 0-36-16,-6-1 0 15,-6-1 103-15,1 4 1 16,-4 0-82-16,-7 9 0 16,-8 6-158-16,-5 3 1 15,-4 11 249-15,-2-2 1 16,-4 5-124-16,-1 4 0 16,-4 1 31-16,-8 10 1 15,-6 3-1-15,2-1 1 16,-1 1 22-16,-7 4 1 0,-4 1-59 15,-6 5 0-15,-3-5 25 16,-6 14 1-16,-3-1 27 16,-6 13 1-16,-6 7-24 15,-27 11 0-15,-19 11-6 16,4 0 0-16,-2-4 12 16,11 4 0-16,9 0 7 15,-1-11 1-15,1-5-5 16,2-6 1-16,4-11 39 15,-3 4 0-15,-3 0-47 16,-11 13 1-16,-9 7 3 0,-7 5 0 16,-13 7-4-16,-2 6 1 15,-4 0-31-15,-5 9 1 16,-2 0 22-16,7-2 1 16,4-7 9-16,0-7 0 15,7-6-1-15,9 0 1 16,10-1 37-16,-4-6 0 15,2-2-35-15,2 0 0 16,2-1-25-16,-1 12 1 16,3 11 14-16,3-13 0 15,4 0 1-15,5-3 1 16,4-2 20-16,0-4 1 16,4-5 15-16,-4-6 0 15,0-3-9-15,-4 0 0 16,-1-2-24-16,-2 0 1 0,-6 0 0 15,-4 3 1-15,-1 3-11 16,-4 10 0-16,-2 9-33 16,6-1 0-16,3 3 47 15,9-7 0-15,10-6-2 16,9-12 1-16,11-13-6 16,13-9 0-16,11-9 21 15,15-9 1-15,13-5-26 16,3-4 0-16,6 0 9 15,10-6 0-15,6-1-7 0,10 0 0 16,5-2 15 0,3 0 0-16,3-6-46 0,5-3 0 15,-1-3 19-15,9-5 1 16,5-1 18-16,11-9 0 16,10-4 3-16,16-19 1 15,17-23-9-15,4 12 1 16,9 0 5-16,-10 3 1 15,-1 3-9-15,-2-6 0 16,0-4-10-16,0 5 0 16,2 2 17-16,-4 2 0 15,2 4 15-15,5-13 0 16,2-6 20-16,4-5 0 16,0-5-77-16,2 2 1 15,-3-6 49-15,-3-2 1 16,-2-5-8-16,3 14 1 15,1 2-75-15,-7 13 0 16,-4 3 83-16,7-1 0 0,2 1 12 16,-7 6 0-16,-3-2-51 15,6 3 0-15,4 6 28 16,-3-11 1-16,-2-1-11 16,-2-1 0-16,-2-7 53 15,0 8 1-15,2-5-40 16,-2 14 1-16,2 5 2 15,-13-6 0-15,-2-3-6 16,-2 3 0-16,-3-3 13 0,1 7 1 16,-1 2 9-16,0-2 1 15,-3-4-41-15,1-3 0 16,-2-6 57-16,2 2 1 16,0 4-40-16,-6 7 1 15,-2 2 42-15,-7 7 0 16,-7 7-78-16,-10 8 0 15,-7 4 34-15,-7 5 0 16,-8 5-2-16,-3-7 1 16,-6 3-2-16,-11 0 0 15,-10-1 3-15,1 5 1 16,-2-2-5-16,-2 5 1 16,-4 3 8-16,0 5 0 15,-1 1 3-15,-4 10 1 16,-2 1-9-16,-8 13 0 15,-3 9 4-15,4-3 0 16,-1-1-4-16,1-1 1 0,-3 0-4 16,-3-3 1-16,-3 3 1 15,-10 0 1-15,-6 0 18 16,-5 3 1-16,-7 0-3 16,-15 9 1-16,-12 4-18 15,-21 26 1-15,-21 17-30 16,2-9 0-16,-5 4 30 15,9-9 0-15,5 2 0 16,-1-10 0-16,1 1-40 16,10 3 1-16,5 2 51 15,-15 4 1-15,-7 1 23 16,-5 10 0-16,-6 10-68 0,-11 4 0 16,-4 11 44-16,-11 3 1 15,-4 6-15-15,4 2 0 16,0 5 7-16,0-18 0 15,2-8-13-15,11 1 0 16,10 0 8-16,-1-15 0 16,0-5 3-16,2-2 1 15,6 0-15-15,-3 13 0 16,1 7 12-16,0-9 0 16,0-6-3-16,12-3 1 15,9-7 14-15,10 10 1 16,11 6-13-16,-4-16 1 15,-5-6 50-15,12-10 1 16,6-12-78-16,6-3 1 16,7-7 25-16,6 1 0 0,11 3-11 15,-7 3 0-15,-4 1-3 16,2 8 1-16,-1 6-3 16,-1-10 0-16,0-3 29 15,22-13 1-15,17-9-15 16,2-4 0-16,10-6-2 15,8-5 0-15,8-8 2 16,10-11 0-16,-3-1-941 16</inkml:trace>
  <inkml:trace contextRef="#ctx0" brushRef="#br0" timeOffset="52186.352">18353 12179 124 0,'26'-9'0'0,"13"-7"3"0,22-13 1 15,2 2-44-15</inkml:trace>
  <inkml:trace contextRef="#ctx0" brushRef="#br0" timeOffset="52693.982">18992 11912 348 0,'48'-9'0'15,"33"-8"107"-15,23-4 1 16,25-8-90-16,4-7 1 16,13-6-1-16,3-16 1 15,5-10 97-15,-7 3 1 16,5-4-134-16,1 2 1 16,2 2 65-16,-4 7 1 15,1 4-50-15,-10-7 0 16,-7-3 0-16,-4 14 0 15,-6 1 83-15,-3 6 0 16,-6 3-45-16,1-3 1 16,-3-3-25-16,1-19 1 15,-3-9-16-15,-5 6 0 16,-1-8-16-16,-12 11 0 0,-6 5 38 16,-10 13 0-16,-8 11-26 15,-13 11 0-15,-10 10-7 16,-7 12 0-16,-5 6 16 15,-7 3 1-15,-8 1-46 16,-5-2 0-16,-4-1 77 16,-2 1 1-16,1-1-39 15,-1 1 1-15,0 1-3 16,-2-1 1-16,1 4 10 16,-3-3 0-16,-1 1 2 0,-2 0 0 15,2-2-24 1,-10 5 1-16,-1-1 47 0,-12 5 0 15,-7 6-107-15,-5 0 1 16,-4 1 73-16,-6-1 1 16,-5 2 2-16,0 0 1 15,-2-1 21-15,-9 8 1 16,-6-2-122-16,-4 6 1 16,-3 1-120-16,-26 13 0 15,0 0-69-15</inkml:trace>
  <inkml:trace contextRef="#ctx0" brushRef="#br0" timeOffset="52755.792">20945 11310 135 0,'-31'7'0'15,"0"0"-42"-15</inkml:trace>
  <inkml:trace contextRef="#ctx0" brushRef="#br0" timeOffset="52846.685">20532 11408 236 0,'-30'5'0'16,"-16"2"78"-16,-15 17 1 0,-9 12-116 15,-24 13 0-15,-19 7 71 16,10-2 1-16,0-5-127 15,7-4 0-15,0-4 22 16</inkml:trace>
  <inkml:trace contextRef="#ctx0" brushRef="#br0" timeOffset="54062.329">19452 11830 617 0,'-19'0'0'0,"-12"2"130"15,-11 2 1-15,-12-1-94 16,-5 5 0-16,-8 2-42 16,-12 14 0-16,-10 10-1 0,16 8 1 15,8 14 15 1,6-4 1-16,7 6-12 0,4-20 1 15,6-9 0-15,-1-7 1 16,3-10-1-16,1-3 1 16,-4-5 41-16,3-2 0 15,-3-2-44-15,1 1 0 16,-2-1-36-16,-3 8 1 16,1 3 35-16,2 3 1 15,0 6 2-15,5 2 0 16,4 1 14-16,9-3 1 15,8 0-11-15,5-8 0 16,7-6 45-16,6-3 1 16,0-4-86-16,7-7 0 15,8-8 32-15,6 2 0 16,6-3-1-16,3 5 0 16,5-6-12-16,4 3 1 0,5 1 7 15,9-1 1-15,8-1 16 16,15-2 1-16,13 0 7 15,21-16 0-15,20-13-20 16,1-6 0-16,7-5 3 16,-9-1 0-16,-5 1-3 15,5 6 0-15,1 1-62 16,-1 4 1-16,-2 0 59 16,4 0 0-16,-1 0 62 15,4 2 0-15,7 2-18 0,-5-4 1 16,3 0-41-16,1 2 0 15,4-2 34-15,-9 0 0 16,-2 0-89-16,-11-11 1 16,-2-5 41-16,-10 10 1 15,-4 6 14-15,1 6 0 16,2 10 20-16,-12 0 0 16,-1 8-16-16,-7-3 0 15,-4 3-6-15,-6 7 1 16,-3-2-40-16,-4-2 1 15,-2 0 38-15,-7-7 1 16,-4-4 2-16,-5-9 0 16,-4-5 10-16,3 4 0 15,4 3 40-15,-3 3 0 16,-1 10-52-16,1 2 0 16,-2 4-2-16,-10 5 1 0,-7 3-73 15,0-1 0-15,0 2 73 16,-3-2 0-16,-1 3 1 15,6-4 1-15,2 1-1 16,-4 1 1-16,-2 2 8 16,-7 3 1-16,-8-1-10 15,-5 3 0-15,-3 4-16 16,-12 6 1-16,-9 5-71 16,-21 5 1-16,-16 4 115 15,-9 3 0-15,-11 4-81 16,-10 0 0-16,-9 2 31 0,-20 6 0 15,-16 3 18-15,4 1 1 16,-1 7 18-16,0-7 0 16,2 1-88-16,-4 0 0 15,-3 0 84-15,-3 5 1 16,1 0 19-16,-6 13 0 16,-3 9-84-16,1-1 0 15,0 3-22-15,2-15 0 16,2-9 78-16,9-3 1 15,8-6 11-15,-4-3 0 16,1-6 17-16,8 3 0 16,4-4-108-16,-4 12 1 15,0 5 104-15,4 8 0 16,2 5-40-16,1-6 0 16,4 1 8-16,13-11 0 15,10-4-1-15,8-7 0 0,10-10 78 16,-2-2 0-16,5-5-165 15,12 1 0-15,10-4 134 16,-10 2 0-16,-4 2-87 16,-4 3 0-16,-2 4-18 15,1 3 1-15,3 4 96 16,7 2 0-16,6 2-46 16,9-6 1-16,0 0-182 15</inkml:trace>
  <inkml:trace contextRef="#ctx0" brushRef="#br0" timeOffset="54107.211">18856 12170 371 0,'11'-5'0'0,"9"-6"-42"0,6-5 0 15,7-6-9 1,8-5 1-16,1 1-17 0</inkml:trace>
  <inkml:trace contextRef="#ctx0" brushRef="#br0" timeOffset="54161.066">19629 11843 281 0,'43'-18'0'16,"1"2"-151"-16</inkml:trace>
  <inkml:trace contextRef="#ctx0" brushRef="#br0" timeOffset="54227.085">20220 11661 449 0,'61'-33'0'15,"42"-18"1"-15,12-3 0 16,21-11-72-16,12 4 0 15,16-1 74-15,-3 1 1 16,0-1-182-16</inkml:trace>
  <inkml:trace contextRef="#ctx0" brushRef="#br0" timeOffset="54760.851">22131 10956 449 0,'38'-13'0'16,"25"-8"39"-16,24-5 1 16,26-4-27-16,-6-3 1 15,7-5 5-15,-7-3 1 16,-1-6-5-16,-5-2 1 0,-3-5 62 15,-6 10 1-15,-5 6-94 16,-6 9 0-16,-7 4 72 16,-13 7 0-16,-13 4-31 15,-13 1 0-15,-13 4-34 16,-11 3 1-16,-9 3-20 16,-2 1 0-16,-5 0 37 15,-10 0 0-15,-7-7-21 16,-12 8 0-16,-6 2 1 15,-8 8 1-15,-8 4-25 16,-4 9 1-16,-9 3 33 0,-27 18 0 16,-18 15 35-16,-6 0 0 15,-8 5-56-15,-12-5 0 16,-10-9-36-16,3 0 1 16,-5-2 104-16,1-6 1 15,0 3-28-15,-1 6 0 16,-1 6-18-16,9 0 0 15,6 2-25-15,-6-6 0 16,1-1 5-16,3 3 1 16,0 0 17-16,5-1 1 15,2-1-3-15,6-7 0 16,3-7 36-16,8-12 0 16,7-8-15-16,-2 0 0 15,4-4-33-15,0 8 1 16,-4-2-19-16,6 16 0 0,1 9 28 15,-3 4 1-15,-2 3-128 16,12 2 1-16,10 1 146 16,4-5 0-16,1 1-365 15</inkml:trace>
  <inkml:trace contextRef="#ctx0" brushRef="#br0" timeOffset="54948.69">18564 12163 270 0,'-4'-2'0'0,"-3"-2"121"16,-12 3 0-16,-7-1-94 15,4 0 0-15,0 2-26 16,6 0 0-16,3 0 17 15,-2 2 1-15,6 0-119 0,-4 7 1 16,-6 5 189 0,6-1 1-16,0 3-91 0,4-7 0 15,4 0 14-15,1-2 1 16,4-3-40-16,2-2 1 16,3-4 20-16,12-5 0 15,7-2 2-15,11-8 1 16,0 3-356-16</inkml:trace>
  <inkml:trace contextRef="#ctx0" brushRef="#br0" timeOffset="55227.777">18793 12076 483 0,'27'-13'0'16,"21"-12"48"-16,21-4 1 16,19-1-49-16,32-12 0 15,30-7 1-15,-2-5 0 16,10-6-10-16,-4-6 0 16,-1-9 7-16,-7 5 0 15,-4-2-85-15,-2 12 1 16,2 2 186-16,-9 9 1 15,-5 8-227-15,-3-1 0 0,-3 8 264 16,-7-2 0-16,-7 3-172 16,3-1 0-16,-2-4-5 15,-2 2 1-15,-3 0 72 16,1-2 0-16,2-2-2 16,4-1 0-16,1-1-24 15,3 1 0-15,3 1-48 16,-2-5 1-16,2-4-48 15,-5 7 0-15,0-3-103 16</inkml:trace>
  <inkml:trace contextRef="#ctx0" brushRef="#br0" timeOffset="55308.061">23643 10316 236 0,'15'-1'0'15,"-1"1"-117"-15</inkml:trace>
  <inkml:trace contextRef="#ctx0" brushRef="#br0" timeOffset="55488.013">23687 10295 348 0,'7'0'0'16,"6"0"40"-16,-5 0 0 15,-5 0 32-15,-1 0 0 16,-4 3-129-16,-1-3 1 0,-1 4-215 16</inkml:trace>
  <inkml:trace contextRef="#ctx0" brushRef="#br0" timeOffset="55543.863">23639 10311 427 0,'4'-4'0'0,"3"3"-36"16,-1-1 0-16,-1 0-162 16</inkml:trace>
  <inkml:trace contextRef="#ctx0" brushRef="#br0" timeOffset="59077.506">18820 12018 539 0,'-12'9'0'16,"-3"6"122"-16,-15 6 0 16,-9 7 10-16,-5 4 0 15,-9 2-3-15,-3 4 0 16,-1 0-83-16,-4-2 1 16,0 2 18-16,-2-2 0 15,-3-1-49-15,-12-1 1 16,-7 4 20-16,23-13 0 15,14-8-25-15,5-3 1 16,10-3-11-16,5-2 0 16,10-4-4-16,3-3 0 15,11-4-13-15,6-7 1 16,11-7-43-16,11-6 0 16,9-5 47-16,14-5 0 0,10-8 6 15,6-7 1-15,9-5-5 16,9-13 1-16,11-15 12 15,-5 11 1-15,0 3-1 16,-8 13 0-16,-3 10 2 16,-15 14 1-16,-13 9 0 15,-17 9 1-15,-18 11 23 16,-2 0 1-16,-7 6-29 16,-8-3 0-16,-2 3 22 15,-12 5 0-15,-8 3 5 16,-7 2 0-16,-6 2-33 0,-5 2 0 15,-8 2 10-15,0 3 1 16,1-1-13-16,-1 8 1 16,2 8-10-16,-1-4 0 15,-3 2-4-15,0-7 1 16,-3-2 30-16,9-4 1 16,6-7-30-16,10-2 0 15,12-10 7-15,3 1 1 16,10-5-27-16,3-2 0 15,10-2 28-15,14-2 1 16,12 1-6-16,6-6 1 16,10-6 6-16,2-5 0 15,4-1 1-15,-3-12 1 16,3-3 15-16,-4-2 1 16,2-4-2-16,-1 8 0 0,1-2-11 15,-11 13 1-15,-8 1 33 16,-9 7 0-16,-2 8-39 15,-17 7 1-15,-6 9 1 16,-10 6 1-16,-10 6 9 16,-12 3 0-16,-8 3 7 15,-5-4 1-15,-7-1-15 16,1-11 1-16,0-6 16 16,-7-3 1-16,-4-4-435 15,3 1 0-15,-1-1-97 0</inkml:trace>
  <inkml:trace contextRef="#ctx0" brushRef="#br0" timeOffset="62754.664">24012 10230 169 0,'6'0'0'16,"5"1"99"-16,-6 1 0 15,-1 0-99-15,-2 2 1 16,-2-4-1-16,0-4 1 16,0 2 120-16,0 0 0 15,-2 1-234-15,2-3 1 16,2-1 211-16,1 1 0 15,5-3-120-15,-1 1 0 16,1 3 16-16,1-6 0 0,4-4 28 16,-2 0 1-1,0 1-405-15</inkml:trace>
  <inkml:trace contextRef="#ctx0" brushRef="#br0" timeOffset="63462.65">24204 10884 225 0,'0'0'0'15,"0"0"-109"-15</inkml:trace>
  <inkml:trace contextRef="#ctx0" brushRef="#br0" timeOffset="63672.063">24291 10848 270 0,'0'0'0'15,"0"0"-53"-15,0 0 1 16,0 0 41-16,0 0 1 0,0 0 37 16,0 0 0-16,0 0 61 15,0 0 1-15,0 0-104 16,0 0 0-16,0 0 81 15,0 0 0-15,0 0-36 16,0 0 0-16,-26 7 31 16,7-2 0-16,-1 1-64 15,4-1 0-15,-1 0 2 16,4 3 1-16,2-7-66 16,4 1 0-16,-1 0-248 15</inkml:trace>
  <inkml:trace contextRef="#ctx0" brushRef="#br0" timeOffset="64010.254">24403 10739 247 0,'15'-13'0'16,"11"-3"119"-16,2-5 0 16,5-5-63-16,-4 5 0 15,3-3 25-15,-10 10 0 16,-4 1-3-16,-6 4 1 16,-5 9 94-16,-5 0 0 15,-4 5-135-15,-7 12 1 16,-6 1-40-16,2-2 1 15,2 0 46-15,-15 2 0 16,-9 0-86-16,-7 0 1 16,-8 0 38-16,4 4 0 15,-1-4 1-15,3 2 0 16,0-2 27-16,11-3 0 16,5-5-78-16,9-2 0 0,10-3 45 15,13-7 1-15,11-1-44 16,7-14 0-16,11-4 44 15,2-5 0-15,8-6-30 16,-5 1 0-16,3-1 7 16,-8 1 0-16,0 0-697 15</inkml:trace>
  <inkml:trace contextRef="#ctx0" brushRef="#br0" timeOffset="64909.727">24298 10157 124 0,'13'-7'0'0,"7"-2"212"16,3-4 0-16,2 1-81 15,-4-1 1-15,-1 4-66 16,-5 2 0-16,-2 1 9 16,-4 3 1-16,-4 1-50 15,-1 2 0-15,0 0 37 16,-2 2 1-16,0 1-42 0,-2-3 1 15,0 0 14-15,-6 4 0 16,-1 0-37-16,-19 8 0 16,-11 6 9-16,0 0 1 15,-6 4-9-15,7-2 0 16,2-4 49-16,8-3 0 16,6-2-52-16,5-4 1 15,6-2-52-15,5-5 0 16,4-1 38-16,12-12 1 15,10-3-3-15,7-6 0 16,12-3 17-16,-4 3 0 16,3-3-26-16,-3 5 1 15,-2 4 73-15,-11 5 0 16,-5 7 22-16,-10 1 1 16,-7 3-43-16,-15 7 0 15,-11 5-12-15,-6 3 1 0,-5 5-17 16,-2-4 0-16,-1 2 41 15,-3 4 0-15,0 1-42 16,6-1 1-16,4 0 32 16,3-1 1-16,6-6-21 15,2-1 0-15,5-3-49 16,2 0 1-16,6-6 26 16,1-1 0-16,3-4-24 15,6-9 1-15,6-2 38 16,6-3 1-16,4-8-24 15,3 0 0-15,4-1 9 0,3-1 1 16,3 1 8-16,-7 5 0 16,-1 1-42-16,-1 5 1 15,-1 3-90-15,-4-2 1 16,1 2-708-16</inkml:trace>
  <inkml:trace contextRef="#ctx0" brushRef="#br0" timeOffset="66544.054">23676 9189 852 0,'0'0'0'0,"0"0"122"16,0 0 0-16,0 0 93 15,0 0 0-15,0 0-71 16,0 0 0-16,-22 9-58 16,0 9 0-16,-8 7-21 15,-1 2 0-15,-2 6 27 16,-3-2 0-16,1-2-92 15,11-1 0-15,8-2 43 16,8-5 0-16,10-4-43 0,6-3 0 16,6-3 0-16,5-2 1 15,7-9 8-15,1 0 0 16,3-4-9-16,-2 1 0 16,-1-1 7-16,-5 8 1 15,-1 3-9-15,-5 2 0 16,-1 4 23-16,-7 3 1 15,-7 7 9-15,-4 6 1 16,-7 4-3-16,-2 3 0 16,-5 4-46-16,2-6 1 15,-1 0-78-15,1-8 0 16,2-8-181-16,4-2 1 16,-1-3-967-16</inkml:trace>
  <inkml:trace contextRef="#ctx0" brushRef="#br0" timeOffset="67664.312">23726 8931 1121 0,'2'12'0'16,"3"10"279"-16,1 9 1 16,-1 10-170-16,3 10 1 15,-1 10-22-15,2 6 0 16,1 2-54-16,-3-6 0 15,0-5-24-15,3-8 0 16,-1-6-92-16,-2-14 1 16,1-8-50-16,1-13 1 15,0-11-15-15,2-9 1 16,0-10 69-16,2-4 1 16,4-6 71-16,-6 0 1 15,-2-1 9-15,-2 4 0 16,1 3 80-16,-1 13 0 15,1 12-17-15,-3 1 1 16,-1 10-63-16,1 11 1 0,1 5 9 16,-1 0 1-16,1 4 23 15,3-10 0-15,2-1-46 16,0-7 1-16,2-8 2 16,2-8 0-16,3-12 0 15,-3-5 0-15,-2-7 10 16,-2-2 0-16,-3-7 7 15,-5-2 0-15,-3-1-9 16,-2 8 1-16,-3 6 53 16,-4-1 1-16,-2 5 0 15,0 6 0-15,-1 8-71 0,-8 12 1 16,-6 10 4-16,8-1 0 16,1 4-197-16,12-5 1 15,8 0-30-15,7-13 0 16,6-8 117-16,1-4 0 15,1-10 113-15,-1 4 1 16,-2-2 214-16,-2 6 0 16,-4 1-36-16,0 15 0 15,-2 10-22-15,1 12 0 16,-3 10-145-16,3 6 1 16,1 5 20-16,2 4 1 15,0 3-137-15,4-6 0 16,3-7 28-16,-3-6 0 15,-2-8 73-15,-2-5 1 16,-3-11 22-16,-1-2 0 16,0-5-22-16,-3-2 0 0,-2-2 34 15,-2 2 1-15,-2-3-17 16,0-1 0-16,-2 0 17 16,-1-6 0-16,-2-7-22 15,-1-12 0-15,3-9-7 16,-3-14 0-16,3-11-5 15,1-6 0-15,2-7-1 16,4 4 1-16,2-2-48 16,3 16 0-16,4 11 46 15,-2 15 0-15,-1 6-55 0,3 14 1 16,2 10 55-16,2 7 0 16,3 4-1-16,-1 9 0 15,1 8 40-15,-5 3 0 16,-4 5 27-16,-7 8 1 15,-4-1 24-15,-9 6 1 16,-5 5-21-16,-5-10 1 16,-1-8-37-16,2-5 0 15,-1-13-72-15,3-6 1 16,3-9-412-16,4-22 0 16,0-1-544-16</inkml:trace>
  <inkml:trace contextRef="#ctx0" brushRef="#br0" timeOffset="68410.022">24440 9111 763 0,'2'-2'0'16,"4"-7"95"-16,-1 6 1 15,4-3-90-15,6-4 1 16,6-5 98-16,1-5 1 0,2-1-32 16,-4-5 1-16,0 5 53 15,-5 1 0-15,-6 3 10 16,-3 7 0-16,-2 1-36 16,-4 1 1-16,-2 5-85 15,0-3 0-15,-2 3 18 16,0-5 1-16,-1-2-33 15,-1-1 1-15,3 2 3 16,-1-4 0-16,2 4-17 16,-2 9 0-16,-1 0-26 15,-6 22 0-15,-2 7 34 16,-2 10 1-16,-1 8-10 0,1-5 1 16,2-4 8-16,7-4 0 15,4-5 5-15,10-11 1 16,7-9 34-16,3-9 0 15,6-11-45-15,0 1 1 16,0-5-13-16,0 1 0 16,2-1-128-16,-2-3 1 15,2 2-218-15,-10-6 0 16,1 2-320-16</inkml:trace>
  <inkml:trace contextRef="#ctx0" brushRef="#br0" timeOffset="69044.846">24978 7942 841 0,'0'6'0'15,"1"6"333"-15,1-4 1 16,0-3-58-16,0 4 1 15,2 4-128-15,-3 7 1 16,3 7-58-16,0 9 0 16,1 2 3-16,3 9 0 0,3 2 7 15,0 1 0 1,4 4-34-16,-6 1 1 0,-2-5-64 16,-1 1 0-16,-2 1 68 15,-1-1 0-15,1-1-105 16,0-3 0-16,1-9 80 15,1-4 1-15,1-5-8 16,-1-7 1-16,1-7-8 16,-3-12 0-16,-2-8-55 15,-2-12 0-15,0-8-54 16,-4-2 0-16,0 0-235 16,-1 5 1-16,-1 1-1507 0</inkml:trace>
  <inkml:trace contextRef="#ctx0" brushRef="#br0" timeOffset="71703.677">20790 7646 191 0,'23'-14'0'0,"-1"-1"-84"15</inkml:trace>
  <inkml:trace contextRef="#ctx0" brushRef="#br0" timeOffset="72094.14">21149 7417 315 0,'25'-22'0'16,"18"-12"-2"-16,23-10 0 16,25-8 14-16,-10 8 1 15,4 5-13-15,-11 6 0 16,-4 2 67-16,-7 3 0 16,-8-1-69-16,0 2 0 15,1-2-33-15,-1-6 0 16,1-3 74-16,-7-5 1 15,-2-8 24-15,-12 13 1 16,-4 8-199-16,4 1 0 16,0 0 192-16,2 7 0 15,2 2-103-15,-4 6 0 16,0 3 103-16,-4 0 0 16,1 4-101-16,-4-6 1 15,-3-1 126-15,3-1 0 16,0 1-12-16,5-15 0 0,2-5-77 15,9-4 0-15,6-6 13 16,19-1 1-16,12-3 14 16,-13 10 1-16,-1 5-27 15,-21 11 0-15,-15 13 26 16,-7-1 1-16,-7 8 36 16,-6-2 0-16,-6-1-18 15,1 1 1-15,-4-5-21 16,0 2 1-16,-1-2-199 15,1 0 0-15,0 2-244 16</inkml:trace>
  <inkml:trace contextRef="#ctx0" brushRef="#br0" timeOffset="73660.895">20205 9684 393 0,'17'-18'0'0,"10"-15"95"15,14-1 0-15,11-6-3 16,22-7 0-16,18-3-89 15,-9 8 0-15,2 4 33 16,-11-1 1-16,-6-5-22 16,6-5 1-16,3-3 41 15,-1-2 0-15,-2-6 7 0,4 1 0 16,-1-1 10-16,12-11 0 16,5-6-59-16,-6 4 1 15,-1 3 19-15,0 9 1 16,2 6-43-16,-3 8 0 15,5 2 8-15,-12-4 1 16,-3-1 8-16,-2-1 0 16,-4-3-2-16,4 5 1 15,0 1-10-15,-1-1 1 16,-1-2 23-16,-7 10 1 16,-8 3-99-16,-10 9 1 15,-11 9 79-15,-12 7 1 16,-11 10 1-16,2-1 1 15,0 4 45-15,-4 0 0 16,-2 4-60-16,0-4 1 16,-1 0 4-16,3-4 1 15,2-5-9-15,5-7 1 0,6-4 9 16,2-2 0-16,2-3 1 16,-2 7 0-16,-2-4-1 15,-2 9 0-15,0 6-3 16,-5 2 0-16,-4 5 20 15,-2-6 0-15,0 5-1 16,2-5 1-16,0-3-12 16,-1-3 0-16,3-5 20 15,2 5 1-15,3-6-63 0,4 5 0 16,0-3-973-16</inkml:trace>
  <inkml:trace contextRef="#ctx0" brushRef="#br0" timeOffset="75642.285">23554 5111 550 0,'13'4'0'16,"7"7"207"-16,-21-17 0 15,-14-12-39-15,6 2 0 0,1-2-40 16,3 2 0-16,-1-6 29 16,2 6 1-16,4 3-21 15,-1 4 1-15,-1 5-91 16,0-1 1-16,0 3-49 15,6 2 0-15,3 2 38 16,8-2 0-16,7-2-34 16,2 0 1-16,6 2-4 15,-1-3 0-15,2-1 0 16,-3 4 0-16,-2 4 0 16,-6 1 0-16,-5 2 3 0,0 6 1 15,-2 0-4-15,-2 1 0 16,0 6 2-16,-2 2 1 15,0 3-1-15,6 4 0 16,2-2 25-16,1 5 0 16,4 3-40-16,-1 3 1 15,1 0 12-15,-2 0 0 16,0 0 16-16,-1 5 1 16,-2-2-33-16,-3 3 1 15,-1 3 61-15,0-4 0 16,-2 2-52-16,-2 2 0 15,-3 0 9-15,1 7 0 16,1-1-4-16,-1 10 0 16,1 4-1-16,-3-4 1 15,-1 2-4-15,-1-7 0 0,1-2 5 16,0-5 0-16,0-4 12 16,-3 0 0-16,1 0-13 15,-2 0 1-15,-2 3 10 16,-3 3 0-16,-4 1-1 15,-2 4 0-15,-1 3-8 16,1-1 0-16,0-3 33 16,2-4 0-16,2-6-73 15,-1-6 0-15,1-8 83 16,-2 5 1-16,-2 2-60 16,1 1 0-16,1-1 20 15,0-2 1-15,-2-4-5 0,0-5 1 16,2-11 1-16,-4 2 1 15,0-7-1-15,0-4 0 16,-2-4-103-16,0-5 1 16,0-5-75-16,3-1 1 15,-1 3-1247-15</inkml:trace>
  <inkml:trace contextRef="#ctx0" brushRef="#br0" timeOffset="76511.169">23491 3818 785 0,'-1'7'0'0,"-3"2"232"16,-4-6 1-16,-3-3-99 15,2 2 1-15,0-2-71 16,-6 7 0-16,-5 6-28 16,1 0 0-16,-1-1 0 15,-4 14 0-15,-9 8 1 16,7 0 0-16,0 1-22 16,6 3 1-16,3 3-3 15,4-3 1-15,6-7-13 0,3-2 1 16,6-2-2-16,9-7 0 15,9-8 0-15,8-8 0 16,7-6 29-16,4-3 0 16,7-4-41-16,-3 0 0 15,1 5 12-15,-5 8 0 16,-2 10 0-16,-8 10 1 16,-7 10-1-16,-7 0 0 15,-9 10 30-15,-8 6 0 16,-9 1 11-16,0-4 0 15,-4-6-41-15,4-10 0 16,0-9 32-16,-2-6 0 16,0-7-137-16,-2-13 0 15,0 3-1277-15</inkml:trace>
  <inkml:trace contextRef="#ctx0" brushRef="#br0" timeOffset="77176.046">23672 3321 740 0,'0'21'0'16,"-2"17"183"-16,4 4 0 16,0 5-11-16,6 13 0 15,1 12-78-15,2-5 1 16,0 5-85-16,2-9 1 16,3-3 29-16,-3-13 0 15,0-13 16-15,4-9 0 16,3-10-56-16,1-8 0 15,1-7-36-15,-2 0 0 16,-2 0 25-16,-1 0 0 16,-4-4 9-16,-4 8 1 15,-1 0-1-15,-5 5 1 16,-3-4 2-16,-2 6 0 16,-3-2 11-16,1 4 0 15,2-1-21-15,8-3 1 16,7-3 16-16,5 1 1 0,6-7 46 15,2 5 1-15,2 3-80 16,-2-5 1-16,0 3 24 16,-6-6 1-16,-4 0 7 15,-4-13 0-15,-7-5-20 16,1-7 0-16,-5-8 11 16,-1-5 0-16,-3-5 32 15,-3-4 1-15,-1-7-36 16,-2 5 0-16,-4-2 87 15,2 19 1-15,1 10-74 0,-10 22 0 16,-8 20 19-16,4 5 0 16,0 10-27-16,4-1 0 15,3 9-1-15,8-10 0 16,6-3-169-16,8-11 1 16,1 0-1104-16</inkml:trace>
  <inkml:trace contextRef="#ctx0" brushRef="#br0" timeOffset="77363.117">24270 3973 393 0,'2'22'0'0,"0"16"15"16,9 5 1-16,0-1-278 16</inkml:trace>
  <inkml:trace contextRef="#ctx0" brushRef="#br0" timeOffset="77743.142">24368 4369 505 0,'4'9'0'0,"2"0"34"16,-1 3 1-16,1 1-11 16,-3 0 1-16,-1-1 238 15,-2-3 1-15,-2-1-134 16,-1-5 1-16,-5-3-91 15,-1-11 1-15,-2-10 24 0,-2-10 1 16,0-16 8-16,0-11 0 16,-2-14-64-16,4-22 0 15,0-25 32-15,9 8 0 16,6-4-5-16,9 17 1 16,7 13-32-16,2 22 1 15,2 18 6-15,-1 9 0 16,1 11-22-16,-11 12 1 15,-6 9 8-15,6 4 0 16,3 9-2-16,-4 8 0 16,-3 1 14-16,-2 20 1 15,-3 12 16-15,-4 4 0 16,-2 11 24-16,-9-5 1 16,-8 0-7-16,1-13 1 15,0-6-35-15,-5-12 0 16,-1-4 31-16,2-12 1 0,2-8-165 15,7-10 1-15,4-11-168 16,7-4 1-16,0 2-750 16</inkml:trace>
  <inkml:trace contextRef="#ctx0" brushRef="#br0" timeOffset="78242.762">24595 3583 505 0,'8'2'0'15,"3"5"4"-15,9-7 1 16,6 0 24-16,2-9 0 15,1-4 11-15,4-3 0 16,3-9 8-16,-5-4 1 16,0-2 166-16,-5 0 0 15,-6-1-107-15,-5 1 0 16,-4-3 81-16,-9 5 1 16,-6 3-64-16,-1 8 1 15,-2 6-59-15,-10 12 0 16,-5 9-54-16,-2 9 1 0,-4 7-15 15,0 13 1 1,-1 13 0-16,3 5 1 0,0 10-3 16,6-6 0-16,1 3-26 15,8-12 0-15,6-4 14 16,7-7 1-16,7-8 42 16,7-10 0-16,7-13-20 15,6-2 1-15,10-11-10 16,0-3 0-16,1-7-101 15,3-2 0-15,-1-6-193 16,-9-3 1-16,1-1-635 16</inkml:trace>
  <inkml:trace contextRef="#ctx0" brushRef="#br0" timeOffset="79109.392">24278 5026 931 0,'4'-3'0'16,"3"-1"259"-16,2-1 0 15,2-4-134-15,4-8 0 16,5-4-15-16,6-5 1 15,4-3-56-15,3-1 0 16,4-5-48-16,0 7 0 16,2 2-7-16,-4 10 0 15,-4 11 12-15,-7 8 1 16,-4 15-24-16,-7 11 1 16,-4 7 10-16,-3 9 0 15,-6 10 100-15,-4 4 0 16,-1 3-97-16,-6-1 0 15,-2 1 56-15,-2-8 0 16,0-11-47-16,-1-1 0 0,-1-4-14 16,4-13 0-16,2-7 33 15,2-5 0-15,1-6-76 16,-5-11 1-16,-3-8 44 16,7-1 0-16,5-7-3 15,11 6 0-15,8-3-53 16,9 8 1-16,11 0 81 15,9 2 0-15,12 2-28 16,1-6 1-16,4-4-3 16,0-6 1-16,0-8 40 15,0-9 1-15,0-4-33 0,-23 12 1 16,-14 1 1-16,-9 7 1 16,-9 6 26-16,-4 5 0 15,-6 4-43-15,0 3 0 16,-3 4-197-16,1 0 1 15,1 0-1207-15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8344" units="cm"/>
          <inkml:channel name="Y" type="integer" max="10544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623.94556" units="1/cm"/>
          <inkml:channelProperty channel="Y" name="resolution" value="635.1807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3-25T21:54:31.83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2454 6210 583 0,'2'5'0'16,"1"1"82"-16,-3 4 0 15,0-1-82-15,0-3 0 0,-3 1 82 16,3-2 1-16,0-1-139 15,3 0 0-15,1-3 94 16,2 3 0-16,-1 3 56 16,1 2 1-16,1 4 15 15,-7 12 1-15,-7 10-37 16,1 3 1-16,-7 9 14 16,2-4 0-16,-4 2-30 15,3-7 0-15,2-7-59 16,5 1 0-16,-4 3 5 0,5-5 0 15,4 1 32-15,-6 14 0 16,3 6-33-16,-7 10 0 16,-4 10 42-16,-14 23 1 15,-5 19-4-15,-4 3 1 16,0 7-26-16,5-13 0 16,5-7-5-16,6-4 1 15,9-5 13-15,2-12 0 16,10-14-34-16,0-1 1 15,4-4-2-15,-8 10 1 16,4 1 40-16,-13 13 1 16,-1 8-37-16,-5 1 0 15,-5 2 13-15,-4-4 0 16,1 3 37-16,3-16 0 16,2-12-58-16,7-11 1 15,11-11 10-15,-1-9 1 0,5-13 42 16,1 0 0-16,3-1-38 15,-4 5 1-15,0 3-6 16,-5 3 1-16,1 3 32 16,-2 0 1-16,-7 1-34 15,4 3 1-15,4-4 0 16,-1 2 1-16,8-3 50 16,2-4 1-16,-1-6-58 15,8-2 0-15,8-3 1 16,-1-6 0-16,5-5-140 0,-3-2 1 15,-2-5-387-15,-1 1 1 16,-2-1-147-16</inkml:trace>
  <inkml:trace contextRef="#ctx0" brushRef="#br0" timeOffset="7718.267">2572 7874 393 0,'13'18'1'0,"-7"-24"0"15,6-10 70-15,-2-6 1 16,1-3-434-16</inkml:trace>
  <inkml:trace contextRef="#ctx0" brushRef="#br0" timeOffset="8799.92">2747 7646 214 0,'-9'7'0'16,"-6"6"120"-16,6-2 1 15,0 5-10-15,2 9 0 16,5 8-46-16,-2-2 0 16,4 1-54-16,4-5 0 15,-2-5-3-15,5-6 1 16,-1-3-7-16,14-10 1 15,15-6-3-15,4-10 0 16,7-5-34-16,-9 5 0 0,-6-3-2 16,-3 3 0-16,0 6-32 15,-4 2 1-15,-10 5 62 16,5 0 0-16,-6 5 39 16,-2-1 0-16,-2 3-33 15,-2-3 1-15,-1 1 90 16,3-5 0-16,0 4-49 15,1-4 0-15,-1-4-11 16,0-1 1-16,0 1-16 16,-3 0 0-16,-1 1-7 0,-5 3 1 15,-1 0-1-15,-9 3 0 16,-4 5 45-16,-5 1 1 16,-7 0-56-16,6-6 0 15,-2 1 13-15,-2-4 0 16,-4-2-34-16,4 0 0 15,2 2 22-15,3-3 0 16,-3-4-3-16,6 5 0 16,3 4 54-16,-2 5 1 15,2 2-52-15,8-2 1 16,-3 2-2-16,12-7 0 16,0 0 6-16,16-13 0 15,11-7-36-15,6-2 0 16,9-4 29-16,-3 1 1 15,-1-1 38-15,-1 8 1 16,-8 0-21-16,-2 7 1 0,-1 5 120 16,-8 4 1-16,-3 4-75 15,5 9 1-15,-2 8-45 16,-4-5 0-16,-3-1-3 16,3-4 1-16,-3-2 18 15,-2-7 1-15,2-1-71 16,-6-2 1-16,0-5 19 15,-5 1 0-15,-4-2 6 16,-13 7 0-16,-11 0-29 16,-7 9 1-16,-12 7 102 0,1 2 0 15,-4 5 7-15,0-1 0 16,-1 3-19-16,7-10 1 16,1-3-49-16,8-8 1 15,3-6-8-15,4-5 0 16,2-11-2-16,7-2 0 15,0-5-21-15,0 3 1 16,-3 0 14-16,-4 10 0 16,3 1-32-16,5 9 0 15,1 2 46-15,3 9 1 16,5 4-8-16,5-1 1 16,0 1-7-16,15-6 1 15,12-1 5-15,7-12 0 16,12-6 1-16,-4-5 0 15,8-6-22-15,2 1 0 16,-2 1 40-16,-8 4 1 16,1 3-6-16,-3 5 0 0,3 2-13 15,-10 1 0-15,-5 4 48 16,-6 1 0-16,-8 1-42 16,-1 0 1-16,-7 0 36 15,-10 0 0-15,-7 1-36 16,-17 3 1-16,-7 0 39 15,-9 3 0-15,-6 2-25 16,-5 4 1-16,-1 1-5 16,-1 6 1-16,-7 5 39 15,8-3 0-15,8-4-119 16,21-15 1-16,1 1-1636 0</inkml:trace>
  <inkml:trace contextRef="#ctx0" brushRef="#br0" timeOffset="12457.819">2640 9829 483 0,'0'3'0'16,"0"4"71"-16,6-7 0 15,7-5-70-15,-4 0 1 16,0-3-169-16,-3 1 0 16,3 0 265-16,-5 1 1 15,1 1-81-15,1 1 0 16,-2 1 33-16,5 6 0 16,0 6-49-16,0-1 1 15,6 4-60-15,13 6 1 16,-4-3-261-16</inkml:trace>
  <inkml:trace contextRef="#ctx0" brushRef="#br0" timeOffset="12980.203">3167 9834 427 0,'-6'7'0'0,"-9"6"104"16,2-1 0-16,-1 3 47 15,1-2 1-15,0-1-22 16,2-3 0-16,-2-3-86 15,3-6 1-15,1-4-63 0,0-5 0 16,0-7 24-16,-4 1 0 16,2 3-2-16,-8-1 1 15,-3 4-7-15,-2 7 0 16,0 9 9-16,-7 2 1 16,-6 11-7-16,7-7 0 15,4 3 2-15,6-3 1 16,7-4-40-16,4-4 0 15,9-5 35-15,13-7 1 16,15-6-28-16,1-1 0 16,8-8 21-16,0 6 0 15,-4-2-3-15,-1 5 1 16,-5 4 47-16,-8 2 1 16,-4 3 43-16,-3 4 1 15,-6 4-33-15,0-2 1 16,-3 3-9-16,-3 1 1 15,0 1-1-15,-5 0 0 0,1 0-34 16,-5-3 1-16,-2 1-2 16,-6-1 0-16,-1 0 1 15,-6 1 1-15,0 2-6 16,-8 2 0-16,-1 0-2 16,2 2 1-16,-3 0 7 15,7-2 1-15,3-2-157 16,5-1 1-16,1 1-827 15</inkml:trace>
  <inkml:trace contextRef="#ctx0" brushRef="#br0" timeOffset="13947.21">5155 9801 348 0,'13'4'0'16,"11"5"90"-16,-11 0 1 0,2 7 8 16,3 1 1-16,10 4-102 15,-8-6 1-15,6-3 2 16,3-1 1-16,8-2 93 16,-9-7 0-16,0 0-45 15,3-6 1-15,2-3-137 16,-9 2 0-16,-2-3 130 15,-7 3 1-15,-6 0 27 16,-5 1 0-16,2 2 50 16,-12 0 1-16,-1 2-75 0,-4-3 1 15,-8-1-49-15,-3 2 0 16,-7-5 8-16,3 2 0 16,2-4-28-16,-8 1 0 15,-1-1 20-15,0 2 1 16,-4 2 63-16,0 1 1 15,-4 8-24-15,3-2 1 16,1 5-42-16,5 0 1 16,6 2-53-16,8-5 1 15,5 1-91-15,8-1 1 16,1-4-70-16,13-9 0 16,0 1-280-16</inkml:trace>
  <inkml:trace contextRef="#ctx0" brushRef="#br0" timeOffset="14048.938">5203 9771 359 0,'7'2'0'16,"-1"1"-31"-16,10-3 0 15,8 4 200-15,-5-2 0 16,-1 5-5-16,1-2 1 0,-3 2-74 16,-3 1 1-16,0 1-30 15,-3-4 0-15,-7-1-344 16,12-17 0-16,-4-3-118 16</inkml:trace>
  <inkml:trace contextRef="#ctx0" brushRef="#br0" timeOffset="20564.337">11609 10544 259 0,'9'-9'0'16,"10"-7"198"-16,-17 16 0 16,-8 3 16-16,1 6 0 15,-5-1-86-15,3 11 0 16,0 10-62-16,-1 0 0 16,6 6-8-16,2-8 0 15,2 2-29-15,2-8 0 16,0-4 10-16,-2-5 0 15,1-3-48-15,1-2 0 16,1-5 21-16,-3 0 0 16,0-4-12-16,0 2 0 0,2-2 0 15,-4 2 0-15,3-3 39 16,5 1 0-16,1 0-11 16,8 2 0-16,1 0-27 15,10 2 1-15,7 3-2 16,9-8 0-16,4-1-2 15,2-5 0-15,2-5 3 16,-2-3 1-16,-4-8 0 16,-4 0 0-16,-3-6 3 15,2 2 1-15,-3-3-11 16,7 1 1-16,3 2 4 0,1 2 0 16,3 2-4-16,4-1 0 15,-1 5-4-15,-13 4 1 16,-3 5 6-16,-4 3 1 15,-7 2-33-15,-6 1 1 16,-5 6 56-16,-6-3 1 16,-4 3 15-16,-3 0 1 15,-2 0-34-15,-2 0 1 16,0 0-9-16,0 0 0 16,0 0-9-16,2 0 1 15,-1-2 11-15,3 0 1 16,0-2-16-16,1 3 1 15,-3-3 28-15,2 2 1 16,0 0-2-16,-4 0 0 16,0 2 11-16,0 0 0 15,0 2-3-15,-6 0 1 0,2-2-33 16,1 2 0-16,-3-2-80 16,2 4 0-16,1-4-1218 15</inkml:trace>
  <inkml:trace contextRef="#ctx0" brushRef="#br0" timeOffset="42813.519">10407 12293 169 0,'0'9'0'16,"-1"7"82"-16,10-14 1 15,0-7 95-15,4-1 1 16,4-3-53-16,5 5 0 15,5 3-60-15,1 4 1 16,3 6 44-16,-1 2 1 0,-2-2-130 16,3 2 0-16,4 2-2 15,0-4 0-15,2 0 44 16,2 2 1-16,3 1-24 16,3 3 0-16,-3 1 74 15,1 4 0-15,-1 2-75 16,-1 5 0-16,-8 2 1 15,0-6 1-15,-3-1 44 16,-1-8 1-16,1-5-54 16,5-3 0-16,2-3 7 0,-4-6 0 15,4-1 0-15,0-1 0 16,0-6 7-16,0 4 0 16,-2-1-7-16,0-1 0 15,-7 2 17-15,3-2 0 16,0-4 6-16,-1-3 1 15,-1-2 14-15,3-4 0 16,1-3-73-16,-2 2 0 16,4 1 53-16,2 4 0 15,0-2 17-15,-2 2 1 16,0 2-69-16,-3-1 1 16,-4 3 44-16,1-10 1 15,-1 1-13-15,-1-10 0 16,1-5 74-16,-2-1 0 15,-2-5-73-15,-6 3 0 16,3 3 62-16,-3 4 0 0,-1 5-57 16,1 3 1-16,-3 3 30 15,4-2 0-15,1-1-39 16,-2 1 0-16,-1 1 2 16,-2-6 0-16,-1-8 0 15,-2-6 0-15,-5-3 0 16,0 2 1-16,-3-2 2 15,-2 13 1-15,-2 3 28 16,-6 6 0-16,-3 5-16 16,0 4 1-16,-8 1-17 0,1 1 0 15,-3 1 37-15,-7-3 1 16,-3-2-46-16,-3-2 1 16,-1-3 4-16,-2-6 1 15,6-6 24-15,-5 5 0 16,7-5 38-16,-5 10 1 15,3 0-54-15,-5 7 1 16,-1 5-8-16,-2 4 0 16,-3 4-4-16,5 3 1 15,0 2-1-15,0 2 0 16,3 1 13-16,-1-1 1 16,-2-2-13-16,0 0 1 15,-2-2 34-15,0 2 0 16,-5 2-33-16,-3 5 1 15,-1 6 0-15,2 3 1 16,3 6-17-16,-1-1 1 0,5 5 15 16,-4-1 0-16,4 2-7 15,2-2 1-15,4-1 5 16,-6-8 0-16,2-3 11 16,-4-10 1-16,-2-1-14 15,3-2 0-15,-3-2 16 16,4 2 0-16,4 2-52 15,1 6 1-15,7-1 80 16,-1 4 0-16,7 1-87 16,1 4 0-16,-1-1 83 15,1 1 0-15,-2-1-72 0,1-4 1 16,1-4 72-16,-4-4 1 16,1-3-40-16,-3 0 0 15,2-1 0-15,-2 1 1 16,-2 1-17-16,6 5 1 15,-4 3 10-15,4 9 0 16,3 9-5-16,4 2 0 16,0 2 9-16,2-1 0 15,2 1 1-15,1-6 0 16,1-1 0-16,3-6 0 16,-1-5-20-16,1-1 1 15,4-3 28-15,-4 0 1 16,3-2-15-16,-1 8 1 15,0 1 3-15,-2 8 1 16,2 6-32-16,8 16 0 16,3 10 40-16,10 16 0 0,8 16-2 15,18 28 1-15,17 16-7 16,-6-17 0-16,1-6-253 16,-5-15 1-16,-1-4-978 15</inkml:trace>
  <inkml:trace contextRef="#ctx0" brushRef="#br0" timeOffset="48511.907">2808 14531 326 0,'-3'20'0'0,"1"15"121"15,-2 6 1-15,4 6-73 0,4 6 0 16,-4 6 9-16,2 13 1 16,1 10-16-16,1-10 1 15,2-5-45-15,-6-18 0 16,-6-13 140-16,-3-6 0 15,-8-6-59-15,2-2 0 16,1-6-62-16,-1-2 0 16,2-3 15-16,-2-4 0 15,6-1-25-15,2-4 1 16,5-4-9-16,-2 0 0 16,0-2 34-16,4 1 0 15,0-1-25-15,0 1 1 16,4-1-125-16,2-7 1 15,1 0-761-15</inkml:trace>
  <inkml:trace contextRef="#ctx0" brushRef="#br0" timeOffset="55304.451">5725 16421 270 0,'0'2'87'16,"10"3"1"-16,4 3-15 15,1-3 0-15,0 1-19 0,-2-3 0 16,0-3-53 0,-2 0 0-16,2 0 115 0,-4-2 0 15,4-3-65-15,2-1 0 16,-1-1 3-16,3 2 0 15,2-2-18-15,6 3 0 16,7 0-28-16,1 4 0 16,2 4 11-16,8 0 1 15,3-1-20-15,-4-1 1 16,-5 0-3-16,-4-2 1 16,-1-4 4-16,-3-3 0 15,-1-2 8-15,3-4 0 16,3-3-11-16,-7 3 0 15,-5 1 10-15,4 3 0 16,0 0 40-16,2 3 0 16,-1 4-96-16,3 4 0 15,3 4 62-15,-7-1 1 0,-2 1-16 16,-5-1 1-16,-5 0 22 16,-1-1 1-16,-4 0-11 15,-3-3 1-15,-2-1 42 16,-1 2 1-16,-1 0-96 15,-2 3 1-15,0 1 38 16,-5-1 1-16,-5 3 30 16,-2-5 1-16,-1 1-30 15,-8-6 0-15,-3-2 2 16,-11-3 0-16,-4-4 39 0,-3 2 0 16,-4 0-44-16,0 7 0 15,0 6 8-15,-6 7 1 16,-4 5 8-16,-3 0 0 15,-2-3 21-15,4-2 0 16,-4-2-26-16,8-4 0 16,1-3-14-16,2-4 1 15,2-1 1-15,-2-3 0 16,2-3 6-16,6 4 0 16,5 1-23-16,9 2 1 15,2 4 7-15,10 2 1 16,8 1-10-16,12 6 0 15,5 2 33-15,6 1 0 16,9 2-70-16,8 1 0 16,4-1 59-16,1-2 1 15,2-1-2-15,2 0 1 0,-1-1-26 16,-1-1 0-16,4 0 1 16,3 0 0-16,4 2 23 15,-2-4 1-15,5-4-4 16,-5-1 1-16,-2-3-3 15,-7-1 0-15,-4-3 9 16,-5-1 0-16,-4-3 3 16,-2 0 0-16,-10-4 0 15,5 0 1-15,-1-2 6 16,-3 3 1-16,-2 1-19 16,0 1 1-16,-4 1 8 15,-3 3 1-15,-1 1 31 0,3-1 0 16,-7 2-37-16,3 1 0 15,0-3-26-15,-2 2 1 16,1 0 22-16,3 2 1 16,1 0-2-16,8 4 0 15,3 1 2-15,1 3 0 16,-1 1-168-16,6 5 0 16,0 1-750-16</inkml:trace>
  <inkml:trace contextRef="#ctx0" brushRef="#br0" timeOffset="60027.847">8519 16723 303 0,'0'0'86'0,"0"0"0"16,46 7 32-16,-17-3 1 15,8-2-27-15,-5-4 0 16,-8-2-18-16,0-1 0 0,-2-2 0 16,6 1 1-16,-1-1 30 15,5 7 0-15,1 3-80 16,0 14 1-16,4 8 15 16,4 4 0-16,7 7-38 15,-8-3 1-15,3-3 11 16,-6-3 0-16,-4-5 0 15,-4-7 0-15,-3-6 9 16,-2-9 1-16,4-8 6 16,0-1 0-16,-4-5-33 0,7-1 0 15,2-1 1-15,-1 2 0 16,3-1 10-16,0 4 1 16,2 4 35-16,-8 2 0 15,-1 3-12-15,-2 0 0 16,-2 2-25-16,-4 0 1 15,2-2-6-15,-1-1 0 16,4-3 2-16,-6-1 0 16,1 0 7-16,2 1 1 15,6 1 31-15,0 5 0 16,3 2-42-16,-1 9 1 16,1 5 37-16,-3 0 1 15,-2 2-41-15,-6-3 0 16,-2-1 0-16,-3-3 0 15,-4-2 3-15,-3-4 1 0,-5-3 49 16,-3-2 1 0,-3-2-46-16,-10 2 1 0,-6-1 29 15,-5 2 1-15,-13 5-58 16,-3 1 1-16,-7 4 19 16,-1 3 1-16,-7 3 43 15,-6-1 0-15,-13 0-65 16,-14-1 1-16,-16-5 22 15,12-6 1-15,3-8-23 16,6-6 1-16,6-10 39 16,10 0 0-16,6-2-23 15,15 6 1-15,9 1 2 0,4 3 0 16,7-1-2-16,-1 1 1 16,1 1-4-16,5 0 1 15,5 0-19-15,-3-5 0 16,1-4 21-16,-6-2 1 15,2-1-24-15,5 3 1 16,2 2 33-16,4 5 1 16,4 2-2-16,1 4 0 15,3 2-24-15,1 1 0 16,2 2-19-16,5 4 0 16,6 2 31-16,10-1 1 15,6 1-15-15,7-1 0 16,3-1-6-16,5-2 1 15,10-3 22-15,5-1 0 16,9 0 4-16,5 1 0 0,8-1-9 16,0 6 1-16,4 2 1 15,19 1 0-15,14 4 4 16,-12-3 1-16,-3-1 17 16,-16 2 1-16,-11 0-19 15,-19-7 0-15,-9-7-4 16,-3-4 0-16,-6-3 4 15,-4-2 1-15,-1-2-3 16,-12 3 0-16,-4 2 10 16,-1 4 1-16,-2 4 7 15,-5 3 0-15,-1 2 22 0,-5 2 0 16,0 3-26-16,-4 1 0 16,0-1 18-16,-11-1 0 15,-2-1-31-15,-9-1 0 16,-7-2 32-16,-12-2 0 15,-7-1-35-15,-1 1 0 16,-5 2-2-16,-3 5 0 16,-3 3 15-16,-27 4 1 15,-13 6-15-15,6-1 1 16,2-3 23-16,6 1 0 16,1-3-53-16,6-12 0 15,-1-9 36-15,7-9 1 16,-3-7-19-16,17 0 1 15,10-3 14-15,17 12 0 16,10 5-13-16,-3 6 1 16,1 5-168-16,2 9 1 0,0 0-1208 15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8344" units="cm"/>
          <inkml:channel name="Y" type="integer" max="10544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623.94556" units="1/cm"/>
          <inkml:channelProperty channel="Y" name="resolution" value="635.1807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3-25T21:56:12.37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24365 3948 135 0,'0'0'0'16,"-2"0"56"-16,2-4 1 16,2 0 36-16,-1 4 1 0,3-5 4 15,-2 5 1-15,2 0-129 16,-2 2 0-16,-2 1 65 16,0-3 1-16,-2 4-34 15,-11 9 1-15,-6 8 38 16,-5 5 1-16,-3 4-121 15,-3 5 0-15,1 3 205 16,3-2 0-16,2-5-127 16,2-1 1-16,1-1 1 15,3-4 1-15,3 1-2 0,0-1 0 16,2 0 58-16,-1-3 0 16,1 3-73-16,0-3 0 15,2-4 23-15,1-2 1 16,5-3-9-16,-1-6 0 15,3-1 0-15,8-10 0 16,6-5 44-16,6-9 1 16,7-11-25-16,5-9 0 15,6-5 29-15,4-8 0 16,4-5-22-16,8-11 0 16,10-9 47-16,-11 11 0 15,-6 6-6-15,-8 12 0 16,-9 9-55-16,-8 12 1 15,-8 10 33-15,-2 0 0 16,-3 1-34-16,-3 8 1 0,-1 2 5 16,-2 1 1-16,0 4 30 15,0 0 1-15,-2 4-52 16,-1 1 0-16,-1 2 1 16,-15 12 0-16,-10 6-35 15,7-7 0-15,1 2 71 16,-6 1 1-16,-7 5-5 15,3-1 1-15,2 0-11 16,-7 13 1-16,0 9-20 16,4 4 0-16,4 1 0 0,4-5 0 15,4-5 15 1,2-4 0-16,3-9-18 0,4-6 1 16,3-7 6-16,-1 1 1 15,2-8-5-15,1-2 1 16,1-5-4-16,-1 1 1 15,-1 1 4-15,-1-4 0 16,3-4-15-16,7-5 0 16,3-7-18-16,8-6 0 15,8-8-9-15,10-12 1 16,10-5 36-16,5-7 0 16,9-6 0-16,12-8 1 15,10-8 36-15,-16 7 1 16,-7 6-32-16,-16 9 0 15,-10 14 6-15,-11 15 1 16,-12 12-12-16,-3 0 1 16,-8 6-2-16,1 2 0 0,-1 5-6 15,3 3 1-15,-1 3-20 16,2 3 1-16,0 2 24 16,-1 3 0-16,-3 2 26 15,-7 13 0-15,-3 6-5 16,-8-1 0-16,-4 0-19 15,-11 8 0-15,-9-3 1 16,-2 8 0-16,-1 8-6 16,4-8 0-16,7-6-13 15,3-1 1-15,4-4-11 0,7-5 1 16,7-11 25-16,6-2 0 16,6-6 10-16,1 1 0 15,3-9-10-15,3 1 0 16,3-1 0-16,1-4 0 15,2 0-1-15,-3-4 1 16,3-1-26-16,-1 1 1 16,3-5 61-16,-3 2 1 15,1 1-138-15,-2 6 1 16,-1-3-1120-16</inkml:trace>
  <inkml:trace contextRef="#ctx0" brushRef="#br0" timeOffset="2417.826">24088 4009 527 0,'-4'11'0'16,"-3"7"98"-16,3 2 1 0,2 11 0 16,-2 7 0-16,1 12-53 15,-7 6 1-15,-1 4-47 16,0-1 0-16,-2 5 78 15,0-1 1-15,2 0-48 16,0-14 0-16,0-8-33 16,0-3 0-16,0-7 3 15,2-2 1-15,0-9-17 16,1-6 1-16,5-1 17 16,-1-4 0-16,0-2 66 15,0-7 1-15,-1-7-72 0,5-6 0 16,4-8 1-16,1-6 0 15,4-11-3-15,-1-4 1 16,1-9 48-16,2 5 1 16,2-1-43-16,-2 0 1 15,2 0-2-15,2 5 1 16,1-1-3-16,-1-3 0 16,2 7-1-16,-4 1 0 15,-2 3-44-15,0 7 0 16,-2 6 38-16,-2 2 0 15,-1 7 0-15,-2 8 1 16,-4 0-4-16,0 5 1 16,-2 5 9-16,-2 0 0 15,0 8 42-15,-1-2 1 16,-1 2-6-16,-7 8 1 16,-3 10-46-16,1-6 1 0,2 0 14 15,0 8 0-15,2 7 43 16,0-10 0-16,2 3-55 15,-8-2 0-15,-1 1 55 16,3-5 1-16,2-1-17 16,8-7 0-16,3-9-38 15,2-7 1-15,2-12-21 16,9-7 1-16,5-9 22 16,1-8 1-16,3-7 0 0,0 2 0 15,4-5 0-15,-5 5 0 16,-1 0-1-16,-5 13 0 15,-3 3-39-15,-1 6 1 16,-2 3 33-16,-1 13 1 16,-3 4 4-16,-1 8 1 15,0 10-21-15,-4 3 0 16,-3 10 19-16,-3-5 0 16,-1 7 37-16,0-7 1 15,-2 5-24-15,0-6 0 16,-2 1 2-16,0-1 1 15,-2-4-10-15,4-3 0 16,0-6-7-16,2-3 1 16,-1 0-53-16,5-4 1 15,1 0 56-15,4-2 1 16,4-5 33-16,3-2 1 0,3-2-3 16,4-2 1-16,7-8-19 15,1-1 0-15,5 0 15 16,1-3 0-16,4 0-27 15,4 5 0-15,7-2-4 16,1 1 1-16,2 5 7 16,-3-2 1-16,-4 5 3 15,-4-1 1-15,-4 1 1 16,-7 0 0-16,-4 2 36 16,-7 1 0-16,-7 1-27 0,-2 0 1 15,-4 0-20 1,-12 1 1-16,-8 5 22 0,-13-1 0 15,-10 6 12-15,-6 2 0 16,-7-1-45-16,-3 1 0 16,-5 2-5-16,4 1 1 15,1-4 59-15,13 1 1 16,11-4-69-16,7 0 0 16,8 2-6-16,9-6 1 15,9 3 23-15,10-3 0 16,8-5 14-16,5-5 1 15,4-3 10-15,3-4 1 16,5-1-26-16,-3 1 0 16,1-5 40-16,-1 6 0 15,-3 1-42-15,-4 4 0 16,-5-1-32-16,-1 5 1 16,-4-2 37-16,0 1 0 15,-2-3 11-15,0 3 1 0,0 3-15 16,2-7 0-16,1 1 4 15,-2 3 0-15,-5-3 60 16,-3 6 0-16,-4-3-115 16,-4 3 1-16,-5 0 34 15,-12 9 1-15,-8 3 7 16,-3 4 0-16,-4 1 8 16,-5 4 1-16,-5 1-4 15,-4 0 1-15,-4-6 0 16,10-1 0-16,7-3-33 0,9-1 0 15,12-6-24-15,7 3 1 16,9-3 62-16,14-5 0 16,12-5-5-16,6-6 0 15,8-4 0-15,1-1 1 16,1-6 14-16,-1 1 1 16,1-1-13-16,-7 6 1 15,-5 0 29-15,-10 3 0 16,-7 4-32-16,-5 0 0 15,-5 5-1-15,-3 1 0 16,-5-1-42-16,-4 4 0 16,-6 4 52-16,-6-1 0 15,-4 3 36-15,-3 1 0 16,-3-2-48-16,7 2 1 16,3-3 14-16,5 2 0 15,5-6-281-15,5 0 1 0,0 0-921 16</inkml:trace>
  <inkml:trace contextRef="#ctx0" brushRef="#br0" timeOffset="3882.334">24064 8078 270 0,'0'0'0'16,"0"0"93"-16,0 0 0 15,0 0 54-15,0 0 0 0,0 0-105 16,0 0 1-16,0 0 102 16,0 0 0-16,0 0-4 15,0 0 0-15,0 0 0 16,0 0 1-16,0 0-52 16,0 0 1-16,0 0-32 15,0 0 1-15,-8 16-60 16,5-5 0-16,-1 2 16 15,6-6 1-15,3-7-4 16,12-9 1-16,9-11-11 0,5-5 1 16,8-6-1-16,3-3 1 15,5-4-5-15,-5 3 1 16,0-1 34-16,-5 5 0 16,-2 3-34-16,-9 6 0 15,-5 4 8-15,-1-2 0 16,-2 2 26-16,-3 0 1 15,-4 2-34-15,4-1 0 16,3-4 36-16,-3 8 0 16,0 0 10-16,-4 4 0 15,0 0-214-15,-5 6 0 16,-1-5-1271-16</inkml:trace>
  <inkml:trace contextRef="#ctx0" brushRef="#br0" timeOffset="4650.666">23923 6537 449 0,'0'0'0'16,"11"-24"308"-16,1 10 1 0,0-3-24 16,3-1 1-16,4 4-152 0,-3 1 0 15,1 4-27-15,1 4 0 16,5-2-60-16,-1 1 1 16,4-3 27-16,1-3 0 15,5-5-17-15,3-4 1 16,5-1-7-16,1-2 0 15,1-1-1-15,-3 2 0 16,-4-3-57-16,-3 5 1 16,-7 4 37-16,-2 1 1 15,-7 7-16-15,-3 0 0 16,-5 5-127-16,-1 4 1 16,-3 4-433-16,-1 2 0 15,1 1-367-15</inkml:trace>
  <inkml:trace contextRef="#ctx0" brushRef="#br0" timeOffset="5584.817">24136 9464 729 0,'3'1'0'15,"5"3"293"-15,-3 1 1 16,-1 4-110-16,0-3 0 15,1 1-15-15,3 0 1 16,3-1-98-16,5-3 0 16,6-3-36-16,6-7 0 15,4-2-36-15,3-4 0 0,2-6 18 16,-4-1 1-16,0-4-16 16,-7 6 0-16,-6 0 18 15,-5 5 0-15,-4 6-644 16,-2 9 1-16,0 0 28 15</inkml:trace>
  <inkml:trace contextRef="#ctx0" brushRef="#br0" timeOffset="9290.462">20944 8643 236 0,'11'-5'0'16,"0"1"-117"-16</inkml:trace>
  <inkml:trace contextRef="#ctx0" brushRef="#br0" timeOffset="10482.018">21099 8452 203 0,'7'-25'0'0,"4"-17"18"16,0-9 0-16,2-10 83 15,-9 0 1-15,-4-1-28 16,-6 2 1-16,-5 6 66 16,-4 4 0-16,-3 6-108 15,1 1 0-15,3 3 59 16,-1 4 0-16,0 0-88 15,0 3 1-15,2 5 60 16,-3-5 1-16,-1-1-36 0,1 7 0 16,-1 1 20-16,0 10 0 15,-1 3-50-15,-2 4 0 16,-3 9 0-16,-1 4 0 16,-1 5 18-16,-1 4 0 15,0 1 3-15,0 2 0 16,-2 2-17-16,-5 2 1 15,-4 2 20-15,0-4 1 16,-2 6-33-16,1 1 0 16,1 2-37-16,4 5 1 15,1-3 61-15,4 7 0 16,3 6-26-16,1 1 1 16,3 3 33-16,5 1 0 15,3 0 7-15,4 3 0 16,3-3-27-16,6 4 0 15,4 1-23-15,3-1 0 0,2-3 24 16,8-2 1 0,3-7-20-16,8-6 0 0,5-10 12 15,10-10 0-15,8-11 38 16,1-13 1-16,2-14 42 16,-5-10 0-16,-2-10-3 15,-3-9 0-15,-4-9-25 16,-14 18 0-16,-13 7-34 15,-4 9 1-15,-7 7-20 16,-2 6 0-16,-3 3-1 16,-3 0 1-16,-1-3-1 0,-3-2 1 15,1-4-1-15,2-6 0 16,1-12-2-16,1-2 0 16,1-5-8-16,2 0 0 15,0-1-29-15,1 1 1 16,1 3 39-16,0 1 1 15,1 5 0-15,-1 2 0 16,0 5 49-16,-3 4 1 16,-1 7-42-16,-2 2 0 15,-1 5-9-15,-4 6 0 16,-6 4-4-16,-8 6 0 16,-9 10 2-16,-3 3 1 15,-3 6-34-15,-3 7 1 16,3 5 24-16,3 4 1 15,4 5 11-15,3 1 0 0,6 4-1 16,2 5 1 0,5 1-4-16,2 2 0 0,6 2-34 15,2 1 0-15,5 3-6 16,4-3 0-16,5 1 15 16,4-2 0-16,6-6-48 15,3-3 1-15,6-4 96 16,7-5 1-16,8-6-23 15,0-8 0-15,3-5 1 16,-2-6 0-16,-1-4 45 16,-8-2 1-16,-3-6-47 15,-4-6 0-15,-2-10 1 0,0-7 1 16,0-7 39-16,1-7 1 16,1-10-15-16,-4-8 0 15,-1-8 41-15,-3-17 1 16,1-21-60-16,-10 8 1 15,-7 1-1-15,-12 13 1 16,-6 6-5-16,-1 23 0 16,1 16-4-16,-1 9 1 15,-1 10-6-15,-3 3 1 16,1 2 4-16,3 3 0 16,3 4 33-16,-10 0 0 15,-6 2-42-15,2 3 1 16,2 2 10-16,-9 21 0 15,-5 6-23-15,-1 16 1 16,-1 10-49-16,8 3 1 0,7 4-201 16,16-7 0-16,0-1-712 15</inkml:trace>
  <inkml:trace contextRef="#ctx0" brushRef="#br0" timeOffset="21256.576">6168 8580 303 0,'-5'-2'0'0,"-2"-1"-13"16,14 4 0-16,11 10 79 15,-7-5 0-15,6 1-68 16,-8-2 1-16,2 3-244 16</inkml:trace>
  <inkml:trace contextRef="#ctx0" brushRef="#br0" timeOffset="21367.988">6266 8660 337 0,'-2'-4'0'0,"-1"0"78"16,-3 8 0-16,-3 1-61 15,2 3 0-15,1-1-27 16,1 2 1-16,-3-6 11 16,3 3 1-16,1-6-76 15,-2 0 0-15,-3-4-124 0</inkml:trace>
  <inkml:trace contextRef="#ctx0" brushRef="#br0" timeOffset="21438.795">5886 8674 214 0,'18'0'0'15,"1"0"-101"-15</inkml:trace>
  <inkml:trace contextRef="#ctx0" brushRef="#br0" timeOffset="21616.562">6228 8575 191 0,'-23'3'0'0,"-8"6"-1"15,48-9 1-15,-3 0-83 16</inkml:trace>
  <inkml:trace contextRef="#ctx0" brushRef="#br0" timeOffset="22567.867">6479 8558 169 0,'-13'0'0'0,"-2"4"99"15,8-4 0-15,7 2-17 16,0 0 0-16,1-1-15 16,-4-1 0-16,-5 0 12 0,-6-1 0 15,-7-3 15-15,-1 0 0 16,-6 1-28-16,-5 1 0 16,-2-2 7-16,-4 8 0 15,-7-2-72-15,0 5 0 16,-2 2 31-16,2 0 1 15,3 2-37-15,6-2 1 16,6 0 15-16,2-4 0 16,3 3-11-16,5-5 1 15,8-1-10-15,4 0 1 16,4 0 3-16,1-2 0 16,0-2-30-16,2 2 1 15,2-2 36-15,0 2 1 16,0-2-11-16,0 2 0 15,6 2-3-15,0 0 1 16,3-2 5-16,7 2 0 16,3 1 44-16,5-3 1 0,5 0-19 15,8-3 1-15,9-3-25 16,1 3 1-16,-1-5 36 16,-9 7 0-16,-6-3-26 15,-1 0 1-15,-3 4 60 16,-8 0 1-16,-4 0-10 15,-3 0 0-15,-8 0-20 16,2 0 0-16,-6 0-9 16,0 0 0-16,0 4 11 15,0-4 1-15,0 0-43 16,-8 0 0-16,-1 0 21 0,-2 0 0 16,-7 0-19-16,-1 0 0 15,1 0 17-15,-5 0 0 16,-1 4 2-16,4-3 1 15,2 1-22-15,-1 0 0 16,1 2 0-16,-1-4 1 16,6 3-3-16,2-3 0 15,2 0 1-15,2 0 0 16,3 0-29-16,2 0 0 16,2 0 29-16,0 0 0 15,4 0-14-15,11 0 1 16,3 0-14-16,10-3 0 15,9-6 27-15,-8 5 0 16,3-1 4-16,1 1 1 16,-2 0-15-16,-5-1 1 15,-4 3 24-15,-7 0 1 0,-4 2-17 16,-4-3 0-16,1 3 26 16,-6 0 1-16,1 0 18 15,1 0 0-15,-4 0-41 16,0 0 1-16,0 0 8 15,-9 0 1-15,0 0-12 16,-8-6 0-16,-3 3 2 16,-4-1 0-16,-8 4-4 15,-1 4 1-15,-2-4-4 16,0 3 1-16,-2 3 8 0,6-1 0 16,-1 2 10-16,6 1 0 15,4-3-18-15,7 0 0 16,6-1-208-16,9 0 1 15,-3-4-1001-15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09" tIns="48254" rIns="96509" bIns="48254" numCol="1" anchor="t" anchorCtr="0" compatLnSpc="1">
            <a:prstTxWarp prst="textNoShape">
              <a:avLst/>
            </a:prstTxWarp>
          </a:bodyPr>
          <a:lstStyle>
            <a:lvl1pPr defTabSz="965200">
              <a:defRPr sz="130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8613" y="0"/>
            <a:ext cx="316388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09" tIns="48254" rIns="96509" bIns="48254" numCol="1" anchor="t" anchorCtr="0" compatLnSpc="1">
            <a:prstTxWarp prst="textNoShape">
              <a:avLst/>
            </a:prstTxWarp>
          </a:bodyPr>
          <a:lstStyle>
            <a:lvl1pPr algn="r" defTabSz="965200">
              <a:defRPr sz="130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5713" y="720725"/>
            <a:ext cx="4792662" cy="3594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0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3138" y="4554538"/>
            <a:ext cx="5356225" cy="431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09" tIns="48254" rIns="96509" bIns="4825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09" tIns="48254" rIns="96509" bIns="48254" numCol="1" anchor="b" anchorCtr="0" compatLnSpc="1">
            <a:prstTxWarp prst="textNoShape">
              <a:avLst/>
            </a:prstTxWarp>
          </a:bodyPr>
          <a:lstStyle>
            <a:lvl1pPr defTabSz="965200">
              <a:defRPr sz="130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8613" y="9109075"/>
            <a:ext cx="316388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09" tIns="48254" rIns="96509" bIns="48254" numCol="1" anchor="b" anchorCtr="0" compatLnSpc="1">
            <a:prstTxWarp prst="textNoShape">
              <a:avLst/>
            </a:prstTxWarp>
          </a:bodyPr>
          <a:lstStyle>
            <a:lvl1pPr algn="r" defTabSz="965200">
              <a:defRPr sz="1300">
                <a:cs typeface="+mn-cs"/>
              </a:defRPr>
            </a:lvl1pPr>
          </a:lstStyle>
          <a:p>
            <a:pPr>
              <a:defRPr/>
            </a:pPr>
            <a:fld id="{75C754CF-559A-E643-8258-0586FA04EF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94957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defTabSz="9652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defTabSz="9652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defTabSz="9652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defTabSz="9652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15134516-A4FF-E840-951C-010A2BB09342}" type="slidenum">
              <a:rPr lang="en-US" sz="1300"/>
              <a:pPr eaLnBrk="1" hangingPunct="1"/>
              <a:t>6</a:t>
            </a:fld>
            <a:endParaRPr lang="en-US" sz="13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5" name="Rectangle 4"/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6" name="Group 5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18" name="Line 6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" name="Line 7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" name="Line 8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" name="Line 9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" name="Line 10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" name="Line 15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" name="Line 20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" name="Line 25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" name="Line 27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7" name="Line 57"/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" name="Group 58"/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11" name="Line 59"/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" name="Line 60"/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Line 61"/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Arc 62"/>
              <p:cNvSpPr>
                <a:spLocks/>
              </p:cNvSpPr>
              <p:nvPr/>
            </p:nvSpPr>
            <p:spPr bwMode="ltGray">
              <a:xfrm rot="16200000" flipH="1">
                <a:off x="426" y="860"/>
                <a:ext cx="156" cy="157"/>
              </a:xfrm>
              <a:custGeom>
                <a:avLst/>
                <a:gdLst>
                  <a:gd name="T0" fmla="*/ 0 w 43195"/>
                  <a:gd name="T1" fmla="*/ 0 h 43200"/>
                  <a:gd name="T2" fmla="*/ 0 w 43195"/>
                  <a:gd name="T3" fmla="*/ 0 h 43200"/>
                  <a:gd name="T4" fmla="*/ 0 w 43195"/>
                  <a:gd name="T5" fmla="*/ 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" name="Group 63"/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8" name="Line 64"/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" name="Line 65"/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" name="Arc 66"/>
              <p:cNvSpPr>
                <a:spLocks/>
              </p:cNvSpPr>
              <p:nvPr/>
            </p:nvSpPr>
            <p:spPr bwMode="ltGray">
              <a:xfrm rot="5400000">
                <a:off x="5097" y="3347"/>
                <a:ext cx="156" cy="157"/>
              </a:xfrm>
              <a:custGeom>
                <a:avLst/>
                <a:gdLst>
                  <a:gd name="T0" fmla="*/ 0 w 43195"/>
                  <a:gd name="T1" fmla="*/ 0 h 43200"/>
                  <a:gd name="T2" fmla="*/ 0 w 43195"/>
                  <a:gd name="T3" fmla="*/ 0 h 43200"/>
                  <a:gd name="T4" fmla="*/ 0 w 43195"/>
                  <a:gd name="T5" fmla="*/ 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5187" name="Rectangle 67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88" name="Rectangle 6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9" name="Date Placeholder 7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© 2015 Goodrich and Tamassia</a:t>
            </a:r>
          </a:p>
        </p:txBody>
      </p:sp>
      <p:sp>
        <p:nvSpPr>
          <p:cNvPr id="70" name="Slide Number Placeholder 7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5B42A1-F202-7448-97D9-9634B61837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1" name="Footer Placeholder 7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Algorithm Analysis</a:t>
            </a:r>
          </a:p>
        </p:txBody>
      </p:sp>
    </p:spTree>
    <p:extLst>
      <p:ext uri="{BB962C8B-B14F-4D97-AF65-F5344CB8AC3E}">
        <p14:creationId xmlns:p14="http://schemas.microsoft.com/office/powerpoint/2010/main" val="1336945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2015 Goodrich and Tamassia</a:t>
            </a:r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Algorithm Analysis</a:t>
            </a:r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45C1F5-68C4-3D40-BD9B-61378355F3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404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2015 Goodrich and Tamassia</a:t>
            </a:r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Algorithm Analysis</a:t>
            </a:r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DED2A3-9287-3642-82BC-ECFD918B99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759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2015 Goodrich and Tamassia</a:t>
            </a:r>
          </a:p>
        </p:txBody>
      </p:sp>
      <p:sp>
        <p:nvSpPr>
          <p:cNvPr id="3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Algorithm Analysis</a:t>
            </a:r>
          </a:p>
        </p:txBody>
      </p:sp>
      <p:sp>
        <p:nvSpPr>
          <p:cNvPr id="4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2FE420-2C80-7A43-BC88-EA20DCA0D1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356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2015 Goodrich and Tamassia</a:t>
            </a:r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Algorithm Analysis</a:t>
            </a:r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D8688C-2390-0D49-9F8E-3DC9737E0E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833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2015 Goodrich and Tamassia</a:t>
            </a:r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Algorithm Analysis</a:t>
            </a:r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AFFF2C-90E1-4D45-8BE6-3EB067C423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346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1032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1039" name="Group 4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1070" name="Line 5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1" name="Line 6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2" name="Line 7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3" name="Line 8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4" name="Line 9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5" name="Line 10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6" name="Line 11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7" name="Line 12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8" name="Line 13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9" name="Line 14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0" name="Line 15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1" name="Line 16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2" name="Line 17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3" name="Line 18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4" name="Line 19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5" name="Line 20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6" name="Line 21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7" name="Line 22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8" name="Line 23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9" name="Line 24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90" name="Line 25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91" name="Line 26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040" name="Group 27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1041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2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3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4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5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6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7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8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9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0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1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2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3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4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5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6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7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8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9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0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1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2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3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4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5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6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7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8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9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1033" name="Rectangle 57" descr="60%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" name="Line 58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35" name="Group 59"/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1036" name="Line 60"/>
              <p:cNvSpPr>
                <a:spLocks noChangeShapeType="1"/>
              </p:cNvSpPr>
              <p:nvPr/>
            </p:nvSpPr>
            <p:spPr bwMode="ltGray">
              <a:xfrm flipH="1">
                <a:off x="96" y="1038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7" name="Line 61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8" name="Arc 62"/>
              <p:cNvSpPr>
                <a:spLocks/>
              </p:cNvSpPr>
              <p:nvPr/>
            </p:nvSpPr>
            <p:spPr bwMode="ltGray">
              <a:xfrm flipH="1">
                <a:off x="218" y="916"/>
                <a:ext cx="238" cy="240"/>
              </a:xfrm>
              <a:custGeom>
                <a:avLst/>
                <a:gdLst>
                  <a:gd name="T0" fmla="*/ 1 w 43195"/>
                  <a:gd name="T1" fmla="*/ 0 h 43200"/>
                  <a:gd name="T2" fmla="*/ 0 w 43195"/>
                  <a:gd name="T3" fmla="*/ 1 h 43200"/>
                  <a:gd name="T4" fmla="*/ 1 w 43195"/>
                  <a:gd name="T5" fmla="*/ 1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027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6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61" name="Rectangle 6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" y="6248400"/>
            <a:ext cx="350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smtClean="0">
                <a:cs typeface="+mn-cs"/>
              </a:defRPr>
            </a:lvl1pPr>
          </a:lstStyle>
          <a:p>
            <a:pPr>
              <a:defRPr/>
            </a:pPr>
            <a:r>
              <a:rPr lang="en-US"/>
              <a:t>© 2015 Goodrich and Tamassia</a:t>
            </a:r>
          </a:p>
        </p:txBody>
      </p:sp>
      <p:sp>
        <p:nvSpPr>
          <p:cNvPr id="4162" name="Rectangle 6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Algorithm Analysis</a:t>
            </a:r>
          </a:p>
        </p:txBody>
      </p:sp>
      <p:sp>
        <p:nvSpPr>
          <p:cNvPr id="4163" name="Rectangle 6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23E1EFB8-DF9E-1342-8245-F2F6DE1CC4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2" r:id="rId2"/>
    <p:sldLayoutId id="2147483703" r:id="rId3"/>
    <p:sldLayoutId id="2147483704" r:id="rId4"/>
    <p:sldLayoutId id="2147483705" r:id="rId5"/>
    <p:sldLayoutId id="2147483706" r:id="rId6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charset="0"/>
        <a:buChar char="q"/>
        <a:defRPr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charset="0"/>
        <a:buChar char="n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charset="0"/>
        <a:buChar char="w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0"/>
        <a:buChar char="n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charset="0"/>
        <a:buChar char="n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7.png"/><Relationship Id="rId5" Type="http://schemas.openxmlformats.org/officeDocument/2006/relationships/customXml" Target="../ink/ink8.xml"/><Relationship Id="rId4" Type="http://schemas.openxmlformats.org/officeDocument/2006/relationships/image" Target="../media/image16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9.png"/><Relationship Id="rId5" Type="http://schemas.openxmlformats.org/officeDocument/2006/relationships/customXml" Target="../ink/ink9.xml"/><Relationship Id="rId4" Type="http://schemas.openxmlformats.org/officeDocument/2006/relationships/image" Target="../media/image18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1.png"/><Relationship Id="rId5" Type="http://schemas.openxmlformats.org/officeDocument/2006/relationships/customXml" Target="../ink/ink10.xml"/><Relationship Id="rId4" Type="http://schemas.openxmlformats.org/officeDocument/2006/relationships/image" Target="../media/image20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3.png"/><Relationship Id="rId5" Type="http://schemas.openxmlformats.org/officeDocument/2006/relationships/customXml" Target="../ink/ink11.xml"/><Relationship Id="rId4" Type="http://schemas.openxmlformats.org/officeDocument/2006/relationships/image" Target="../media/image22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5.png"/><Relationship Id="rId5" Type="http://schemas.openxmlformats.org/officeDocument/2006/relationships/customXml" Target="../ink/ink12.xml"/><Relationship Id="rId4" Type="http://schemas.openxmlformats.org/officeDocument/2006/relationships/image" Target="../media/image24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customXml" Target="../ink/ink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png"/><Relationship Id="rId5" Type="http://schemas.openxmlformats.org/officeDocument/2006/relationships/customXml" Target="../ink/ink2.xml"/><Relationship Id="rId4" Type="http://schemas.openxmlformats.org/officeDocument/2006/relationships/image" Target="../media/image6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png"/><Relationship Id="rId5" Type="http://schemas.openxmlformats.org/officeDocument/2006/relationships/customXml" Target="../ink/ink3.xml"/><Relationship Id="rId4" Type="http://schemas.openxmlformats.org/officeDocument/2006/relationships/image" Target="../media/image8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1.png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3.vml"/><Relationship Id="rId6" Type="http://schemas.openxmlformats.org/officeDocument/2006/relationships/customXml" Target="../ink/ink4.xml"/><Relationship Id="rId5" Type="http://schemas.openxmlformats.org/officeDocument/2006/relationships/image" Target="../media/image10.emf"/><Relationship Id="rId4" Type="http://schemas.openxmlformats.org/officeDocument/2006/relationships/oleObject" Target="../embeddings/oleObject3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customXml" Target="../ink/ink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5.png"/><Relationship Id="rId5" Type="http://schemas.openxmlformats.org/officeDocument/2006/relationships/customXml" Target="../ink/ink7.xml"/><Relationship Id="rId4" Type="http://schemas.openxmlformats.org/officeDocument/2006/relationships/image" Target="../media/image1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9"/>
          <p:cNvSpPr>
            <a:spLocks noChangeArrowheads="1"/>
          </p:cNvSpPr>
          <p:nvPr/>
        </p:nvSpPr>
        <p:spPr bwMode="auto">
          <a:xfrm>
            <a:off x="4497388" y="4583113"/>
            <a:ext cx="13668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b="1">
                <a:solidFill>
                  <a:srgbClr val="800000"/>
                </a:solidFill>
                <a:latin typeface="Times" charset="0"/>
              </a:rPr>
              <a:t>Algorithm</a:t>
            </a:r>
            <a:endParaRPr lang="en-US">
              <a:solidFill>
                <a:srgbClr val="800000"/>
              </a:solidFill>
            </a:endParaRPr>
          </a:p>
        </p:txBody>
      </p:sp>
      <p:sp>
        <p:nvSpPr>
          <p:cNvPr id="10243" name="Rectangle 10"/>
          <p:cNvSpPr>
            <a:spLocks noChangeArrowheads="1"/>
          </p:cNvSpPr>
          <p:nvPr/>
        </p:nvSpPr>
        <p:spPr bwMode="auto">
          <a:xfrm>
            <a:off x="3035300" y="4581525"/>
            <a:ext cx="736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b="1">
                <a:solidFill>
                  <a:srgbClr val="800000"/>
                </a:solidFill>
                <a:latin typeface="Times" charset="0"/>
              </a:rPr>
              <a:t>Input</a:t>
            </a:r>
            <a:endParaRPr lang="en-US">
              <a:solidFill>
                <a:srgbClr val="800000"/>
              </a:solidFill>
            </a:endParaRPr>
          </a:p>
        </p:txBody>
      </p:sp>
      <p:sp>
        <p:nvSpPr>
          <p:cNvPr id="10244" name="Rectangle 76"/>
          <p:cNvSpPr>
            <a:spLocks noChangeArrowheads="1"/>
          </p:cNvSpPr>
          <p:nvPr/>
        </p:nvSpPr>
        <p:spPr bwMode="auto">
          <a:xfrm>
            <a:off x="6502400" y="4583113"/>
            <a:ext cx="9620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b="1">
                <a:solidFill>
                  <a:srgbClr val="800000"/>
                </a:solidFill>
                <a:latin typeface="Times" charset="0"/>
              </a:rPr>
              <a:t>Output</a:t>
            </a:r>
            <a:endParaRPr lang="en-US">
              <a:solidFill>
                <a:srgbClr val="800000"/>
              </a:solidFill>
            </a:endParaRPr>
          </a:p>
        </p:txBody>
      </p:sp>
      <p:sp>
        <p:nvSpPr>
          <p:cNvPr id="10245" name="AutoShape 154"/>
          <p:cNvSpPr>
            <a:spLocks noChangeArrowheads="1"/>
          </p:cNvSpPr>
          <p:nvPr/>
        </p:nvSpPr>
        <p:spPr bwMode="auto">
          <a:xfrm>
            <a:off x="4095750" y="3883025"/>
            <a:ext cx="381000" cy="228600"/>
          </a:xfrm>
          <a:prstGeom prst="rightArrow">
            <a:avLst>
              <a:gd name="adj1" fmla="val 50000"/>
              <a:gd name="adj2" fmla="val 41667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6" name="AutoShape 155"/>
          <p:cNvSpPr>
            <a:spLocks noChangeArrowheads="1"/>
          </p:cNvSpPr>
          <p:nvPr/>
        </p:nvSpPr>
        <p:spPr bwMode="auto">
          <a:xfrm>
            <a:off x="5837238" y="3884613"/>
            <a:ext cx="381000" cy="228600"/>
          </a:xfrm>
          <a:prstGeom prst="rightArrow">
            <a:avLst>
              <a:gd name="adj1" fmla="val 50000"/>
              <a:gd name="adj2" fmla="val 41667"/>
            </a:avLst>
          </a:prstGeom>
          <a:solidFill>
            <a:schemeClr val="accent1"/>
          </a:solidFill>
          <a:ln w="9525">
            <a:solidFill>
              <a:srgbClr val="E4BB0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7" name="Picture 6" descr="BU005259.png"/>
          <p:cNvPicPr>
            <a:picLocks noChangeAspect="1"/>
          </p:cNvPicPr>
          <p:nvPr/>
        </p:nvPicPr>
        <p:blipFill>
          <a:blip r:embed="rId2" cstate="email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3667125"/>
            <a:ext cx="989322" cy="88401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51" name="Picture 9" descr="skd188086sdc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3438525"/>
            <a:ext cx="838200" cy="1093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2" name="Picture 10" descr="AA026348.pn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3725863"/>
            <a:ext cx="1268413" cy="87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Rectangle 2">
            <a:extLst>
              <a:ext uri="{FF2B5EF4-FFF2-40B4-BE49-F238E27FC236}">
                <a16:creationId xmlns:a16="http://schemas.microsoft.com/office/drawing/2014/main" id="{06A0004A-0548-EF4B-B111-DBE6FCE316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6300" y="1734479"/>
            <a:ext cx="7543800" cy="9182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  <a:ea typeface="ＭＳ Ｐゴシック" charset="0"/>
                <a:cs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  <a:ea typeface="ＭＳ Ｐゴシック" charset="0"/>
                <a:cs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  <a:ea typeface="ＭＳ Ｐゴシック" charset="0"/>
                <a:cs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  <a:ea typeface="ＭＳ Ｐゴシック" charset="0"/>
                <a:cs typeface="ＭＳ Ｐゴシック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en-US" kern="0" dirty="0">
                <a:solidFill>
                  <a:srgbClr val="000000"/>
                </a:solidFill>
                <a:latin typeface="Tahoma" charset="0"/>
              </a:rPr>
              <a:t>Algorithm Analysis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Algorithm Analysis</a:t>
            </a:r>
          </a:p>
        </p:txBody>
      </p:sp>
      <p:sp>
        <p:nvSpPr>
          <p:cNvPr id="286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57A68B24-0A9F-A84C-870B-32611727D20D}" type="slidenum">
              <a:rPr lang="en-US" sz="1400"/>
              <a:pPr eaLnBrk="1" hangingPunct="1"/>
              <a:t>10</a:t>
            </a:fld>
            <a:endParaRPr lang="en-US" sz="1400"/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Big-Oh Notation</a:t>
            </a:r>
          </a:p>
        </p:txBody>
      </p:sp>
      <p:sp>
        <p:nvSpPr>
          <p:cNvPr id="28676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3886200" cy="4419600"/>
          </a:xfrm>
        </p:spPr>
        <p:txBody>
          <a:bodyPr/>
          <a:lstStyle/>
          <a:p>
            <a:pPr eaLnBrk="1" hangingPunct="1"/>
            <a:r>
              <a:rPr lang="en-US" sz="2400">
                <a:latin typeface="Tahoma" charset="0"/>
              </a:rPr>
              <a:t>Given functions </a:t>
            </a:r>
            <a:r>
              <a:rPr lang="en-US" sz="2400" b="1" i="1">
                <a:latin typeface="Times New Roman" charset="0"/>
                <a:sym typeface="Symbol" charset="0"/>
              </a:rPr>
              <a:t>f</a:t>
            </a:r>
            <a:r>
              <a:rPr lang="en-US" sz="2400">
                <a:latin typeface="Times New Roman" charset="0"/>
                <a:sym typeface="Symbol" charset="0"/>
              </a:rPr>
              <a:t>(</a:t>
            </a:r>
            <a:r>
              <a:rPr lang="en-US" sz="2400" b="1" i="1">
                <a:latin typeface="Times New Roman" charset="0"/>
                <a:sym typeface="Symbol" charset="0"/>
              </a:rPr>
              <a:t>n</a:t>
            </a:r>
            <a:r>
              <a:rPr lang="en-US" sz="2400">
                <a:latin typeface="Times New Roman" charset="0"/>
                <a:sym typeface="Symbol" charset="0"/>
              </a:rPr>
              <a:t>) </a:t>
            </a:r>
            <a:r>
              <a:rPr lang="en-US" sz="2400">
                <a:latin typeface="Tahoma" charset="0"/>
              </a:rPr>
              <a:t>and </a:t>
            </a:r>
            <a:r>
              <a:rPr lang="en-US" sz="2400" b="1" i="1">
                <a:latin typeface="Times New Roman" charset="0"/>
                <a:sym typeface="Symbol" charset="0"/>
              </a:rPr>
              <a:t>g</a:t>
            </a:r>
            <a:r>
              <a:rPr lang="en-US" sz="2400">
                <a:latin typeface="Times New Roman" charset="0"/>
                <a:sym typeface="Symbol" charset="0"/>
              </a:rPr>
              <a:t>(</a:t>
            </a:r>
            <a:r>
              <a:rPr lang="en-US" sz="2400" b="1" i="1">
                <a:latin typeface="Times New Roman" charset="0"/>
                <a:sym typeface="Symbol" charset="0"/>
              </a:rPr>
              <a:t>n</a:t>
            </a:r>
            <a:r>
              <a:rPr lang="en-US" sz="2400">
                <a:latin typeface="Times New Roman" charset="0"/>
                <a:sym typeface="Symbol" charset="0"/>
              </a:rPr>
              <a:t>)</a:t>
            </a:r>
            <a:r>
              <a:rPr lang="en-US" sz="2400">
                <a:latin typeface="Tahoma" charset="0"/>
                <a:sym typeface="Symbol" charset="0"/>
              </a:rPr>
              <a:t>, </a:t>
            </a:r>
            <a:r>
              <a:rPr lang="en-US" sz="2400">
                <a:latin typeface="Tahoma" charset="0"/>
              </a:rPr>
              <a:t>we say that </a:t>
            </a:r>
            <a:r>
              <a:rPr lang="en-US" sz="2400" b="1" i="1">
                <a:latin typeface="Times New Roman" charset="0"/>
                <a:sym typeface="Symbol" charset="0"/>
              </a:rPr>
              <a:t>f</a:t>
            </a:r>
            <a:r>
              <a:rPr lang="en-US" sz="2400">
                <a:latin typeface="Times New Roman" charset="0"/>
                <a:sym typeface="Symbol" charset="0"/>
              </a:rPr>
              <a:t>(</a:t>
            </a:r>
            <a:r>
              <a:rPr lang="en-US" sz="2400" b="1" i="1">
                <a:latin typeface="Times New Roman" charset="0"/>
                <a:sym typeface="Symbol" charset="0"/>
              </a:rPr>
              <a:t>n</a:t>
            </a:r>
            <a:r>
              <a:rPr lang="en-US" sz="2400">
                <a:latin typeface="Times New Roman" charset="0"/>
                <a:sym typeface="Symbol" charset="0"/>
              </a:rPr>
              <a:t>) </a:t>
            </a:r>
            <a:r>
              <a:rPr lang="en-US" sz="2400">
                <a:latin typeface="Tahoma" charset="0"/>
              </a:rPr>
              <a:t>is </a:t>
            </a:r>
            <a:r>
              <a:rPr lang="en-US" sz="2400" b="1" i="1">
                <a:latin typeface="Times New Roman" charset="0"/>
                <a:sym typeface="Symbol" charset="0"/>
              </a:rPr>
              <a:t>O</a:t>
            </a:r>
            <a:r>
              <a:rPr lang="en-US" sz="2400">
                <a:latin typeface="Times New Roman" charset="0"/>
                <a:sym typeface="Symbol" charset="0"/>
              </a:rPr>
              <a:t>(</a:t>
            </a:r>
            <a:r>
              <a:rPr lang="en-US" sz="2400" b="1" i="1">
                <a:latin typeface="Times New Roman" charset="0"/>
                <a:sym typeface="Symbol" charset="0"/>
              </a:rPr>
              <a:t>g</a:t>
            </a:r>
            <a:r>
              <a:rPr lang="en-US" sz="2400">
                <a:latin typeface="Times New Roman" charset="0"/>
                <a:sym typeface="Symbol" charset="0"/>
              </a:rPr>
              <a:t>(</a:t>
            </a:r>
            <a:r>
              <a:rPr lang="en-US" sz="2400" b="1" i="1">
                <a:latin typeface="Times New Roman" charset="0"/>
                <a:sym typeface="Symbol" charset="0"/>
              </a:rPr>
              <a:t>n</a:t>
            </a:r>
            <a:r>
              <a:rPr lang="en-US" sz="2400">
                <a:latin typeface="Times New Roman" charset="0"/>
                <a:sym typeface="Symbol" charset="0"/>
              </a:rPr>
              <a:t>))</a:t>
            </a:r>
            <a:r>
              <a:rPr lang="en-US" sz="2400">
                <a:latin typeface="Tahoma" charset="0"/>
                <a:sym typeface="Symbol" charset="0"/>
              </a:rPr>
              <a:t> </a:t>
            </a:r>
            <a:r>
              <a:rPr lang="en-US" sz="2400">
                <a:latin typeface="Tahoma" charset="0"/>
              </a:rPr>
              <a:t>if there are positive constants</a:t>
            </a:r>
            <a:br>
              <a:rPr lang="en-US" sz="2400">
                <a:latin typeface="Tahoma" charset="0"/>
              </a:rPr>
            </a:br>
            <a:r>
              <a:rPr lang="en-US" sz="2400" b="1" i="1">
                <a:latin typeface="Times New Roman" charset="0"/>
                <a:sym typeface="Symbol" charset="0"/>
              </a:rPr>
              <a:t>c</a:t>
            </a:r>
            <a:r>
              <a:rPr lang="en-US" sz="2400">
                <a:latin typeface="Tahoma" charset="0"/>
              </a:rPr>
              <a:t> and </a:t>
            </a:r>
            <a:r>
              <a:rPr lang="en-US" sz="2400" b="1" i="1">
                <a:latin typeface="Times New Roman" charset="0"/>
                <a:sym typeface="Symbol" charset="0"/>
              </a:rPr>
              <a:t>n</a:t>
            </a:r>
            <a:r>
              <a:rPr lang="en-US" sz="2400" b="1" baseline="-25000">
                <a:latin typeface="Times New Roman" charset="0"/>
                <a:sym typeface="Symbol" charset="0"/>
              </a:rPr>
              <a:t>0</a:t>
            </a:r>
            <a:r>
              <a:rPr lang="en-US" sz="2400">
                <a:latin typeface="Tahoma" charset="0"/>
              </a:rPr>
              <a:t> such that</a:t>
            </a:r>
          </a:p>
          <a:p>
            <a:pPr eaLnBrk="1" hangingPunct="1">
              <a:buFont typeface="Wingdings" charset="0"/>
              <a:buNone/>
            </a:pPr>
            <a:r>
              <a:rPr lang="en-US" sz="2800" b="1" i="1">
                <a:latin typeface="Times New Roman" charset="0"/>
                <a:sym typeface="Symbol" charset="0"/>
              </a:rPr>
              <a:t>	</a:t>
            </a:r>
            <a:r>
              <a:rPr lang="en-US" sz="2400" b="1" i="1">
                <a:latin typeface="Times New Roman" charset="0"/>
                <a:sym typeface="Symbol" charset="0"/>
              </a:rPr>
              <a:t>f</a:t>
            </a:r>
            <a:r>
              <a:rPr lang="en-US" sz="2400">
                <a:latin typeface="Times New Roman" charset="0"/>
                <a:sym typeface="Symbol" charset="0"/>
              </a:rPr>
              <a:t>(</a:t>
            </a:r>
            <a:r>
              <a:rPr lang="en-US" sz="2400" b="1" i="1">
                <a:latin typeface="Times New Roman" charset="0"/>
                <a:sym typeface="Symbol" charset="0"/>
              </a:rPr>
              <a:t>n</a:t>
            </a:r>
            <a:r>
              <a:rPr lang="en-US" sz="2400">
                <a:latin typeface="Times New Roman" charset="0"/>
                <a:sym typeface="Symbol" charset="0"/>
              </a:rPr>
              <a:t>)</a:t>
            </a:r>
            <a:r>
              <a:rPr lang="en-US" sz="2400">
                <a:latin typeface="Tahoma" charset="0"/>
              </a:rPr>
              <a:t> </a:t>
            </a:r>
            <a:r>
              <a:rPr lang="en-US" sz="2400">
                <a:latin typeface="Symbol" charset="0"/>
                <a:sym typeface="Symbol" charset="0"/>
              </a:rPr>
              <a:t></a:t>
            </a:r>
            <a:r>
              <a:rPr lang="en-US" sz="2400">
                <a:latin typeface="Tahoma" charset="0"/>
              </a:rPr>
              <a:t> </a:t>
            </a:r>
            <a:r>
              <a:rPr lang="en-US" sz="2400" b="1" i="1">
                <a:latin typeface="Times New Roman" charset="0"/>
                <a:sym typeface="Symbol" charset="0"/>
              </a:rPr>
              <a:t>cg</a:t>
            </a:r>
            <a:r>
              <a:rPr lang="en-US" sz="2400">
                <a:latin typeface="Times New Roman" charset="0"/>
                <a:sym typeface="Symbol" charset="0"/>
              </a:rPr>
              <a:t>(</a:t>
            </a:r>
            <a:r>
              <a:rPr lang="en-US" sz="2400" b="1" i="1">
                <a:latin typeface="Times New Roman" charset="0"/>
                <a:sym typeface="Symbol" charset="0"/>
              </a:rPr>
              <a:t>n</a:t>
            </a:r>
            <a:r>
              <a:rPr lang="en-US" sz="2400">
                <a:latin typeface="Times New Roman" charset="0"/>
                <a:sym typeface="Symbol" charset="0"/>
              </a:rPr>
              <a:t>)  </a:t>
            </a:r>
            <a:r>
              <a:rPr lang="en-US" sz="2400">
                <a:latin typeface="Tahoma" charset="0"/>
              </a:rPr>
              <a:t>for </a:t>
            </a:r>
            <a:r>
              <a:rPr lang="en-US" sz="2400" b="1" i="1">
                <a:latin typeface="Times New Roman" charset="0"/>
                <a:sym typeface="Symbol" charset="0"/>
              </a:rPr>
              <a:t>n </a:t>
            </a:r>
            <a:r>
              <a:rPr lang="en-US" sz="2400">
                <a:latin typeface="Symbol" charset="0"/>
                <a:sym typeface="Symbol" charset="0"/>
              </a:rPr>
              <a:t></a:t>
            </a:r>
            <a:r>
              <a:rPr lang="en-US" sz="2400">
                <a:latin typeface="Tahoma" charset="0"/>
              </a:rPr>
              <a:t> </a:t>
            </a:r>
            <a:r>
              <a:rPr lang="en-US" sz="2400" b="1" i="1">
                <a:latin typeface="Times New Roman" charset="0"/>
                <a:sym typeface="Symbol" charset="0"/>
              </a:rPr>
              <a:t>n</a:t>
            </a:r>
            <a:r>
              <a:rPr lang="en-US" sz="2400" b="1" baseline="-25000">
                <a:latin typeface="Times New Roman" charset="0"/>
                <a:sym typeface="Symbol" charset="0"/>
              </a:rPr>
              <a:t>0</a:t>
            </a:r>
          </a:p>
          <a:p>
            <a:pPr eaLnBrk="1" hangingPunct="1"/>
            <a:r>
              <a:rPr lang="en-US" sz="2400">
                <a:latin typeface="Tahoma" charset="0"/>
              </a:rPr>
              <a:t>Example: </a:t>
            </a:r>
            <a:r>
              <a:rPr lang="en-US" sz="2400">
                <a:latin typeface="Times New Roman" charset="0"/>
                <a:sym typeface="Symbol" charset="0"/>
              </a:rPr>
              <a:t>2</a:t>
            </a:r>
            <a:r>
              <a:rPr lang="en-US" sz="2400" b="1" i="1">
                <a:latin typeface="Times New Roman" charset="0"/>
                <a:sym typeface="Symbol" charset="0"/>
              </a:rPr>
              <a:t>n</a:t>
            </a:r>
            <a:r>
              <a:rPr lang="en-US" sz="2400" b="1">
                <a:latin typeface="Times New Roman" charset="0"/>
                <a:sym typeface="Symbol" charset="0"/>
              </a:rPr>
              <a:t> </a:t>
            </a:r>
            <a:r>
              <a:rPr lang="en-US" sz="2400">
                <a:latin typeface="Symbol" charset="0"/>
                <a:sym typeface="Symbol" charset="0"/>
              </a:rPr>
              <a:t>+</a:t>
            </a:r>
            <a:r>
              <a:rPr lang="en-US" sz="2400" b="1">
                <a:latin typeface="Times New Roman" charset="0"/>
                <a:sym typeface="Symbol" charset="0"/>
              </a:rPr>
              <a:t> </a:t>
            </a:r>
            <a:r>
              <a:rPr lang="en-US" sz="2400">
                <a:latin typeface="Times New Roman" charset="0"/>
                <a:sym typeface="Symbol" charset="0"/>
              </a:rPr>
              <a:t>10</a:t>
            </a:r>
            <a:r>
              <a:rPr lang="en-US" sz="2400">
                <a:latin typeface="Tahoma" charset="0"/>
                <a:sym typeface="Symbol" charset="0"/>
              </a:rPr>
              <a:t> is </a:t>
            </a:r>
            <a:r>
              <a:rPr lang="en-US" sz="2400" b="1" i="1">
                <a:latin typeface="Times New Roman" charset="0"/>
                <a:sym typeface="Symbol" charset="0"/>
              </a:rPr>
              <a:t>O</a:t>
            </a:r>
            <a:r>
              <a:rPr lang="en-US" sz="2400">
                <a:latin typeface="Times New Roman" charset="0"/>
                <a:sym typeface="Symbol" charset="0"/>
              </a:rPr>
              <a:t>(</a:t>
            </a:r>
            <a:r>
              <a:rPr lang="en-US" sz="2400" b="1" i="1">
                <a:latin typeface="Times New Roman" charset="0"/>
                <a:sym typeface="Symbol" charset="0"/>
              </a:rPr>
              <a:t>n</a:t>
            </a:r>
            <a:r>
              <a:rPr lang="en-US" sz="2400">
                <a:latin typeface="Times New Roman" charset="0"/>
                <a:sym typeface="Symbol" charset="0"/>
              </a:rPr>
              <a:t>)</a:t>
            </a:r>
          </a:p>
          <a:p>
            <a:pPr lvl="1" eaLnBrk="1" hangingPunct="1"/>
            <a:r>
              <a:rPr lang="en-US" sz="2000">
                <a:latin typeface="Times New Roman" charset="0"/>
                <a:sym typeface="Symbol" charset="0"/>
              </a:rPr>
              <a:t>2</a:t>
            </a:r>
            <a:r>
              <a:rPr lang="en-US" sz="2000" b="1" i="1">
                <a:latin typeface="Times New Roman" charset="0"/>
                <a:sym typeface="Symbol" charset="0"/>
              </a:rPr>
              <a:t>n</a:t>
            </a:r>
            <a:r>
              <a:rPr lang="en-US" sz="2000" b="1">
                <a:latin typeface="Times New Roman" charset="0"/>
                <a:sym typeface="Symbol" charset="0"/>
              </a:rPr>
              <a:t> </a:t>
            </a:r>
            <a:r>
              <a:rPr lang="en-US" sz="2000">
                <a:latin typeface="Symbol" charset="0"/>
                <a:sym typeface="Symbol" charset="0"/>
              </a:rPr>
              <a:t>+</a:t>
            </a:r>
            <a:r>
              <a:rPr lang="en-US" sz="2000" b="1">
                <a:latin typeface="Times New Roman" charset="0"/>
                <a:sym typeface="Symbol" charset="0"/>
              </a:rPr>
              <a:t> </a:t>
            </a:r>
            <a:r>
              <a:rPr lang="en-US" sz="2000">
                <a:latin typeface="Times New Roman" charset="0"/>
                <a:sym typeface="Symbol" charset="0"/>
              </a:rPr>
              <a:t>10</a:t>
            </a:r>
            <a:r>
              <a:rPr lang="en-US" sz="2000" b="1" i="1">
                <a:latin typeface="Times New Roman" charset="0"/>
                <a:sym typeface="Symbol" charset="0"/>
              </a:rPr>
              <a:t> </a:t>
            </a:r>
            <a:r>
              <a:rPr lang="en-US" sz="2000">
                <a:latin typeface="Symbol" charset="0"/>
                <a:sym typeface="Symbol" charset="0"/>
              </a:rPr>
              <a:t></a:t>
            </a:r>
            <a:r>
              <a:rPr lang="en-US" sz="2000">
                <a:latin typeface="Tahoma" charset="0"/>
              </a:rPr>
              <a:t> </a:t>
            </a:r>
            <a:r>
              <a:rPr lang="en-US" sz="2000" b="1" i="1">
                <a:latin typeface="Times New Roman" charset="0"/>
                <a:sym typeface="Symbol" charset="0"/>
              </a:rPr>
              <a:t>cn</a:t>
            </a:r>
          </a:p>
          <a:p>
            <a:pPr lvl="1" eaLnBrk="1" hangingPunct="1"/>
            <a:r>
              <a:rPr lang="en-US" sz="2000">
                <a:latin typeface="Times New Roman" charset="0"/>
                <a:sym typeface="Symbol" charset="0"/>
              </a:rPr>
              <a:t>(</a:t>
            </a:r>
            <a:r>
              <a:rPr lang="en-US" sz="2000" b="1" i="1">
                <a:latin typeface="Times New Roman" charset="0"/>
                <a:sym typeface="Symbol" charset="0"/>
              </a:rPr>
              <a:t>c</a:t>
            </a:r>
            <a:r>
              <a:rPr lang="en-US" sz="2000">
                <a:latin typeface="Times New Roman" charset="0"/>
                <a:sym typeface="Symbol" charset="0"/>
              </a:rPr>
              <a:t> </a:t>
            </a:r>
            <a:r>
              <a:rPr lang="en-US" sz="2000">
                <a:latin typeface="Symbol" charset="0"/>
                <a:sym typeface="Symbol" charset="0"/>
              </a:rPr>
              <a:t></a:t>
            </a:r>
            <a:r>
              <a:rPr lang="en-US" sz="2000">
                <a:latin typeface="Times New Roman" charset="0"/>
                <a:sym typeface="Symbol" charset="0"/>
              </a:rPr>
              <a:t> 2) </a:t>
            </a:r>
            <a:r>
              <a:rPr lang="en-US" sz="2000" b="1" i="1">
                <a:latin typeface="Times New Roman" charset="0"/>
                <a:sym typeface="Symbol" charset="0"/>
              </a:rPr>
              <a:t>n </a:t>
            </a:r>
            <a:r>
              <a:rPr lang="en-US" sz="2000">
                <a:latin typeface="Symbol" charset="0"/>
                <a:sym typeface="Symbol" charset="0"/>
              </a:rPr>
              <a:t> </a:t>
            </a:r>
            <a:r>
              <a:rPr lang="en-US" sz="2000">
                <a:latin typeface="Times New Roman" charset="0"/>
                <a:sym typeface="Symbol" charset="0"/>
              </a:rPr>
              <a:t>10</a:t>
            </a:r>
          </a:p>
          <a:p>
            <a:pPr lvl="1" eaLnBrk="1" hangingPunct="1"/>
            <a:r>
              <a:rPr lang="en-US" sz="2000" b="1" i="1">
                <a:latin typeface="Times New Roman" charset="0"/>
                <a:sym typeface="Symbol" charset="0"/>
              </a:rPr>
              <a:t>n </a:t>
            </a:r>
            <a:r>
              <a:rPr lang="en-US" sz="2000">
                <a:latin typeface="Symbol" charset="0"/>
                <a:sym typeface="Symbol" charset="0"/>
              </a:rPr>
              <a:t> </a:t>
            </a:r>
            <a:r>
              <a:rPr lang="en-US" sz="2000">
                <a:latin typeface="Times New Roman" charset="0"/>
                <a:sym typeface="Symbol" charset="0"/>
              </a:rPr>
              <a:t>10</a:t>
            </a:r>
            <a:r>
              <a:rPr lang="en-US" sz="2000">
                <a:latin typeface="Symbol" charset="0"/>
                <a:sym typeface="Symbol" charset="0"/>
              </a:rPr>
              <a:t>/</a:t>
            </a:r>
            <a:r>
              <a:rPr lang="en-US" sz="2000">
                <a:latin typeface="Times New Roman" charset="0"/>
                <a:sym typeface="Symbol" charset="0"/>
              </a:rPr>
              <a:t>(</a:t>
            </a:r>
            <a:r>
              <a:rPr lang="en-US" sz="2000" b="1" i="1">
                <a:latin typeface="Times New Roman" charset="0"/>
                <a:sym typeface="Symbol" charset="0"/>
              </a:rPr>
              <a:t>c</a:t>
            </a:r>
            <a:r>
              <a:rPr lang="en-US" sz="2000">
                <a:latin typeface="Times New Roman" charset="0"/>
                <a:sym typeface="Symbol" charset="0"/>
              </a:rPr>
              <a:t> </a:t>
            </a:r>
            <a:r>
              <a:rPr lang="en-US" sz="2000">
                <a:latin typeface="Symbol" charset="0"/>
                <a:sym typeface="Symbol" charset="0"/>
              </a:rPr>
              <a:t></a:t>
            </a:r>
            <a:r>
              <a:rPr lang="en-US" sz="2000">
                <a:latin typeface="Times New Roman" charset="0"/>
                <a:sym typeface="Symbol" charset="0"/>
              </a:rPr>
              <a:t> 2)</a:t>
            </a:r>
          </a:p>
          <a:p>
            <a:pPr lvl="1" eaLnBrk="1" hangingPunct="1"/>
            <a:r>
              <a:rPr lang="en-US" sz="2000">
                <a:latin typeface="Tahoma" charset="0"/>
              </a:rPr>
              <a:t>Pick </a:t>
            </a:r>
            <a:r>
              <a:rPr lang="en-US" sz="2000" b="1" i="1">
                <a:latin typeface="Times New Roman" charset="0"/>
                <a:sym typeface="Symbol" charset="0"/>
              </a:rPr>
              <a:t>c </a:t>
            </a:r>
            <a:r>
              <a:rPr lang="en-US" sz="2000">
                <a:latin typeface="Symbol" charset="0"/>
                <a:sym typeface="Symbol" charset="0"/>
              </a:rPr>
              <a:t>= </a:t>
            </a:r>
            <a:r>
              <a:rPr lang="en-US" sz="2000">
                <a:latin typeface="Times New Roman" charset="0"/>
                <a:sym typeface="Symbol" charset="0"/>
              </a:rPr>
              <a:t>3 </a:t>
            </a:r>
            <a:r>
              <a:rPr lang="en-US" sz="2000">
                <a:latin typeface="Tahoma" charset="0"/>
              </a:rPr>
              <a:t>and </a:t>
            </a:r>
            <a:r>
              <a:rPr lang="en-US" sz="2000" b="1" i="1">
                <a:latin typeface="Times New Roman" charset="0"/>
                <a:sym typeface="Symbol" charset="0"/>
              </a:rPr>
              <a:t>n</a:t>
            </a:r>
            <a:r>
              <a:rPr lang="en-US" sz="2000" b="1" baseline="-25000">
                <a:latin typeface="Times New Roman" charset="0"/>
                <a:sym typeface="Symbol" charset="0"/>
              </a:rPr>
              <a:t>0 </a:t>
            </a:r>
            <a:r>
              <a:rPr lang="en-US" sz="2000">
                <a:latin typeface="Symbol" charset="0"/>
                <a:sym typeface="Symbol" charset="0"/>
              </a:rPr>
              <a:t>= </a:t>
            </a:r>
            <a:r>
              <a:rPr lang="en-US" sz="2000">
                <a:latin typeface="Times New Roman" charset="0"/>
                <a:sym typeface="Symbol" charset="0"/>
              </a:rPr>
              <a:t>10</a:t>
            </a:r>
            <a:endParaRPr lang="en-US" sz="2000">
              <a:latin typeface="Tahoma" charset="0"/>
            </a:endParaRPr>
          </a:p>
          <a:p>
            <a:pPr eaLnBrk="1" hangingPunct="1"/>
            <a:endParaRPr lang="en-US" sz="2400">
              <a:latin typeface="Tahoma" charset="0"/>
            </a:endParaRPr>
          </a:p>
        </p:txBody>
      </p:sp>
      <p:graphicFrame>
        <p:nvGraphicFramePr>
          <p:cNvPr id="28677" name="Object 4"/>
          <p:cNvGraphicFramePr>
            <a:graphicFrameLocks noChangeAspect="1"/>
          </p:cNvGraphicFramePr>
          <p:nvPr/>
        </p:nvGraphicFramePr>
        <p:xfrm>
          <a:off x="3810000" y="1371600"/>
          <a:ext cx="5324475" cy="428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29" name="Chart" r:id="rId3" imgW="8686800" imgH="6553200" progId="Excel.Chart.8">
                  <p:embed followColorScheme="full"/>
                </p:oleObj>
              </mc:Choice>
              <mc:Fallback>
                <p:oleObj name="Chart" r:id="rId3" imgW="8686800" imgH="6553200" progId="Excel.Chart.8">
                  <p:embed followColorScheme="full"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1371600"/>
                        <a:ext cx="5324475" cy="4286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D78F8274-B7B9-4BE2-8BA5-DF0013FDF183}"/>
                  </a:ext>
                </a:extLst>
              </p14:cNvPr>
              <p14:cNvContentPartPr/>
              <p14:nvPr/>
            </p14:nvContentPartPr>
            <p14:xfrm>
              <a:off x="679320" y="2235600"/>
              <a:ext cx="3905280" cy="38955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D78F8274-B7B9-4BE2-8BA5-DF0013FDF183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69960" y="2226240"/>
                <a:ext cx="3924000" cy="39142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Algorithm Analysis</a:t>
            </a:r>
          </a:p>
        </p:txBody>
      </p:sp>
      <p:sp>
        <p:nvSpPr>
          <p:cNvPr id="296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69F218C3-C266-8B46-8A2F-5927D972E6B6}" type="slidenum">
              <a:rPr lang="en-US" sz="1400"/>
              <a:pPr eaLnBrk="1" hangingPunct="1"/>
              <a:t>11</a:t>
            </a:fld>
            <a:endParaRPr lang="en-US" sz="1400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Big-Oh Example</a:t>
            </a:r>
          </a:p>
        </p:txBody>
      </p:sp>
      <p:sp>
        <p:nvSpPr>
          <p:cNvPr id="29700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905000"/>
            <a:ext cx="3581400" cy="3657600"/>
          </a:xfrm>
        </p:spPr>
        <p:txBody>
          <a:bodyPr/>
          <a:lstStyle/>
          <a:p>
            <a:pPr eaLnBrk="1" hangingPunct="1"/>
            <a:r>
              <a:rPr lang="en-US" sz="2400">
                <a:latin typeface="Tahoma" charset="0"/>
              </a:rPr>
              <a:t>Example: the function </a:t>
            </a:r>
            <a:r>
              <a:rPr lang="en-US" sz="2400" b="1" i="1">
                <a:latin typeface="Times New Roman" charset="0"/>
                <a:sym typeface="Symbol" charset="0"/>
              </a:rPr>
              <a:t>n</a:t>
            </a:r>
            <a:r>
              <a:rPr lang="en-US" sz="2400" baseline="30000">
                <a:latin typeface="Times New Roman" charset="0"/>
                <a:sym typeface="Symbol" charset="0"/>
              </a:rPr>
              <a:t>2</a:t>
            </a:r>
            <a:r>
              <a:rPr lang="en-US" sz="2400" b="1">
                <a:latin typeface="Times New Roman" charset="0"/>
                <a:sym typeface="Symbol" charset="0"/>
              </a:rPr>
              <a:t> </a:t>
            </a:r>
            <a:r>
              <a:rPr lang="en-US" sz="2400">
                <a:latin typeface="Tahoma" charset="0"/>
                <a:sym typeface="Symbol" charset="0"/>
              </a:rPr>
              <a:t>is not </a:t>
            </a:r>
            <a:r>
              <a:rPr lang="en-US" sz="2400" b="1" i="1">
                <a:latin typeface="Times New Roman" charset="0"/>
                <a:sym typeface="Symbol" charset="0"/>
              </a:rPr>
              <a:t>O</a:t>
            </a:r>
            <a:r>
              <a:rPr lang="en-US" sz="2400">
                <a:latin typeface="Times New Roman" charset="0"/>
                <a:sym typeface="Symbol" charset="0"/>
              </a:rPr>
              <a:t>(</a:t>
            </a:r>
            <a:r>
              <a:rPr lang="en-US" sz="2400" b="1" i="1">
                <a:latin typeface="Times New Roman" charset="0"/>
                <a:sym typeface="Symbol" charset="0"/>
              </a:rPr>
              <a:t>n</a:t>
            </a:r>
            <a:r>
              <a:rPr lang="en-US" sz="2400">
                <a:latin typeface="Times New Roman" charset="0"/>
                <a:sym typeface="Symbol" charset="0"/>
              </a:rPr>
              <a:t>)</a:t>
            </a:r>
          </a:p>
          <a:p>
            <a:pPr lvl="1" eaLnBrk="1" hangingPunct="1"/>
            <a:r>
              <a:rPr lang="en-US" sz="2000" b="1" i="1">
                <a:latin typeface="Times New Roman" charset="0"/>
                <a:sym typeface="Symbol" charset="0"/>
              </a:rPr>
              <a:t>n</a:t>
            </a:r>
            <a:r>
              <a:rPr lang="en-US" sz="2000" baseline="30000">
                <a:latin typeface="Times New Roman" charset="0"/>
                <a:sym typeface="Symbol" charset="0"/>
              </a:rPr>
              <a:t>2</a:t>
            </a:r>
            <a:r>
              <a:rPr lang="en-US" sz="2000" b="1" i="1">
                <a:latin typeface="Times New Roman" charset="0"/>
                <a:sym typeface="Symbol" charset="0"/>
              </a:rPr>
              <a:t> </a:t>
            </a:r>
            <a:r>
              <a:rPr lang="en-US" sz="2000">
                <a:latin typeface="Symbol" charset="0"/>
                <a:sym typeface="Symbol" charset="0"/>
              </a:rPr>
              <a:t></a:t>
            </a:r>
            <a:r>
              <a:rPr lang="en-US" sz="2000">
                <a:latin typeface="Tahoma" charset="0"/>
              </a:rPr>
              <a:t> </a:t>
            </a:r>
            <a:r>
              <a:rPr lang="en-US" sz="2000" b="1" i="1">
                <a:latin typeface="Times New Roman" charset="0"/>
                <a:sym typeface="Symbol" charset="0"/>
              </a:rPr>
              <a:t>cn</a:t>
            </a:r>
          </a:p>
          <a:p>
            <a:pPr lvl="1" eaLnBrk="1" hangingPunct="1"/>
            <a:r>
              <a:rPr lang="en-US" sz="2000" b="1" i="1">
                <a:latin typeface="Times New Roman" charset="0"/>
                <a:sym typeface="Symbol" charset="0"/>
              </a:rPr>
              <a:t>n </a:t>
            </a:r>
            <a:r>
              <a:rPr lang="en-US" sz="2000">
                <a:latin typeface="Symbol" charset="0"/>
                <a:sym typeface="Symbol" charset="0"/>
              </a:rPr>
              <a:t></a:t>
            </a:r>
            <a:r>
              <a:rPr lang="en-US" sz="2000">
                <a:latin typeface="Tahoma" charset="0"/>
              </a:rPr>
              <a:t> </a:t>
            </a:r>
            <a:r>
              <a:rPr lang="en-US" sz="2000" b="1" i="1">
                <a:latin typeface="Times New Roman" charset="0"/>
                <a:sym typeface="Symbol" charset="0"/>
              </a:rPr>
              <a:t>c</a:t>
            </a:r>
            <a:endParaRPr lang="en-US" sz="2000">
              <a:latin typeface="Times New Roman" charset="0"/>
              <a:sym typeface="Symbol" charset="0"/>
            </a:endParaRPr>
          </a:p>
          <a:p>
            <a:pPr lvl="1" eaLnBrk="1" hangingPunct="1"/>
            <a:r>
              <a:rPr lang="en-US" sz="2000">
                <a:latin typeface="Tahoma" charset="0"/>
              </a:rPr>
              <a:t>The above inequality cannot be satisfied since </a:t>
            </a:r>
            <a:r>
              <a:rPr lang="en-US" sz="2000" b="1" i="1">
                <a:latin typeface="Times New Roman" charset="0"/>
                <a:sym typeface="Symbol" charset="0"/>
              </a:rPr>
              <a:t>c</a:t>
            </a:r>
            <a:r>
              <a:rPr lang="en-US" sz="2000">
                <a:latin typeface="Tahoma" charset="0"/>
              </a:rPr>
              <a:t> must be a constant </a:t>
            </a:r>
          </a:p>
          <a:p>
            <a:pPr eaLnBrk="1" hangingPunct="1"/>
            <a:endParaRPr lang="en-US">
              <a:latin typeface="Tahoma" charset="0"/>
            </a:endParaRPr>
          </a:p>
        </p:txBody>
      </p:sp>
      <p:graphicFrame>
        <p:nvGraphicFramePr>
          <p:cNvPr id="29701" name="Object 4"/>
          <p:cNvGraphicFramePr>
            <a:graphicFrameLocks noChangeAspect="1"/>
          </p:cNvGraphicFramePr>
          <p:nvPr/>
        </p:nvGraphicFramePr>
        <p:xfrm>
          <a:off x="3810000" y="1562100"/>
          <a:ext cx="5153025" cy="4619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53" name="Chart" r:id="rId3" imgW="7988300" imgH="6718300" progId="Excel.Chart.8">
                  <p:embed followColorScheme="full"/>
                </p:oleObj>
              </mc:Choice>
              <mc:Fallback>
                <p:oleObj name="Chart" r:id="rId3" imgW="7988300" imgH="6718300" progId="Excel.Chart.8">
                  <p:embed followColorScheme="full"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1562100"/>
                        <a:ext cx="5153025" cy="4619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F77D4C3D-1C38-479D-8D2C-DB6299BDF3C4}"/>
                  </a:ext>
                </a:extLst>
              </p14:cNvPr>
              <p14:cNvContentPartPr/>
              <p14:nvPr/>
            </p14:nvContentPartPr>
            <p14:xfrm>
              <a:off x="2099520" y="1323720"/>
              <a:ext cx="6764400" cy="21009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F77D4C3D-1C38-479D-8D2C-DB6299BDF3C4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090160" y="1314360"/>
                <a:ext cx="6783120" cy="21196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Algorithm Analysis</a:t>
            </a:r>
          </a:p>
        </p:txBody>
      </p:sp>
      <p:sp>
        <p:nvSpPr>
          <p:cNvPr id="327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68A69158-139B-4F4F-9633-BAEFEA5FCF6A}" type="slidenum">
              <a:rPr lang="en-US" sz="1400"/>
              <a:pPr eaLnBrk="1" hangingPunct="1"/>
              <a:t>12</a:t>
            </a:fld>
            <a:endParaRPr lang="en-US" sz="1400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304800"/>
            <a:ext cx="3962400" cy="1143000"/>
          </a:xfrm>
        </p:spPr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Big-Oh Rules</a:t>
            </a:r>
          </a:p>
        </p:txBody>
      </p:sp>
      <p:sp>
        <p:nvSpPr>
          <p:cNvPr id="32772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2209800"/>
            <a:ext cx="7924800" cy="4114800"/>
          </a:xfrm>
        </p:spPr>
        <p:txBody>
          <a:bodyPr/>
          <a:lstStyle/>
          <a:p>
            <a:pPr eaLnBrk="1" hangingPunct="1">
              <a:tabLst>
                <a:tab pos="1028700" algn="l"/>
              </a:tabLst>
            </a:pPr>
            <a:r>
              <a:rPr lang="en-US" sz="2800">
                <a:latin typeface="Tahoma" charset="0"/>
              </a:rPr>
              <a:t>If is </a:t>
            </a:r>
            <a:r>
              <a:rPr lang="en-US" sz="2800" b="1" i="1">
                <a:latin typeface="Times New Roman" charset="0"/>
                <a:sym typeface="Symbol" charset="0"/>
              </a:rPr>
              <a:t>f</a:t>
            </a:r>
            <a:r>
              <a:rPr lang="en-US" sz="2800">
                <a:latin typeface="Times New Roman" charset="0"/>
                <a:sym typeface="Symbol" charset="0"/>
              </a:rPr>
              <a:t>(</a:t>
            </a:r>
            <a:r>
              <a:rPr lang="en-US" sz="2800" b="1" i="1">
                <a:latin typeface="Times New Roman" charset="0"/>
                <a:sym typeface="Symbol" charset="0"/>
              </a:rPr>
              <a:t>n</a:t>
            </a:r>
            <a:r>
              <a:rPr lang="en-US" sz="2800">
                <a:latin typeface="Times New Roman" charset="0"/>
                <a:sym typeface="Symbol" charset="0"/>
              </a:rPr>
              <a:t>)</a:t>
            </a:r>
            <a:r>
              <a:rPr lang="en-US" sz="2800">
                <a:latin typeface="Tahoma" charset="0"/>
              </a:rPr>
              <a:t> a polynomial of degree </a:t>
            </a:r>
            <a:r>
              <a:rPr lang="en-US" sz="2800" b="1" i="1">
                <a:latin typeface="Times New Roman" charset="0"/>
                <a:sym typeface="Symbol" charset="0"/>
              </a:rPr>
              <a:t>d</a:t>
            </a:r>
            <a:r>
              <a:rPr lang="en-US" sz="2800">
                <a:latin typeface="Tahoma" charset="0"/>
              </a:rPr>
              <a:t>, then </a:t>
            </a:r>
            <a:r>
              <a:rPr lang="en-US" sz="2800" b="1" i="1">
                <a:latin typeface="Times New Roman" charset="0"/>
                <a:sym typeface="Symbol" charset="0"/>
              </a:rPr>
              <a:t>f</a:t>
            </a:r>
            <a:r>
              <a:rPr lang="en-US" sz="2800">
                <a:latin typeface="Times New Roman" charset="0"/>
                <a:sym typeface="Symbol" charset="0"/>
              </a:rPr>
              <a:t>(</a:t>
            </a:r>
            <a:r>
              <a:rPr lang="en-US" sz="2800" b="1" i="1">
                <a:latin typeface="Times New Roman" charset="0"/>
                <a:sym typeface="Symbol" charset="0"/>
              </a:rPr>
              <a:t>n</a:t>
            </a:r>
            <a:r>
              <a:rPr lang="en-US" sz="2800">
                <a:latin typeface="Times New Roman" charset="0"/>
                <a:sym typeface="Symbol" charset="0"/>
              </a:rPr>
              <a:t>)</a:t>
            </a:r>
            <a:r>
              <a:rPr lang="en-US" sz="2800">
                <a:latin typeface="Tahoma" charset="0"/>
              </a:rPr>
              <a:t> is </a:t>
            </a:r>
            <a:r>
              <a:rPr lang="en-US" sz="2800" b="1" i="1">
                <a:latin typeface="Times New Roman" charset="0"/>
                <a:sym typeface="Symbol" charset="0"/>
              </a:rPr>
              <a:t>O</a:t>
            </a:r>
            <a:r>
              <a:rPr lang="en-US" sz="2800">
                <a:latin typeface="Times New Roman" charset="0"/>
                <a:sym typeface="Symbol" charset="0"/>
              </a:rPr>
              <a:t>(</a:t>
            </a:r>
            <a:r>
              <a:rPr lang="en-US" sz="2800" b="1" i="1">
                <a:latin typeface="Times New Roman" charset="0"/>
                <a:sym typeface="Symbol" charset="0"/>
              </a:rPr>
              <a:t>n</a:t>
            </a:r>
            <a:r>
              <a:rPr lang="en-US" sz="2800" b="1" i="1" baseline="30000">
                <a:latin typeface="Times New Roman" charset="0"/>
                <a:sym typeface="Symbol" charset="0"/>
              </a:rPr>
              <a:t>d</a:t>
            </a:r>
            <a:r>
              <a:rPr lang="en-US" sz="2800">
                <a:latin typeface="Times New Roman" charset="0"/>
                <a:sym typeface="Symbol" charset="0"/>
              </a:rPr>
              <a:t>)</a:t>
            </a:r>
            <a:r>
              <a:rPr lang="en-US" sz="2800">
                <a:latin typeface="Tahoma" charset="0"/>
              </a:rPr>
              <a:t>, i.e.,</a:t>
            </a:r>
          </a:p>
          <a:p>
            <a:pPr marL="1028700" lvl="1" eaLnBrk="1" hangingPunct="1">
              <a:buFont typeface="Wingdings" charset="0"/>
              <a:buAutoNum type="arabicPeriod"/>
              <a:tabLst>
                <a:tab pos="1028700" algn="l"/>
              </a:tabLst>
            </a:pPr>
            <a:r>
              <a:rPr lang="en-US" sz="2400">
                <a:latin typeface="Tahoma" charset="0"/>
              </a:rPr>
              <a:t>Drop lower-order terms</a:t>
            </a:r>
          </a:p>
          <a:p>
            <a:pPr marL="1028700" lvl="1" eaLnBrk="1" hangingPunct="1">
              <a:buFont typeface="Wingdings" charset="0"/>
              <a:buAutoNum type="arabicPeriod"/>
              <a:tabLst>
                <a:tab pos="1028700" algn="l"/>
              </a:tabLst>
            </a:pPr>
            <a:r>
              <a:rPr lang="en-US" sz="2400">
                <a:latin typeface="Tahoma" charset="0"/>
              </a:rPr>
              <a:t>Drop constant factors</a:t>
            </a:r>
          </a:p>
          <a:p>
            <a:pPr eaLnBrk="1" hangingPunct="1">
              <a:tabLst>
                <a:tab pos="1028700" algn="l"/>
              </a:tabLst>
            </a:pPr>
            <a:r>
              <a:rPr lang="en-US" sz="2800">
                <a:latin typeface="Tahoma" charset="0"/>
              </a:rPr>
              <a:t>Use the smallest possible class of functions</a:t>
            </a:r>
          </a:p>
          <a:p>
            <a:pPr marL="1028700" lvl="1" eaLnBrk="1" hangingPunct="1">
              <a:tabLst>
                <a:tab pos="1028700" algn="l"/>
              </a:tabLst>
            </a:pPr>
            <a:r>
              <a:rPr lang="en-US" sz="2400">
                <a:latin typeface="Tahoma" charset="0"/>
              </a:rPr>
              <a:t>Say </a:t>
            </a:r>
            <a:r>
              <a:rPr lang="ja-JP" altLang="en-US" sz="2400">
                <a:latin typeface="Tahoma" charset="0"/>
              </a:rPr>
              <a:t>“</a:t>
            </a:r>
            <a:r>
              <a:rPr lang="en-US" altLang="ja-JP" sz="2400">
                <a:latin typeface="Times New Roman" charset="0"/>
                <a:sym typeface="Symbol" charset="0"/>
              </a:rPr>
              <a:t>2</a:t>
            </a:r>
            <a:r>
              <a:rPr lang="en-US" altLang="ja-JP" sz="2400" b="1" i="1">
                <a:latin typeface="Times New Roman" charset="0"/>
                <a:sym typeface="Symbol" charset="0"/>
              </a:rPr>
              <a:t>n</a:t>
            </a:r>
            <a:r>
              <a:rPr lang="en-US" altLang="ja-JP" sz="2400">
                <a:latin typeface="Tahoma" charset="0"/>
                <a:sym typeface="Symbol" charset="0"/>
              </a:rPr>
              <a:t> is </a:t>
            </a:r>
            <a:r>
              <a:rPr lang="en-US" altLang="ja-JP" sz="2400" b="1" i="1">
                <a:latin typeface="Times New Roman" charset="0"/>
                <a:sym typeface="Symbol" charset="0"/>
              </a:rPr>
              <a:t>O</a:t>
            </a:r>
            <a:r>
              <a:rPr lang="en-US" altLang="ja-JP" sz="2400">
                <a:latin typeface="Times New Roman" charset="0"/>
                <a:sym typeface="Symbol" charset="0"/>
              </a:rPr>
              <a:t>(</a:t>
            </a:r>
            <a:r>
              <a:rPr lang="en-US" altLang="ja-JP" sz="2400" b="1" i="1">
                <a:latin typeface="Times New Roman" charset="0"/>
                <a:sym typeface="Symbol" charset="0"/>
              </a:rPr>
              <a:t>n</a:t>
            </a:r>
            <a:r>
              <a:rPr lang="en-US" altLang="ja-JP" sz="2400">
                <a:latin typeface="Times New Roman" charset="0"/>
                <a:sym typeface="Symbol" charset="0"/>
              </a:rPr>
              <a:t>)</a:t>
            </a:r>
            <a:r>
              <a:rPr lang="ja-JP" altLang="en-US" sz="2400">
                <a:latin typeface="Tahoma" charset="0"/>
                <a:sym typeface="Symbol" charset="0"/>
              </a:rPr>
              <a:t>”</a:t>
            </a:r>
            <a:r>
              <a:rPr lang="en-US" altLang="ja-JP" sz="2400">
                <a:latin typeface="Times New Roman" charset="0"/>
                <a:sym typeface="Symbol" charset="0"/>
              </a:rPr>
              <a:t> </a:t>
            </a:r>
            <a:r>
              <a:rPr lang="en-US" altLang="ja-JP" sz="2400">
                <a:latin typeface="Tahoma" charset="0"/>
              </a:rPr>
              <a:t>instead of </a:t>
            </a:r>
            <a:r>
              <a:rPr lang="ja-JP" altLang="en-US" sz="2400">
                <a:latin typeface="Tahoma" charset="0"/>
              </a:rPr>
              <a:t>“</a:t>
            </a:r>
            <a:r>
              <a:rPr lang="en-US" altLang="ja-JP" sz="2400">
                <a:latin typeface="Times New Roman" charset="0"/>
                <a:sym typeface="Symbol" charset="0"/>
              </a:rPr>
              <a:t>2</a:t>
            </a:r>
            <a:r>
              <a:rPr lang="en-US" altLang="ja-JP" sz="2400" b="1" i="1">
                <a:latin typeface="Times New Roman" charset="0"/>
                <a:sym typeface="Symbol" charset="0"/>
              </a:rPr>
              <a:t>n</a:t>
            </a:r>
            <a:r>
              <a:rPr lang="en-US" altLang="ja-JP" sz="2400">
                <a:latin typeface="Tahoma" charset="0"/>
                <a:sym typeface="Symbol" charset="0"/>
              </a:rPr>
              <a:t> is </a:t>
            </a:r>
            <a:r>
              <a:rPr lang="en-US" altLang="ja-JP" sz="2400" b="1" i="1">
                <a:latin typeface="Times New Roman" charset="0"/>
                <a:sym typeface="Symbol" charset="0"/>
              </a:rPr>
              <a:t>O</a:t>
            </a:r>
            <a:r>
              <a:rPr lang="en-US" altLang="ja-JP" sz="2400">
                <a:latin typeface="Times New Roman" charset="0"/>
                <a:sym typeface="Symbol" charset="0"/>
              </a:rPr>
              <a:t>(</a:t>
            </a:r>
            <a:r>
              <a:rPr lang="en-US" altLang="ja-JP" sz="2400" b="1" i="1">
                <a:latin typeface="Times New Roman" charset="0"/>
                <a:sym typeface="Symbol" charset="0"/>
              </a:rPr>
              <a:t>n</a:t>
            </a:r>
            <a:r>
              <a:rPr lang="en-US" altLang="ja-JP" sz="2400" baseline="30000">
                <a:latin typeface="Times New Roman" charset="0"/>
                <a:sym typeface="Symbol" charset="0"/>
              </a:rPr>
              <a:t>2</a:t>
            </a:r>
            <a:r>
              <a:rPr lang="en-US" altLang="ja-JP" sz="2400">
                <a:latin typeface="Times New Roman" charset="0"/>
                <a:sym typeface="Symbol" charset="0"/>
              </a:rPr>
              <a:t>)</a:t>
            </a:r>
            <a:r>
              <a:rPr lang="ja-JP" altLang="en-US" sz="2400">
                <a:latin typeface="Tahoma" charset="0"/>
                <a:sym typeface="Symbol" charset="0"/>
              </a:rPr>
              <a:t>”</a:t>
            </a:r>
            <a:endParaRPr lang="en-US" altLang="ja-JP" sz="2400">
              <a:latin typeface="Tahoma" charset="0"/>
              <a:sym typeface="Symbol" charset="0"/>
            </a:endParaRPr>
          </a:p>
          <a:p>
            <a:pPr eaLnBrk="1" hangingPunct="1">
              <a:tabLst>
                <a:tab pos="1028700" algn="l"/>
              </a:tabLst>
            </a:pPr>
            <a:r>
              <a:rPr lang="en-US" sz="2800">
                <a:latin typeface="Tahoma" charset="0"/>
                <a:sym typeface="Symbol" charset="0"/>
              </a:rPr>
              <a:t>Use the simplest expression of the class</a:t>
            </a:r>
          </a:p>
          <a:p>
            <a:pPr marL="1028700" lvl="1" eaLnBrk="1" hangingPunct="1">
              <a:tabLst>
                <a:tab pos="1028700" algn="l"/>
              </a:tabLst>
            </a:pPr>
            <a:r>
              <a:rPr lang="en-US" sz="2400">
                <a:latin typeface="Tahoma" charset="0"/>
              </a:rPr>
              <a:t>Say </a:t>
            </a:r>
            <a:r>
              <a:rPr lang="ja-JP" altLang="en-US" sz="2400">
                <a:latin typeface="Tahoma" charset="0"/>
              </a:rPr>
              <a:t>“</a:t>
            </a:r>
            <a:r>
              <a:rPr lang="en-US" altLang="ja-JP" sz="2400">
                <a:latin typeface="Times New Roman" charset="0"/>
                <a:sym typeface="Symbol" charset="0"/>
              </a:rPr>
              <a:t>3</a:t>
            </a:r>
            <a:r>
              <a:rPr lang="en-US" altLang="ja-JP" sz="2400" b="1" i="1">
                <a:latin typeface="Times New Roman" charset="0"/>
                <a:sym typeface="Symbol" charset="0"/>
              </a:rPr>
              <a:t>n</a:t>
            </a:r>
            <a:r>
              <a:rPr lang="en-US" altLang="ja-JP" sz="2400" b="1">
                <a:latin typeface="Times New Roman" charset="0"/>
                <a:sym typeface="Symbol" charset="0"/>
              </a:rPr>
              <a:t> </a:t>
            </a:r>
            <a:r>
              <a:rPr lang="en-US" altLang="ja-JP" sz="2400">
                <a:latin typeface="Symbol" charset="0"/>
                <a:sym typeface="Symbol" charset="0"/>
              </a:rPr>
              <a:t>+</a:t>
            </a:r>
            <a:r>
              <a:rPr lang="en-US" altLang="ja-JP" sz="2400" b="1">
                <a:latin typeface="Times New Roman" charset="0"/>
                <a:sym typeface="Symbol" charset="0"/>
              </a:rPr>
              <a:t> </a:t>
            </a:r>
            <a:r>
              <a:rPr lang="en-US" altLang="ja-JP" sz="2400">
                <a:latin typeface="Times New Roman" charset="0"/>
                <a:sym typeface="Symbol" charset="0"/>
              </a:rPr>
              <a:t>5</a:t>
            </a:r>
            <a:r>
              <a:rPr lang="en-US" altLang="ja-JP" sz="2400">
                <a:latin typeface="Tahoma" charset="0"/>
                <a:sym typeface="Symbol" charset="0"/>
              </a:rPr>
              <a:t> is </a:t>
            </a:r>
            <a:r>
              <a:rPr lang="en-US" altLang="ja-JP" sz="2400" b="1" i="1">
                <a:latin typeface="Times New Roman" charset="0"/>
                <a:sym typeface="Symbol" charset="0"/>
              </a:rPr>
              <a:t>O</a:t>
            </a:r>
            <a:r>
              <a:rPr lang="en-US" altLang="ja-JP" sz="2400">
                <a:latin typeface="Times New Roman" charset="0"/>
                <a:sym typeface="Symbol" charset="0"/>
              </a:rPr>
              <a:t>(</a:t>
            </a:r>
            <a:r>
              <a:rPr lang="en-US" altLang="ja-JP" sz="2400" b="1" i="1">
                <a:latin typeface="Times New Roman" charset="0"/>
                <a:sym typeface="Symbol" charset="0"/>
              </a:rPr>
              <a:t>n</a:t>
            </a:r>
            <a:r>
              <a:rPr lang="en-US" altLang="ja-JP" sz="2400">
                <a:latin typeface="Times New Roman" charset="0"/>
                <a:sym typeface="Symbol" charset="0"/>
              </a:rPr>
              <a:t>)</a:t>
            </a:r>
            <a:r>
              <a:rPr lang="ja-JP" altLang="en-US" sz="2400">
                <a:latin typeface="Tahoma" charset="0"/>
                <a:sym typeface="Symbol" charset="0"/>
              </a:rPr>
              <a:t>”</a:t>
            </a:r>
            <a:r>
              <a:rPr lang="en-US" altLang="ja-JP" sz="2400">
                <a:latin typeface="Times New Roman" charset="0"/>
                <a:sym typeface="Symbol" charset="0"/>
              </a:rPr>
              <a:t> </a:t>
            </a:r>
            <a:r>
              <a:rPr lang="en-US" altLang="ja-JP" sz="2400">
                <a:latin typeface="Tahoma" charset="0"/>
              </a:rPr>
              <a:t>instead of </a:t>
            </a:r>
            <a:r>
              <a:rPr lang="ja-JP" altLang="en-US" sz="2400">
                <a:latin typeface="Tahoma" charset="0"/>
              </a:rPr>
              <a:t>“</a:t>
            </a:r>
            <a:r>
              <a:rPr lang="en-US" altLang="ja-JP" sz="2400">
                <a:latin typeface="Times New Roman" charset="0"/>
                <a:sym typeface="Symbol" charset="0"/>
              </a:rPr>
              <a:t>3</a:t>
            </a:r>
            <a:r>
              <a:rPr lang="en-US" altLang="ja-JP" sz="2400" b="1" i="1">
                <a:latin typeface="Times New Roman" charset="0"/>
                <a:sym typeface="Symbol" charset="0"/>
              </a:rPr>
              <a:t>n</a:t>
            </a:r>
            <a:r>
              <a:rPr lang="en-US" altLang="ja-JP" sz="2400" b="1">
                <a:latin typeface="Times New Roman" charset="0"/>
                <a:sym typeface="Symbol" charset="0"/>
              </a:rPr>
              <a:t> </a:t>
            </a:r>
            <a:r>
              <a:rPr lang="en-US" altLang="ja-JP" sz="2400">
                <a:latin typeface="Symbol" charset="0"/>
                <a:sym typeface="Symbol" charset="0"/>
              </a:rPr>
              <a:t>+</a:t>
            </a:r>
            <a:r>
              <a:rPr lang="en-US" altLang="ja-JP" sz="2400" b="1">
                <a:latin typeface="Times New Roman" charset="0"/>
                <a:sym typeface="Symbol" charset="0"/>
              </a:rPr>
              <a:t> </a:t>
            </a:r>
            <a:r>
              <a:rPr lang="en-US" altLang="ja-JP" sz="2400">
                <a:latin typeface="Times New Roman" charset="0"/>
                <a:sym typeface="Symbol" charset="0"/>
              </a:rPr>
              <a:t>5</a:t>
            </a:r>
            <a:r>
              <a:rPr lang="en-US" altLang="ja-JP" sz="2400">
                <a:latin typeface="Tahoma" charset="0"/>
                <a:sym typeface="Symbol" charset="0"/>
              </a:rPr>
              <a:t> is </a:t>
            </a:r>
            <a:r>
              <a:rPr lang="en-US" altLang="ja-JP" sz="2400" b="1" i="1">
                <a:latin typeface="Times New Roman" charset="0"/>
                <a:sym typeface="Symbol" charset="0"/>
              </a:rPr>
              <a:t>O</a:t>
            </a:r>
            <a:r>
              <a:rPr lang="en-US" altLang="ja-JP" sz="2400">
                <a:latin typeface="Times New Roman" charset="0"/>
                <a:sym typeface="Symbol" charset="0"/>
              </a:rPr>
              <a:t>(3</a:t>
            </a:r>
            <a:r>
              <a:rPr lang="en-US" altLang="ja-JP" sz="2400" b="1" i="1">
                <a:latin typeface="Times New Roman" charset="0"/>
                <a:sym typeface="Symbol" charset="0"/>
              </a:rPr>
              <a:t>n</a:t>
            </a:r>
            <a:r>
              <a:rPr lang="en-US" altLang="ja-JP" sz="2400">
                <a:latin typeface="Times New Roman" charset="0"/>
                <a:sym typeface="Symbol" charset="0"/>
              </a:rPr>
              <a:t>)</a:t>
            </a:r>
            <a:r>
              <a:rPr lang="ja-JP" altLang="en-US" sz="2400">
                <a:latin typeface="Tahoma" charset="0"/>
                <a:sym typeface="Symbol" charset="0"/>
              </a:rPr>
              <a:t>”</a:t>
            </a:r>
            <a:endParaRPr lang="en-US" sz="2400">
              <a:latin typeface="Tahoma" charset="0"/>
              <a:sym typeface="Symbol" charset="0"/>
            </a:endParaRPr>
          </a:p>
        </p:txBody>
      </p:sp>
      <p:graphicFrame>
        <p:nvGraphicFramePr>
          <p:cNvPr id="32773" name="Object 4"/>
          <p:cNvGraphicFramePr>
            <a:graphicFrameLocks noChangeAspect="1"/>
          </p:cNvGraphicFramePr>
          <p:nvPr/>
        </p:nvGraphicFramePr>
        <p:xfrm>
          <a:off x="7024688" y="152400"/>
          <a:ext cx="1662112" cy="1874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25" name="Clip" r:id="rId3" imgW="1593245" imgH="1797269" progId="MS_ClipArt_Gallery.2">
                  <p:embed/>
                </p:oleObj>
              </mc:Choice>
              <mc:Fallback>
                <p:oleObj name="Clip" r:id="rId3" imgW="1593245" imgH="1797269" progId="MS_ClipArt_Gallery.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24688" y="152400"/>
                        <a:ext cx="1662112" cy="1874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C56AA6E5-DAD7-4FC4-B154-BA984A9A77A6}"/>
                  </a:ext>
                </a:extLst>
              </p14:cNvPr>
              <p14:cNvContentPartPr/>
              <p14:nvPr/>
            </p14:nvContentPartPr>
            <p14:xfrm>
              <a:off x="1035720" y="2538000"/>
              <a:ext cx="6965640" cy="35002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C56AA6E5-DAD7-4FC4-B154-BA984A9A77A6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026360" y="2528640"/>
                <a:ext cx="6984360" cy="35190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Algorithm Analysis</a:t>
            </a:r>
          </a:p>
        </p:txBody>
      </p:sp>
      <p:sp>
        <p:nvSpPr>
          <p:cNvPr id="4198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97B3F26E-FFFF-C140-AA33-3CD3420294A3}" type="slidenum">
              <a:rPr lang="en-US" sz="1400"/>
              <a:pPr eaLnBrk="1" hangingPunct="1"/>
              <a:t>13</a:t>
            </a:fld>
            <a:endParaRPr lang="en-US" sz="1400"/>
          </a:p>
        </p:txBody>
      </p:sp>
      <p:sp>
        <p:nvSpPr>
          <p:cNvPr id="41987" name="Rectangle 2"/>
          <p:cNvSpPr>
            <a:spLocks noChangeArrowheads="1"/>
          </p:cNvSpPr>
          <p:nvPr/>
        </p:nvSpPr>
        <p:spPr bwMode="auto">
          <a:xfrm>
            <a:off x="685800" y="533400"/>
            <a:ext cx="6629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en-US" sz="4400">
                <a:solidFill>
                  <a:schemeClr val="tx2"/>
                </a:solidFill>
              </a:rPr>
              <a:t>Relatives of Big-Oh</a:t>
            </a:r>
          </a:p>
        </p:txBody>
      </p:sp>
      <p:sp>
        <p:nvSpPr>
          <p:cNvPr id="41988" name="Rectangle 3"/>
          <p:cNvSpPr>
            <a:spLocks noChangeArrowheads="1"/>
          </p:cNvSpPr>
          <p:nvPr/>
        </p:nvSpPr>
        <p:spPr bwMode="auto">
          <a:xfrm>
            <a:off x="838200" y="1600200"/>
            <a:ext cx="75438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110000"/>
              </a:lnSpc>
              <a:spcBef>
                <a:spcPct val="20000"/>
              </a:spcBef>
              <a:buClr>
                <a:schemeClr val="hlink"/>
              </a:buClr>
              <a:buSzPct val="110000"/>
            </a:pPr>
            <a:r>
              <a:rPr lang="en-US" dirty="0">
                <a:solidFill>
                  <a:srgbClr val="BE2D00"/>
                </a:solidFill>
              </a:rPr>
              <a:t>big-Omega</a:t>
            </a:r>
          </a:p>
          <a:p>
            <a:pPr marL="742950" lvl="1" indent="-285750">
              <a:lnSpc>
                <a:spcPct val="110000"/>
              </a:lnSpc>
              <a:spcBef>
                <a:spcPct val="20000"/>
              </a:spcBef>
              <a:buClr>
                <a:schemeClr val="tx1"/>
              </a:buClr>
              <a:buSzPct val="60000"/>
              <a:buFont typeface="Wingdings" charset="0"/>
              <a:buChar char="n"/>
            </a:pPr>
            <a:r>
              <a:rPr lang="en-US" dirty="0"/>
              <a:t>f(n) is </a:t>
            </a:r>
            <a:r>
              <a:rPr lang="en-US" dirty="0">
                <a:sym typeface="Symbol" charset="0"/>
              </a:rPr>
              <a:t>(g(n)) if there is a constant c &gt; 0 </a:t>
            </a:r>
            <a:br>
              <a:rPr lang="en-US" dirty="0">
                <a:sym typeface="Symbol" charset="0"/>
              </a:rPr>
            </a:br>
            <a:r>
              <a:rPr lang="en-US" dirty="0">
                <a:sym typeface="Symbol" charset="0"/>
              </a:rPr>
              <a:t>and an integer constant n</a:t>
            </a:r>
            <a:r>
              <a:rPr lang="en-US" baseline="-25000" dirty="0">
                <a:sym typeface="Symbol" charset="0"/>
              </a:rPr>
              <a:t>0</a:t>
            </a:r>
            <a:r>
              <a:rPr lang="en-US" dirty="0">
                <a:sym typeface="Symbol" charset="0"/>
              </a:rPr>
              <a:t>  1 such that </a:t>
            </a:r>
          </a:p>
          <a:p>
            <a:pPr marL="742950" lvl="1" indent="-285750" algn="ctr">
              <a:lnSpc>
                <a:spcPct val="110000"/>
              </a:lnSpc>
              <a:spcBef>
                <a:spcPct val="20000"/>
              </a:spcBef>
              <a:buClr>
                <a:schemeClr val="tx1"/>
              </a:buClr>
              <a:buSzPct val="60000"/>
              <a:buFont typeface="Wingdings" charset="0"/>
              <a:buNone/>
            </a:pPr>
            <a:r>
              <a:rPr lang="en-US" dirty="0">
                <a:sym typeface="Symbol" charset="0"/>
              </a:rPr>
              <a:t>	f(n)  c</a:t>
            </a:r>
            <a:r>
              <a:rPr lang="en-US" dirty="0">
                <a:cs typeface="Arial" charset="0"/>
                <a:sym typeface="Symbol" charset="0"/>
              </a:rPr>
              <a:t> </a:t>
            </a:r>
            <a:r>
              <a:rPr lang="en-US" dirty="0">
                <a:sym typeface="Symbol" charset="0"/>
              </a:rPr>
              <a:t>g(n) for n  n</a:t>
            </a:r>
            <a:r>
              <a:rPr lang="en-US" baseline="-25000" dirty="0">
                <a:sym typeface="Symbol" charset="0"/>
              </a:rPr>
              <a:t>0</a:t>
            </a:r>
          </a:p>
          <a:p>
            <a:pPr marL="742950" lvl="1" indent="-285750">
              <a:lnSpc>
                <a:spcPct val="110000"/>
              </a:lnSpc>
              <a:spcBef>
                <a:spcPct val="20000"/>
              </a:spcBef>
              <a:buClr>
                <a:schemeClr val="tx1"/>
              </a:buClr>
              <a:buSzPct val="60000"/>
              <a:buFont typeface="Wingdings" charset="0"/>
              <a:buNone/>
            </a:pPr>
            <a:endParaRPr lang="en-US" baseline="-25000" dirty="0">
              <a:sym typeface="Symbol" charset="0"/>
            </a:endParaRPr>
          </a:p>
          <a:p>
            <a:pPr>
              <a:lnSpc>
                <a:spcPct val="110000"/>
              </a:lnSpc>
              <a:spcBef>
                <a:spcPct val="20000"/>
              </a:spcBef>
              <a:buClr>
                <a:schemeClr val="hlink"/>
              </a:buClr>
              <a:buSzPct val="110000"/>
            </a:pPr>
            <a:r>
              <a:rPr lang="en-US" dirty="0">
                <a:solidFill>
                  <a:srgbClr val="BE2D00"/>
                </a:solidFill>
              </a:rPr>
              <a:t>big-Theta</a:t>
            </a:r>
          </a:p>
          <a:p>
            <a:pPr marL="742950" lvl="1" indent="-285750">
              <a:lnSpc>
                <a:spcPct val="110000"/>
              </a:lnSpc>
              <a:spcBef>
                <a:spcPct val="20000"/>
              </a:spcBef>
              <a:buClr>
                <a:schemeClr val="tx1"/>
              </a:buClr>
              <a:buSzPct val="60000"/>
              <a:buFont typeface="Wingdings" charset="0"/>
              <a:buChar char="n"/>
            </a:pPr>
            <a:r>
              <a:rPr lang="en-US" dirty="0"/>
              <a:t>f(n) is </a:t>
            </a:r>
            <a:r>
              <a:rPr lang="en-US" dirty="0">
                <a:sym typeface="Symbol" charset="0"/>
              </a:rPr>
              <a:t>(g(n)) if there are constants c’ &gt; 0 and c’’ &gt; 0 and an integer constant n</a:t>
            </a:r>
            <a:r>
              <a:rPr lang="en-US" baseline="-25000" dirty="0">
                <a:sym typeface="Symbol" charset="0"/>
              </a:rPr>
              <a:t>0</a:t>
            </a:r>
            <a:r>
              <a:rPr lang="en-US" dirty="0">
                <a:sym typeface="Symbol" charset="0"/>
              </a:rPr>
              <a:t>  1 such that</a:t>
            </a:r>
          </a:p>
          <a:p>
            <a:pPr lvl="1" algn="ctr">
              <a:lnSpc>
                <a:spcPct val="110000"/>
              </a:lnSpc>
              <a:spcBef>
                <a:spcPct val="20000"/>
              </a:spcBef>
              <a:buClr>
                <a:schemeClr val="tx1"/>
              </a:buClr>
              <a:buSzPct val="60000"/>
            </a:pPr>
            <a:r>
              <a:rPr lang="en-US" dirty="0" err="1">
                <a:sym typeface="Symbol" charset="0"/>
              </a:rPr>
              <a:t>c’</a:t>
            </a:r>
            <a:r>
              <a:rPr lang="en-US" altLang="ja-JP" dirty="0" err="1">
                <a:sym typeface="Symbol" charset="0"/>
              </a:rPr>
              <a:t>g</a:t>
            </a:r>
            <a:r>
              <a:rPr lang="en-US" altLang="ja-JP" dirty="0">
                <a:sym typeface="Symbol" charset="0"/>
              </a:rPr>
              <a:t>(n)  f(n)  </a:t>
            </a:r>
            <a:r>
              <a:rPr lang="en-US" altLang="ja-JP" dirty="0" err="1">
                <a:sym typeface="Symbol" charset="0"/>
              </a:rPr>
              <a:t>c</a:t>
            </a:r>
            <a:r>
              <a:rPr lang="en-US" dirty="0" err="1">
                <a:sym typeface="Symbol" charset="0"/>
              </a:rPr>
              <a:t>’’</a:t>
            </a:r>
            <a:r>
              <a:rPr lang="en-US" altLang="ja-JP" dirty="0" err="1">
                <a:sym typeface="Symbol" charset="0"/>
              </a:rPr>
              <a:t>g</a:t>
            </a:r>
            <a:r>
              <a:rPr lang="en-US" altLang="ja-JP" dirty="0">
                <a:sym typeface="Symbol" charset="0"/>
              </a:rPr>
              <a:t>(n) for n  n</a:t>
            </a:r>
            <a:r>
              <a:rPr lang="en-US" altLang="ja-JP" baseline="-25000" dirty="0">
                <a:sym typeface="Symbol" charset="0"/>
              </a:rPr>
              <a:t>0</a:t>
            </a:r>
            <a:endParaRPr lang="en-US" dirty="0"/>
          </a:p>
        </p:txBody>
      </p:sp>
      <p:graphicFrame>
        <p:nvGraphicFramePr>
          <p:cNvPr id="41989" name="Object 4"/>
          <p:cNvGraphicFramePr>
            <a:graphicFrameLocks noChangeAspect="1"/>
          </p:cNvGraphicFramePr>
          <p:nvPr/>
        </p:nvGraphicFramePr>
        <p:xfrm>
          <a:off x="6248400" y="228600"/>
          <a:ext cx="2393950" cy="171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41" name="Clip" r:id="rId3" imgW="4332083" imgH="3468986" progId="MS_ClipArt_Gallery.5">
                  <p:embed/>
                </p:oleObj>
              </mc:Choice>
              <mc:Fallback>
                <p:oleObj name="Clip" r:id="rId3" imgW="4332083" imgH="3468986" progId="MS_ClipArt_Gallery.5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0" y="228600"/>
                        <a:ext cx="2393950" cy="171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80B16A54-8882-412F-81EB-301C9B23DB5C}"/>
                  </a:ext>
                </a:extLst>
              </p14:cNvPr>
              <p14:cNvContentPartPr/>
              <p14:nvPr/>
            </p14:nvContentPartPr>
            <p14:xfrm>
              <a:off x="2436120" y="1780200"/>
              <a:ext cx="4656600" cy="36907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80B16A54-8882-412F-81EB-301C9B23DB5C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426760" y="1770840"/>
                <a:ext cx="4675320" cy="37094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Algorithm Analysis</a:t>
            </a:r>
          </a:p>
        </p:txBody>
      </p:sp>
      <p:sp>
        <p:nvSpPr>
          <p:cNvPr id="430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5BFE46C5-1096-DD4C-A5C9-6C89F96C4DC3}" type="slidenum">
              <a:rPr lang="en-US" sz="1400"/>
              <a:pPr eaLnBrk="1" hangingPunct="1"/>
              <a:t>14</a:t>
            </a:fld>
            <a:endParaRPr lang="en-US" sz="1400"/>
          </a:p>
        </p:txBody>
      </p:sp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6553200" cy="1295400"/>
          </a:xfrm>
        </p:spPr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Intuition for Asymptotic Notation</a:t>
            </a:r>
          </a:p>
        </p:txBody>
      </p:sp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1066800" y="1676400"/>
            <a:ext cx="65532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dirty="0"/>
              <a:t>	</a:t>
            </a:r>
            <a:r>
              <a:rPr lang="en-US" dirty="0">
                <a:solidFill>
                  <a:schemeClr val="tx2"/>
                </a:solidFill>
              </a:rPr>
              <a:t>big-Oh</a:t>
            </a:r>
            <a:endParaRPr lang="en-US" dirty="0"/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charset="0"/>
              <a:buChar char="n"/>
            </a:pPr>
            <a:r>
              <a:rPr lang="en-US" dirty="0"/>
              <a:t>f(n) is </a:t>
            </a:r>
            <a:r>
              <a:rPr lang="en-US" dirty="0">
                <a:sym typeface="Symbol" charset="0"/>
              </a:rPr>
              <a:t>O(g(n)) if f(n) is asymptotically </a:t>
            </a:r>
            <a:r>
              <a:rPr lang="en-US" dirty="0">
                <a:solidFill>
                  <a:srgbClr val="BE2D00"/>
                </a:solidFill>
                <a:sym typeface="Symbol" charset="0"/>
              </a:rPr>
              <a:t>less than or equal to</a:t>
            </a:r>
            <a:r>
              <a:rPr lang="en-US" dirty="0">
                <a:sym typeface="Symbol" charset="0"/>
              </a:rPr>
              <a:t> g(n)</a:t>
            </a:r>
            <a:endParaRPr lang="en-US" sz="2000" dirty="0"/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dirty="0"/>
              <a:t>	</a:t>
            </a:r>
            <a:r>
              <a:rPr lang="en-US" dirty="0">
                <a:solidFill>
                  <a:schemeClr val="tx2"/>
                </a:solidFill>
              </a:rPr>
              <a:t>big-Omega</a:t>
            </a:r>
            <a:endParaRPr lang="en-US" dirty="0"/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60000"/>
              <a:buFont typeface="Wingdings" charset="0"/>
              <a:buChar char="n"/>
            </a:pPr>
            <a:r>
              <a:rPr lang="en-US" dirty="0"/>
              <a:t>f(n) is </a:t>
            </a:r>
            <a:r>
              <a:rPr lang="en-US" dirty="0">
                <a:sym typeface="Symbol" charset="0"/>
              </a:rPr>
              <a:t>(g(n)) if f(n) is asymptotically </a:t>
            </a:r>
            <a:r>
              <a:rPr lang="en-US" dirty="0">
                <a:solidFill>
                  <a:srgbClr val="BE2D00"/>
                </a:solidFill>
                <a:sym typeface="Symbol" charset="0"/>
              </a:rPr>
              <a:t>greater than or equal to </a:t>
            </a:r>
            <a:r>
              <a:rPr lang="en-US" dirty="0">
                <a:sym typeface="Symbol" charset="0"/>
              </a:rPr>
              <a:t>g(n)</a:t>
            </a:r>
            <a:endParaRPr lang="en-US" baseline="-25000" dirty="0">
              <a:sym typeface="Symbol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dirty="0"/>
              <a:t>	</a:t>
            </a:r>
            <a:r>
              <a:rPr lang="en-US" dirty="0">
                <a:solidFill>
                  <a:schemeClr val="tx2"/>
                </a:solidFill>
              </a:rPr>
              <a:t>big-Theta</a:t>
            </a:r>
            <a:endParaRPr lang="en-US" dirty="0"/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60000"/>
              <a:buFont typeface="Wingdings" charset="0"/>
              <a:buChar char="n"/>
            </a:pPr>
            <a:r>
              <a:rPr lang="en-US" dirty="0"/>
              <a:t>f(n) is </a:t>
            </a:r>
            <a:r>
              <a:rPr lang="en-US" dirty="0">
                <a:sym typeface="Symbol" charset="0"/>
              </a:rPr>
              <a:t>(g(n)) if f(n) is asymptotically </a:t>
            </a:r>
            <a:r>
              <a:rPr lang="en-US" dirty="0">
                <a:solidFill>
                  <a:srgbClr val="BE2D00"/>
                </a:solidFill>
                <a:sym typeface="Symbol" charset="0"/>
              </a:rPr>
              <a:t>equal to </a:t>
            </a:r>
            <a:r>
              <a:rPr lang="en-US" dirty="0">
                <a:sym typeface="Symbol" charset="0"/>
              </a:rPr>
              <a:t>g(n)</a:t>
            </a:r>
            <a:endParaRPr lang="en-US" dirty="0"/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endParaRPr lang="en-US" sz="2800" dirty="0">
              <a:sym typeface="Symbol" charset="0"/>
            </a:endParaRPr>
          </a:p>
        </p:txBody>
      </p:sp>
      <p:graphicFrame>
        <p:nvGraphicFramePr>
          <p:cNvPr id="43013" name="Object 6"/>
          <p:cNvGraphicFramePr>
            <a:graphicFrameLocks noChangeAspect="1"/>
          </p:cNvGraphicFramePr>
          <p:nvPr/>
        </p:nvGraphicFramePr>
        <p:xfrm>
          <a:off x="6705600" y="152400"/>
          <a:ext cx="1752600" cy="174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65" name="Clip" r:id="rId3" imgW="879443" imgH="875763" progId="MS_ClipArt_Gallery.2">
                  <p:embed/>
                </p:oleObj>
              </mc:Choice>
              <mc:Fallback>
                <p:oleObj name="Clip" r:id="rId3" imgW="879443" imgH="875763" progId="MS_ClipArt_Gallery.2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5600" y="152400"/>
                        <a:ext cx="1752600" cy="1749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D8819A84-2C8E-4076-B7B5-18C3D5330E95}"/>
                  </a:ext>
                </a:extLst>
              </p14:cNvPr>
              <p14:cNvContentPartPr/>
              <p14:nvPr/>
            </p14:nvContentPartPr>
            <p14:xfrm>
              <a:off x="6820560" y="2038320"/>
              <a:ext cx="1949760" cy="30938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D8819A84-2C8E-4076-B7B5-18C3D5330E95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811200" y="2028960"/>
                <a:ext cx="1968480" cy="31125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Scalability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4191000" cy="4495800"/>
          </a:xfrm>
        </p:spPr>
        <p:txBody>
          <a:bodyPr/>
          <a:lstStyle/>
          <a:p>
            <a:r>
              <a:rPr lang="en-US" sz="2000" dirty="0"/>
              <a:t>Scientists often have to deal with differences in scale, from the microscopically small to the astronomically large. </a:t>
            </a:r>
          </a:p>
          <a:p>
            <a:r>
              <a:rPr lang="en-US" sz="2000" dirty="0"/>
              <a:t>Computer scientists must also deal with scale, but they deal with it primarily in terms of data volume rather than physical object size. </a:t>
            </a:r>
          </a:p>
          <a:p>
            <a:r>
              <a:rPr lang="en-US" sz="2000" b="1" dirty="0">
                <a:solidFill>
                  <a:srgbClr val="FF0000"/>
                </a:solidFill>
              </a:rPr>
              <a:t>Scalability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/>
              <a:t>refers to the ability of a system to gracefully accommodate growing sizes of inputs or amounts of workload.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Algorithm Analysis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DED2A3-9287-3642-82BC-ECFD918B99A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0600" y="2209800"/>
            <a:ext cx="4126044" cy="3599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45208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153400" cy="1143000"/>
          </a:xfrm>
        </p:spPr>
        <p:txBody>
          <a:bodyPr/>
          <a:lstStyle/>
          <a:p>
            <a:r>
              <a:rPr lang="en-US" dirty="0"/>
              <a:t>Algorithms and Data Structures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76400"/>
            <a:ext cx="7772400" cy="4343400"/>
          </a:xfrm>
        </p:spPr>
        <p:txBody>
          <a:bodyPr/>
          <a:lstStyle/>
          <a:p>
            <a:r>
              <a:rPr lang="en-US" sz="2800" dirty="0"/>
              <a:t>An </a:t>
            </a:r>
            <a:r>
              <a:rPr lang="en-US" sz="2800" b="1" dirty="0">
                <a:solidFill>
                  <a:srgbClr val="FF0000"/>
                </a:solidFill>
              </a:rPr>
              <a:t>algorithm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/>
              <a:t>is a step-by-step procedure for performing some task in a finite amount of time.</a:t>
            </a:r>
          </a:p>
          <a:p>
            <a:pPr lvl="1"/>
            <a:r>
              <a:rPr lang="en-US" sz="2400" dirty="0"/>
              <a:t>Typically, an algorithm takes input data and produces an output based upon it.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A </a:t>
            </a:r>
            <a:r>
              <a:rPr lang="en-US" sz="2800" b="1" dirty="0">
                <a:solidFill>
                  <a:srgbClr val="FF0000"/>
                </a:solidFill>
              </a:rPr>
              <a:t>data structure </a:t>
            </a:r>
            <a:r>
              <a:rPr lang="en-US" sz="2800" dirty="0"/>
              <a:t>is a systematic way of organizing and accessing data.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Algorithm Analysis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45C1F5-68C4-3D40-BD9B-61378355F3B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4271963" y="4887913"/>
            <a:ext cx="13668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b="1">
                <a:solidFill>
                  <a:srgbClr val="800000"/>
                </a:solidFill>
                <a:latin typeface="Times" charset="0"/>
              </a:rPr>
              <a:t>Algorithm</a:t>
            </a:r>
            <a:endParaRPr lang="en-US">
              <a:solidFill>
                <a:srgbClr val="800000"/>
              </a:solidFill>
            </a:endParaRPr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2809875" y="4886325"/>
            <a:ext cx="736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b="1">
                <a:solidFill>
                  <a:srgbClr val="800000"/>
                </a:solidFill>
                <a:latin typeface="Times" charset="0"/>
              </a:rPr>
              <a:t>Input</a:t>
            </a:r>
            <a:endParaRPr lang="en-US">
              <a:solidFill>
                <a:srgbClr val="800000"/>
              </a:solidFill>
            </a:endParaRPr>
          </a:p>
        </p:txBody>
      </p:sp>
      <p:sp>
        <p:nvSpPr>
          <p:cNvPr id="9" name="Rectangle 76"/>
          <p:cNvSpPr>
            <a:spLocks noChangeArrowheads="1"/>
          </p:cNvSpPr>
          <p:nvPr/>
        </p:nvSpPr>
        <p:spPr bwMode="auto">
          <a:xfrm>
            <a:off x="6276975" y="4887913"/>
            <a:ext cx="9620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b="1">
                <a:solidFill>
                  <a:srgbClr val="800000"/>
                </a:solidFill>
                <a:latin typeface="Times" charset="0"/>
              </a:rPr>
              <a:t>Output</a:t>
            </a:r>
            <a:endParaRPr lang="en-US">
              <a:solidFill>
                <a:srgbClr val="800000"/>
              </a:solidFill>
            </a:endParaRPr>
          </a:p>
        </p:txBody>
      </p:sp>
      <p:sp>
        <p:nvSpPr>
          <p:cNvPr id="10" name="AutoShape 154"/>
          <p:cNvSpPr>
            <a:spLocks noChangeArrowheads="1"/>
          </p:cNvSpPr>
          <p:nvPr/>
        </p:nvSpPr>
        <p:spPr bwMode="auto">
          <a:xfrm>
            <a:off x="3870325" y="4187825"/>
            <a:ext cx="381000" cy="228600"/>
          </a:xfrm>
          <a:prstGeom prst="rightArrow">
            <a:avLst>
              <a:gd name="adj1" fmla="val 50000"/>
              <a:gd name="adj2" fmla="val 41667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AutoShape 155"/>
          <p:cNvSpPr>
            <a:spLocks noChangeArrowheads="1"/>
          </p:cNvSpPr>
          <p:nvPr/>
        </p:nvSpPr>
        <p:spPr bwMode="auto">
          <a:xfrm>
            <a:off x="5611813" y="4189413"/>
            <a:ext cx="381000" cy="228600"/>
          </a:xfrm>
          <a:prstGeom prst="rightArrow">
            <a:avLst>
              <a:gd name="adj1" fmla="val 50000"/>
              <a:gd name="adj2" fmla="val 41667"/>
            </a:avLst>
          </a:prstGeom>
          <a:solidFill>
            <a:schemeClr val="accent1"/>
          </a:solidFill>
          <a:ln w="9525">
            <a:solidFill>
              <a:srgbClr val="E4BB0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2" name="Picture 11" descr="BU005259.png"/>
          <p:cNvPicPr>
            <a:picLocks noChangeAspect="1"/>
          </p:cNvPicPr>
          <p:nvPr/>
        </p:nvPicPr>
        <p:blipFill>
          <a:blip r:embed="rId2" cstate="email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2775" y="3971925"/>
            <a:ext cx="989322" cy="88401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" name="Picture 9" descr="skd188086sdc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7775" y="3743325"/>
            <a:ext cx="838200" cy="1093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10" descr="AA026348.pn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0175" y="4030663"/>
            <a:ext cx="1268413" cy="87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664AF61F-605C-4C8F-8C87-D4B919E71470}"/>
                  </a:ext>
                </a:extLst>
              </p14:cNvPr>
              <p14:cNvContentPartPr/>
              <p14:nvPr/>
            </p14:nvContentPartPr>
            <p14:xfrm>
              <a:off x="2412720" y="3527280"/>
              <a:ext cx="5355360" cy="184428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664AF61F-605C-4C8F-8C87-D4B919E71470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403360" y="3517920"/>
                <a:ext cx="5374080" cy="1863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504559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Algorithm Analysis</a:t>
            </a:r>
          </a:p>
        </p:txBody>
      </p:sp>
      <p:sp>
        <p:nvSpPr>
          <p:cNvPr id="11266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C967690A-97FD-FC44-9997-A670E4E08793}" type="slidenum">
              <a:rPr lang="en-US" sz="1400"/>
              <a:pPr eaLnBrk="1" hangingPunct="1"/>
              <a:t>4</a:t>
            </a:fld>
            <a:endParaRPr lang="en-US" sz="140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Tahoma" charset="0"/>
              </a:rPr>
              <a:t>Running Times</a:t>
            </a:r>
          </a:p>
        </p:txBody>
      </p:sp>
      <p:sp>
        <p:nvSpPr>
          <p:cNvPr id="11268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676400"/>
            <a:ext cx="4419600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>
                <a:latin typeface="Tahoma" charset="0"/>
              </a:rPr>
              <a:t>Most algorithms transform input objects into output objects.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>
                <a:latin typeface="Tahoma" charset="0"/>
              </a:rPr>
              <a:t>The running time of an algorithm typically grows with the input size.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>
                <a:latin typeface="Tahoma" charset="0"/>
              </a:rPr>
              <a:t>Average case time is often difficult to determine.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>
                <a:latin typeface="Tahoma" charset="0"/>
              </a:rPr>
              <a:t>We focus primarily on the </a:t>
            </a:r>
            <a:r>
              <a:rPr lang="en-US" sz="2400" b="1" dirty="0">
                <a:solidFill>
                  <a:srgbClr val="FF0000"/>
                </a:solidFill>
                <a:latin typeface="Tahoma" charset="0"/>
              </a:rPr>
              <a:t>worst case running time</a:t>
            </a:r>
            <a:r>
              <a:rPr lang="en-US" sz="2400" dirty="0">
                <a:latin typeface="Tahoma" charset="0"/>
              </a:rPr>
              <a:t>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>
                <a:latin typeface="Tahoma" charset="0"/>
              </a:rPr>
              <a:t>Theoretical analysis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>
                <a:latin typeface="Tahoma" charset="0"/>
              </a:rPr>
              <a:t>Might not capture real-world performance</a:t>
            </a:r>
          </a:p>
        </p:txBody>
      </p:sp>
      <p:graphicFrame>
        <p:nvGraphicFramePr>
          <p:cNvPr id="11269" name="Object 4"/>
          <p:cNvGraphicFramePr>
            <a:graphicFrameLocks noGrp="1" noChangeAspect="1"/>
          </p:cNvGraphicFramePr>
          <p:nvPr>
            <p:ph type="chart" sz="half" idx="2"/>
          </p:nvPr>
        </p:nvGraphicFramePr>
        <p:xfrm>
          <a:off x="4724400" y="1676400"/>
          <a:ext cx="3943350" cy="420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1" name="Chart" r:id="rId3" imgW="3733800" imgH="3733800" progId="MSGraph.Chart.8">
                  <p:embed followColorScheme="full"/>
                </p:oleObj>
              </mc:Choice>
              <mc:Fallback>
                <p:oleObj name="Chart" r:id="rId3" imgW="3733800" imgH="3733800" progId="MSGraph.Chart.8">
                  <p:embed followColorScheme="full"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1676400"/>
                        <a:ext cx="3943350" cy="4200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4F47F664-1497-4598-93CE-B04BDD609C3D}"/>
                  </a:ext>
                </a:extLst>
              </p14:cNvPr>
              <p14:cNvContentPartPr/>
              <p14:nvPr/>
            </p14:nvContentPartPr>
            <p14:xfrm>
              <a:off x="375120" y="1416600"/>
              <a:ext cx="7894080" cy="50022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4F47F664-1497-4598-93CE-B04BDD609C3D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65760" y="1407240"/>
                <a:ext cx="7912800" cy="50209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Algorithm Analysis</a:t>
            </a:r>
          </a:p>
        </p:txBody>
      </p:sp>
      <p:sp>
        <p:nvSpPr>
          <p:cNvPr id="1229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B3688B5A-A147-A646-AF09-9A7E7C2586AE}" type="slidenum">
              <a:rPr lang="en-US" sz="1400"/>
              <a:pPr eaLnBrk="1" hangingPunct="1"/>
              <a:t>5</a:t>
            </a:fld>
            <a:endParaRPr lang="en-US" sz="140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762000"/>
          </a:xfrm>
        </p:spPr>
        <p:txBody>
          <a:bodyPr/>
          <a:lstStyle/>
          <a:p>
            <a:pPr eaLnBrk="1" hangingPunct="1"/>
            <a:r>
              <a:rPr lang="en-US" dirty="0">
                <a:latin typeface="Tahoma" charset="0"/>
              </a:rPr>
              <a:t>Experimental Studies</a:t>
            </a:r>
          </a:p>
        </p:txBody>
      </p:sp>
      <p:sp>
        <p:nvSpPr>
          <p:cNvPr id="12292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2209800"/>
            <a:ext cx="3581400" cy="4419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>
                <a:latin typeface="Tahoma" charset="0"/>
              </a:rPr>
              <a:t>Write a program implementing the algorithm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>
                <a:latin typeface="Tahoma" charset="0"/>
              </a:rPr>
              <a:t>Run the program with inputs of varying size and composition, noting the time needed: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>
                <a:latin typeface="Tahoma" charset="0"/>
              </a:rPr>
              <a:t>Plot the results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>
                <a:latin typeface="Tahoma" charset="0"/>
              </a:rPr>
              <a:t>Try to match a curve to the times</a:t>
            </a:r>
          </a:p>
        </p:txBody>
      </p:sp>
      <p:graphicFrame>
        <p:nvGraphicFramePr>
          <p:cNvPr id="12293" name="Object 4"/>
          <p:cNvGraphicFramePr>
            <a:graphicFrameLocks noGrp="1" noChangeAspect="1"/>
          </p:cNvGraphicFramePr>
          <p:nvPr>
            <p:ph type="chart" sz="half" idx="2"/>
            <p:extLst>
              <p:ext uri="{D42A27DB-BD31-4B8C-83A1-F6EECF244321}">
                <p14:modId xmlns:p14="http://schemas.microsoft.com/office/powerpoint/2010/main" val="2450980563"/>
              </p:ext>
            </p:extLst>
          </p:nvPr>
        </p:nvGraphicFramePr>
        <p:xfrm>
          <a:off x="4038600" y="1143000"/>
          <a:ext cx="4824413" cy="50630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46" name="Chart" r:id="rId3" imgW="4191000" imgH="4127500" progId="MSGraph.Chart.8">
                  <p:embed followColorScheme="full"/>
                </p:oleObj>
              </mc:Choice>
              <mc:Fallback>
                <p:oleObj name="Chart" r:id="rId3" imgW="4191000" imgH="4127500" progId="MSGraph.Chart.8">
                  <p:embed followColorScheme="full"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1143000"/>
                        <a:ext cx="4824413" cy="506304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B8A536CE-84F3-490B-BEF0-11F9FFC4F7F0}"/>
                  </a:ext>
                </a:extLst>
              </p14:cNvPr>
              <p14:cNvContentPartPr/>
              <p14:nvPr/>
            </p14:nvContentPartPr>
            <p14:xfrm>
              <a:off x="982440" y="1717920"/>
              <a:ext cx="7210440" cy="47509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B8A536CE-84F3-490B-BEF0-11F9FFC4F7F0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973080" y="1708560"/>
                <a:ext cx="7229160" cy="47696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Algorithm Analysis</a:t>
            </a:r>
          </a:p>
        </p:txBody>
      </p:sp>
      <p:sp>
        <p:nvSpPr>
          <p:cNvPr id="18434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C26E93DD-1F55-5649-850E-A44994A583C8}" type="slidenum">
              <a:rPr lang="en-US" sz="1400"/>
              <a:pPr eaLnBrk="1" hangingPunct="1"/>
              <a:t>6</a:t>
            </a:fld>
            <a:endParaRPr lang="en-US" sz="140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>
                <a:latin typeface="Tahoma" charset="0"/>
              </a:rPr>
              <a:t>Seven Important Functions</a:t>
            </a:r>
          </a:p>
        </p:txBody>
      </p:sp>
      <p:sp>
        <p:nvSpPr>
          <p:cNvPr id="5126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524000"/>
            <a:ext cx="3657600" cy="51816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110000"/>
              </a:lnSpc>
              <a:buFont typeface="Wingdings" pitchFamily="2" charset="2"/>
              <a:buChar char="q"/>
              <a:defRPr/>
            </a:pPr>
            <a:r>
              <a:rPr lang="en-US" sz="2400" dirty="0">
                <a:ea typeface="+mn-ea"/>
                <a:cs typeface="+mn-cs"/>
              </a:rPr>
              <a:t>Seven functions that often appear in algorithm analysis:</a:t>
            </a:r>
          </a:p>
          <a:p>
            <a:pPr lvl="1" eaLnBrk="1" hangingPunct="1">
              <a:lnSpc>
                <a:spcPct val="110000"/>
              </a:lnSpc>
              <a:buFont typeface="Wingdings" pitchFamily="2" charset="2"/>
              <a:buChar char="n"/>
              <a:defRPr/>
            </a:pPr>
            <a:r>
              <a:rPr lang="en-US" sz="2000" dirty="0"/>
              <a:t>Constant </a:t>
            </a:r>
            <a:r>
              <a:rPr lang="en-US" sz="2000" dirty="0">
                <a:sym typeface="Symbol" pitchFamily="18" charset="2"/>
              </a:rPr>
              <a:t> </a:t>
            </a:r>
            <a:r>
              <a:rPr lang="en-US" sz="2000" b="1" i="1" dirty="0">
                <a:latin typeface="Times New Roman" pitchFamily="18" charset="0"/>
                <a:sym typeface="Symbol" pitchFamily="18" charset="2"/>
              </a:rPr>
              <a:t>1</a:t>
            </a:r>
          </a:p>
          <a:p>
            <a:pPr lvl="1" eaLnBrk="1" hangingPunct="1">
              <a:lnSpc>
                <a:spcPct val="110000"/>
              </a:lnSpc>
              <a:buFont typeface="Wingdings" pitchFamily="2" charset="2"/>
              <a:buChar char="n"/>
              <a:defRPr/>
            </a:pPr>
            <a:r>
              <a:rPr lang="en-US" sz="2000" dirty="0"/>
              <a:t>Logarithmic </a:t>
            </a:r>
            <a:r>
              <a:rPr lang="en-US" sz="2000" dirty="0">
                <a:sym typeface="Symbol" pitchFamily="18" charset="2"/>
              </a:rPr>
              <a:t> log </a:t>
            </a:r>
            <a:r>
              <a:rPr lang="en-US" sz="2000" b="1" i="1" dirty="0">
                <a:latin typeface="Times New Roman" pitchFamily="18" charset="0"/>
                <a:sym typeface="Symbol" pitchFamily="18" charset="2"/>
              </a:rPr>
              <a:t>n</a:t>
            </a:r>
            <a:endParaRPr lang="en-US" sz="2000" dirty="0"/>
          </a:p>
          <a:p>
            <a:pPr lvl="1" eaLnBrk="1" hangingPunct="1">
              <a:lnSpc>
                <a:spcPct val="110000"/>
              </a:lnSpc>
              <a:buFont typeface="Wingdings" pitchFamily="2" charset="2"/>
              <a:buChar char="n"/>
              <a:defRPr/>
            </a:pPr>
            <a:r>
              <a:rPr lang="en-US" sz="2000" dirty="0"/>
              <a:t>Linear </a:t>
            </a:r>
            <a:r>
              <a:rPr lang="en-US" sz="2000" dirty="0">
                <a:sym typeface="Symbol" pitchFamily="18" charset="2"/>
              </a:rPr>
              <a:t> </a:t>
            </a:r>
            <a:r>
              <a:rPr lang="en-US" sz="2000" b="1" i="1" dirty="0">
                <a:latin typeface="Times New Roman" pitchFamily="18" charset="0"/>
                <a:sym typeface="Symbol" pitchFamily="18" charset="2"/>
              </a:rPr>
              <a:t>n</a:t>
            </a:r>
          </a:p>
          <a:p>
            <a:pPr lvl="1" eaLnBrk="1" hangingPunct="1">
              <a:lnSpc>
                <a:spcPct val="110000"/>
              </a:lnSpc>
              <a:buFont typeface="Wingdings" pitchFamily="2" charset="2"/>
              <a:buChar char="n"/>
              <a:defRPr/>
            </a:pPr>
            <a:r>
              <a:rPr lang="en-US" sz="2000" dirty="0"/>
              <a:t>N-Log-N </a:t>
            </a:r>
            <a:r>
              <a:rPr lang="en-US" sz="2000" dirty="0">
                <a:sym typeface="Symbol" pitchFamily="18" charset="2"/>
              </a:rPr>
              <a:t> </a:t>
            </a:r>
            <a:r>
              <a:rPr lang="en-US" sz="2000" b="1" i="1" dirty="0">
                <a:latin typeface="Times New Roman" pitchFamily="18" charset="0"/>
                <a:sym typeface="Symbol" pitchFamily="18" charset="2"/>
              </a:rPr>
              <a:t>n </a:t>
            </a:r>
            <a:r>
              <a:rPr lang="en-US" sz="2000" dirty="0">
                <a:sym typeface="Symbol" pitchFamily="18" charset="2"/>
              </a:rPr>
              <a:t>log </a:t>
            </a:r>
            <a:r>
              <a:rPr lang="en-US" sz="2000" b="1" i="1" dirty="0">
                <a:latin typeface="Times New Roman" pitchFamily="18" charset="0"/>
                <a:sym typeface="Symbol" pitchFamily="18" charset="2"/>
              </a:rPr>
              <a:t>n</a:t>
            </a:r>
          </a:p>
          <a:p>
            <a:pPr lvl="1" eaLnBrk="1" hangingPunct="1">
              <a:lnSpc>
                <a:spcPct val="110000"/>
              </a:lnSpc>
              <a:buFont typeface="Wingdings" pitchFamily="2" charset="2"/>
              <a:buChar char="n"/>
              <a:defRPr/>
            </a:pPr>
            <a:r>
              <a:rPr lang="en-US" sz="2000" dirty="0"/>
              <a:t>Quadratic </a:t>
            </a:r>
            <a:r>
              <a:rPr lang="en-US" sz="2000" dirty="0">
                <a:sym typeface="Symbol" pitchFamily="18" charset="2"/>
              </a:rPr>
              <a:t> </a:t>
            </a:r>
            <a:r>
              <a:rPr lang="en-US" sz="2000" b="1" i="1" dirty="0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 baseline="30000" dirty="0">
                <a:latin typeface="Times New Roman" pitchFamily="18" charset="0"/>
                <a:sym typeface="Symbol" pitchFamily="18" charset="2"/>
              </a:rPr>
              <a:t>2</a:t>
            </a:r>
          </a:p>
          <a:p>
            <a:pPr lvl="1" eaLnBrk="1" hangingPunct="1">
              <a:lnSpc>
                <a:spcPct val="110000"/>
              </a:lnSpc>
              <a:buFont typeface="Wingdings" pitchFamily="2" charset="2"/>
              <a:buChar char="n"/>
              <a:defRPr/>
            </a:pPr>
            <a:r>
              <a:rPr lang="en-US" sz="2000" dirty="0"/>
              <a:t>Cubic </a:t>
            </a:r>
            <a:r>
              <a:rPr lang="en-US" sz="2000" dirty="0">
                <a:sym typeface="Symbol" pitchFamily="18" charset="2"/>
              </a:rPr>
              <a:t> </a:t>
            </a:r>
            <a:r>
              <a:rPr lang="en-US" sz="2000" b="1" i="1" dirty="0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 baseline="30000" dirty="0">
                <a:latin typeface="Times New Roman" pitchFamily="18" charset="0"/>
                <a:sym typeface="Symbol" pitchFamily="18" charset="2"/>
              </a:rPr>
              <a:t>3</a:t>
            </a:r>
          </a:p>
          <a:p>
            <a:pPr lvl="1" eaLnBrk="1" hangingPunct="1">
              <a:lnSpc>
                <a:spcPct val="110000"/>
              </a:lnSpc>
              <a:buFont typeface="Wingdings" pitchFamily="2" charset="2"/>
              <a:buChar char="n"/>
              <a:defRPr/>
            </a:pPr>
            <a:r>
              <a:rPr lang="en-US" sz="2000" dirty="0"/>
              <a:t>Exponential </a:t>
            </a:r>
            <a:r>
              <a:rPr lang="en-US" sz="2000" dirty="0">
                <a:sym typeface="Symbol" pitchFamily="18" charset="2"/>
              </a:rPr>
              <a:t> </a:t>
            </a:r>
            <a:r>
              <a:rPr lang="en-US" sz="2000" b="1" dirty="0">
                <a:latin typeface="Times New Roman" pitchFamily="18" charset="0"/>
                <a:sym typeface="Symbol" pitchFamily="18" charset="2"/>
              </a:rPr>
              <a:t>2</a:t>
            </a:r>
            <a:r>
              <a:rPr lang="en-US" sz="2000" i="1" baseline="30000" dirty="0">
                <a:latin typeface="Times New Roman" pitchFamily="18" charset="0"/>
                <a:sym typeface="Symbol" pitchFamily="18" charset="2"/>
              </a:rPr>
              <a:t>n</a:t>
            </a:r>
          </a:p>
          <a:p>
            <a:pPr lvl="1" eaLnBrk="1" hangingPunct="1">
              <a:lnSpc>
                <a:spcPct val="110000"/>
              </a:lnSpc>
              <a:buFont typeface="Wingdings" pitchFamily="2" charset="2"/>
              <a:buChar char="n"/>
              <a:defRPr/>
            </a:pPr>
            <a:endParaRPr lang="en-US" sz="2000" b="1" baseline="30000" dirty="0">
              <a:latin typeface="Times New Roman" pitchFamily="18" charset="0"/>
            </a:endParaRPr>
          </a:p>
          <a:p>
            <a:pPr eaLnBrk="1" hangingPunct="1">
              <a:lnSpc>
                <a:spcPct val="110000"/>
              </a:lnSpc>
              <a:buFont typeface="Wingdings" pitchFamily="2" charset="2"/>
              <a:buChar char="q"/>
              <a:defRPr/>
            </a:pPr>
            <a:r>
              <a:rPr lang="en-US" sz="2400" dirty="0">
                <a:ea typeface="+mn-ea"/>
                <a:cs typeface="+mn-cs"/>
              </a:rPr>
              <a:t>In a </a:t>
            </a:r>
            <a:r>
              <a:rPr lang="en-US" sz="2400" b="1" dirty="0">
                <a:ea typeface="+mn-ea"/>
                <a:cs typeface="+mn-cs"/>
              </a:rPr>
              <a:t>log-log chart</a:t>
            </a:r>
            <a:r>
              <a:rPr lang="en-US" sz="2400" dirty="0">
                <a:ea typeface="+mn-ea"/>
                <a:cs typeface="+mn-cs"/>
              </a:rPr>
              <a:t>, the slope of the line corresponds to the exponent in the growth rate</a:t>
            </a:r>
          </a:p>
        </p:txBody>
      </p:sp>
      <p:graphicFrame>
        <p:nvGraphicFramePr>
          <p:cNvPr id="18437" name="Object 8"/>
          <p:cNvGraphicFramePr>
            <a:graphicFrameLocks noChangeAspect="1"/>
          </p:cNvGraphicFramePr>
          <p:nvPr/>
        </p:nvGraphicFramePr>
        <p:xfrm>
          <a:off x="3810000" y="1600200"/>
          <a:ext cx="5133975" cy="4714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89" name="Chart" r:id="rId4" imgW="8293100" imgH="7112000" progId="Excel.Chart.8">
                  <p:embed followColorScheme="full"/>
                </p:oleObj>
              </mc:Choice>
              <mc:Fallback>
                <p:oleObj name="Chart" r:id="rId4" imgW="8293100" imgH="7112000" progId="Excel.Chart.8">
                  <p:embed followColorScheme="full"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1600200"/>
                        <a:ext cx="5133975" cy="4714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F8B7C7F5-5FE9-4EE8-B291-977B28774E24}"/>
                  </a:ext>
                </a:extLst>
              </p14:cNvPr>
              <p14:cNvContentPartPr/>
              <p14:nvPr/>
            </p14:nvContentPartPr>
            <p14:xfrm>
              <a:off x="892800" y="1315800"/>
              <a:ext cx="8116920" cy="39970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F8B7C7F5-5FE9-4EE8-B291-977B28774E24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883440" y="1306440"/>
                <a:ext cx="8135640" cy="40158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7CC9B74-BFBB-4FA6-A4B1-79B8A65B87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Algorithm Analysis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E0FFDA6-F3F0-47B7-96C5-FAB2189E8C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FE420-2C80-7A43-BC88-EA20DCA0D139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9E60BE75-75A9-43AA-BFDB-160D69571551}"/>
                  </a:ext>
                </a:extLst>
              </p14:cNvPr>
              <p14:cNvContentPartPr/>
              <p14:nvPr/>
            </p14:nvContentPartPr>
            <p14:xfrm>
              <a:off x="2004480" y="588600"/>
              <a:ext cx="4499280" cy="546984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9E60BE75-75A9-43AA-BFDB-160D6957155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995120" y="579240"/>
                <a:ext cx="4518000" cy="5488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5107279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br>
              <a:rPr lang="en-US" sz="4000">
                <a:latin typeface="Tahoma" charset="0"/>
                <a:cs typeface="+mj-cs"/>
              </a:rPr>
            </a:br>
            <a:r>
              <a:rPr lang="en-US" sz="4000">
                <a:latin typeface="Tahoma" charset="0"/>
                <a:cs typeface="+mj-cs"/>
              </a:rPr>
              <a:t>Why Growth Rate Matters</a:t>
            </a:r>
          </a:p>
        </p:txBody>
      </p:sp>
      <p:sp>
        <p:nvSpPr>
          <p:cNvPr id="2560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6B4B7A5B-258E-A241-AB74-F2BB1D50192B}" type="slidenum">
              <a:rPr lang="en-US" sz="1400"/>
              <a:pPr eaLnBrk="1" hangingPunct="1"/>
              <a:t>8</a:t>
            </a:fld>
            <a:endParaRPr lang="en-US" sz="1400"/>
          </a:p>
        </p:txBody>
      </p:sp>
      <p:sp>
        <p:nvSpPr>
          <p:cNvPr id="25604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Algorithm Analysis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943600" y="228600"/>
            <a:ext cx="2819400" cy="646113"/>
          </a:xfrm>
          <a:prstGeom prst="rect">
            <a:avLst/>
          </a:prstGeom>
          <a:gradFill rotWithShape="1">
            <a:gsLst>
              <a:gs pos="0">
                <a:srgbClr val="BDBDBD"/>
              </a:gs>
              <a:gs pos="80000">
                <a:srgbClr val="F7F7F7"/>
              </a:gs>
              <a:gs pos="100000">
                <a:srgbClr val="F8F8F8"/>
              </a:gs>
            </a:gsLst>
            <a:lin ang="16200000"/>
          </a:gradFill>
          <a:ln w="9525">
            <a:solidFill>
              <a:srgbClr val="F9F9F9"/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sz="18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Slide by Matt Stallmann included with permission.</a:t>
            </a:r>
          </a:p>
        </p:txBody>
      </p:sp>
      <p:graphicFrame>
        <p:nvGraphicFramePr>
          <p:cNvPr id="8" name="Group 3"/>
          <p:cNvGraphicFramePr>
            <a:graphicFrameLocks noGrp="1"/>
          </p:cNvGraphicFramePr>
          <p:nvPr/>
        </p:nvGraphicFramePr>
        <p:xfrm>
          <a:off x="685800" y="1600200"/>
          <a:ext cx="6477000" cy="4725987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011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0" charset="0"/>
                          <a:ea typeface="ＭＳ Ｐゴシック" pitchFamily="34" charset="-128"/>
                        </a:rPr>
                        <a:t>if runtime is...</a:t>
                      </a: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0" charset="0"/>
                          <a:ea typeface="ＭＳ Ｐゴシック" pitchFamily="34" charset="-128"/>
                        </a:rPr>
                        <a:t>time for n + 1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0" charset="0"/>
                          <a:ea typeface="ＭＳ Ｐゴシック" pitchFamily="34" charset="-128"/>
                        </a:rPr>
                        <a:t>time for 2 n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0" charset="0"/>
                          <a:ea typeface="ＭＳ Ｐゴシック" pitchFamily="34" charset="-128"/>
                        </a:rPr>
                        <a:t>time for 4 n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09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0" charset="0"/>
                          <a:ea typeface="ＭＳ Ｐゴシック" pitchFamily="34" charset="-128"/>
                        </a:rPr>
                        <a:t>c 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0" charset="0"/>
                          <a:ea typeface="ＭＳ Ｐゴシック" pitchFamily="34" charset="-128"/>
                        </a:rPr>
                        <a:t>lg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0" charset="0"/>
                          <a:ea typeface="ＭＳ Ｐゴシック" pitchFamily="34" charset="-128"/>
                        </a:rPr>
                        <a:t> n</a:t>
                      </a: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0" charset="0"/>
                          <a:ea typeface="ＭＳ Ｐゴシック" pitchFamily="34" charset="-128"/>
                        </a:rPr>
                        <a:t>c lg (n + 1)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0" charset="0"/>
                          <a:ea typeface="ＭＳ Ｐゴシック" pitchFamily="34" charset="-128"/>
                        </a:rPr>
                        <a:t>c (lg n + 1)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0" charset="0"/>
                          <a:ea typeface="ＭＳ Ｐゴシック" pitchFamily="34" charset="-128"/>
                        </a:rPr>
                        <a:t>c(lg n + 2)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25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0" charset="0"/>
                          <a:ea typeface="ＭＳ Ｐゴシック" pitchFamily="34" charset="-128"/>
                        </a:rPr>
                        <a:t>c n</a:t>
                      </a: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0" charset="0"/>
                          <a:ea typeface="ＭＳ Ｐゴシック" pitchFamily="34" charset="-128"/>
                        </a:rPr>
                        <a:t>c (n + 1)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0" charset="0"/>
                          <a:ea typeface="ＭＳ Ｐゴシック" pitchFamily="34" charset="-128"/>
                        </a:rPr>
                        <a:t>2c n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0" charset="0"/>
                          <a:ea typeface="ＭＳ Ｐゴシック" pitchFamily="34" charset="-128"/>
                        </a:rPr>
                        <a:t>4c n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6210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0" charset="0"/>
                          <a:ea typeface="ＭＳ Ｐゴシック" pitchFamily="34" charset="-128"/>
                        </a:rPr>
                        <a:t>c n lg n</a:t>
                      </a: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0" charset="0"/>
                          <a:ea typeface="ＭＳ Ｐゴシック" pitchFamily="34" charset="-128"/>
                        </a:rPr>
                        <a:t>~ c n 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0" charset="0"/>
                          <a:ea typeface="ＭＳ Ｐゴシック" pitchFamily="34" charset="-128"/>
                        </a:rPr>
                        <a:t>lg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0" charset="0"/>
                          <a:ea typeface="ＭＳ Ｐゴシック" pitchFamily="34" charset="-128"/>
                        </a:rPr>
                        <a:t> 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0" charset="0"/>
                          <a:ea typeface="ＭＳ Ｐゴシック" pitchFamily="34" charset="-128"/>
                        </a:rPr>
                        <a:t> +  c n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0" charset="0"/>
                          <a:ea typeface="ＭＳ Ｐゴシック" pitchFamily="34" charset="-128"/>
                        </a:rPr>
                        <a:t>2c n lg n + 2cn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0" charset="0"/>
                          <a:ea typeface="ＭＳ Ｐゴシック" pitchFamily="34" charset="-128"/>
                        </a:rPr>
                        <a:t>4c n lg n + 4cn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4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0" charset="0"/>
                          <a:ea typeface="ＭＳ Ｐゴシック" pitchFamily="34" charset="-128"/>
                        </a:rPr>
                        <a:t>c n</a:t>
                      </a:r>
                      <a:r>
                        <a:rPr kumimoji="0" lang="en-US" sz="20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0" charset="0"/>
                          <a:ea typeface="ＭＳ Ｐゴシック" pitchFamily="34" charset="-128"/>
                        </a:rPr>
                        <a:t>2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80" charset="0"/>
                        <a:ea typeface="ＭＳ Ｐゴシック" pitchFamily="34" charset="-128"/>
                      </a:endParaRP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0" charset="0"/>
                          <a:ea typeface="ＭＳ Ｐゴシック" pitchFamily="34" charset="-128"/>
                        </a:rPr>
                        <a:t>~ c n</a:t>
                      </a:r>
                      <a:r>
                        <a:rPr kumimoji="0" lang="en-US" sz="20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0" charset="0"/>
                          <a:ea typeface="ＭＳ Ｐゴシック" pitchFamily="34" charset="-128"/>
                        </a:rPr>
                        <a:t>2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0" charset="0"/>
                          <a:ea typeface="ＭＳ Ｐゴシック" pitchFamily="34" charset="-128"/>
                        </a:rPr>
                        <a:t> + 2c n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0" charset="0"/>
                          <a:ea typeface="ＭＳ Ｐゴシック" pitchFamily="34" charset="-128"/>
                        </a:rPr>
                        <a:t>4c n</a:t>
                      </a:r>
                      <a:r>
                        <a:rPr kumimoji="0" lang="en-US" sz="2000" b="1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0" charset="0"/>
                          <a:ea typeface="ＭＳ Ｐゴシック" pitchFamily="34" charset="-128"/>
                        </a:rPr>
                        <a:t>2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0" charset="0"/>
                          <a:ea typeface="ＭＳ Ｐゴシック" pitchFamily="34" charset="-128"/>
                        </a:rPr>
                        <a:t>16c n</a:t>
                      </a:r>
                      <a:r>
                        <a:rPr kumimoji="0" lang="en-US" sz="20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0" charset="0"/>
                          <a:ea typeface="ＭＳ Ｐゴシック" pitchFamily="34" charset="-128"/>
                        </a:rPr>
                        <a:t>2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09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0" charset="0"/>
                          <a:ea typeface="ＭＳ Ｐゴシック" pitchFamily="34" charset="-128"/>
                        </a:rPr>
                        <a:t>c n</a:t>
                      </a:r>
                      <a:r>
                        <a:rPr kumimoji="0" lang="en-US" sz="20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0" charset="0"/>
                          <a:ea typeface="ＭＳ Ｐゴシック" pitchFamily="34" charset="-128"/>
                        </a:rPr>
                        <a:t>3</a:t>
                      </a: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0" charset="0"/>
                          <a:ea typeface="ＭＳ Ｐゴシック" pitchFamily="34" charset="-128"/>
                        </a:rPr>
                        <a:t>~ c n</a:t>
                      </a:r>
                      <a:r>
                        <a:rPr kumimoji="0" lang="en-US" sz="20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0" charset="0"/>
                          <a:ea typeface="ＭＳ Ｐゴシック" pitchFamily="34" charset="-128"/>
                        </a:rPr>
                        <a:t>3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0" charset="0"/>
                          <a:ea typeface="ＭＳ Ｐゴシック" pitchFamily="34" charset="-128"/>
                        </a:rPr>
                        <a:t> + 3c n</a:t>
                      </a:r>
                      <a:r>
                        <a:rPr kumimoji="0" lang="en-US" sz="20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0" charset="0"/>
                          <a:ea typeface="ＭＳ Ｐゴシック" pitchFamily="34" charset="-128"/>
                        </a:rPr>
                        <a:t>2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80" charset="0"/>
                        <a:ea typeface="ＭＳ Ｐゴシック" pitchFamily="34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0" charset="0"/>
                          <a:ea typeface="ＭＳ Ｐゴシック" pitchFamily="34" charset="-128"/>
                        </a:rPr>
                        <a:t>8c n</a:t>
                      </a:r>
                      <a:r>
                        <a:rPr kumimoji="0" lang="en-US" sz="20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0" charset="0"/>
                          <a:ea typeface="ＭＳ Ｐゴシック" pitchFamily="34" charset="-128"/>
                        </a:rPr>
                        <a:t>3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0" charset="0"/>
                          <a:ea typeface="ＭＳ Ｐゴシック" pitchFamily="34" charset="-128"/>
                        </a:rPr>
                        <a:t> 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0" charset="0"/>
                          <a:ea typeface="ＭＳ Ｐゴシック" pitchFamily="34" charset="-128"/>
                        </a:rPr>
                        <a:t>64c n</a:t>
                      </a:r>
                      <a:r>
                        <a:rPr kumimoji="0" lang="en-US" sz="20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0" charset="0"/>
                          <a:ea typeface="ＭＳ Ｐゴシック" pitchFamily="34" charset="-128"/>
                        </a:rPr>
                        <a:t>3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54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0" charset="0"/>
                          <a:ea typeface="ＭＳ Ｐゴシック" pitchFamily="34" charset="-128"/>
                        </a:rPr>
                        <a:t>c 2</a:t>
                      </a:r>
                      <a:r>
                        <a:rPr kumimoji="0" lang="en-US" sz="20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0" charset="0"/>
                          <a:ea typeface="ＭＳ Ｐゴシック" pitchFamily="34" charset="-128"/>
                        </a:rPr>
                        <a:t>n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80" charset="0"/>
                        <a:ea typeface="ＭＳ Ｐゴシック" pitchFamily="34" charset="-128"/>
                      </a:endParaRP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0" charset="0"/>
                          <a:ea typeface="ＭＳ Ｐゴシック" pitchFamily="34" charset="-128"/>
                        </a:rPr>
                        <a:t>c 2 </a:t>
                      </a:r>
                      <a:r>
                        <a:rPr kumimoji="0" lang="en-US" sz="20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0" charset="0"/>
                          <a:ea typeface="ＭＳ Ｐゴシック" pitchFamily="34" charset="-128"/>
                        </a:rPr>
                        <a:t>n+1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80" charset="0"/>
                        <a:ea typeface="ＭＳ Ｐゴシック" pitchFamily="34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0" charset="0"/>
                          <a:ea typeface="ＭＳ Ｐゴシック" pitchFamily="34" charset="-128"/>
                        </a:rPr>
                        <a:t>c 2 </a:t>
                      </a:r>
                      <a:r>
                        <a:rPr kumimoji="0" lang="en-US" sz="20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0" charset="0"/>
                          <a:ea typeface="ＭＳ Ｐゴシック" pitchFamily="34" charset="-128"/>
                        </a:rPr>
                        <a:t>2n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80" charset="0"/>
                        <a:ea typeface="ＭＳ Ｐゴシック" pitchFamily="34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0" charset="0"/>
                          <a:ea typeface="ＭＳ Ｐゴシック" pitchFamily="34" charset="-128"/>
                        </a:rPr>
                        <a:t>c 2 </a:t>
                      </a:r>
                      <a:r>
                        <a:rPr kumimoji="0" lang="en-US" sz="20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0" charset="0"/>
                          <a:ea typeface="ＭＳ Ｐゴシック" pitchFamily="34" charset="-128"/>
                        </a:rPr>
                        <a:t>4n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80" charset="0"/>
                        <a:ea typeface="ＭＳ Ｐゴシック" pitchFamily="34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5648" name="Line 46"/>
          <p:cNvSpPr>
            <a:spLocks noChangeShapeType="1"/>
          </p:cNvSpPr>
          <p:nvPr/>
        </p:nvSpPr>
        <p:spPr bwMode="auto">
          <a:xfrm flipV="1">
            <a:off x="5486400" y="4419600"/>
            <a:ext cx="1828800" cy="228600"/>
          </a:xfrm>
          <a:prstGeom prst="line">
            <a:avLst/>
          </a:prstGeom>
          <a:noFill/>
          <a:ln w="25400">
            <a:solidFill>
              <a:srgbClr val="8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49" name="Text Box 47"/>
          <p:cNvSpPr txBox="1">
            <a:spLocks noChangeArrowheads="1"/>
          </p:cNvSpPr>
          <p:nvPr/>
        </p:nvSpPr>
        <p:spPr bwMode="auto">
          <a:xfrm>
            <a:off x="7346950" y="3549650"/>
            <a:ext cx="1568450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>
                <a:solidFill>
                  <a:srgbClr val="C00000"/>
                </a:solidFill>
              </a:rPr>
              <a:t>runtime</a:t>
            </a:r>
          </a:p>
          <a:p>
            <a:pPr eaLnBrk="1" hangingPunct="1"/>
            <a:r>
              <a:rPr lang="en-US" sz="2000">
                <a:solidFill>
                  <a:srgbClr val="C00000"/>
                </a:solidFill>
              </a:rPr>
              <a:t>quadruples</a:t>
            </a:r>
          </a:p>
          <a:p>
            <a:pPr eaLnBrk="1" hangingPunct="1"/>
            <a:r>
              <a:rPr lang="en-US" sz="2000">
                <a:solidFill>
                  <a:srgbClr val="C00000"/>
                </a:solidFill>
              </a:rPr>
              <a:t>when problem</a:t>
            </a:r>
          </a:p>
          <a:p>
            <a:pPr eaLnBrk="1" hangingPunct="1"/>
            <a:r>
              <a:rPr lang="en-US" sz="2000">
                <a:solidFill>
                  <a:srgbClr val="C00000"/>
                </a:solidFill>
              </a:rPr>
              <a:t>size doubles</a:t>
            </a:r>
            <a:endParaRPr lang="en-US" sz="3200">
              <a:solidFill>
                <a:srgbClr val="C00000"/>
              </a:solidFill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23BC28A4-803A-4D01-867B-D58D84BE6050}"/>
                  </a:ext>
                </a:extLst>
              </p14:cNvPr>
              <p14:cNvContentPartPr/>
              <p14:nvPr/>
            </p14:nvContentPartPr>
            <p14:xfrm>
              <a:off x="1377360" y="6454800"/>
              <a:ext cx="68760" cy="27792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23BC28A4-803A-4D01-867B-D58D84BE605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368000" y="6445440"/>
                <a:ext cx="87480" cy="2966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Algorithm Analysis</a:t>
            </a:r>
          </a:p>
        </p:txBody>
      </p:sp>
      <p:sp>
        <p:nvSpPr>
          <p:cNvPr id="276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9C3C1A05-BC94-7D45-B6F7-861F4350EBBC}" type="slidenum">
              <a:rPr lang="en-US" sz="1400"/>
              <a:pPr eaLnBrk="1" hangingPunct="1"/>
              <a:t>9</a:t>
            </a:fld>
            <a:endParaRPr lang="en-US" sz="1400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Constant Factors</a:t>
            </a:r>
          </a:p>
        </p:txBody>
      </p:sp>
      <p:sp>
        <p:nvSpPr>
          <p:cNvPr id="27652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533400" y="1981200"/>
            <a:ext cx="3429000" cy="4114800"/>
          </a:xfrm>
        </p:spPr>
        <p:txBody>
          <a:bodyPr/>
          <a:lstStyle/>
          <a:p>
            <a:pPr eaLnBrk="1" hangingPunct="1"/>
            <a:r>
              <a:rPr lang="en-US" sz="2400" dirty="0">
                <a:latin typeface="Tahoma" charset="0"/>
              </a:rPr>
              <a:t>The growth rate is minimally affected by</a:t>
            </a:r>
          </a:p>
          <a:p>
            <a:pPr lvl="1" eaLnBrk="1" hangingPunct="1"/>
            <a:r>
              <a:rPr lang="en-US" sz="2000" dirty="0">
                <a:latin typeface="Tahoma" charset="0"/>
              </a:rPr>
              <a:t>constant factors or </a:t>
            </a:r>
          </a:p>
          <a:p>
            <a:pPr lvl="1" eaLnBrk="1" hangingPunct="1"/>
            <a:r>
              <a:rPr lang="en-US" sz="2000" dirty="0">
                <a:latin typeface="Tahoma" charset="0"/>
              </a:rPr>
              <a:t>lower-order terms</a:t>
            </a:r>
          </a:p>
          <a:p>
            <a:pPr eaLnBrk="1" hangingPunct="1"/>
            <a:r>
              <a:rPr lang="en-US" sz="2400" dirty="0">
                <a:latin typeface="Tahoma" charset="0"/>
              </a:rPr>
              <a:t>Examples</a:t>
            </a:r>
          </a:p>
          <a:p>
            <a:pPr lvl="1" eaLnBrk="1" hangingPunct="1"/>
            <a:r>
              <a:rPr lang="en-US" sz="2000" dirty="0">
                <a:latin typeface="Times New Roman" charset="0"/>
                <a:sym typeface="Symbol" charset="0"/>
              </a:rPr>
              <a:t>10</a:t>
            </a:r>
            <a:r>
              <a:rPr lang="en-US" sz="2000" baseline="30000" dirty="0">
                <a:latin typeface="Times New Roman" charset="0"/>
                <a:sym typeface="Symbol" charset="0"/>
              </a:rPr>
              <a:t>2</a:t>
            </a:r>
            <a:r>
              <a:rPr lang="en-US" sz="2000" b="1" i="1" dirty="0">
                <a:latin typeface="Times New Roman" charset="0"/>
                <a:sym typeface="Symbol" charset="0"/>
              </a:rPr>
              <a:t>n</a:t>
            </a:r>
            <a:r>
              <a:rPr lang="en-US" sz="2000" b="1" dirty="0">
                <a:latin typeface="Times New Roman" charset="0"/>
                <a:sym typeface="Symbol" charset="0"/>
              </a:rPr>
              <a:t> </a:t>
            </a:r>
            <a:r>
              <a:rPr lang="en-US" sz="2000" b="1" dirty="0">
                <a:latin typeface="Symbol" charset="0"/>
                <a:sym typeface="Symbol" charset="0"/>
              </a:rPr>
              <a:t>+</a:t>
            </a:r>
            <a:r>
              <a:rPr lang="en-US" sz="2000" b="1" dirty="0">
                <a:latin typeface="Times New Roman" charset="0"/>
                <a:sym typeface="Symbol" charset="0"/>
              </a:rPr>
              <a:t> </a:t>
            </a:r>
            <a:r>
              <a:rPr lang="en-US" sz="2000" dirty="0">
                <a:latin typeface="Times New Roman" charset="0"/>
                <a:sym typeface="Symbol" charset="0"/>
              </a:rPr>
              <a:t>10</a:t>
            </a:r>
            <a:r>
              <a:rPr lang="en-US" sz="2000" baseline="30000" dirty="0">
                <a:latin typeface="Times New Roman" charset="0"/>
                <a:sym typeface="Symbol" charset="0"/>
              </a:rPr>
              <a:t>5</a:t>
            </a:r>
            <a:r>
              <a:rPr lang="en-US" sz="2000" dirty="0">
                <a:latin typeface="Times New Roman" charset="0"/>
                <a:sym typeface="Symbol" charset="0"/>
              </a:rPr>
              <a:t> </a:t>
            </a:r>
            <a:r>
              <a:rPr lang="en-US" sz="2000" dirty="0">
                <a:latin typeface="Tahoma" charset="0"/>
              </a:rPr>
              <a:t>is a linear function</a:t>
            </a:r>
          </a:p>
          <a:p>
            <a:pPr lvl="1" eaLnBrk="1" hangingPunct="1"/>
            <a:r>
              <a:rPr lang="en-US" sz="2000" dirty="0">
                <a:latin typeface="Times New Roman" charset="0"/>
                <a:sym typeface="Symbol" charset="0"/>
              </a:rPr>
              <a:t>10</a:t>
            </a:r>
            <a:r>
              <a:rPr lang="en-US" sz="2000" baseline="30000" dirty="0">
                <a:latin typeface="Times New Roman" charset="0"/>
                <a:sym typeface="Symbol" charset="0"/>
              </a:rPr>
              <a:t>5</a:t>
            </a:r>
            <a:r>
              <a:rPr lang="en-US" sz="2000" b="1" i="1" dirty="0">
                <a:latin typeface="Times New Roman" charset="0"/>
                <a:sym typeface="Symbol" charset="0"/>
              </a:rPr>
              <a:t>n</a:t>
            </a:r>
            <a:r>
              <a:rPr lang="en-US" sz="2000" baseline="30000" dirty="0">
                <a:latin typeface="Times New Roman" charset="0"/>
                <a:sym typeface="Symbol" charset="0"/>
              </a:rPr>
              <a:t>2</a:t>
            </a:r>
            <a:r>
              <a:rPr lang="en-US" sz="2000" dirty="0">
                <a:latin typeface="Times New Roman" charset="0"/>
                <a:sym typeface="Symbol" charset="0"/>
              </a:rPr>
              <a:t> </a:t>
            </a:r>
            <a:r>
              <a:rPr lang="en-US" sz="2000" b="1" dirty="0">
                <a:latin typeface="Symbol" charset="0"/>
                <a:sym typeface="Symbol" charset="0"/>
              </a:rPr>
              <a:t>+</a:t>
            </a:r>
            <a:r>
              <a:rPr lang="en-US" sz="2000" dirty="0">
                <a:latin typeface="Times New Roman" charset="0"/>
                <a:sym typeface="Symbol" charset="0"/>
              </a:rPr>
              <a:t> 10</a:t>
            </a:r>
            <a:r>
              <a:rPr lang="en-US" sz="2000" baseline="30000" dirty="0">
                <a:latin typeface="Times New Roman" charset="0"/>
                <a:sym typeface="Symbol" charset="0"/>
              </a:rPr>
              <a:t>8</a:t>
            </a:r>
            <a:r>
              <a:rPr lang="en-US" sz="2000" b="1" i="1" dirty="0">
                <a:latin typeface="Times New Roman" charset="0"/>
                <a:sym typeface="Symbol" charset="0"/>
              </a:rPr>
              <a:t>n</a:t>
            </a:r>
            <a:r>
              <a:rPr lang="en-US" sz="2000" dirty="0">
                <a:latin typeface="Times New Roman" charset="0"/>
                <a:sym typeface="Symbol" charset="0"/>
              </a:rPr>
              <a:t> </a:t>
            </a:r>
            <a:r>
              <a:rPr lang="en-US" sz="2000" dirty="0">
                <a:latin typeface="Tahoma" charset="0"/>
              </a:rPr>
              <a:t>is a quadratic function</a:t>
            </a:r>
          </a:p>
          <a:p>
            <a:pPr eaLnBrk="1" hangingPunct="1"/>
            <a:endParaRPr lang="en-US" sz="2400" dirty="0">
              <a:latin typeface="Tahoma" charset="0"/>
            </a:endParaRPr>
          </a:p>
        </p:txBody>
      </p:sp>
      <p:graphicFrame>
        <p:nvGraphicFramePr>
          <p:cNvPr id="27653" name="Object 4"/>
          <p:cNvGraphicFramePr>
            <a:graphicFrameLocks noChangeAspect="1"/>
          </p:cNvGraphicFramePr>
          <p:nvPr/>
        </p:nvGraphicFramePr>
        <p:xfrm>
          <a:off x="3505200" y="1543050"/>
          <a:ext cx="5305425" cy="447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05" name="Chart" r:id="rId3" imgW="7493000" imgH="5918200" progId="Excel.Chart.8">
                  <p:embed followColorScheme="full"/>
                </p:oleObj>
              </mc:Choice>
              <mc:Fallback>
                <p:oleObj name="Chart" r:id="rId3" imgW="7493000" imgH="5918200" progId="Excel.Chart.8">
                  <p:embed followColorScheme="full"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1543050"/>
                        <a:ext cx="5305425" cy="4476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DE796912-4B73-4455-AD8B-73EF2F99A773}"/>
                  </a:ext>
                </a:extLst>
              </p14:cNvPr>
              <p14:cNvContentPartPr/>
              <p14:nvPr/>
            </p14:nvContentPartPr>
            <p14:xfrm>
              <a:off x="1062720" y="1172160"/>
              <a:ext cx="7985520" cy="49129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DE796912-4B73-4455-AD8B-73EF2F99A773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053360" y="1162800"/>
                <a:ext cx="8004240" cy="49316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theme/theme1.xml><?xml version="1.0" encoding="utf-8"?>
<a:theme xmlns:a="http://schemas.openxmlformats.org/drawingml/2006/main" name="Blueprint">
  <a:themeElements>
    <a:clrScheme name="">
      <a:dk1>
        <a:srgbClr val="40458C"/>
      </a:dk1>
      <a:lt1>
        <a:srgbClr val="FFFFFF"/>
      </a:lt1>
      <a:dk2>
        <a:srgbClr val="BE2D00"/>
      </a:dk2>
      <a:lt2>
        <a:srgbClr val="B7C1EB"/>
      </a:lt2>
      <a:accent1>
        <a:srgbClr val="ECD882"/>
      </a:accent1>
      <a:accent2>
        <a:srgbClr val="577052"/>
      </a:accent2>
      <a:accent3>
        <a:srgbClr val="FFFFFF"/>
      </a:accent3>
      <a:accent4>
        <a:srgbClr val="353A77"/>
      </a:accent4>
      <a:accent5>
        <a:srgbClr val="F4E9C1"/>
      </a:accent5>
      <a:accent6>
        <a:srgbClr val="4E6549"/>
      </a:accent6>
      <a:hlink>
        <a:srgbClr val="6F89F7"/>
      </a:hlink>
      <a:folHlink>
        <a:srgbClr val="CFDBFD"/>
      </a:folHlink>
    </a:clrScheme>
    <a:fontScheme name="Blueprin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ueprint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Designs\Blueprint.pot</Template>
  <TotalTime>1841</TotalTime>
  <Words>639</Words>
  <Application>Microsoft Office PowerPoint</Application>
  <PresentationFormat>On-screen Show (4:3)</PresentationFormat>
  <Paragraphs>146</Paragraphs>
  <Slides>14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5" baseType="lpstr">
      <vt:lpstr>ＭＳ Ｐゴシック</vt:lpstr>
      <vt:lpstr>Arial</vt:lpstr>
      <vt:lpstr>Helvetica</vt:lpstr>
      <vt:lpstr>Symbol</vt:lpstr>
      <vt:lpstr>Tahoma</vt:lpstr>
      <vt:lpstr>Times</vt:lpstr>
      <vt:lpstr>Times New Roman</vt:lpstr>
      <vt:lpstr>Wingdings</vt:lpstr>
      <vt:lpstr>Blueprint</vt:lpstr>
      <vt:lpstr>Chart</vt:lpstr>
      <vt:lpstr>Clip</vt:lpstr>
      <vt:lpstr>PowerPoint Presentation</vt:lpstr>
      <vt:lpstr>Scalability</vt:lpstr>
      <vt:lpstr>Algorithms and Data Structures</vt:lpstr>
      <vt:lpstr>Running Times</vt:lpstr>
      <vt:lpstr>Experimental Studies</vt:lpstr>
      <vt:lpstr>Seven Important Functions</vt:lpstr>
      <vt:lpstr>PowerPoint Presentation</vt:lpstr>
      <vt:lpstr> Why Growth Rate Matters</vt:lpstr>
      <vt:lpstr>Constant Factors</vt:lpstr>
      <vt:lpstr>Big-Oh Notation</vt:lpstr>
      <vt:lpstr>Big-Oh Example</vt:lpstr>
      <vt:lpstr>Big-Oh Rules</vt:lpstr>
      <vt:lpstr>PowerPoint Presentation</vt:lpstr>
      <vt:lpstr>Intuition for Asymptotic Notation</vt:lpstr>
    </vt:vector>
  </TitlesOfParts>
  <Company>Brown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Analysis of Algorithms</dc:title>
  <dc:creator>Roberto Tamassia</dc:creator>
  <cp:lastModifiedBy>Michael Goodrich</cp:lastModifiedBy>
  <cp:revision>182</cp:revision>
  <dcterms:created xsi:type="dcterms:W3CDTF">2002-01-21T02:22:10Z</dcterms:created>
  <dcterms:modified xsi:type="dcterms:W3CDTF">2020-03-25T22:01:23Z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2</vt:i4>
  </property>
  <property fmtid="{D5CDD505-2E9C-101B-9397-08002B2CF9AE}" pid="3" name="GraphicType">
    <vt:i4>2</vt:i4>
  </property>
  <property fmtid="{D5CDD505-2E9C-101B-9397-08002B2CF9AE}" pid="4" name="Compression">
    <vt:i4>90</vt:i4>
  </property>
  <property fmtid="{D5CDD505-2E9C-101B-9397-08002B2CF9AE}" pid="5" name="ScreenSize">
    <vt:i4>2</vt:i4>
  </property>
  <property fmtid="{D5CDD505-2E9C-101B-9397-08002B2CF9AE}" pid="6" name="ScreenUsage">
    <vt:i4>2</vt:i4>
  </property>
  <property fmtid="{D5CDD505-2E9C-101B-9397-08002B2CF9AE}" pid="7" name="MailAddress">
    <vt:lpwstr/>
  </property>
  <property fmtid="{D5CDD505-2E9C-101B-9397-08002B2CF9AE}" pid="8" name="HomePage">
    <vt:lpwstr/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C:\Work\html</vt:lpwstr>
  </property>
</Properties>
</file>