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2"/>
  </p:notesMasterIdLst>
  <p:sldIdLst>
    <p:sldId id="256" r:id="rId2"/>
    <p:sldId id="259" r:id="rId3"/>
    <p:sldId id="258" r:id="rId4"/>
    <p:sldId id="257" r:id="rId5"/>
    <p:sldId id="260" r:id="rId6"/>
    <p:sldId id="261" r:id="rId7"/>
    <p:sldId id="263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40"/>
    <p:restoredTop sz="94716"/>
  </p:normalViewPr>
  <p:slideViewPr>
    <p:cSldViewPr>
      <p:cViewPr varScale="1">
        <p:scale>
          <a:sx n="62" d="100"/>
          <a:sy n="62" d="100"/>
        </p:scale>
        <p:origin x="1554" y="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344" units="cm"/>
          <inkml:channel name="Y" type="integer" max="10544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3.94556" units="1/cm"/>
          <inkml:channelProperty channel="Y" name="resolution" value="635.1807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31T20:43:58.2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7832 12501 583 0,'0'0'0'0,"0"0"116"16,0 0 0-16,0 0-17 15,0 0 1-15,0 0-40 16,0 0 0-16,0 0-16 15,0 0 1-15,0 0 23 16,0 0 1-16,0 0-1 16,0 0 0-16,0 0-19 15,0 0 0-15,26-13 18 16,0 0 1-16,9-3 23 0,-2 3 0 16,4 1-16-16,2 6 1 15,5 1 27-15,-5 5 0 16,-2 5-40-16,3-1 0 15,-1 1-80-15,-4-3 1 16,-2-2 40-16,2-9 1 16,6-9-25-16,5-2 0 15,0-5 35-15,0 3 0 16,6 2-23-16,-2 8 1 16,2 6 29-16,-1 8 1 15,-4 7-48-15,1 0 0 16,1 4 12-16,3 0 0 15,0-1-6-15,-1-6 0 16,-1 1 14-16,0-7 0 16,-6-7 24-16,1 1 1 15,-5-5-29-15,5 6 0 16,1-1 21-16,0 6 1 16,2 6 2-16,2 3 1 0,2 5-24 15,-8 1 1-15,-2 1 30 16,-1 0 1-16,0 1-55 15,-5-7 1-15,0-1 21 16,-3-5 0-16,4-6-26 16,3-3 0-16,3-6 18 15,-1 4 1-15,-1-2-6 16,-8 5 0-16,-3 2 2 16,5 6 0-16,-2 3 0 0,-3 2 1 15,1 2 31 1,0 2 0-16,-1 3-33 0,-6-5 1 15,-2-4 0-15,9-3 0 16,3-4 0-16,-3-6 0 16,4 1-6-16,0-1 0 15,-2-1 6-15,1 5 0 16,-3-1 5-16,-3 6 0 16,-4-1-5-16,3 4 0 15,1 3 8-15,-8-4 1 16,1 0-8-16,-1 1 0 15,-2-1 0-15,1-3 0 16,-4 2 6-16,-1-2 1 16,-1-2-8-16,0 0 0 15,-2-2-154-15,6 13 1 16,1 7-563-16,-5 12 0 16,2 3-26-16</inkml:trace>
  <inkml:trace contextRef="#ctx0" brushRef="#br0" timeOffset="9016.239">22609 11615 113 0,'9'6'0'16,"8"1"99"-16,-19-5 0 15,-11-4 108-15,2 2 1 16,0 2-126-16,-10 10 1 0,-6 8 40 16,3 0 0-16,-2 4-77 15,0-3 1-15,-2-1-14 16,4-2 0-16,4-3 34 16,2 1 1-16,3-7-36 15,-4 7 0-15,1 6-35 16,-1-2 0-16,3 5 42 15,-1 10 1-15,1 4-43 16,-1 6 1-16,0 8 58 16,-1-1 0-16,-1 2-14 0,8-3 0 15,4 0-44-15,5-6 0 16,8-2 4-16,3 4 0 16,4-5-3-16,3 6 1 15,3 3-1-15,3 3 0 16,6-3-33-16,9 10 1 15,7 10 23-15,6-15 0 16,5-4-10-16,-3-10 0 16,-6-10 20-16,-5-12 0 15,-8-13-9-15,6-5 0 16,1-7 10-16,8-8 0 16,8-7-1-16,12-12 0 15,13-14 10-15,-16-1 0 16,-6-5 6-16,-9-2 1 15,-6-6-9-15,-9 11 1 0,-5 8-5 16,-4-6 1-16,-2 0 2 16,-6-4 0-16,-1-8 6 15,3-15 0-15,2-13-12 16,-18 4 0-16,-13 0 49 16,-8 21 0-16,-9 14-37 15,-7 1 0-15,-10 5 42 16,5-1 1-16,-1 3-51 15,-4-2 0-15,-3 1 7 16,2-1 1-16,-2 2 12 16,9 8 1-16,6 7-16 0,-3 3 1 15,3 6 7-15,7 7 1 16,4 0-305-16,-1 20 1 16,1-1-742-16</inkml:trace>
  <inkml:trace contextRef="#ctx0" brushRef="#br0" timeOffset="16881.507">15470 11774 371 0,'1'22'0'0,"3"7"36"15,-11-31 1-15,-4-16-14 16,1 2 1-16,1-2-16 15,0 0 1-15,3 1 50 16,-10 5 1-16,-4 3-10 16,-3 5 1-16,-1 4-77 15,-3 9 0-15,3 6 37 16,-4 3 0-16,2 2-5 16,2-1 1-16,4 1-12 0,0-2 0 15,3 0 9-15,0-3 1 16,6-4 2-16,-4 0 0 15,3-1 54-15,-1 1 1 16,2-5-63-16,-2 5 1 16,0 3 1-16,0 4 1 15,-2 6 39-15,6-3 0 16,1-1-85-16,5 4 0 16,-1 3 10-16,2-6 1 15,2-1 9-15,2 0 1 16,4-2 22-16,1 0 1 15,-3-2 15-15,3 4 1 16,2 4-47-16,-1 1 0 16,1 2 87-16,-2 2 1 15,1 0-86-15,1-2 0 16,-4-5-20-16,3-2 0 16,-1-2 53-16,1-4 0 0,1-3 26 15,4-4 0-15,5-1 22 16,6-6 0-16,4-4-15 15,1 0 1-15,3-1-33 16,1 0 0-16,0 3 26 16,-7 2 0-16,-2 0 42 15,-5 0 0-15,-7-2-74 16,3-3 0-16,-4-6 27 16,-1-5 0-16,-5-6-26 0,2-5 0 15,1-8-4-15,-1 3 0 16,2-8 4-16,-1 4 0 15,1-2 46-15,-2-2 1 16,1-1-3-16,-6-1 0 16,-2 4 26-16,-2 0 1 15,-7 2-107-15,-6 4 0 16,0 1 84-16,-5 6 1 16,-1-1-93-16,-12-1 1 15,-4 4 32-15,2 3 1 16,2 2 9-16,0 2 1 15,1 3 9-15,3 6 0 16,3 3-12-16,-2 13 1 16,1 9-8-16,3 6 0 15,1 6-25-15,9-4 1 16,6 3 87-16,8 1 1 16,0-3-1080-16</inkml:trace>
  <inkml:trace contextRef="#ctx0" brushRef="#br0" timeOffset="19198.136">17139 17299 214 0,'0'0'12'0,"0"0"1"16,0 36-14-16,1-14 1 16,1 3 131-16,4-3 1 15,3 0-125-15,-7-2 0 16,2 0-46-16,-1-2 1 15,-3 0 161-15,0 0 1 16,0-2-89-16,4 2 0 16,3 0 61-16,4 6 0 15,4 3-40-15,4 2 0 16,1 0-10-16,2 1 1 16,-2 3 19-16,-1-6 0 15,-1-2-105-15,-1-3 0 16,0-2 45-16,-1-4 0 15,-1-2 4-15,3 1 1 0,1-2-11 16,3 1 0-16,-2-1 0 16,3-1 1-16,-1-1 1 15,-2-4 1-15,2-1-6 16,-7-4 1-16,-2-2 71 16,2-6 1-16,-1-5-64 15,3-5 1-15,1-4 10 16,-3 0 0-16,0-1-17 15,0-1 0-15,1-2 1 0,-5 3 1 16,1 1-1-16,-3 2 0 16,0 3 31-16,-3-3 0 15,-3 0-7-15,-6-9 1 16,-5-7 19-16,-7-2 1 16,-5-4-46-16,-6 0 0 15,-7 0 39-15,5 6 0 16,1 5-39-16,3 4 0 15,0 3 44-15,3 2 0 16,3 2-41-16,1 2 0 16,2 3 7-16,-1-5 0 15,1-3 6-15,2 4 1 16,4 1 21-16,-4 5 0 16,-2 2-33-16,-3 11 1 15,-4 7 36-15,1 7 0 16,3 8-22-16,3-1 0 0,-3 4 21 15,8-3 1-15,3-1-552 16,11-5 0-16,-1 1-155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344" units="cm"/>
          <inkml:channel name="Y" type="integer" max="10544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3.94556" units="1/cm"/>
          <inkml:channelProperty channel="Y" name="resolution" value="635.1807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31T20:44:49.3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1749 6779 539 0,'0'0'0'0,"0"0"206"16,0 0 0-16,0 0-106 16,0 0 0-16,0 31 63 15,0-6 1-15,3 4-90 16,3 1 1-16,7 3-72 15,-6-8 0-15,1-3 0 16,3-4 1-16,2-5-3 16,5-10 0-16,1-3 35 15,-1-3 1-15,0-5 3 16,5 3 1-16,1-4-15 16,0 5 0-16,0-1 21 0,3 10 1 15,5 1-44-15,-3 1 1 16,-1 0-5-16,7-1 0 15,7-1 0-15,1-10 0 16,-1-13 4-16,3-2 1 16,-7-2 1-16,5-3 1 15,1-1 31-15,-9 8 1 16,-3 2-37-16,8 7 0 16,3-2 30-16,-6 9 1 15,1 4-28-15,9 5 0 16,2 6 20-16,-1 0 1 15,2-4-28-15,-7-2 1 16,3-2 14-16,-5-5 1 16,1-7-15-16,0 2 1 15,-1-4-1-15,5 0 1 0,2 0-23 16,-2 5 1-16,-7 0 67 16,5 4 1-16,-1 4-16 15,3 1 0-15,0 5-25 16,0-3 0-16,-3-4-7 15,5-3 1-15,5-3 11 16,-5-6 1-16,2-4-11 16,-4 0 0-16,-1 1 15 15,1 1 0-15,4 0-23 16,-11 4 0-16,1 1 11 16,3 5 1-16,6 1-1 0,3 1 0 15,-2 5 2-15,-2-1 1 16,2 3 9-16,2-3 0 15,3-1-17-15,-7-1 1 16,2-6 23-16,1-1 1 16,9-1-40-16,-3-5 0 15,7 1 27-15,-5 6 0 16,2-4-14-16,0 5 1 16,-3-2 3-16,4 4 0 15,5 0 0-15,-3 0 0 16,-3-3 0-16,0 1 0 15,-2-2-12-15,2 1 0 16,-4-1 7-16,8 0 0 16,3-1 9-16,-3 1 1 15,0 1 9-15,-4 4 1 16,3 8 20-16,-3 4 0 16,0 9-16-16,5 0 1 0,3 3-15 15,8 6 0-15,10 5-13 16,-22-11 0-16,-10-3 11 15,4-10 0-15,-3-6-4 16,1-6 1-16,2 0 0 16,2-6 0-16,-4-6-1 15,2 8 1-15,-2-3-1 16,-1 5 1-16,-1 4 0 16,10 1 0-16,-1 1-13 0,1-4 1 15,0 0 56-15,-4-5 1 16,-1-3-86-16,1-1 0 15,4-7 67-15,0-2 0 16,-1-2-29-16,10 2 0 16,7-2 2-16,-16 8 1 15,-6 6-11-15,2-1 1 16,0 3 13-16,-2 4 1 16,2 2-4-16,-6 4 1 15,-3-3 2-15,3 1 0 16,-1 1-3-16,1-8 0 15,4-3-8-15,-3-3 1 16,-1-2 51-16,-3 0 1 16,-6 1-81-16,6 1 1 15,-4 1 77-15,5 10 1 0,-1 7-75 16,-4 7 0-16,2 12 57 16,-4 0 1-16,0 10-170 15,6-7 1-15,-4 0-218 16,7-11 1-16,0 1-708 15</inkml:trace>
  <inkml:trace contextRef="#ctx0" brushRef="#br0" timeOffset="42751.625">18992 9742 931 0,'2'2'0'16,"0"5"102"-16,-6-4 0 16,-1 3-22-16,-1-3 0 15,1 1 17-15,-1 0 1 16,2-2 8-16,2 1 0 15,4-3-27-15,2 0 1 0,2 0-65 16,3-3 1-16,4 1 31 16,5 4 1-16,8 1-18 15,4 1 0-15,-1-2-17 16,1 5 0-16,1 2-15 16,0-2 1-16,1 2-10 15,-1-5 1-15,2-3 42 16,2 1 0-16,1-2-28 15,0-2 1-15,5-3 48 16,3 1 1-16,3-1 9 16,1 3 0-16,1 0-72 15,3 4 0-15,0 4 9 0,1-1 0 16,5-3 34-16,4 1 0 16,7 1-35-16,14 0 0 15,11-8 44-15,-5-3 0 16,1-8-40-16,-1 6 1 15,-1 2-4-15,-10 5 0 16,-12 2 18-16,-5 6 1 16,-9 3 35-16,-8-2 0 15,-5 2-53-15,5 4 1 16,4-4 37-16,4 0 1 16,1-2-20-16,-1-3 0 15,4-3-19-15,8 3 1 16,12-4-4-16,1-4 0 15,5 3-1-15,-10-1 1 16,-6 0-1-16,-14-2 0 0,-13 4 34 16,3 4 0-16,0 1-51 15,8 3 1-15,4-3 41 16,-2 2 1-16,-1-3-25 16,1-2 1-16,1-2 14 15,1-2 1-15,1 0-21 16,12 0 1-16,9-7 2 15,-6 2 1-15,2-6-5 16,-15 6 1-16,-15 7 6 0,3 0 0 16,-5 0-2-1,3 0 0-15,1 2 3 0,4-2 1 16,4 0 38-16,-2 0 0 16,1 0-69-16,-1-2 0 15,-2 0 71-15,-3 2 0 16,-3 0-49-16,-1-5 0 15,-4 1 5-15,3 1 1 16,3-1 0-16,-3 0 1 16,3 3 1-16,-3 1 1 15,-1 1 3-15,0-1 1 16,-6 0-5-16,2 0 0 16,0 0 32-16,-3 0 0 15,-1 0-31-15,-1-1 0 16,-3-3 1-16,-1 4 1 15,-2 0-3-15,4-4 1 16,-1 3 0-16,1 1 1 16,-2 1-1-16,2-1 0 15,-1-1 0-15,-1 1 0 0,0 0 0 16,4-2 0-16,1-4-1 16,2-3 1-16,2-3 5 15,-3-1 1-15,-1 4 1 16,-3 2 0-16,-2-6 30 15,-8 6 1-15,-5 0-40 16,-4 3 1-16,-5 4 0 16,0 2 0-16,-1 5-1 0,-1-5 0 15,0 3-1-15,5 1 1 16,6-1-4-16,-2-1 1 16,0-1 3-16,1-3 1 15,0-3-160-15,-2-1 1 16,-5 1-221-16,-1 1 0 15,0 2-950-15</inkml:trace>
  <inkml:trace contextRef="#ctx0" brushRef="#br0" timeOffset="89627.723">21414 9718 303 0,'-7'15'0'0,"-4"6"214"16,7-12 1-16,2-5-41 15,1 0 1-15,1-2-81 16,-4 7 0-16,-2 1 27 16,-3 8 1-16,-2 4-35 15,-4 7 1-15,-3 4-6 0,3 6 0 16,2 3-39-16,0 7 0 16,2 5-36-16,0 2 1 15,0 2 23-15,2 1 0 16,1-3 19-16,1 2 0 15,0-2-49-15,-1-2 1 16,1 2 13-16,-1-5 1 16,1-4 0-16,1-7 1 15,3-6-10-15,-1-7 1 16,2-9 8-16,0-3 1 16,1-5-22-16,-1-4 1 15,2 1-46-15,0-7 1 16,0 0-421-16,2-7 0 15,-1 1-239-15</inkml:trace>
  <inkml:trace contextRef="#ctx0" brushRef="#br0" timeOffset="89939.132">21237 9913 707 0,'0'6'0'15,"2"1"-96"-15,-2 0 1 16,0-3-209-16</inkml:trace>
  <inkml:trace contextRef="#ctx0" brushRef="#br0" timeOffset="90530.749">21152 10058 281 0,'-2'16'0'16,"1"10"173"-16,-5 2 0 15,4 10-15-15,0-7 1 16,-3 2-17-16,1-8 1 16,-1-3-58-16,1-10 0 15,2-6-22-15,4-12 0 0,3-12 23 16,5-2 1-16,3-12-79 16,1-3 1-16,3-4 32 15,1 1 0-15,1-6-35 16,1 5 1-16,0 1-7 15,3 2 0-15,1-2 16 16,1 0 1-16,1-2-17 16,6 0 0-16,1 0 3 15,-4 3 1-15,-3 2 61 16,-2 4 0-16,-3 6-55 0,-7 9 1 16,-3 3 74-1,-3 4 0-15,-4 7-49 0,-4 10 0 16,-2 8 11-16,2 2 1 15,0 7-6-15,-2 1 1 16,-2-1-51-16,8 2 0 16,5 2 39-16,4 0 0 15,4-4 4-15,-3 0 0 16,-1 2-35-16,-3 1 0 16,-5 2 42-16,2-3 0 15,1 0-30-15,-1-1 1 16,-1-3 40-16,-3-1 1 15,-1-2-13-15,-2-8 0 16,0 1-36-16,0-4 0 16,-2-5-3-16,2-4 0 0,2-4 3 15,-2-5 0-15,2-7-7 16,-4-2 0-16,0-4 43 16,-1 0 0-16,-1-1-61 15,2 1 1-15,2 2 51 16,0 6 1-16,0 1-188 15,-3 6 0-15,-5 3-168 16,-12 15 0-16,0-2-1043 16</inkml:trace>
  <inkml:trace contextRef="#ctx0" brushRef="#br0" timeOffset="126710.834">19744 13090 449 0,'7'5'0'0,"6"-1"112"0,-11-3 1 16,-4-2 46-16,2 1 1 16,-4-2-128-16,1 0 0 15,1 2-31-15,-4-4 1 16,4 3 74-16,0-1 1 16,2 2-26-16,0 0 0 15,2 0-27-15,2 2 1 16,2-1 30-16,1 5 1 15,4-1 13-15,6 3 0 16,-3-1-23-16,7 0 1 16,5 2 14-16,1 0 1 15,6-2 23-15,6 2 0 16,7 0-46-16,2-5 1 16,2 0 15-16,2-4 1 15,0-6-34-15,1 4 1 0,1-5-18 16,5 3 1-16,5 3 20 15,14-3 0-15,14 0-33 16,-11 1 0-16,4 1 33 16,2 4 0-16,4 3-28 15,-6-1 1-15,-2-2 5 16,0-2 0-16,-2-2 20 16,-2-2 1-16,-1-1-26 15,-1 1 1-15,1-1-35 16,-10 3 1-16,-5-5 34 0,-13 1 1 15,-11-1 2-15,3 2 1 16,1-4-4-16,-5 0 1 16,-1 1 48-16,-2-4 0 15,-3 1-196-15,-5 7 0 16,-1 4-295-16,-9 4 0 16,-1 0-324-16</inkml:trace>
  <inkml:trace contextRef="#ctx0" brushRef="#br0" timeOffset="127825.634">20458 12951 572 0,'11'-6'0'15,"8"-1"125"-15,-5 0 1 16,3 1-36-16,-2-1 0 16,0 3-37-16,-4 3 1 15,-2-3-60-15,-4 2 1 16,-1 0 141-16,-6 2 1 0,-1 0-121 15,-5 4 1-15,-3 0 57 16,0-1 1-16,-2 1-5 16,-2-2 1-16,1-4-74 15,-1 0 0-15,-2-2 90 16,-3 3 0-16,-4-5-85 16,-6 3 0-16,-5-1 10 15,-2 4 1-15,-1 0-8 16,-5 5 1-16,-3 3 12 15,-4-3 1-15,-2 2-12 16,1-1 1-16,-7 3 8 16,3 2 1-16,0-2 38 0,-1 1 1 15,1-1-64-15,-4 4 0 16,2 0 21-16,-1-1 1 16,5-1 32-16,1 2 1 15,2-2-53-15,6 0 1 16,5-1 38-16,6-1 1 15,3-1-24-15,6-3 1 16,6-1-22-16,5-1 0 16,0-1-4-16,8 2 0 15,6-1 9-15,10-1 1 16,8 0 0-16,3-2 1 16,8-2-8-16,-3 4 0 15,1 0-2-15,-2 7 1 16,-2 5 21-16,-2 4 1 15,0 4 25-15,2 3 0 16,2 4 2-16,5-2 0 0,4 2-33 16,2-4 1-16,4-3-3 15,3-2 1-15,3-2 44 16,2-2 0-16,-2-1-47 16,-1-1 1-16,0 1-1 15,-2 3 0-15,-1 3 10 16,-8-1 1-16,-6 0-6 15,-5-2 0-15,-3 0-1 16,-7-3 0-16,-4-4 50 16,-1-2 1-16,0-4-56 15,6-5 1-15,3-5-276 0,1-1 0 16,-1 1-1091-16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344" units="cm"/>
          <inkml:channel name="Y" type="integer" max="10544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3.94556" units="1/cm"/>
          <inkml:channelProperty channel="Y" name="resolution" value="635.1807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31T20:47:24.9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1213 10985 583 0,'6'-2'0'16,"3"-3"3"-16,-3 1 0 15,-6-1 125-15,0 1 0 0,-4 0-155 16,2 3 0-16,2 1 133 15,-4 0 1-15,4 1-63 16,0 1 1-16,4-2 27 16,-2-2 1-16,5 1 34 15,4-3 0-15,2-7-68 16,6-3 0-16,-1-4 13 16,6-4 0-16,2-3-39 15,4-1 0-15,1-1-7 16,-7 7 0-16,-2 2-6 15,-2 4 0-15,3 1 0 16,-5 0 0-16,1 4-13 0,-5 0 1 16,5 0 12-16,-4 2 0 15,1-5 38-15,-7 1 0 16,2 0-49-16,-1 0 0 16,-3-2 76-16,-1 4 0 15,-1 0-34-15,-5 4 0 16,4 1 20-16,-4-1 1 15,2 3-78-15,1 2 1 16,1 2 58-16,2 0 1 16,-3 1-34-16,3 1 1 15,-2-2-2-15,5 1 0 16,-4 1 59-16,8 3 0 16,2 2 4-16,3 13 0 15,-3 1 13-15,2 8 0 16,-2 5 4-16,-1-1 1 15,-1-3-81-15,-3-5 1 0,1-3 18 16,2-8 1-16,-4-5-383 16,9-4 0-16,4-3-886 15</inkml:trace>
  <inkml:trace contextRef="#ctx0" brushRef="#br0" timeOffset="884.03">1158 9333 617 0,'0'0'0'0,"0"0"169"16,0 0 1-16,0 0 10 15,0 0 0-15,0 0-47 16,0 0 1-16,0 0-44 16,0 0 1-16,0 0-6 15,0 0 1-15,20 19 17 16,-3-1 0-16,3 7-30 15,-1 11 0-15,-5 9-20 16,-1 8 0-16,-3 6-43 0,-1-3 0 16,0 0-241-1,-3-14 0-15,1-1-1115 0</inkml:trace>
  <inkml:trace contextRef="#ctx0" brushRef="#br0" timeOffset="1400.155">671 9590 964 0,'5'-2'0'0,"1"-1"134"15,1-1 0-15,2-1-51 16,6-4 0-16,3-2-27 16,10-6 1-16,9-4 51 15,6-6 1-15,12-2-34 0,-5-9 1 16,7-6-22-16,-5-4 0 16,3-8-41-16,4 0 0 15,-3-4 36-15,-3 4 0 16,1 2 16-16,-16 12 0 15,-1 8-66-15,-13 12 0 16,-5 4 2-16,-6 11 1 16,-4 9-135-16,-9 9 0 15,0 10-469-15,-6 5 0 16,-1-5 233-16</inkml:trace>
  <inkml:trace contextRef="#ctx0" brushRef="#br0" timeOffset="1967.291">1841 9474 292 0,'-13'-3'0'15,"-9"-3"39"-15,16 5 1 16,10 1 203-16,2 1 0 16,3 5 44-16,-4 1 1 15,3 2-60-15,-3 4 0 16,-1-1-98-16,-2 1 1 15,2-4-44-15,-4 0 0 16,3-4-11-16,-1-1 1 16,2-2-46-16,5 3 0 15,4-3-13-15,-2 9 0 16,6 2 0-16,-6 1 1 0,-2 8 14 16,-9 1 1-16,0 3-156 15,-4-5 1-15,2-8-457 16,2-8 0-16,0 3-177 15</inkml:trace>
  <inkml:trace contextRef="#ctx0" brushRef="#br0" timeOffset="2199.93">1708 9097 1233 0,'4'0'0'16,"-4"0"0"-16,3 0 0 16,3-6-9-16,3 1 1 15,6-2-1-15,2 0 1 16,3-3-292-16,2-2 1 15,2 1-17-15</inkml:trace>
  <inkml:trace contextRef="#ctx0" brushRef="#br0" timeOffset="3199.904">2031 9319 919 0,'9'-5'0'16,"1"-4"180"-16,-5 0 0 16,-5 5-101-16,2-3 0 15,-2 1 48-15,4-1 0 16,-1 2-53-16,-3-4 1 15,6 5 37-15,-2 4 1 16,1 7-47-16,-5 11 0 16,0 8-40-16,-4 2 0 15,-1 9 17-15,-1-5 1 16,-1-1 4-16,5-8 1 0,-3-3-50 16,3-5 1-16,0-6 9 15,2-4 1-15,0-1-6 16,0-8 1-16,4 1-3 15,-3-3 0-15,3-3 33 16,-8-4 1-16,-1 1-51 16,1-6 0-16,2 1 44 15,2-8 0-15,0-4-50 16,6 2 0-16,-2 0 27 0,7-5 0 16,7-1-15-16,-3 4 0 15,3 4 22-15,5 9 0 16,1 5-46-16,-2 7 0 15,-4 4 36-15,1 13 1 16,-5 7 21-16,1 7 1 16,-2 2-25-16,0 0 1 15,-4 1 47-15,0 1 1 16,3 0-18-16,0-2 0 16,-2-4-37-16,-1 0 1 15,-4-3 3-15,5-2 0 16,-5-8 33-16,3 1 1 15,-7-4-41-15,3-5 1 16,0-1 14-16,-4-3 0 16,2-3-8-16,1-10 1 15,-3-9 1-15,4-7 0 0,-2-7-10 16,5-3 1-16,3-12 11 16,-1 11 0-16,0 2-38 15,-3 13 0-15,3 1 35 16,-4 10 0-16,3 5 0 15,1 7 0-15,0 6-2 16,6-1 1-16,-4 5 1 16,6 10 0-16,3 2 4 15,-3 1 0-15,-3 1 57 16,1 3 0-16,-2 1-69 16,0 2 1-16,-2 3-33 0,-2-6 1 15,0-3-204-15,1-6 1 16,-5 2-1303-16</inkml:trace>
  <inkml:trace contextRef="#ctx0" brushRef="#br0" timeOffset="3750.575">3054 9234 527 0,'-4'0'0'0,"-5"2"21"16,3 0 0-16,-3-2-68 15,4 0 1-15,3 0 56 16,2-4 1-16,2-1 106 15,0-1 1-15,1 3 134 16,-3-1 1-16,0 0-90 16,-5 4 0-16,1 0-51 15,-5 13 0-15,0 7-32 16,-6 9 0-16,2 11-24 16,4-2 0-16,-4 5-57 0,7-5 0 15,2-4 13-15,8-5 1 16,0-9-14-16,7-2 0 15,6-9 16-15,1-4 0 16,0-6-15-16,3-5 0 16,1-6 10-16,-7-8 0 15,-1-13-9-15,-6 1 1 16,-3-6 13-16,-8-2 0 16,-3-5 9-16,-3 3 1 15,-4-3-23-15,-2 11 1 16,-3 3-3-16,3 13 0 15,0 11-2-15,-7 10 0 16,0 10-57-16,-2 11 0 16,-4 8-195-16,4-3 1 15,-3 2-815-15</inkml:trace>
  <inkml:trace contextRef="#ctx0" brushRef="#br0" timeOffset="4183.755">3482 8685 830 0,'-3'9'0'15,"-3"7"265"-15,6 6 0 16,0 7-105-16,4 7 1 15,-2 5-54-15,-2 10 0 16,0 5-15-16,3 7 1 16,-3 8-47-16,0 1 0 15,-3 2 9-15,1 9 1 16,-2 8-6-16,-2-32 0 16,-3-14-56-16,2-12 0 0,1-13-202 15,3-8 1-15,1 1-1149 16</inkml:trace>
  <inkml:trace contextRef="#ctx0" brushRef="#br0" timeOffset="4467.077">3198 9370 751 0,'-4'7'0'15,"1"-2"162"-15,1-1 0 16,2-1-50-16,20-13 0 16,17-10-49-16,13-13 0 15,14-12-48-15,7-4 0 16,4-9-69-16,23-7 1 16,18-10 91-16,-23 15 0 15,-6 8-204-15,-36 19 0 16,-23 15 54-16,-8 7 0 15,-12 9-105-15,-8 8 1 16,1-3 3-16</inkml:trace>
  <inkml:trace contextRef="#ctx0" brushRef="#br0" timeOffset="5033.54">3835 8625 908 0,'4'9'0'0,"7"4"184"16,-11-4 0-16,-4 4-32 16,-2 6 1-16,-3 7 18 15,0 4 0-15,0-1-80 16,12 2 1-16,7 2-21 0,1 6 0 15,5 1-25-15,3 5 0 16,-4 6 24-16,-2 3 0 16,-4 6-24-16,-7 3 0 15,-4 2 37-15,-2-2 0 16,-5-3-84-16,3-13 0 16,3-9 0-16,-10-4 1 15,-2-9 1-15,4-8 1 16,3-8-4-16,14-13 1 15,11-9-16-15,1-14 1 16,12-12 15-16,1-14 0 16,6-14-16-16,0 6 1 15,9-2-8-15,-11 12 1 16,0 13 22-16,-7 13 1 16,-4 10 33-16,0 17 1 15,-2 16-5-15,-7 11 0 16,0 13 5-16,-3-3 1 0,1 8-35 15,-3-10 0-15,-1-7 18 16,0-1 1-16,2-7-20 16,2-4 0-16,0-4-196 15,-4 1 1-15,6-4-193 16,-9-4 0-16,1 0-712 16</inkml:trace>
  <inkml:trace contextRef="#ctx0" brushRef="#br0" timeOffset="5725.957">4422 9185 707 0,'-2'15'0'16,"-5"8"347"-16,5-5 0 16,-2-1-108-16,-1 1 0 15,5 5-92-15,0 1 1 16,2 1-92-16,5-3 1 15,2-1-52-15,6-4 1 16,3-1 28-16,14-11 0 16,10-3-21-16,10-6 1 15,7-3-12-15,-7-2 0 16,-1-3 35-16,-4-7 0 16,-1-2-3-16,-13 1 1 15,-5 0-53-15,-10-3 0 16,-3-3 40-16,-10 1 0 15,-5-4 26-15,-1 2 0 0,-9 3-64 16,1 6 1-16,0 6 5 16,0-1 1-16,5 2-1 15,4 4 0-15,4 2-43 16,10 3 1-16,9-2 69 16,4 10 0-16,6 6-17 15,4 12 0-15,4 10 36 16,-2 13 1-16,1 5 11 15,-10 10 0-15,-6 10-38 16,-7 0 1-16,-14 8 45 16,-6 14 1-16,-14 9-57 0,-3-18 0 15,-4-9 22-15,-8-26 0 16,1-14 11-16,1-12 0 16,-3-19-55-16,-2-7 0 15,2-8-46-15,0-14 0 16,5-8 23-16,4-23 1 15,11-10 44-15,7-20 0 16,16-19 45-16,8 22 0 16,8 10 84-16,0 25 0 15,-2 18-90-15,0 11 0 16,7 9 33-16,2 5 0 16,10 4-92-16,-12 2 1 15,-3 0 56-15,-13 0 1 16,-2 2-38-16,-8-1 0 0,-1-3-81 15,-4 0 1 1,2 0-222-16,0 0 1 0,-1 0-1431 16</inkml:trace>
  <inkml:trace contextRef="#ctx0" brushRef="#br0" timeOffset="9495.524">10448 1270 471 0,'-6'0'148'16,"-21"-3"1"-16,-14-3 25 0,2-1 0 15,-5 1-74-15,2 3 1 16,-3-6-16-16,1 9 0 15,2 0-37-15,-1 5 1 16,-3 2-49-16,0-1 0 16,0 1 18-16,-1 2 0 15,5-5 4-15,1 1 1 16,3-1 9-16,1-1 1 16,-4 6-62-16,4-3 0 15,0 5 29-15,-2-2 0 16,-3 3 0-16,5 3 0 15,-4 5 1-15,8-2 1 16,0 5 3-16,-2-1 1 16,5-4 9-16,-3 2 0 0,2 2 0 15,7-8 0 1,0 2-16-16,-2 1 0 0,-2 4-3 16,-1 1 1-16,-5 7-5 15,-1 1 0-15,-2 8 17 16,0 8 0-16,2 6 26 15,-2-1 0-15,2 3-29 16,6-7 0-16,-3 0 31 16,3 3 0-16,1-3-10 15,1 0 0-15,-1 4 6 16,0-4 0-16,0 0-20 16,-3 0 1-16,-2 3 45 0,-6 1 1 15,2 3-33-15,11 6 0 16,8 5-22-16,7-2 1 15,11 6-13-15,0 1 1 16,9-1-12-16,-2-10 0 16,4 1 1-16,-1 3 0 15,-3 1-24-15,0-5 1 16,-7-3 42-16,2 4 0 16,0-1-11-16,0-1 0 15,2-7 12-15,5 5 0 16,0 3 4-16,6-6 0 15,9 1 1-15,7-12 1 16,3-4-8-16,8-8 0 16,8-12 0-16,2-3 0 15,8-10 36-15,1-5 0 16,2-5-86-16,2-6 0 0,1-4 38 16,17-8 1-16,6-4 14 15,-2-6 1-15,1-1 0 16,-3-6 1-16,-5-1-6 15,-3-1 0-15,-1 2 35 16,0-1 1-16,1-2-51 16,-7-3 0-16,-1-6 15 15,-8-6 0-15,-4-1-2 16,-7-1 0-16,-10 0 2 16,3 4 0-16,-6 2 2 15,0-2 1-15,-1 2-3 0,0-2 1 16,-1-7-3-16,-8-1 0 15,-3-8 4-15,-2 3 0 16,2-3 16-16,-9-4 0 16,0-5 32-16,-8 9 1 15,-1-1-50-15,-12 14 1 16,-10 1 1-16,-3 2 1 16,-1 2 38-16,-6-6 1 15,-2 4-16-15,-1 2 0 16,-1 2-27-16,8 10 0 15,-2 11 3-15,4-7 0 16,3-3-1-16,-5 3 0 16,4 4-153-16,-3 3 0 15,1-2-1327-15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344" units="cm"/>
          <inkml:channel name="Y" type="integer" max="10544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3.94556" units="1/cm"/>
          <inkml:channelProperty channel="Y" name="resolution" value="635.1807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31T20:49:28.6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853 11207 819 0,'0'0'0'16,"0"0"90"-16,0 0 0 16,-14 29 4-16,4-16 1 15,5 1 31-15,1-1 0 16,4-1 17-16,4 1 1 16,1 1 25-16,5 6 1 0,4 4-80 15,3 1 0-15,1 4-16 16,-3 2 1-16,-2 3-79 15,2-7 1-15,-2 2 18 16,-2-4 0-16,2-1 24 16,2 3 0-16,-6 4 13 15,4-8 1-15,-2-1-63 16,7-2 0-16,4-2 32 16,-3-4 1-16,-1-5-33 15,-3-7 0-15,4-6 11 0,3-12 0 16,11-13 33-16,4-9 0 15,5-10 0-15,14-8 1 16,10-11-36-16,25-24 0 16,12-21-136-16,10 0 1 15,12-5-437-15,-1-8 1 16,-2 2-219-16</inkml:trace>
  <inkml:trace contextRef="#ctx0" brushRef="#br0" timeOffset="13283.006">19206 12365 281 0,'0'0'0'16,"0"0"83"-16,0 0 0 15,-22 4-68-15,6-1 0 16,-5 3 147-16,-3-1 0 15,0 2-17-15,-2 1 1 0,4-1-24 16,-2 0 0-16,0 0-23 16,2 2 0-16,5-5 16 15,-5 9 0-15,0 5-11 16,2 7 1-16,0 2-40 16,-3 7 0-16,-1 8-47 15,2 1 0-15,4 3-4 16,1-3 1-16,6 2-15 15,6-3 0-15,5 1 0 0,5 0 1 16,8 1-1 0,2-1 0-16,5 0-22 0,2-3 0 15,4-4 27-15,5-3 0 16,5-6 32-16,10-5 0 16,2-6-36-16,5-9 1 15,6-7 43-15,15-14 1 16,11-17-48-16,0-3 0 15,4-8 2-15,-6-9 0 16,-2-12 36-16,-13 7 0 16,-7 0-32-16,-15 7 1 15,-12 6 31-15,-16 11 1 16,-14 8-35-16,-12-8 0 16,-10-3 5-16,-10-8 0 15,-11-2-8-15,-1 5 0 16,-4 0 22-16,-3 4 0 15,-8 2 17-15,3 7 0 16,2 5-43-16,-3 9 0 0,-1 6 1 16,4 12 0-16,4 6-10 15,-4 9 1-15,-1 9-117 16,1 2 0-16,4 10-183 16,5-12 0-16,2 2-791 15</inkml:trace>
  <inkml:trace contextRef="#ctx0" brushRef="#br0" timeOffset="13732.903">20290 12306 1043 0,'7'-8'0'16,"8"-6"86"-16,-6 3 0 15,1-2 41-15,-1 4 0 16,-7 4 2-16,0-2 0 15,-2 5-47-15,-11 5 0 0,-8 7-4 16,-5 8 1-16,-5 3-38 16,-5 10 1-16,-3 7 46 15,4 9 0-15,0 7-90 16,5 8 1-16,6 4 35 16,9 5 0-16,6-3-22 15,14 17 0-15,6 9-25 16,7-18 0-16,10-7-2 15,-2-19 0-15,1-12-155 16,-10-14 0-16,-6-17-344 16,-4 0 0-16,0 1-27 0</inkml:trace>
  <inkml:trace contextRef="#ctx0" brushRef="#br0" timeOffset="14454.576">20465 12773 1547 0,'-9'11'0'16,"-9"6"140"-16,7-1 0 15,1 2-44-15,7 5 0 16,3 3-42-16,9 4 1 0,9 3-41 15,10-2 1-15,7-2 19 16,0-6 1-16,4-3-37 16,-2-4 0-16,0-3 11 15,-6-6 0-15,-3-7 59 16,-4-2 0-16,-2-5-56 16,-7 0 0-16,-4-2-13 15,-4-4 1-15,-3-5 47 16,-2-5 0-16,-4-6-67 15,-2 2 0-15,1-4 33 16,5 0 1-16,3-1-13 16,4 3 1-16,4 3-3 15,6 5 0-15,7-1-3 0,-2 8 0 16,3 3 0-16,-3 7 1 16,-2 0-27-16,-1 10 0 15,-5 5 28-15,-3 3 1 16,-2 10 13-16,-1-1 1 15,-5 6 3-15,2 0 1 16,3 0-7-16,-3-2 1 16,2-4-10-16,-1-4 1 15,-3-5 23-15,4-7 1 16,1-7 1-16,4-11 0 16,3-8-19-16,2-7 0 15,1-8-6-15,2 0 0 16,4-4-3-16,-4 5 1 15,0 4 1-15,0 6 0 16,-3 6-27-16,-3 3 0 0,-3 9 27 16,2 6 1-16,2 10 22 15,-4 2 1-15,0 7-45 16,1-4 0-16,3 2 73 16,-4 0 1-16,-4 2-59 15,2 2 0-15,0 3 8 16,2 6 1-16,2 5-42 15,2 0 0-15,1 0-392 16,2-2 0-16,1 1-707 16</inkml:trace>
  <inkml:trace contextRef="#ctx0" brushRef="#br0" timeOffset="15766.212">22461 12284 1479 0,'-13'0'0'0,"-7"2"55"15,9-8 0-15,2-5 41 16,1 2 1-16,5-1-40 16,-3 2 0-16,4 5-25 15,-3 12 1-15,1 11 56 16,-3 19 0-16,-1 21-55 15,3 7 0-15,1 12-33 16,2 19 0-16,0 14 36 16,6-11 0-16,1 0-29 15,7-28 0-15,4-17 11 0,1-22 1 16,1-22-11-16,3-12 0 16,3-16-5-16,3-18 0 15,3-18-4-15,10-21 0 16,10-15-43-16,-5 10 0 15,-1 2 48-15,-16 27 0 16,-10 20-5-16,-7 13 0 16,-5 14 100-16,-6 19 0 15,-6 13-96-15,2 8 0 16,-1 11 1-16,5 0 1 16,2 1 28-16,5-8 1 15,6-4-54-15,11-7 1 16,7-6 46-16,5-11 0 15,2-10-10-15,-4-8 1 16,-1-6-19-16,-7-5 0 16,-4-5 8-16,-9-3 0 15,-6-1 6-15,-5-1 1 0,-8 0-12 16,-8-1 0-16,-9-1 34 16,-8 0 1-16,-8 0-61 15,8 7 1-15,1 4-19 16,-1 9 0-16,-2 7 41 15,3 9 0-15,1 7-38 16,8 6 1-16,7 3-72 16,8 0 1-16,10 2-13 15,7-9 0-15,9-5 44 16,10-9 1-16,7-8 76 16,3-7 0-16,8-7-2 0,-7-5 1 15,-2-6 35-15,-12 2 1 16,-6-2 87-16,-10 3 1 15,-9 3-27-15,-14 3 1 16,-10 4-47-16,-9 10 0 16,-10 8-1-16,10 7 1 15,5 8-88-15,11 2 1 16,8 5 87-16,16-2 1 16,13-3-100-16,8-6 0 15,9-11-15-15,5-4 1 16,6-11 2-16,0-5 0 15,3-5 95-15,-10 5 1 16,-8-2 5-16,-11 7 1 16,-11 6 22-16,-13 9 1 15,-11 7-4-15,-4 7 0 0,-4 9-61 16,1 1 1-16,-1 3 4 16,6 1 1-16,2 3-23 15,6 7 0-15,5 1 31 16,2 10 0-16,5 7-48 15,0 3 1-15,1 4 66 16,1 15 0-16,4 14-42 16,-9-13 0-16,-6-2 9 15,-11-10 1-15,-11-9 36 16,0-19 0-16,-2-16-8 16,-2-3 0-16,1-15-31 0,-5-1 0 15,1-13-59-15,1-11 1 16,5-11 2-16,12-22 1 15,14-19 47-15,31-26 0 16,21-23-7-16,12 12 0 16,13 4-38-16,-5 27 1 15,3 18 5-15,-17 28 1 16,-11 22-381-16,-20 12 1 16,0 0-492-16</inkml:trace>
  <inkml:trace contextRef="#ctx0" brushRef="#br0" timeOffset="16481.738">23598 12645 1009 0,'6'-3'0'0,"5"1"94"15,0 0 0-15,4 2-1 16,3 9 0-16,6 5-60 16,-5 10 0-16,-3 8 76 0,-1 6 0 15,-4 6-24-15,0 3 1 16,-1 2 9-16,-3-6 0 15,-1-7-59-15,-1-7 1 16,-1-9 28-16,3-8 1 16,2-10-65-16,8-13 0 15,7-12-6-15,-2-8 0 16,4-10-51-16,-6 3 1 16,-1 0 57-16,-6 5 1 15,-2 4 78-15,-6 8 1 16,-1 6-79-16,-2 6 1 15,-4 4 37-15,4 7 1 16,2 5-39-16,5 2 0 16,6 2 4-16,1-2 0 15,4-2 17-15,-1 0 1 16,-2-1-26-16,-3-1 1 16,-1 0 36-16,-4 1 1 0,-3-1 27 15,-4 4 0-15,-4 4-65 16,-4 0 0-16,-3-1 47 15,2-1 1-15,1 0-73 16,3-6 0-16,1-1 26 16,9-15 1-16,8-5-3 15,5-4 1-15,8-5-2 16,1-1 1-16,7 5-73 16,-9 8 1-16,-3 2 84 0,-11 17 1 15,-7 8-45-15,-3 10 0 16,-3 6 28-16,-1-1 0 15,-5 0-214-15,0-4 1 16,1 1-1185-16</inkml:trace>
  <inkml:trace contextRef="#ctx0" brushRef="#br0" timeOffset="16840.641">24086 11615 1076 0,'9'4'0'0,"8"3"90"16,5 6 0-16,6 5 45 16,8 5 0-16,9 5-21 15,3 9 1-15,7 5-19 16,19 28 0-16,13 23 6 16,-10 2 1-16,-1 8-56 15,-11 8 1-15,-10 4 61 0,-16 3 0 16,-15 1-54-16,-19-5 0 15,-16-6-35-15,-15-3 0 16,-16-6-76-16,-12-1 1 16,1-1-1750-16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344" units="cm"/>
          <inkml:channel name="Y" type="integer" max="10544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3.94556" units="1/cm"/>
          <inkml:channelProperty channel="Y" name="resolution" value="635.1807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31T20:50:14.2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17942 17135 337 0,'0'0'128'15,"0"0"1"-15,-26-18-45 16,13 9 1-16,2 0-41 16,2 2 1-16,3-1 27 15,-3 1 0-15,0 0-71 16,-8-2 0-16,-3 0 71 16,3 0 1-16,0 2-65 15,5-1 0-15,0 3 24 0,0-2 1 16,-7-2 3-16,4 1 0 15,2-1 0-15,-3 2 1 16,1 0 13-16,0 0 1 16,-1 1 2-16,-3 1 1 15,3-1-51-15,-3 3 1 16,-3-1-4-16,3 4 1 16,1 0 0-16,1 0 1 15,4 2 6-15,-3 0 1 16,-1-2-1-16,-5 3 0 15,-4 3 1-15,-1 3 0 16,-1 2-8-16,-4 1 0 16,1 3-3-16,-10 1 1 15,-1 2-19-15,1 0 1 16,3 0 63-16,3 2 1 16,3 0-51-16,4 0 1 0,6 0 1 15,0 3 0-15,2 1 4 16,-2 1 1-16,0 0-2 15,1 2 1-15,-3 2-11 16,-2 0 0-16,1 0 7 16,-1 0 0-16,2 0 0 15,-2 0 1-15,6 0 3 16,-3 0 1-16,7 1-18 16,3 3 1-16,2-1 17 15,0 1 0-15,0-1-1 16,3-1 0-16,5-2-35 0,3-2 0 15,3 0 33-15,5-1 1 16,3-3-7-16,2 1 0 16,3-3 7-16,1-3 0 15,3-1 35-15,0-3 1 16,1 0-46-16,-1 1 0 16,0-1 17-16,-1 3 1 15,-3-1-3-15,1 2 0 16,2 0-2-16,-1 2 0 15,2 0-2-15,2-4 0 16,1-1 27-16,1 1 0 16,-4 0-30-16,6-2 1 15,-4 1 2-15,6-1 1 16,3 3 3-16,-1-1 0 16,-3 2-6-16,-1 0 1 15,0 0 3-15,-4-2 1 0,0 1 2 16,4-5 1-16,-2-1 2 15,4-2 0-15,1-2 16 16,6-1 1-16,2-4-27 16,4-1 0-16,1 1 0 15,6 0 1-15,6 0-1 16,-10 0 1-16,-1-1-9 16,-6 1 0-16,-2-2 6 15,-2 0 1-15,-4 0 15 0,5 0 0 16,1-2-7-16,2-3 0 15,1-6-6-15,3-1 0 16,3-7 10-16,-1 0 0 16,1-5-6-16,-5 1 0 15,0-4 3-15,-6-2 1 16,-2-2 1-16,-7 6 1 16,-5 3-2-16,-4 0 1 15,-3 2-5-15,-2 4 1 16,-5 2 32-16,1-1 1 15,-3 1-38-15,1-1 0 16,-2 1-1-16,0-2 0 16,0-2 2-16,1-2 1 15,-3 0 2-15,0-4 1 16,-3-1-4-16,1 5 1 16,0 2 12-16,-4-4 0 0,1 1-18 15,-1-1 1-15,-1-1 5 16,-2-5 1-16,0-2-1 15,-1 1 1-15,3 2-2 16,-2 0 0-16,-2-1 16 16,-2 3 1-16,0 2-19 15,-2-1 1-15,-2-1 9 16,3 0 1-16,1-1-9 16,-2 1 0-16,6 0-1 0,-4-8 0 15,-2-5 5-15,-2-1 0 16,1-3-4-16,-1 4 0 15,-1 4-5-15,-1 3 0 16,-1 2 20-16,3 6 1 16,1 5-40-16,5 3 1 15,0 1-1349-15</inkml:trace>
  <inkml:trace contextRef="#ctx0" brushRef="#br0" timeOffset="60991.65">20905 16197 371 0,'0'-2'0'15,"0"1"-219"-15</inkml:trace>
  <inkml:trace contextRef="#ctx0" brushRef="#br0" timeOffset="61862.719">20840 16233 303 0,'2'4'0'15,"0"0"108"-15,-2 3 0 16,-2 0-147-16,-2 4 1 15,1 1 204-15,-3 5 1 16,1 1-215-16,1 0 0 16,2 0 122-16,0-2 1 15,0-1-75-15,1-1 0 0,1-1-62 16,-2 1 1-16,2-1 53 16,0 0 0-16,0-1 6 15,2 1 0-15,3-1-41 16,1 1 1-16,1 0 198 15,0-2 1-15,1-4-138 16,1 0 1-16,2-2-62 16,2 1 0-16,0-1 39 15,0-1 1-15,2-2-15 16,1 0 0-16,1-1 12 0,-2-1 0 16,-1-1-44-16,-3-3 1 15,1 0 95-15,-1-5 0 16,5-2-30-16,1-1 0 15,-1-1-14-15,3 4 0 16,3 0 13-16,-5 4 1 16,-1 1-22-16,-5 2 0 15,-1 0 38-15,1 1 0 16,-2-3-76-16,-2-1 0 16,-3-1 43-16,2-5 0 15,-1-5 64-15,2-2 0 16,5-5-64-16,-3 1 0 15,0 0-43-15,0 2 1 16,2 2 101-16,0 2 1 16,2 3-93-16,-2 2 0 15,-1 4 14-15,-3 0 1 16,0 0 62-16,-1-2 1 0,-1-4 28 16,-1-1 0-16,-2-4-73 15,0-2 1-15,-2-4-21 16,0 3 0-16,0-3 35 15,-2 2 0-15,0 3 12 16,0-1 0-16,-1 0 21 16,1 2 1-16,0 1-29 15,0 5 0-15,2 1 17 16,-2 0 1-16,-1 2-40 16,-1 0 1-16,-2 2 1 15,1 0 0-15,-3 1 39 0,-1 1 1 16,-2 1-4-16,-2 1 0 15,0 1 4-15,0 0 0 16,-1 2-39-16,-3 2 1 16,0 0-1-16,-3 1 0 15,-2 3 6-15,-2-1 0 16,0 0 14-16,-2 3 0 16,-2-1 22-16,1 2 1 15,-3 2-30-15,6 0 1 16,6-1-8-16,1 5 1 15,6 3-4-15,2 0 1 16,1 2-35-16,3 0 0 16,3 0-232-16,-2-1 1 15,1 1-556-15</inkml:trace>
  <inkml:trace contextRef="#ctx0" brushRef="#br0" timeOffset="70079.629">23785 11084 359 0,'11'7'0'16,"6"2"176"-16,-16-5 0 16,-8-2-64-16,2 0 1 15,-3-2-99-15,-1 1 1 0,-2-1 46 16,-2 8 0-16,-4 1-72 15,1 5 1-15,-1 4 50 16,2 0 1-16,4 0-4 16,2 0 1-16,3-1-5 15,1-3 1-15,3 1-72 16,0-5 0-16,0 0 71 16,1-1 1-16,-1 0-34 15,0 0 1-15,0 1 12 16,0 3 1-16,0 2-14 0,0 1 1 15,2 0-1-15,0 2 0 16,0-5-31-16,0 1 0 16,2 1 29-16,2-3 0 15,2 1-23-15,-1-2 1 16,1-2 81-16,1 2 1 16,0-6-91-16,1 4 0 15,1-2 33-15,0 2 1 16,0 2 2-16,1 0 0 15,-3 0-29-15,2 0 1 16,1 0 36-16,-1-4 0 16,0 0-13-16,4-2 1 15,4-3 88-15,-3 2 1 16,-1-8-117-16,4 4 0 16,1-2-16-16,1 2 1 15,-1 0 84-15,-3 0 1 16,-4 2-85-16,2-4 0 15,0 1 35-15,-4-1 0 0,-1-2 9 16,1 4 1-16,0-5-14 16,0-1 0-16,-1 1 9 15,1-2 1-15,0-2-18 16,2 3 0-16,0-3 13 16,0-2 1-16,2 2-44 15,-2-1 0-15,2-1 1 16,-2-4 1-16,0-1 36 15,-1-2 1-15,-3 0-56 0,0-2 1 16,-1 0 131-16,-1 0 0 16,3 2-117-16,-4 4 1 15,-1 1 113-15,-1 2 1 16,0 4-118-16,0 0 0 16,-2 0-4-16,0-1 1 15,-2-1 26-15,2-7 1 16,0-4 83-16,0 0 1 15,0-5-81-15,0-2 0 16,2-6 42-16,0 10 1 16,-1 1 87-16,1 8 0 15,-2 1-89-15,-2 0 0 16,-1 6-13-16,-1 2 0 16,-1-2 74-16,-3 1 1 15,1-3-47-15,-1 2 0 16,-1 2 67-16,0-5 0 0,2 3-19 15,-3 0 0-15,1 0-71 16,0 1 1-16,0 1 21 16,-2 0 0-16,-2 1 21 15,-2 4 0-15,-4-4-35 16,-10 8 1-16,-8 3 48 16,2 2 1-16,0 2-43 15,2 0 1-15,3 2-78 16,6 5 1-16,0 0-1131 15</inkml:trace>
  <inkml:trace contextRef="#ctx0" brushRef="#br0" timeOffset="77033.13">19649 14087 191 0,'0'0'0'15,"24"9"135"-15,-29 0 1 16,-12-2-140-16,1 8 1 16,-6 1 97-16,5 2 1 15,2 4-46-15,2-2 1 16,2 1-47-16,4 1 0 16,3 1 41-16,0 1 1 15,2-2-40-15,2-3 0 16,0-2 0-16,2 1 0 15,4 2 39-15,-2 1 0 16,-1 5-39-16,-1-3 0 16,0 2 25-16,-2-5 0 0,0-3-30 15,0-3 0-15,-2-1-18 16,4-4 0-16,0-2-28 16,3-2 1-16,3-3 95 15,5 2 0-15,3-1-41 16,1 1 1-16,1 0 5 15,-3 3 1-15,0 2-22 16,-2 0 1-16,-4 0 12 16,2 0 1-16,-2-2-8 15,-1-1 1-15,-3-1-27 0,1-3 1 16,-1-2 36-16,1-2 0 16,1-3-11-16,1-1 1 15,1-1 11-15,-4 2 0 16,3-1-20-16,-1 3 1 15,1-1 5-15,1 0 1 16,2 1 23-16,-2-3 1 16,2-1 15-16,-2-6 1 15,3-3-40-15,-1-4 0 16,0-5 8-16,-2 5 0 16,0 2 2-16,-1 2 0 15,-1 1-9-15,2 1 1 16,-5 1-35-16,1 1 0 15,-1-1 63-15,2-5 0 16,-6-4 2-16,1 0 0 16,1-5-49-16,-2 4 0 0,0-2 56 15,-2 5 1-15,1 3-22 16,-5 3 0-16,2 1-5 16,-3 4 0-16,5 4-6 15,-5 1 1-15,5-1-7 16,-5 1 1-16,1 2 29 15,-1 1 0-15,-1-7 15 16,1 3 1-16,-2 0-42 16,-1-1 1-16,-1-1 2 15,0 2 0-15,-2 1 65 0,0 6 1 16,0 3-447-16,4 2 1 16,0 1-158-16</inkml:trace>
  <inkml:trace contextRef="#ctx0" brushRef="#br0" timeOffset="78572.223">18191 12586 225 0,'-17'-13'0'15,"1"-3"-109"-15</inkml:trace>
  <inkml:trace contextRef="#ctx0" brushRef="#br0" timeOffset="79313.398">18248 12555 113 0,'-11'-6'0'15,"-7"-1"76"-15,18 2 1 16,9-1-72-16,0 3 0 16,2-1 29-16,-2-3 1 15,-1-2 18-15,1-7 0 16,0-6-53-16,-1 4 0 15,-5-2 1-15,1 4 0 16,-2-6 24-16,0 6 1 16,-2 3 37-16,0 2 0 15,-2 4-31-15,0 0 0 16,0 0 26-16,-3-2 0 0,-8-4-68 16,2 0 1-16,0-1 57 15,1 1 1-15,1 1-46 16,0-1 0-16,0 0-3 15,1 1 0-15,1-1-2 16,1 2 0-16,4-2 48 16,-1 1 0-16,1 1-14 15,-2-2 0-15,2 1-7 16,-1 3 1-16,-1 1 10 16,-7-1 1-16,-6-7-7 0,4 4 0 15,-3 1 19-15,-3 3 1 16,-3-1-3-16,4 6 0 15,3-4-49-15,2 5 0 16,4 0-5-16,0 2 1 16,5 0 9-16,-5 5 1 15,-1 6 27-15,1 2 0 16,-4 3-34-16,0 4 1 16,0 2 3-16,0 1 0 15,-1 1 16-15,3-1 0 16,3 1-14-16,1-5 1 15,1 3-14-15,3-2 0 16,1 0 5-16,2 0 0 16,0-2 6-16,0 0 0 15,2-2-1-15,1 2 0 16,5 0-49-16,-1 0 0 0,0-5 100 16,10 0 0-16,5-2-51 15,0-1 0-15,4 3-2 16,2-8 1-16,3-1-37 15,1 0 0-15,3-4 49 16,2 0 0-16,3-4-9 16,-6-1 0-16,-7-3 33 15,-5 1 1-15,-3-2-24 16,-3 0 0-16,-1 0 17 16,0-5 0-16,-2-3 1 0,-2-12 0 15,-2-10-475-15,0-1 1 16,1 0 45-16</inkml:trace>
  <inkml:trace contextRef="#ctx0" brushRef="#br0" timeOffset="81213.667">16836 13491 438 0,'11'9'0'15,"6"3"60"-15,-10-3 1 16,-3-3-19-16,-4-1 0 16,-6-1 15-16,-3 7 1 15,0 3-54-15,-2 2 0 16,3 3 2-16,3 2 0 0,-1 1 60 16,1-2 1-16,-1-2-70 15,-3-2 0-15,-2-1 0 16,3-3 0-16,3 1 41 15,1-2 0-15,2-2-82 16,2 2 1-16,-3-1 47 16,3 1 1-16,3 0 5 15,-1 0 1-15,2 2 20 16,1-4 0-16,3 0-44 16,-3-4 1-16,1-3 9 15,-1 1 0-15,1 1 39 16,-2 0 0-16,-1-1-57 15,1 5 0-15,0-1 22 0,-1 0 0 16,1 0-1-16,3 4 0 16,4 2 20-16,-1-2 0 15,-3-2-19-15,2 0 0 16,-3-2-72-16,-1 0 0 16,3 0 71-16,-5-1 0 15,5-3 0-15,-1-1 0 16,-3-2 64-16,3-2 0 15,1-3-61-15,1 1 1 16,0-1-1-16,0 1 1 16,-1-1-6-16,5-1 1 15,3-1-54-15,-1 0 0 16,-4-2 98-16,0 0 1 16,0-4-6-16,2 1 0 15,-2-3-42-15,0 4 1 0,-1 0-3 16,-1 4 0-16,2 4 5 15,-2-3 0-15,0 3-34 16,-3-1 1-16,1 4 37 16,1-5 1-16,1-1 6 15,0-1 1-15,0 0-3 16,1-2 0-16,-1 0 43 16,0 0 1-16,-2 0-62 15,1 0 0-15,1-2 58 16,-3-2 0-16,-1 0-65 15,-1-5 1-15,-2-5 29 16,0 3 0-16,-2 2-13 16,0 2 0-16,0 1-1 0,0 3 0 15,-2 2 2-15,0 1 1 16,-2 2 43-16,-1-4 0 16,-1 4-47-16,-1 0 1 15,-1 0 54-15,-3 1 0 16,2 3-76-16,-6-1 1 15,2 0 61-15,0 1 0 16,-1 1 2-16,1 0 1 16,2 2-27-16,1 0 0 15,1 0-11-15,0 0 1 16,2 0-31-16,-1 0 0 16,4 0 98-16,-5 0 1 15,2 2-64-15,-1 0 1 16,1-2 8-16,2 2 0 15,-3-1-47-15,1 1 0 16,3 2 80-16,-5-2 1 0,3 1-53 16,-1-1 1-16,0 2 1 15,-1 3 0-15,-1 0 18 16,-2 4 1-16,-4 2-7 16,2 1 0-16,0 1 44 15,0-3 1-15,2-5-59 16,4-1 1-16,1-3 61 15,3-1 0-15,-1 0-1549 0</inkml:trace>
  <inkml:trace contextRef="#ctx0" brushRef="#br0" timeOffset="116309.691">21221 17082 236 0,'0'2'179'0,"0"4"1"15,-2 1-84-15,0 2 0 16,0 4 28-16,0 5 0 16,0 3-37-16,2 5 0 15,0 1-74-15,0 0 1 16,0 2 44-16,-2 0 1 15,1 0-56-15,2 1 1 16,3 1 1-16,2 3 0 16,1 2 84-16,2 4 0 15,1 2-80-15,-1-1 0 16,0 3 2-16,-2-5 0 16,-1 1 1-16,1-7 0 15,-1-4-18-15,-2-10 0 16,-1 1-1133-16</inkml:trace>
  <inkml:trace contextRef="#ctx0" brushRef="#br0" timeOffset="117476.967">21206 17097 516 0,'0'0'86'15,"-9"36"0"-15,-6 26 37 16,-4-3 1-16,-1 10-12 16,-6-10 0-16,-5-1 2 15,7-14 1-15,5-12-14 16,3-5 1-16,3-5-89 15,7-8 0-15,8-5-15 16,2-7 1-16,5-7-29 16,4-10 0-16,5-8 26 15,3-8 1-15,3-7 3 16,-6-3 0-16,-3-5-4 0,-2-8 0 16,0-5 2-16,-4 3 0 15,0 1 2-15,-1 12 1 16,-3 9 32-16,1 5 1 15,-1 5-55-15,-1 6 0 16,0 7 21-16,-1 2 1 16,-1 6-1-16,2 1 1 15,1 4 9-15,1 1 0 16,-1 5-10-16,3 4 0 16,3 5-3-16,0 2 0 15,2 7 2-15,-2-1 1 16,4 2 9-16,-6-7 1 15,0-4-48-15,-1-3 1 16,-1-4 44-16,0-5 1 0,1-1-1102 16</inkml:trace>
  <inkml:trace contextRef="#ctx0" brushRef="#br0" timeOffset="118633.617">21739 17167 371 0</inkml:trace>
  <inkml:trace contextRef="#ctx0" brushRef="#br0" timeOffset="119260.53">21774 17124 281 0,'0'0'173'16,"19"33"0"-16,10 21-155 15,3-5 0-15,3 1 130 16,-7-7 0-16,-3-5-140 16,-10-14 0-16,-6-13 45 15,-3 0 0-15,-2-6-18 0,-4-3 1 16,0-6-36-16,-6-5 1 15,2-7 4-15,-7-9 0 16,-2-10-10-16,0-4 0 16,1-10 5-16,0 2 1 15,5-4 31-15,3 6 1 16,3 0 2-16,1 5 0 16,3 2-36-16,3 7 0 15,1 4-10-15,2 4 0 16,4 3 1-16,0 4 1 15,4 5 57-15,-1 5 1 16,3 5-45-16,-6 6 0 16,-2 8 34-16,2 1 0 15,0 4-31-15,-2-1 0 16,0-1-51-16,-2-4 1 16,0-3 5-16,1-5 1 0,1-8 43 15,2-5 1-15,-2-5 26 16,2-10 1-16,1-6-54 15,-3-3 0-15,-1-3 20 16,-3-5 1-16,-3-8-1 16,-2 11 1-16,-4 4 57 15,-4 3 1-15,-3 2-49 16,-2 5 1-16,0 6 23 16,0 4 0-16,2 1-32 0,-8 10 0 15,-3 6-8 1,7 12 1-16,3 10 6 0,9 9 0 15,6 11-1-15,10 1 1 16,7 1-35-16,4-11 0 16,7-6 23-16,-1-17 1 15,3-16-152-15,-2-12 1 16,0 1-572-16</inkml:trace>
  <inkml:trace contextRef="#ctx0" brushRef="#br0" timeOffset="119813.528">22313 16264 651 0,'2'18'0'0,"4"13"290"16,-8-24 1-16,-2-11-162 16,2 3 1-16,2-3-86 15,10 8 1-15,4 5 7 16,10 2 0-16,10 1-53 16,-5 4 1-16,3 2 13 15,-3-3 0-15,-1-1 5 0,-6-6 1 16,-4-5-16-16,-1-6 1 15,-4-8-4-15,0-9 0 16,-2-7 12-16,-2 0 1 16,-3-2-23-16,1 3 1 15,2 1 12-15,-3 9 1 16,-2 7 45-16,1 18 0 16,3 13-42-16,1-1 1 15,0 6-7-15,4-5 0 16,2-4-27-16,0-14 1 15,-1-10 16-15,1-17 0 16,-2-15 14-16,-6-5 1 16,-1-10-7-16,-4 1 0 15,-2-4 10-15,-2 11 1 16,-4 5 30-16,1 11 0 16,-3 7-42-16,3 6 0 15,-1 7-92-15,3 2 0 16,3 3-312-16,7-7 0 15,0 0-120-15</inkml:trace>
  <inkml:trace contextRef="#ctx0" brushRef="#br0" timeOffset="120526.479">23497 15379 740 0,'5'11'0'16,"3"7"171"-16,3 7 1 15,6 7-53-15,3 5 1 16,6 2-32-16,0 3 0 16,1 3-43-16,1-2 0 0,0 3 47 15,-6-5 1-15,-4-3-20 16,-3-5 0-16,-2-6-63 15,-2-9 0-15,-4-7 20 16,-1-6 0-16,-4-7 21 16,-8-18 0-16,-5-12-50 15,-4-2 0-15,-3-6 7 16,-8-2 0-16,-5-5 16 16,-6 0 1-16,-6-3-26 15,-3-3 1-15,-2-3 42 16,8 6 0-16,3 1-21 15,9 0 0-15,8 2-15 0,10-2 1 16,12-1-20-16,7-3 1 16,8 1 6-16,7 3 1 15,9 2 5-15,1 7 0 16,1 6-11-16,0 18 1 16,0 10 15-16,-6 19 0 15,-1 14 33-15,-10 13 1 16,-6 12-27-16,-11 17 0 15,-8 12 31-15,-4-23 1 16,-6-13-44-16,1-3 1 16,-3-10 34-16,4-8 0 15,4-10-151-15,4-8 0 16,1-12-181-16,10-12 0 16,0 0-838-16</inkml:trace>
  <inkml:trace contextRef="#ctx0" brushRef="#br0" timeOffset="121076.006">23820 15129 908 0,'-6'9'0'15,"-1"4"3"-15,3-13 1 16,1-5 40-16,6-4 0 16,5-6 6-16,-1 4 1 15,2 1 129-15,6 6 0 16,5 4-59-16,3 7 1 0,1 6-10 15,1 3 0-15,5 6-40 16,-4 5 0-16,0 4 17 16,-2 5 1-16,-2 3-90 15,-4 1 0-15,-1 0 20 16,-2-2 0-16,-4 0-5 16,-2-6 0-16,-3-5-83 15,-1-3 0-15,-1-4-322 16,-2-6 1-16,-1 1-511 15</inkml:trace>
  <inkml:trace contextRef="#ctx0" brushRef="#br0" timeOffset="121444.884">24036 15250 1031 0,'-9'10'0'15,"-6"2"220"-15,6 4 0 16,3 2-122-16,3-5 1 0,1 0-53 15,2-8 1-15,3-3-11 16,7-6 0-16,6-3-21 16,5-4 1-16,3-1-4 15,5-1 0-15,4 0-7 16,6-3 1-16,4-4 16 16,-1-3 0-16,0-3-20 15,1-4 0-15,1-5-77 16,-7 3 0-16,0-1-1194 15</inkml:trace>
  <inkml:trace contextRef="#ctx0" brushRef="#br0" timeOffset="122366.371">24147 15314 583 0,'0'0'0'0,"0"0"211"0,0 0 0 15,13-38-182-15,-4 12 0 16,4-4 99-16,-4 1 1 16,0 0-126-16,-3 2 0 15,-2 2 38-15,-3 5 1 16,-1 3-41-16,0 5 0 15,0 3 60-15,-1-2 1 16,-1 2-57-16,0-4 0 16,-2-3-5-16,2 2 1 15,0-1-1100-15</inkml:trace>
  <inkml:trace contextRef="#ctx0" brushRef="#br0" timeOffset="138294.672">5860 9317 404 0,'-4'2'0'15,"-5"0"158"-15,4 0 0 16,1-2-81-16,4 3 1 16,-4-3 24-16,2 0 1 15,2 4-103-15,0-4 0 16,0 2 44-16,0 1 0 16,2 1 4-16,2 3 1 15,0 0 19-15,-4 4 0 16,5 4-14-16,-1 1 0 15,-2 0-53-15,5 0 1 16,-1-1 2-16,3-2 1 16,4-4-6-16,2-4 1 15,-1-3-1-15,14-4 0 16,3-5 2-16,-1 0 0 16,1-2 0-16,8 1 0 0,5-1 14 15,-5 4 1-15,2 5 18 16,-12 0 0-16,-3 0-29 15,2 5 0-15,0 2 42 16,-1 1 0-16,-1-3-34 16,6 1 1-16,-1-3 17 15,2 1 0-15,-5-4-25 16,11 0 0-16,3-4-5 16,-3 4 1-16,0-2 2 15,3 2 0-15,2 2-16 16,-9 2 0-16,-3-4 12 0,5 2 1 15,0 1-1-15,0 1 1 16,0-1-37-16,5-3 0 16,4 0 79-16,-3-5 0 15,-5 0-43-15,7-1 0 16,1-1 12-16,-11 2 0 16,0 1-18-16,-5 2 0 15,-3 4-11-15,-1 0 1 16,-2 3 16-16,4-1 0 15,1 5 0-15,3-4 1 16,-1 2 0-16,2-7 0 16,4 0 38-16,2-3 1 15,5-4-35-15,-7-1 0 16,-3 1-5-16,-1-6 1 16,4 4-7-16,-6-3 1 15,2 3 3-15,-3 5 1 16,1 1 3-16,6 3 1 0,0 0-21 15,-7 3 0-15,-3-1 22 16,10 5 1-16,6-3 25 16,-8 1 0-16,-9-1-29 15,5-1 1-15,2-3 1 16,2 0 0-16,0-3-3 16,0-1 1-16,-3-1 4 15,1 1 0-15,4 1-3 16,-4 3 1-16,4 3 38 15,-4 3 1-15,-1 1-49 0,1-4 1 16,4 1 8-16,-8 1 1 16,3-5 28-16,1 0 0 15,0 0-64 1,4-5 0-16,4 1 43 0,-1 1 1 16,3-3 9-16,-1 5 0 15,-1-1-17-15,1 2 0 16,-5 2 5-16,0-1 0 15,-2 5-9-15,4-3 0 16,0-1-5-16,3 2 1 16,3-1 8-16,3-6 1 15,7-1-4-15,-3-1 0 16,3-4-9-16,-3-2 0 16,3-4-8-16,-5 5 1 15,2-1 24-15,-1 7 0 16,1 1 7-16,0 6 0 15,-2 1-15-15,0 1 0 0,-2 2 2 16,-2-1 0-16,-4-3 3 16,4 3 0-16,1 1-5 15,2-3 0-15,5-2 10 16,5-4 1-16,-2-2-20 16,2-3 1-16,-3 1 7 15,-1-1 0-15,-3 2-8 16,5-1 0-16,4 3 12 15,-2-1 1-15,2 4-14 0,-2-3 1 16,-4-1 9-16,-3 4 0 16,0 2-1-16,3-2 0 15,-3 0-4-15,7 0 1 16,2 2 6-16,-2-2 0 16,0-2-2-16,-4 0 1 15,1-2-3-15,-5 4 0 16,3 2-9-16,-2 4 0 15,5 3 11-15,2 0 0 16,-2 1 38-16,-7 0 0 16,-7-1-38-16,3-2 1 15,-2 2-31-15,0-6 0 16,-1-1 62-16,5 0 0 16,2-4-35-16,-2 0 1 15,-2-1 2-15,-6-4 0 16,-5 1 5-16,-3 1 0 15,-6 1 3-15,-2 1 0 16,-4-1 25-16,-2 4 1 16,-1 0-38-16,0 0 1 0,1-2 6 15,-7 2 0-15,2 0-3 16,0-2 1-16,2 0-115 16,0-1 0-16,3-3-208 15,10-1 1-15,-1 0-548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344" units="cm"/>
          <inkml:channel name="Y" type="integer" max="10544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3.94556" units="1/cm"/>
          <inkml:channelProperty channel="Y" name="resolution" value="635.1807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31T20:53:09.9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5973 7014 236 0,'3'3'0'15,"7"1"84"-15,-5-2 0 16,-1 0-78-16,-4 3 1 16,2-5 81-16,1 4 0 15,1-3-89-15,2 3 0 16,3 0-77-16,9-1 0 15,10-1 46-15,5 0 0 16,13 0 28-16,-3-2 1 16,7 0 56-16,-2-2 0 15,2-2-55-15,-8 1 0 16,-1-1 118-16,3 2 1 0,2 2-110 16,4 0 1-16,-4 0 119 15,-3 2 0-15,-3 2-47 16,-3-4 0-16,2 0-68 15,-8 0 0-15,-3-4 59 16,2 0 1-16,1 3-14 16,-3 1 1-16,-1 0-58 15,-3 3 0-15,-3 6-1 16,5 0 0-16,-4 4 1 0,2-4 0 16,-4 4 11-16,-3-8 1 15,-3 2-10-15,-4-3 1 16,-5-4 34-16,1 0 1 15,-4 0-4-15,-6-4 0 16,-4-3-21-16,-6 2 1 16,-7-4 22-16,-6 5 1 15,-5-3-36-15,-1 7 0 16,-4 1 1-16,-5 5 1 16,-3-1-6-16,-6 3 0 15,-5-3-5-15,-1 2 0 16,-2-3 15-16,4-1 0 15,1 3-23-15,-1-3 1 16,3-1 39-16,8 0 1 16,5-2-26-16,-2 0 1 15,8-2 43-15,-4 2 0 0,4 2-70 16,5 3 0 0,0-1 34-16,10 0 1 0,3 1-50 15,2 1 1-15,8 1 39 16,5-4 0-16,9 6-11 15,2 0 0-15,11 0 10 16,6-1 1-16,14-3-15 16,-1-1 1-16,7-4 16 15,7 0 1-15,1 0-17 16,5-6 1-16,7 3-26 16,-2-1 0-16,8-1 38 0,-5 1 0 15,1 4 15-15,-4-4 1 16,-1 4-17-16,-10 0 0 15,1 0 46-15,-14 0 1 16,-9 4-44-16,-5-4 1 16,-6 0 41-16,-7 0 0 15,-6 0 1-15,-3 0 1 16,-3 0-28-16,-8 0 1 16,-2 4 5-16,-14 1 1 15,-6-1-15-15,-7-2 1 16,-3-1-9-16,-3-1 0 15,-3 0 1-15,-3 0 0 16,4 0-36-16,-8 0 0 16,2 0 6-16,-6 0 0 15,-1-1-39-15,1-1 1 16,1-6 89-16,5 3 0 0,5 1-22 16,8-3 0-16,9 2-15 15,4-1 0-15,4 3 2 16,3 3 0-16,8-4 1 15,1 4 0-15,6 0-28 16,4-3 1-16,1 1 37 16,8 2 0-16,2-4 3 15,13 8 1-15,9-4-2 16,5 5 0-16,10-1-3 16,-1-4 1-16,5 0 14 0,-1-4 0 15,4 1-13-15,-7 1 0 16,0-5 27-16,3 1 0 15,1-3-26-15,-5 2 1 16,-5 0 38-16,-7 1 1 16,-7-1-20-16,-5 2 0 15,-5-1 16-15,-7 3 0 16,-4 3 29-16,-3-4 1 16,-8 4-58-16,-17 5 1 15,-7 3-75-15,0 1 0 16,0 0-1214-16</inkml:trace>
  <inkml:trace contextRef="#ctx0" brushRef="#br0" timeOffset="3847.969">9704 7133 270 0,'0'-2'0'16,"4"-2"82"-16,20 4 0 15,0-3-368-15</inkml:trace>
  <inkml:trace contextRef="#ctx0" brushRef="#br0" timeOffset="5017.136">9959 7115 236 0,'9'3'0'15,"11"-3"73"-15,6 2 0 16,7 2 6-16,-3-1 0 16,5 1 8-16,0 2 1 0,2 1-41 15,-6-2 1-15,-8-1-39 16,10-1 1-16,-2 3 45 16,2-6 0-16,-3 3-90 15,1-3 0-15,3-3 32 16,-3-1 0-16,2 1-6 15,-5 1 0-15,0 2 40 16,-6 0 0-16,2 0-33 16,0 2 0-16,3-1-11 15,-4 1 1-15,1 2-11 0,0-1 1 16,-2 1-4-16,-2-2 1 16,-2-2-14-16,1-2 1 15,3-2-33-15,-3 1 0 16,1-3 93-16,-4 3 0 15,-1-1-20-15,-2 1 0 16,-4 1-4-16,1 2 1 16,-5-4 57-16,-3 4 1 15,0 0-1-15,-2 0 0 16,-4 4 23-16,-5-2 0 16,-11 5-27-16,-3-7 0 15,-4 2-55-15,-6-2 0 16,-4-2-1-16,0 2 1 15,-6-4 4-15,-1-1 1 16,-2-4 32-16,-6 5 0 16,0 0 52-16,-9 4 1 15,-1 0-15-15,-1 4 1 0,-2 0-16 16,-23 5 1-16,-18 0-58 16,9 0 1-16,-1-6 9 15,4-3 1-15,1 0-8 16,-1 0 1-16,4-3-5 15,5 3 1-15,5-6-39 16,-8 5 1-16,1-1 25 16,-2 2 1-16,1-4 9 0,3 4 0 15,4 0-29 1,-4-3 0-16,0 1-29 0,2-5 0 16,0 1 79-16,5-1 1 15,6 1-11-15,7-4 0 16,3-3-4-16,14 8 1 15,7-4 4-15,2 1 1 16,6-1-3-16,2 4 1 16,3 1-43-16,8 4 1 15,3 0 22-15,4 0 0 16,6 0-105-16,-1 0 0 16,8-3 169-16,8-1 0 15,6-1-74-15,5 1 0 16,3 0-24-16,11-1 1 15,10-4 88-15,3 2 1 16,6 1-55-16,-1-1 0 16,5 3 5-16,3 4 0 15,4 4-14-15,5 0 0 0,6-1-65 16,-4 1 1-16,4-2 82 16,0 1 1-16,5-3 53 15,13 4 0-15,15 0-77 16,-7-3 1-16,2-1 27 15,-10 4 0-15,-9-4 38 16,-4 7 1-16,-3 2-46 16,-11-3 1-16,-10-1-21 15,2 2 1-15,0 2 154 16,4 0 0-16,2 2-119 0,-4-2 1 16,-3-2 34-16,-1 2 1 15,0-5-50-15,-3 1 0 16,-4-1 21-16,2 2 1 15,-4-3-21-15,0 1 0 16,-1 1-14-16,-1-1 0 16,2-2 24-16,-9 1 1 15,0 1-20-15,0-1 1 16,2 1 12-16,-10 1 1 16,-3-5-6-16,-4 4 1 15,2 0 14-15,-4 1 1 16,3-5-80-16,-5 4 0 15,1-4-116-15,-1-4 0 16,2 4-395-16</inkml:trace>
  <inkml:trace contextRef="#ctx0" brushRef="#br0" timeOffset="14400.398">13422 7315 303 0,'13'-5'0'0,"6"-11"102"16,-14 10 1-16,-5-1-31 15,0 3 0-15,-2 3 11 16,8 1 1-16,-1 0 29 16,10 0 0-16,5 0-50 15,4 0 1-15,4 3-29 16,2 3 1-16,3-1 16 16,4 2 1-16,3-3-2 15,3 1 1-15,7-1-15 16,-8 0 1-16,-5-8-33 15,6 4 0-15,-1 0 25 0,2 4 0 16,3 1-14-16,1-1 1 16,0-3 9-16,5 7 0 15,2-5 12-15,1 3 1 16,1 1-17-16,-2-3 0 16,-5 1 24-16,2-5 1 15,2 0-48-15,1 4 0 16,4-4-34-16,-4 0 0 15,-1 0 35-15,-1 0 1 16,-5 0-5-16,2 0 0 16,-4 0 5-16,2 0 0 15,2 3-2-15,-4 3 1 16,2 3 35-16,2-2 1 16,-2-4-43-16,-5 6 1 15,-4-3 6-15,3-1 0 0,-1-3 3 16,3 4 0-1,0-6-1-15,2 0 0 16,4-6-4-16,0 3 0 0,4-7 2 16,-3 7 0-16,1-3-13 15,2-1 0-15,-1 0 14 16,2-6 0-16,3-1-35 16,3-2 0-16,1-2 32 15,10-4 1-15,8-5-38 16,-8 9 1-16,-2 0 25 15,-11 5 1-15,-9 6 6 0,3 1 0 16,-6 3 5-16,-3-4 0 16,0 1 18-16,-3 2 0 15,-1 1-24-15,5 1 1 16,-5-2 7-16,5-1 1 16,1 1 3-16,-6 4 0 15,-4 0-2-15,2 2 0 16,5 0 3-16,-16 0 0 15,-3 1-3-15,-1 1 0 16,-5 1 7-16,2 3 1 16,-1-6-10-16,-3-1 0 15,-3-2 7-15,2-1 0 16,0-6 6-16,-4 3 1 16,0-4-20-16,-4 2 1 15,-1-2-10-15,-4 2 1 16,-2 1 13-16,-8 1 0 15,-4 1 21-15,-12 0 0 16,-6 1-20-16,-7 1 1 0,-5 2 40 16,1 0 0-16,-1-2-43 15,-5 2 1-15,-1-2-4 16,-1 2 0-16,-1 0 3 16,-4-3 1-16,1-3-8 15,-8 5 1-15,-4-1 17 16,-5 4 0-16,-4 5-5 15,-16 0 0-15,-12 4 18 16,0 5 1-16,-3 0-11 0,2 1 1 16,-2 1-5-16,1-2 1 15,3-2 24-15,1-1 1 16,0-2-58-16,1-2 1 16,-5-7 28-16,-3 5 1 15,-2-3-9-15,6-3 1 16,-2 3-6-16,-2 5 1 15,-4 2 5-15,4 2 1 16,1-4-38-16,-1 0 0 16,0-2 38-16,4 2 1 15,3-7 26-15,-1 1 0 16,3 1-22-16,4-8 1 16,5-5 30-16,2 4 1 15,8-2-9-15,-4-1 0 16,3-1-6-16,5 4 1 15,3-2-26-15,7 1 0 0,8 3-15 16,14 1 0-16,16 0 9 16,-1 0 0-16,10-1-10 15,-1-3 1-15,6 4-26 16,2 1 0-16,4-3 13 16,1-1 0-16,4 1 16 15,8 0 0-15,1-3-23 16,12 2 1-16,8 1 35 15,8 1 0-15,2 1-31 16,10 2 1-16,8 2 27 0,6-2 1 16,9 0 4-16,0 0 0 15,10-2 3-15,23 2 1 16,17-4-1-16,0 2 1 16,6 0-1-16,-5 1 0 15,3 1-10-15,-6 0 0 16,2 1-20-16,0 1 0 15,2 4 26-15,0-6 1 16,2 2-5-16,1 5 1 16,1-4 9-16,-4 6 1 15,1 4 28-15,-1 0 1 16,7-1-30-16,-7-6 1 16,0-4 13-16,2-2 1 15,1-2-30-15,-1 0 1 16,2-2 17-16,-1-3 0 15,1-2-9-15,-8 4 0 0,-6 1-1 16,3-3 1-16,-1 5 16 16,-8-2 1-16,-7-1-12 15,-5 5 0-15,-3 5-8 16,-10-1 1-16,-7-2-11 16,-8 1 1-16,-7 1 13 15,-5 0 1-15,-6-3-87 16,-9-1 0-16,0 0-1062 15</inkml:trace>
  <inkml:trace contextRef="#ctx0" brushRef="#br0" timeOffset="25782.908">19546 8430 404 0,'0'0'0'16,"-41"18"-77"-16,36-11 0 15,9-7 132-15,-1 0 0 16,5-3 42-16,-1 3 1 16,0 3-80-16,1-3 1 15,-1 2 38-15,1 0 1 16,1-2-21-16,4-2 0 15,5 0-24-15,-1-1 1 16,-1-1 18-16,1 4 1 16,0 0-33-16,1 4 0 15,1-1 20-15,-1 1 0 16,2 1 13-16,3-3 0 16,-1 4-34-16,2-1 1 0,2-5 44 15,1 2 1-15,3-2-86 16,1 0 0-16,1-2-32 15,4 2 1-15,3 0 85 16,-2 0 1-16,0 0 5 16,0 0 1-16,0 0-60 15,-2 2 1-15,0 0 79 16,4 0 1-16,3-2-4 16,3 0 1-16,3 0-38 15,3 0 1-15,5 0 0 16,-1-2 0-16,2 0 42 0,-1-4 1 15,-1-1-17-15,-3 5 0 16,-2-3-59-16,-1 7 0 16,3 3 73-16,-2 2 0 15,-2 4-3-15,-2-3 1 16,0-1-41-16,-3 0 1 16,3-2-3-16,2-1 0 15,0 0 55-15,5 1 1 16,7-5-52-16,-9 4 1 15,3-4 38-15,-1 2 0 16,-1-2-80-16,0 1 0 16,-2 5 41-16,-1-1 0 15,1 6-24-15,11 2 1 16,7 5 56-16,-14-9 0 16,-10-2-23-16,4-3 0 15,-2 1-12-15,4-5 1 0,0 0 2 16,6 0 0-16,1-4 21 15,7 1 1-15,8-3-42 16,-18-1 1-16,-8 5 11 16,-2-1 1-16,-5-1-4 15,2 8 0-15,-1-1-17 16,5-1 0-16,1 0 70 16,-2 0 0-16,2-2-38 15,1-2 1-15,-1 0 16 16,-4 0 0-16,1-1-18 0,-5-5 0 15,-3 3-6-15,-3 0 1 16,-4 1-29-16,1 0 0 16,1 1 50-16,-5 3 0 15,-1 2 33-15,0-1 0 16,2 3-13-16,-5-4 1 16,-5 4-38-16,1-1 0 15,-6-1-3-15,2 2 0 16,2-4 4-16,1 0 0 15,1 0-11-15,-1 0 1 16,1-4 6-16,-4 4 0 16,-2-2 0-16,-2 4 1 15,-1 2 43-15,-3-4 1 16,-1 3-2-16,0-1 1 16,-3 2-33-16,7-4 0 15,1 3-3-15,11 1 1 0,10-2 6 16,-2 1 1-16,-1-3-16 15,7 0 1-15,1 0 2 16,-4 0 0-16,-1 4 2 16,-6-4 1-16,-6 2 1 15,-3 0 0-15,-4-2 26 16,-4 0 0-16,-3 0-8 16,-2 0 1-16,-4 0-27 15,0 0 0-15,0 0 20 16,0 0 1-16,-1 0-37 15,-3 0 1-15,-3 0 16 16,2 0 0-16,-1 0 3 0,-12 0 1 16,-8 0-15-16,0 0 0 15,-3 0 19-15,-10 0 1 16,-7-2-6-16,-3 0 1 16,-6-2 27-16,7 1 0 15,4-1-38-15,-6-1 0 16,-2-1 4-16,-5 4 0 15,-4 2-3-15,-3 4 1 16,-2 3-4-16,-6 2 1 16,-4-3-7-16,-21 1 1 15,-18-2 10-15,5 3 1 16,-3-1-4-16,4-2 1 16,2-5 7-16,4 0 1 15,2-3 17-15,-2-1 1 16,-2-1-36-16,9-1 1 15,4 3 15-15,-2 3 0 0,1 0 14 16,-2 3 1-16,-3 3-19 16,6-1 0-16,5 6 2 15,-7-6 0-15,-2 3 2 16,2-5 1-16,-5-3 2 16,1 0 0-16,4-3 18 15,-7-1 0-15,-1-5-26 16,5 2 1-16,3-2 4 15,0 0 0-15,0-4-7 16,3 2 0-16,5 6 8 0,-1-3 0 16,4 7 3-16,4-7 1 15,5 3-5-15,19 0 1 16,16 1-6-16,-9-5 1 16,4 2 3-16,7-2 0 15,4-2-45-15,-7-2 0 16,-2-1 46-16,7 1 0 15,5 2-4-15,8 2 0 16,8 0-30-16,3 4 1 16,4 5-18-16,5-4 1 15,6 1 50-15,5 3 1 16,8 0-6-16,7 3 0 16,8 1 4-16,3-4 0 15,11-4 2-15,2 4 1 16,6-3-2-16,3 1 1 15,6-2-12-15,8 4 0 0,8-3-7 16,17-3 0-16,17 2 8 16,0 6 0-16,5 6 0 15,-5-5 0-15,0-3 2 16,7 4 0-16,6 1 17 16,-6-1 1-16,-4-4 8 15,4 2 0-15,0 1-42 16,1 1 1-16,1-4-7 15,0 3 0-15,1 3 31 16,-1-6 0-16,2-2-7 16,-2 7 0-16,0 1 31 0,-2 1 1 15,-1-1-23-15,-3 3 0 16,1 1 6-16,-8 3 0 16,-6-4-10-16,-1-2 1 15,-2 2-27-15,0-7 0 16,0-4 20-16,-8-1 0 15,-3-6 13-15,-2 5 1 16,-2-5 9-16,-4 5 1 16,-1-3 0-16,-14 5 0 15,-6 2-12-15,-9 2 0 16,-6 2-22-16,-12-1 0 16,-10 1-1-16,-5-2 0 15,-5 0 49-15,-1 3 0 16,-5-5-22-16,-1 4 0 15,-2-2-55-15,1 1 1 16,1 4-249-16,0-5 0 0,-1 2-315 16</inkml:trace>
  <inkml:trace contextRef="#ctx0" brushRef="#br0" timeOffset="35115.275">8593 9599 583 0,'0'0'0'16,"0"0"88"-16,0 0 0 15,-23 0 44-15,14 0 1 16,-2 2-220-16,4 0 1 16,1-2 76-16,2 3 0 15,4-3-5-15,8-3 1 16,7-1 10-16,-1-1 1 0,9-1 6 16,2-1 0-16,10-2-28 15,-3 0 1-15,7 5 52 16,-1 1 0-16,7 3-29 15,1 3 0-15,-2 1 36 16,10 0 1-16,1-3 18 16,-1-2 1-16,1-3-49 15,0 0 1-15,4-7 32 16,-1 4 1-16,1 0 52 0,2-2 0 16,0 2-89-1,-6 3 0-15,-5 4 60 0,-8 0 0 16,-12 2-44-16,1 3 1 15,-1-1 16-15,-8 1 0 16,-5-1 1-16,-3 0 1 16,-4-3-24-16,-7 1 1 15,3-2 50-15,-6 0 0 16,0 0-34-16,0-2 0 16,-4-1-46-16,-7 1 1 15,-6-2 56-15,-5 4 0 16,-7 4-42-16,-5 3 0 15,-6 2 3-15,-3 2 1 16,-6 2 41-16,1-2 0 16,1-6-45-16,1-1 0 15,4-1 1-15,-1-6 0 16,6-3 0-16,0 3 1 0,1-8-2 16,0 5 0-16,3 1 37 15,0 1 0-15,0 4-40 16,1 0 1-16,5 0-22 15,-1 0 1-15,0 4 11 16,8 0 0-16,2-3 24 16,1 3 0-16,6-4-16 15,2 0 1-15,-4-4-45 16,7 3 1-16,1-1 48 16,1 0 1-16,0-2-3 0,4 4 1 15,0 0 0 1,8 0 0-16,3 2 53 0,11 5 1 15,7 6-55-15,8 0 0 16,8-1-16-16,-3 1 1 16,4-4 13-16,0 0 0 15,-1-2-6-15,1-1 0 16,0-5 42-16,4 1 1 16,-2-4-34-16,2 1 1 15,0-5 0-15,-6 1 1 16,-4-2-4-16,-3-1 0 15,-9 3 1-15,0-4 1 16,-10 0 9-16,-3 2 0 16,-2 1 26-16,-8 3 0 15,-1-6-6-15,-8 1 0 16,-8-1-29-16,-9 2 0 0,-12 2 29 16,-6-1 0-16,-9 4-60 15,-3 2 0-15,-5 2 34 16,-5 4 1-16,-3-5 6 15,-5 3 1-15,-1 3-4 16,-15-3 1-16,-11 0 26 16,15-3 1-16,7 3-58 15,15-4 1-15,17 0 16 16,-1 0 1-16,8 0 0 16,6 0 0-16,6 0-28 15,5 2 0-15,7-2 8 16,2 0 1-16,1 0-32 0,6 0 0 15,6 0 19-15,13 0 0 16,10-2 37-16,1 2 1 16,5-4-2-16,8 3 0 15,5 1 1-15,2 5 0 16,6-1 6-16,7 1 0 16,3-1-7-16,-1-1 0 15,2-1 1-15,-1-2 0 16,-1 0-10-16,3-2 0 15,-1 0 32-15,-4 1 1 16,-2-8-8-16,-7 5 0 16,-10-3-17-16,-10 3 0 15,-7 2 24-15,-4-3 1 16,-7 3 25-16,-4 0 1 16,-5 2-49-16,-5 0 0 15,-3 0 15-15,-9 0 1 0,-6 2 9 16,-10 0 1-16,-7 3-14 15,-7-3 0-15,-10 4-10 16,-3-1 0-16,-3 4 3 16,-6-4 1-16,-3 6-4 15,-1-2 1-15,-9-3 2 16,-5 3 0-16,-6-2-24 16,14 0 1-16,9-1-146 15,25-3 1-15,1-3-1128 16</inkml:trace>
  <inkml:trace contextRef="#ctx0" brushRef="#br0" timeOffset="43982.944">11395 9576 471 0,'0'0'0'16,"0"0"148"-16,0 0 1 16,33-9-82-16,-11 3 1 15,2 1-35-15,4-3 0 16,5-1-11-16,4-1 1 15,4-1 31-15,1-2 0 16,-1-3-50-16,-6 1 1 16,-2-1 83-16,-7 4 0 15,-7-1-2-15,-5 4 0 16,-4 3-17-16,-7 5 1 16,-10 1-29-16,-10 7 0 15,-9-2-38-15,-1 6 0 16,-3 4 0-16,-5-5 1 15,-2 1-5-15,0-4 1 0,2-1 50 16,-9-4 0-16,0-6-76 16,-3 0 1-16,1-1 60 15,-4 3 0-15,2 0-43 16,-1 2 0-16,1 2 8 16,7 2 0-16,4 3-2 15,0-2 1-15,4 3 7 16,3 1 0-16,8-6-5 15,4 1 0-15,9 1-5 16,-1-5 1-16,10 0-5 0,0 4 1 16,0-4-27-1,10 0 0-15,2-4-12 0,12 4 0 16,4 0 68-16,-4 4 1 16,-2-4-27-16,6 5 1 15,5 4 2-15,-3 2 1 16,1 0 3-16,2 0 1 15,2 2-2-15,-1-1 1 16,-5-3-3-16,12-3 0 16,-1 1 0-16,-6-5 0 15,-7 0-8-15,3-2 0 16,-2-4 23-16,-6 4 0 16,-9-5-14-16,-4 3 1 15,-4 0 61-15,1 2 1 16,-6 0-59-16,0 0 1 15,0 2 8-15,-4-2 1 0,2-2-15 16,-12-2 0-16,-5 1 1 16,-8-1 0-16,-9 2 6 15,-2-1 0-15,-7-1-6 16,1 4 0-16,0 4 13 16,5-4 1-16,2 3-7 15,2-3 0-15,5 2-17 16,6 0 1-16,2 0-9 15,8-2 0-15,-1-2-18 16,6 0 1-16,5 0 21 16,-2 2 1-16,6-3-8 15,2-1 1-15,2 0-15 16,5 3 1-16,0 1 31 0,6 1 1 16,7 7-21-16,0-5 0 15,1 3 57-15,2 1 0 16,3-2-42-16,2 1 0 15,-1-3 2-15,4-1 0 16,2-2 23-16,2 0 0 16,0-2-44-16,0-1 1 15,4 1 23-15,-12-3 1 16,1 3-1-16,-4 2 0 16,-2 3 12-16,-6 1 1 15,-1 0-5-15,-6-1 0 16,-4-1 11-16,-1 2 0 15,-2-4-9-15,-4 0 1 16,0-4 24-16,0 0 0 16,-8 1-33-16,-1-3 0 0,-6 1 12 15,-3-2 1-15,-4 1-12 16,1-1 1-16,-3 3-1 16,-2 3 0-16,-1 1-35 15,3 0 0-15,2 0-42 16,1 0 0-16,1-4 22 15,3 0 1-15,3 1 23 16,4 1 0-16,1-2-28 16,4 3 1-16,3 1 37 15,5 5 1-15,10 0-13 0,2 12 0 16,9-1 38 0,4 6 0-16,7-1-53 0,-2-1 1 15,0 2-753-15</inkml:trace>
  <inkml:trace contextRef="#ctx0" brushRef="#br0" timeOffset="50315.001">18507 11097 438 0,'22'-4'0'15,"13"-3"60"-15,11 7 1 16,11 2-42-16,6 1 1 0,9 3 1 16,22 5 0-16,17 3 14 15,0-3 0-15,1-4-43 16,3-1 0-16,3-1 7 16,0-10 1-16,0-3 20 15,8-1 0-15,3-3 13 16,0 1 0-16,1 0-12 15,-1 4 0-15,-2 0 38 16,4-1 0-16,-2 3-23 0,4 3 0 16,2-1 26-1,-7-1 1-15,-7-2-29 0,-1-4 0 16,-1-5-24-16,-14 3 0 16,-11-5-7-16,-9 12 0 15,-11-2-10-15,-21 3 0 16,-18 4 55-16,-3 4 1 15,-8 3 0-15,-15-4 0 16,-11 1 5-16,-16 5 1 16,-17 2-14-16,1-2 0 15,-1-2-41-15,-5-1 0 16,-12-5 1-16,-3 1 0 16,-6-2 2-16,-4 0 0 15,-5-2-2-15,-8 2 1 16,-5 0 8-16,-28 2 0 15,-20 0 5-15,4 3 0 16,-2 3 0-16,-13-3 0 0,-4-5-15 16,4 0 0-16,1 0 62 15,-1 2 1-15,-2 2-46 16,4-4 0-16,1-2 44 16,3 2 1-16,-1 0-59 15,0 2 0-15,1 1-2 16,7-3 1-16,7-2 8 15,5-3 1-15,12-2-9 16,2-1 1-16,5-1-10 16,11 2 1-16,13 0 1 15,6 5 1-15,9-1 5 16,-2 6 0-16,6-1-2 0,16 2 1 16,17-1-21-16,5 1 0 15,10-2 18-15,3-1 0 16,0-1-64-16,17 2 0 15,9 2 47-15,6-4 1 16,11 0 11-16,18-4 0 16,21-1-3-16,29-4 0 15,24 2 12-15,-4 3 1 16,8 2-45-16,3 2 1 16,5 0 41-16,-3 2 1 15,2 5 13-15,2-7 0 16,4 0-22-16,3 0 0 15,2 4 36-15,4-4 0 16,-3-2-27-16,3 0 1 16,-1 2-5-16,1 0 0 0,-2 4 32 15,-9-2 0-15,-5-1-28 16,-7 5 0-16,-4 1 15 16,-12-2 0-16,-9-1 48 15,-11 2 0-15,-12 1-63 16,-8 2 0-16,-12-6-3 15,-10 6 1-15,-12-5 0 16,-11-2 0-16,-11-2 29 16,-11 0 0-16,-9-2-20 15,-4-2 1-15,-5-1-6 16,-21 0 1-16,-14-1-3 0,-10-3 0 16,-12-2-4-16,-7 4 1 15,-8 3-41-15,-30 1 0 16,-20-4 24-16,-4 1 0 15,-7 3 7-15,-8-1 1 16,-5 2 1-16,-8 2 0 16,-7 0 7-16,0 4 1 15,-4 3-10-15,4 4 1 16,2-4-27-16,-5 0 1 16,-7 1 41-16,5 4 0 15,1 4-43-15,8-3 1 16,7-8 36-16,-2 3 0 15,4-5 2-15,9 5 0 16,10-1-68-16,6 0 1 16,8 2 117-16,15-4 0 15,6 3-11-15,25-8 1 0,21 0-35 16,14 0 0-16,19-4-4 16,7 4 0-16,13-2-17 15,17-5 0-15,9-6-31 16,15-5 1-16,13-2 13 15,25-5 0-15,25 0 25 16,3 3 1-16,11-5 36 16,2 11 0-16,8 3 3 15,-1 4 0-15,5 4-32 0,6 5 0 16,8 3 1-16,-2 5 1 16,4-1-1-16,6 4 0 15,7 1-7-15,7 5 1 16,7-5 2-16,4 4 1 15,8 3 3-15,0-7 0 16,-3-3 6-16,-6-5 1 16,-4-4 2-16,-10 5 1 15,-9 6-14-15,-12-2 1 16,-10-2 37-16,-15 6 1 16,-15 1-34-16,-1-5 1 15,-6-1 36-15,-9-7 0 16,-5-2-36-16,-3 1 1 15,-9 0 12-15,-1 0 0 16,-2-6-14-16,-8-1 0 16,-7-6-10-16,-12 4 0 15,-8 6-189-15,-13-1 0 16,-1 2-707-16</inkml:trace>
  <inkml:trace contextRef="#ctx0" brushRef="#br0" timeOffset="57848.319">15772 13643 539 0,'11'0'0'0,"12"0"82"16,8 0 1-16,10 0 7 16,7 0 1-16,7-4-48 0,8 2 0 15,5 2 25-15,2 2 0 16,2 2-12-16,19-1 1 15,10 6 22-15,-1 0 0 16,3 4-40-16,1-4 1 16,-1 0-33-16,12-2 0 15,6 0 0-15,3-1 0 16,5-6 0-16,4 2 0 16,6-2-7-16,5 0 1 15,5 0 46-15,-1 0 1 16,2 0-36-16,3 3 1 15,2 4-12-15,-4-3 0 16,-1 0 33-16,3-3 1 16,2 3 15-16,0-4 0 15,0-5-4-15,-3 1 0 16,-5 0-86-16,-1-3 0 0,-2 2 50 16,-13-1 1-16,-9 3-49 15,-15 5 0-15,-11 1 5 16,-20 3 1-16,-13 1 24 15,-19 0 1-15,-14 2-1 16,-12-5 1-16,-11 1 41 16,-5-1 1-16,-7-2-35 15,-10-2 1-15,-7-2 11 16,-17-4 0-16,-9 3 5 16,-15-1 0-16,-7 0-22 0,-28 4 0 15,-22 0 5-15,-7 4 0 16,-12-2-44-16,1 1 1 15,-4-1 48-15,-4 4 0 16,-2-4 13-16,-7-1 0 16,-6 1 19-16,-1-2 1 15,-4 0-38-15,-2 0 1 16,-4-2-4-16,0 1 1 16,-3-1-28-16,2-2 0 15,1 2 59-15,4 4 0 16,5 2-33-16,6-4 0 15,6 0-1-15,3 0 0 16,4-8 5-16,13 5 0 16,9 1 0-16,2-5 0 15,4-2 2-15,9 0 1 0,9-2-8 16,6 4 0-16,7-1-5 16,9 3 1-16,12 0 4 15,12 1 1-15,11 0 1 16,14 3 0-16,14-1-24 15,3 2 0-15,9 0 9 16,2 3 0-16,11 1 18 16,12 0 0-16,11 1-3 15,11-3 1-15,9-2 9 16,12 0 0-16,12-2-21 16,28 2 1-16,24 2-27 15,4 0 1-15,9-2 39 0,2 1 0 16,5-1 21-16,8 4 0 15,7 0 1-15,2 1 1 16,-2 1-36-16,15-3 0 16,8 1 12-16,4-2 1 15,5-2 8-15,-1 3 0 16,-5 1 16-16,2 1 1 16,-2 2-24-16,-13 1 0 15,-7 1 4-15,-11-6 0 16,-10-1-3-16,-3 2 1 15,-4-2-17-15,-8-4 1 16,-6-2 15-16,-8 1 1 16,-10 1-10-16,-12-7 0 15,-12-2-2-15,-14 2 0 16,-7 2 43-16,-21 5 0 16,-18-2-37-16,-10 2 0 0,-12 2-52 15,-8 0 1-15,-7 0-35 16,-25 6 1-16,-16-3-38 15,-20 3 0-15,-13-3 168 16,-37 3 0-16,-29 1-1 16,-12-5 1-16,-11 0 61 15,-7 1 0-15,-7 3-5 16,-15-1 1-16,-12 1-41 16,-5 1 1-16,-7 0-44 15,2 0 0-15,-1 2-15 0,14-3 1 16,1-1 47-16,10-1 1 15,5-4-56-15,0 0 1 16,0-2-113-16,8 2 0 16,5-2-40-16,13 2 1 15,15 2 61-15,-8 3 0 16,0 1-115-16,1 6 1 16,1 1-274-16</inkml:trace>
  <inkml:trace contextRef="#ctx0" brushRef="#br0" timeOffset="58180.388">14918 14004 494 0,'-19'3'0'16,"-10"-1"128"-16,-3-2 1 16,-8 0 25-16,12 0 0 15,4-2-88-15,20-3 0 16,17-2-72-16,11-6 0 16,17-5-4-16,10 2 1 0,18 0 9 15,10 1 0-15,15 1 0 16,30 3 0-1,26 4 19-15,3-4 1 0,11 2-82 16,2 2 1-16,8-1 64 16,5 5 0-16,0-1-9 15,13-1 1-15,7-3-7 16,16 3 0-16,10-6-1 16,9 2 0-16,14-2 3 15,3 2 1-15,7 0 18 16,6 4 0-16,4 3-9 15,0-2 0-15,-1-1-3 0,-3 1 1 16,-2 3 31-16,4 1 0 16,0 0-781-16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344" units="cm"/>
          <inkml:channel name="Y" type="integer" max="10544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3.94556" units="1/cm"/>
          <inkml:channelProperty channel="Y" name="resolution" value="635.1807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31T20:54:43.5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1725 5816 539 0,'-8'0'0'16,"-3"0"166"-16,2 0 1 16,2-4-36-16,-3 4 0 15,1 0-49-15,4 0 1 16,-1 0-41-16,2 0 1 15,-1-3-45-15,5 1 0 16,0 2-3-16,5-4 1 16,5 4 54-16,4-3 1 15,12-1-91-15,7-1 1 16,6-3 41-16,-4 3 1 16,-1-1 47-16,-1 3 1 15,2-1-51-15,-9 1 0 16,-4 1 19-16,-7 2 1 0,-2 2 19 15,-4 1 1 1,-4-3-35-16,3 4 1 0,1-1 0 16,0 3 1-16,-3-3 37 15,3 1 1-15,2 2-83 16,6-6 1-16,1-4 47 16,1 0 0-16,-1 2 10 15,0-5 0-15,1 2-18 16,-4 1 1-16,-1 1-3 0,-4 1 0 15,-1 0 37-15,-5 2 1 16,1 2-4-16,-5 3 1 16,-4 2 15-16,-1 2 0 15,-4 1-37-15,3-1 1 16,-3-2 1-16,0 2 0 16,3-6-16-16,-1 3 0 15,1-6-4-15,1 3 1 16,1-3 3-16,-5 0 0 15,0 2-7-15,-1 2 0 16,-3 3 8-16,-1-3 0 16,-10 1-3-16,1 1 1 15,-1 1 2-15,-3 0 1 16,-1 2 31-16,0-4 0 16,-5 3-35-16,5-6 0 15,-3 1-1-15,7-3 1 16,0 4-46-16,6-4 1 0,3 3 64 15,6-3 1-15,1 0-30 16,3 0 1-16,1 0 8 16,2 0 0-1,2 0-17-15,0 0 0 0,2 0-3 16,5 0 1-16,-1 2-15 16,14 2 0-16,12-1 37 15,-1-3 1-15,6 0-5 16,5-3 0-16,10-6-3 15,-2 0 0-15,-2-8 5 0,4 1 0 16,3-2 3-16,0 2 0 16,-5-2-2-16,-5 2 1 15,-9-3 2-15,-4 7 0 16,-10 5 24-16,-7-2 1 16,-2 5 16-16,-8 4 1 15,-5 0-19-15,-3 4 1 16,-7 5-13-16,1-4 0 15,-2 2-1-15,-2 0 0 16,-2-1-67-16,2-3 0 16,4 1-321-16,0-2 0 15,0 2-300-15</inkml:trace>
  <inkml:trace contextRef="#ctx0" brushRef="#br0" timeOffset="548.426">2297 5447 796 0,'-6'0'0'16,"-6"0"77"-16,6 0 0 16,2 4 142-16,1 9 0 15,3 5-130-15,0 3 1 16,0 3 13-16,-2 3 0 16,-7 2-72-16,1-4 0 15,3-3-52-15,-5-1 0 16,5-1 9-16,-3-5 0 0,7-1-10 15,1 1 0-15,1-8 21 16,7 4 0-16,7 0 0 16,-6-2 0-16,4-2 26 15,-4-2 1-15,0-1-18 16,-3-2 0-16,-3-1-6 16,-3 1 0-16,2 2-100 15,-4 3 0-15,-1 8-104 16,-6 4 0-16,3-1-582 15</inkml:trace>
  <inkml:trace contextRef="#ctx0" brushRef="#br0" timeOffset="2724.33">2140 5536 326 0,'4'16'0'16,"-4"15"88"-16,5-1 0 15,5 3 66-15,-3 1 0 16,2 4-99-16,2-9 0 16,2-4-8-16,6-1 0 15,8-4-47-15,7-8 1 16,2-6 14-16,-2-3 0 16,-3-8-12-16,2 1 1 15,1-5 38-15,-7 2 0 16,-5-2-42-16,-11 6 1 15,-3 3 89-15,-12 3 0 16,-5 6-92-16,-22 9 0 16,-12 8-161-16,-12 22 0 15,1-1-477-15</inkml:trace>
  <inkml:trace contextRef="#ctx0" brushRef="#br0" timeOffset="10644.361">11530 7740 281 0,'20'-2'0'16,"15"-1"8"-16,8-1 0 16,12 0 136-16,2 3 1 15,8-7-96-15,5 5 1 16,4 1-13-16,0-2 1 16,1 1-25-16,21-1 0 15,17-1 13-15,-8-3 0 0,-5 3-73 16,-4-4 0-16,-9 4 75 15,7 1 0-15,-2-5-39 16,-1 2 0-16,-5-2 35 16,-1 5 1-16,2 4-16 15,-7 4 0-15,-5-4-10 16,-6 5 1-16,-10 2 0 16,-9 2 0-16,-6-1-21 15,-4 1 0-15,3 0 36 16,3 0 0-16,2 0-7 0,-2-2 0 15,0-2-9-15,-5-1 1 16,1 0 10-16,1-4 0 16,-6 0 34-16,2-4 0 15,1 4-62-15,-3-4 0 16,-4 2-9-16,-3 1 0 16,-4 1 20-16,-6 0 0 15,-3 0 76-15,-8 0 0 16,-4 0 2-16,-5 0 1 15,-5-2-55-15,-14 2 0 16,-8-4-17-16,-5 4 1 16,-6 0-3-16,-7 4 1 15,-5 5-23-15,-3-4 1 16,-6 6 19-16,-8-2 1 16,-6-2 29-16,-20 6 0 15,-14 2 23-15,0-3 1 0,-4-3-31 16,4-2 1-16,4-3 52 15,1 1 1-15,4-5-1 16,-1 0 1-16,-1 4-51 16,6-4 0-16,0 0-22 15,1 0 0-15,-4 0-7 16,4-4 0-16,5 1 9 16,5-3 1-16,-1-1-6 15,3 2 1-15,4-6-4 0,-1 2 0 16,6-2 11-16,8 4 0 15,4 1-5-15,7 3 1 16,7 3-2-16,-2-4 0 16,3 4-25-16,9-3 1 15,2 3 30-15,3 0 0 16,3-2-11-16,6 2 0 16,5-2-9-16,5 2 0 15,4-2-64-15,3 2 1 16,1 2 73-16,6 2 1 15,3 3-41-15,14 2 1 16,8 3 36-16,12-2 1 16,11-5 2-16,5-1 0 15,8-1-4-15,9-3 1 16,9 0-30-16,25-5 1 16,19-2 75-16,-12 1 0 15,3 2-39-15,2-1 0 0,4-2-12 16,-9 3 1-16,-2 2 13 15,5 1 1-15,0 1-1 16,-3 0 1-16,-4 0-17 16,-2 1 0-16,0 1 53 15,0 2 1-15,-4-4-42 16,-1 3 0-16,-4 3-1 16,3-3 1-16,-3-3-8 15,-9 2 1-15,-6 2 8 16,2 0 1-16,2-1 0 15,-6-3 0-15,-4 0 2 16,-7-7 0-16,-3 1 35 0,-17 1 0 16,-13 3-35-16,-2 0 1 15,-6 1-1-15,-8-1 0 16,-5 2 7-16,-3-4 0 16,-5 4-150-16,-8 4 1 15,0-1-542-15</inkml:trace>
  <inkml:trace contextRef="#ctx0" brushRef="#br0" timeOffset="21748.836">1424 9534 382 0,'5'0'0'15,"12"-4"116"-15,-17 3 1 16,0-3 62-16,-4 4 1 16,-1-4-4-16,1 1 0 15,0 3-40-15,2 0 1 16,2 0-86-16,2 0 0 16,2 3 4-16,2-3 1 15,1 4 3-15,4 1 0 0,11 1-17 16,-3-1 1-16,-1 1-22 15,2-1 0-15,6-1-14 16,2-1 0-16,5 1 43 16,4-2 1-16,0 0-51 15,5 3 0-15,6-3 5 16,-7 1 0-16,-8 1 39 16,2 1 1-16,0 3-43 15,-9-5 0-15,-2 1 7 16,-2-2 1-16,2 1-1 0,-3-3 0 15,-3 0-6-15,-1 0 0 16,-6 0-15-16,2 0 0 16,-8 0-85-16,5 4 0 15,-3-4-133-15,2 2 1 16,-3 0-885-16</inkml:trace>
  <inkml:trace contextRef="#ctx0" brushRef="#br0" timeOffset="22348.481">1981 9343 684 0,'4'3'0'0,"2"4"171"0,-3 1 1 16,6 1 17-16,-3 0 0 16,3 1-76-16,-3 3 1 15,3 0-22-15,-2-1 0 16,3-1 25-16,1 6 1 16,2-1-76-16,-2 0 0 15,5-1-23-15,3-1 1 16,-4 0-18-16,7-1 1 15,2 0-6-15,-4-2 0 16,2-1 3-16,0 1 0 16,-3 0 33-16,-4 0 1 15,-1-2-6-15,-1-2 0 16,0 2 7-16,-11 6 0 16,-4 5-32-16,-11-2 1 15,-11 3 5-15,-3 3 0 16,-5 1-9-16,-7 6 0 0,-5 3 37 15,5-1 1 1,-1-3-52-16,1-3 1 0,-2-3-29 16,8-10 0-16,0 1-1654 15</inkml:trace>
  <inkml:trace contextRef="#ctx0" brushRef="#br0" timeOffset="31198.4">5373 10625 348 0,'-13'4'0'16,"-2"1"124"-16,-7 3 0 16,2-7-34-16,-8 7 0 0,-3 1 39 15,1 0 1-15,2 1-68 16,-3 0 0-16,3-5-45 16,-3 4 0-16,1 2-56 15,3-4 1-15,3 2 38 16,-2 0 0-16,2 0-23 15,2 0 1-15,1 2 18 16,3 0 0-16,3 0 9 16,-3 0 0-16,-1-1-15 0,1 3 1 15,5-4 0-15,0 4 1 16,2-4-1 0,2 0 0-16,3 0-17 0,2-2 0 15,4-2 39-15,0 3 0 16,2-3-53-16,0 6 0 15,-2-4 42-15,2 4 1 16,2 2 19-16,-3 3 1 16,1 4-29-16,0 0 0 15,2 3 42-15,-13 4 1 16,-6 6-68-16,-2 1 0 16,2 4 105-16,2-4 1 15,4 1-73-15,4 1 0 16,-1 4 34-16,2-10 0 15,4 3-54-15,4-4 0 16,2 1 35-16,-3-4 0 16,7 1-22-16,-5 5 1 15,-1 1 44-15,-2 7 1 0,1-2-38 16,-6 1 0 0,-3 1-3-16,2 2 0 15,3 1 2-15,-3-3 0 0,-2-2-11 16,6-6 1-16,-3 1 30 15,6-1 0-15,3 1 16 16,-1 3 0-16,3 5-38 16,1-4 1-16,2 2 2 15,-2-1 0-15,-1-2 2 0,-6-1 1 16,-2-1-4-16,0-1 0 16,0-1-5-16,-2-1 0 15,-6 0 8-15,3 5 0 16,-1 2 17-16,-1 1 1 15,1 1-23-15,-3 0 1 16,4 3 4-16,-5-5 0 16,1 0-7-16,0-2 0 15,0-1-1-15,-1 1 1 16,-2-2-4-16,6 4 0 16,-3 0-2-16,1 0 0 15,1 0 25-15,-2 0 0 16,0 0-12-16,5-2 0 15,-2 0-6-15,6 0 0 16,2-2 5-16,6 1 0 16,1 1 26-16,2-7 0 15,4-2-101-15,3-4 0 0,4-3 103 16,0 6 1 0,6 1-10-16,-4 3 1 0,-4 5-16 15,-1 3 1-15,-1 0-8 16,-8-2 0-16,-3 0 21 15,-7-5 1-15,0-1-1138 16</inkml:trace>
  <inkml:trace contextRef="#ctx0" brushRef="#br0" timeOffset="34696.937">3028 12893 303 0,'4'-4'0'16,"-1"-1"-3"-16,-1 3 0 15,-2 4 8-15,0-2 1 16,0 1-36-16,4 1 0 16,-4-2 175-16,9-2 1 15,0-3 5-15,4 0 0 16,2-4-5-16,4 0 1 16,3-4-41-16,11-2 1 15,13 1 23-15,0-2 0 16,2 1-61-16,4 1 1 15,2 1-41-15,3 1 0 0,2-3-27 16,7-1 0 0,4-2 4-16,4-2 0 0,0 2-6 15,-4-7 1-15,-1-4-2 16,-7 7 1-16,-2 2 4 16,-14 7 1-16,-4 4 8 15,1 8 1-15,-3 4 12 16,-7 4 0-16,-1 4-101 15,-8 2 1-15,-6 0-115 16,1-1 1-16,-1-3-742 16</inkml:trace>
  <inkml:trace contextRef="#ctx0" brushRef="#br0" timeOffset="35333.284">4034 12394 964 0,'2'0'0'0,"6"0"83"15,-3 2 1-15,1 1-46 16,1 3 1-16,2-1 81 16,6 1 1-16,3-1-43 0,12 2 0 15,14-5-3-15,-7 0 1 16,6-4 6-16,3 0 1 16,2-1-43-16,-6 1 1 15,-1-2-4-15,-4 4 1 16,0 2 1-16,0 2 0 15,5-1-36-15,4 1 1 16,2-2-4-16,-7 0 0 16,-10-1 1-16,-7 1 1 15,-3-2 6-15,-5 0 0 16,-7 0 0-16,-3 4 0 16,-6 3 31-16,-20 11 0 15,-12 9-37-15,-10 11 0 16,-14 11-2-16,-14 14 1 15,-20 11-2-15,14-10 0 16,0-5-366-16,23-25 0 16,1 3-640-16</inkml:trace>
  <inkml:trace contextRef="#ctx0" brushRef="#br0" timeOffset="36531.512">680 12434 180 0,'0'2'0'0,"0"-1"139"15,-6-2 1-15,-3-3-16 0,5 2 1 16,1 0-45-16,1 2 1 16,2 0 11-16,2 2 0 15,1 2-56-15,1 1 1 16,5 1 49-16,2 4 1 15,2 3 7-15,6 7 1 16,8 2-40-16,1 7 0 16,0 5-55-16,5 4 1 15,0 2 6-15,-1 5 1 16,-3 2 12-16,-1 3 0 16,-6 5-22-16,-2 2 0 15,-1 5 2-15,-6-3 0 16,-4 3 60-16,-5-6 1 15,-8-2-9-15,-5 7 0 16,-6 6-7-16,-13-9 1 16,-9-5 20-16,6-17 1 15,1-13-42-15,3-5 1 16,-1-7-26-16,0-7 1 0,1-10-130 16,12-5 1-16,2-5-339 15,13-13 1-15,-4 0-79 16</inkml:trace>
  <inkml:trace contextRef="#ctx0" brushRef="#br0" timeOffset="37213.844">1247 12745 639 0,'-8'1'0'16,"-1"3"144"-16,3-2 0 0,1 1 9 16,-1-3 1-16,3 2-52 15,-3 4 1-15,6-1-56 16,0 4 1-16,0 4-39 15,6 5 1-15,-1 5-8 16,4 3 0-16,4 2 38 16,-2 0 0-16,6-9-55 15,-2 0 1-15,-2-5-6 16,1-3 0-16,-4-6 20 16,3-5 0-16,1-7 0 0,-1-4 1 15,8-9-5-15,-8 2 0 16,1-3 50-16,-8-3 1 15,-2-3-47-15,-14 2 0 16,-3 1 6-16,2 6 1 16,2 4 11-16,0 5 0 15,0 3-60-15,5 4 1 16,2-1 41-16,8 3 1 16,8 3 2-16,5 1 0 15,9 5 37-15,-1-4 1 16,1 5-34-16,-4-1 1 15,4 0 13-15,-6-2 0 16,-4 0-184-16,-3-5 0 16,-2 1-816-16</inkml:trace>
  <inkml:trace contextRef="#ctx0" brushRef="#br0" timeOffset="37580.135">1730 12730 1009 0,'-3'9'0'0,"-3"7"77"16,2-3 0-16,2-4-4 0,2 0 0 16,0 0-59-16,0-3 1 15,2-5 34-15,-2-2 0 16,0-7-47-16,-5-4 1 15,-4-12 1-15,-4 3 1 16,-2-3 33-16,0-1 1 16,-7-2-39-16,2-4 0 15,-8-3 12-15,6 3 1 16,-6 0 61-16,10-1 0 16,-1-1-37-16,4 2 1 15,2 1-17-15,4 6 0 16,7 6-32-16,2-4 1 15,6 4-209-15,3 0 0 16,0 0-685-16</inkml:trace>
  <inkml:trace contextRef="#ctx0" brushRef="#br0" timeOffset="38065.007">1767 12177 1110 0,'-9'6'0'0,"0"-1"88"0,3 2 0 15,6-5 36-15,6 2 1 16,7-1-7-16,1 1 1 16,5 0-86-16,5-1 1 15,7 3 27-15,-7-1 1 16,4 2-39-16,-4 6 1 16,-6 1-19-16,-5 3 1 15,-2 2 46-15,-1-2 0 16,-3-5-49-16,2-3 0 15,-3 0 31-15,-3-7 1 16,-1 0-42-16,6-9 0 16,-3-8 8-16,8-10 1 15,-2-7-1-15,-3-10 1 16,-3-7-51-16,-5-3 0 16,-4-8-12-16,-1 4 0 0,-4 0 8 15,-4 11 1-15,2 5-45 16,-2 11 0-16,0 11-303 15,4 9 0-15,-1 0-94 16</inkml:trace>
  <inkml:trace contextRef="#ctx0" brushRef="#br0" timeOffset="38389.962">2079 11621 785 0,'-5'14'0'15,"1"12"159"-15,4-14 1 16,4-5 15-16,-3-1 0 15,7-6-43-15,-3-4 1 16,5 1-35-16,3 1 1 16,5 2-57-16,6 9 1 15,7 3-20-15,-7 1 1 16,0 0-23-16,-5-4 1 16,-6-4-186-16,5-1 1 15,-3-1-975-15</inkml:trace>
  <inkml:trace contextRef="#ctx0" brushRef="#br0" timeOffset="38615.346">1605 11399 1367 0,'13'7'0'16,"11"0"-5"-16,-10-5 0 15,-1-4-218-15,6-5 1 16,-1 0-347-16</inkml:trace>
  <inkml:trace contextRef="#ctx0" brushRef="#br0" timeOffset="39013.797">2140 11200 1323 0,'-5'11'0'0,"-1"3"144"15,-3 4 0-15,0 2-47 16,5 0 0-16,0 0-56 16,8 1 1-16,0 1-41 15,1-2 0-15,4-2-2 16,-3-5 0-16,3-4-33 16,0-2 0-16,1-2 34 15,6-5 1-15,1-3-16 16,-1-1 1-16,3 1 12 0,-4 1 1 15,-2 2 9 1,1 12 0-16,-1 10 1 0,-2 9 1 16,-3 9 25-16,-3-1 1 15,-5 1-9-15,-5-7 0 16,1-4-190-16,-2-8 1 16,-1 1-956-16</inkml:trace>
  <inkml:trace contextRef="#ctx0" brushRef="#br0" timeOffset="39847.098">695 14130 404 0,'0'0'0'16,"-19"9"264"-16,8-3 1 15,-2-3-86-15,4 1 0 0,3 0-135 16,-1-1 1-16,5 3-23 16,2 1 1-16,2 7-29 15,2 6 1-15,-4 4 4 16,9 3 1-16,0 5-3 16,0 1 1-16,1 1-17 15,-1-7 1-15,2-3 53 16,-2-6 0-16,4-6-79 15,0-3 1-15,5-5 93 16,3 0 1-16,6-1-94 0,10 1 1 16,4-2 45-16,-4 3 1 15,-4 1 1-15,-3 6 0 16,-5 4 36-16,-6 8 1 16,-10 3 23-16,-9 2 0 15,-7 4 30-15,-4 1 1 16,-8 2-46-16,-3 4 0 15,-2-2-48-15,0-2 0 16,2-2-1-16,7-7 1 16,-1-5-423-16,6-8 0 15,1 1-206-15</inkml:trace>
  <inkml:trace contextRef="#ctx0" brushRef="#br0" timeOffset="40280.986">768 13879 1177 0,'0'18'0'0,"0"8"84"0,13-26 0 16,8-13-41 0,1 0 0-16,5-3-3 0,10 0 0 15,6-4-41-15,-6 14 1 16,0 8 0-16,0 13 0 16,-4 10 65-16,-5 11 0 15,-8 13 10-15,2 5 1 16,-7 8-3-16,1-5 0 15,3 1-55-15,-1-5 0 16,3-10 8-16,-7-9 0 16,3-7-6-16,-2-7 0 15,-2-7-46-15,-4-4 1 16,-4-7-90-16,1-4 1 16,-2-7-193-16,-10-6 0 15,2-3-435-15</inkml:trace>
  <inkml:trace contextRef="#ctx0" brushRef="#br0" timeOffset="41230.218">1084 14262 550 0,'-13'2'0'0,"-7"2"229"16,-2 3 1-16,-6-4-57 15,0 3 0-15,-1 1-42 16,7-1 0-16,3-3-84 16,10-1 0-16,3-2-46 15,12-4 1-15,7-5 18 16,15-3 0-16,7-6-9 15,0 3 0-15,-2-1-7 0,4-2 1 16,2-2 3 0,-4-4 0-16,2 1-13 0,0-6 0 15,-2-3 13-15,0 4 1 16,-2 1-9-16,-2 0 0 16,-1-2 15-16,-12 8 1 15,-5 4-6-15,-2 3 0 16,-3 5-9-16,-3-9 0 15,-5 0 3-15,-9 2 0 16,-6-3-2-16,-3 7 0 16,-10 1-1-16,4 4 1 15,-4 1 22-15,1 10 1 16,-1 7-6-16,6 12 1 16,9 13-19-16,6-1 1 15,7 3-3-15,5-2 1 16,4 0 5-16,10-7 0 15,5-4 1-15,3-7 1 16,7-5 1-16,-1-8 1 0,2-5-6 16,-7-2 1-16,-8-3-4 15,6-8 0-15,3-5 17 16,-6 4 0-16,-5 1-21 16,0 6 0-16,-3 3 1 15,4 12 1-15,-1 6 50 16,1 8 1-16,1 5-49 15,2 4 0-15,0 1 3 16,-3-5 0-16,1-3 5 16,-2-6 1-16,1-6-9 0,-6-4 1 15,-2-5-3-15,-2-1 0 16,-1-4 4-16,-3 2 0 16,1-5 26-16,-3 1 0 15,1 1-26-15,-11-6 0 16,-4-6 31-16,-8-1 0 15,1-4 1-15,-6-9 1 16,1-5-41-16,-1-8 1 16,2-5-12-16,4-7 0 15,3-7 13-15,-2-3 0 16,3-1 5-16,4 6 0 16,5 1-24-16,1 7 1 15,2 8 27-15,2 9 0 16,2 6-5-16,2 7 0 15,0 3 0-15,-4 9 0 0,5 0-11 16,-1 5 0-16,1 4-24 16,10 9 0-16,7 7 66 15,2 10 0-15,4 8-36 16,0 0 0-16,-6 8 48 16,-6-4 0-16,-3-2-35 15,-9-2 1-15,-8-3 13 16,-10-4 0-16,-5-2 23 15,1-7 0-15,-1-3-109 16,1-10 1-16,3-5-138 16,2-5 1-16,0-8-118 15,8-7 1-15,-1-3-518 0</inkml:trace>
  <inkml:trace contextRef="#ctx0" brushRef="#br0" timeOffset="41731.163">2000 13072 583 0,'-6'16'306'15,"12"-9"0"-15,3-7-110 16,-5 5 1-16,-4 6-70 16,-10 6 1-16,-2 4-68 15,2 5 1-15,1 4-43 16,-4-1 0-16,4-2-17 15,3-1 1-15,-3-5-1 16,9-3 1-16,0-1-1 16,6-1 0-16,1 0 6 15,2-3 0-15,2-6 42 0,2 2 1 16,0-4-50-16,2 1 0 16,0-1 19-16,-2-1 1 15,0-2 5-15,-2 5 1 16,-2 2-20-16,-5 9 1 15,1 7 45-15,-5 2 1 16,-9 6-50-16,-4 3 1 16,-7 2-310-16,-12 4 0 15,3-1-851-15</inkml:trace>
  <inkml:trace contextRef="#ctx0" brushRef="#br0" timeOffset="45712.489">14087 14905 483 0,'13'-1'0'0,"9"-1"93"16,4-5 1-16,9-2 46 15,0-2 1-15,9-2-81 16,-1 2 0-16,5 0 23 0,2 4 0 16,3 2-49-16,-1 1 0 15,-1 0-35-15,1 4 1 16,5 4 0-16,1-2 1 16,3 0-3-16,-1-2 0 15,3 0 1-15,2 2 1 16,-1 1-20-16,23-5 1 15,11-1 4-15,-13 6 1 16,2 5 58-16,-12-1 0 16,-3 2-14-16,0 2 0 15,-1 5-3-15,-3-3 0 16,-3-1 2-16,-14-1 0 16,-8-4 36-16,1 0 0 15,-2-1 1-15,6-2 0 16,6-3-24-16,0-1 1 0,-1 0-43 15,-1-1 1-15,-1-3 11 16,-2 2 1-16,-1 0-1355 16</inkml:trace>
  <inkml:trace contextRef="#ctx0" brushRef="#br0" timeOffset="53013.016">6183 15467 494 0,'-2'4'0'0,"-1"3"162"0,21-5 0 16,14-4-74-16,-5 2 1 16,1-2 11-16,1 1 0 15,3-3-46-15,1 0 1 16,-2 1-10-16,6-1 1 15,2 0 2-15,-2 1 0 16,0 1 21-16,2 0 0 16,7 2-41-16,-5 0 0 15,-1 2-15-15,-1 2 0 16,2 3-13-16,-8 2 1 16,-6 2-1-16,-2 5 0 15,-1 4-4-15,-2 2 1 16,-4 3 2-16,1-3 1 15,-1-3-15-15,6 1 1 16,7 0-1-16,6-2 1 16,0 2 22-16,6-5 1 0,-1-3-8 15,6-1 0-15,6-4-1 16,-3 4 0-16,-1 2-8 16,8-4 0-16,1 0 8 15,2-2 0-15,1 0 0 16,3-3 0-16,0-4-18 15,-1 0 0-15,1-2 28 16,22-3 0-16,12-3-11 16,-10 1 0-16,-2 0 9 15,-21 2 1-15,-12 1-13 0,3 2 1 16,-2 2-46-16,-9-2 1 16,-3 1 74-16,-1 1 0 15,1 0-31-15,-6 1 0 16,-2 3 34-16,-9-2 0 15,-6-2-31-15,-5-2 1 16,-4 0 28-16,-4 0 0 16,-1 1-13-16,-3-1 1 15,-6 2-16-15,-3 2 1 16,-9-1-12-16,-5 3 0 16,-6 0-29-16,-5-3 0 15,-6-1 9-15,-11 2 0 16,-2-2 31-16,-5 0 1 15,-3 0 31-15,-4-2 0 16,-5-1-51-16,3-1 0 16,-1 1 33-16,-14-5 1 15,-16-1-10-15,5 2 0 0,5 0-6 16,-2 1 1-16,6 1-4 16,-6 1 0-16,-1 1-12 15,5 3 1-15,3-4 15 16,-10 2 0-16,-3 2 10 15,1-1 0-15,-4-1 1 16,15-2 1-16,1 0 7 16,3 4 0-16,3 0-22 15,0 4 0-15,4 0 3 0,4-2 1 16,1-1-1 0,10-2 0-16,5-3-8 0,11 2 1 15,11-3-14-15,1-1 0 16,3 1 14-16,5 1 1 15,10 2-19-15,2 1 0 16,7 1 6-16,11 0 0 16,13 0-20-16,3 0 0 15,10 0-3-15,6-2 0 16,5 0 50-16,11-2 1 16,5-1-9-16,7 0 1 15,8-3 5-15,0 1 0 16,4 0-29-16,23 1 1 15,16 1 57-15,-6 1 0 16,6 1 38-16,1 5 0 16,-1 3-32-16,-5-1 1 0,-7-1-42 15,7 6 0-15,-5 4 1 16,1 0 0-16,1 1-98 16,-3-3 1-16,2 0-842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344" units="cm"/>
          <inkml:channel name="Y" type="integer" max="10544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3.94556" units="1/cm"/>
          <inkml:channelProperty channel="Y" name="resolution" value="635.1807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31T20:57:07.0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19437 8918 113 0,'0'0'0'0,"-39"27"261"16,23-20 0-16,3-7-159 15,-2 0 1-15,2-3 51 16,-2-1 0-16,2-1-39 0,-5-4 0 16,-2-2-43-16,3 0 0 15,2 0-52-15,-3-2 0 16,1 1-12-16,-3-3 0 16,-4-1 25-16,-4 3 0 15,0-5-30-15,-5 4 1 16,-2 1 58-16,-4 1 0 15,-3 1-10-15,-6 2 0 16,-4 1-51-16,-1-1 0 16,-3 2 49-16,1 2 0 15,1-2-13-15,-1 1 1 16,1-1-42-16,3 3 0 16,-1 3 19-16,-3-3 1 15,-1 0-17-15,1 2 0 16,-4 2-14-16,-2 0 0 15,-4-1 19-15,1 1 0 16,-1 0 16-16,2 7 0 0,-5-2-24 16,2 3 0-1,-6 1 4-15,-8 3 1 0,-7 4 29 16,1-3 0-16,-1 3-31 16,6-5 1-16,1-4 0 15,16 1 1-15,12 1 2 16,-7 0 1-16,-2-4 26 15,-2 2 0-15,-3-5 16 16,-14 9 0-16,-14 2-45 0,9-1 1 16,4 6 1-16,3-1 1 15,5 1-6-15,10-6 1 16,9-1 2-16,1 0 1 16,1 0-3-16,2-2 1 15,0 0 1-15,-3 2 0 16,-3-2 34-16,1 0 0 15,0 0-35-15,-3 0 0 16,1-2-1-16,0 6 0 16,0 3-25-16,-2 4 0 15,0 5 25-15,-15 13 1 16,-11 9 33-16,9-2 0 16,4 6-46-16,6-4 0 15,7 0 13-15,-2-4 1 16,3-1-3-16,3-8 1 0,3-5 1 15,2 2 0-15,1 1-42 16,-7 15 1-16,-3 4 53 16,15-8 1-16,7-5-26 15,4 4 1-15,3 1 26 16,4 0 1-16,4 3-19 16,-2-3 1-16,-2-2-4 15,4 3 1-15,4-1 7 16,1 2 1-16,6-3-35 15,4 1 1-15,5-1 6 16,2 1 0-16,9-3 16 16,0 0 1-16,4-4 6 0,7-2 0 15,8-1 3-15,2-1 0 16,5-1-2-16,2-2 1 16,9 2 1-16,2-6 0 15,2-3-3-15,7-1 0 16,4-3 5-16,18 2 0 15,14-5-22-15,-5 1 1 16,4-2 34-16,4-3 1 16,6-4-33-16,-4-7 1 15,2 0 17-15,5-5 0 16,6-2-10-16,1 0 0 16,3-3-1-16,-6 5 0 15,-4 1 10-15,4 4 0 16,1 0-1-16,-4 8 0 15,-3 3 0-15,-3 3 0 16,-4 6 0-16,0 0 1 0,0-6-3 16,2 2 0-16,1-1 1 15,3-4 1-15,1-4-4 16,4 0 0-16,8-1 7 16,-4-6 0-16,1 0 28 15,1 0 0-15,-2 0-37 16,-2 1 1-16,-4 3 4 15,0 0 0-15,-2-1-10 16,4-1 0-16,2-4 13 16,0 2 0-16,4-3 0 15,-2-6 1-15,1-2-3 0,-6-4 1 16,-5-1 0-16,1-2 0 16,-1-2 0-16,-1-3 0 15,0-3 0-15,-8-3 0 16,-7-3-4-16,-2-2 1 15,-2-4 43-15,-9-6 1 16,-5-6-43-16,-6-1 1 16,-4-3 3-16,-2 1 0 15,-3-3 11-15,-2-7 0 16,0-7-12-16,-19 5 0 16,-11 2 54-16,-14 3 1 15,-15 2-55-15,-3 11 0 16,-6 7 21-16,-2-7 0 15,-6-3 50-15,-6-1 1 16,-3-3-73-16,4 2 1 0,3-3 32 16,-3 3 1-16,0-2-29 15,-5 1 1-15,0-1 9 16,-18-11 1-16,-11-5 40 16,8 10 1-16,4 4-81 15,3 18 1-15,2 9 23 16,-2 4 0-16,2 3-135 15,-4 1 0-15,2-1-372 16,-1-3 0-16,-1-1-339 16</inkml:trace>
  <inkml:trace contextRef="#ctx0" brushRef="#br0" timeOffset="34813.925">12782 13735 494 0,'-2'5'0'15,"-6"-1"111"-15,6-3 1 16,2 1-112-16,0-2 0 15,0 0 176-15,0 0 1 16,0-2-162-16,0 1 0 0,-3-1 54 16,1 0 1-16,2 2-28 15,-2 0 0-15,2 0-42 16,-2 0 0-16,2 0 30 16,0 2 0-16,0-2-29 15,0 0 1-15,0 0 40 16,0 0 1-16,0 0 27 15,0 0 1-15,2 0-71 16,-2 0 0-16,0 0 31 16,0 0 0-16,-2 0-21 15,2 0 1-15,0 0 6 0,-3-2 0 16,3 2 28-16,-2-5 1 16,0 1-46-16,0 0 1 15,-4 1 28-15,3-1 0 16,-6 2-29-16,-1 1 0 15,1-1 13-15,-6 2 0 16,-1-6 3-16,1 5 1 16,0-3 7-16,-3 4 1 15,-1 0-25-15,1 2 1 16,-1 1 32-16,-3 3 1 16,-2-1-67-16,-4 2 1 15,-3-1 28-15,-4 3 1 16,-2 2 6-16,0-4 1 15,4 0 8-15,2 4 0 16,-3 3 56-16,1 3 1 16,5 1-47-16,3 3 0 0,2 3-24 15,1 1 1-15,0 2 28 16,0-3 0-16,-2-1-49 16,-2 1 0-16,0-3 52 15,-1 3 0-15,3-1-45 16,-4 3 1-16,0-1 15 15,0 0 1-15,1 2 0 16,-1 1 0-16,2-1 7 16,6 2 1-16,-2-1 41 15,7 5 0-15,2 0-61 0,2 3 0 16,2 0 13-16,0-2 0 16,1-1-3-16,1 1 1 15,-1-3 4-15,3 1 0 16,1 3-2-16,4-1 1 15,4 2-6-15,-2 4 0 16,5-2-5-16,2 3 1 16,1 3 1-16,-1-6 1 15,2-2 4-15,2-2 0 16,-2-1 0-16,5-3 0 16,-1 1 43-16,7-4 1 15,6-5-44-15,0-2 0 16,1-4 1-16,3-2 1 15,1-1-2-15,-2-8 1 16,-3 1-2-16,7-4 1 16,2-2 4-16,2-2 0 0,0-2 3 15,7-1 1-15,0-4 25 16,6-4 1-16,5-3-56 16,-4-2 0-16,1-2 34 15,-4-2 1-15,-2-1-13 16,-2-3 0-16,-2-2-5 15,-3-1 0-15,-1-2 15 16,-1-3 0-16,-2-4-14 16,-2 0 1-16,0-2 55 15,-2 2 1-15,-3-2-97 0,0 2 0 16,-1 2 70 0,-5 2 0-16,-2 3-30 15,-1 2 1-15,-5 2 8 0,-1-4 0 16,-2 1 0-16,-4-5 0 15,-3 3-2-15,-3 1 0 16,-3-5 39-16,-3 5 0 16,-7 1-45-16,-4 1 0 15,-5 0 12-15,3 5 0 16,-1 4-9-16,0-1 0 16,-1 1 1-16,-14 0 1 15,-8 0-1-15,-1-2 1 16,-5 4-2-16,7 2 0 15,2 0-11-15,2 0 1 16,4-3 13-16,-4 7 0 16,-2 1-5-16,0 6 1 15,0 3 1-15,4 9 0 0,0 7-92 16,1 6 1-16,-3 4-337 16,19-3 0-16,-1 1-632 15</inkml:trace>
  <inkml:trace contextRef="#ctx0" brushRef="#br0" timeOffset="35580.771">13937 13283 617 0,'-7'7'0'15,"-6"2"181"-15,6-5 0 16,3-4 23-16,2 0 1 16,-2-4-43-16,-7 8 0 15,-7-1-1-15,-8 14 1 16,-5 6-48-16,-4 13 1 16,-8 13-11-16,-1 11 1 15,-4 12 16-15,-13 33 1 16,-4 27-113-16,4-8 0 15,2 10 24-15,8-6 0 16,6 1-34-16,18-12 1 16,15-14 1-16,12-14 0 15,19-14-17-15,9-8 1 16,18-9 16-16,0-15 0 0,7-12-92 16,-3-7 0-16,2-12-176 15,-17-4 1-15,0-1-1151 16</inkml:trace>
  <inkml:trace contextRef="#ctx0" brushRef="#br0" timeOffset="36298.773">14183 14210 740 0,'-8'11'0'16,"-3"5"93"-16,8-9 1 15,1-1 47-15,7-3 1 16,5 3-91-16,-1 6 1 16,2 6 42-16,2 8 0 15,2 6-37-15,-2 1 1 0,-4 3 0 16,0 2 0-16,-5 1 5 16,1-2 1-16,-1-7-2 15,-4-4 1-15,-4-5 6 16,1-4 1-16,-3-7-68 15,2-2 1-15,2-7 9 16,1-2 1-16,1-7-22 16,7-11 0-16,2-14 9 15,4-7 0-15,7-16-6 16,4 2 0-16,4-11 7 0,0 9 0 16,3 0 56-16,-1 9 0 15,1 4 11-15,-3 8 0 16,0 10-55-16,-4 2 0 15,-2 8 45-15,-2 6 1 16,-2 9-33-16,-5 5 0 16,-3 6 48-16,1 4 0 15,2 3-28-15,1 4 1 16,5 3 8-16,-1 2 0 16,4 2-10-16,-3 5 0 15,-1 4 19-15,-5 5 0 16,-3 4-30-16,-3-1 0 15,0-1-29-15,-7-6 0 16,0 1 7-16,-3-13 0 16,-1-3-29-16,2-2 0 15,2-8-47-15,4-1 1 16,1-4-232-16,5-6 0 16,-5 1-1439-16</inkml:trace>
  <inkml:trace contextRef="#ctx0" brushRef="#br0" timeOffset="37230.482">15916 13350 281 0,'4'20'0'15,"5"10"240"-15,-3-30 0 16,-6-16 45-16,0 9 0 0,0-2-98 16,-8 23 1-16,-1 15-52 15,-7 15 1-15,-7 12-14 16,3 10 0-16,-2 12-22 15,-6 32 0-15,-3 26-73 16,3-11 0-16,1-1 17 16,19-12 1-16,14-14-38 15,-4-21 1-15,1-17-9 16,8-18 0-16,6-21 2 16,1-10 0-16,5-13-170 15,-3-3 1-15,2-6-156 16,-7 0 0-16,1-1-747 0</inkml:trace>
  <inkml:trace contextRef="#ctx0" brushRef="#br0" timeOffset="38420.952">16415 13787 819 0,'-57'51'0'16,"-39"30"370"-16,24-21 0 15,5-6-160-15,14-11 1 16,6-9-78-16,12-1 1 16,11-4-51-16,8-4 0 15,8-5-75-15,5 4 0 16,3-1 5-16,7 6 1 16,4 2-39-16,6 5 1 15,5-2 32-15,7-3 1 0,1-4-21 16,9-11 0-16,7-7 15 15,2-12 0-15,4-14 19 16,-6-12 0-16,-4-10-27 16,-5-6 0-16,-4-8 41 15,-9 1 0-15,-7-2-39 16,-8 10 1-16,-9 8 2 16,-3 5 0-16,-3 8 41 15,-16 3 1-15,-6 5-49 16,-7 19 1-16,-9 7 13 15,-2 11 1-15,-2 8-8 16,1 3 0-16,5 5 1 0,9-2 0 16,11-4-40-16,5-4 1 15,15-7 35-15,8-5 0 16,16-10-14-16,11-10 0 16,17-8-46-16,2-3 1 15,1-8 35-15,1 1 0 16,-4 0 21-16,-8 4 0 15,-3 2-31-15,-8 2 1 16,-3-1 39-16,-10 2 1 16,-3 3 65-16,-2-1 1 15,-4 0-64-15,-3 4 0 16,-2-2 34-16,-3 5 0 16,-1-1-33-16,-1 1 0 15,-1 2-8-15,-8 6 1 16,-2 3 4-16,0 9 1 15,0 6-5-15,6 3 0 0,6 6 1 16,6 2 1-16,3 3-4 16,4-2 0-16,1 2-1 15,7-5 0-15,5-2-8 16,1-13 0-16,5-5 11 16,-3-13 0-16,-1-9 33 15,0-10 1-15,-1-10-76 16,-5-4 0-16,-1-2 81 15,-3-5 1-15,-1-1-32 16,-8 7 0-16,0 8 33 0,-9 7 0 16,-9 1-38-16,-9 14 1 15,-12 10 58-15,4 12 1 16,-1 11-101-16,3 8 1 16,-2 8 36-16,7 8 1 15,6 6-10-15,8 3 0 16,5-4-2-16,7 0 0 15,8-2 9-15,2-1 0 16,7-3 39-16,-2 15 0 16,5 9-55-16,-3 2 1 15,-1 6 25-15,-12-3 1 16,-11 1 65-16,-10 5 0 16,-4 5-73-16,-20-11 0 15,-12-5 15-15,-9-9 0 0,-10-9-6 16,-3-10 1-16,1-14 4 15,1-14 1-15,3-14-7 16,13-19 1-16,12-17-43 16,-3-28 1-16,2-30-26 15,24-6 1-15,15-14 19 16,17 20 0-16,14 8 40 16,-3 25 1-16,3 19 35 15,3 9 0-15,-3 14-43 16,4 8 1-16,2 11-5 15,-2 3 1-15,-2 4 12 16,-1-2 1-16,-3-2 9 0,-6-2 0 16,-5-1 44-16,-3-2 0 15,-10 0-229-15,-7-2 0 16,1 0-1592-16</inkml:trace>
  <inkml:trace contextRef="#ctx0" brushRef="#br0" timeOffset="40247.497">17833 14009 1009 0,'-2'11'0'0,"-2"7"116"16,2-7 1-16,1-4-64 15,-1-1 0-15,-2-5-40 16,2 3 1-16,2-4 46 15,6 0 0-15,-1 0 44 16,4 0 0-16,4 4-15 16,0 5 1-16,2 3-37 0,-6 6 0 15,2 8 18-15,-5 6 0 16,-4 8-19 0,-4 2 0-16,-5 3 42 0,-3-2 1 15,-4 0-53-15,2-8 0 16,3-6-41-16,2-11 0 15,-1-6-1-15,3-3 0 16,5-7-1-16,-4 0 1 16,8-4-34-16,-4 0 1 15,5-1 33-15,-1-4 0 16,2-4 27-16,1-6 0 16,0-2-27-16,-5-12 1 15,-4-5 50-15,4-6 1 16,4-1-61-16,-1-4 0 15,8 2 9-15,-2 3 1 16,4 1-6-16,-2 8 0 16,-2 4 4-16,2 6 0 15,4 3 1-15,-6 4 0 0,2 1-23 16,0 6 1-16,0 5 33 16,-2 4 0-16,0 6-28 15,0 5 0-15,0 5 20 16,-4 0 1-16,-1 4 50 15,-1 4 0-15,1 1 1 16,1 4 1-16,2 3-22 16,1 3 0-16,-1-1 7 15,0 0 1-15,4-1-46 0,2-4 1 16,-2-6 6-16,-2-3 0 16,0-5-3-16,-4-8 1 15,-1-5 1-15,1-8 0 16,1-6-3-16,-1-5 1 15,-1-3 17-15,-1-3 0 16,-1-2-17-16,1-1 0 16,3-1-8-16,6-2 0 15,5-3-8-15,5-1 1 16,7 1 15-16,3 1 0 16,2 2-28-16,0 6 0 15,0 1 60-15,-4 11 0 16,-3 9-41-16,-5 8 0 15,-5 5 6-15,-4 5 1 16,-2 9 34-16,-8-1 0 16,-3 6 3-16,0 1 0 15,-2 0-26-15,3-2 0 0,1-4 29 16,5-5 1-16,2-4-42 16,4-1 0-16,-2-6 6 15,2 0 1-15,0-4-14 16,1 0 0-16,5 1-194 15,-7-4 1-15,1 1-266 16,-4 1 0-16,0-1-652 16</inkml:trace>
  <inkml:trace contextRef="#ctx0" brushRef="#br0" timeOffset="41012.632">18832 12952 404 0,'1'11'0'0,"1"5"124"0,4-12 1 16,3-8-60-16,2-1 0 15,2-6 59-15,5 0 0 16,6 0-27-16,6 4 1 16,0 2-13-16,3 7 1 15,2 5-19-15,2 7 1 16,-4 6-2-16,2 7 0 16,-2 6-8-16,2 1 1 15,0 2-19-15,-1 2 0 16,-1 4 41-16,-2 1 0 15,1 4-16-15,-5 6 0 16,-1 4 28-16,2 17 1 16,0 15 5-16,-12-8 1 15,-5 4-65-15,-7 5 0 0,-11 3-2 16,-4-5 1-16,-6 1 31 16,-7-4 1-16,-7-2-53 15,-3 2 0-15,-4-2 13 16,-5-7 0-16,-1-6 7 15,-4-7 0-15,-2-8-133 16,13-10 1-16,7-7-424 16,14-17 0-16,-1 1-566 15</inkml:trace>
  <inkml:trace contextRef="#ctx0" brushRef="#br0" timeOffset="60079.987">8775 16891 427 0,'0'0'149'16,"0"0"0"-16,0 0-33 16,0 0 0-16,0 0 44 15,0 0 1-15,0 0-40 0,0 0 0 16,0 0-27-16,0 0 1 15,-18-34 43-15,12 1 0 16,-1-12-57-16,5 3 0 16,2 1-47-16,9 3 1 15,2 4-32-15,6 6 0 16,-2 9 45-16,7 6 1 16,-2 9-37-16,6 10 0 15,2 6-5-15,1 8 0 16,3 6 50-16,-3 4 0 15,3 6-34-15,1 1 1 16,0-1-30-16,2-6 0 16,-2-1 53-16,-1-9 1 15,1-5-53-15,4-8 0 16,-4-7 5-16,6-6 1 16,5-4-39-16,-1-8 0 15,3-8-184-15,-13 5 0 0,4-1-1217 16</inkml:trace>
  <inkml:trace contextRef="#ctx0" brushRef="#br0" timeOffset="61131.707">11521 16300 841 0,'0'0'0'16,"-26"11"81"-16,15-6 1 16,1-1 95-16,-8 3 1 15,-4 4-80-15,-2 4 1 16,0 1 6-16,-4 6 1 15,0 5 27-15,-3 3 0 16,2 3-52-16,-5 5 0 16,3 5-13-16,0 6 1 15,1 5-2-15,-7 11 0 16,-7 9-32-16,14-5 0 16,8-2-36-16,13-8 1 15,9-6 32-15,7-15 1 16,6-11-72-16,11-2 0 0,6-5 54 15,3-2 0-15,4-5-26 16,0-4 0-16,0-6 48 16,3-3 0-16,6-3-56 15,-3-4 1-15,-1-3 30 16,3-8 1-16,-1-5 4 16,-7-2 0-16,-4-4-9 15,4-11 0-15,0-7 27 16,-2-7 0-16,-2-6-34 15,-5-1 1-15,-10-2 68 0,-12 1 0 16,-6 1-16-16,-15 8 0 16,-7 4-45-16,-9 4 1 15,-12 4 0-15,1 3 0 16,-6 2-9-16,-6 1 0 16,-7 5-1-16,6 10 0 15,3 9 0-15,1 9 0 16,4 9-23-16,-1 6 1 15,8 7-89-15,5 3 0 16,7 6-262-16,13 0 1 16,0 0-969-16</inkml:trace>
  <inkml:trace contextRef="#ctx0" brushRef="#br0" timeOffset="61728.566">12278 15933 1412 0,'-10'6'0'16,"-3"1"187"-16,4 0 1 16,4-1-61-16,-1 5 1 15,6 1-19-15,0 6 0 16,6 4-30-16,-6 16 0 15,1 11-7-15,-2 16 1 16,-9 14-5-16,-8 40 0 0,-8 30-73 16,6-3 0-16,-4 9 39 15,15-17 1-15,1-8-43 16,19-29 1-16,13-23-31 16,19-21 1-16,12-19 27 15,8-16 0-15,9-18-213 16,-6-13 0-16,3 0-1313 15</inkml:trace>
  <inkml:trace contextRef="#ctx0" brushRef="#br0" timeOffset="62444.67">12728 16671 1423 0,'0'3'99'0,"6"8"1"16,-3 7-36-16,12-3 0 15,9-1-27-15,2 0 0 16,7 3-34-16,-3 6 0 15,1 4 39-15,-9 6 1 0,-3 3 56 16,-8 2 1-16,-8 2-30 16,-1 1 0-16,-4 1 5 15,-1-6 0-15,-3-5-78 16,6-6 0-16,-4-7 14 16,4-7 0-16,4-8-12 15,5-15 0-15,4-15 1 16,4-6 0-16,5-8 7 15,6-5 1-15,3-4-9 16,2-3 0-16,-3-1 10 16,-4 11 0-16,-2 7 7 15,0 12 1-15,0 12 6 0,-4 10 1 16,0 9 37-16,-1 9 0 16,-1 10-25-16,1 2 1 15,-6 7 21-15,2-3 0 16,-1 1-59-16,1-4 0 15,-2-2 1-15,-2-5 1 16,0-6-3-16,0-5 1 16,2-4 1-16,-2-4 0 15,2-3-12-15,0-1 0 16,0-5 16-16,4-8 0 16,1-6 51-16,4-7 0 15,0-9-89-15,4 0 1 16,2-2 31-16,-2 9 1 15,-8 3 2-15,1 10 1 16,-1 7-1-16,1 16 0 16,-3 11-1-16,1 15 0 0,-6 10 1 15,2 10 0-15,0 6-63 16,-6 5 1-16,1 2-222 16,10-11 0-16,-3-1-1220 15</inkml:trace>
  <inkml:trace contextRef="#ctx0" brushRef="#br0" timeOffset="62878.494">14659 15811 1435 0,'-9'10'0'15,"-2"10"184"-15,-2-2 0 16,2 4-45-16,3 5 0 0,7 4-84 16,1 9 1-16,0 8 90 15,3 16 1-15,5 11-88 16,-3 30 1-16,1 22-60 16,-3-6 0-16,1 2 50 15,0-22 1-15,1-16-88 16,5-18 0-16,3-17-58 15,9-17 0-15,5-19-208 16,3-12 1-16,-1 0-940 16</inkml:trace>
  <inkml:trace contextRef="#ctx0" brushRef="#br0" timeOffset="63812.073">15137 16649 1188 0,'0'2'270'0,"0"5"0"16,-2 4-136-16,2-2 0 16,2-2 5-16,2 4 0 15,2 3-54-15,-5 8 1 16,-1 5-12-16,2 6 1 16,2 5-83-16,1-1 1 15,3 5-1-15,8-9 0 16,8-6-19-16,2-9 0 15,-2-9 28-15,4-11 1 16,2-9-3-16,-5-7 0 16,3-9 39-16,-13-2 1 0,-2-5-26 15,-8-1 0 1,-5 1-10-16,-5 0 0 16,-4-1 58-16,-1 8 0 0,1 4-106 15,-9 5 0-15,-6 5 30 16,3 9 0-16,5 10 2 15,-3 8 0-15,4 8-92 16,12 7 0-16,5 7-96 16,7 0 1-16,7 2-115 15,5-7 1-15,5-6-60 0,1-10 0 16,3-12 370-16,1-10 1 16,-3-13 170-16,1-7 1 15,3-7 45-15,-4-8 0 16,-1-7-32-16,-6 4 0 15,-7 2-1-15,-4 9 1 16,-3 5-11-16,-13 9 1 16,-3 5-71-16,-11 19 0 15,-6 12-36-15,-5 13 0 16,-1 11-69-16,8 5 1 16,4 9-1-16,5-7 0 15,4-2-74-15,9-12 0 16,4-8 74-16,13-14 1 15,9-15-4-15,5-5 0 16,3-7-9-16,1-13 0 16,4-12 19-16,0 1 0 0,0-5 10 15,-4 9 0-15,-2 3 27 16,-7 10 1-16,-5 4-69 16,-1 7 0-16,-1 6 30 15,0 8 1-15,-3 5-13 16,5 13 1-16,-1 11 16 15,1 14 0-15,1 13 50 16,0 32 0-16,1 26-11 16,1 7 1-16,-6 12 9 15,1-14 0-15,-2-5-47 16,-8-22 1-16,-1-18 57 0,-16-20 1 16,-10-18-56-16,-9-18 0 15,-10-20-28-15,-15-15 1 16,-8-14-50-16,-7-10 0 15,-1-16 4-15,20 3 0 16,11-2 24-16,17-4 1 16,17-5-16-16,16 1 0 15,18 1 53-15,29-2 0 16,25-1-225-16,0 17 1 16,2 0-1255-16</inkml:trace>
  <inkml:trace contextRef="#ctx0" brushRef="#br0" timeOffset="64762.542">16697 16940 1244 0,'0'0'35'0,"4"3"1"16,3 3 44-16,6-6 1 15,4-4-81-15,9-7 1 16,9-5-2-16,4-11 0 16,3-9 49-16,6-11 0 15,4-13-34-15,1-3 1 16,5-7 30-16,1-15 1 0,2-11 66 16,-13-2 0-1,-10-3-52-15,-12 11 0 0,-11 3 25 16,-11 18 1-16,-8 13-11 15,-3 9 1-15,-1 11-73 16,-3 6 1-16,0 8 19 16,-15 13 1-16,-7 12-66 15,2 16 1-15,-1 11 41 16,3 12 0-16,-1 10 69 16,2 24 1-16,4 18-12 0,12 2 1 15,6 7-46-15,10-6 1 16,7 1 4-16,9-2 1 15,8-1 25-15,1-17 0 16,5-13-57-16,-5-16 1 16,-1-17 18-16,-12-12 1 15,-5-16 60-15,-3-2 0 16,-6-6-74-16,1-12 0 16,-3-13 12-16,0-7 0 15,-5-8-21-15,3 7 1 16,0-1 17-16,8 5 0 15,7 2-50-15,5 11 0 16,2 8 81-16,8 12 1 16,5 11-34-16,2 9 1 15,-3 10 32-15,3 1 0 16,0 3-12-16,-6-1 0 0,-1-2 6 16,-6-3 0-16,-9 0-24 15,-5 0 1-15,-7 0 4 16,-2-3 0-16,-7 0-9 15,10-1 0-15,4-4-231 16,10-11 0-16,1 0-1539 16</inkml:trace>
  <inkml:trace contextRef="#ctx0" brushRef="#br0" timeOffset="65108.701">17715 15588 91 0,'-8'11'0'0,"1"0"-9"16</inkml:trace>
  <inkml:trace contextRef="#ctx0" brushRef="#br0" timeOffset="65461.271">17715 15523 572 0,'0'4'0'0,"-4"3"288"15,2-3 0-15,2-1-91 16,-2-1 1-16,2-4-61 16,-2 2 0-16,2-1-120 15,0-1 0-15,6 0 11 0,9-3 0 16,11-3-27-16,1-1 0 15,8-3-3-15,0 4 1 16,2 1 33-16,-7 7 1 16,-2 4 41-16,-14 10 0 15,-6 8 18-15,-12 7 0 16,-7 7-14-16,-6 6 0 16,-7 4-18-16,0 0 0 15,-3 1 4-15,1-8 0 16,4-2-67-16,3-9 0 15,3-4 21-15,8-8 0 16,6-5-43-16,6-6 1 16,7-6 29-16,6-7 0 15,7-4-7-15,3 1 0 16,5 0-29-16,-1 4 0 16,1 3-43-16,-7 1 1 15,-4 1-383-15,1 4 1 0,-4-1-552 16</inkml:trace>
  <inkml:trace contextRef="#ctx0" brushRef="#br0" timeOffset="66261.013">18014 15196 1009 0,'7'9'0'0,"2"6"66"15,-3-12 0-15,-1-4-54 16,8-8 1-16,4-6 26 16,9 4 0-16,7-1-36 15,0 3 1-15,4 5 28 16,-2 4 0-16,-3 9 77 15,-3 11 0-15,-1 7 57 0,-4 7 0 16,-2 10-59-16,0 4 1 16,-2 1-17-16,4 4 0 15,2-1-56-15,9 9 0 16,10 4 17-16,1-5 0 16,7-4-6-16,-3 2 1 15,-2-2 11-15,-11 4 0 16,-7 3 4-16,-12 5 0 15,-7 7 1-15,-11 4 0 16,-9 4 7-16,-6-3 0 16,-11-1-39-16,6-7 0 15,0-3-30-15,-4-2 1 16,0-4 1-16,5-7 0 16,5-5-3-16,-5-4 0 15,-1-6 15-15,1-6 1 16,1-8-20-16,-1-2 0 0,1-2-95 15,3-3 0-15,4-5-331 16,4-3 1-16,-1 1-958 16</inkml:trace>
  <inkml:trace contextRef="#ctx0" brushRef="#br0" timeOffset="69961.012">3109 16746 639 0,'0'2'200'15,"-9"4"0"-15,0-1-40 16,-10 4 0-16,-3 4-51 16,-2 3 1-16,-9 2-21 0,-4 7 1 15,-4 4 31-15,-7 11 0 16,-5 9-17-16,-4 27 1 15,-4 21-44-15,15-5 1 16,5 4-22-16,21-16 0 16,16-10-62-16,13-17 0 15,21-17-37-15,14-18 0 16,19-20-192-16,-8-5 1 16,1-1-939-16</inkml:trace>
  <inkml:trace contextRef="#ctx0" brushRef="#br0" timeOffset="70430.14">3519 16963 1244 0,'-4'2'153'16,"-1"5"0"-16,-4 6-98 16,3-6 1-16,6-1-12 15,6-6 0-15,12-4-44 16,-5-1 1-16,6-3 147 16,-1 5 1-16,2 1 18 0,-5 13 0 15,-2 10-95 1,-9 14 1-16,-8 12-17 0,4 0 1 15,-4 3-53-15,2-6 1 16,2-5-9-16,6-8 1 16,0-9 26-16,10-11 1 15,8-10-53-15,8-13 0 16,10-15 38-16,-5-9 0 16,2-13-36-16,-8 7 0 15,-3-1 43-15,-10 3 1 16,-3 2-4-16,-11 0 1 15,-4-2-10-15,-4 8 1 16,-5 5 34-16,-6 0 1 16,-7 3-78-16,-2 8 0 15,-4 5-18-15,6 11 0 16,2 9-223-16,1 9 1 16,1 0-1091-16</inkml:trace>
  <inkml:trace contextRef="#ctx0" brushRef="#br0" timeOffset="70960.862">4053 16855 875 0,'0'2'258'0,"18"5"1"16,6 2-132-16,4 2 1 15,1 1-51-15,-1 8 1 16,0 4-46-16,-6 6 0 16,-2 8-32-16,-3 8 0 15,-8 6 6-15,-9-5 1 16,-4 0 15-16,4-11 1 15,4-7 8-15,-2-9 0 16,5-9-37-16,4-6 1 16,8-9-1-16,3-12 0 15,6-13-3-15,1-3 1 16,6-10-1-16,-7 8 0 16,-4 1 34-16,-2 4 1 0,-1 2-12 15,-7 8 1-15,-4 6 111 16,-3 4 1-16,-2 3-54 15,-1 8 0-15,2 5-7 16,-3 12 0-16,3 6-10 16,-2 7 0-16,5 10-61 15,-4-1 1-15,5 5 3 16,-1-10 0-16,4-4-173 16,-2-8 0-16,2-6-279 15,0-7 1-15,1-1-416 16</inkml:trace>
  <inkml:trace contextRef="#ctx0" brushRef="#br0" timeOffset="71228.105">4919 16141 1087 0,'-6'20'0'15,"1"11"242"-15,1-11 1 16,-2-6-92-16,8 6 1 15,2 2-81-15,0 8 1 16,-4 8-4-16,0 11 1 16,5 11 24-16,1 30 1 15,7 22-53-15,-2-2 0 16,5 6 0-16,-1-8 0 16,-2-5-44-16,5-23 0 0,1-21-262 15,-1-15 1-15,-3-1-1089 16</inkml:trace>
  <inkml:trace contextRef="#ctx0" brushRef="#br0" timeOffset="71768.31">5574 16911 1278 0,'-2'2'162'0,"-2"-1"0"15,-5 3-114-15,4-4 0 16,1-2 7-16,4-1 0 16,0-1 17-16,-4-1 0 15,4-3 10-15,-2 3 0 16,-1 1 0-16,-6 10 0 15,-1 6 6-15,1 10 1 16,-2 7-41-16,4 11 1 16,1 10-57-16,6-1 0 15,6 4 39-15,1-14 0 16,8-8-70-16,5-20 0 16,11-15 4-16,6-19 1 15,4-21 34-15,3-13 0 0,2-16-20 16,10-30 0-16,-1-25 21 15,-5 9 0-15,-6-4-5 16,-9 15 1-16,-7 8 54 16,-17 21 1-16,-13 15-26 15,-5 26 0-15,-8 22 22 16,-7 16 0-16,-2 18-19 16,-7 33 0-16,-4 27-38 15,12 8 0-15,9 14 8 16,14 3 1-16,9 7-14 15,15-11 1-15,15-3-145 0,14-20 0 16,12-17-469-16,11-13 0 16,-1-1 18-16</inkml:trace>
  <inkml:trace contextRef="#ctx0" brushRef="#br0" timeOffset="72878.545">7293 16078 1155 0,'-13'9'0'0,"-7"5"132"16,-3 6 0-16,-4 4 21 15,3 1 0-15,-4 2-86 16,8 4 1-16,7 3 52 0,-2 4 1 16,8 4 4-16,1 10 0 15,2 8-67-15,3 28 1 16,1 22-16-16,0-1 0 16,0 3-7-16,0-9 0 15,-4-4-38-15,-2-14 0 16,3-13 18-16,-3-16 1 15,-3-16 45-15,5-13 0 16,-1-12-105-16,5-6 1 16,0-7 36-16,0-2 0 15,0-4-1-15,9-14 0 16,9-11-57-16,8-16 0 16,9-13 55-16,-1-2 0 15,6-5 0-15,3 6 1 16,3 3 3-16,-4 11 0 15,-5 8-1-15,0 16 1 16,-7 14 46-16,-5 17 1 0,-6 19-10 16,-8 7 0-16,-7 13 30 15,-10 0 0-15,-10 5-36 16,-5-7 0-16,-12-3-14 16,-8-1 1-16,-10 0 16 15,10-16 0-15,8-10-29 16,-8-8 0-16,2-8 12 15,8-2 0-15,7-5-62 0,2-1 0 16,11-2-17-16,2 2 0 16,5-1 47-16,9 8 0 15,10 4 18-15,4 9 0 16,7 7-4-16,-2 1 0 16,-2 5 4-16,2-7 0 15,0 0 5-15,-2-9 1 16,-2-6-3-16,12-9 0 15,4-12-5-15,3-1 0 16,7-5-5-16,1-1 1 16,2-3 11-16,-10 5 1 15,-4 1-4-15,0-3 0 16,-3 1 22-16,-8 3 1 16,-8 4-22-16,-1-6 0 15,-9-1 8-15,-3-1 0 16,1 1 42-16,-13-3 0 15,-8-3-53-15,-1 6 1 16,-3 3 37-16,-3 6 0 16,-1 5-5-16,1 9 0 15,0 5-28-15,1 9 0 0,3 8-3 16,7 12 0-16,0 10 25 16,10 5 1-16,4 5-26 15,14 2 0-15,4 2 0 16,8-10 0-16,10-4-58 15,20-8 1-15,21-7-349 0,7-20 1 16,2 0-964 0</inkml:trace>
  <inkml:trace contextRef="#ctx0" brushRef="#br0" timeOffset="96610.051">19271 15727 1121 0,'-2'6'0'15,"-2"1"106"-15,-5 0 0 16,-2 2-11-16,9 0 1 16,4 0-21-16,2-1 0 15,1-7 24-15,10-2 1 16,9-5 4-16,4-3 0 15,5-2-11-15,2-1 1 0,2-1-47 16,0 0 1-16,4-1-2 16,-8 3 0-16,2 2-46 15,-7 4 0-15,-4 5 8 16,-4 5 0-16,-3 1-8 16,-1 1 0-16,1-2-142 15,-4-1 0-15,-2-1-197 16,0 1 0-16,0 0-648 15</inkml:trace>
  <inkml:trace contextRef="#ctx0" brushRef="#br0" timeOffset="96909.828">19363 16129 1558 0,'0'5'0'15,"0"6"113"-15,2 0 1 16,4-1 10-16,1-2 0 15,2-3-113-15,6-5 0 16,5-3-19-16,4-7 1 0,6-4-13 16,-1-2 0-16,8-6-200 15,-7 6 0-15,-1 0-835 16</inkml:trace>
  <inkml:trace contextRef="#ctx0" brushRef="#br0" timeOffset="98110.713">20790 15164 852 0,'-18'7'0'16,"-10"4"60"-16,15-18 1 0,13-11 12 16,4 3 0-16,5 1 40 15,-3 3 0-15,1 2-38 16,-7 3 1-16,-4 5 61 16,-12 2 1-16,-10 7-27 15,-5 2 0-15,-6 5-53 16,-4 1 0-16,-3 2 21 15,-4 4 0-15,-4 1 48 16,4 6 0-16,0 2-44 16,4 1 0-16,1 6-14 15,5-1 0-15,1 2-35 0,9 5 1 16,9 3-10-16,10 0 1 16,7 1-35-16,4 7 0 15,7 1 18-15,8 5 0 16,9 2-10-16,-6-18 0 15,2-10-16-15,4-5 1 16,2-11 12-16,3-1 1 16,4-4-1-16,4-7 1 15,4-5 15-15,5-11 0 16,5-9-12-16,17-20 0 16,12-18 3-16,1-7 0 15,3-9-3-15,-6-4 1 16,-3-4-2-16,-19-1 1 15,-14-4 24-15,-20 2 1 16,-19-2-4-16,-14 9 0 16,-17 4 14-16,-14 9 1 15,-18 5-54-15,12 18 0 16,0 13 24-16,0 7 0 0,-4 11-17 16,2 11 1-16,2 9-37 15,-2 5 0-15,2 6-120 16,2 3 1-16,-1 2-154 15,6 2 0-15,1 0-1022 16</inkml:trace>
  <inkml:trace contextRef="#ctx0" brushRef="#br0" timeOffset="98576.646">21494 14504 998 0,'15'-14'0'16,"10"-11"76"-16,3-4 0 15,0-7 40-15,-1 8 1 16,3 0 9-16,-10 9 0 16,-7 7-7-16,-9 15 1 15,-10 15-17-15,-8 13 1 16,-12 11-42-16,-6 8 0 0,-3 12-6 16,-11 23 0-16,-6 18 10 15,16 3 1-15,4 8-16 16,16 0 0-16,10 2 16 15,6-4 1-15,9 0-71 16,6-13 1-16,7-7 8 16,0-11 0-16,4-10-6 15,4-12 0-15,3-12 0 16,0-14 1-16,2-17-132 16,8-14 1-16,5-16-157 15,5-8 1-15,1 0-979 0</inkml:trace>
  <inkml:trace contextRef="#ctx0" brushRef="#br0" timeOffset="100710.702">21688 15093 516 0,'1'2'0'16,"1"2"220"-16,4-2 1 16,-4-1-41-16,5 1 1 15,-3 0-22-15,1 0 1 16,-1 1-67-16,0 6 1 16,-1 6-7-16,-1 5 1 15,0 7-30-15,-6 7 1 0,-1 6-2 16,-3 0 1-16,-3 1-2 15,0 1 1-15,0 1-56 16,2-5 0-16,0-5 0 16,5-6 0-16,2-4 6 15,4-7 0-15,5-5 63 16,-1-5 1-16,1-8-71 16,-1-4 0-16,-2-3 6 15,-3-7 1-15,-2-6 10 16,-3-12 0-16,0-11 5 0,-1-2 0 15,-1-7-19-15,6 5 1 16,2 0-30 0,4 8 0-16,5 3-18 0,2 5 0 15,5 6 51-15,0 5 1 16,3 6-7-16,-3 5 0 16,-1 8-2-16,-2 5 1 15,-1 8 5-15,-3 3 0 16,-3 7-16-16,-3 5 1 15,1 4 53-15,1 4 1 16,1 3-55-16,1-2 0 16,0 2 13-16,4-5 1 15,2-6 46-15,3-7 1 16,3-7-62-16,-5-5 0 16,1-6 20-16,-2-4 0 15,-2-5-4-15,-1-4 0 16,0-3-4-16,2-6 1 15,1-7 19-15,4-3 0 0,3-6-22 16,0 2 1-16,4 0-1 16,0 5 1-16,-1 4-3 15,-4 7 0-15,-3 6-10 16,-5 8 1-16,-2 6-2 16,-5 9 0-16,-4 7 54 15,-8 6 0-15,-3 3-39 16,-4 4 0-16,-2 4 11 0,0 1 0 15,-1 0 30-15,3 1 0 16,0-3-31-16,4-3 1 16,3-2-16-16,2-3 0 15,3-2 40-15,-1-6 0 16,2-4-39-16,0-3 1 16,2-3-7-16,-1-3 1 15,1-3-29-15,0-1 1 16,2-3-17-16,-2-1 1 15,1-1-7-15,-1 1 1 16,2-1 13-16,-2 3 0 16,1 1 46-16,-1 2 0 15,2 2-29-15,0 1 0 16,-1 3-6-16,3-1 0 16,1-1-75-16,2-1 1 15,3-1-171-15,-3-2 1 16,0 0-749-16</inkml:trace>
  <inkml:trace contextRef="#ctx0" brushRef="#br0" timeOffset="103509.198">13053 16891 191 0,'0'0'79'0,"0"0"1"16,0 0 188-16,0 0 1 15,0 0-102-15,0 0 1 16,-19 29 0-16,10-7 0 16,0 3-69-16,-4 4 1 0,-2 3-35 15,1 1 1-15,1-1-34 16,-2-3 1-16,-2-2-19 16,8-5 1-16,3-4-16 15,6-5 1-15,0-8-1 16,0-3 1-16,4-6 0 15,4-14 0-15,4-11 25 16,3 0 1-16,2-5-44 16,9-6 0-16,5-3 24 15,4-2 0-15,8-4 16 16,1 8 0-16,6 4-22 0,0 8 1 16,1 6 0-16,-3 12 0 15,2 11 14-15,-18 9 0 16,-7 7 28-16,3 4 1 15,-2 6-37-15,-8-1 1 16,-3 0-19-16,0 0 1 16,0 3 24-16,3 1 1 15,3-1 23-15,-1 3 0 16,2 0-19-16,-2-2 1 16,2 0 2-16,-1-2 1 15,-3 0-8-15,-7-7 1 16,-5-6 41-16,-2-3 0 15,-3-4-17-15,-1-3 0 16,-3-6-78-16,1 0 1 16,-2-1 55-16,-1-17 1 15,-8-11-27-15,3 6 1 0,5-2 5 16,-2-6 1-16,5-5-8 16,-2 2 1-16,2-2 17 15,-2 2 0-15,-3 0-10 16,-4 3 1-16,-9 1 0 15,-1-1 0-15,-3-1-13 16,-5 12 1-16,-6 6 19 16,-4 16 0-16,-3 13-46 15,-5 1 0-15,-2 8 41 16,1 1 0-16,1 4-1 16,5 4 0-16,1 2-2 0,4 1 1 15,2 4-20-15,9 2 1 16,1-1 34-16,6-1 1 15,8 0-33-15,-4-7 1 16,6-6-23-16,2-5 1 16,3-4 58-16,4-7 0 15,4-5-29-15,9-15 1 16,5-10 9-16,0-3 1 16,10-7-50-16,5 2 1 15,4-3 47-15,9 5 0 16,8 3-23-16,0 4 1 15,1 6 18-15,-7 3 0 16,2 2-4-16,-11 2 1 16,-2 3 46-16,-6 1 1 15,-9-1-33-15,-3 4 1 16,-5 2 6-16,-3 5 1 0,-1 4 12 16,-1 9 0-16,-2 9-9 15,1 7 0-15,1 5-18 16,2 1 0-16,0 0 29 15,-2-6 0-15,0-6-291 16,-3-3 1-16,1 1-1063 16</inkml:trace>
  <inkml:trace contextRef="#ctx0" brushRef="#br0" timeOffset="105825.867">21678 15052 617 0,'0'0'0'0,"-1"20"237"16,2-10 0-16,3 1-138 16,5 2 0-16,6 1 34 0,-4 1 1 15,2 1-118-15,2 0 1 16,1 2-17-16,-4 4 0 15,-3 2 74-15,-6 5 1 16,-3 1 21-16,-7 6 1 16,-8 6-37-16,1-1 1 15,-3 5 14-15,0-3 0 16,1-1-9-16,5-10 1 16,1-5-67-16,5-5 0 15,5-8 36-15,0-3 1 16,0-7-27-16,2-4 0 15,1-7-11-15,3-4 1 16,1-6 58-16,-1 1 1 16,3-4-98-16,-7 2 1 15,-2 0 56-15,-2-5 1 16,2-3-21-16,0-6 1 16,0-4 0-16,4-4 1 15,7-5-6-15,2 1 1 0,5 1 5 16,4 5 0-16,6 4-1 15,2 5 1-15,-5 5-7 16,1 6 0-16,0 6-1 16,-2 4 0-16,-2 5 7 15,-1-1 0-15,-7 2 26 16,5 1 1-16,-1-1-18 16,4 0 0-16,4-3-6 15,0 3 1-15,0 0 61 0,0 6 1 16,-2 1-66-16,-4 11 0 15,-3 6 9-15,-8 5 1 16,-5 6 19-16,-2 3 0 16,-4 2-1-16,-2-2 0 15,-3 0-27-15,-3-2 0 16,-1-3-1-16,4-4 1 16,3-2-23-16,6-3 1 15,5-6 21-15,1-3 0 16,1-4 44-16,-2-4 1 15,-1-5-49-15,0-1 0 16,-3-7 10-16,-1-1 0 16,-2-1-14-16,-2-5 1 15,-3-3 14-15,-5-7 1 16,-4-13-16-16,1 9 0 0,2 2 8 16,-10-2 0-16,-6-2-25 15,6 8 1-15,3 5 25 16,1 0 0-16,4 1-31 15,-11-3 0-15,-5 2 43 16,-4 0 1 0,-2 6-31-16,-6 10 0 0,-5 9 9 15,1 15 0-15,1 12-1 16,4 8 1-16,3 6-18 16,3 1 0-16,9 0 34 15,6-6 0-15,10-5-24 16,5-7 0-16,6-6 0 0,4-7 1 15,5-9-1-15,2-5 1 16,5-8 5-16,0-1 1 16,5-6-41-16,-9 0 0 15,3-1 61-15,-4-1 0 16,-2-2-13-16,0-4 1 16,0-5 0-16,-2-5 0 15,1-3 2-15,3-3 1 16,3-1-6-16,4 4 1 15,6 1-34-15,4 8 1 16,5 4 50-16,0 5 0 16,4 5-15-16,-4 4 0 15,0 1 4-15,0 4 0 16,-2 2-19-16,-3 1 0 16,-3 5 15-16,-6-1 1 15,-5 0 49-15,-1 0 0 0,-6 2-50 16,-3 2 1-16,1 4 2 15,1-1 0-15,-1 2 56 16,0 2 1-16,-1 2-60 16,-2 2 1-16,-2 0 1 15,-4-1 0-15,-2-1-39 16,-2 7 1-16,-3 2-246 16,-4 7 0-16,0 0-974 15</inkml:trace>
  <inkml:trace contextRef="#ctx0" brushRef="#br0" timeOffset="107408.126">22712 14454 639 0,'0'5'0'16,"-2"6"222"-16,1-6 1 16,1-1-120-16,-2 0 0 15,-2-1 13-15,-1 8 1 16,-3 4-20-16,1 8 0 16,1 8-15-16,3 7 0 15,-1 9-39-15,2 14 0 16,2 6-4-16,2 27 0 15,0 20-38-15,0-15 0 16,-1-3-1-16,1-20 0 16,2-15 10-16,1-19 1 15,3-17 3-15,-1-9 1 16,1-12-14-16,1-11 0 16,4-13-34-16,2-4 1 15,3-6 30-15,2-1 0 16,2-2 2-16,-5 8 1 0,-4 2-18 15,-4 8 0-15,-3 6 57 16,-3 11 1-16,-3 7-42 16,0 7 1-16,-1 8 1 15,-3 1 0-15,-2 6 10 16,3-2 0-16,-1-1-10 16,4-2 0-16,4-3-18 15,1 1 0-15,4-3 12 16,10-3 0-16,5-5 4 15,-4-4 0-15,2-5 9 16,1-8 1-16,-1-8 32 0,-6-5 1 16,-3-6 1-16,-2-10 0 15,-3-10-50-15,-5 10 0 16,-1 3 56-16,-5-1 0 16,-7 0-51-16,3 8 1 15,-2 3 7-15,1 5 0 16,3 5-13-16,-10 1 1 15,-3 3-21-15,-3 8 0 16,-1 7 6-16,2 7 0 16,1 11 10-16,5 6 1 15,1 7-37-15,9-4 1 16,6 0 39-16,11-5 1 16,7-6-42-16,8-9 0 15,5-9 52-15,0-14 1 16,2-11-27-16,2-7 0 0,2-10 72 15,-8-1 1-15,-1-5-51 16,-8 1 0-16,-7 0 19 16,-4 4 1-16,-6 4 27 15,-5 3 0-15,-3 3-40 16,-5 8 0-16,-3 4 31 16,-2 8 0-16,-3 6-27 15,3 9 0-15,2 6-11 16,5 3 1-16,4 4-7 15,6-4 1-15,5-2 3 16,2-3 1-16,2-4 8 16,-2-2 0-16,0-2-6 0,-1-1 1 15,-3-2 9-15,4-2 0 16,2-2-12-16,4-5 0 16,1 1 14-16,-1-1 1 15,1 0-15-15,-1 3 0 16,1 2-2-16,-3 4 0 15,0 2-4-15,-6-1 1 16,-2 3 2-16,-3-1 1 16,-4-3 67-16,-2 0 0 15,-1 0-75-15,-1-2 1 16,0 0 50-16,-1 0 0 16,-1-2-57-16,1 4 0 15,1 0 63-15,-2 19 1 16,1 14 30-16,-3 13 1 15,-1 16-66-15,0 6 1 16,-2 10-10-16,-4 8 0 0,-2 10 62 16,-5-21 0-16,-2-12-42 15,4-27 1-15,3-21 7 16,-8-8 0-16,-5-9-23 16,-1-8 0-16,-3-2-40 15,-6-7 0-15,-8-3 32 16,9 6 0-16,6 3-41 15,9 6 1-15,7-3 2 16,10 3 1-16,9 0-7 16,16-12 0-16,15-8-194 15,6-11 1-15,0 0-1326 0</inkml:trace>
  <inkml:trace contextRef="#ctx0" brushRef="#br0" timeOffset="108377.663">23814 14262 449 0,'2'0'0'15,"4"2"202"-15,-2 0 0 16,-1 0-12-16,3 5 0 15,-1 5-115-15,6 3 0 16,2 3 25-16,2 9 0 0,2 4-8 16,-6 7 0-16,-4 7 17 15,-11 11 0-15,-7 7 24 16,-9 28 0-16,-9 19-50 16,-1-9 1-16,-1 2-49 15,5-16 1-15,4-10 18 16,11-15 0-16,9-10-103 15,5-16 0-15,7-14 109 16,3-9 0-16,3-13-108 16,-1-6 0-16,2-8 51 15,1-10 1-15,0-8-11 0,-3-3 0 16,0-3 25-16,-6 6 1 16,-3 3-27-16,1 2 1 15,1 0 8-15,4 3 1 16,7 1-3-16,3 1 1 15,6 2 4-15,-4 6 1 16,2-1 3-16,-6 8 0 16,-2 5 0-16,-7 10 1 15,-5 4 30-15,-8 10 0 16,-5 9 18-16,-6 1 1 16,-4 6-63-16,-1-2 0 15,-1 4 22-15,6-9 0 16,6-1-72-16,7-6 0 15,7-11-238-15,4-10 1 16,1 1-1153-16</inkml:trace>
  <inkml:trace contextRef="#ctx0" brushRef="#br0" timeOffset="109009.061">24025 13764 639 0,'5'-2'0'15,"3"-2"3"-15,-1-7 0 16,2-7-16-16,1 4 1 15,1-4 26-15,2 5 1 16,0 0 25-16,1 10 1 16,3 3 107-16,-4 7 1 0,-4 7-50 15,4 8 0-15,2 7-30 16,9 4 1-16,5 6-16 16,10-3 0-16,7 4-17 15,4 0 1-15,4-2 18 16,8 11 0-16,9 7 20 15,-18 11 1-15,-9 7 34 16,-14 16 0-16,-15 13-35 16,-17 11 0-16,-17 9 29 15,-1-2 0-15,-8 0-53 0,-1-13 0 16,-4-9-11 0,1-5 1-16,1-7-6 0,1-13 0 15,3-11-29-15,3-8 1 16,5-12-8-16,-7-3 0 15,-1-8-373-15,-3-3 1 16,1 0-919-16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344" units="cm"/>
          <inkml:channel name="Y" type="integer" max="10544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3.94556" units="1/cm"/>
          <inkml:channelProperty channel="Y" name="resolution" value="635.1807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31T20:59:37.5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3783 10562 393 0,'6'-2'0'16,"7"-1"134"-16,-8-3 1 16,4 4 54-16,-5 2 1 15,2 0-117-15,3 2 1 16,0 0-37-16,2 2 1 0,2-4-26 16,6 0 0-16,5 0-12 15,1-6 0-15,3 3 0 16,2-1 1-16,1-5-1 15,-1 5 0-15,1-5-7 16,0 6 1-16,3-3 2 16,-5 3 1-16,3 1-10 15,1 0 0-15,4-2 9 16,-6 3 1-16,2-3 14 16,-5 2 0-16,0 0 7 0,-4 2 1 15,3 0 21-15,-4 0 1 16,-5 0-41-16,6 0 1 15,4 4-15-15,-4 1 1 16,3 1 11-16,1-1 1 16,-4 2 20-16,7 4 1 15,6-2-44-15,-3-1 1 16,-7 1 55-16,1-6 0 16,-4 3 18-16,4-3 0 15,9 1-122-15,-8 1 1 16,6-5 64-16,2 0 1 15,0 0-11-15,6 0 0 16,-5 0 17-16,3-3 0 16,-2 1 0-16,-1 2 1 15,1 2 24-15,-2 1 1 16,0 1-32-16,-4-2 1 16,-1 0 6-16,-5-1 1 0,1 3-5 15,2-4 1-15,1 0-52 16,2 0 0-16,0 2 93 15,3 3 1-15,-1 2 8 16,-4 1 0-16,-3-3-1 16,1 6 0-16,6-4 9 15,-11 0 1-15,-2 1-66 16,2-1 0-16,-3 2-2 16,-1-9 1-16,0 0 23 15,4-4 1-15,2-5-6 0,2-3 1 16,0-1 19-16,1 2 0 15,3-2-28-15,-5 4 1 16,3 4-42-16,1-2 1 16,-3 1 3-16,0 6 0 15,-8-3-94-15,6 10 1 16,3 2 8-16,-5 0 0 16,2 0-558-16</inkml:trace>
  <inkml:trace contextRef="#ctx0" brushRef="#br0" timeOffset="11349.006">8709 10560 169 0,'-13'-2'0'15,"-9"1"116"-15,38 2 0 16,18 1-59-16,-1 4 0 0,7-3-58 16,3-3 1-16,7 0-65 15,-2-3 1-15,2 3 80 16,-2-8 1-16,1 1 36 15,-2 4 1-15,4-1-29 16,-5 4 1-16,6-4-42 16,-6 4 1-16,2 0 16 15,-2 4 1-15,-1 1-59 16,1-1 1-16,2 0 126 0,-9-1 1 16,-2 3-229-1,3-3 0-15,6-3 275 0,-3 4 1 16,3-2-90-16,4 1 0 15,3-3 31-15,-3 4 0 16,-2-2-9-16,-3 5 1 16,-7 0-4-16,5 2 0 15,1 0-53-15,-7 0 1 16,0 0 27-16,5-1 0 16,5-3-24-16,1-1 1 15,1-4 9-15,-1-4 1 16,2-1 1-16,-4 1 0 15,1 0 29-15,-5 3 1 16,-5 1 13-16,2 3 0 16,3 3-6-16,3 3 1 15,1-2-45-15,0 2 0 16,0-4 16-16,-9 1 1 0,-8-3 12 16,12-3 0-16,3-2-31 15,1-1 0-15,-1-4 58 16,4-2 1-16,4-4-98 15,-4 4 0-15,3 2 79 16,-1-2 1-16,-7-2-67 16,-8 4 1-16,-9-2-29 15,5 5 1-15,-3 0-846 16</inkml:trace>
  <inkml:trace contextRef="#ctx0" brushRef="#br0" timeOffset="18048.376">14188 10515 550 0,'8'4'0'16,"3"-1"162"-16,-11 6 1 15,-6-3-22-15,3 1 1 0,-3 2-30 16,6 0 1-16,0 2-75 15,2 0 1-15,5 0 22 16,4-1 0-16,4 1 4 16,2-5 0-16,3 1-39 15,0-3 0-15,4-1 12 16,4 3 0-16,5 3-16 16,-5-6 1-16,3 1 22 15,3 1 1-15,-3-1-42 16,4-4 0-16,2 0 14 15,7-7 1-15,4-2-19 0,2 0 0 16,2-4-2-16,1 0 1 16,5 2-26-16,-1-1 0 15,-2 1 32-15,-1 0 1 16,-1 2-4-16,3 4 1 16,1 5-3-16,-4 0 0 15,1 0 2-15,1 0 0 16,1 1-2-16,-5 1 0 15,1 0 0-15,0 2 0 16,1-4-1-16,-1 0 0 16,2 0 9-16,-3 0 1 15,1 0-5-15,-6 3 1 16,0-1 9-16,2 2 1 16,0-1 8-16,0 1 1 15,0-4-24-15,-2 4 0 16,1 1 0-16,-3-3 0 0,0 0 0 15,-1-1 0-15,-1 1 0 16,-3 0 0-16,0-2 12 16,-2 0 1-16,3 0-12 15,3-2 1-15,3-1-5 16,-7 1 0-16,-2 2 2 16,0 5 1-16,-1 6 1 15,-4 0 1-15,-1 2-5 16,-1 1 0-16,-3 2 2 15,-1-3 1-15,-4 0 0 0,2-6 0 16,2 0 19-16,4-7 1 16,5-5-21-16,4-4 0 15,3-11 0-15,-1-2 1 16,-4-3-21-16,1 1 0 16,-1 4-3-16,-3 4 1 15,-3 7-72-15,2 13 0 16,2 5-95-16,0 11 0 15,0 1-811-15</inkml:trace>
  <inkml:trace contextRef="#ctx0" brushRef="#br0" timeOffset="53976.587">3203 14448 438 0,'47'-11'66'0,"8"1"1"16,15-1 104-16,10-4 1 15,12-1-75-15,33-4 0 16,29-1-25-16,-1-3 0 0,6 1-13 15,3 3 1-15,4 0-70 16,2 0 1-16,0 2 12 16,4 2 0-16,3-1-10 15,3 8 0-15,3-2 14 16,-4 10 1-16,-6-3 8 16,-6 8 1-16,-5 1 28 15,-12 6 0-15,-8 5-1 16,-5-5 1-16,-13 0 1 15,4 0 0-15,-3 1-46 16,-5-3 0-16,-1-1 0 0,-16-1 0 16,-8 2-14-16,-8-6 1 15,-6 3 15-15,-20-1 1 16,-13 3 2-16,-16-3 1 16,-14-1 49-16,-10 1 1 15,-6 2-64-15,-9 2 0 16,-10 2-9-16,-12-2 0 15,-8 0 1-15,-11-3 1 16,-7-3 21-16,-21 1 1 16,-16-1-23-16,-4 1 1 15,-14 0 11-15,-3-3 1 16,-1-2 7-16,-10 4 1 16,-3 3 17-16,4-5 0 15,-1 1-37-15,-5-4 0 16,-4-3 16-16,-3-4 1 15,-3-5-3-15,7 3 0 0,-5 2 1 16,4 3 0-16,4 4-5 16,0-7 0-16,2 2 4 15,4 4 1-15,-5 3 10 16,8 1 1-16,6 3-12 16,0 0 1-16,5-3-20 15,8-1 0-15,7 0 23 16,11-1 1-16,7-3-4 15,4 2 0-15,8 0 0 16,5 1 0-16,11-3 12 16,11 2 0-16,4-1-29 15,15 1 1-15,13 0-23 0,1 0 1 16,10 0-11-16,1 1 1 16,4-3 45-16,23-2 1 15,10-1-45-15,10 2 1 16,7-6 39-16,11 2 0 15,10 0 19-15,3 0 1 16,11 0-52-16,20 0 0 16,23 0 83-16,-4 3 0 15,4 3-45-15,-5 1 0 16,1 4-11-16,2 1 0 16,0 1 17-16,0 0 0 15,-2-1 17-15,1-1 0 16,3 0 33-16,-2 0 0 15,-2-1 20-15,-4 1 0 0,-2 0-38 16,-1 2 1-16,-2 1-35 16,-12 1 0-16,-1-3 7 15,-13 3 1-15,-13 1 10 16,2-2 0-16,-8-3 0 16,-5-2 0-16,-4-2-22 15,-13-1 0-15,-3-1 2 16,-17-1 1-16,-12-1-40 15,1 3 0-15,-7-1-33 16,-8 2 0-16,-2 0 69 16,-5 0 1-16,-4 2 2 15,-15 2 1-15,-11 4-57 0,-3 1 1 16,-5 0-1032-16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1F9248-1C90-5A48-BA2C-7482CECCCBB4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EAEF3-5905-F44A-9896-92F3BCBA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592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97851A-72A1-E241-8A2E-1C6D3A7335A5}" type="datetime1">
              <a:rPr lang="en-US" smtClean="0"/>
              <a:pPr>
                <a:defRPr/>
              </a:pPr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3C32F-09B1-9E47-8B6B-DC4242803A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45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225D3A-A465-D84C-98CA-F4881A7C2DAA}" type="datetime1">
              <a:rPr lang="en-US" smtClean="0"/>
              <a:pPr>
                <a:defRPr/>
              </a:pPr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B2182-B8C6-1D43-8368-7C29F062FA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170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C9AA7A-F173-F34E-88B5-08EEBB53416A}" type="datetime1">
              <a:rPr lang="en-US" smtClean="0"/>
              <a:pPr>
                <a:defRPr/>
              </a:pPr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D523F-340E-134B-AA17-F6A2B98ECF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80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9EA718-D89F-D649-9BC4-9F51226FC0C7}" type="datetime1">
              <a:rPr lang="en-US" smtClean="0"/>
              <a:pPr>
                <a:defRPr/>
              </a:pPr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5671D-61D3-4049-A377-EBABC4C9AE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4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DA73A2-6082-A842-AE4E-B9D99696542A}" type="datetime1">
              <a:rPr lang="en-US" smtClean="0"/>
              <a:pPr>
                <a:defRPr/>
              </a:pPr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C1F610-EE86-0D4A-8AD2-46EA77E942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45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541ABA-40CC-4040-9ED6-65691792163E}" type="datetime1">
              <a:rPr lang="en-US" smtClean="0"/>
              <a:pPr>
                <a:defRPr/>
              </a:pPr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C29F8-FC11-BA4B-B1F8-EF7422AB92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303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091CC8-7CFF-AA4C-A1AF-E1FE999DAF12}" type="datetime1">
              <a:rPr lang="en-US" smtClean="0"/>
              <a:pPr>
                <a:defRPr/>
              </a:pPr>
              <a:t>3/31/2020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698C02-E6E8-1142-BBF2-19EACE59B6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76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C0A369-14EA-7148-BF23-AB6CA1B6AAF3}" type="datetime1">
              <a:rPr lang="en-US" smtClean="0"/>
              <a:pPr>
                <a:defRPr/>
              </a:pPr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EDC344-66E6-F24A-A9E0-B1C4C83F9F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494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54F79-40C2-9B4D-8577-AACA780C5CA1}" type="datetime1">
              <a:rPr lang="en-US" smtClean="0"/>
              <a:pPr>
                <a:defRPr/>
              </a:pPr>
              <a:t>3/31/2020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8AE432-7D25-384D-8613-C9A90204A5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424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7239CF-E526-FD46-8139-CEDF03B32C98}" type="datetime1">
              <a:rPr lang="en-US" smtClean="0"/>
              <a:pPr>
                <a:defRPr/>
              </a:pPr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FF8AAA-B314-7446-8B84-651EC90952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40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A77ACE-FF56-6848-B218-60F5037B7111}" type="datetime1">
              <a:rPr lang="en-US" smtClean="0"/>
              <a:pPr>
                <a:defRPr/>
              </a:pPr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767CF7-C95C-2B4E-85FB-E820E19CAE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870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C548478-F474-0D4B-8B39-F647B0F8E54E}" type="datetime1">
              <a:rPr lang="en-US" smtClean="0"/>
              <a:pPr>
                <a:defRPr/>
              </a:pPr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2702B19-BE98-F440-AABE-4073F4BBCF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customXml" Target="../ink/ink3.xml"/><Relationship Id="rId4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8763000" cy="3505200"/>
          </a:xfrm>
        </p:spPr>
        <p:txBody>
          <a:bodyPr/>
          <a:lstStyle/>
          <a:p>
            <a:pPr eaLnBrk="1" hangingPunct="1"/>
            <a:r>
              <a:rPr lang="en-US" sz="4000" b="1" dirty="0"/>
              <a:t>Chan’s Convex Hull Algorithm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457200" y="3200400"/>
            <a:ext cx="8305800" cy="29718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800000"/>
                </a:solidFill>
              </a:rPr>
              <a:t>Michael T. Goodrich</a:t>
            </a:r>
          </a:p>
          <a:p>
            <a:pPr eaLnBrk="1" hangingPunct="1"/>
            <a:endParaRPr lang="en-US" sz="2400" dirty="0">
              <a:solidFill>
                <a:srgbClr val="800000"/>
              </a:solidFill>
            </a:endParaRPr>
          </a:p>
          <a:p>
            <a:pPr eaLnBrk="1" hangingPunct="1"/>
            <a:endParaRPr lang="en-US" sz="2400" dirty="0">
              <a:solidFill>
                <a:srgbClr val="800000"/>
              </a:solidFill>
            </a:endParaRPr>
          </a:p>
          <a:p>
            <a:pPr eaLnBrk="1" hangingPunct="1"/>
            <a:endParaRPr lang="en-US" dirty="0">
              <a:solidFill>
                <a:srgbClr val="800000"/>
              </a:solidFill>
            </a:endParaRPr>
          </a:p>
          <a:p>
            <a:pPr eaLnBrk="1" hangingPunct="1"/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5257800"/>
            <a:ext cx="6172200" cy="681038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1E691-ACBE-6E40-A63C-2DC35619F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Complete Running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75DD0-F165-5248-A91C-4CB38A8C2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dirty="0"/>
              <a:t>The complete running time (adding up the terms in reverse order):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O(n log h + n log h</a:t>
            </a:r>
            <a:r>
              <a:rPr lang="en-US" baseline="30000" dirty="0"/>
              <a:t>1/2</a:t>
            </a:r>
            <a:r>
              <a:rPr lang="en-US" dirty="0"/>
              <a:t> + n log h</a:t>
            </a:r>
            <a:r>
              <a:rPr lang="en-US" baseline="30000" dirty="0"/>
              <a:t>1/4</a:t>
            </a:r>
            <a:r>
              <a:rPr lang="en-US" dirty="0"/>
              <a:t> + …)</a:t>
            </a:r>
          </a:p>
          <a:p>
            <a:pPr marL="0" indent="0">
              <a:buNone/>
            </a:pPr>
            <a:r>
              <a:rPr lang="en-US" dirty="0"/>
              <a:t>= O(n log h + (1/2)n log h + (1/4)n log h + …)</a:t>
            </a:r>
          </a:p>
          <a:p>
            <a:pPr marL="0" indent="0">
              <a:buNone/>
            </a:pPr>
            <a:r>
              <a:rPr lang="en-US" dirty="0"/>
              <a:t>= O(n log h).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A6DBB2F-C130-4DD6-9906-89817D494176}"/>
                  </a:ext>
                </a:extLst>
              </p14:cNvPr>
              <p14:cNvContentPartPr/>
              <p14:nvPr/>
            </p14:nvContentPartPr>
            <p14:xfrm>
              <a:off x="1153080" y="3777480"/>
              <a:ext cx="5147280" cy="1424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A6DBB2F-C130-4DD6-9906-89817D49417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43720" y="3768120"/>
                <a:ext cx="5166000" cy="144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9296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7691A9-F6E9-3F47-8900-EB91A0AA3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4115176"/>
            <a:ext cx="4267200" cy="25020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A3EA77-CCFF-BA44-A980-00637A37E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2BEFD-5756-A54B-8445-A8464962B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71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We learned about a binary search method for finding the common upper tangent for two convex hulls separated by a line in O(log n) time.</a:t>
            </a:r>
          </a:p>
          <a:p>
            <a:r>
              <a:rPr lang="en-US" dirty="0"/>
              <a:t>This same method also works to find the upper tangent between a point and a convex polygon in O(log n) time.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E55509D-1A58-4A22-8A95-5C798B58E6B1}"/>
                  </a:ext>
                </a:extLst>
              </p14:cNvPr>
              <p14:cNvContentPartPr/>
              <p14:nvPr/>
            </p14:nvContentPartPr>
            <p14:xfrm>
              <a:off x="2819520" y="4133520"/>
              <a:ext cx="5601240" cy="23328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E55509D-1A58-4A22-8A95-5C798B58E6B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10160" y="4124160"/>
                <a:ext cx="5619960" cy="235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0939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388C0-C5B7-9E4B-A5C1-BD054B938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9A6AB-8C88-2840-8D38-DB88E1EF4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43038"/>
            <a:ext cx="8686800" cy="5029200"/>
          </a:xfrm>
        </p:spPr>
        <p:txBody>
          <a:bodyPr>
            <a:normAutofit fontScale="92500"/>
          </a:bodyPr>
          <a:lstStyle/>
          <a:p>
            <a:r>
              <a:rPr lang="en-US" dirty="0"/>
              <a:t>The upper-hull plane-sweep algorithm runs in </a:t>
            </a:r>
            <a:r>
              <a:rPr lang="en-US" b="1" dirty="0"/>
              <a:t>O(n log n) time. </a:t>
            </a:r>
          </a:p>
          <a:p>
            <a:pPr lvl="1"/>
            <a:r>
              <a:rPr lang="en-US" dirty="0"/>
              <a:t>This algorithm is sometimes called “Graham Scan”</a:t>
            </a:r>
          </a:p>
          <a:p>
            <a:r>
              <a:rPr lang="en-US" dirty="0"/>
              <a:t>The Gift Wrapping algorithm runs in </a:t>
            </a:r>
            <a:r>
              <a:rPr lang="en-US" b="1" dirty="0"/>
              <a:t>O(</a:t>
            </a:r>
            <a:r>
              <a:rPr lang="en-US" b="1" dirty="0" err="1"/>
              <a:t>nh</a:t>
            </a:r>
            <a:r>
              <a:rPr lang="en-US" b="1" dirty="0"/>
              <a:t>) time</a:t>
            </a:r>
            <a:r>
              <a:rPr lang="en-US" dirty="0"/>
              <a:t>, where h is the size of the hull.</a:t>
            </a:r>
          </a:p>
          <a:p>
            <a:pPr lvl="1"/>
            <a:r>
              <a:rPr lang="en-US" dirty="0"/>
              <a:t>This algorithm is sometimes called “Jarvis March”</a:t>
            </a:r>
          </a:p>
          <a:p>
            <a:r>
              <a:rPr lang="en-US" dirty="0"/>
              <a:t>Which of these is best depends on h</a:t>
            </a:r>
          </a:p>
          <a:p>
            <a:r>
              <a:rPr lang="en-US" dirty="0"/>
              <a:t>It would be nice to have one optimal algorithm for all values of h…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CC3418F-1D4D-484A-90BE-EB8396977C6F}"/>
                  </a:ext>
                </a:extLst>
              </p14:cNvPr>
              <p14:cNvContentPartPr/>
              <p14:nvPr/>
            </p14:nvContentPartPr>
            <p14:xfrm>
              <a:off x="629640" y="2427480"/>
              <a:ext cx="8142120" cy="2465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CC3418F-1D4D-484A-90BE-EB8396977C6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0280" y="2418120"/>
                <a:ext cx="8160840" cy="248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327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87A30A-F766-A845-8554-FB9531692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85" y="2018111"/>
            <a:ext cx="9045715" cy="40083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714BD3-2DBE-7E40-BCB8-39C7A58A8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86" y="521486"/>
            <a:ext cx="8740914" cy="13940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D30096-CFDE-4E43-AF6B-65F25E4216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2438399"/>
            <a:ext cx="1828800" cy="238614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253D2A0-43DE-49E3-AB84-B84BBB9D8F76}"/>
                  </a:ext>
                </a:extLst>
              </p14:cNvPr>
              <p14:cNvContentPartPr/>
              <p14:nvPr/>
            </p14:nvContentPartPr>
            <p14:xfrm>
              <a:off x="241560" y="444960"/>
              <a:ext cx="3585240" cy="35100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253D2A0-43DE-49E3-AB84-B84BBB9D8F7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2200" y="435600"/>
                <a:ext cx="3603960" cy="352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5944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6B335-756A-914E-925A-CC2C0DD50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77C82-7E9C-7347-AF15-9C1298386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Assume, for now, we have an estimate, m, that is O(h).</a:t>
            </a:r>
          </a:p>
          <a:p>
            <a:r>
              <a:rPr lang="en-US" dirty="0"/>
              <a:t>Divide our set into n/m groups of size O(m) each</a:t>
            </a:r>
          </a:p>
          <a:p>
            <a:r>
              <a:rPr lang="en-US" dirty="0"/>
              <a:t>Find the convex hull of each group in O(m log m) time using Graham scan</a:t>
            </a:r>
          </a:p>
          <a:p>
            <a:r>
              <a:rPr lang="en-US" dirty="0"/>
              <a:t>Next, do a Jarvis march around all these “mini hulls.”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D8DE899-D4D4-4FF7-AA9F-CC8657D3CC0A}"/>
                  </a:ext>
                </a:extLst>
              </p14:cNvPr>
              <p14:cNvContentPartPr/>
              <p14:nvPr/>
            </p14:nvContentPartPr>
            <p14:xfrm>
              <a:off x="295200" y="3891960"/>
              <a:ext cx="8650440" cy="1028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D8DE899-D4D4-4FF7-AA9F-CC8657D3CC0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5840" y="3882600"/>
                <a:ext cx="8669160" cy="104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1061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9077F5-CE45-0345-8473-31B493968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078162"/>
            <a:ext cx="4161144" cy="350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79994E-5012-6F40-982D-1CA4CAEEF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Jarvis March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02161-367D-1E48-BAE5-C094BA965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with a point, p</a:t>
            </a:r>
            <a:r>
              <a:rPr lang="en-US" baseline="-25000" dirty="0"/>
              <a:t>k</a:t>
            </a:r>
            <a:r>
              <a:rPr lang="en-US" dirty="0"/>
              <a:t>, on the convex hull</a:t>
            </a:r>
          </a:p>
          <a:p>
            <a:r>
              <a:rPr lang="en-US" dirty="0"/>
              <a:t>Find the tangent for every mini hull with p</a:t>
            </a:r>
            <a:r>
              <a:rPr lang="en-US" baseline="-25000" dirty="0"/>
              <a:t>k</a:t>
            </a:r>
          </a:p>
          <a:p>
            <a:r>
              <a:rPr lang="en-US" dirty="0"/>
              <a:t>Takes O((n/m)log m) time</a:t>
            </a:r>
          </a:p>
          <a:p>
            <a:r>
              <a:rPr lang="en-US" dirty="0"/>
              <a:t>Pick the furthest one</a:t>
            </a:r>
          </a:p>
          <a:p>
            <a:r>
              <a:rPr lang="en-US" dirty="0"/>
              <a:t>Repeat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02D9611-5C9E-4813-9E47-8F045DD77CD0}"/>
                  </a:ext>
                </a:extLst>
              </p14:cNvPr>
              <p14:cNvContentPartPr/>
              <p14:nvPr/>
            </p14:nvContentPartPr>
            <p14:xfrm>
              <a:off x="2099520" y="3354120"/>
              <a:ext cx="6704640" cy="32576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02D9611-5C9E-4813-9E47-8F045DD77CD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90160" y="3344760"/>
                <a:ext cx="6723360" cy="327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1573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1AADB-E87A-4E4F-AAE9-8F123C50F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8CA86-A91D-D044-BC3C-F2DA31FE8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600200"/>
            <a:ext cx="86106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Doing all the Graham scans to build the mini hulls takes O((n/m)m log m) = O(n log m) time.</a:t>
            </a:r>
          </a:p>
          <a:p>
            <a:r>
              <a:rPr lang="en-US" sz="2800" dirty="0"/>
              <a:t>Doing each Jarvis march step takes O((n/m) log m) time. There are h &lt;= m such steps to find the convex hull. So all these steps take O(n log m) time.</a:t>
            </a:r>
          </a:p>
          <a:p>
            <a:r>
              <a:rPr lang="en-US" sz="2800" dirty="0"/>
              <a:t>If m is O(h), the running time is O(n log h).</a:t>
            </a:r>
          </a:p>
          <a:p>
            <a:r>
              <a:rPr lang="en-US" sz="2800" dirty="0"/>
              <a:t>But we don’t know h…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B89D396-26CC-4F28-9CDA-18A5F40C4833}"/>
                  </a:ext>
                </a:extLst>
              </p14:cNvPr>
              <p14:cNvContentPartPr/>
              <p14:nvPr/>
            </p14:nvContentPartPr>
            <p14:xfrm>
              <a:off x="2150280" y="2518920"/>
              <a:ext cx="6482520" cy="2524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B89D396-26CC-4F28-9CDA-18A5F40C483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40920" y="2509560"/>
                <a:ext cx="6501240" cy="254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2837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E327A-6E64-8248-B0D5-DEB5924A7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 Code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EF35527-FB59-054F-BA43-49531A5A79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17638"/>
            <a:ext cx="8249759" cy="426481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EEE3212-DF95-4964-9AF3-473506A1FDD8}"/>
                  </a:ext>
                </a:extLst>
              </p14:cNvPr>
              <p14:cNvContentPartPr/>
              <p14:nvPr/>
            </p14:nvContentPartPr>
            <p14:xfrm>
              <a:off x="226080" y="1960920"/>
              <a:ext cx="5681160" cy="37234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EEE3212-DF95-4964-9AF3-473506A1FDD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6720" y="1951560"/>
                <a:ext cx="5699880" cy="374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7597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6D6C8-EC71-C447-A1DA-02EB02388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Guessing an estimate for 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36EED-24BC-C34B-AE8C-A6046F04D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with m = 4.</a:t>
            </a:r>
          </a:p>
          <a:p>
            <a:r>
              <a:rPr lang="en-US" dirty="0"/>
              <a:t>Run Chan’s algorithm. If it doesn’t return </a:t>
            </a:r>
            <a:r>
              <a:rPr lang="en-US" i="1" dirty="0"/>
              <a:t>incomplete</a:t>
            </a:r>
            <a:r>
              <a:rPr lang="en-US" dirty="0"/>
              <a:t>, we’re done.</a:t>
            </a:r>
          </a:p>
          <a:p>
            <a:r>
              <a:rPr lang="en-US" dirty="0"/>
              <a:t>Otherwise, try again with m = m</a:t>
            </a:r>
            <a:r>
              <a:rPr lang="en-US" baseline="30000" dirty="0"/>
              <a:t>2</a:t>
            </a:r>
            <a:r>
              <a:rPr lang="en-US" dirty="0"/>
              <a:t>.</a:t>
            </a:r>
          </a:p>
          <a:p>
            <a:r>
              <a:rPr lang="en-US" dirty="0"/>
              <a:t>Keep repeating this until we get a complete hull.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E5CE7DF-908B-46FF-AF9B-E68A0FBC1E5B}"/>
                  </a:ext>
                </a:extLst>
              </p14:cNvPr>
              <p14:cNvContentPartPr/>
              <p14:nvPr/>
            </p14:nvContentPartPr>
            <p14:xfrm>
              <a:off x="930600" y="3127320"/>
              <a:ext cx="7961400" cy="3254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E5CE7DF-908B-46FF-AF9B-E68A0FBC1E5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1240" y="3117960"/>
                <a:ext cx="7980120" cy="327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602211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6292</TotalTime>
  <Words>450</Words>
  <Application>Microsoft Office PowerPoint</Application>
  <PresentationFormat>On-screen Show (4:3)</PresentationFormat>
  <Paragraphs>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Default Theme</vt:lpstr>
      <vt:lpstr>Chan’s Convex Hull Algorithm</vt:lpstr>
      <vt:lpstr>Review</vt:lpstr>
      <vt:lpstr>More Review</vt:lpstr>
      <vt:lpstr>PowerPoint Presentation</vt:lpstr>
      <vt:lpstr>Main Idea</vt:lpstr>
      <vt:lpstr>Jarvis March Steps</vt:lpstr>
      <vt:lpstr>Analysis</vt:lpstr>
      <vt:lpstr>Pseudo Code</vt:lpstr>
      <vt:lpstr>Guessing an estimate for h</vt:lpstr>
      <vt:lpstr>The Complete Running Time</vt:lpstr>
    </vt:vector>
  </TitlesOfParts>
  <Company>Bren School of Information and Computer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Mastermind Attack on Genomic Data</dc:title>
  <dc:creator>Michael T. Goodrich</dc:creator>
  <cp:lastModifiedBy>Michael Goodrich</cp:lastModifiedBy>
  <cp:revision>136</cp:revision>
  <dcterms:created xsi:type="dcterms:W3CDTF">2011-01-22T05:02:59Z</dcterms:created>
  <dcterms:modified xsi:type="dcterms:W3CDTF">2020-03-31T21:01:57Z</dcterms:modified>
</cp:coreProperties>
</file>