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7" r:id="rId5"/>
    <p:sldId id="278" r:id="rId6"/>
    <p:sldId id="259" r:id="rId7"/>
    <p:sldId id="279" r:id="rId8"/>
    <p:sldId id="262" r:id="rId9"/>
    <p:sldId id="260" r:id="rId10"/>
    <p:sldId id="261" r:id="rId11"/>
    <p:sldId id="263" r:id="rId12"/>
    <p:sldId id="265" r:id="rId13"/>
    <p:sldId id="266" r:id="rId14"/>
    <p:sldId id="267" r:id="rId15"/>
    <p:sldId id="268" r:id="rId16"/>
    <p:sldId id="264" r:id="rId17"/>
    <p:sldId id="269" r:id="rId18"/>
    <p:sldId id="270" r:id="rId19"/>
    <p:sldId id="271" r:id="rId20"/>
    <p:sldId id="272" r:id="rId21"/>
    <p:sldId id="273" r:id="rId22"/>
    <p:sldId id="274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12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1:48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13814 13167 539 0,'0'0'0'16,"3"31"133"-16,1-18 0 16,-4-4-21-16,4 3 1 15,1 3-27-15,-3 12 1 16,5 7-86-16,-3 13 1 0,2 9 67 15,-4 9 0-15,-2 9 0 16,-2 31 0-16,2 18 11 16,-10 2 1-16,1 8 22 15,-4 10 1-15,0 7-69 16,6 5 0-16,5 8-34 16,-3-9 0-16,3-6 5 15,-7-7 1-15,-1-8 40 16,1-12 0-16,-4-10 0 15,4-5 1-15,0-6 17 0,3-12 0 16,-1-10-85 0,1-10 0-16,3-8 45 0,-3-11 1 15,0-9-21-15,-3-11 0 16,0-13 39-16,3-5 0 16,1-10-49-16,1 1 1 15,1-4-1-15,1 2 0 16,0-1 4-16,2-3 1 15,2-1-15-15,7-4 1 16,8-2-19-16,5-2 1 16,7-3 54-16,8-4 1 15,7-2-55-15,4-1 0 16,8-3 28-16,1-6 1 16,6-6-7-16,1-2 1 15,10-3 46-15,15-6 1 16,11-7-31-16,-4 6 1 15,-6 1-8-15,2 5 0 16,4 5 1-16,-7-7 0 0,0-2-6 16,-3 3 0-16,1-1 5 15,7-1 0-15,4-3-1 16,-4-3 0-16,-7-3 2 16,4 2 0-16,-3-2-4 15,-1 4 0-15,2 3 21 16,-16 11 0-16,-2 7-33 15,-11 13 0-15,-2 9 14 16,-12 6 0-16,-6-1 52 16,-3 2 0-16,-5 2-77 0,-3 0 0 15,-3-2 56-15,-6 1 0 16,-7-3-26-16,-3-7 1 16,-5-7 10-16,-5-4 0 15,-3-5-10-15,-10-3 0 16,-8-5 38-16,-8 1 0 15,-6 0-41-15,-4 1 0 16,-5 2-1-16,-3-3 0 16,-1-4-2-16,-11-2 0 15,-2-3 1-15,-22-15 1 16,-15-9 29-16,10-3 0 16,3-6-67-16,2-5 0 15,3-4 63-15,-3 9 0 16,0 5-35-16,6 10 1 15,1 7 16-15,8-2 1 16,5 5-12-16,-9 6 1 0,2 3 2 16,2 3 0-16,3-1-2 15,11 9 1-15,12 8 0 16,-1 1 1-16,1 6 0 16,-4 0 0-16,-4 7-2 15,-2-4 1-15,1-2-1 16,1 3 1-16,4-3-9 15,7 5 1-15,6-1 9 16,5 2 0-16,6 1-83 16,0 7 0-16,3 1-136 0,4 10 1 15,2 10-206-15,4 2 0 16,0 0-226-16</inkml:trace>
  <inkml:trace contextRef="#ctx0" brushRef="#br0" timeOffset="1916.533">10363 14125 236 0,'0'0'0'15,"0"0"157"-15,0 0 0 16,0 0-49-16,0 0 1 15,-4 27-47-15,1-2 0 16,-3 2 86-16,1 15 0 16,-1 9-41-16,2 14 0 0,-5 14-28 15,2 29 1-15,-2 26-79 16,-1-11 1-16,-1 2-1 16,2-21 1-16,0-11 35 15,-6-21 0-15,-2-16-4 16,6-18 0-16,4-18 22 15,1-9 0-15,3-13-52 16,1 0 1-16,2-3-2 16,0-1 0-16,0 1-2 15,0-1 0-15,2 3-34 16,11-10 1-16,5-7 80 16,2 4 1-16,10-8-56 0,14-1 0 15,12-4-19-15,3-5 0 16,3-8 27-16,7-3 0 15,5-7 0-15,23-8 0 16,18-9-32-16,-12 17 0 16,-5 5 28-16,-13 20 0 15,-7 13 17-15,-14 8 0 16,-8 12 21-16,-18-3 0 16,-15 1 3-16,-1-1 0 15,-6 1-37-15,-3-2 0 16,-2-4 21-16,-3 2 0 15,-6-2-18-15,-4-3 0 16,-4-2 19-16,-3-8 0 16,-10-3 27-16,-3-4 0 15,-5-5-46-15,-5-2 1 16,-3-5 43-16,-5-6 1 0,-3-3-74 16,-12 1 0-16,-4-5 48 15,-4 9 1-15,-2 0 6 16,4 4 0-16,0 5-23 15,6 4 0-15,5 1 37 16,2 3 0-16,8 1-63 16,3-4 0-16,3-1 22 15,-3-2 1-15,2-4-6 16,2 11 0-16,0 6-58 0,0 27 1 16,-2 21-188-16,1 44 1 15,1-1-880-15</inkml:trace>
  <inkml:trace contextRef="#ctx0" brushRef="#br0" timeOffset="3315.679">17427 13597 651 0,'0'0'0'16,"1"20"134"-1,-6-14 0-15,-4-3-61 0,-2 1 0 16,0-1-47-16,-1 1 0 16,3 2 50-16,4 1 1 15,1 5-23-15,6 8 0 16,5 4-38-16,6 3 1 16,7 5-12-16,3-3 0 15,4-2-46-15,1-7 1 16,3-7 39-16,-5-8 0 15,-4-6 1-15,-3-10 0 16,-6-7-1-16,-4-6 0 16,-3-7 0-16,-6 1 1 15,-8-5 52-15,3 8 1 16,-5 2-14-16,-4 5 1 16,-5 6 52-16,1 8 1 0,-1 3-57 15,4 6 0-15,3 4-14 16,2 4 1-16,7 2-21 15,4 0 0-15,5-1-2 16,1-3 0-16,3-2-23 16,-1-1 1-16,2-2 21 15,0-1 0-15,2-1 0 16,-4 0 1-16,-3-2 12 16,-3 0 1-16,-1 0 23 15,-2 0 0-15,-2-2-37 16,-5-11 1-16,-4-8-1 0,-2 1 0 15,0 0 2-15,0-4 0 16,0 1-10-16,2 7 0 16,4 1-8-16,-1 8 1 15,1 3 77-15,3 10 1 16,-1 6-70-16,5 3 1 16,2 5-7-16,1-4 1 15,-1 0 30-15,6-5 0 16,-3-4-36-16,4-5 1 15,4-4-3-15,-2 1 0 16,-1-9 20-16,-1 3 0 16,-2 0 13-16,-1 0 0 15,-1 0-1-15,-1 1 0 16,-4 3 7-16,0-1 1 16,0 2 20-16,-6 0 1 15,1 0-43-15,-1 1 1 16,-1-3-37-16,0 0 1 0,1 1-26 15,2 1 0-15,1 0-1216 16</inkml:trace>
  <inkml:trace contextRef="#ctx0" brushRef="#br0" timeOffset="4683.522">20554 13016 852 0,'0'0'0'15,"22"7"183"-15,-31-5 1 16,-15 1-40-16,2 6 0 16,-2 4 13-16,2 12 1 15,-2 10-103-15,9 13 0 16,6 12-79-16,11 9 1 15,9 6 48-15,20 5 1 16,15 5-4-16,2-29 0 16,8-20-39-16,-10-25 1 15,-2-24-65-15,4-25 0 16,2-23 70-16,-15 12 1 16,-7 0 7-16,-12 8 0 15,-10 3-5-15,-12 2 1 16,-12 0 50-16,-3 8 0 0,-3 7 40 15,-9 12 1-15,-6 9 28 16,6 7 0-16,4 4-57 16,10 5 1-16,8 6-40 15,9 3 1-15,10 2-34 16,5-3 1-16,9-3-70 16,2-6 0-16,5-4-14 15,-3-10 1-15,-2-8 18 16,-5-11 1-16,-5-11 80 15,-6-5 0-15,-6-4 38 0,-8 0 1 16,-5 0-32-16,-4 7 1 16,-1 6 49-16,-3 5 0 15,-3 7-6-15,-2 13 1 16,0 13-4-16,6 7 0 16,1 9-50-16,10 2 1 15,7-2-1-15,5-6 0 16,6-3-4-16,2-7 1 15,2-12-12-15,0-2 1 16,1-10 2-16,-7-4 1 16,3-3 35-16,-7-3 1 15,-1-3 21-15,-4 2 0 16,-2 2-59-16,0 6 1 16,0 3 17-16,0 4 1 15,-1 3-4-15,-3 4 0 16,-3 6-1-16,2 5 1 0,1 3-8 15,-1 0 0-15,5 1 7 16,-2-4 0-16,4 0-8 16,4-8 0-16,-1 1 9 15,7-2 0-15,4-4-37 16,-6 2 0-16,1-2 50 16,-3 0 0-16,-1 0-11 15,-1 1 0-15,-2-3 3 16,-8-10 1-16,-5-10 38 15,-6-10 1-15,-7-13-58 16,6 12 1-16,0-1 65 0,-8 16 1 16,-6 11-4-16,1 24 1 15,-4 19-53-15,3 11 1 16,5 15 25-16,6-2 1 16,9 1-31-16,2-10 1 15,5-13-78-15,3-12 0 16,7-12-220-16,-1-22 1 15,2-1-840-15</inkml:trace>
  <inkml:trace contextRef="#ctx0" brushRef="#br0" timeOffset="6681.425">11511 12479 158 0,'0'0'0'16,"-3"23"170"-16,3-4 1 15,3 0-35-15,3 9 0 16,7 2-62-16,0 1 0 15,7 1-72-15,2-6 1 16,2-6-2-16,4-13 1 16,5-9 40-16,0-12 1 15,4-14-133-15,-2-6 1 16,-1-11 107-16,-7-2 0 16,-3-4-65-16,-5 10 1 15,-10 5 101-15,-9 3 0 16,-7 4-42-16,-6 9 1 15,-6 6 69-15,-3 9 0 16,-2 8 16-16,2 4 1 0,0 8-86 16,7 1 1-16,0 2-16 15,6 0 0-15,3 2 1 16,8 2 0-16,4 3 0 16,7 0 0-16,5 4-13 15,1-7 0-15,5-2-12 16,3-6 1-16,7-5 59 15,-7-7 0-15,1-9 9 16,-4-13 1-16,-4-11-43 16,-5-3 0-16,-6-9 45 0,-5 5 0 15,-4 2-52-15,-11 1 0 16,-9 1 5-16,-3 9 0 16,-4 7 30-16,-1 5 0 15,-1 13 33-15,1 4 1 16,4 6-39-16,7 7 1 15,4 2 6-15,6 3 1 16,5 3-44-16,2-3 1 16,7 3 9-16,3-5 0 15,1 0-8-15,2-4 0 16,3 1-8-16,1-8 1 16,1-4 26-16,3-5 0 15,-1-5 5-15,2-13 1 16,2-8-16-16,-5-6 0 15,-6-4-6-15,-6 1 0 16,-5 3 1-16,-4 1 0 16,0 8-39-16,-16 6 0 0,-6 8 38 15,-2 17 0-15,-2 6 0 16,0 11 0-16,-1 8 14 16,3 5 1-16,6 2 10 15,1-4 1-15,6 0-24 16,4-4 1-16,4-6 3 15,3-6 0-15,2-6-32 16,5-1 0-16,6-6 32 16,6-2 1-16,3-1-3 15,-1-4 0-15,-3-2 49 0,-1-3 0 16,-4-4-47-16,-3-9 0 16,-3-6 22-16,-5 6 1 15,-2-5-23-15,-11 1 0 16,-5 0 0-16,-4 4 0 15,0-2 39-15,1 8 1 16,3 1-22-16,-3 13 1 16,5 7 52-16,5 14 1 15,7 11-97-15,0 10 1 16,8 6 23-16,-2-8 1 16,5-2-4-16,-1-11 1 15,-1-11-43-15,5-24 1 16,1-21-87-16,0-13 1 15,-2 1-971-15</inkml:trace>
  <inkml:trace contextRef="#ctx0" brushRef="#br0" timeOffset="8564.792">6396 14423 427 0,'0'0'0'16,"9"34"166"-16,-9-32 0 0,-4-4-19 15,2 2 1-15,-1-3-19 16,-3 8 1-16,2 4-96 15,4 7 0-15,4 4-35 16,2-3 0-16,3-1 27 16,4-9 0-16,5-5-41 15,6-9 1-15,4-10 24 16,0-6 1-16,5-10-10 16,-11 4 1-16,2-1-2 15,-9 1 0-15,-2 0 1 16,-4 7 0-16,-4 4 71 0,-1 4 0 15,-4 6-29-15,-7-4 0 16,-3 1-11-16,-1 4 1 16,-7 0 41-16,3 3 0 15,2 4-82-15,4 4 0 16,5-1 9-16,8 12 1 16,5 8 32-16,0 10 1 15,10 10-35-15,-1 0 0 16,10 4 0-16,-8-7 1 15,3-6 21-15,-9-6 0 16,-1-10-41-16,-2-6 1 16,-3-6-5-16,5-19 1 15,3-14 37-15,1-11 1 16,-2-11-44-16,-6 0 0 16,-5-5 28-16,-4 13 1 15,-4 4 52-15,-5 12 1 0,-6 4-54 16,-9 10 0-16,-8 9-2 15,-8 5 1-15,-6 7 2 16,1 4 0-16,-1 6 48 16,6 2 0-16,1 6 23 15,11 9 0-15,10 4-83 16,8 2 0-16,16 3 3 16,5-1 1-16,11 0-38 15,10-7 0-15,5-4 45 16,1-14 0-16,12-9-31 0,-13-6 0 15,-7-8 26-15,-6-15 0 16,-6-15-5-16,-11-1 0 16,-14-8 32-16,-10 3 1 15,-8-1-7-15,-3 11 1 16,-5 5 75-16,9 19 1 16,-2 14-27-16,15 16 0 15,5 17-92-15,17 1 0 16,11 4-183-16,8-18 0 15,1 0-1119-15</inkml:trace>
  <inkml:trace contextRef="#ctx0" brushRef="#br0" timeOffset="9587.932">6329 17061 203 0,'0'0'237'0,"9"-16"0"16,8-13 49-16,9-9 1 15,7-9-67-15,4-6 0 16,5-8-115-16,8-4 1 15,2-6-31-15,5 1 0 16,4-4-72-16,17-15 0 16,8-12 12-16,9 7 1 15,2 2-9-15,-4 4 1 16,-5 3-8-16,-5-2 1 16,-9 2-1-16,2 5 0 0,-6 6 47 15,-2 6 1-15,-1 6-35 16,-12 8 1-16,-9 9 42 15,-9 11 0-15,-3 8-20 16,-7 8 0-16,-8 7 64 16,-1-1 1-16,-3-3-89 15,0 6 1-15,-4 0 18 16,4 0 0-16,-4 0 22 16,5-2 1-16,-1 1-71 15,-6-1 1-15,4 2 49 16,-4 3 0-16,-3-1-105 15,0 3 1-15,-1 1-38 0,-3 1 0 16,-2 0-161-16,0 0 1 16,0 1-1058-16</inkml:trace>
  <inkml:trace contextRef="#ctx0" brushRef="#br0" timeOffset="10465.391">3017 13520 763 0,'0'0'45'0,"0"0"0"16,-9 27-24-16,3-9 0 0,6 3 34 15,6 1 1-15,12 0-14 16,1 0 0-16,8-3 37 16,7 3 0-16,4 0-46 15,9 3 1-15,8 0 26 16,0 15 0-16,1 9 79 16,8 21 0-16,10 17-33 15,-4 7 1-15,4 4-49 16,-2 3 1-16,2 5 10 15,-6-4 0-15,-3-3-18 16,-4 4 1-16,0 0-15 16,-6-4 1-16,-3-3 3 0,-2-17 0 15,1-8-2-15,-4-15 1 16,-1-9 16-16,-7-9 1 16,1-9-19-16,-16-15 0 15,-5-7-51-15,-6-1 0 16,-2-6-35-16,-2 0 1 15,-2 0-149-15,-5-2 0 16,2-3-462-16,-4-8 0 16,2 0 222-16</inkml:trace>
  <inkml:trace contextRef="#ctx0" brushRef="#br0" timeOffset="11269.875">5744 12998 707 0,'0'0'0'0,"33"25"218"15,-9-9 0-15,9 8-79 16,8-3 0-16,1 3-32 16,14-6 1-16,5-2-22 15,7-11 1-15,6-6-41 16,11-8 0-16,7-6 9 15,26-7 1-15,24-8-49 16,-5 12 1-16,11 7 52 0,-15 7 0 16,-2 10-50-16,-11-1 0 15,-8-3 50-15,1-2 1 16,1-2-3-16,-14-2 1 16,-4 1 8-16,-11-1 0 15,-6 2-55-15,-5 2 1 16,-4-5 50-16,-1 7 0 15,-10 1-35-15,-15 5 0 16,-11 1-29-16,-5 2 0 16,-6 1 4-16,0 3 0 15,2-1-16-15,-9-1 0 16,2-4-230-16,-2-6 1 16,-3 1-1317-16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03:41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22354 8286 415 0,'0'3'0'16,"0"3"-252"-16</inkml:trace>
  <inkml:trace contextRef="#ctx0" brushRef="#br0" timeOffset="292.821">22356 8273 494 0,'2'-7'0'15,"0"1"195"-15,3-6 1 16,3-8 0-16,1 2 1 16,2 0-82-16,5 1 1 15,5-2 14-15,3-3 1 16,3 0-90-16,5-10 1 16,1-3-2-16,8-4 0 15,3-12 11-15,6-3 0 16,7-6-66-16,13-9 1 15,12-6 21-15,-5 8 1 16,2 5-5-16,-12 8 1 0,-8 7 32 16,-7 9 0-16,-10 7-43 15,-10 6 1-15,-10 5 5 16,2 2 1-16,-2-2-81 16,-2 2 0-16,-1 0-329 15,-3 6 0-15,1-1-256 16</inkml:trace>
  <inkml:trace contextRef="#ctx0" brushRef="#br0" timeOffset="576.188">22223 7977 550 0,'7'0'0'16,"1"0"-353"-16</inkml:trace>
  <inkml:trace contextRef="#ctx0" brushRef="#br0" timeOffset="1226.074">22417 7836 606 0,'5'0'0'0,"5"0"196"15,1 2 1-15,2-1-74 16,-6 5 1-16,-1 1-18 15,-12 11 1-15,-5 7 13 16,-6 1 0-16,-3 3-100 16,-6 1 0-16,-3 5 18 15,-6 3 0-15,-4-1 4 16,0 7 1-16,-2-1 11 0,1 2 0 16,1 2 1-16,4-5 0 15,2 1-30-15,9-10 1 16,7-10-20-16,4-3 0 15,6-11-9-15,1-2 0 16,6-7-1-16,6-3 1 16,3-10 3-16,11-9 0 15,10-5-8-15,1 0 1 16,4-3 7-16,-1 6 0 16,1 2-31-16,3 13 0 15,7 2 31-15,3 9 0 16,3 7-1-16,1-4 1 15,0 6-1-15,1-4 0 16,5-3 47-16,-7-8 0 16,1-6-38-16,-2-3 1 15,-2 0-6-15,-2-3 1 0,0-4 29 16,-7 2 0-16,-6 0-33 16,-7 5 1-16,-8 1 45 15,-5 5 0-15,-3 3-8 16,-5 2 0-16,-5 2-14 15,-2 0 1-15,-3 0 11 16,-14 0 1-16,-10 4-35 16,-4-4 1-16,-14-2 0 15,1-4 1-15,-4-3 50 16,4-1 0-16,0-3-95 16,2-1 0-16,-4-3 42 0,9 3 1 15,8 1-7-15,3 0 0 16,6 3-53-16,0-1 0 15,1 0-43-15,6-2 0 16,4-1-77-16,6 1 0 16,-1 1-1156-16</inkml:trace>
  <inkml:trace contextRef="#ctx0" brushRef="#br0" timeOffset="20724.883">16306 16035 460 0,'0'0'0'0,"0"0"175"15,0 0 1-15,0 0 20 16,0 0 0-16,0 0-38 16,0 0 0-16,0 0-64 15,0 0 1-15,24-24-28 16,-13 10 0-16,6-4-67 0,-4 3 1 15,1 2 27-15,-1 1 0 16,0 5 29-16,2 5 0 16,0 4-30-16,0 1 0 15,3 4-27-15,-5-1 0 16,2 1 34-16,-1-3 1 16,-1-1-26-16,8-3 0 15,3-1 66-15,-2 1 1 16,0 0-75-16,6 1 0 15,-2 1 25-15,1 2 0 16,1-1-26-16,0 1 0 16,-1-2 20-16,-3 0 0 15,-2-2-24-15,2 0 0 16,2 0 9-16,-2 0 1 16,2 1-10-16,0 1 1 15,-2 2 2-15,4-1 0 0,3 1 18 16,0 3 0-16,-3 2-17 15,2-1 0-15,-3-3 19 16,-1 2 1-16,-2-1-21 16,0 3 0-16,2 3 4 15,4 3 1-15,3 1 56 16,2 2 0-16,2 2-63 16,2-4 0-16,-2-1 21 15,-1-6 1-15,3-6-34 16,-4-3 1-16,-1-5 22 15,-12-1 1-15,-6 1-110 0,-6 0 0 16,-9-3-313-16,-14 7 0 16,1-1-608-16</inkml:trace>
  <inkml:trace contextRef="#ctx0" brushRef="#br0" timeOffset="21657.812">16404 16105 449 0,'4'4'0'16,"1"1"-33"-16,-1-3 0 15,-2 0 178-15,3-2 0 16,1 0-46-16,5 5 0 15,4 6-32-15,3 2 1 16,0 6-53-16,3 5 0 16,5 5 57-16,-1-2 0 15,3 2 15-15,-9-4 0 16,-3 0 14-16,-7-1 1 16,-7-4 7-16,6-4 1 15,-6 0-55-15,-1-7 1 16,-1-1-12-16,-3-5 0 15,-7-3-38-15,1-3 0 0,0-3-9 16,-9-14 0-16,-6-10 8 16,0-3 0-16,-2-7 7 15,-8 1 1-15,-2-3 21 16,-5 8 0-16,2 1 30 16,-5 6 0-16,1 4-20 15,5 5 0-15,1 3-44 16,3 2 1-16,9 1-1 15,2-4 0-15,5-4 5 16,5 0 1-16,4 0-6 16,5 4 1-16,0-1-1 0,8 1 1 15,5 2-1-15,1 1 1 16,1 4-1-16,2 4 0 16,-1-4-7-16,3 3 1 15,4 1 29-15,-1-8 1 16,1-3 14-16,-1-4 0 15,6-4 6-15,2-1 0 16,3-2-50-16,-1 2 0 16,0-2 19-16,-2 1 1 15,3-1 2-15,-3 4 1 16,-4 1-79-16,0 2 0 16,-7 0-90-16,0 4 0 15,0 0-1350-15</inkml:trace>
  <inkml:trace contextRef="#ctx0" brushRef="#br0" timeOffset="24074.68">16614 16961 718 0,'0'0'57'16,"-5"2"0"-16,-3 2-62 15,1-2 0-15,3-2 62 16,-3-2 1-16,5 0 18 0,-2-2 0 16,3 1 27-16,-1-1 1 15,2 2-38-15,2 1 0 16,-1-1 20-16,3 0 0 15,-2 0-1-15,0 0 1 16,3 1-34-16,-5-1 1 16,2-2 16-16,6 4 1 15,-3 0 11-15,14 9 0 16,8 7-80-16,8 6 0 16,10 5 51-16,6 8 1 15,8 6-70-15,0-1 1 16,4 1 44-16,9 5 0 15,9 2-16-15,-16-10 0 16,-8-7-7-16,-20-9 0 16,-15-8 46-16,1-3 1 15,-11-4-49-15,-2 0 0 0,-8-3 1 16,-2 0 1-16,-4-3-7 16,-2 1 1-16,1-2-125 15,-4-2 0-15,-6-1-64 16,6 1 0-16,1-2-261 15,3-1 1-15,-5 0-70 16</inkml:trace>
  <inkml:trace contextRef="#ctx0" brushRef="#br0" timeOffset="24385.834">16446 17048 886 0</inkml:trace>
  <inkml:trace contextRef="#ctx0" brushRef="#br0" timeOffset="24959.071">16457 17111 494 0,'2'2'234'16,"13"14"1"-16,3 10-47 16,1 4 0-16,-1 7-76 15,1-3 0-15,-3 2-38 16,1-5 0-16,-2-2-59 0,-6-8 0 16,-2-4 33-16,-1-7 1 15,-6-2-6-15,0-5 0 16,-4-3-17-16,2 0 0 15,-1-3 27-15,3-1 0 16,-4 0-48-16,4-1 0 16,4 0 8-16,-2-4 0 15,1-2-12-15,1-13 0 16,0-6 37-16,1-14 0 16,-5-10-41-16,0 2 0 15,-3-4 6-15,3 1 1 16,0 3 19-16,-4 7 1 15,-2 3-35-15,1 12 0 16,1 8 51-16,0 7 0 16,3 6-35-16,1 4 1 15,-4 1 6-15,4 3 1 16,0-1 15-16,0 0 0 0,0 0-29 16,0 0 1-16,0-1 35 15,0-3 1-15,0 1-43 16,0-2 1-16,4-1 0 15,-4 1 1-15,1 0 6 16,3-2 1-16,3 0-1 16,8 0 1-16,4-2 72 15,7 7 1-15,10 6-77 16,9 4 1-16,1 4 16 16,6 3 0-16,-3 3-16 0,1-3 1 15,0-2-1-15,0-4 1 16,0-5-1-16,-11 0 0 15,-10-4-312-15,-1 0 0 16,0 0-1043-16</inkml:trace>
  <inkml:trace contextRef="#ctx0" brushRef="#br0" timeOffset="31024.6">22205 8295 595 0,'0'0'0'0,"7"-38"212"16,-7 41 0-16,-4 10-69 15,1 0 0-15,-1-1-36 16,2-1 0-16,0-4-47 16,6-3 0-16,1-11-60 0,3 1 0 15,1-6 9-15,0-10 0 16,0-3-2-16,4-10 1 15,-2-3 29-15,-1-10 1 16,-3-5-41-16,-1 1 1 16,-3-1 11-16,-1 6 0 15,0 8 64-15,-2 4 1 16,0 12 3-16,2 1 0 16,0 6-77-16,1 1 0 15,3-1-2-15,1 2 1 16,4-1-19-16,2 1 1 15,4 1 17-15,0 2 1 16,1 2 7-16,-3 4 0 16,0 1 45-16,-4 4 1 15,-4 4-26-15,2 9 0 0,2 1 21 16,0 2 1-16,2 1-63 16,4 2 1-16,7 3 3 15,0 0 0-15,7-6 18 16,3-2 0-16,1-1 0 15,0 0 1-15,0-1-3 16,-2 1 0-16,0 3 27 16,-5-1 1-16,-6 5-37 15,0 5 0-15,-3 0 17 16,-6-3 0-16,-4-2 4 16,-4-2 0-16,-1-5-1 0,-2-4 1 15,-4-4-7-15,0-1 0 16,-1-4 24-16,-1 0 0 15,0-4-33-15,-5-1 1 16,-6-4-2-16,0 1 1 16,1 3 41-16,-7-1 0 15,-3 6-45-15,-1 6 1 16,-1-3 3-16,-11 8 1 16,-6 2-3-16,4 0 1 15,1-1 0-15,-10-1 0 16,-4-7 16-16,6-2 1 15,2-2-21-15,3-4 1 16,4-1 9-16,7-5 0 16,6 3-46-16,6 2 1 15,5 1 75-15,4-1 0 16,5 3-77-16,0 2 0 16,3 0 15-16,1 2 0 0,0 3 29 15,1-1 1-15,5 5-37 16,0 0 0-16,3 2 55 15,4 1 0-15,3 6-43 16,-1-1 0-16,2 1 26 16,-1 7 0-16,3 0-10 15,-6-3 0-15,-2 0-74 16,0-2 1-16,0-4-375 16,0-16 0-16,0 0-399 15</inkml:trace>
  <inkml:trace contextRef="#ctx0" brushRef="#br0" timeOffset="32126.102">22380 8222 337 0,'9'-3'0'0,"4"-3"134"0,0 3 0 16,0-6 36-16,5-2 0 16,3 0-90-16,6-5 0 15,5-4-15-15,1-5 1 16,2-3 111-16,2-6 1 16,4-4-152-16,3 0 0 15,6-5 22-15,0 1 0 16,3-5-46-16,12-7 0 15,9-2-3-15,-8 2 1 16,1 0 46-16,-1 1 0 16,1-1-34-16,-5-2 1 15,1-7 10-15,-6 7 1 16,-1-4-15-16,-6 13 0 16,-6 9 30-16,-15 9 1 15,-8 17-38-15,-5-1 0 0,-3 10 36 16,-4 1 0-16,-5 2-26 15,0 0 0-15,-4 0 24 16,0 0 0-16,-2 2-56 16,-18 7 1-16,-14 3 17 15,-1 3 0-15,-3 3-30 16,-12 11 0-16,-9 5 4 16,-8 13 0-16,-5 7 28 15,-18 18 0-15,-14 19 49 16,3-14 1-16,-4 3-12 0,18-10 1 15,11-1-33-15,4-9 0 16,7-6 1-16,19-14 1 16,17-15 30-16,-6-3 0 15,1-3-42-15,10-4 1 16,8-8-49-16,3-1 1 16,6-3 18-16,10-3 1 15,10-7 15-15,7-2 0 16,10-4 16-16,7-5 1 15,5-3-1-15,5-8 1 16,2-6-30-16,7-6 0 16,5-3 38-16,14-12 0 15,12-10-8-15,-13 2 0 16,-4-3 18-16,-9 2 1 16,-7-1-20-16,-3 4 0 15,-1 4 11-15,0 11 1 0,-4 9-2 16,-16 13 1-16,-12 12-11 15,-3 3 0-15,-4 6-50 16,4 0 1-16,0 4-51 16,-1-3 0-16,-1 1-55 15,-5 0 1-15,-3 2-175 16,-1 0 1-16,0 0-159 16</inkml:trace>
  <inkml:trace contextRef="#ctx0" brushRef="#br0" timeOffset="32518.041">22542 7765 326 0,'2'0'0'0,"0"0"-185"15</inkml:trace>
  <inkml:trace contextRef="#ctx0" brushRef="#br0" timeOffset="33474.585">22601 7760 516 0,'6'2'0'0,"1"1"231"0,10 6 1 15,5 2-10-15,2 5 0 16,6 6-142-16,-1 3 0 16,3 6-51-16,3 0 0 15,-4 3-30-15,2-1 1 16,-1-3-2-16,-6-4 0 15,-2-5 4-15,-8-1 0 16,-3-7 39-16,-4 0 1 16,-5-6 1-16,0-2 1 15,-4-1-16-15,-2-2 0 16,-2-2-28-16,-12-4 0 16,-10-1 0-16,-4-8 1 15,-7-3 41-15,0-8 0 16,-3-5-40-16,-1-1 0 15,1-3-1-15,4 4 0 0,9 6-2 16,-1 6 1-16,6 5 0 16,3-1 1-16,5 6-65 15,4 1 1-15,7 6 34 16,-1-3 0-16,4 3 23 16,7 3 0-16,6 1 11 15,4 5 0-15,3 0-37 16,2 7 0-16,4-1 93 15,0 10 1-15,2 8-55 16,0 1 1-16,-1 4-8 0,-3 0 1 16,0 0 4-16,-5-4 0 15,-5-5 13-15,-4-6 1 16,-7-3 30-16,-1-7 0 16,-2-4-25-16,-3-5 1 15,-3-3 11-15,-14-6 0 16,-10-4-71-16,-1-11 1 15,-2-3 68-15,-6-6 0 16,0-4-40-16,-7-3 1 16,0-5 4-16,11 10 1 15,5 7 60-15,4 10 1 16,4 7-93-16,2 7 0 16,3 5 28-16,6 8 0 15,4 7-36-15,5-4 0 16,4 2 1-16,5-2 0 15,6-3 35-15,-2-4 1 0,0-6-50 16,6-3 1-16,1-3 56 16,-1-3 1-16,-1 3-4 15,-5-1 1-15,-1-1 13 16,-3 5 1-16,-3 0-12 16,1 5 1-16,3-1-5 15,-3 1 0-15,-1 2 2 16,-2 3 1-16,-4-5 43 15,-5 4 1-15,-5 2-45 16,-13-2 1-16,-12 3 15 0,0-2 0 16,-2-1-3-16,0-2 1 15,2-4 8-15,8-1 1 16,5 0-27-16,5 0 1 16,8 1-45-16,2 1 1 15,3-2-4-15,6 5 0 16,4-2-78-16,7-1 0 15,6 0 27-15,3-4 1 16,4-9-108-16,6-4 0 16,-1 0-498-16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04:52.1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1158 6954 124 0,'-4'0'0'16,"-1"0"-33"-16</inkml:trace>
  <inkml:trace contextRef="#ctx0" brushRef="#br0" timeOffset="571.955">1047 6925 326 0,'-15'-5'0'16,"-7"-3"149"-16,-2 3 1 15,-3-4 6-15,-1 2 0 16,0 1-95-16,0 3 1 0,1 3-1 16,-1 0 0-1,4 3-37-15,6-1 1 0,3 2-34 16,2-1 1-16,7 1 7 15,3-4 1-15,6 0-16 16,-3 0 1-16,0 0 10 16,10 0 1-16,4-4 22 15,5-1 0-15,3 1-68 16,-2 1 1-16,-1-3-4 16,3 6 0-16,7 2 52 15,-3 2 0-15,2-1 8 16,-8-3 1-16,2 2 32 0,2 2 1 15,4-1-41-15,-6 1 0 16,2 0 20-16,-9 1 0 16,0-5 13-16,-2 4 0 15,0-4 2-15,-4 0 1 16,-4 0-53-16,-1 3 1 16,2 3 86-16,-16 1 1 15,-4 4-1-15,1 0 0 16,-2-2-63-16,-3-4 0 15,-10 2 58-15,-5-7 0 16,-12 0-13-16,3 0 0 16,-6-7-40-16,2 5 1 15,5 2-4-15,8 0 1 16,5 2-10-16,10 5 0 16,3 2-35-16,6 0 0 0,5 2 33 15,0 0 0-15,8 0-8 16,0 2 0-16,1-4 9 15,8 0 0-15,-2-4 0 16,11-3 1-16,2-6 0 16,8-5 0-16,1-11-473 15,-5 2 1-15,-1-3 70 16</inkml:trace>
  <inkml:trace contextRef="#ctx0" brushRef="#br0" timeOffset="6798.888">7697 8090 124 0,'-11'0'0'16,"0"-3"-33"-16</inkml:trace>
  <inkml:trace contextRef="#ctx0" brushRef="#br0" timeOffset="7088.874">7804 8006 135 0,'-15'9'0'15,"-9"0"174"-15,21-11 0 16,6-9-207-16,3 6 1 15,-2-6 65-15,-14 2 0 16,-8 0 29-16,-10 1 0 16,-7 3-59-16,-4-2 0 15,-7 1 12-15,4 3 1 16,-2-1 85-16,8 2 1 16,5 2-96-16,0 2 1 0,1 2 52 15,8-1 0-15,7 1-17 16,0 0 0-16,6 1-76 15,0-5 1-15,2 4 13 16,1-4 1-16,2 0-35 16,6 1 0-16,6 1 47 15,5 7 1-15,5 0-239 16,0 8 0-16,1-1 106 16</inkml:trace>
  <inkml:trace contextRef="#ctx0" brushRef="#br0" timeOffset="19321.288">6261 15839 158 0,'0'0'0'16,"-37"-14"142"0,22 7 1-16,0 0-243 0,6-1 0 15,5 3 328-15,-10-6 1 16,-7-5-88-16,1 5 1 16,2 0-24-16,-1 4 1 15,4 1-50-15,6 3 1 16,4 3-104-16,10 3 0 15,4 5 36-15,6 3 0 16,13 3 3-16,-1-1 0 16,5 1-35-16,-3-5 0 15,-1-2 43-15,-6-3 1 16,-7-2-2-16,-6-4 0 16,0-3 27-16,-9-12 1 15,-5-6-40-15,-2-1 1 16,-5-3 73-16,-6 4 0 15,-4-1-8-15,3 6 0 0,1 6 4 16,5 3 1-16,2 3-86 16,11 2 0-16,2 3-237 15,16-5 0-15,1 1-573 16</inkml:trace>
  <inkml:trace contextRef="#ctx0" brushRef="#br0" timeOffset="20492.093">8118 13671 337 0,'0'0'0'0,"0"0"235"15,0 0 0-15,-7 26-105 16,10-8 0-16,3 7-101 15,1-9 0-15,1 2 3 16,-1-5 1-16,2 0-20 16,-3-8 0-16,-1-1-9 0,3-4 0 15,-3-6 29-15,-1-5 0 16,2-3 6-16,-3 0 1 16,3-5 21-16,-4 1 0 15,-1-1-5-15,-4-3 0 16,-3 0 1-16,-3 4 1 15,-8 2 38-15,-1 7 0 16,-2 9-60-16,3 9 1 16,6 4-34-16,4 3 1 15,5 2 1-15,11 0 0 16,9 2-3-16,1-6 0 16,-1-3-2-16,6-4 0 15,6-5-10-15,-8-2 0 16,-4-4 8-16,-3-1 1 15,-4-4 8-15,-3-2 1 16,-1-1 2-16,-14-7 0 16,-4-2 36-16,-6 3 1 0,0 1 46 15,4 5 1-15,4 3-68 16,0 3 0-16,5 6-25 16,4 8 1-16,4 4-395 15,0 12 0-15,1-1-623 16</inkml:trace>
  <inkml:trace contextRef="#ctx0" brushRef="#br0" timeOffset="21496.16">5976 16866 124 0,'2'5'329'0,"17"33"1"15,12 22-140-15,-3 7 1 16,5 10-68-16,-2-8 1 15,-1-4-51-15,-2-9 1 16,-4-6 13-16,-6-17 1 16,-5-13-22-16,-7-2 0 0,-8-5-44 15,2-6 0-15,0-4-7 16,-9-6 1-16,-1-8-7 16,-12-7 1-16,-6-7-10 15,-1-12 0-15,-2-8 3 16,-6-11 0-16,-2-11 8 15,2 1 0-15,2-7 22 16,2-13 1-16,1-14 1 16,12 10 0-16,7 3-45 15,7 28 0-15,10 19 10 16,11-5 1-16,9 3-1 16,0 8 0-16,2 5-8 0,11 4 1 15,9 1 6-15,2 8 0 16,4 3 0-16,-8 13 1 15,-2 9 40-15,-18 13 1 16,-9 9-27-16,-17 10 1 16,-16 10-2-16,-23 19 1 15,-20 15 106-15,0-4 0 16,-9 3-109-16,11-23 0 16,4-12 33-16,16-24 1 15,8-18-252-15,12-18 1 16,1 1-1304-16</inkml:trace>
  <inkml:trace contextRef="#ctx0" brushRef="#br0" timeOffset="22970.58">9023 13225 315 0,'2'6'0'0,"3"1"243"15,-12-5 1 1,-4-6-108-16,-4 4 1 0,2-2 47 15,-2 9 0-15,-3 8-36 16,5 7 1-16,0 6-105 16,5 7 0-16,7 5-5 15,4 8 1-15,5 8-41 16,6-7 0-16,9 2-4 16,1-12 1-16,1-8-68 0,-2-7 1 15,-5-10 39-15,-3-5 0 16,-6-5 39-16,-2-11 1 15,-5-10 2-15,-2-8 0 16,-2-11 8-16,-7-2 1 16,-7-7 88-16,5 9 0 15,-4 3-73-15,4 8 0 16,3 5 11-16,5 5 0 16,-3 6-43-16,6 6 1 15,0 3 4-15,0 9 1 16,0 7-10-16,6 0 1 15,-1 2 54-15,10 6 1 16,5 1-39-16,6 10 1 16,9 4-1-16,2 6 1 15,7 8 4-15,6 3 0 16,6 5-20-16,14 6 1 16,13 7-1-16,-9-18 1 0,-2-11-1 15,-26-18 1-15,-18-18-1 16,-1-1 1-16,-5-12 4 15,-7 2 1-15,-6-3 2 16,-5-11 0-16,-4-8 15 16,-9-3 1-16,-10-5-22 15,-5 3 1-15,-3 0 4 16,-16 7 0-16,-7 4 48 16,4 5 1-16,-5 4-66 15,4 2 0-15,1 2 13 0,13 1 0 16,5 2-30-16,10 0 0 15,3 1-17-15,6-1 0 16,5 0 27-16,10-16 1 16,8-13 12-16,9-12 1 15,8-15-5-15,6-11 1 16,5-14-215-16,14-11 0 16,-1 0-1097-16</inkml:trace>
  <inkml:trace contextRef="#ctx0" brushRef="#br0" timeOffset="25387.124">6148 15691 404 0,'0'0'0'16,"-2"-1"236"-16,-5 8 1 15,-2-2-64-15,-1 8 0 16,1 1-65-16,2 4 0 16,5 2-30-16,2-4 0 15,2 1-63-15,2-5 1 16,1-1 6-16,2-4 1 16,-1-3-23-16,0-6 0 15,1-3 37-15,8-8 0 0,3-7-19 16,1 4 1-1,-5 2 34-15,1-3 1 0,2 1-25 16,1-2 0-16,6 2-20 16,-5-4 1-16,1 4 20 15,6-8 0-15,-2-3-29 16,4-2 1-16,-4-3 3 16,3-6 1-16,1-4 17 15,0 2 1-15,-6-1-22 16,11 1 0-16,4-2 0 15,0 6 1-15,-4 4 8 0,-2-2 0 16,3-1-16-16,-1-1 1 16,-2 0 8-16,-1-4 0 15,3-1-1-15,-3 4 0 16,-1 1-3-16,3 0 1 16,1 2 19-16,-4 7 0 15,3 3-17-15,1-1 0 16,8 0-1-16,-4 1 1 15,-1 3-3-15,3-7 0 16,2-2-3-16,-4-6 0 16,0-6 38-16,0-1 0 15,-2-4-56-15,2 3 0 16,3-3 21-16,-3 9 1 16,4 0 13-16,-2 4 1 15,-3 3-15-15,-2 3 1 16,-1 0-1-16,2-2 0 15,-2-3-5-15,-5 2 1 0,-8 4 3 16,6-9 0-16,-2 0 1 16,-5 11 0-16,-5 0 5 15,-1 8 0-15,-4 5-5 16,4 3 0-16,2 1 15 16,4 1 1-16,-1 0-20 15,1 1 0-15,-5 1 9 16,1-2 0-16,0 0-2 15,1-4 1-15,-1-4 8 16,0 1 1-16,-2-1-9 0,-4 3 0 16,-1-1-10-16,-3 4 1 15,1 4 8-15,-1-1 1 16,3 3-16-16,-3-1 0 16,-1 2 15-16,1 0 1 15,-1-1-15-15,5-1 1 16,-3 1 32-16,3-3 0 15,4 1-24-15,-2-4 1 16,-2 0 5-16,-1 1 1 16,-1 1-1-16,0 2 0 15,-5 1 8-15,0 2 0 16,0 1-11-16,2-1 0 16,-4 0-2-16,0 0 0 15,1 0-1-15,3 1 1 16,0-3-466-16,5 2 0 15,-3 0-409-15</inkml:trace>
  <inkml:trace contextRef="#ctx0" brushRef="#br0" timeOffset="30736.589">8626 13350 214 0,'-13'9'0'0,"-7"9"154"16,21-20 1-16,18-18-93 15,-3 4 0-15,5-6-5 16,3-5 1-16,3-11-6 16,1 0 1-16,0-3-7 15,0-4 1-15,-1-6 6 16,1 6 1-16,0 3-22 15,-1 3 0-15,-5 1 47 16,4 3 0-16,0 3-9 16,7 1 0-16,-1-1-26 0,-3 6 0 15,-1 5 12-15,0-1 0 16,1 0-24-16,3-3 0 16,1-2-17-16,-5 1 0 15,-3 1-13-15,1 0 1 16,0-2-3-16,-6-2 0 15,3 0 18-15,-5 4 0 16,-3 3-15-16,-2 2 0 16,0 4-3-16,-4 3 1 15,-4 8 30-15,-1-4 0 16,2 5-93-16,-5-3 1 16,3 3-432-16,0 3 1 15,0-1 131-15</inkml:trace>
  <inkml:trace contextRef="#ctx0" brushRef="#br0" timeOffset="31000.882">9137 12501 113 0,'13'-6'0'15,"13"-1"7"-15,-26 2 0 16,0 1-44-16</inkml:trace>
  <inkml:trace contextRef="#ctx0" brushRef="#br0" timeOffset="31036.786">9104 12472 203 0,'0'0'0'16,"0"0"-93"-16</inkml:trace>
  <inkml:trace contextRef="#ctx0" brushRef="#br0" timeOffset="31537.005">9058 12488 751 0,'-4'4'0'15,"-1"5"184"-15,-3 3 0 16,-1 5-78-16,2 1 0 16,3-2-48-16,-4-2 0 15,7-3-45-15,-3-2 1 16,2-5-15-16,-2-4 1 15,1-4 56-15,1-3 0 0,-6-2-6 16,7 2 1-16,-3 0 32 16,0 1 0-16,2 4-82 15,2-3 1-15,2 1-4 16,15-5 1-16,7-3-1 16,-2-3 0-16,6-3 1 15,5-9 0-15,9-6 1 16,-5-1 0-16,2-9-2 15,2 1 0-15,-1 1 2 16,-3 4 0-16,0 5 3 16,-4 7 0-16,-3 5 3 15,1 7 1-15,-3 6 17 0,-4 2 1 16,-2 3-27-16,-7 2 0 16,-6 0 2-16,0 0 0 15,-3 0 0-15,-2 0 1 16,-3 0 37-16,1 0 0 15,-2 0 15-15,0 2 1 16,-2 1-12-16,1 10 1 16,-3 5-48-16,0 5 0 15,2 4 19-15,-1 1 1 16,6-1-14-16,-3-6 0 16,0-1 2-16,0-4 1 15,0-5-6-15,-5 4 1 16,1-1 0-16,-3 11 1 15,-1 10-138-15,1 6 0 16,1 1-1210-16</inkml:trace>
  <inkml:trace contextRef="#ctx0" brushRef="#br0" timeOffset="36916.531">6432 15653 113 0,'0'0'0'16,"-22"8"71"-16,13-14 0 16,4-6 80-16,-8-1 0 15,2-2 23-15,-2 8 0 16,-2 2-105-16,6 12 1 15,3 7-67-15,6 10 0 0,6 7-39 16,5 3 0-16,2 0-629 16</inkml:trace>
  <inkml:trace contextRef="#ctx0" brushRef="#br0" timeOffset="37919.806">8375 13858 135 0,'-10'-6'0'0,"-8"-3"146"16,9-2 0-16,3-3-39 15,3-10 0-15,3-5 70 16,-6-1 1-16,-1-3-122 16,1 6 0-16,1 4 21 15,-3 6 0-15,3 5-5 0,-1 15 0 16,-3 14 24-16,5 4 1 16,2 12-58-16,4-1 0 15,4 3-39-15,-3-8 0 16,1-6-2-16,2-6 1 15,-6-4-6-15,3-10 0 16,-3 3-1177-16</inkml:trace>
  <inkml:trace contextRef="#ctx0" brushRef="#br0" timeOffset="39086.073">6248 15623 561 0,'0'5'0'0,"-2"2"158"16,2-3 0-16,0 0-95 16,0 3 0-16,6 4 9 15,3 5 1-15,4 6-12 16,1 3 1-16,1 2-40 0,2-4 1 16,-1 1 21-16,1-6 0 15,-6-5 11-15,2-3 1 16,-4-4-56-16,-3-1 0 15,-2-3 29-15,-1-5 0 16,-3-7 7-16,-7-6 1 16,1-5-7-16,-12 1 0 15,-6-7 60-15,5 7 1 16,1 3-8-16,-6 5 1 16,-2 5-86-16,11 5 1 15,1 2 1-15,14 2 0 16,5 3-4-16,8 2 1 15,2 4 3-15,3-2 0 16,-3-2 0-16,0-1 0 16,-2-3 0-16,0-1 0 0,-4 0-1 15,0-2 1 1,-3 0-3-16,3 0 0 0,-5-2 3 16,1 0 0-16,1 1 2 15,-3-1 1-15,1 0 45 16,2-7 0-16,-6-6-53 15,-4-4 0-15,-2-9 8 16,-8 1 1-16,-5-2 18 16,-7 4 1-16,0 0 30 15,1 12 1-15,1 8-49 16,5 12 1-16,10 9 1 0,3 8 1 16,12 8-7-16,3 3 0 15,4 3-1-15,-2-8 0 16,-2-3-14-16,1-7 1 15,-3-5 11-15,-2-6 1 16,-1-7-4-16,-2-17 0 16,-2-14 2-16,0 6 1 15,-2-3-134-15,0 8 1 16,0 0-1271-16</inkml:trace>
  <inkml:trace contextRef="#ctx0" brushRef="#br0" timeOffset="40254.514">8223 13720 438 0,'11'7'0'15,"6"6"167"-15,-10-13 0 16,-3-7-30-16,-2 5 1 16,-2 0-33-16,5 8 0 15,3 4-44-15,-3 5 0 16,5 1-2-16,-7-1 1 15,7-1-27-15,-5-5 0 16,1-2-33-16,1-1 0 16,-5-4 12-16,2-4 1 15,-3-5 25-15,1-1 1 16,4-8-39-16,-6-2 0 0,2-5 15 16,-2-3 1-16,0-4-15 15,-2-1 1 1,-6-4 59-16,1 10 1 0,0 3 1 15,-4 10 0-15,-2 8 17 16,-2 10 0-16,6 6-62 16,-1 6 1-16,5 8 33 15,3-1 0-15,2 0-86 16,4-5 1-16,1-4 34 16,3-3 1-16,1-4-7 15,0-5 0-15,0-4 11 0,-3 0 1 16,-1-4-6-16,3-1 1 15,-3-3 8-15,-1-4 0 16,2-12-1-16,-6 4 1 16,1-3 12-16,-2 1 1 15,-5 2-16-15,-3 2 1 16,-4 4 1-16,0 7 1 16,4 7-10-16,1 10 0 15,5 10-192-15,-1 9 1 16,2 0-1147-16</inkml:trace>
  <inkml:trace contextRef="#ctx0" brushRef="#br0" timeOffset="50654.246">10114 15438 91 0,'-11'-7'0'0,"-8"-4"62"15,16-7 1-15,8-5 57 16,3 3 1-16,-3 0-33 16,-1 0 0-16,-4 0 27 15,-8 0 1-15,-3 2 29 16,-3 4 1-16,-5-4-22 0,-1 7 0 16,-1 6-73-16,3 3 1 15,5 4-19-15,7 7 1 16,3 3-27-16,6 6 1 15,7 4 17-15,4 1 1 16,9 3-24-16,-5-5 0 16,1-8 0-16,-1-2 1 15,-3-4 8-15,-6-3 0 16,0-6-11-16,-3-2 1 16,-2-1-1-16,-3-13 0 15,-2-7 31-15,-3-1 0 16,-2-1 37-16,-3 2 0 15,-6-2-28-15,-3 9 0 16,-10 5 32-16,0 11 0 16,3 8-30-16,4 5 0 15,6 7-42-15,6 0 0 0,6 3-1 16,8 3 1-16,8 1-9 16,0-3 0-16,4-6 16 15,5-2 1-15,4-3-31 16,-2-3 1-16,-6-5 32 15,1-3 0-15,-8-3-10 16,-2-3 0-16,-4-1 0 16,-1-6 1-16,-4-5 48 15,-4 0 1-15,-1-4-55 16,-10-3 0-16,-7 0 14 0,5 3 0 16,4 6-10-1,0 3 1-15,4 6 1 0,4 0 0 16,5 3-1-16,0 2 0 15,9 4-9-15,0 4 0 16,6 4-1-16,0 0 1 16,1-1 8-16,-1-2 0 15,-2-2 24-15,-4-1 1 16,-3-2-23-16,-6-2 0 16,-4 0 30-16,-1 0 0 15,-1-2-39-15,-3-2 1 16,-4-3-76-16,0 2 0 15,2-3-242-15,2-1 0 16,-4 0-658-16</inkml:trace>
  <inkml:trace contextRef="#ctx0" brushRef="#br0" timeOffset="51554.121">10706 15086 527 0,'6'5'0'0,"5"6"177"15,6 0 0-15,1 4-56 16,1 1 0-16,5 2-45 15,-2-2 0-15,2 2 32 16,-6 4 0-16,1 0-9 16,-1 3 0-16,-3 2-25 15,-4-3 1-15,-2-5-27 16,-1-2 1-16,-8-3-46 16,0-7 1-16,0-3 47 15,-10-8 1-15,-4-7-39 16,-9-7 0-16,-1-7-13 0,-3-6 0 15,-1-5 22-15,0 6 1 16,1-1 64-16,6 7 1 16,8 6-52-16,4-5 0 15,2 1 14-15,7-9 1 16,4-5-51-16,5-7 0 16,4-8 1-16,1 3 1 15,5-1-2-15,3 5 0 16,6 6 0-16,5 10 1 15,4 4 32-15,-4 8 0 16,-1 5-17-16,-3 4 1 16,2 5-19-16,-7 0 0 15,-5 2 25-15,-1 0 1 16,-7 2 13-16,-1 0 0 16,-3 0 6-16,-3 1 0 0,-4 1-43 15,-2-1 0-15,-4-1 5 16,-3-2 0-16,-2-2-10 15,-2-1 0-15,-2-1-36 16,2-3 0-16,-1-4-315 16,4 2 0-16,-2 0-977 15</inkml:trace>
  <inkml:trace contextRef="#ctx0" brushRef="#br0" timeOffset="63521.119">8384 13664 550 0,'0'0'0'16,"-19"0"78"-16,12-20 1 0,2-14 5 16,-1 7 0-16,-3-2 14 15,0 9 0-15,-4 4-97 16,-2 16 0-16,0 14 11 15,6 8 0-15,0 10-13 16,-1 3 0-16,5 3-69 16,1-6 0-16,4-1 70 15,0-8 0-15,0-4-50 16,2-7 1-16,0-6 50 16,3-3 0-16,-1-3-38 15,5 0 0-15,2-3 134 0,2 1 1 16,-3-2-99-16,1 1 1 15,2-1 0-15,-4 0 0 16,0-1 5-16,-3-2 0 16,-1-6 98-16,-3-3 0 15,-4-2-20-15,-3 0 0 16,-5-2-28-16,-3-2 1 16,-1 6-18-16,-5 3 1 15,-1 6-13-15,5 5 0 16,2 4-30-16,4 5 0 15,0 6-26-15,5 1 0 16,8 4 19-16,-2-3 0 16,5-1-21-16,-2-1 0 15,5-2 54-15,-1-2 1 16,0-4-23-16,0 1 0 16,1-5-1-16,-1 3 0 0,0 0 1 15,0-1 0-15,-3-1 32 16,-1 2 1-16,-1-4 24 15,0 0 1-15,-2-4-50 16,-2-1 0-16,0-4 8 16,-6-4 1-16,1-5 17 15,-5 2 0-15,1-1-26 16,0 5 1-16,3-1-3 16,-3 6 0-16,2 3 28 15,1 2 0-15,2 4-50 16,3 0 1-16,2 4-202 15,1-5 0-15,0 3-733 0</inkml:trace>
  <inkml:trace contextRef="#ctx0" brushRef="#br0" timeOffset="64436.263">6294 15567 326 0,'0'0'0'0,"17"23"138"15,-10-14 1-15,2-2-25 16,4 6 0-16,6 2-87 16,-5 1 0-16,9 0-40 15,-9-3 0-15,1-2 51 16,-4-4 0-16,-2-4-48 15,-3-1 0-15,-2-4 85 0,-3-5 1 16,3-2-13-16,-4-7 0 16,-4-4-21-16,1-2 1 15,-3-3 36-15,-3 0 0 16,-2-4-77-16,2 5 0 16,-4 3 79-16,-2 4 1 15,-3 7-57-15,5 10 1 16,-2 9-32-16,9 10 0 15,4 10-30-15,6 4 1 16,5 3 32-16,1-7 1 16,3-6 0-16,5-21 1 15,-3 0-1111-15</inkml:trace>
  <inkml:trace contextRef="#ctx0" brushRef="#br0" timeOffset="72497.287">8700 17010 830 0,'0'0'86'16,"-8"2"0"-16,1 0-26 15,3 0 1-15,4 1 18 16,0-1 0-16,0-2 50 16,4 0 1-16,1 0-8 15,1 0 1-15,-2 2-11 0,-4 0 1 16,1 1-4-16,-2 3 1 16,-7 1-39-16,-3 2 1 15,-5 0 81-15,-1-2 0 16,0 0-20-16,3-3 1 15,-5-4-105-15,4-4 0 16,2-1-14-16,4-4 0 16,4-5 11-16,-3-3 0 15,6-4-82-15,2 4 0 16,-3 1-241-16,3 5 1 16,0 2-137-16,3 2 1 15,1 0-537-15</inkml:trace>
  <inkml:trace contextRef="#ctx0" brushRef="#br0" timeOffset="73037.395">8286 16020 975 0,'6'0'0'16,"3"0"90"-16,-5 0 1 15,5 2-12-15,-4-2 1 16,1 0 5-16,1 0 1 15,1 0 5-15,-1 2 0 16,-3 0 18-16,1-1 1 16,-1 1-38-16,-2-2 0 0,1 0 21 15,-3-2 0-15,0-3-17 16,0-4 1-16,0-4-4 16,-3-5 1-16,1-3-70 15,0 2 0-15,0 1 29 16,2 6 0-16,4 1-224 15,7 7 1-15,2 1-1360 16</inkml:trace>
  <inkml:trace contextRef="#ctx0" brushRef="#br0" timeOffset="73532.666">10127 17025 1009 0,'0'0'22'15,"0"0"1"-15,0 0 26 16,0 0 1-16,0 0 95 16,0 0 0-16,0 0 9 15,0 0 1-15,0 0 3 16,0 0 0-16,0 0-73 0,0 0 1 16,18 16-8-16,-9-7 0 15,1-2-22-15,-5-1 0 16,-1-3-61-16,-4-1 1 15,0-2-159-15,0 4 1 16,2-1-1368-16</inkml:trace>
  <inkml:trace contextRef="#ctx0" brushRef="#br0" timeOffset="74099.266">9401 16112 807 0,'6'-3'0'16,"-3"-3"386"-16,3 3 0 15,3-3-145-15,-5 3 1 16,1 1-28-16,-1-4 0 16,2-1-43-16,-6-4 0 15,-6-5-72-15,-1 0 0 16,-3 0-31-16,-1-1 0 16,2 1-68-16,-4 3 0 15,4 1 20-15,3-5 0 16,-3-2-72-16,4-7 0 15,1-4 26-15,-2 6 1 16,5 2-275-16,2 13 1 16,1 0-1406-16</inkml:trace>
  <inkml:trace contextRef="#ctx0" brushRef="#br0" timeOffset="74645.027">10623 16351 236 0,'0'2'67'0,"-9"-1"1"16,-6-1-68-16,6 2 0 16,5-2 91-16,-1 2 1 0,5 0 335 15,2 1 0-15,1 1-111 16,-1 1 1-16,2 1-167 15,0-1 1-15,-2 3-55 16,1-3 1-16,1 0-25 16,-2 1 0-16,0-1-11 15,-1 1 1-15,-1-1-61 16,-1 2 1-16,-3 2 15 16,-2 0 0-16,-3-1 33 15,0-3 0-15,-2-3-97 0,0-2 0 16,-6-2-368-16,1-2 1 15,-1 1-935-15</inkml:trace>
  <inkml:trace contextRef="#ctx0" brushRef="#br0" timeOffset="75154.666">7581 16931 1020 0,'0'0'201'0,"18"0"1"16,14 0-35-16,-18 11 1 16,-4 5-25-16,-8-2 0 15,-4 3-7-15,2-3 0 16,0-1-64-16,0-3 0 16,0 0-17-16,3-3 1 15,5-4-59-15,3-3 0 16,4-1 17-16,-2-7 1 15,7-3-475-15,2-14 1 16,2 0-623-16</inkml:trace>
  <inkml:trace contextRef="#ctx0" brushRef="#br0" timeOffset="75620.552">8436 15189 404 0,'0'0'0'16,"-6"0"281"-16,2 0 1 16,4 0-128-16,-3 0 0 15,1-2 94-15,2 0 1 16,0 1-119-16,0-1 0 15,2-2 5-15,1 2 0 16,-3 1 18-16,4-1 0 16,2 2-73-16,-3 2 1 15,-3-1-28-15,2 3 0 16,-2 1-54-16,0-1 1 16,0 0-47-16,0-3 0 15,0-1-519-15,4-3 1 16,-4-1-471-16</inkml:trace>
  <inkml:trace contextRef="#ctx0" brushRef="#br0" timeOffset="76451.222">12200 16300 1110 0,'-24'29'76'16,"17"-16"1"-16,5-2 191 16,-4-2 0-16,6-4-36 15,0-1 0-15,0-4 35 16,0-2 1-16,2-2-126 15,4-12 1-15,5-11-44 0,-4 5 0 16,0 0-10-16,-1 4 0 16,-2 2-85-16,-1 4 1 15,-1 2 67-15,2 3 0 16,-4 2-35-16,0 1 0 16,0 1-28-16,0 1 1 15,2 0-9-15,-2 0 0 16,2 0 6-16,-4 1 1 15,0-3-8-15,-7-3 0 16,-8-4 1-16,-1 2 1 16,-3 0 3-16,-1 7 0 15,2 6-5-15,1 3 1 16,1 4-1-16,9 3 1 16,-1 2-12-16,7 2 1 15,1 1 8-15,2-5 0 16,2-1-4-16,-2-4 1 15,3-6 4-15,-8-3 1 0,-2-5-20 16,-5 1 0-16,-4-1-74 16,1 1 0-16,0 2-291 15,6 4 1-15,-4 0-1488 16</inkml:trace>
  <inkml:trace contextRef="#ctx0" brushRef="#br0" timeOffset="87254.766">9098 12349 214 0,'2'0'0'0,"4"0"154"16,-8-2 1-16,-5 0 2 15,-1 4 0-15,1 0-79 16,5 9 0-16,2 7 16 16,2-4 1-16,3 3-75 15,6-5 0-15,4-1 52 16,0-4 1-16,-2-5-12 15,3-6 0-15,5-5-60 0,-3-3 1 16,-1-6 39-16,1-2 0 16,1-2 0-16,3-1 0 15,2-3-43-15,2 3 1 16,0 1 8-16,3 0 1 16,4 3-9-16,2-7 0 15,2 3 1-15,-2-1 1 16,-7-1 14-16,-4 0 0 15,-4-1-12-15,-3 8 1 16,-4 4 29-16,-4 3 0 16,-3 7 23-16,3 8 1 15,-3 11-45-15,-1 6 0 16,2 8 33-16,-7 2 1 16,2 1-38-16,-7-1 0 15,-6-2 21-15,0 0 0 16,0-7-18-16,-2 3 0 0,0-7-6 15,2 9 0-15,-4 4 3 16,2 9 1-16,0 8 4 16,4 5 1-16,3 5-14 15,1-6 0-15,1-2 0 16,-2-12 0-16,-1-7 0 16,5-9 0-16,-3-8 0 15,1-8 0-15,0-6-406 16,2-4 1-16,1 2-437 15</inkml:trace>
  <inkml:trace contextRef="#ctx0" brushRef="#br0" timeOffset="92269.878">13769 10642 236 0,'-9'14'0'0,"0"2"-117"0</inkml:trace>
  <inkml:trace contextRef="#ctx0" brushRef="#br0" timeOffset="93149.437">13784 10642 326 0,'-5'9'0'0,"-8"10"188"0,11-13 1 15,4-12-109-15,1 5 1 16,-1-5-15-16,0 3 0 16,4-1-66-16,-6 2 0 15,1-1 34-15,3 3 0 16,3 0 33-16,1 3 1 15,1-3-72-15,4 0 0 16,5 0-7-16,3-3 0 16,5-5 2-16,1 7 1 15,-3-5-34-15,4 3 0 16,-6-1 118-16,6 0 0 16,1 2-77-16,-1 2 1 15,0 2 7-15,-8 2 0 16,0-4 29-16,-1 2 1 0,-1 0-36 15,-3-1 0-15,0 1-1 16,3 0 0-16,-3-2 42 16,-2 0 0-16,-2-2-14 15,-2 0 0-15,-1 1-27 16,1-3 1-16,0-5 1 16,0 5 0-16,1-5-4 15,-5 0 1-15,1 2 0 16,1-2 0-16,-3 0 0 15,-1 5 0-15,-1-3 14 16,0 3 1-16,0 3-14 0,-2 1 1 16,0 3 25-16,-2 3 0 15,0-1-15-15,-12 6 0 16,-9 2-7-16,-4 1 0 16,-14 0 34-16,-1-1 0 15,-5-4-22-15,5-3 0 16,-4-3 36-16,3-1 1 15,-1-2 3-15,9 2 1 16,7 0-25-16,1 5 0 16,-5 5-65-16,10-2 0 15,7-1 32-15,1 0 0 16,1-2 0-16,-4 5 1 16,-1 1 9-16,1-4 1 15,2 0-19-15,0 0 1 16,2-2 7-16,-1-1 0 0,4 1-1 15,1-5 0-15,4 0 9 16,1-2 0-16,0 0-46 16,4-4 1-16,4-1 1 15,7-3 0-15,8-2 39 16,6 1 1-16,9 0-9 16,6-1 0-16,10 1-17 15,0-7 0-15,2 0 24 16,-3 0 0-16,-2-2-2 15,-5 0 0-15,-1-2 0 16,-6 2 0-16,0-4-44 0,-4 2 0 16,2 2 44-16,-7 5 0 15,-5 1-2-15,-5 1 0 16,-3 4 2-16,0 1 0 16,-2 4-5-16,-2-1 0 15,-3 1-3-15,1 0 1 16,-5 0-194-16,2-5 0 15,0 2-607-15</inkml:trace>
  <inkml:trace contextRef="#ctx0" brushRef="#br0" timeOffset="94401.016">13943 10481 483 0,'-6'7'0'16,"-3"6"239"-16,-2-1 0 0,-2 6-62 16,-5 4 0-16,-6 7-73 15,-2 0 1-15,-4 7-45 16,-1-2 0-16,-1 2 42 16,-1-1 0-16,0-8-22 15,2-2 0-15,1-5-32 16,2-2 0-16,-3-2-47 15,9-3 1-15,5 0-6 16,8-6 0-16,2-2-36 16,7-1 0-16,3-2 32 0,7 0 1 15,2-2-14-15,3-2 0 16,4 0 21-16,-6-2 0 16,1-1 17-16,1-2 0 15,-2-1-18-15,0 3 1 16,-2-6-3-16,2 0 0 15,-2 0-9-15,4 2 0 16,1 0 20-16,3 6 0 16,3 5-4-16,4 7 1 15,3 5 18-15,-5 2 1 16,0 4-11-16,-9-2 1 16,-2-3-10-16,-4-1 1 15,1-1-4-15,-7-2 0 16,3-4-29-16,-2-2 0 15,-3-3 38-15,3 0 0 0,-4-2 10 16,0 0 0-16,0 0-12 16,0 0 0-16,0 0-8 15,-5-2 0-15,1 0 11 16,0-1 0-16,-1 1-13 16,-3-7 1-16,-1 0 1 15,-6-7 0-15,-3-10-35 16,3-4 0-16,-5-7 35 15,7 1 1-15,4-2-1 16,3 9 0-16,2-1 9 16,4 4 0-16,0 3-23 0,0 7 1 15,2 5 11-15,0 4 1 16,0 3 1-16,2 2 1 16,-4 0 6-16,0 2 0 15,0 0-2-15,0 0 0 16,0 2 2-16,0 0 1 15,0-2-10-15,0 4 1 16,0 3-10-16,3 7 0 16,5 6 11-16,-1 5 1 15,2 4-1-15,-1-2 0 16,-1 1 0-16,-3-5 0 16,1-7 1-16,-5-1 0 15,0-6-35-15,2-6 0 16,2-6-181-16,9-21 0 15,-4 1-836-15</inkml:trace>
  <inkml:trace contextRef="#ctx0" brushRef="#br0" timeOffset="106382.104">16234 12004 572 0,'0'0'0'15,"20"-29"-143"-15,-11 11 0 16,3-4 248-16,-3 2 0 15,0-1 37-15,0 4 1 16,2 3-13-16,2 7 1 16,2 7 12-16,-4 3 0 15,0 8-26-15,-2 4 0 16,1 6 31-16,-3-4 1 16,-1 1-41-16,1-6 0 15,2 1-39-15,0-4 1 16,1-4-59-16,-1-1 0 15,0-2 22-15,0 3 1 0,2-3-19 16,4 9 0-16,-2 5-23 16,2 2 1-16,0 0 47 15,-1 2 0-15,3-5-77 16,-4-3 0-16,0-1 55 16,4-6 0-16,-5-1 58 15,9-9 0-15,1-3-73 16,-2 1 0-16,2 2 31 15,-1-2 0-15,1 3 24 16,4 6 0-16,1 1-66 16,1 3 1-16,2 1 11 0,-3-2 0 15,1 1-3-15,0-8 0 16,-4-2 11-16,0-8 1 16,0-6 12-16,5 3 1 15,4 3-27-15,1 1 1 16,3 2 14-16,0 5 1 15,-6 6-14-15,0 7 0 16,-1 5 8-16,-1 4 0 16,-1 2-13-16,-2-5 1 15,-2-3 6-15,4-4 1 16,-1-5-1-16,3-5 0 16,3-3-3-16,-2 0 1 15,3-3-1-15,-3 1 1 16,-3 2 4-16,9 1 0 15,5 2 38-15,-3 8 1 16,-2-3-46-16,0 1 0 0,3 1 3 16,-1-3 1-16,2 2-4 15,5-10 0-15,0-6 2 16,2-8 0-16,6-7 0 16,-3-2 0-16,1-2-2 15,-2 6 0-15,0 0 2 16,0 5 0-16,1 5-1 15,3 6 1-15,-1 6 2 16,-3 3 0-16,-4 0 1 16,0 0 0-16,1 0-3 0,-1 0 0 15,-2 0-3 1,2-8 1-16,0-1 1 0,4 0 1 16,0-2-1-16,0 4 1 15,0 2 1-15,-4 5 1 16,0 2 40-16,0 7 0 15,-3 5-48-15,-1 2 1 16,1 4 5-16,-1-2 0 16,1 2 0-16,-1-5 1 15,-1-6-1-15,-1-4 1 16,1-3 0-16,-2-4 0 16,-1-3 2-16,-1 3 0 15,2-4 8-15,-6 8 0 16,2 4-10-16,1 5 0 15,0-2-1-15,1 3 0 16,0-3 7-16,0-3 1 0,0-3-13 16,0-6 1-16,2-6 4 15,1 0 0-15,-3-4 0 16,0 0 0-16,-2-1 5 16,0 7 0-16,2 1-4 15,2 6 0-15,4 4 21 16,-3 1 1-16,3 2-23 15,-3 2 0-15,-1 1-10 16,-2-1 0-16,-4 0 9 16,2-6 0-16,2-6-4 15,-2-3 0-15,2-6 6 0,2 2 1 16,0 0-4-16,0 6 0 16,-3 6 15-16,1 7 0 15,0 7 4-15,-3 6 0 16,-5 3-17-16,1 0 0 15,-3 1 1-15,-1-8 1 16,-4-4-3-16,4-7 0 16,4-3-9-16,-1-15 1 15,3-7 10-15,-3 0 0 16,-1-5 7-16,-2 8 1 16,0-1-10-16,-8 9 1 15,0 7 25-15,1 1 1 16,-2 3-20-16,-1 9 1 15,-1 5-2-15,-2 0 0 16,-8 4-5-16,5-8 0 16,-3-3 0-16,-1-4 0 0,-3-2 0 15,1-1 0-15,1-4-13 16,-1 0 0-16,0-4-94 16,1-1 1-16,3-4-186 15,1 0 0-15,0 2-78 16,2-4 1-16,0 2-702 15</inkml:trace>
  <inkml:trace contextRef="#ctx0" brushRef="#br0" timeOffset="128286.943">15006 7689 718 0,'0'4'0'15,"-2"3"85"1,1-5 0-16,1 0 87 0,-2-2 1 16,2 0 2-16,-6 0 0 15,2-2-85-15,-1 0 0 16,1-1-62-16,-3-1 0 15,1-1 5-15,3 1 0 16,1-3-17-16,-2 1 1 16,2 3 62-16,2 1 0 15,0-2-5-15,0 4 0 16,2 0-40-16,-2 0 0 16,4 0-27-16,-4 0 1 15,0 0 20-15,0 0 0 16,2 0-18-16,1 0 0 15,1-3 17-15,5-1 0 0,2 2 15 16,0-1 1-16,4-3-43 16,-2 4 0-16,4 1-12 15,7 1 0-15,3 1 8 16,1 1 0-16,2 0 12 16,5-2 1-16,5-2-17 15,-3-1 0-15,-2-1 35 16,0-3 0-16,2 1-38 15,-5-1 0-15,1 2 56 16,0-3 1-16,-1 7-86 16,4-3 1-16,5-1 48 0,3 1 1 15,6-3 3-15,-2-2 0 16,0 0-18-16,2 0 0 16,2-2 52-16,-6 5 0 15,-2-3-75-15,-1 6 0 16,-5-4 56-16,9 5 0 15,1 2-41-15,-4-4 0 16,-3-1 36-16,3-4 1 16,2-2-33-16,-3-4 0 15,-5-1 13-15,1-4 1 16,-2-5-14-16,4 3 0 16,5 1 9-16,-4 1 1 15,1 5-1-15,-3 4 0 16,1 6 0-16,-6 1 1 15,-7 4 22-15,-8 0 1 0,-2 0-24 16,-3 2 1-16,-2 0 22 16,-5 2 1-16,-3-4-29 15,4-4 0-15,-3-1 15 16,-1 1 1-16,3-3-10 16,-3-4 1-16,3-4-1 15,-1 3 1-15,0 1-41 16,-3 4 1-16,2-2-124 15,-1 1 1-15,3 3-264 16,1 0 0-16,0 1-551 16</inkml:trace>
  <inkml:trace contextRef="#ctx0" brushRef="#br0" timeOffset="130222.395">15154 7496 236 0,'5'5'0'0,"3"8"235"15,-4-7 1-15,-4-6-94 0,0 0 0 16,-2-2 47-16,0 2 0 16,-2-4-71-16,0 4 0 15,-1-3-52-15,-1 3 1 16,3 3-9-16,-7 1 0 15,-4 1 8-15,1 4 0 16,-6 2 13-16,-8 2 0 16,-10 3-6-16,7-2 1 15,4-1-65-15,4 0 1 16,4-8 0-16,-3 2 1 16,3-7-11-16,3 4 0 15,0-4-20-15,6 0 0 16,5 0-15-16,-1 0 1 15,3 0 33-15,2 0 1 16,2 4 1-16,0 1 0 16,1 0 14-16,-1 3 0 15,2-1-15-15,0 2 0 0,-1-5 2 16,-1 1 0-16,2-1 44 16,-4 1 0-16,0-5-76 15,0 4 0-15,0-4 59 16,0 0 0-16,0 0-38 15,0 0 1-15,0 0 8 16,0 0 0-16,0 0-3 16,0 1 1-16,0 1-1 15,2 4 1-15,0-3 0 16,3 10 1-16,4 1-9 0,-1 6 0 16,1 2 10-16,2 9 0 15,4 7 18-15,-6-1 0 16,-3 5 7-16,1-2 1 15,0-2-25-15,1-4 0 16,1-1 0-16,-5-5 1 16,1-6-1-16,4 3 0 15,1-6-6-15,-1-3 0 16,0 0 29-16,-3-7 1 16,-3-4-25-16,-1 3 1 15,0-8 25-15,0 2 0 16,-2-2 6-16,0-2 0 15,-2 2-35-15,-2-6 1 16,-1-1 11-16,1 2 0 16,-1-3-32-16,1 3 1 15,4 1 22-15,-4-3 0 0,4 2-2 16,4-4 1-16,-4-4 1 16,5-3 1-16,5-9 2 15,-1-8 1-15,4-5 3 16,-2 2 1-16,2-2-25 15,0-5 1-15,2-3 16 16,3 3 1-16,0 2-37 16,3 1 0-16,-1 0 42 15,4 4 0-15,4-2 6 16,-4 4 0-16,0 1-4 0,-4 6 0 16,-3 2-4-16,-6 5 1 15,-4 4-7-15,-3 5 1 16,1 7 19-16,-5-3 1 15,-3 3-19-15,1 2 0 16,0 2 25-16,0 2 1 16,-5 0-43-16,-4 4 0 15,-4-1 26-15,0 2 1 16,-1-3-2-16,-3-1 1 16,1-1-13-16,-6-4 0 15,-10-1 45-15,7-1 0 16,-7 1-84-16,7 3 1 15,5 0 93-15,-4 3 0 16,4 3-99-16,-1 1 1 16,5 2 60-16,0 0 0 15,-1 2-49-15,10-2 1 0,0-6 34 16,3 3 1-16,4-6-41 16,6 0 1-16,5-6 40 15,4 3 0-15,0-8-9 16,5 0 0-16,6-2 31 15,-5 1 1-15,-1-1-24 16,-3 4 0-16,-4 2 2 16,-2 3 1-16,1 2-2 15,-3 2 1-15,-5 0-8 16,0 0 0-16,0 2-531 16,-2 2 0-16,0-1-308 0</inkml:trace>
  <inkml:trace contextRef="#ctx0" brushRef="#br0" timeOffset="140146.66">17890 6656 203 0,'0'0'0'16,"26"9"170"-16,-28-5 0 16,-11 1 46-16,-2 2 0 15,-3 2-35-15,-10 6 1 16,-5 5 19-16,2-1 0 15,-1 5-69-15,-5 5 0 0,-3 5-60 16,6-1 0-16,5-3 27 16,5 5 1-16,-2 3-53 15,8-4 0-15,5-1-51 16,5 1 1-16,5 0 12 16,6 1 1-16,6 2 34 15,1 1 0-15,3 0-56 16,1 0 0-16,5 6 7 15,-1-3 0-15,-1 3 1 16,3-3 1-16,2-1 38 16,1-2 0-16,2-4-37 0,-1-5 1 15,4-4 1-15,-2-5 0 16,0-7 0-16,5-4 1 16,6-7-1-16,-4-4 0 15,4-5 41-15,0-2 1 16,0-4-61-16,-4-3 1 15,4-2 21-15,-4-8 0 16,-1-6-5-16,-3-4 0 16,-1-6 3-16,-2-5 1 15,-2-12 0-15,-4-1 0 16,1-3-2-16,1-22 0 16,2-11 35-16,-10 13 0 15,-6 3-43-15,-10 15 0 16,-7 15 44-16,0 14 1 15,-4 18-39-15,-11-2 0 16,-8 5 2-16,-1-1 0 0,-4 3 64 16,0 1 1-16,0-1-73 15,4 4 1-15,2 0 8 16,-1 0 1-16,3 2-15 16,5 3 1-16,3 2 24 15,5 2 0-15,1 0-236 16,4 0 1-16,2 4-407 15,3 5 0-15,1 0-19 16</inkml:trace>
  <inkml:trace contextRef="#ctx0" brushRef="#br0" timeOffset="140979.851">19000 6099 471 0,'0'0'0'16,"22"31"316"-16,-28-24 1 15,-9 2-46-15,1-3 1 16,-3 1-95-16,-5 15 0 16,-2 7-7-16,2 10 1 0,0 5-67 15,3 14 0-15,2 7-10 16,3 7 1-16,-1 7-91 16,11 19 1-16,6 16 28 15,7-11 1-15,10 0-10 16,5-11 1-16,7-14-25 15,4-8 1-15,8-16 4 16,-8-10 0-16,2-14-5 16,0-1 0-16,0-9 1 15,-6-5 1-15,-2-6-90 16,1-6 0-16,3-12-307 0,-3-9 0 16,1 2-881-16</inkml:trace>
  <inkml:trace contextRef="#ctx0" brushRef="#br0" timeOffset="141452.525">19553 6656 415 0,'-1'4'0'16,"-1"1"-252"-16</inkml:trace>
  <inkml:trace contextRef="#ctx0" brushRef="#br0" timeOffset="141948.349">19540 6649 113 0,'2'3'0'15,"0"-3"379"-15,4 4 0 16,1-4-145-16,0 2 0 15,3 1-91-15,1 14 0 16,4 4-66-16,-1 8 0 0,5 9-21 16,-8-2 0-1,-2 4 8-15,-3 3 0 0,-3 1 3 16,-1-6 1-16,0-4-55 16,0-5 0-16,0-11-3 15,1-2 0-15,1-10-1 16,4-8 1-16,3-9-10 15,0-9 0-15,0-7 10 16,-4-7 1-16,-1-6 56 16,-4-5 1-16,-4 1-96 15,-2 3 0-15,0 3 93 16,1 11 0-16,-1 3-56 16,6 1 1-16,3 1-15 0,6 2 0 15,6-1 5-15,5 1 1 16,0 2 9-16,4 5 1 15,2 4-12-15,-2 2 0 16,1 7 46-16,-3 11 1 16,0 7-48-16,-1 9 1 15,-3 9 30-15,0 2 0 16,2 5 31-16,-5-1 0 16,-4 5-18-16,-2-7 1 15,-4-6 0-15,-1-2 1 16,-2-1-42-16,-3-7 0 15,1-3 21-15,-2-8 1 16,0-4 30-16,0-2 0 16,-2-5-155-16,2-2 1 15,0-4-253-15,0-1 1 16,0 0-1127-16</inkml:trace>
  <inkml:trace contextRef="#ctx0" brushRef="#br0" timeOffset="142355.274">20054 6101 527 0,'-2'8'0'0,"2"-5"-336"15</inkml:trace>
  <inkml:trace contextRef="#ctx0" brushRef="#br0" timeOffset="142746.857">20054 6110 348 0,'0'2'0'0,"-2"0"113"15,-2 2 0-15,-1-1 120 16,-1-1 0-16,-1 0-108 16,-2 3 1-16,-1-5 44 15,1 0 0-15,0 0-70 16,9-5 0-16,5-6-68 16,6-7 1-16,4-4 16 15,13-1 1-15,5-1-59 0,-1 4 0 16,-1 4 20-16,-2 11 0 15,-6 5 15-15,-5 5 0 16,-5 6 22-16,-4 11 0 16,-1 3 4-16,-5 0 0 15,-3-1 30-15,-2 1 0 16,1 0-37-16,-5-1 1 16,1-1-21-16,-1-3 1 15,2-2 2-15,2 2 0 16,1-6 20-16,1 1 0 15,1-1-39-15,-1-3 0 16,2-2-1-16,2-7 0 16,2-2-7-16,5-5 1 15,5-4 11-15,1-4 1 16,3-7-14-16,0 7 1 16,-5 1 0-16,6 6 0 0,-1-1-249 15,2 9 0-15,0 0-1340 16</inkml:trace>
  <inkml:trace contextRef="#ctx0" brushRef="#br0" timeOffset="143546.425">20321 5735 527 0,'6'-4'0'0,"7"-5"87"15,5-4 1-15,6-7 137 0,0 2 0 16,0 2-181-16,2 3 1 15,-5 4-8-15,1 9 0 16,2 9 93-16,-2 8 1 16,-2 8-5-16,0 9 1 15,4 4-49-15,0 6 1 16,4 6-49-16,5 1 0 16,4-4 17-16,2 0 1 15,2-2 29-15,1 2 0 16,1 0-24-16,-8 0 0 15,-6 3 16-15,-5 6 1 16,-3 4-22-16,-9 16 1 16,0 12 22-16,-18-3 1 15,-11-3-19-15,-10-7 1 16,-12-2-30-16,8-14 1 16,1-8 34-16,2-8 1 0,4-1-31 15,6-15 0 1,3-5-30-16,4-8 1 0,4-5-28 15,3 0 0-15,2-5-216 16,9-11 0-16,1 1-1561 16</inkml:trace>
  <inkml:trace contextRef="#ctx0" brushRef="#br0" timeOffset="147929.991">14914 7581 371 0,'9'0'0'0,"6"0"148"15,-17 9 1-15,-11 4 42 16,2-1 1-16,-2 1-122 0,2-4 0 16,0-2-58-16,2 2 1 15,1-7 38-15,5 2 0 16,-5-1 17-16,6-3 0 15,2 0 27-15,0 0 1 16,0-3 21-16,0 1 1 16,0 0-67-16,2 0 1 15,0 2-19-15,0 0 1 16,2 0-43-16,-4 0 0 16,2 2 8-16,-1 0 0 15,5 3-1-15,-2-5 1 16,3 4-3-16,8-8 0 15,5-3 6-15,4-4 0 16,4-5-2-16,1 0 0 16,3-6 20-16,5-3 0 15,0-1-20-15,-1-2 0 0,3-3-8 16,2-4 0 0,5-1-8-16,-9 2 1 0,2 3 28 15,-6 1 1-15,-5-3-5 16,-6 11 1-16,-7 4 0 15,-3 6 1-15,-4 1-6 16,-3 5 0-16,-3 1 1 16,0 3 1-16,-2 0 15 15,0 2 0-15,0 0-10 16,-2 4 1-16,-1 5-14 16,-7 4 1-16,-4 1-3 15,-1 15 0-15,-4 4 2 0,-5 6 1 16,-3 8 34-16,-3-2 1 15,1 2-41-15,1-3 1 16,4-3 3-16,0-5 1 16,5-3-24-16,-3-4 1 15,6-4 25-15,-3 6 1 16,-1-2-2-16,5-2 0 16,2 2 1-16,2 0 0 15,4 1 3-15,1-10 0 16,2-2-6-16,3-9 1 15,1-1 30-15,0-5 0 16,0-1-32-16,0-2 1 16,-4 0 2-16,0-4 0 15,-1-1 0-15,-3-8 0 16,-1-5-1-16,-2-5 1 16,0-8-1-16,4-1 1 0,1-3-15 15,0 5 1-15,1 1-11 16,5 0 1-16,2 2 23 15,1 7 1-15,1 5-25 16,2 4 1-16,-4 6 35 16,1-2 0-16,1 5-12 15,-4 4 0-15,4 5-24 16,1 9 1-16,4 10 65 16,2 4 1-16,2 12-65 15,0-1 1-15,2 8 23 0,-4-2 0 16,2-2-5-16,0-5 0 15,-4-6 5-15,-3-6 0 16,-1-10 8-16,3-4 0 16,-5 0-1548-16</inkml:trace>
  <inkml:trace contextRef="#ctx0" brushRef="#br0" timeOffset="155613.277">15763 8710 807 0,'19'4'0'0,"14"5"78"16,-29-9 0-16,-14-4 97 15,1-1 1-15,-4-2-90 16,8 1 0-16,-3-1-75 16,8 0 0-16,8 1 20 15,-5-1 0-15,7 5 41 16,-1-3 0-16,6 3-6 16,-6 0 0-16,4 0 5 15,-2 1 1-15,2 1-10 16,3-8 0-16,5 3-57 0,-1-4 1 15,2 2-5-15,-3 1 0 16,3 3-3-16,-4-3 1 16,-1 4 2-16,-1 2 1 15,3 2 43-15,-1 4 0 16,1-3-45-16,5 3 0 16,3 1 6-16,-3-5 1 15,-1 1-3-15,1 1 0 16,3-4-4-16,-8 0 1 15,-1 0-1-15,-5 0 0 16,-2 2-8-16,-5 1 1 16,-3 1 39-16,-1 1 1 15,-2 1-23-15,-2 5 1 16,-3 5 11-16,-2 9 1 16,-1 4 2-16,-1-2 1 15,-2 2-26-15,0 0 1 0,2 2 43 16,-1 1 0-16,3 3-86 15,5 1 1-15,-2 2 65 16,10 0 1-16,5 3-29 16,-5 3 1-16,-5 4 4 15,1 5 1-15,-2-3-4 16,0 3 1-16,2 1 1 16,-2-2 0-16,-2 1 6 15,0-3 0-15,1 3-6 16,1-8 0-16,0 0 34 15,0 0 0-15,1-7-67 0,3 5 1 16,0 3 59-16,-1-1 0 16,3 0-31-16,-6 0 1 15,-2-2 3-15,0-3 0 16,0-4-1-16,1-1 0 16,-3-5 14-16,6-1 1 15,5-2-22-15,2-1 1 16,4-3 8-16,-9 3 0 15,-4-1-1-15,-4 0 0 16,-5 2 1-16,5-2 0 16,1-5 15-16,1-2 1 15,2-5-18-15,-4-6 0 16,0 1 25-16,-1-5 1 16,-1 1-36-16,1-4 0 15,-1-4 37-15,-1 2 0 0,0 1-31 16,-5-1 0-16,1 2 7 15,-3 0 0-15,-3 0-4 16,2 0 1-16,-1 3 1 16,-1 3 0-16,0-6 2 15,-3 0 1-15,-4 0 26 16,2 0 0-16,-6-6 7 16,-1 3 0-16,-3-1 1 15,1 2 1-15,3 0-71 16,1 4 0-16,-1 4 44 15,8-1 0-15,-3 2-17 0,9-5 0 16,-3 2-5-16,2-6 1 16,0-2 14-16,4 1 0 15,4-1-22-15,1 1 0 16,5 1 10-16,1-4 1 16,1 1-174-16,11-1 1 15,-1 1-1485-15</inkml:trace>
  <inkml:trace contextRef="#ctx0" brushRef="#br0" timeOffset="161344.596">17139 9276 371 0,'0'9'0'0,"0"5"115"15,0-5 0-15,0-3 80 16,-6-1 1-16,2 2 22 0,-9 0 1 15,-1 6-83-15,-5 5 0 16,-5 0-47-16,2 8 0 16,-2 4 20-16,6-1 0 15,-5 0-54-15,7 0 1 16,3 5-19-16,4-3 0 16,3 2-38-16,6 3 1 15,6 0 37-15,-3 2 0 16,5 0-36-16,-1-2 1 15,2-4-2-15,2 3 1 16,4-8 32-16,2 5 1 16,-2-1-60-16,3 2 1 15,4 1 47-15,-1-9 1 16,1 0-25-16,0-6 0 16,2-3-8-16,0-13 0 15,0-3 26-15,0-9 1 16,-2-3-2-16,0-5 0 0,-2-8-18 15,-3 0 1-15,-8-9 2 16,1-1 0-16,-1-6 12 16,-9-3 0-16,0-6-13 15,0 3 0-15,-6-4 2 16,-3 6 1-16,-4 0 44 16,-5 9 0-16,-5 7-57 15,-4 3 0-15,-6 5 24 16,3 6 0-16,0 6 44 15,3 6 0-15,3 3-53 16,3 2 0-16,3 1-6 0,5 1 1 16,8-1-25-16,-3-1 0 15,6 0-41-15,2-2 0 16,-3-2-196-16,3 0 0 16,0 2-1098-16</inkml:trace>
  <inkml:trace contextRef="#ctx0" brushRef="#br0" timeOffset="162096.704">17572 9068 1166 0,'-1'7'0'16,"-7"2"-74"-16,6-5 0 16,4-6 127-16,0 0 1 15,0-1 6-15,2 1 0 16,-3-2 28-16,1 4 0 15,0 2 62-15,-4 9 0 0,0 5-29 16,1 15 0-16,-7 8-8 16,6 7 1-16,-1 6-28 15,6 6 0-15,7 3-9 16,8 4 0-16,2 4 8 16,8-6 0-16,5 2-88 15,6 2 0-15,7 2 25 16,-7-19 0-16,-2-15-32 15,-9-8 0-15,-4-4 13 16,-4-5 0-16,-2-1 10 0,-3-5 1 16,-4-3-18-16,-2-1 1 15,-7-3-102-15,0-1 1 16,0-3-345-16,2-6 1 16,-1 0-598-16</inkml:trace>
  <inkml:trace contextRef="#ctx0" brushRef="#br0" timeOffset="162928.821">17899 9440 561 0,'0'13'0'0,"2"8"152"0,0-8 1 15,0-4 37-15,7 4 1 16,8-1-13-16,1 6 0 15,4 4-121-15,-3 3 0 16,-1 4-13-16,-3 2 1 16,-2 2 1-16,-2-5 1 15,-4-2 30-15,-1-5 0 16,-4-4-6-16,0-3 0 16,-2-5-15-16,0-2 0 15,0-5-14-15,0-2 0 16,0-2-32-16,-2-16 1 15,-2-7 20-15,-2-4 0 0,1-9 31 16,-2 4 1 0,-3-4 13-16,5 4 1 15,1 5-81-15,4-2 1 0,4-2 3 16,7 5 1-16,5 0-1 16,7 7 0-16,2-1 1 15,5 6 1-15,5 5-2 16,0-2 0-16,2 3 5 15,-2 2 0-15,0 3-5 16,-2 7 1-16,-1 5 6 16,-6 6 1-16,-2 3 14 15,-2 9 1-15,-4 6-20 0,-1-2 0 16,-4 1 0-16,-2-1 0 16,0-3 38-16,-5-5 1 15,-1-6-41-15,-1-4 1 16,-1-2 1-16,-1-6 1 15,0-6-191-15,0-1 1 16,2-5-545-16,-4 0 0 16,0 0 156-16</inkml:trace>
  <inkml:trace contextRef="#ctx0" brushRef="#br0" timeOffset="163478.89">18248 8698 852 0,'8'14'0'0,"8"13"-2"0,-10-16 1 16,-3-4 76-16,1-5 1 16,-2-4 55-16,11 8 0 15,5 3 3-15,10 1 1 16,9-1 42-16,11 4 0 15,13 0-114-15,-2 1 1 16,4 6 38-16,-1 9 1 16,-4 0-15-16,-5 11 1 15,-5 1-20-15,2 19 0 16,-2 12-18-16,-7 4 1 16,-10 5-51-16,-9-5 0 15,-9 2 53-15,-7-2 1 16,-6-8 16-16,-4-13 1 15,-2-12-14-15,-1 0 0 16,-4-3 18-16,2-9 1 16,0-6-78-16,1-9 0 0,1-3-3 15,1-4 0-15,3-4-168 16,1-1 0-16,-4-9-668 16,6 3 1-16,0 0 265 15</inkml:trace>
  <inkml:trace contextRef="#ctx0" brushRef="#br0" timeOffset="171028.494">16291 13879 662 0,'0'0'0'0,"-18"33"51"16,21-31 0-16,12-12-51 16,-4 3 0-16,2-2 184 15,-4 2 1-15,-1 2 42 16,-1 5 0-16,2 3-35 16,-9 8 1-16,-7 9-30 0,7-2 1 15,4 5-61-15,-1 8 0 16,3 2-19-16,1 5 0 15,3 5-37-15,-5 4 0 16,1 4-3-16,-1 1 0 16,-1 4 8-16,1 2 0 15,1-4-40-15,-4-3 0 16,-2-4 26-16,-4-6 1 16,-3-3-27-16,-1-9 0 15,-1-6-66-15,4-5 1 16,1-3-132-16,-2-6 1 15,6-5-372-15,2-8 0 16,2 0-367-16</inkml:trace>
  <inkml:trace contextRef="#ctx0" brushRef="#br0" timeOffset="171611.335">15843 14031 326 0,'-6'2'0'16,"-1"1"340"-16,8-1 0 15,9-2-99-15,1 0 1 16,2-2-49-16,1-3 1 16,5-4-48-16,5-6 0 15,7-10-75-15,-1-2 1 16,7-5-3-16,7 6 1 16,10 1-6-16,-3 3 0 0,3 2-72 15,-2 6 1 1,-3 1 10-16,-1 6 1 0,-3 2 33 15,-1 1 1-15,0 0-38 16,3 3 0-16,1-1 13 16,-2-2 1-16,-4-1 43 15,-3-2 1-15,-4-2-67 16,-5 1 1-16,-5 1-239 16,-6 0 0-16,-1 1-1339 15</inkml:trace>
  <inkml:trace contextRef="#ctx0" brushRef="#br0" timeOffset="171900.466">17078 14367 561 0,'-4'-5'0'0,"0"-1"-361"16</inkml:trace>
  <inkml:trace contextRef="#ctx0" brushRef="#br0" timeOffset="172112.493">17037 14324 707 0,'0'0'0'0,"4"1"341"15,-4-1 1-15,-4-1-93 16,0-1 0-16,-1 0-61 16,-1 6 0-16,1 6-43 15,1 3 0-15,4 5-81 16,0 7 1-16,9 4-3 0,1 4 1 15,-1 1-59-15,4-1 1 16,1-1-3-16,-2-3 0 16,-1-4 38-16,2-3 1 15,1-6-175-15,-3-5 0 16,-1-4-357-16,1-10 1 16,0-1-568-16</inkml:trace>
  <inkml:trace contextRef="#ctx0" brushRef="#br0" timeOffset="172245.102">17094 14029 1636 0,'8'0'0'0,"-1"0"-1167"16</inkml:trace>
  <inkml:trace contextRef="#ctx0" brushRef="#br0" timeOffset="173061.397">17340 14210 1311 0,'0'9'0'15,"0"5"-70"-15,7 3 1 16,8 1 114-16,-2 3 0 16,2 3 138-16,-1 7 0 15,1 5-61-15,-7 0 1 16,-5 0-33-16,3 0 1 16,-4 0 45-16,0-7 1 15,-2-4-46-15,-2-7 1 0,0-7-74 16,-4-3 0-16,4-8 46 15,1-8 1-15,-3-4-68 16,2-19 0-16,0-16 37 16,2-4 0-16,2-8-46 15,4 1 0-15,3-4 64 16,0 12 0-16,0 7-7 16,4 10 1-16,4 8-52 15,7 10 0-15,4 12 10 16,-1 10 1-16,3 9-5 15,1 8 0-15,2 5 18 0,-1 5 1 16,-3 6-15-16,-5-1 0 16,-11 3 19-16,-2-8 1 15,-5-3-2-15,-1-8 0 16,-3-6-24-16,4-8 1 16,1-7 2-16,2-15 1 15,4-11-3-15,0-12 0 16,0-12 0-16,6-5 0 15,1-8 4-15,2 3 1 16,4-2-9-16,-2 15 0 16,0 2 4-16,-4 14 1 15,-1 11-3-15,-5 12 0 16,-2 14 14-16,-3 8 0 16,-4 9 36-16,8 6 0 15,2 5-56-15,-2-4 0 16,2 1 41-16,-2-8 0 0,1-3-32 15,1-4 0-15,0-2-120 16,0 1 1-16,-2-8-197 16,5 1 1-16,1 1-1286 15</inkml:trace>
  <inkml:trace contextRef="#ctx0" brushRef="#br0" timeOffset="173795.435">18481 13930 1412 0,'0'5'0'15,"0"6"126"-15,5-6 0 16,3-1 16-16,5-4 0 16,5-4-86-16,8-3 0 15,2-5-11-15,1-3 1 16,1-5-42-16,-4 0 1 0,-2 1-4 15,-8 0 1-15,-5 5 33 16,-3-4 1-16,-5 3 19 16,-3 1 1-16,-2 1 3 15,-3 1 0-15,-2-1 10 16,-1 4 1-16,-1 0 23 16,0 4 1-16,-8-1-51 15,2 6 0-15,1 6-34 16,1 1 1-16,3 4 3 15,3-1 1-15,3 3-14 16,2-4 1-16,2 0 12 0,0-3 0 16,2-5 10-16,-2 1 1 15,0-2-17-15,-2-2 0 16,1 1-7-16,-3-3 0 16,-2-3 1-16,1 1 1 15,-1-1-1-15,-3 4 0 16,-2 1 12-16,-6 9 1 15,-3 9 20-15,3 11 0 16,1 9-41-16,7 2 0 16,3 4 5-16,8-4 0 15,5 0 2-15,10-9 0 16,7-4 12-16,5-7 0 16,7-5-19-16,2-8 0 15,8-5 16-15,-7-3 1 16,4-8-71-16,-3-2 0 15,1-5-149-15,-2-2 1 0,1-9-497 16,-1-2 1-16,0 1 65 16</inkml:trace>
  <inkml:trace contextRef="#ctx0" brushRef="#br0" timeOffset="174076.684">19302 13570 785 0,'-3'7'0'15,"-5"6"411"-15,5-7 1 16,3-3-111-16,0-5 1 15,1-3-78-15,3-8 0 16,2-5-190-16,1-2 0 16,4-3-2-16,0 5 0 15,2 0-453-15,2 14 0 16,0 0-876-16</inkml:trace>
  <inkml:trace contextRef="#ctx0" brushRef="#br0" timeOffset="174278.658">19382 13827 2230 0,'-4'20'0'0,"-3"12"-8"16,5-5 0-16,-4-1 20 15,4-8 1-15,1-4 2 16,1-7 1-16,0-7-241 15,0-7 0-15,1 0-1024 16</inkml:trace>
  <inkml:trace contextRef="#ctx0" brushRef="#br0" timeOffset="175211.572">17366 15704 718 0,'7'0'0'16,"4"2"26"-16,-13 0 0 15,-7-1 300-15,-2 7 0 16,-4 1-153-16,0 9 1 16,-1 5-4-16,1 8 1 15,-3 5 4-15,-6 9 1 16,0 8-22-16,0 4 1 15,0 5-57-15,-2 23 0 16,0 16-25-16,9-7 1 16,8 0-58-16,13-16 1 15,12-10-9-15,12-8 0 0,9-11-42 16,9-10 0-16,8-8 52 16,-1-16 0-16,4-17-13 15,-7-7 0-15,-2-13-5 16,17-14 1-16,9-17 0 15,-10-6 0-15,-6-12-1 16,-7-12 1-16,-6-12-1 16,-12-1 0-16,-9-4-6 15,-9 12 0-15,-12 3 30 16,-8 24 1-16,-10 17 18 0,-16 6 0 16,-12 11-46-16,-14 13 0 15,-10 8 38-15,-14 17 0 16,-11 14-30-16,13 4 0 15,3 9 64-15,20-12 0 16,16-5-115-16,12-6 0 16,10-5-43-16,10-6 1 15,12-4-209-15,11 2 0 16,1 0-1531-16</inkml:trace>
  <inkml:trace contextRef="#ctx0" brushRef="#br0" timeOffset="175677.843">18499 15344 1569 0,'-3'15'0'0,"-5"10"126"16,4-12 0-16,1-6-5 0,-1-2 1 16,0-5 21-16,-3 8 0 15,-2 4-84-15,-2 5 0 16,0 6 76-16,-4 8 0 15,2 7-60-15,-4 7 0 16,6 6 19-16,2 12 1 16,3 7-62-16,8 22 1 15,8 15-29-15,8-8 1 16,13-1-26-16,1-19 0 16,7-10 26-16,7-18 1 15,4-19-13-15,-8-8 0 16,-3-15-101-16,-15-4 1 15,-9-9-67-15,-3 1 0 16,-4-6-468-16,3-6 0 16,0-3-95-16</inkml:trace>
  <inkml:trace contextRef="#ctx0" brushRef="#br0" timeOffset="176295.211">19234 15704 1535 0,'2'5'0'15,"0"4"106"-15,3 2 0 16,-1 4 20-16,1 6 1 16,-3 8 9-16,2 6 0 15,-2 6-72-15,-2 1 0 16,0-1 10-16,2-1 1 16,0-2-7-16,-1-5 0 15,1-6-20-15,-4-8 0 16,1-4-48-16,-1-6 0 15,-2-7 30-15,2-2 0 16,2-2-45-16,0-5 1 16,2-4 54-16,2-14 0 15,1-12-51-15,3-11 0 16,-1-16 22-16,6 1 0 0,4-7 30 16,3 8 1-16,8 3-30 15,-1 14 0-15,1 8 20 16,0 16 1-16,-3 10-34 15,3 9 1-15,0 11 59 16,-2 4 0-16,0 5-13 16,-2 5 1-16,-2 4-15 15,0 4 0-15,-2 2-31 16,-5 5 1-16,-6 5 57 16,0-1 1-16,-1-1-94 0,-3-5 1 15,-3-3 45-15,0-8 0 16,-2-7-137-16,-2-5 1 15,0-6-202-15,1-7 0 16,-1 0-1420-16</inkml:trace>
  <inkml:trace contextRef="#ctx0" brushRef="#br0" timeOffset="177177.596">19672 15043 841 0,'1'3'0'16,"5"1"160"-16,-4-2 0 16,0 0 90-16,0-2 1 15,-2 0-91-15,0 0 1 16,-2-2-11-16,2-2 0 16,0-1-14-16,3-6 0 15,5-4-52-15,5-6 1 16,7-6-98-16,2 0 0 15,4-1 14-15,-4 5 0 16,0 3 5-16,0 9 0 16,2 6 0-16,0 3 0 15,4 6-2-15,-9 3 0 16,-5 4 17-16,-1 1 0 0,-2 1 0 16,-3 5 0-1,-5 6 12-15,-6 3 1 0,-8 5-32 16,-4 2 0-16,-5 3 36 15,1-5 1-15,-5-1-21 16,6-8 1-16,1-6-14 16,4-7 1-16,6-4-9 15,5-6 0-15,4-7-30 16,7-4 0-16,6-5 22 16,5 3 0-16,8-2 8 15,1 6 0-15,6 4 2 0,-1 3 1 16,1 6 0-1,-8 1 1-15,1 4 8 0,-8-2 1 16,-5-1 14-16,-7 1 1 16,-7-1 18-16,-4 4 0 15,-8 5-35-15,-6 1 0 16,-3 2-5-16,-4 4 0 16,-4 1 9-16,6-5 1 15,2-1-18-15,3-5 0 16,2-1-69-16,6-9 1 15,5-6-167-15,12-16 1 16,6-12-380-16,5-2 1 16,-1-1-98-16</inkml:trace>
  <inkml:trace contextRef="#ctx0" brushRef="#br0" timeOffset="177861.612">20281 14557 953 0,'0'7'0'16,"-2"6"155"-16,-2-8 0 15,1-3 44-15,-1 0 0 16,2-4-127-16,0 0 0 16,2-2 35-16,2-3 0 15,4-4 5-15,5 2 0 0,7 2-26 16,6 5 0-16,6 6-17 15,3 9 1-15,6 5-3 16,1 5 0-16,5 8-3 16,-1 12 0-16,0 10-23 15,6 30 1-15,2 20-6 16,-10 5 1-16,-7 11 19 16,-13-7 0-16,-12-2 9 15,-10-5 0-15,-10-4-2 16,-8-3 1-16,-12-2-11 0,3-4 1 15,-1-4-54-15,-7-6 0 16,-4-6 23-16,6-13 1 16,-2-9-24-16,11-16 1 15,5-13 19-15,8-12 0 16,8-11-166-16,6-17 1 16,8-15-261-16,1-8 0 15,-1 0-1258-15</inkml:trace>
  <inkml:trace contextRef="#ctx0" brushRef="#br0" timeOffset="183909.907">17094 13966 483 0,'-3'13'0'16,"-3"8"43"-16,4-14 0 16,4-7 58-16,0 0 1 15,2 0-5-15,-1 0 1 16,1 2-46-16,2 2 1 16,-1 3-46-16,1-5 1 15,-3 2-18-15,1-3 0 16,-2-1 22-16,0 0 0 15,-2-1 36-15,0-1 1 16,3 0 12-16,-3 0 1 16,0-2-4-16,0 3 0 15,0-3-18-15,-5 2 1 16,-1 0 29-16,-1-1 0 16,-2-1 21-16,-2-1 0 15,0-1-55-15,-1 1 1 0,3 0 47 16,0 5 0-16,2 5-84 15,1 6 0-15,4 1-5 16,4 1 0-16,4 3 5 16,1-1 0-16,-3-3 15 15,1-3 1-15,-1-1 29 16,-2-6 1-16,1-2 27 16,-3 0 0-16,-3-2-79 15,-1-4 0-15,-3 1 16 16,-1 3 1-16,-1-3-14 15,0 5 0-15,-2 5-322 0,7-5 1 16,-3 2-798-16</inkml:trace>
  <inkml:trace contextRef="#ctx0" brushRef="#br0" timeOffset="193010.978">6329 15740 113 0,'-4'9'0'0,"-1"6"160"16,5-17 1-16,5-7-13 15,1 2 0-15,3-1 0 16,0 5 1-16,1-1-78 15,3 4 0-15,1 4-10 16,1-1 0-16,2 1-21 16,-6 0 0-16,2-3-7 15,-4-1 1-15,-5-3-2 16,1-10 1-16,-1-7-20 0,-4 0 1 16,-2-3 40-16,0 1 0 15,-2 2 13-15,-5 2 1 16,-6 2 23-16,-3 5 0 15,-4 4-42-15,7 7 0 16,2 3-13-16,8 5 0 16,1 6-44-16,4-5 0 15,7 2 5-15,4 0 0 16,12 2 13-16,-1-6 1 16,-4-2-44-16,1-3 0 15,-1-2 36-15,-3-2 1 16,-6 0 42-16,-3 1 0 15,-10-3-45-15,-7 6 1 16,-15 1 25-16,0 3 0 16,-5 1 32-16,-2 2 1 15,-3 0 15-15,7 4 0 0,-2-2-67 16,12 1 0-16,10-1-9 16,9-2 1-16,7-2-77 15,2-1 0-15,6-1-301 16,4 4 1-16,-5 0-661 15</inkml:trace>
  <inkml:trace contextRef="#ctx0" brushRef="#br0" timeOffset="193794.611">8231 13776 550 0,'5'6'0'15,"4"3"39"-15,-12 0 0 16,-8-6 98-16,-2 8 1 16,-6 4 29-16,8 6 0 15,2 5-2-15,5-1 0 16,-1 2-73-16,5-5 0 15,5-6-46-15,5 0 0 16,1-9 4-16,7-5 1 16,4-5-42-16,-3-8 1 15,-3-6 11-15,-5-1 0 16,-1-1-13-16,-16 2 0 0,-12 5 37 16,-8 8 0-16,-7 11 75 15,-1 6 1-15,-8 10-53 16,14-5 1-16,2 1-71 15,24-18 1-15,15-10-160 16,15-18 0-16,2 2-1362 16</inkml:trace>
  <inkml:trace contextRef="#ctx0" brushRef="#br0" timeOffset="196693.413">6390 15659 527 0,'0'0'0'0,"0"0"182"16,6-20 1-16,3-13-55 16,4 1 0-16,-4-4-39 15,6-2 0-15,3-4-34 16,-5 8 1-16,2 3 50 0,3 2 0 15,-3 0-63-15,4 4 0 16,-5 3 42-16,3 1 1 16,1 1-35-16,1-4 0 15,1 3 5-15,4-8 0 16,8-4-22-16,-8 3 0 16,0 1-25-16,7-4 0 15,0-3-3-15,4 0 1 16,4-2 25-16,4 0 0 15,-1-2-36-15,-1-1 0 16,3-3 17-16,0-1 0 16,3 0-16-16,-5 0 0 15,0-8 5-15,-3 5 0 16,6-1-3-16,-7 4 1 16,3 3 0-16,5 4 0 15,0 4 0-15,2 0 0 0,4 1 11 16,-6 0 0-16,-2 3-2 15,-1-6 1-15,-6-10-9 16,0 1 0-16,0-5 24 16,-8 3 1-16,-1 0-39 15,-6 9 0-15,-4 4 13 16,3 5 0-16,1 5-15 16,-4 4 0-16,3 6 15 15,-3 3 1-15,1 4 2 16,-1-1 1-16,4 3 17 15,-7-4 0-15,-2 5 29 0,-4-1 0 16,-3 1-59-16,-3 1 0 16,-3 3 12-16,-9 0 0 15,-4 2-1-15,-5 8 1 16,-3 7-2-16,-4 10 1 16,1 11-3-16,-10 9 1 15,-1 7-5-15,-3 7 1 16,-3 8 3-16,-16 16 1 15,-17 12-8-15,-4-4 1 16,-3 1 33-16,2-6 0 16,-1-5-28-16,3 0 1 15,-3-3 11-15,3 1 1 16,1 0-10-16,6-7 1 16,2-3 33-16,10-6 0 15,3-5-9-15,9-1 0 16,3-5-27-16,1-10 0 0,1-8 3 15,8-9 0-15,7-9-39 16,11-7 1-16,12-9-18 16,1-2 0-16,2-4 54 15,18-9 0-15,16-8-44 16,-10 3 0-16,1 0 72 16,9-8 0-16,4-3-37 15,3-5 1-15,-2-6 18 16,5-5 1-16,4-4-32 15,4-7 0-15,7-7 21 0,7-18 0 16,12-13-10-16,-8 7 1 16,-2 2 16-16,-1 11 0 15,-2 6-21-15,3 4 1 16,4 3 16-16,-13 16 1 16,-13 10 33-16,0 1 0 15,-3 5-60-15,-10 2 1 16,-2 2 25-16,3-2 1 15,2 0-24-15,-12 5 0 16,-1 6 33-16,-5 3 1 16,-3 4-11-16,-2 2 1 15,-2 3 18-15,-2 2 0 16,-2 2-23-16,-1 0 0 16,-4 0 1-16,-8 2 0 15,-5 2-63-15,-2 3 1 16,-9 4 56-16,-7 7 1 0,-12 7-34 15,-5 8 1-15,-8 8 39 16,-14 22 1-16,-15 19 14 16,-2 3 1-16,-4 9 16 15,6-4 1-15,0 2-35 16,-4-7 1-16,6-5 1 16,-6-8 0-16,3-9 7 15,6-2 1-15,11-5 24 16,3-1 0-16,3-1 13 15,6-4 0-15,3 1-54 0,15-9 0 16,9-10-2-16,10-8 1 16,14-8-31-16,8-9 0 15,5-7 27-15,11-13 0 16,15-8-24-16,2-14 0 16,2-10 31-16,2-4 0 15,-3-7 0-15,12 0 1 16,6-3-10-16,18-12 1 15,16-8 24-15,-1 3 0 16,1-2-10-16,-1 1 0 16,-8-1 2-16,6-7 0 15,0-4-9-15,-6-3 0 16,-4-2 7-16,-7 8 0 16,-3 1 0-16,-4 9 0 15,-8 5-11-15,-3 19 0 16,-8 12 27-16,-13 15 1 15,-12 14 16-15,-4 2 1 16,-6 6-34-16,-2 1 1 0,-5 2 16 16,-2 0 0-16,-2 2 16 15,-12 5 1-15,-9 2-29 16,-8 7 0-16,-6 8-6 16,-2 8 1-16,-7 8-3 15,-4 10 0-15,-3 12 12 16,-19 26 1-16,-13 24-33 15,-2-3 1-15,-3 3 27 16,7-2 0-16,3 0-5 0,-8-7 0 16,-3-5 1-16,6-13 1 15,-2-9 10-15,15-6 0 16,4-7-14-16,13-9 1 16,8-5 34-16,14-14 1 15,11-14-73-15,11-8 1 16,7-11-6-16,17-13 0 15,9-13 27-15,8-8 0 16,3-13-9-16,8-11 1 16,5-13 11-16,15-23 1 15,13-20 13-15,1 11 0 16,9 1-10-16,-5 14 0 16,4 8 9-16,0 7 0 15,2 10 5-15,-2 1 1 16,0 4-9-16,-9 4 0 15,-8 1 31-15,-5 3 0 0,-7 1-46 16,-15 9 1-16,-13 5 53 16,-6 10 1-16,-11 6 10 15,0 3 1-15,-9 5-46 16,0 2 1-16,-5 1-1 16,-8 6 1-16,-7 6 49 15,-3 5 1-15,-4 7-94 16,-5 5 0-16,-1 6 76 15,-9 5 1-15,-5 6-40 16,-8 3 0-16,-6 3 5 16,-22 19 0-16,-18 14 8 0,6 10 0 15,-2 8-17-15,4 10 0 16,-1 7 0-16,11-4 0 16,9-2 7-16,0-8 1 15,8-8-9-15,1-13 0 16,6-12 7-16,11-16 0 15,6-21-39-15,10-13 0 16,10-16-168-16,11-4 1 16,4-10-271-16,5 4 1 15,-2 0-71-15</inkml:trace>
  <inkml:trace contextRef="#ctx0" brushRef="#br0" timeOffset="-202792.38">17096 17744 259 0</inkml:trace>
  <inkml:trace contextRef="#ctx0" brushRef="#br0" timeOffset="-201371.129">17194 17708 516 0,'0'0'209'0,"11"-4"1"0,9-3-38 15,-1 1 0-15,3 3-105 16,-2 1 1-16,1 2-7 16,1-2 1-16,4-1-64 15,1-1 1-15,5-2 41 0,3 1 0 16,4 0-46-16,5-3 1 16,6-1-24-16,1-1 0 15,3-3 30-15,1-2 0 16,3 1 62-16,2 0 0 15,3-3-28-15,4 3 1 16,3 1-16-16,17-5 0 16,14-2-17-16,3 0 0 15,6-1 67-15,-3-3 1 16,2-1-60-16,2 0 0 16,0-3 34-16,1 3 1 15,3 0-22-15,-8 1 1 16,0 1 0-16,-5 5 1 15,-3 3-35-15,-8-1 0 16,-8 2 13-16,-11 5 1 16,-9 1 2-16,-2 1 0 15,-6 0 1-15,-1-2 0 0,-3-2-4 16,-10 2 0-16,-10-2-4 16,-3 2 0-16,-8 0-8 15,-1 2 1-15,-5 2 2 16,-2 1 1-16,-7 2 9 15,-1 2 0-15,-4 2-4 16,-8 2 0-16,-5 3 25 16,-12 0 0-16,-12 2 11 15,-6 0 0-15,-7 0-43 16,-7 4 0-16,-6 1-4 0,-5 4 0 16,-6 2 0-16,-27 0 1 15,-21 2 31-15,7 1 1 16,-1 2-32-16,-4-3 0 15,-9-2 21-15,1 3 0 16,1 3-15-16,-11-3 0 16,-10-1 4-16,0 1 1 15,-5 3-5-15,3 3 1 16,5 1-5-16,8-1 0 16,11 0-1-16,16-2 0 15,17-1 4-15,19-3 1 16,19-1 5-16,14-8 0 15,19-3-21-15,6-4 1 16,14-1 17-16,2-5 0 16,4-2-1-16,14-5 1 15,10-5-9-15,7-5 0 16,9-7-12-16,10-4 0 16,7-4 22-16,25-11 0 0,25-6 0 15,5 2 0-15,12-1 4 16,5 4 1-16,1 3-6 15,12 4 0-15,8 2 33 16,-9 3 1-16,-1 2-32 16,-7 2 1-16,-4 2 5 15,-9 1 0-15,-8 1-7 16,-7 1 0-16,-9 0-5 16,-10 1 1-16,-9 1 28 0,-7 5 1 15,-6 6-36-15,-3 4 1 16,-6 5 15-16,-9 4 1 15,-9 1-21-15,-10 0 0 16,-9 1 28-16,-5-1 0 16,-8-1-4-16,4-2 0 15,2 0 16-15,-19-1 1 16,-7-1 23-16,-8-1 0 16,-6-3-58-16,-18 0 0 15,-14-1 16-15,-11 5 1 16,-12 2 65-16,-21 7 0 15,-21 7-73-15,5 6 0 16,-3 3 22-16,8 9 1 16,3 6-27-16,9-6 0 15,2-1 5-15,8-4 1 16,9-6-2-16,-12-1 0 0,5-6-8 16,-1 2 1-16,2-1-60 15,8-1 0-15,5 0 60 16,17-1 0-16,9-1-27 15,17-1 0-15,14-4 34 16,6 1 1-16,5 0-21 16,12-1 1-16,5-2 19 15,6-4 0-15,7-3 0 16,12-5 0-16,7-4 32 16,12-7 1-16,14-6-46 0,27-5 1 15,22-7 10 1,5-3 0-16,10-1-27 0,4-3 0 15,5-2 59-15,-9 6 0 16,-2 7-54-16,-2-5 1 16,-1 1 26-16,-8 2 0 15,-8 1-3-15,-6 0 0 16,-8-1-38-16,-23 1 0 16,-14 2-65-16,-13 7 0 15,-13 4-137-15,-9 6 1 16,0-1-821-16</inkml:trace>
  <inkml:trace contextRef="#ctx0" brushRef="#br0" timeOffset="-185171.927">2999 9621 169 0,'3'3'0'0,"3"5"166"16,-6-5 1-16,2 3-88 0,-1-1 0 16,1 0 44-16,2 1 1 15,-4-1-77-15,2 3 1 16,0-3 76-16,0 2 1 15,1-1-55-15,3 1 0 16,-3-4-60-16,3 3 1 16,-2-6 65-16,5 0 0 15,0 0-78-15,2-4 0 16,6-1 60-16,-2-8 0 16,-1 1-5-16,3-1 1 15,-2-5-32-15,0 2 0 16,3-1 17-16,-5 1 1 15,2 2-34-15,-2 3 1 16,5 0 29-16,2 4 0 16,6-4-36-16,-2 5 0 0,-3 1 37 15,1 1 1-15,-4-1-41 16,1 1 1-16,-5 1 2 16,3-3 0-16,-2 3 1 15,0-1 1-15,-6 0-1 16,4 3 0-16,1-1 50 15,-4 0 0-15,3 2-51 16,-2 2 0-16,5 0 0 16,-1 3 1-16,-2-1-1 15,2 1 1-15,-6 2 5 16,2-3 0-16,-2 1-8 0,1-1 1 16,-3-4-9-16,2 2 0 15,0 0 13-15,6 3 1 16,7 2 2-16,-5 0 1 15,0-1 32-15,1 1 1 16,1-1-60-16,-5-1 0 16,-4-1 26-16,2-3 1 15,3 3-34-15,-6-4 0 16,1 0 37-16,-5 4 0 16,1-4-15-16,1 0 0 15,2 1 6-15,-3 1 0 16,-2 0 26-16,5 2 0 15,6-4-40-15,-6 0 1 16,4 0 5-16,-4 0 1 16,0 0 5-16,0 0 0 15,3 0-1-15,0 3 1 16,0-3-2-16,-1 0 0 0,0 0-3 16,2 0 1-16,-4 0 15 15,0 0 0-15,0 0-5 16,1-3 0-16,1 3 19 15,2-4 1-15,-4 2-66 16,4 0 0-16,1 2 47 16,-1 0 0-16,2-1-2 15,0 1 1-15,0 0 1 16,1 0 0-16,-5 0-2 0,2 0 0 16,0 0-4-16,2 0 1 15,-2 0 4-15,2 0 0 16,-6 0-5-16,2 0 0 15,-2-4 0-15,0 4 1 16,1-4-3-16,-1 3 0 16,0-1-11-16,0 0 1 15,-1 2 13-15,1 0 0 16,-3 0 14-16,3 2 1 16,-6 0-17-16,3-1 1 15,0 3 5-15,-3-4 0 16,1 4-15-16,1-4 1 15,5-4 7-15,-1 0 1 16,0 1-1-16,0-6 1 16,2-2-163-16,2-2 0 15,0 1-194-15,-3 1 0 16,-1 2-376-16</inkml:trace>
  <inkml:trace contextRef="#ctx0" brushRef="#br0" timeOffset="-182861.87">4152 9370 247 0,'4'9'0'16,"5"7"108"-16,-5-7 0 15,-2-2-78-15,-2-1 0 16,0-5-50-16,-2 1 1 15,2-2 38-15,-4-3 1 16,4-3 104-16,-3 1 0 16,3-2-14-16,0-1 1 15,3 1-24-15,-3 2 1 16,4-1-6-16,-4 3 0 0,2-1-30 16,2 2 0-16,-4 2-13 15,3-3 0-15,-3 3-38 16,6 0 1-16,-2 0 5 15,5 0 0-15,-4 0-4 16,5 0 0-16,-1 0 49 16,0 0 0-16,2 3 19 15,2-3 1-15,2 4-36 16,1 1 1-16,3 2 18 16,-4 2 0-16,-2 1-60 15,1-3 0-15,-4 2 8 0,2-6 0 16,-2-1-1-16,1 2 1 15,-2-4-2-15,0 0 1 16,-3-4-1-16,1 4 1 16,2 0-6-16,-3 0 0 15,-1 4 49-15,3-4 0 16,-3 3-86-16,-1-3 0 16,2 4 59-16,-3-2 0 15,-3 1-18-15,2-3 0 16,2 2 0-16,-4 0 0 15,4 2 2-15,-4 1 0 16,1-5-2-16,3 2 0 16,-4 0 1-16,4 0 1 15,-4-2 44-15,0 1 0 16,0-1-46-16,0 2 0 0,0 2-1 16,0-1 1-16,0 1-1 15,-4 1 1-15,0-1-4 16,3 1 1-16,-3-1 2 15,-2 1 1-15,6 3-11 16,0 1 0-16,0 3 20 16,-3-3 0-16,3 4-9 15,-6-2 0-15,2 0-8 16,-1 5 1-16,1-3 8 16,-5 5 0-16,-6 2 13 15,6-4 1-15,0 2 25 0,-1-5 0 16,1-1-40-16,-6 1 0 15,-1 1 0-15,-3-1 0 16,1-2 27-16,-2-2 0 16,-6 0-22-16,0-2 1 15,-2 2 4-15,6-3 1 16,0 1-2-16,7-2 1 16,0 2 23-16,2-1 0 15,8 1-32-15,-4-3 0 16,5 1-3-16,-2-1 0 15,1-2 2-15,1-2 0 16,-1 0-1-16,5-2 1 16,-4 2-21-16,4-4 0 15,0 0 0-15,0 3 0 16,4-1 21-16,-4 0 0 16,2 2-11-16,1 0 0 15,3 0 14-15,1 0 1 0,4-4-3 16,2 1 0-16,-2-3-1 15,8-6 0-15,3-1-10 16,0-3 0-16,-4 0 5 16,3 1 0-16,1 3 5 15,2-5 0-15,4 5-3 16,-4 3 0-16,1 0 10 16,-1-2 1-16,0-2-4 15,-1 0 0-15,1-1 10 16,-6-2 1-16,4-2-16 0,-7-2 0 15,-4 3-1-15,0 3 1 16,-3 1 55-16,-1 4 1 16,-2-1-105-16,-1 4 1 15,2-1 75-15,-6 1 0 16,0 3-25-16,0-1 0 16,0 2 2-16,-4-3 1 15,2 1 4-15,-2 1 1 16,-5-1-11-16,0 1 1 15,-2 1-1-15,-2 0 1 16,-2 0 7-16,2 2 1 16,0-3 8-16,-5 1 1 15,-2-2-19-15,-3 0 0 16,-1-5 3-16,2 2 1 16,2 2-2-16,2-4 1 15,-5 5-7-15,5-3 0 0,3 1 6 16,-1 1 0-16,4 1-2 15,0 1 0-15,2-1 2 16,1-1 1-16,0-4-5 16,3 2 0-16,1-1-17 15,-3 3 0-15,7-1 22 16,-3-1 0-16,-2-5-15 16,6 3 1-16,-3 1 10 15,3 3 1-15,0 0 0 16,0 3 0-16,3 0 1 15,-1 6 0-15,6 1 5 0,1 2 0 16,0 0-3-16,2 4 0 16,6-2-4-16,1 4 0 15,12 7-20-15,-12 0 1 16,4 0 22-16,2 5 1 16,0 0-4-16,-2-3 0 15,-7-4 15-15,-2-4 0 16,-4-5-11-16,1 0 0 15,-5-5 7-15,-1-2 0 16,1-2-8-16,-1 0 0 16,-2-2-35-16,2 2 0 15,-1-4 17-15,3-1 1 16,-6 1-13-16,4 1 0 16,-4-3 1-16,1 3 0 15,3 3-47-15,-4-4 1 16,0 4-184-16,0-4 1 0,0 3-623 15</inkml:trace>
  <inkml:trace contextRef="#ctx0" brushRef="#br0" timeOffset="-181606.614">4533 9713 281 0,'-2'4'0'0,"-2"1"33"16,4-1 0-16,-3-1 95 16,-1-6 1-16,-2-1-35 15,1-1 1-15,1-6 36 16,-1 0 0-16,-5-9-82 15,5 4 1-15,-4 1 60 0,-1 3 1 16,1 1-77-16,0 5 0 16,0 3 31-16,-8 1 0 15,2 4-60-15,-7-2 0 16,-2 0 14-16,0-2 1 16,-4-5-5-16,-3-2 0 15,-6-4 23-15,2 0 1 16,-6-3 14-16,3 2 0 15,1 1-11-15,2 6 1 16,1 1-23-16,1 6 0 16,0 0 12-16,2 0 0 15,-6 2-31-15,-2 0 1 16,-2-2-2-16,-1-2 0 16,-8-3 5-16,4-1 1 15,0-1 7-15,-2 3 1 0,-4 4 42 16,6 0 1-16,0 4-47 15,-1 0 0-15,5 1-7 16,-2 2 1-16,1-3-1 16,4 1 0-16,2-1 7 15,4-4 0-15,2 2-7 16,7 0 0-16,2-2 3 16,3 1 0-16,4 3-6 15,3-2 0-15,6 1 2 16,-1 5 0-16,5-5-15 15,-4 3 0-15,6 1-28 16,0-2 1-16,6 1 40 0,5-3 0 16,7 1 0-16,10-4 0 15,9-5-11-15,5 1 0 16,8-5 10-16,6 5 0 16,-1-5-3-16,-3 2 1 15,-1 0-17-15,1 0 0 16,2-1 25-16,1-1 0 15,2 0-5-15,4 2 0 16,4 0 3-16,-6 5 0 16,-2-2-3-16,-1 4 0 15,-1 4-1-15,-3 0 1 16,-3 1-1-16,3-1 1 16,0-4-39-16,-6-4 1 15,-9-1-3-15,0-10 1 16,-4-6 35-16,-5 2 1 15,-10-2 3-15,-7 5 1 0,-3 3 29 16,-6 7 0-16,-4 8-29 16,-4 7 1-16,-5 11 5 15,-6-4 0-15,-5 6-7 16,-11-2 0-16,-4 2 31 16,-9-4 0-16,-6-2-29 15,-3-2 1-15,-6-3-205 16,2 4 1-16,-2 1-924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09:42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15525 13370 471 0,'-4'9'0'16,"-5"5"36"-16,4-7 1 16,1-7-54-16,4 0 0 15,0-5 175-15,-4 1 1 16,2 1-15-16,-1-1 1 16,-1 2-11-16,0 1 1 15,-1-1-26-15,1 0 0 16,2 2-2-16,-2 0 1 15,3-2-27-15,-1 2 0 16,2 0-28-16,0 2 1 16,2 2 4-16,5 6 0 15,6 7-9-15,4 10 1 16,7 11-50-16,0 1 0 16,7 10-1-16,6 4 1 0,5 3 40 15,6 19 1-15,11 14 5 16,-7 0 1-16,0-3-41 15,-6-3 1-15,-4-7 26 16,-1-9 1-16,0-7 23 16,-8-2 0-16,-5-2-10 15,-6-20 0-15,-4-13-57 16,-1-3 0-16,-2-6 13 16,-4 1 0-16,-2-10 33 0,-2 3 0 15,1-7-51-15,-5-1 0 16,3-1 15-16,-6 1 1 15,0-4-132-15,0 2 0 16,-6 0-139-16,3 1 0 16,-7 1-237-16,-3-4 0 15,1 0-39-15</inkml:trace>
  <inkml:trace contextRef="#ctx0" brushRef="#br0" timeOffset="360.139">15298 13350 1222 0,'-6'16'0'16,"3"2"-857"-16</inkml:trace>
  <inkml:trace contextRef="#ctx0" brushRef="#br0" timeOffset="999.692">15316 13491 707 0,'2'18'0'15,"0"13"212"-15,0 6 1 16,0 9-31-16,-2 1 1 15,0 5-67-15,0 0 1 16,2 3-53-16,-4-5 1 16,0-1 11-16,2-9 1 15,2-8-35-15,0-8 0 16,-1-8-47-16,3-7 0 16,-4-5 18-16,0-22 1 0,-4-15 1 15,-1-3 1-15,-4-7-1 16,-1-3 1-16,1-2-6 15,4 1 1-15,-1-2 56 16,2 7 1-16,4 3-56 16,2-1 0-16,6-2 22 15,-1 6 0-15,8 2-35 16,-2-1 1-16,3 3 7 16,-3 1 0-16,2 0 32 15,-2 3 0-15,2 0-40 0,-6 3 1 16,2 4 0-16,-4 4 0 15,1 3 33-15,-1 5 1 16,-1 2 17-16,-1 5 1 16,1 2-54-16,-1 5 0 15,3 4 8-15,-1 0 1 16,2 0 49-16,1 0 1 16,-1 2-92-16,4 0 1 15,2 0 71-15,3 3 1 16,6 3-43-16,7 1 1 15,12 3 4-15,3 3 1 16,9 1-5-16,-3-1 0 16,-4-1 4-16,2-1 0 15,-4-1 0-15,-9-4 0 16,-6-3 27-16,-5-1 0 16,-7-2 38-16,-6-4 0 15,-8-2 18-15,-7 1 1 0,-5-3-84 16,-6 1 0-16,-4-1 38 15,-1 1 1-15,-1 0-42 16,5-1 1-16,1-1-420 16,5 0 0-16,1 0-1193 15</inkml:trace>
  <inkml:trace contextRef="#ctx0" brushRef="#br0" timeOffset="4815.558">12752 12542 135 0,'0'6'0'15,"0"1"140"-15,0-23 1 16,2-15-69-16,0 2 0 15,3-5-62-15,-1-4 1 16,3-4 60-16,1 2 0 16,-5 2-71-16,3-3 0 15,-1-4 33-15,-1 0 0 16,-2-1-46-16,2 1 1 16,1 5 63-16,3 3 1 15,1 2-44-15,0 1 1 16,-2 1 52-16,1-3 0 15,-4-2-114-15,1-3 1 16,1-4 59-16,-3 5 0 0,-3-2 38 16,0 1 1-16,-7 1-49 15,0-3 0-15,-5 1 3 16,5 1 0-16,-2 3 21 16,0 0 0-16,3 1 1 15,2 0 0-15,-1-7-23 16,1 6 0-16,0 4 2 15,1-4 1-15,1-4 25 16,2 4 0-16,-4 4-87 16,4-2 1-16,4 3 116 0,-4 1 0 15,4-2-102-15,-3 1 1 16,3 2 59-16,-4-3 1 16,2-7 56-16,0 3 0 15,-2-2-75-15,0 2 1 16,0-4 2-16,-2 8 0 15,0 1-4-15,-3-1 1 16,1-2 12-16,-3 4 0 16,5 1 48-16,-4 2 1 15,4 0-48-15,0-5 0 16,-1-4 16-16,1 0 0 16,0 0-5-16,0 0 0 15,2-2-66-15,0 2 0 16,-3 4 45-16,1-4 0 15,0 4-11-15,0-4 0 0,-4 0 23 16,3 3 0-16,3 1-19 16,-4 0 0-16,2-2 17 15,0 5 0-15,1 4-10 16,-3-2 0-16,2-2-1 16,0 4 0-16,2 4-32 15,0-3 1-15,2 1 34 16,0 0 1-16,2-1-4 15,-4 1 0-15,1 0-1 16,1 3 1-16,0 2 0 16,2-1 0-16,-4-1 10 0,0 0 0 15,0-3 32-15,0 5 0 16,-4 2-41-16,2-4 0 16,2-3-61-16,0 0 1 15,0 3 60-15,2 0 1 16,2 1 19-16,-2-3 0 15,5-1-22-15,-1 3 1 16,-3-5 11-16,1 4 1 16,-2-3-2-16,1-1 1 15,-3-2-25-15,0 0 0 16,0 4 29-16,0-2 1 16,-3-2-25-16,-1 4 0 15,2-4 13-15,-3 7 1 16,3 4-14-16,0 2 1 15,2 3 9-15,-4 1 0 16,4 4 0-16,0 3 1 16,4 0-6-16,-4 1 0 0,2 0 5 15,2 1 0-15,-1 1 5 16,1 2 0-16,-2-4-9 16,1 4 0-16,-3 0 3 15,2 4 1-15,2 0 9 16,0 10 1-16,-1 6-10 15,-1 11 0-15,2 10-7 16,-8 2 1-16,2 8 1 16,-1 0 1-16,-7-1 4 15,1 1 0-15,-4-2-21 0,4 1 0 16,4 1 18-16,-5 5 0 16,5 2 49-16,-3 1 0 15,3 4-46-15,1 6 0 16,2-2-57-16,2 16 0 15,0 9 82-15,2-7 1 16,2-4-21-16,-2-21 0 16,-2-15 45-16,2 4 1 15,-1-4 46-15,-1 6 0 16,0 1-69-16,-1 6 0 16,-1 2-29-16,2-4 1 15,3 1 0-15,1 16 0 16,2 8-33-16,3-9 1 15,4-5 32-15,-8-15 0 16,-1-10 56-16,2 0 1 16,-3-3-65-16,3 3 0 0,-1-2 42 15,3 3 1-15,1 2-35 16,-7 2 1-16,1 4-10 16,-3 1 0-16,0 2 13 15,-3 1 0-15,1-1 2 16,-2 0 0-16,4 0-3 15,-2 0 1-15,-1 1 34 16,-1-5 0-16,0-1-39 16,-1-2 0-16,-1-2 31 15,-1-2 0-15,-1-1-30 0,1 1 0 16,2 3-5-16,-1 2 1 16,2 6-3-16,-3-3 1 15,5 0 9-15,-5-3 1 16,5 1 28-16,-4-2 1 15,6 0-28-15,-3 0 1 16,1-3 30-16,2 6 1 16,0 4-40-16,0 2 0 15,2 4 1-15,-2 10 1 16,0 12-3-16,0-28 0 16,0-9 21-16,-2-3 0 15,-2-6 40-15,0-6 1 16,3-6-58-16,-1-4 1 15,2-8 11-15,0-1 1 16,2-5-4-16,-1-3 0 16,3-1-11-16,-4 2 1 15,4-2 23-15,1 8 0 0,-3 3-24 16,2 2 1-16,-2 1 10 16,1-2 0-16,1-1-103 15,0-4 1-15,1 0-1387 16</inkml:trace>
  <inkml:trace contextRef="#ctx0" brushRef="#br0" timeOffset="8865.043">10577 10768 214 0,'0'0'0'0,"0"0"-6"16,0 0 1-16,0 0 168 15,0 0 1-15,0 0-60 16,0 0 0-16,0 0-85 16,0 0 1-16,0 0 145 0,0 0 0 15,0 0-121 1,0 0 0-16,28 0 56 0,-8-4 0 15,6-3 12-15,0-2 1 16,0 0-27-16,1-2 0 16,1 0-34-16,5 8 0 15,-1-3 0-15,5 5 1 16,5 1-53-16,1-2 1 16,-1-2 9-16,2-7 0 15,4-3 5-15,-7-6 1 16,1-5-3-16,-6 3 1 15,-1 4 21-15,3-2 0 16,1 2-35-16,0 5 0 16,0 4 22-16,1 0 0 15,1 6-19-15,-2-3 1 16,1 4 45-16,-6 1 0 0,-1-1-49 16,-2-4 0-16,1-1 10 15,1-2 1-15,0 0-18 16,4 0 0-16,2 0 7 15,-1 0 1-15,1 2-3 16,0 1 1-16,2 5-4 16,-4-1 0-16,-4 2 4 15,2 2 1-15,-2-1-13 16,0-1 0-16,-1 0 47 16,1 0 1-16,-2 2-48 15,3-2 0-15,1-2 55 16,2 2 0-16,3 2-47 0,-3 2 0 15,-6-1 8-15,-1 5 0 16,-4-1 20-16,2 4 1 16,1 3-22-16,1 1 0 15,-1-1 11-15,1 2 1 16,-3-3 1-16,5 0 1 16,1-1-15-16,4-6 0 15,0-3 0-15,-2-3 0 16,0 0-3-16,-4 0 1 15,3 0 1-15,-5 4 1 16,3 1-3-16,-5 4 1 16,3 0 1-16,-1 4 0 15,3 2-5-15,-3-3 0 16,-1 1 45-16,7-8 0 16,6-5-67-16,-1 0 0 0,6-9 27 15,-3 0 0-15,-1-3-4 16,-1 2 1-16,1 3-14 15,1 7 1-15,-1 0 15 16,3 4 1-16,-1-1 16 16,6 3 1-16,-2-4-16 15,2 0 1-15,0-1 0 16,-2-2 0-16,-8-3 9 16,3-5 0-16,-3-2-13 15,5 0 1-15,1-1 4 0,0 4 0 16,0 1-4-16,2 7 1 15,2 4-1-15,-4 7 1 16,-5 7 2-16,-1 7 0 16,-1 0-2-16,-2 4 0 15,0 2-1-15,2-6 1 16,3-3 35-16,2-10 0 16,3-3-49-16,-9-5 1 15,-6-4 13-15,5-5 1 16,0-3-3-16,-4-1 1 15,-4 2 7-15,3 5 0 16,-6 4-7-16,-4 2 0 16,-4-1 0-16,-1 1 0 15,-1 1 10-15,-3-1 1 16,0-2-11-16,-7 0 0 16,-1-2 52-16,3-6 0 0,-6-3-66 15,1 0 0 1,1 0 36-16,-8-5 0 0,1-1-12 15,-3 4 0-15,-3 4-8 16,-6 2 0-16,-3-1 39 16,-8 5 1-16,-8 2-49 15,-4-1 1-15,-7 0 13 16,-4-1 0-16,-5-5-14 16,-3 1 0-16,-2-3 8 15,0 5 1-15,0-1-2 16,-1 4 0-16,-2 4 1 15,-5 1 1-15,-3 2-10 0,4 3 1 16,-1-3 6-16,4 0 1 16,4-2-1-16,2 1 1 15,2-6-3-15,-19-7 1 16,-6-4 3-16,16 5 0 16,12 1 0-16,-1 5 1 15,8 4 43-15,-1-1 0 16,2 6-46-16,-6 0 1 15,-4 2 2-15,3-2 1 16,-1 0-4-16,0-3 0 16,1-3 1-16,4-3 1 15,7 0-3-15,-3-7 0 16,1-2 3-16,-8 3 0 16,-5 1-2-16,-1 3 1 15,-1 4 1-15,4 5 0 16,5 6 0-16,-4 1 0 0,6 4-1 15,1 1 0-15,3 0 26 16,-2-6 1-16,-3-8-28 16,-2-6 1-16,-3-7 1 15,6 1 0-15,3-4-7 16,1 1 0-16,1-5 10 16,-1 2 1-16,-1 3-6 15,3-1 1-15,-3 2-1 16,-3-2 1-16,0 2 1 15,0-4 0-15,3 1-10 0,-1-5 1 16,2-1 8-16,3-3 0 16,-4-3-3-16,3 6 1 15,-1-2-4-15,-3 7 1 16,-4 4 5-16,3 4 1 16,-1 0-1-16,2 3 1 15,5 0 0-15,-1 4 1 16,1 0-1-16,7-1 1 15,5 3-1-15,-6-4 1 16,-1 0 37-16,-3-5 0 16,0-1-70-16,-1 4 0 15,1-5 29-15,0 2 0 16,2-1-6-16,5 1 1 16,-1 3 40-16,3-2 0 15,0 4-61-15,3 4 0 16,2-4 15-16,5 4 1 0,0-1 19 15,-1 3 1-15,6-6-5 16,2 1 1-16,2-1-8 16,0 0 0-16,-1 0-10 15,3 0 0-15,5-1 15 16,-2 1 1-16,3-4-48 16,1 2 1-16,0 2 51 15,5 6 1-15,-1-1-21 16,7 10 1-16,2 6 8 15,2-3 1-15,3 0-3 16,1 2 0-16,-1-5-1 0,4-4 1 16,4-6 7-16,5-1 1 15,1-8-1-15,7-1 1 16,7-8 11-16,-4 0 0 16,1 1-59-16,1-1 0 15,4-3 53-15,2 7 0 16,1 1-7-16,9 7 1 15,2 1 3-15,1 0 0 16,4 0-19-16,-3 0 0 16,1 0 39-16,-2-4 1 15,1-1-42-15,23-8 1 16,11-3 36-16,-11-6 0 16,1 0-44-16,-3 6 1 15,-2-2 61-15,6 7 0 16,-1 6-44-16,-1 1 0 0,-2 4 8 15,-9 7 0-15,-2 4-10 16,3-2 0-16,-1-2-8 16,-15-3 0-16,-10-9 3 15,3-3 0-15,-2-4 5 16,3-1 0-16,0 0-7 16,6 8 1-16,4 3 16 15,-10 6 0-15,-1 3-14 16,-4 8 1-16,-4 4 16 15,-4 3 1-15,-1 5-9 16,2 0 0-16,-1 2 1 0,8-7 1 16,0-4-18-16,3-11 0 15,3-10-2-15,1-6 1 16,6-6 7-16,12 1 1 16,18-4-139-16,-5 18 0 15,5 9-37-15,-14 25 1 16,-5 13 78-16,0 13 1 15,-8 12-142-15,4-9 1 16,-1 2-9-16,-5-20 0 16,-3 2 115-16</inkml:trace>
  <inkml:trace contextRef="#ctx0" brushRef="#br0" timeOffset="10933.131">12905 9162 348 0,'0'20'0'16,"0"14"202"-16,0 13 1 16,6 16-35-16,1 2 1 15,2 11-89-15,2 25 1 16,2 22-25-16,-2-22 0 0,2-5-287 16,0-20 1-16,2 0-329 15</inkml:trace>
  <inkml:trace contextRef="#ctx0" brushRef="#br0" timeOffset="25482.547">15396 13843 1031 0,'-6'5'0'0,"-3"3"5"0,2-5 0 16,1-1-6-16,2-2 0 15,4-3 1-15,0-1 0 16,0 0-10-16,4-1 0 16,-4-1 10-16,4-1 1 15,1 0 0-15,-1-2 0 16,3-4 124-16,1 2 0 15,-6-1-9-15,-1 1 0 16,-1-2-35-16,-3-3 0 16,-6-4-17-16,-4 0 1 15,2-3 27-15,-6-6 1 16,-2-5-66-16,5 6 0 16,3 3-4-16,1 0 1 15,7 0 16-15,3-8 1 0,3-3-72 16,5 2 0-16,1 1 30 15,2 1 1-15,0 4 0 16,-2 9 0-16,1 2 19 16,-7 7 1-16,-1 6 20 15,2-2 1-15,-4 5-3 16,0 1 0-16,-4 0-4 16,2 3 1-16,-1 5-35 15,3-3 0-15,-4 0-6 16,8 1 0-16,-3-1 1 0,3-5 1 15,0 0 3-15,0 0 0 16,1 0-12-16,4-3 0 16,1-1 13-16,1 4 0 15,5 0-1-15,3 9 1 16,1 4 0-16,11 5 0 16,3 5 1-16,6 1 1 15,3-1-1-15,3-1 1 16,2-4-9-16,-2-4 0 15,0-10 14-15,-9 0 1 16,-6-4-5-16,-7 0 1 16,-5 0 28-16,-6 1 0 15,2 3-27-15,-6 3 0 16,-4 8 40-16,-1-4 1 16,-2-2-43-16,-4-4 0 15,-7-1-3-15,0-8 0 16,-8-7-8-16,-1-5 0 15,-6-4 10-15,-6-5 1 0,-7-2-3 16,2 7 0-16,-2-2 12 16,-2 8 1-16,-1 1-4 15,3 4 1-15,2 2-11 16,-2-1 0-16,2 1 24 16,1 2 1-16,3-4-65 15,-4-4 0-15,0-1 78 16,5 1 1-16,3 0-90 15,3 4 1-15,-2 0 48 16,7 6 1-16,5 3-14 0,3 5 1 16,7 6 15-16,4 0 0 15,4 3-10-15,3-1 0 16,2-2 14-16,2-4 0 16,0-5-5-16,-3 0 0 15,-1-2 1-15,0-2 1 16,-3 0-5-16,2 4 1 15,-4 3 7-15,9 19 0 16,5 15-9-16,6 12 1 16,1 16 5-16,1 2 1 15,-2 6 25-15,0 9 0 16,2 8-27-16,-9-13 0 16,-8-3 34-16,-3-27 0 15,-6-22-49-15,0-7 1 16,0-11 25-16,-3-2 0 15,-1-7-139-15,1 0 0 0,1-4-287 16,-4-5 1-16,1 0-505 16</inkml:trace>
  <inkml:trace contextRef="#ctx0" brushRef="#br0" timeOffset="26482.714">15438 13334 494 0,'8'16'0'16,"5"4"156"-16,-12-19 1 0,-4-10 59 15,-1 4 0-15,0 0-67 16,4 12 1-16,2 9-56 16,0 4 0-16,2 9 0 15,3 7 1-15,4 7-19 16,2 8 0-16,6 5-8 15,5 4 0-15,3 5-19 16,10 14 0-16,9 13-51 0,2-12 1 16,4-6 7-16,-2-9 1 15,-4-9-7-15,-9 2 1 16,-2-4 20-16,-4 0 0 16,1 0 11-16,-10 2 1 15,-2-3 14-15,-1-12 0 16,-8-10-46-16,0-8 1 15,-4-8 43-15,1-4 1 16,-7-2-51-16,1-6 0 16,0-1 5-16,-6-13 1 15,-3-8-3-15,-6-16 1 16,-3-8-1-16,-10-8 0 16,-6-7-25-16,-1-5 0 15,-9-5 33-15,-14-19 1 16,-8-16-4-16,3 9 0 15,2 0-4-15,7 14 1 0,4 10-1 16,7 5 1-16,1 7-23 16,10 9 1-16,8 10 22 15,7 4 0-15,6 12-24 16,0 1 1-16,1 4 49 16,3 5 0-16,3 6-46 15,4 7 0-15,2 7 7 16,7 15 1-16,7 14-5 15,8 9 1-15,7 11 19 16,10 6 0-16,6 6-5 16,22 21 0-16,10 12 9 0,-9-7 0 15,-9-2-8-15,-1-9 1 16,-6-7 8-16,-5-3 1 16,-10-7 31-16,-4-8 0 15,-7-9-47-15,-3-9 1 16,-3-11 13-16,-7-11 1 15,-8-7-41-15,-3-8 0 16,-6-5-48-16,-8 1 0 16,3 1-1566-16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10:27.8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12953 5857 483 0,'8'6'0'0,"-3"-3"149"16,-1-1 1-16,0-4-37 15,-3 2 0-15,1-3-59 16,0-1 0-16,-2 1 54 16,0 1 1-16,2-5-6 15,2 1 1-15,-1 2 44 0,3-3 0 16,3 5-49-16,-5-1 0 16,1 3-31-16,-3-4 0 15,0 4-34-15,0 0 1 16,-2 4-34-16,4-4 0 15,-3 3 0-15,7 1 1 16,1 1 14-16,0-1 1 16,4 2-10-16,4 1 0 15,1 2 27-15,-1-4 0 16,1 6 18-16,3 4 0 16,1 6-11-16,-4-1 0 15,1 0-71-15,-6-2 0 16,1 0 66-16,1-2 0 15,4-7-54-15,1 2 0 16,6-2 17-16,-8-3 1 16,3-3 35-16,-5 1 1 0,-5-1-36 15,4 7 0-15,2-5 4 16,-3 4 1-16,3 2 50 16,-2-2 1-16,-2 0-73 15,2-2 0-15,3-1 17 16,-5-1 1-16,2-1-6 15,-1-1 1-15,-1-3 5 16,2 4 0-16,-6-4 38 16,4 0 1-16,2 0-70 15,4 5 0-15,-1 2 77 16,0 2 0-16,-1 4-46 0,2 0 1 16,1-1-3-16,4 1 0 15,-4-4 10-15,6-2 1 16,4-1-20-16,-8-6 0 15,-2 0 18-15,0-4 0 16,-1-1-7-16,-4 1 0 16,-4 4-1-16,-2-4 0 15,0 3-1-15,0 1 0 16,-1 0-1-16,3 0 1 16,2 1-9-16,-4-1 1 15,4 0 10-15,2-1 0 16,3-3 4-16,-5 4 0 15,2-4-7-15,0-1 1 16,3 1 4-16,-3 1 1 16,1-3-4-16,3 3 0 15,-1 3-2-15,1 0 0 0,1 0 0 16,-1 0 0-16,1 3 4 16,0-1 0-16,0 2-2 15,4-4 1-15,4 3-3 16,-6-3 1-16,-3 2 1 15,-1 0 0-15,-5 3 12 16,2-1 0-16,3 0-15 16,-5 1 0-16,0-1 33 15,4-1 0-15,1 3-61 16,1-3 0-16,-1-1 41 16,1 0 0-16,-1 0-20 0,2-4 0 15,3-2 16-15,1 1 0 16,1-6-6-16,-1 1 0 15,-5 3 0-15,-1 5 0 16,1-4-1-16,-4 4 0 16,-1 0-3-16,-1 4 0 15,0-2-10-15,2 1 1 16,-2 1 13-16,2-4 0 16,-4 4 0-16,5-4 0 15,-1-4 0-15,0-1 0 16,2 1 11-16,1 0 0 15,0 1-10-15,1 1 0 16,-1 2 15-16,1 2 1 16,-3 1-43-16,7-3 1 15,-5 4 60-15,6-4 1 0,2 0-62 16,-2-4 1-16,2-5 25 16,0 0 0-16,-6-1-63 15,6 1 0-15,-4-6 50 16,0 4 0-16,0-1-60 15,-3 3 0-15,-3 3-85 16,8 4 1-16,-2 2-380 16,-1 4 1-16,-1 0-110 15</inkml:trace>
  <inkml:trace contextRef="#ctx0" brushRef="#br0" timeOffset="1568.596">16878 5872 606 0,'2'3'0'15,"6"3"258"-15,3 1 0 16,2-1-60-16,1 1 1 16,1 2-121-16,0-2 0 0,1 2-70 15,3-7 0-15,-1 0 10 16,6-4 1-16,6-4-20 15,-1-3 1-15,5 2 55 16,-8 2 1-16,-2 1-5 16,0-1 1-16,5-3 3 15,-3 7 1-15,-2 1-10 16,-2 5 1-16,-3-1-47 16,-1 5 0-16,-7 0 4 15,6 0 1-15,3-2-7 0,2-3 1 16,2-3 6-16,8-6 1 15,-1-4 18-15,11-4 1 16,10 1 6-16,-6-1 0 16,6-3-29-16,-6 9 1 15,-5 1-7-15,3 6 1 16,0 4 48-16,-3 5 0 16,-4 0-65-16,2 3 1 15,-2 5 22-15,-1-8 1 16,3 3-4-16,-6-3 1 15,-1 0 41-15,5-1 0 16,5-8-12-16,1 3 0 16,1-3-55-16,-2 0 1 15,1 4 68-15,1 5 1 16,1 4-78-16,1 1 1 16,-6 2 50-16,-1 4 0 0,-2 7-20 15,-4-5 1-15,0 0 3 16,-5-2 1-16,-2-8-20 15,4-3 0-15,1-5 20 16,-2-1 0-16,3-3-16 16,-4 0 1-16,-1 0 19 15,1 0 0-15,1 4-3 16,-1 1 0-16,-2 5-1 16,2-3 0-16,-1-2-5 15,-1 1 0-15,0-3-5 0,-4-3 0 16,-1-2 22-1,-3 1 0-15,0-1-54 0,-1-2 1 16,-2 1 82-16,-2 1 0 16,-2-2-68-16,0 4 1 15,0-3 30-15,0 3 0 16,-2 0 49-16,-3 0 0 16,1 3-96-16,2 1 0 15,1 1 52-15,1-1 1 16,0-4-26-16,0 0 1 15,2 0 32-15,0-4 0 16,0 1-54-16,0 1 1 16,-2-2 66-16,2 4 1 15,1 0-80-15,-1 0 0 16,-2 4 88-16,-1-4 0 16,-3 2-46-16,4 1 1 15,2-3-7-15,4-5 0 16,1 1 3-16,1-5 1 0,1-7 4 15,2 0 1-15,0-6-3 16,-3 4 1-16,-1 2 3 16,-3-1 1-16,0 5 37 15,-2 3 0-15,1 1-68 16,-1 3 0-16,0-2-1 16,0 1 0-16,0-3-108 15,4-3 1-15,3-1-423 16,2-12 0-16,2 3-6 0</inkml:trace>
  <inkml:trace contextRef="#ctx0" brushRef="#br0" timeOffset="17598.306">5186 15108 348 0,'2'16'0'16,"6"9"101"-16,3-23 1 16,2-11-45-16,5 7 1 15,6 0-11-15,-6 8 0 16,1 5 5-16,-6 0 1 16,2 1-53-16,3-1 0 15,-3 0 5-15,0-2 0 16,-2-4 44-16,-1-1 0 15,3-2-2-15,-2-2 1 16,6-2-6-16,1 0 1 16,4-1 16-16,7-1 0 15,6-1-3-15,0 1 0 0,9-2-55 16,-3 1 0-16,3-2-27 16,-5 0 1-16,1-2 51 15,0-2 0-15,-5-4-18 16,6 3 1-16,-3-1 19 15,3 4 0-15,3 0-21 16,2 3 1-16,4 5-7 16,-8-1 1-16,-1 0-17 15,-7 0 0-15,1 2 36 16,-7 0 0-16,-2 0-41 0,-3 0 1 16,1-2 24-16,2 1 1 15,0-3 33-15,3 6 0 16,2 3 1-16,-1 8 0 15,-8 7-22-15,3 5 0 16,-3 6-11-16,-5 1 1 16,-6 4-9-16,-2-3 0 15,-4-2 1-15,-3-4 0 16,-4-7 2-16,0-4 1 16,0-7 16-16,0-2 1 15,-2-5-45-15,0 0 1 16,2 0 36-16,0-1 0 15,2-1 0-15,-4-1 1 16,-5-3-17-16,-8-7 1 16,-5-5 8-16,-6-6 1 15,-4-5 27-15,-3 0 0 0,-4-2 1 16,0 2 1-16,0 2-40 16,-3 7 1-16,1 3 2 15,2 8 1-15,-5 3 1 16,-8 4 0-16,-9 4 0 15,5 1 0-15,1 3 24 16,1-3 1-16,4-1-22 16,4-1 0-16,7-1 30 15,0 0 0-15,2 0-41 16,-2 1 1-16,-6 1-6 0,6 5 0 16,0 2-13-16,6 0 1 15,0 1 3-15,5 1 0 16,4-2 13-16,7-2 0 15,2 0 7-15,4-2 1 16,9-3-62-16,0-1 1 16,3-1 85-16,3-2 1 15,7 0-26-15,7-5 1 16,13-3-24-16,3-1 1 16,-3-1 13-16,9 1 1 15,8-1 8-15,-2 7 0 16,2-4 1-16,-4 1 1 15,6-1 0-15,3 0 0 16,6 0 1-16,-2-2 0 16,4-1 0-16,-4 5 0 15,-2 0-25-15,-3 5 1 16,-3 1 27-16,1 3 0 16,4 0 1-16,-7-1 0 0,3 3 44 15,-15-3 0-15,-7-1-16 16,-8 0 1-16,-9-2-11 15,-2-2 1-15,2 0-1346 16</inkml:trace>
  <inkml:trace contextRef="#ctx0" brushRef="#br0" timeOffset="23481.466">9161 15200 415 0,'4'9'0'0,"-4"7"148"16,9-23 0-16,10-13 1 16,-1 4 0-16,6 0-44 15,7 5 1-15,6 5-10 16,6 6 0-16,3 4-51 15,6 1 1-15,5 3-23 16,-2-5 1-16,1 1-31 16,-1-2 0-16,0-4 52 15,6 0 0-15,4-2-9 16,5 3 1-16,8-3 37 0,10 8 0 16,12 1-74-1,0 4 0-15,3 2 8 0,-11 2 0 16,-3-1-4-16,-15-3 0 15,-4-3-5-15,-22-6 1 16,-15-4 0-16,6-3 0 16,-4-2 25-16,0 2 1 15,-2 1 4-15,-10 2 0 16,-5 3-27-16,0 1 1 16,-3 1 22-16,-6 1 0 15,-3 0 3-15,-6 0 0 16,-4 0 7-16,-16-6 1 15,-15-3-34-15,-9-8 1 16,-10-6 6-16,-3-1 1 16,-4-1-11-16,-13 4 0 15,-11 5 13-15,-11 7 0 0,-15 9-13 16,17 7 0-16,6 5-16 16,-1 1 1-16,6-1 11 15,3-5 0-15,7-4 0 16,2-8 0-16,3-8 1 15,4-2 1-15,3-5 0 16,14 7 1-16,11 6-14 16,2 1 0-16,5 8 14 15,7 1 0-15,3 4-49 16,10 2 0-16,3 2 47 16,6-4 0-16,0 0-38 0,6-4 0 15,-2-3 46-15,10-4 0 16,9-3-11-16,2-2 1 15,5-2 1-15,3 3 0 16,2 1-27-16,4 7 0 16,5 5 44-16,6 6 1 15,7 8-11-15,8-1 1 16,7 7-9-16,-4-1 0 16,-1-1 9-16,-4-5 0 15,-4-2-6-15,-2-7 0 16,-4-8 4-16,-5-1 1 15,-1-4 0-15,-1-1 0 16,0-3-3-16,-9 3 0 16,-2 1 18-16,0 2 1 15,-2 3-12-15,-5 3 1 0,-6-1 8 16,-7-1 1-16,-6-1 7 16,-3-1 1-16,-3-4-18 15,-6-3 0-15,-8-6 19 16,-12 0 0-16,-8 1-6 15,-15-1 0-15,-11 2-11 16,-8 0 1-16,-5-2-10 16,0 2 0-16,-10 0 0 15,-19 0 0-15,-16-2 4 16,15 0 0-16,6-2-10 16,11 3 1-16,13 2 6 0,2 1 0 15,10 5-10 1,12 8 1-16,9 6-139 0,8 12 1 15,10 7-204-15,3 5 0 16,1 0-377-16</inkml:trace>
  <inkml:trace contextRef="#ctx0" brushRef="#br0" timeOffset="42365.712">14761 15494 191 0,'11'-3'0'16,"9"-4"90"-16,-16 1 1 15,-4 3 51-15,0 1 1 16,-2 0-75-16,6-2 1 16,5-1 60-16,6-1 0 15,5-1-50-15,4 2 0 16,-2-2-20-16,11 3 1 15,6 0-6-15,5 4 1 16,6 2-33-16,7 0 0 16,8-2-3-16,-2-2 1 15,0-3 25-15,-1-4 1 16,1-8-3-16,0 1 1 16,2-2-39-16,10-7 0 15,10-8 38-15,-7 13 0 0,-1 6-14 16,-18 9 0-16,-11 5-39 15,-2 3 1-15,-7 6 11 16,-4 4 0-16,-5 3 38 16,-8-3 1-16,-4-4 6 15,-8-2 0-15,-7-2-35 16,-1-3 1-16,-5 2-13 16,-9-1 0-16,-10 3-4 15,-5-1 1-15,-10-1 11 16,-11-4 0-16,-10-2 7 15,-10-3 0-15,-15-6-15 0,-17-11 0 16,-14-9 0-16,-1 1 0 16,1-3 1-16,14 8 1 15,10 3-6-15,12 8 1 16,12 7 13-16,16 5 0 16,17 4-9-16,5 1 1 15,4 4-2-15,0-1 0 16,4 1-32-16,5-3 0 15,4-1 30-15,4-1 0 16,5-2-24-16,7 2 1 16,4-2 26-16,10 5 1 15,7 4-5-15,9 6 0 16,11 3-34-16,8 4 0 16,10 3 37-16,3-3 1 15,5-3 3-15,9 3 1 0,9 0-5 16,-12-2 0-16,-4-2 32 15,-15-4 0-15,-11-5-28 16,2 2 1-16,-1-2 5 16,-2 2 0-16,-5-2-10 15,1 2 0-15,1 1 0 16,-13-1 0-16,-3-4 0 16,-8-1 1-16,-5-2-1 15,-6-3 1-15,-3-1 60 16,-6-1 0-16,-6-3-44 15,-14-2 0-15,-11 1-2 0,-12 0 1 16,-16-3-11-16,-13 1 1 16,-13-2-8-16,-15-2 1 15,-16 0-5-15,5 2 0 16,2 2 7-16,23 4 0 16,8 3-17-16,26-2 1 15,21 2 16-15,5-2 0 16,8 0-17-16,1-3 1 15,2-1-11-15,4-1 0 16,2 2-437-16,0-1 0 16,0 3-226-16</inkml:trace>
  <inkml:trace contextRef="#ctx0" brushRef="#br0" timeOffset="46607.551">19068 15574 1155 0,'-13'5'0'15,"-9"3"104"-15,9-3 0 16,2-1-99-16,3-1 0 16,5-6-24-16,-1 1 1 15,4-4 63-15,0 3 0 16,0-3-43-16,18 3 0 16,12-3 34-16,5 6 1 15,6 2-13-15,9 2 1 16,7 3 19-16,2-2 0 15,4 1-20-15,-1-1 1 16,5-5-24-16,-6 0 1 16,0-9 1-16,-2 2 0 15,-7-4 32-15,-1 2 0 16,-1 2-34-16,0 1 0 16,0 1 41-16,-4 0 1 0,-2 1-31 15,-5 0 1-15,-6 3 24 16,-3-1 1-16,-6-2-8 15,-8 0 0-15,-5 1-23 16,-3-1 1-16,-6 1 50 16,-6-3 1-16,-7-1-74 15,-15-2 1-15,-13-2 27 16,-9 2 1-16,-9-2-10 16,-4 8 0-16,-7 3-2 15,-6 3 1-15,-5 3-9 0,-16-1 1 16,-12-1 5-16,15-2 0 15,7-1-6-15,24-4 1 16,21-3 6-16,3-3 0 16,9-3-4-16,4-3 1 15,7 1 0-15,6-8 0 16,6 0-45-16,10-3 1 16,4-4 32-16,17 7 1 15,11 4 13-15,11 11 0 16,9 9 16-16,10-2 1 15,7 4-18-15,16-1 1 16,16 3 6-16,-14-1 0 16,-4 0-10-16,-12-1 0 15,-9 0 8-15,-8-3 0 16,-8-2 9-16,-12 2 1 0,-11 1-14 16,0 4 0-16,-6-1 10 15,-2 1 0-15,-3 1 5 16,-4-7 0-16,-2 0-15 15,-4 0 0-15,-3-4 39 16,-2 2 1-16,-4 1-39 16,-17-3 1-16,-10-1-11 15,-17-1 0-15,-10-1 54 16,-5 1 0-16,-5 1-66 16,-1 1 0-16,-1 1 54 15,0 3 0-15,1 2-33 0,8 3 0 16,4 4 7-16,14-2 1 15,12 2-31-15,5 0 1 16,12-1 21-16,16-1 0 16,13-2-64-16,10-7 1 15,14-7 52-15,9 2 0 16,9 0-3-16,9 0 0 16,10-2 13-16,22-2 1 15,21-2 16-15,-17 8 0 16,-3 1-14-16,-14 2 1 15,-11 1-13-15,-10-1 1 16,-8-2-518-16,-25 2 0 16,0 1-65-16</inkml:trace>
  <inkml:trace contextRef="#ctx0" brushRef="#br0" timeOffset="62546.59">11006 7568 483 0,'0'0'0'0,"18"-11"65"15,-3 6 1-15,7 0 74 16,-4-3 0-16,6-4-38 16,0-1 0-16,4-3-39 15,-2 1 1-15,2-6 10 0,-1 4 0 16,3-4-26-16,3-1 0 16,8-3-16-16,-1 0 1 15,8-3-33-15,-5 1 0 16,-3 2 28-16,-1 0 0 15,-2-1 7-15,-4 8 1 16,-1 2-15-16,-1 3 0 16,2 4-19-16,4 2 1 15,-4 4 10-15,4 3 1 16,4 1 8-16,1 1 1 16,1 2-20-16,-2-4 0 15,1 3-5-15,-3-3 1 16,1 0 3-16,3 0 0 15,-1 0 45-15,6 4 0 16,2 1-47-16,4-1 0 0,-3 5-2 16,1-3 0-16,0 1-3 15,-4 0 0-15,-4 2 4 16,0 0 0-16,1-5 4 16,1-1 1-16,4 3 5 15,-4-4 1-15,-2-1-10 16,0 5 0-16,3 1 4 15,-3 2 0-15,2 4 8 16,-2-4 1-16,-1 3-39 16,5 1 1-16,2 0 24 0,1-4 1 15,3 0 0-15,-4-2 0 16,0 2 7-16,0-2 0 16,-2 2-6-16,5 4 1 15,2 3 8-15,5-1 1 16,4 1-3-16,1 0 1 15,-1 2-44-15,12-5 1 16,7-4 76-16,-2-2 1 16,4-7-45-16,-20 0 1 15,-15-4 1-15,7 4 0 16,-5 4-25-16,5 0 1 16,6 3 49-16,16 13 1 15,19 9-9-15,-6-8 0 16,-3-3-12-16,-2-7 1 15,-2-5-9-15,-8-10 0 16,-1-1 2-16,-8-8 1 16,0-7-1-16,-12 7 0 0,-12 4 4 15,8 4 1-15,-1 1-4 16,23 12 0-16,9 4 1 16,-1 10 0-16,-1 9-10 15,-2-2 1-15,1 1 21 16,-8-10 1-16,0-9-13 15,-17-4 0-15,-11-12 0 16,1-2 1-16,-7-2 3 16,5-4 0-16,1 4-5 15,4 2 0-15,8 3-14 0,3 6 1 16,3 3 13-16,10 10 1 16,10 8-1-16,-7-1 0 15,3-2-26-15,-4-6 0 16,0-3 23-16,-19-9 1 15,-9-6-13-15,-3 1 0 16,-5 1 23-16,7-2 1 16,1 2-12-16,4 8 0 15,9 6 3-15,16 10 1 16,16 7 30-16,-6 5 0 16,2 6-70-16,7-7 1 15,5-4 39-15,-15-11 1 16,-9-11-2-16,-8-9 1 15,-6-11 8-15,1 1 1 16,-3-6-24-16,8 0 1 16,-2-6 11-16,5 6 1 0,0 2-10 15,-11 10 1-15,-6 6 5 16,25 0 1-16,16 4-16 16,-7-4 0-16,2-4 54 15,-10-1 1-15,0-2-38 16,-3-10 0-16,-2-4 28 15,-4-8 1-15,-3-2-17 16,-3 6 0-16,3 0 26 16,-5 3 0-16,5 9-42 15,3 1 1-15,2-1-25 16,0 8 0-16,2 3 38 0,0 4 1 16,0 3 11-16,-1-1 1 15,-1-4-19-15,-1 0 0 16,-5-4 9-16,-1-3 0 15,-1-2-9-15,3 0 0 16,-1-4-19-16,-12 4 0 16,-10 2-8-16,2 5 1 15,0 2 29-15,2 2 0 16,-3 5-25-16,3-2 0 16,0 3 47-16,0-3 0 15,-2 2-26-15,-2-7 0 16,0 0 55-16,-3-3 0 15,-4-6-56-15,-4 1 1 16,-5-1-1-16,0 4 0 16,-3-6 5-16,-2 6 1 15,-3-1-5-15,-4 4 1 0,3 2 42 16,-1 8 0-16,3-1-45 16,1 4 0-16,2 1 2 15,0-1 0-15,0-2 36 16,-4-3 1-16,0-6 3 15,-3-2 0-15,0-2-30 16,-6-3 0-16,-2-2-2 16,-2-4 1-16,-5 1-5 15,-2-1 0-15,-2 0-69 16,-3 4 0-16,1 0-376 16,0 6 0-16,1-4-394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12:03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8916 11444 371 0,'0'0'0'0,"0"0"87"15,0 0 0-15,35 0 125 16,-11 0 0-16,7-6-213 15,-3 1 0-15,1-2 103 16,3-4 0-16,5-4-40 16,-8 3 1-16,3-1-48 15,-8 0 1-15,0 3-22 0,1 1 1 16,-1 1 44-16,0 3 0 16,4-1-35-16,0 3 1 15,3-1 36-15,-5 1 1 16,4 1-39-16,-3 2 1 15,3 0-4-15,-3 2 0 16,-3-1 23-16,0 5 1 16,-1-4-22-16,1 3 0 15,1 1 41-15,3-1 1 16,-4 2-13-16,0-5 0 16,0 2-18-16,-2-3 1 15,0-1-14-15,2 6 1 16,4-4 0-16,0 5 0 15,-4 2-1-15,4 0 0 16,3 2-3-16,-5-2 0 16,-4 0 3-16,4 0 0 0,3 2 6 15,-5-2 1-15,-1 0-8 16,-1-2 0-16,-2 0-3 16,4 0 1-16,2 2-5 15,-2 1 0-15,-2 0 7 16,4 3 0-16,2 0 2 15,-1 1 1-15,5 2 0 16,-5 1 0-16,1-3 27 16,3 1 0-16,3-3-28 15,-9-1 1-15,1-4-22 16,2-1 1-16,0-3 4 0,-8 1 0 16,2-4 17-16,0 5 0 15,4 3-2-15,-4-3 0 16,0 4 47-16,-1 4 0 15,5 1-73-15,-6 1 1 16,2 1 34-16,6-2 0 16,-1-1-19-16,3-2 1 15,3-6 9-15,4 2 0 16,2-7-2-16,-4 0 0 16,0-5 55-16,0-2 1 15,0-10-75-15,-5 5 0 16,-4-3 66-16,-2 5 1 15,-6-1-266-15,1 7 0 16,-1 0-760-16</inkml:trace>
  <inkml:trace contextRef="#ctx0" brushRef="#br0" timeOffset="1317.315">2585 13001 348 0,'0'0'0'0,"24"25"90"15,-6-12 1-15,5 2-132 16,10-1 1-16,4 0 88 16,11-1 0-16,7 0-17 0,-1-8 0 15,-1-3 83-15,1-4 0 16,3-3-23-16,-2-3 1 15,4 3 17-15,8-2 0 16,1 1-43-16,-7-1 1 16,-4 0-22-16,2-2 1 15,-1-2-3-15,3 6 0 16,1 1-44-16,3 2 0 16,5 2 32-16,-14 2 0 15,-5 2-34-15,-3 1 0 16,-2 1 3-16,-3-3 1 15,-2-1 0-15,1-2 1 16,4 0 6-16,4-4 1 16,4-1 15-16,-5-2 1 15,-2-4 5-15,-5 2 0 16,-1-2 35-16,-3 4 0 16,-3 3-62-16,4 4 1 0,-6 2 51 15,4 5 0-15,0 0-46 16,-3 1 1-16,1-1 38 15,-8-2 0-15,-3 1-45 16,-3-1 1-16,1 1 47 16,-4-3 1-16,-5 1-29 15,6 1 1-15,-1 1-548 16,10 19 0-16,-1 0-185 16</inkml:trace>
  <inkml:trace contextRef="#ctx0" brushRef="#br0" timeOffset="8720.441">15459 5205 483 0,'-2'13'0'16,"-2"3"21"-16,-9 11 0 0,-7 7-19 15,-1 6 0-15,1 5 39 16,0 6 1-16,-4 7-108 15,2 1 0-15,0 6 121 16,1-1 1-16,-5-1-56 16,6 0 0-16,2 0-17 15,-5-1 0-15,5-1 87 16,0-1 0-16,-1-4-69 16,4 0 1-16,4-2 3 15,0 6 1-15,0 3 96 0,2 2 0 16,3 5-102-16,3 15 0 15,-1 13-4-15,4-10 1 16,4 3 3-16,-3-14 1 16,7-6-2-16,-6-11 0 15,1-17 35-15,1 6 0 16,-4-4-35-16,0 13 1 16,0 1 0-16,0 8 0 15,-4 4 1-15,1 15 1 16,1 14 7-16,2 1 0 15,2 0 25-15,5-12 0 16,-1-4-24-16,7-8 0 16,1-10-10-16,8 2 0 15,6-4-1-15,-9-7 1 16,-5-11 18-16,5 3 0 0,5 4-17 16,2 15 0-16,1 12-9 15,3-5 1-15,3 2 7 16,-5-6 0-16,-4-3-5 15,-4-17 0-15,-1-14 51 16,1-4 0-16,2-3-55 16,-2-6 0-16,3-3-26 15,4 0 1-15,1-4 24 16,1-2 1-16,3-3 9 16,10-4 0-16,8-2-9 15,-2-3 1-15,4-3 5 0,-8-1 0 16,-1-1 101-16,-1-3 1 15,-1 0-116-15,-4 1 0 16,-2 1 7-16,3-11 1 16,3-5 43-16,0-2 1 15,1-5-35-15,-3-6 1 16,0-3-13-16,0-7 0 16,-3-6 11-16,1-4 1 15,-2-3-52-15,-1 3 1 16,-1-1 51-16,4 5 0 15,3 5 35-15,7-12 1 16,2-4-26-16,-1-5 0 16,-1-4 35-16,-14-1 0 15,-7-8-31-15,1-4 1 16,1 2-13-16,0-10 0 16,-2-10 40-16,-1 8 1 0,3 1-42 15,-6 6 1 1,-3 2-48-16,-3 0 1 0,1-4 91 15,-6 0 1-15,-2 4-47 16,-5-13 0-16,-2-6 1 16,3-3 1-16,-1-9 30 15,3 8 0-15,3-3-42 16,-1 11 1-16,0 6-34 16,-5 18 1-16,-4 12 83 15,0 6 1-15,0 14-47 16,-6 2 0-16,-1 6 38 15,-2-8 0-15,-2-9-33 0,-4-16 0 16,-4-16-1-16,8-1 0 16,2 3 28-16,4 3 0 15,3 7 14-15,0 12 1 16,4 13-26-16,-2 4 1 16,-2 8-14-16,0 1 1 15,0 2 45-15,-2-9 0 16,1-1-49-16,-3-7 0 15,1-6-3-15,-5-2 0 16,1-6 3-16,-2 4 0 16,0 2 18-16,2 7 1 15,-6 2 42-15,0 5 1 16,1 6-62-16,-1-1 0 16,-2 7 37-16,1-5 0 15,1 6-37-15,-4-9 0 16,-3 0 23-16,-2 0 1 0,-2-1-10 15,-7 3 1-15,-4 5 36 16,-2 4 1-16,-1 9-18 16,1 3 0-16,-3 4-38 15,3 9 0-15,0 4 27 16,6 8 1-16,-2 1-21 16,-4 5 0-16,-2 2 4 15,-3-2 1-15,-4-2 42 16,0 6 1-16,0-4-19 15,2 5 0-15,0 4-42 0,1 8 1 16,3 6 9-16,-1 6 1 16,1 7-13-16,-6 2 0 15,-2 4 25-15,-5 12 1 16,-6 8-15-16,7-11 1 16,8-3 1-16,11-13 1 15,7-10-112-15,1 11 0 16,-5-3-1520-16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13:07.7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19912 3359 438 0,'-4'0'0'0,"-5"0"55"0,9 7 0 15,5 2 64-15,1 0 0 16,1 0-74-16,-5-5 1 16,2 1 99-16,-8 2 0 15,-3 2-70-15,-6 0 0 16,-9 2-20-16,-4 0 1 15,-4 2-24-15,-9-6 0 16,-9-2-32-16,-3-6 1 16,-8-7 60-16,-4-8 1 15,-4-6-61-15,-1 4 1 16,-2-3-2-16,-6 1 0 16,-5 2 34-16,-10 5 1 15,-6 0-34-15,15 10 0 16,10 3 1-16,26 3 0 15,17 3-2-15,7 1 1 16,10-3-4-16,3-3 0 0,6 3-19 16,6 0 0-16,10-4-11 15,11-4 1-15,11-1 30 16,11-3 0-16,10 3-6 16,8-2 0-16,12-2-7 15,18 0 0-15,15 1 7 16,-9 3 0-16,-2-2-17 15,-4 7 1-15,-4 0 29 16,-8 3 1-16,-7-3 32 16,-5 4 0-16,-5 1-2 15,-2 3 0-15,-4-3-60 0,-13 2 1 16,-11-7 23-16,-5 0 0 16,-6 0 29-16,-10 0 0 15,-2-3 5-15,-7 3 1 16,-7 0 54-16,-13 0 1 15,-12 0-22-15,-12 0 0 16,-9-4-69-16,-6 0 0 16,-10 3 12-16,-4-3 0 15,-6 0 12-15,-8 4 1 16,-6 4-13-16,-17 5 0 16,-12 7 25-16,6 1 1 15,-1 4-26-15,8 5 0 16,8-1-9-16,13 0 0 15,13 2-2-15,26-7 0 16,24-11-24-16,3 0 1 16,10-2-16-16,3-1 1 0,4-3 15 15,9 3 1-15,10-2 20 16,10-4 0-16,10-10-5 16,13 1 0-16,10-7 4 15,5 0 0-15,7-2-2 16,14-4 0-16,14-3-8 15,-6 9 1-15,0 3 13 16,-9 9 0-16,-6 8-9 16,-11 5 0-16,-11 4 9 15,-9-1 0-15,-11 1 0 0,3-4 0 16,-1 2-1-16,1-2 0 16,1 0-1-16,-8 0 0 15,-4 0 16-15,-5 2 0 16,-4-2-15-16,-3-4 0 15,-10 2 52-15,0-1 0 16,-5-2-13-16,-4-1 0 16,-4-1-40-16,-14 2 1 15,-10-1 9-15,-7-3 0 16,-9 0-5-16,-3-7 0 16,-10-4-4-16,-2 0 0 15,-7-3 5-15,-3 1 0 16,-6-3-10-16,-1 0 0 15,-3 3 21-15,-8 4 1 16,-4 0-18-16,32 2 0 16,19 5-14-16,5-2 1 0,11 4-25 15,3-3 1-15,8 3-5 16,4 0 0-16,4 0-3 16,10 7 0-16,12 6 9 15,5 1 1-15,9 6 37 16,6-2 0-16,7 7 0 15,10-3 1-15,11 3 16 16,1-5 1-16,8-2-10 16,15-5 1-16,12-1-6 15,-5-8 1-15,2-8-10 0,-8 4 0 16,-5-3 3-16,-18 6 1 16,-14 1 14-16,-16 5 0 15,-15-4-45-15,-3 3 0 16,-12-3 105-16,-1 2 1 15,-4-3-48-15,-2-2 0 16,0 1-26-16,-11 1 1 16,-10 0 35-16,-6-4 1 15,-7-8-38-15,-10-1 0 16,-9-3 6-16,-8-8 0 16,-6-4 63-16,-3 4 0 15,-2-1-105-15,-20-1 0 16,-14 0 37-16,7 3 1 15,-1 6 0-15,13 4 1 16,10 5-2-16,18 4 0 16,14 0-41-16,10 4 1 15,13-4 20-15,5 4 0 0,8-3-18 16,6 7 1-16,6-3-18 16,16 6 0-16,12 1 67 15,15-3 0-15,11 4 5 16,14-7 0-16,12-3-16 15,18-3 0-15,19-7-7 16,-2 2 1-16,6-5-36 16,-17 3 1-16,-7 5 58 15,-19-1 0-15,-16 3 17 16,-12 3 1-16,-12-3-24 0,-13 2 1 16,-12 2-10-16,-5-1 1 15,-9-3 18-15,-2 4 0 16,-5-4 36-16,-6 0 1 15,-6 0-58-15,-11 0 1 16,-9 0 16-16,-3-4 0 16,-8 4-18-16,-8-3 0 15,-6-3 38-15,-3 3 0 16,-3-6-45-16,1 5 0 16,1 1-4-16,1-1 0 15,0 4 2-15,8 0 1 16,4 4-18-16,8-4 0 15,7 3 6-15,8 1 1 16,8-2-7-16,7 1 1 16,6 1-36-16,18 8 0 15,15 1 60-15,9 0 1 0,17-1 0 16,6-6 0-16,10-3 0 16,8-3 0-16,11 0-5 15,13 0 0-15,12-7 5 16,-19 5 0-16,-8-1 1 15,-18 3 1-15,-17 0 9 16,-15 0 0-16,-17 0 34 16,-3 0 1-16,-9 0 2 15,-4-4 1-15,-7 4-61 16,-3 0 0-16,-4 0 15 16,-5 0 0-16,-1 0 3 0,1 0 0 15,1 0-47-15,11 0 0 16,-1-3-1478-16</inkml:trace>
  <inkml:trace contextRef="#ctx0" brushRef="#br0" timeOffset="12248.006">8965 7801 449 0,'-5'-1'0'16,"-4"-1"95"-16,-6-7 1 15,2-6 71-15,-5 1 1 16,-1-4-86-16,1 2 0 16,-1-4-81-16,1-2 1 15,-1 0 52-15,4-3 1 16,3 3-50-16,-3-1 0 16,0 1 70-16,-3 8 0 15,-1-3-60-15,-9 5 0 16,-7 3-14-16,-3 2 1 15,-9 1 45-15,5-1 0 16,-2 5-46-16,1-2 1 16,4 1 12-16,-5-1 1 15,5-1 36-15,-3 1 1 0,5 1-30 16,-9 1 1-16,0-5-17 16,-1 5 1-16,5 4 34 15,0 1 0-15,1 1-40 16,8 5 1-16,-1 0-2 15,-2-2 1-15,2 2-3 16,-1-5 1-16,2 1 7 16,0-5 0-16,-2 0 9 15,-2 0 0-15,-2-3-15 16,2 3 0-16,0-2 5 16,4 7 0-16,5-1 1 0,-5 8 1 15,5 3 15-15,-3 1 1 16,1 4-23-16,-1-2 1 15,-6-2-2-15,-2 2 0 16,-1 2-9-16,-6-3 0 16,-4 1 32-16,5 3 0 15,-1 1-22-15,6 1 0 16,3 1-13-16,3 1 0 16,1 0 46-16,-2 1 1 15,0-1-33-15,-6-9 0 16,-1-7 2-16,-2-3 0 15,-4-4-13-15,5-1 0 16,1-2 4-16,5 1 0 16,0 1 14-16,4 3 0 15,7-4-7-15,2 5 0 0,-4 8-21 16,0 2 0-16,-1 3 28 16,3-4 1-16,2 6 11 15,-4-4 0-15,4 0-30 16,0 3 1-16,4-3 2 15,3 5 0-15,4 1 7 16,1 3 0-16,2 1 0 16,5 4 0-16,-1 3-16 15,3 3 1-15,3 2 0 16,3-4 0-16,-1-1 13 16,5-4 1-16,-1-2-18 0,3 2 1 15,0-4 18-15,3 0 0 16,-1 1-13-16,3-1 0 15,1-2 13-15,4 3 0 16,-1-1-4-16,4 0 0 16,-3 4 3-16,1-3 1 15,2-1-1-15,-3 2 1 16,5 5 11-16,-6-6 0 16,-3-8-18-16,7 2 1 15,-2-2-18-15,6-2 1 16,-2-3 20-16,13-1 0 15,4 3 2-15,1-1 0 16,1 1 2-16,-1-3 0 16,-1 1 18-16,-4-2 1 15,-4-4-21-15,4 0 0 16,0 1 1-16,-8-3 0 0,-1-1-1 16,7-3 0-16,8-1 2 15,3 0 0-15,2-1 9 16,-6 1 0-16,-5-4-6 15,4 2 0-15,-1 2-1 16,-5 0 0-16,-3 0-4 16,1 2 1-16,-2 2 1 15,6-4 0-15,0 1-17 16,6 1 1-16,3-2 10 16,-4 0 1-16,-1 0 13 0,-2 6 1 15,3-3-11-15,-5 3 0 16,-4 1 42-16,4 5 0 15,4 1-41-15,-4-4 1 16,2 0-1-16,5-2 0 16,-2-3 0-16,4-4 1 15,-3-2-9-15,-2 0 1 16,-8 1 5-16,4 1 1 16,-6 1-9-16,2 5 1 15,2 1 25-15,4 4 1 16,4 3-25-16,3-1 1 15,5 1 24-15,-3-6 0 16,2-5-21-16,-9-3 1 16,-4-2 8-16,-4-3 1 15,-5-4-2-15,1-4 1 16,-1-3-3-16,0 3 1 16,-1 1-3-16,7 3 0 0,1-4 1 15,3 1 1-15,3-1 54 16,-2-5 1-16,-2 2-57 15,0-10 0-15,-6-8-4 16,2-2 0-16,-5-4 5 16,0 0 1-16,-4-1-2 15,-2 3 0-15,-4 2 4 16,-1 9 1-16,0 1-7 16,-5 6 1-16,3 6 38 0,0-4 1 15,0 3-51-15,-2-3 1 16,-8-2 18-16,3-3 0 15,-3-6 10-15,-3-2 1 16,0-1-9-16,-4 5 0 16,0 3 26-16,-3 6 1 15,-5-2-31-15,1 6 1 16,0-2 35-16,-4-4 1 16,0 0-47-16,-2-4 0 15,1-1 4-15,-5-2 0 16,1-2 9-16,-1-3 0 15,-3 1-11-15,5 2 0 16,4 2 40-16,-1 2 0 16,4 5-43-16,-2-2 1 15,-1 4 18-15,0-2 1 16,2 2-26-16,1 2 0 16,5-1 16-16,1 5 1 0,-1-1-10 15,-8-1 1-15,0-3 8 16,-6-1 1-16,-1-3 73 15,-2 6 0-15,2 3-78 16,-3 6 0-16,-4 1 36 16,-1 3 0-16,4 0-33 15,6 2 0-15,-1 0-2 16,4-3 0-16,6-3 0 16,2-5 1-16,7-3-160 15,7 1 0-15,-1 1-1465 16</inkml:trace>
  <inkml:trace contextRef="#ctx0" brushRef="#br0" timeOffset="28531.386">23168 7052 371 0,'8'3'0'16,"3"3"87"-16,-6-3 0 15,1-3-4-15,-2 0 0 16,-3 0 19-16,-1 0 0 16,-1 0-80-16,2-3 1 15,3 1-24-15,2 0 1 16,-1 0 29-16,6-1 0 16,6 3 16-16,1 3 0 15,4-3 0-15,-1 2 0 16,1 0-45-16,2 3 0 15,2-1 58-15,0-2 1 16,1-1-43-16,1 5 1 16,0-6-17-16,1 4 1 15,1-1 34-15,-3-1 1 0,-1-2-37 16,-2 0 0-16,0-2 11 16,0 0 0-16,2 1-13 15,-4 1 1-15,0 1-1 16,-3 3 1-16,-2 3-4 15,-5-3 1-15,0 5 61 16,-1 3 0-16,2 5-54 16,-6 1 0-16,-3 3 79 15,-1 8 1-15,-1 6-120 16,0 4 0-16,0 7 44 0,-2-5 1 16,0 3 5-16,0 3 0 15,0-4-10-15,-2 2 0 16,-2-7 51-16,1 5 1 15,-3-1-54-15,1 5 0 16,-3 0-11-16,3 3 0 16,1 6 15-16,0-1 0 15,2-3 43-15,1-1 0 16,-1-4-15-16,2-2 1 16,0-2-16-16,0-1 0 15,-2-3-17-15,0-2 1 16,0-3 6-16,-2 4 0 15,1 0-18-15,-1 2 1 16,0-3 31-16,3 3 0 16,1-2-13-16,-2-4 0 15,2-1-7-15,-4-4 1 0,0-2 17 16,1 6 1-16,-3-3 0 16,2-1 0-16,1 0-19 15,-1-5 0-15,0-5 0 16,1 1 1-16,-3-2-3 15,2-1 0-15,1 1 1 16,1-6 1-16,0 1 6 16,0-6 1-16,0-1 16 15,0-1 1-15,1-1-22 16,-1-1 0-16,0-3 4 16,0 0 0-16,0 0 7 0,0 0 1 15,1 0-15-15,-1 0 0 16,-2 2 22-16,0 0 1 15,1-2-34-15,-5 2 1 16,1 1 35-16,-2-3 1 16,-1 4-31-16,1 0 0 15,-2-3 2-15,0 3 1 16,0 0-39-16,-2-3 1 16,0 3 58-16,0 3 1 15,-2-3-61-15,4 1 0 16,0 2 30-16,8-1 0 15,6-1-401-15,16-10 1 16,-1-1-385-16</inkml:trace>
  <inkml:trace contextRef="#ctx0" brushRef="#br0" timeOffset="31114.362">23392 9017 561 0,'0'0'0'0,"31"0"214"16,-35-1 0-16,-12-3-61 16,3 0 0-16,0 2-72 15,4 8 0-15,3-2-72 16,2 1 0-16,3 0-9 15,1 3 1-15,3 1 0 0,3-2 1 16,1-2 63-16,2-1 1 16,4-4-61-16,4 0 0 15,1 0 4-15,5-4 1 16,1 2-11-16,-4 1 1 16,0 1 0-16,2 1 1 15,4 1 5-15,0 2 0 16,2-4 27-16,-1-6 1 15,1-1-56-15,2-2 0 16,1-3 3-16,-1-7 1 16,-3 3 25-16,-1 0 1 15,-2 0 4-15,-7 7 1 16,-8 1 72-16,-3 7 1 16,-5 1-28-16,-6 5 1 15,-8 6 16-15,-4 0 1 16,-3 0-77-16,-2-2 0 0,0-2 17 15,-6-2 1-15,-3-3-16 16,-1-2 0-16,1-2-1 16,5 2 0-16,4-3 49 15,-8 3 0-15,-5 3-67 16,8-1 0-16,4 3-8 16,1 3 1-16,2 3 27 15,3-6 0-15,6 2-2 16,2-5 1-16,2 0-42 15,1-2 1-15,4 0 38 16,6 0 0-16,3 0-9 0,6 2 1 16,8 1 5-16,3 3 0 15,5 1-24-15,-1-4 0 16,-1 3 27-16,-1-2 1 16,0-4-125-16,-6-6 0 15,1 2-1085-15</inkml:trace>
  <inkml:trace contextRef="#ctx0" brushRef="#br0" timeOffset="35579.99">23336 9612 393 0,'0'0'0'16,"28"2"39"-16,-17-1 0 15,0-1-29-15,-5 0 0 16,-4 0 98-16,-1 0 1 15,1 0-29-15,2 0 1 16,1 0 12-16,3 0 0 16,1 0 26-16,0 0 0 15,2-1-64-15,-1 1 1 16,-3 1-23-16,2 3 1 0,2-2-30 16,2 1 1-16,0 5-14 15,0-7 0-15,-2 3 22 16,0-2 0-16,0 0 25 15,0 1 1-15,-1 1-9 16,1 1 0-16,0 1-33 16,0 1 0-16,0-3-2 15,2-1 1-15,3 3 8 16,-3-3 1-16,0-1 2 16,-2 5 1-16,-1-1 1 15,-1 1 1-15,0 0-25 16,-2-1 0-16,1-5 47 0,-3 3 0 15,1-2-37-15,-2 3 1 16,-1 2 26-16,-1 11 0 16,0 4 24-16,0 3 1 15,-2 6-44-15,0 3 1 16,-2 4-4-16,0-1 0 16,0 0 28-16,0 1 0 15,1 2-18-15,-1 0 0 16,2 5-11-16,0 2 1 15,2 0 37-15,-2 0 1 16,1 2 7-16,1-2 1 16,2-2-18-16,-4 0 0 15,0 0-16-15,0-1 0 16,0-1-6-16,2-1 0 16,3-1-16-16,-1-1 0 15,2 0 10-15,-3-2 1 0,-1-1-4 16,0-4 1-16,0-2 0 15,0-2 0-15,0-4 24 16,-2 4 0-16,-2 2-23 16,0-6 0-16,-2-3 6 15,2 1 1-15,0-1-10 16,1-2 1-16,1-1-1 16,-2-1 1-16,0-3 4 15,-2-1 1-15,1 3-2 0,-1-5 0 16,-2-4 20-16,3 1 0 15,1 0-17-15,0-2 1 16,2-2 34-16,-2-3 0 16,2 0-41-16,-2 1 1 15,0 3-32-15,1-1 0 16,-1-1 37-16,-2 1 1 16,0 3 29-16,1-5 0 15,-3 1-24-15,1 1 1 16,-1-5 4-16,-1 4 1 15,-3-2 1-15,-3 5 1 16,-1-2-9-16,-3 3 0 16,0 1 7-16,-1 0 1 15,0 0-8-15,1-2 1 16,2 0 6-16,2-2 1 16,2-1-15-16,2-2 0 15,2 0 37-15,-1-2 1 0,3-2-82 16,-1 0 0-16,2 0 41 15,1 0 1-15,1-3-6 16,-2 1 0-16,2-3-68 16,4 2 1-16,2-6-131 15,0 4 1-15,-1 0-1100 16</inkml:trace>
  <inkml:trace contextRef="#ctx0" brushRef="#br0" timeOffset="45030.8">23814 8911 281 0,'0'0'0'16,"0"0"111"-16,0 0 0 15,0 0-10-15,0 0 0 16,0 0 12-16,0 0 0 15,0 0-19-15,0 0 0 16,0 0 8-16,0 0 0 16,0 0-50-16,0 0 1 15,-18-17-23-15,7-1 0 0,-2-9-54 16,4-5 1-16,1-6 51 16,5-6 0-16,5-1-19 15,-1-2 0-15,1-3 19 16,2-3 0-16,0-4 4 15,-1 1 0-15,1 0-38 16,0 1 0-16,-2 3 35 16,-2 0 0-16,0-1-10 15,0-3 1-15,1 2-15 16,3-6 1-16,0-5 35 16,-1 4 0-16,1 1-41 0,-2 8 0 15,0 3 13-15,-2 9 1 16,0 8 32-16,0 5 0 15,2 1-48-15,-2 1 1 16,2 3 12-16,-2 6 0 16,0 0-1-16,-2 3 0 15,0 1-19-15,0-3 1 16,2-1 8-16,0 3 0 16,0-5 0-16,-2 5 1 15,0 3 2-15,0 1 0 16,2 0-30-16,2 1 0 15,2 3-50-15,5-4 0 16,0 2-1159-16</inkml:trace>
  <inkml:trace contextRef="#ctx0" brushRef="#br0" timeOffset="55461.891">15929 17061 819 0,'2'0'-8'16,"11"-11"0"-16,6-5 5 0,-7-1 0 16,5 1-76-16,7 4 0 15,4-1 94-15,3 4 0 16,2 2 28-16,4-1 0 16,6 1 40-16,1-2 0 15,2-2-19-15,0 2 0 16,2-2-31-16,4 4 0 15,4 0 13-15,1 2 1 16,6 1 26-16,-3-1 1 16,7-1-56-16,-4-1 0 15,-2-2-13-15,-4 2 0 16,0-1 40-16,0 5 1 16,-1 3 5-16,-5 3 1 15,-1 3-52-15,-5 5 1 16,-3 1-1-16,-7 3 1 15,-11 3 64-15,-5 2 0 16,-7 0 36-16,-6-2 0 0,-6 0-68 16,-11-6 0-16,-11-4-32 15,-6-3 1-15,-13-1 31 16,-7-3 0-16,-7-2-30 16,-4-1 0-16,-6-2 10 15,-5 4 1-15,-4 2-15 16,-20 3 1-16,-17 3 4 15,14 1 0-15,2 2 3 16,7-1 0-16,8-1-7 0,-3-3 1 16,2-3 32-16,9-3 0 15,7-1-24-15,16-3 0 16,19-1-7-16,2 1 0 16,10-1-22-16,3 1 1 15,8-1-8-15,1 3 0 16,6 0-12-16,0-2 0 15,4-3 48-15,5-6 0 16,8-6-29-16,9 2 1 16,3 1 15-16,10 7 1 15,9 5 8-15,11 8 0 16,11 7-5-16,0 3 0 16,2 4-4-16,19 6 0 15,16 3 14-15,-13-5 0 16,0-4-11-16,-16-4 0 15,-12-3 1-15,-10-2 0 0,-10-4 35 16,-9 1 1-16,-10-3-36 16,-1 3 0-16,-2 1 15 15,-5 0 0-15,-3 1-6 16,-3-3 1-16,-2 0 5 16,-5-1 1-16,-1-4 8 15,-10 2 1-15,-6-2 29 16,-6-4 0-16,-7-3-76 15,-15-4 0-15,-10-3 56 16,-11-3 0-16,-10-1-73 0,-2 0 1 16,-3 0 51-16,-1 2 1 15,-2 0-16-15,10 5 1 16,3 2-1-16,5 5 0 16,4 6 16-16,6 0 1 15,4 3-19-15,9-1 1 16,9-2 3-16,6 1 1 15,8-1-42-15,4 0 0 16,5-2-2-16,12-4 0 16,10-3 16-16,12-2 0 15,12-2-15-15,7 0 0 16,7-1 42-16,6-1 0 16,6-1-12-16,10-1 0 15,10-1 27-15,9-6 0 16,13-3-10-16,-7 1 0 15,-3 1 10-15,-8 5 1 0,-8 5-15 16,-9 2 0 0,-8 2-2-16,-9 8 0 0,-3 2 14 15,-15 5 1-15,-12 1 25 16,1 6 1-16,-6 1-19 16,-5-1 0-16,-4-2 38 15,-8-2 1-15,-5 0-41 16,-9-2 1-16,-6-2-20 15,-11 1 0-15,-11-1 33 16,-9 1 1-16,-7 1-50 16,-4 0 1-16,-12 2 33 15,3 4 1-15,-6 1-43 0,-8 8 1 16,-6 3 28-16,12 4 0 16,5 2-7-16,14-6 1 15,9-5-12-15,0 0 0 16,1 0 14-16,9-6 0 15,6-1-2-15,4-4 0 16,8-6-43-16,3-1 0 16,8-4 7-16,14-1 0 15,13-4 20-15,17-1 0 16,19-3 21-16,6 6 1 16,20 1-15-16,17 4 0 15,23 2 19-15,0-5 1 16,5-6-9-16,-20 0 0 15,-9 0 8-15,-9-2 0 16,-8-4-8-16,-18 3 0 0,-15-3 0 16,-15 4 0-16,-14 4 64 15,-7 2 1-15,-6-1-132 16,-4 3 1-16,0-1-1521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14:45.5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2557 7259 214 0,'0'0'0'0,"4"0"232"16,2-3 1-16,6-3-76 15,-2 3 1-15,1-6-78 16,2 3 0-16,-2-1 61 0,2 3 0 16,0 3-80-1,5 2 1-15,2 3-12 0,12 5 1 16,5 4-11-16,-4-6 0 16,0 2-37-16,-1-4 1 15,1-1-4-15,-2 0 0 16,-1-8-1-16,-3 4 0 15,-1-7-1-15,-2 5 1 16,0-2 8-16,0 4 1 16,8 4 43-16,1 9 1 15,7 1-27-15,-3 1 1 16,-3-1-27-16,6 2 1 16,5-3 3-16,-9-9 1 15,0-3 43-15,-3-6 0 16,0-8-49-16,-9 2 0 15,-2 1 2-15,-3-3 0 16,-1 4 7-16,1 5 1 16,-1 1-5-16,6 3 0 0,4 3-5 15,9 1 0-15,9 1 14 16,-4-1 0-16,-1-2-12 16,-6-2 0-16,0-2 24 15,-7-5 1-15,-4 1-25 16,5-5 0-16,3 1-1 15,-5 2 0-15,-3 5-3 16,2 6 0-16,2 3 1 16,7 5 0-16,9 1 1 15,-1 5 0-15,3 2 2 0,-9-2 0 16,-4-5 1-16,-5 1 0 16,-4-4 16-16,7-2 0 15,6-7-14-15,-9-3 1 16,1-3-4-16,-3 3 0 15,0 3-2-15,2 0 1 16,3 3-6-16,6 10 1 16,0 3-2-16,0 6 0 15,0 3 7-15,-10-3 0 16,-3-1 19-16,-9-8 0 16,-6 0 8-16,1-8 0 15,-1 2-27-15,0-5 0 16,0-2 6-16,1-2 0 15,-1-1 50-15,-5-3 0 16,-3 3-64-16,-2-6 0 16,-9 0 31-16,-3 1 1 0,-5-1-24 15,-1-3 0-15,-5-4 5 16,-3 3 0-16,-6 0-5 16,-4 1 0-16,0-3 1 15,0 1 1-15,-6-1-3 16,3-1 1-16,1-2-4 15,2 3 0-15,-4 1 6 16,-1 5 1-16,-1 0 8 16,-3 2 1-16,-4-2-10 15,2-4 1-15,-1 0-2 16,-1-8 0-16,5-3 4 0,-4 2 0 16,1 1-2-16,1 3 0 15,1 1-3-15,0 5 1 16,0 3 0-16,0 5 0 15,0 4-1-15,3 4 1 16,6 1 0-16,-3 2 0 16,5-5-3-16,-2 0 0 15,-4-4 0-15,-5-3 1 16,-2-4 22-16,-6-4 0 16,3 1-64-16,-1 2 0 15,2 7 81-15,6 6 1 16,3 12-56-16,1 5 0 15,3 7 36-15,2 2 0 16,3 0-19-16,1-4 1 16,3-3-1-16,-1-8 1 0,-5-1-1 15,3-2 1-15,-2-10-23 16,-1-1 1-16,3-5 27 16,-2-2 0-16,1-2 2 15,-1 3 0-15,6 3-6 16,-1-1 0-16,4 4-2 15,7 4 0-15,6-4-17 16,2 3 0-16,2 1 13 16,5 1 1-16,2-5-46 15,5 4 1-15,8-4 54 16,2 0 0-16,3-4-8 16,5 1 0-16,4-3-5 0,6-1 0 15,1 2-24-15,6-3 0 16,6 7 64-16,2-3 0 15,4 4-58-15,-2 4 1 16,2-3 26-16,-1 7 0 16,1 4-3-16,3 1 1 15,5 0 3-15,0-4 0 16,1-2-21-16,-2-2 1 16,-3-1 17-16,-3 0 0 15,1 1-1-15,1-1 1 16,-3 1 14-16,9 0 0 15,0 3-14-15,-2-5 1 16,-2-3 2-16,-1 2 1 16,-7 0 39-16,-2-6 0 15,1 1-63-15,-2-5 0 16,0 1 4-16,-4 4 1 0,-1-1 16 16,1 4 0-16,1 4 1 15,-6 1 1-15,3 8-4 16,-1 5 0-16,-2 5 2 15,-5-1 1-15,1 0-1 16,4-6 1-16,5-4-1 16,-1-6 0-16,-2-2-2 15,1-1 1-15,-1-6-1 16,2 3 0-16,-5-6 5 0,-6 4 0 16,-4 2-3-16,7 8 1 15,-2 1 13-15,-1 3 1 16,-2 4-16-16,-6-3 0 15,-4 0 1-15,-3-4 0 16,-2-6 3-16,2-1 1 16,-6-4 38-16,0-1 1 15,0-3-41-15,-3-1 1 16,-2-6 23-16,-12 1 0 16,-3-4-24-16,-5 1 1 15,-5 2 9-15,-3 3 1 16,-7 1-13-16,-2 0 0 15,-8-4 38-15,-7 0 1 16,-11-1-46-16,-6-1 0 16,-1 1 7-16,-13 1 1 15,-14-5-2-15,10 11 0 16,-2 3-1-16,2 12 1 0,4 6-9 16,5 2 0-16,9 4 1 15,-3 2 0-15,5-4 5 16,-11-5 1-16,-5-8-4 15,1-7 1-15,3-9 6 16,6 2 0-16,5-3 0 16,-3 6 0-16,-3 6-2 15,6 4 0-15,-5 1-3 16,21 4 0-16,8 0 6 16,3 2 1-16,3 2-23 0,1-4 0 15,-4 0 18-15,-5 2 0 16,1 0-1-16,-1-1 1 15,-1-1 13-15,6-3 0 16,0-3-30-16,10 1 1 16,3-4 29-16,5 0 0 15,6 0-50-15,4 0 0 16,4 0 27-16,5 2 0 16,0 0-1-16,1 0 1 15,7 1-40-15,7 1 0 16,12-2 53-16,1-2 0 15,2-2 2-15,10-7 1 16,3-4 2-16,6 0 0 16,7-3 4-16,-4 4 1 15,-1-1-11-15,5 6 0 16,-1 5-18-16,10 2 1 0,7 3-7 16,-4 3 1-16,-3-3 39 15,-1-3 1-15,6 2-1 16,0-2 0-16,6 0-10 15,-2-5 0-15,4-2-4 16,-8 1 1-16,4 3-4 16,14 6 1-16,19 3-1 15,-18 4 0-15,-2 7 1 16,-21-6 1-16,-14-1-5 16,-2-1 0-16,-13-3 2 0,14 1 0 15,5-7 33-15,-5 0 0 16,-3-9-32-16,-7 0 0 15,-4-5 29-15,0-4 0 16,-8-8-24-16,-3 6 0 16,-7 2-19-16,-1 2 1 15,1 2 15-15,-5 1 0 16,-1 4 5-16,-3 5 1 16,-5 1 49-16,-1-1 1 15,-2 2-51-15,-4 0 0 16,-2 2 8-16,-5 0 1 15,-6 0 31-15,-3 0 1 16,-5-1-94-16,-4 1 0 16,-6 0 80-16,-10 0 1 15,-7 1-45-15,-11 7 0 16,-7-5 13-16,-2 3 0 16,-4 1 5-16,-29 2 0 0,-19 0 26 15,5 0 0-15,-1 2-70 16,2-2 0-16,0-2 37 15,7 8 0-15,7 3 2 16,-3 5 1-16,2 2-2 16,1-3 0-16,2 0-3 15,8-10 0-15,9-6 5 16,-2-15 0-16,7-13-3 16,8-7 1-16,6-11-138 15,16 12 0-15,2-3-1296 16</inkml:trace>
  <inkml:trace contextRef="#ctx0" brushRef="#br0" timeOffset="47539.788">2214 7487 303 0,'-15'-4'0'16,"-9"1"52"-16,33 6 0 16,21 6-68-16,-6-1 1 15,7 1-63-15,6 2 1 16,11-1 152-16,-7 3 1 15,-4-4-75-15,5 4 1 16,8-1 90-16,-7 1 0 16,-1 0-164-16,8-1 0 15,5 1 12-15,2-4 1 16,8-2 175-16,0-1 0 16,1-3-114-16,8-1 1 15,5-4 57-15,4 2 0 0,4-3-35 16,20-1 1-16,11 0-36 15,2 3 1-15,1-3-4 16,-13 4 0-16,-2-5-62 16,1 3 0-16,-6 0 131 15,3-2 0-15,-3-1-185 16,1 1 1-16,-3-3 206 16,7-2 0-16,1-5-9 15,0-1 1-15,0 1-66 16,4-8 1-16,-2-3 4 15,-8 1 0-15,-3-1-116 0,0-2 0 16,-2-2 159-16,-4-2 0 16,-3 2-38-16,-10-5 1 15,-9 1 6-15,0 6 0 16,-1 2 12-16,-3 0 0 16,-1 3 7-16,-10-1 1 15,-9 1 8-15,2-2 1 16,2 1-142-16,-2-2 0 15,6-1 139-15,-8-4 0 16,2-8-2-16,-6 0 1 16,1 3-43-16,-6 1 1 15,-6 0 13-15,-9 1 0 16,-7 6 7-16,-6 2 1 16,-9 1-14-16,-5 3 0 15,-12 3-6-15,2-4 0 16,-3-3-6-16,-2 3 0 0,-1-2 66 15,3-3 0-15,1-2-96 16,-1-1 0-16,5-8 32 16,-6 3 0-16,1-6 47 15,-4 3 1-15,-4 4-52 16,-2-1 0-16,-3 6-57 16,-2 2 1-16,-4 4 104 15,-9 5 0-15,-1-2-127 16,-10 5 1-16,-6-1-28 15,-7-4 0-15,-5-1 181 0,3 3 1 16,0 1-80-16,1 3 0 16,7 1-6-16,-6-3 0 15,1-4-44-15,1 2 0 16,-2-4 194-16,-2 2 0 16,-2 4-127-16,4 2 1 15,-4 1 86-15,0 4 1 16,-3-2-127-16,1 6 0 15,-2-4 29-15,3 5 0 16,-5 1 56-16,-3-1 1 16,4-2-68-16,-4 1 0 15,3-2 19-15,1 1 1 16,5 3 1-16,-5-1 1 16,-1-1-74-16,1 5 1 15,-2 2 99-15,-4 5 1 16,-7-2-82-16,1 6 0 0,1 2 46 15,-5 5 1-15,-1-2-4 16,2 6 1-16,-4-1-17 16,6-1 0-16,3 2 21 15,1 0 1-15,-1 3-11 16,1-3 1-16,1-4 30 16,2-2 1-16,6 0-67 15,-5-3 1-15,5-4 40 16,0 4 1-16,1 3 34 15,-1 2 1-15,5 4 3 0,4-1 0 16,1 3-29-16,7-3 0 16,3 5-2-16,1 1 1 15,3 0-10-15,5 4 0 16,8 3-10-16,10-5 0 16,14 2-7-16,-10-3 0 15,-1 1 9-15,1 4 1 16,6 3-9-16,1 2 1 15,-1 0 32-15,4 5 1 16,-1 1-18-16,5 1 0 16,-1 2 2-16,6 0 1 15,5-4-44-15,4 2 0 16,5 2 9-16,3-7 1 16,7 2-86-16,3-5 1 15,6 1 70-15,-5 0 1 16,-1 2 45-16,4 2 1 0,6-4 35 15,-2 1 0-15,0 1 60 16,-6-7 0-16,-2-8-36 16,8-2 0-16,2-1-9 15,5-6 1-15,10 2-42 16,12-5 0-16,10 3-9 16,-1-7 1-16,12-3 10 15,7 5 0-15,6-1 21 16,21 5 1-16,16 3-48 15,-1-2 0-15,1 1-184 16,-1 1 1-16,1 0-374 0</inkml:trace>
  <inkml:trace contextRef="#ctx0" brushRef="#br0" timeOffset="54613.564">10001 16170 539 0,'-5'7'0'0,"-3"4"116"16,14-7 0-16,7-4-24 15,9 0 0-15,2-4-12 16,4 2 1-16,1 1-38 15,6-1 1-15,2 0-46 0,6 0 0 16,3-1-36 0,4-1 0-16,7 0 35 0,-2-1 1 15,1-1 2-15,-1 3 0 16,0 1-18-16,3 0 0 16,-7 2 53-16,8 0 1 15,-3 0-68-15,5 0 0 16,0 0 37-16,0 2 1 15,-2 2 14-15,2-3 0 16,-1-1-39-16,7 2 1 16,1-2 17-16,15 0 1 15,15-2 15-15,-18 4 0 16,-7 0-60-16,-8 3 1 16,-13 1 92-16,-1-1 1 15,5 3-50-15,-5-1 0 16,1-2 37-16,2 2 1 15,1-1-37-15,2-1 0 0,4 1-1 16,19-6 1-16,12-4 0 16,-5 0 0-16,1-1-31 15,-8 1 0-15,-6 3-16 16,5-3 1-16,-5 0 68 16,-11 4 0-16,-12 2-22 15,3 2 0-15,-8 1 0 16,-2 2 0-16,1 1 36 15,1-1 0-15,-2 2-80 16,0-5 1-16,3-3 42 0,-1 3 0 16,2 1 1-16,2-1 0 15,-4-2 50-15,2 0 1 16,-2-2-52-16,2 1 1 16,2-1-1-16,0 2 0 15,-4 0 1-15,-2 2 0 16,0-1 0-16,-5 6 0 15,-2 2 1-15,-2 0 1 16,0 2-46-16,0-3 1 16,-2 1 95-16,-1-3 0 15,-4-3-85-15,1 2 0 16,-1-1 38-16,-6-3 1 16,-5 1 55-16,-6-2 0 15,-6-2-6-15,-5 0 0 16,0 0-15-16,-7-2 1 15,-1-2-41-15,-1 1 0 16,-2-1 0-16,-4 0 0 16,1 1 1-16,-5-1 0 0,1 2-1 15,-3 1 0-15,1-1-10 16,-4 2 0-16,0 0-36 16,-9 3 0-16,0 3 38 15,-6-1 1-15,-4-1 4 16,-3-2 0-16,-6-4 22 15,1 0 1-15,-6-2 15 16,1 1 1-16,1-3-29 16,-4 1 1-16,0-2-10 0,-2-2 1 15,-2-4-11-15,0 2 0 16,2-1 25-16,-2-1 1 16,4-2-23-16,-20 5 1 15,-12-1 98-15,5 4 1 16,-3-1-60-16,4 3 0 15,0-1 6-15,2 3 1 16,4-1-33-16,-6 1 1 16,-2-3-5-16,4 4 1 15,2 1 6-15,-2 2 1 16,3 3-9-16,-3 1 0 16,-4 3 0-16,6 1 0 15,0 2-7-15,-9-1 1 16,-8-1 2-16,2-5 0 15,2-6-9-15,-10 4 1 16,-1 0 3-16,3-2 1 0,5-2 47 16,2-3 1-16,3-3-37 15,5 5 0-15,6 1-34 16,-2 4 0-16,5 3 45 16,6 2 1-16,4 1-23 15,0-3 0-15,0 0 3 16,3 1 1-16,6 1-9 15,9-5 1-15,13-4 8 16,-2 2 0-16,6 0-27 16,-8 0 0-16,3 2 34 0,1-2 1 15,0-2-3-15,2 2 1 16,5-2 3-16,2 2 0 16,4-2-5-16,6 2 0 15,3-1-20-15,8 1 1 16,7 0 15-16,7 1 0 15,10 1-30-15,1 0 0 16,8 2 35-16,2-2 0 16,9-2-7-16,5 1 0 15,1 3-10-15,3 1 1 16,4 4 15-16,7 2 0 16,2 4-1-16,2-3 0 15,-4-1-3-15,8-4 1 16,1-3 2-16,23 1 1 15,14-1-2-15,-3 0 0 16,3-3-8-16,3 1 0 0,-3-2 6 16,6 0 1-16,4 0-4 15,-6 6 0-15,0 1 6 16,-4 2 1-16,2 4-13 16,-1 1 0-16,-1 1 13 15,0-3 0-15,3-1 17 16,1-4 0-16,2-3-8 15,7 1 0-15,6-1 19 16,0-4 0-16,1-6-28 16,3 5 0-16,1-1-27 15,-3-4 0-15,-2-1-4 0,0 2 0 16,1 1 16-16,-12 1 1 16,-7-1 11-16,-7 0 0 15,-6 3 32-15,-1 1 0 16,-1 0 14-16,-11 0 1 15,-14 1-51-15,-3 1 0 16,-6 0 8-16,-3 2 0 16,-4 1-41-16,-7 0 0 15,-14-1 50-15,1 1 0 16,0 1-10-16,-6-3 1 16,2 1-257-16,-4 0 1 15,2-1-338-15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16:17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23340 4228 371 0,'-6'0'0'0,"-1"2"36"16,2-2 1-16,1-2 69 16,2 2 0-16,0-4-38 15,0 0 1-15,2 4-26 0,0 0 0 16,0 4-42-16,0-4 0 16,0 4 40-16,0 1 1 15,0-1-49-15,2 1 0 16,0 2 9-16,2-3 0 15,1 5 40-15,1-4 1 16,-1 4-25-16,3 2 1 16,-1-2 52-16,0 4 1 15,-1-4-10-15,-2 4 0 16,-1-4-52-16,1 3 1 16,2 5 35-16,-3-5 1 15,1 1-34-15,-2-4 0 16,0 0 40-16,-2 4 0 15,0 3-19-15,-2 0 1 16,0 2-20-16,0 8 1 16,2-1 33-16,-2 0 0 0,2-3-46 15,0 7 0-15,0 5 15 16,0-9 0-16,-2 1-17 16,1 1 0-16,1 5-3 15,0-5 1-15,0 2 8 16,3 4 0-16,3-3-6 15,-2 1 0-15,-3 2 2 16,1-3 1-16,0 5 3 16,2-3 0-16,-1 3 6 15,5-1 1-15,1-2 9 16,-2 3 1-16,3-1-26 0,-5-5 1 16,-3 2 16-16,0-6 0 15,0 2 1-15,-4 0 1 16,0 0 8-16,2 2 1 15,2 2-23-15,0 1 1 16,1-4-14-16,-1 0 0 16,0 1 10-16,0 2 1 15,2-6-1-15,-2 1 1 16,-2-1 5-16,0 2 0 16,-2 0 19-16,0 0 1 15,2 2-7-15,2-2 1 16,0 2-23-16,-1 0 0 15,3 2 3-15,0 1 0 16,1 3-3-16,-3-5 1 16,-2 1 2-16,-2 2 1 15,0-3 12-15,-3 3 1 0,-2-2 26 16,3 1 1-16,0 2-35 16,2-6 1-16,2 0 30 15,-3-2 0-15,-1-5-68 16,4 8 0-16,2 6 70 15,-4-6 1-15,-2 5-80 16,2 0 1-16,2 4 63 16,-1-4 1-16,-3-5-25 15,2 6 0-15,0-5 11 16,0-1 0-16,-1 0-11 0,-3 2 0 16,1-2 1-16,-3 2 1 15,-1 1-6-15,-6 4 1 16,-1 2 7-16,4 4 1 15,5-1-10-15,-4-1 0 16,2-2 10-16,1 4 0 16,1-5 3-16,1 3 0 15,1 2 0-15,3-2 1 16,2 5 30-16,0-4 1 16,0 6-43-16,-2-11 0 15,0 0 6-15,1-1 1 16,-1 3-13-16,0-4 0 15,0-1 12-15,0 1 0 16,2 0-15-16,0-3 0 16,0-2 12-16,2 5 0 15,4 1 3-15,-3 2 0 0,-1 3-3 16,0-4 1-16,-2-1 6 16,-2-1 1-16,-3-1 0 15,1-3 0-15,-2-4 24 16,1 1 1-16,1 5-37 15,-1-3 1-15,1 2 1 16,0-1 1-16,0 7-33 16,1-3 0-16,-1-3 34 15,0 3 0-15,-1 2 1 16,1 4 1-16,2-2 7 16,-1 0 1-16,-1 0 7 0,-2-2 0 15,-1 2-26-15,3 3 1 16,1 1 11-16,-1 5 1 15,0 3-4-15,1-3 0 16,1 0 2-16,-2-1 0 16,-2 1 3-16,1 1 1 15,1 1-6-15,1-2 0 16,1 0 22-16,-2 0 0 16,2 0-33-16,-3 4 0 15,-3-1 20-15,1-1 1 16,-1-4-14-16,1 2 1 15,2-4 13-15,-1 3 0 16,2 1-13-16,-1 0 0 16,1 3 2-16,-1-3 1 15,-1-2-12-15,2 0 0 16,1-3 2-16,-1-4 1 0,2-4 48 16,2 2 0-16,0 1-75 15,0 4 0-15,0-3 48 16,0 4 0-16,-2 1-12 15,0 0 1-15,-1 3 10 16,1-3 0-16,0 0-19 16,0-1 1-16,0-8 15 15,2 4 0-15,-3 2-12 16,1 0 1-16,0 3 3 16,0 4 0-16,2 0-7 15,-2 0 0-15,2 0 10 0,-3-4 1 16,-1-3 4-16,-2-2 0 15,1-2-8-15,-1 6 0 16,3-1 1-16,-1 2 0 16,2 1-6-16,-2 1 1 15,1 2 28-15,-3-4 1 16,1-1-42-16,-1-2 0 16,-1-2 35-16,3 0 1 15,2-1-28-15,-2 1 0 16,1 0 32-16,-1-3 1 15,0 1-41-15,-1 4 1 16,-1-3 17-16,3 3 1 16,1 0-10-16,-2 0 1 15,0-1 7-15,1 5 0 16,1-1-10-16,2 6 0 16,0 2 10-16,0-3 0 0,2 1 45 15,1-6 1-15,1-3-92 16,2 0 0-16,-1-2 62 15,-1 3 1-15,-2-1-24 16,-1 7 1-16,3 2 19 16,-2 3 0-16,-2 4-13 15,2-3 0-15,0-1 2 16,1-7 1-16,1-5-23 16,0-2 1-16,-1-9 41 15,-3-4 0-15,0-5-42 0,2 4 0 16,0 1 25-16,4 7 0 15,1 10-21-15,2 1 1 16,1 2 15-16,-1-1 1 16,2-1 5-16,0-5 0 15,0-5-3-15,-4-8 1 16,-3-5-9-16,0-6 0 16,-2-6 4-16,-1-3 0 15,1-5-16-15,0 0 0 16,0-2 17-16,-2 4 0 15,0 2 16-15,0 3 1 16,-2 4-32-16,2 1 0 16,0 1 55-16,2-2 1 15,0-4-96-15,0-2 1 16,1-5 54-16,-3-3 1 16,0-4-10-16,-1-4 0 0,-3-6 45 15,0 5 0-15,2-4-64 16,0 5 0-16,1 0 38 15,-1 5 0-15,2 3-7 16,0 3 1-16,0 0-4 16,0 2 0-16,0 1-1 15,0-1 1-15,0-2-1 16,0-2 1-16,0 0 1 16,0-1 0-16,0-1-1 15,2 4 0-15,3 4 10 0,-1 1 1 16,0 8-20-16,-1 0 1 15,-1 3 31-15,0-4 1 16,2 1-43-16,-1-4 1 16,1-2 46-16,2-1 0 15,3-3-65-15,-4-3 1 16,-1 0 74-16,2 4 1 16,1 1-48-16,2 8 1 15,0 5 8-15,1 2 0 16,1 5-18-16,2-7 0 15,0 2 26-15,-4-5 0 16,0-4 0-16,0-8 1 16,0-6-10-16,3-1 0 15,0-5 0-15,3-2 0 16,0-3-9-16,2 3 1 16,1 2-8-16,-1-2 1 0,-1-2 15 15,3 6 0-15,1-4 17 16,2 6 1-16,0-1-20 15,-1-1 0-15,-1-2 35 16,2-2 0-16,0 0-46 16,-3-1 1-16,-3-1 12 15,1 0 1-15,1 3-31 16,3 2 0-16,-1 5 44 16,2 1 0-16,4 0-15 15,0 4 1-15,0 0 14 16,-6 0 1-16,-3 1-21 0,3-3 0 15,2 0 10-15,-3-2 1 16,-1-1-6-16,-3 1 1 16,-4-2 8-16,-4 4 0 15,-1 0 61-15,-4 4 0 16,-2 3-116-16,0 2 1 16,0 0 99-16,-4 2 1 15,0-2-85-15,1-2 0 16,1-3 48-16,7-2 1 15,5-4-33-15,-3 2 1 16,-2-2 15-16,-1 0 1 16,-2 1-3-16,-2-1 1 15,-2 2-5-15,0 0 1 16,-1 0-134-16,-1 0 1 16,2 0-87-16,0-6 0 15,0 1-200-15,12-10 0 0,-1-3-224 16</inkml:trace>
  <inkml:trace contextRef="#ctx0" brushRef="#br0" timeOffset="2036.633">24043 13417 247 0,'0'0'0'15,"15"-17"91"-15,-11 10 0 16,0 2 76-16,-1-2 1 16,-1-3 41-16,2-6 0 15,1-5-116-15,3-8 1 16,-1-9-9-16,0-4 0 16,1-7-3-16,1 1 0 15,0-5-28-15,1 8 1 16,1 2-50-16,0 1 0 15,0 4 38-15,2 4 1 0,0 1-26 16,0-5 1-16,1-3 9 16,-1-10 0-16,-2-8 4 15,-5-3 1-15,-4-3-14 16,0 4 1-16,-2-6-15 16,0 5 1-16,-2 1 10 15,0 3 1-15,-2 0-9 16,2 4 0-16,2 4-5 15,-2-3 1-15,1 3-2 0,-3-6 1 16,-2-8-2 0,3-8 1-16,-1-6 37 0,4-14 0 15,4-13-39-15,-1 12 0 16,1 0 3-16,2 10 1 16,-1 7-1-16,-1 17 0 15,-2 17 15-15,1-8 0 16,1-3-44-16,-2-23 0 15,0-19 54-15,-2-1 0 16,0-9-43-16,0 2 0 16,2 0 14-16,3 11 1 15,3 7 0-15,-3 16 0 16,-1 15 1-16,-2 16 1 16,-1 13 51-16,-2-4 0 15,-1 2-53-15,-6-9 0 16,-1-4 3-16,-4-16 0 15,-3-7-31-15,1-9 0 0,2-4 38 16,2-13 0-16,0-10-10 16,3 16 0-16,3 9 1 15,1 25 1-15,2 20-2 16,-1 2 1-16,1 1-1 16,-2-2 0-16,0 0 2 15,3-15 0-15,-1-7-3 16,2-14 1-16,0-10 1 15,3-23 0-15,3-23-5 16,5 14 1-16,6-1 7 0,-1 22 1 16,1 17-6-16,-6 21 0 15,-6 18 23-15,3-4 1 16,-1 8-27-16,-1-6 0 16,-3-3 15-16,1-13 0 15,-2-16-14-15,2-28 1 16,1-22-5-16,8-10 1 15,4-15-9-15,7 17 1 16,5 8 14-16,-5 17 0 16,0 16 1-16,-5 8 0 15,-3 16-1-15,1-2 0 16,-2 6 5-16,-2-8 0 16,0-10-3-16,1-12 1 15,3-15-1-15,-4-10 0 16,0-7-2-16,-4-5 0 15,-2-6 3-15,1 15 1 0,-1 9-2 16,-3 20 1-16,-4 18-3 16,-4 5 0-16,-1 11 52 15,-3 0 1-15,-3 0-55 16,4 5 1-16,-1 3-1 16,5-21 0-16,1-16-23 15,2-13 1-15,0-12 33 16,5 7 1-16,7-3-50 15,-3 12 0-15,0 9 59 16,-3 11 1-16,-5 11 32 16,-6 7 1-16,-6 3-87 0,-2 10 0 15,-4 9 35-15,1-4 0 16,-1-2-4-16,0-5 0 16,-1-4-1-16,5-7 1 15,6-7-4-15,1 4 1 16,6-3 3-16,2 4 0 15,5 2 1-15,1 8 0 16,3 1-15-16,0 9 1 16,0 7 8-16,-2 4 1 15,-1 7-50-15,-3 6 1 16,-3 8 52-16,0 3 0 16,0 10-33-16,-1-3 0 15,-1 5 31-15,4-2 1 16,2 6 3-16,-3-6 1 15,-1-2 33-15,-2-3 1 0,-2-5-33 16,-1-6 0-16,-3 0 17 16,-3 0 0-16,-2-4 18 15,-22 8 0-15,-14-1-42 16,-6 10 0-16,-8 0 27 16,0 3 0-16,0 2-29 15,0-2 0-15,-2-7 13 16,4-5 1-16,4-11-68 15,0-8 1-15,3-5-249 16,0 2 0-16,1 2-771 16</inkml:trace>
  <inkml:trace contextRef="#ctx0" brushRef="#br0" timeOffset="2804.182">22157 3279 449 0,'0'0'0'0,"0"0"-277"15</inkml:trace>
  <inkml:trace contextRef="#ctx0" brushRef="#br0" timeOffset="3499.719">22099 3438 527 0,'0'0'0'0,"8"-20"138"0,-5 15 0 15,3-2-9-15,-2-10 1 16,-4-4-68-16,3-14 1 16,3-12 19-16,1-3 1 15,2-10-23-15,-1-3 1 16,-3 0 8-16,1 7 0 16,1 0 7-16,-1 5 1 15,1 1-38-15,-1 8 0 16,-3 4-32-16,1 2 0 15,2 3-13-15,-3-1 1 16,1 5 5-16,0 7 1 16,1 1 19-16,1 5 0 15,-1 7-21-15,-1-1 0 0,-2 7 19 16,0-1 0-16,0 8 21 16,-1-1 0-16,3 3-39 15,-2 14 1-15,5 5 0 16,-1 15 1-16,1 14-3 15,1-2 1-15,-1 10 0 16,0 3 0-16,3-2 0 16,-1 0 0-16,0 1 7 15,2-12 1-15,2-5-4 16,0-9 1-16,2-9 17 0,1-11 1 16,3-11 53-16,1-16 1 15,4-7-74-15,-5-17 1 16,-1-10 11-16,1-4 1 15,-3-9-6-15,3 2 0 16,-1-10-10-16,1-8 0 16,-3-9 6-16,-1 5 0 15,-4 7-8-15,0 12 1 16,-2 10 1-16,1 16 1 16,1 15-41-16,-2 3 1 15,-7 8 36-15,2 1 0 16,-3 0-2-16,1 8 1 15,2 3-35-15,0 17 1 16,1 12 41-16,1 13 1 16,-1 17-5-16,-3 1 1 15,0 11-1-15,-2-2 0 0,-2-4 40 16,2 0 1-16,0-3-42 16,0-11 0-16,2-11-293 15,7-7 1-15,0 1-780 16</inkml:trace>
  <inkml:trace contextRef="#ctx0" brushRef="#br0" timeOffset="4933.765">23085 3057 662 0,'-3'0'0'15,"-5"0"73"-15,8 4 1 16,2 5-79-16,4 3 1 15,1 3 40-15,-2 1 1 16,3-3 30-16,-3-1 0 16,1 1 21-16,1-13 0 15,3-4-38-15,-1-8 0 16,0-10-13-16,-2-3 0 0,1-6-21 16,-3-3 1-16,-1-4 74 15,-2 3 1-15,-4 1-28 16,0 9 1-16,-2 1-62 15,1 10 1-15,-3 7 35 16,1 7 0-16,-1 3-43 16,-3 22 1-16,-4 10 3 15,2 6 1-15,0 10-3 16,7 5 1-16,6 4-4 16,5-10 0-16,6 1 9 0,6-11 1 15,3-8-9-15,4-10 0 16,3-13 14-16,1-6 1 15,1-12 35-15,-5-7 0 16,-2-9-46-16,-7-6 1 16,-8-5 47-16,-4 0 0 15,-3-6-45-15,-5 1 0 16,-3 1 14-16,-1-2 0 16,3 1-41-16,4 3 1 15,2 2-33-15,7 3 1 16,8 8 42-16,1 7 1 15,4 5 12-15,0 13 0 16,2 4 13-16,-1 14 1 16,-1 11-14-16,-4 5 0 15,1 9-5-15,-5 4 0 0,-1 11 5 16,-2-5 0 0,1 4-4-16,-5-13 0 0,0-6-27 15,-1-9 0-15,-1-11 75 16,-1-6 1-16,0-6 6 15,-1-8 1-15,3-14-45 16,0-10 0-16,-1-8 19 16,2-9 0-16,1-11-32 15,1-2 1-15,4-8-11 16,0 10 1-16,0 2 11 0,0 7 0 16,-2 10 5-1,-4 14 0-15,-1 12-55 0,-4 14 0 16,-2 15 105-16,0 14 0 15,-2 10-50-15,2-3 0 16,2-1-7-16,-1-2 1 16,3-4-7-16,4-5 0 15,4-7 43-15,3-10 0 16,2-8-14-16,3-13 0 16,6-7-17-16,-2-6 1 15,2-3 17-15,-4-8 1 16,0-3-25-16,0 3 1 15,-1-1-4-15,-5 3 1 16,-1 3-17-16,-4 9 1 16,-2 7 23-16,-1 14 1 15,-5 14-1-15,-1 6 0 16,0 6 2-16,-2 3 1 16,0 2-3-16,4-3 1 0,1-4 0 15,3-5 0-15,3-8 41 16,-2-6 1-16,2-7-40 15,-2-7 0-15,2-6 3 16,-3 1 0-16,-3-3-10 16,-1 3 1-16,-2 4 4 15,0 8 1-15,-2 8-1 16,0 19 1-16,2 20-6 16,-1 2 1-16,1 7 3 15,4-13 1-15,3-5-9 0,8-18 1 16,7-18 33-16,-2-17 1 15,2-17-26-15,-2-12 1 16,2-10 27-16,-9-2 0 16,-4-4 14-16,-15 3 1 15,-9 1-40-15,-9 14 0 16,-11 11 32-16,1 13 1 16,-1 11-37-16,-6 14 1 15,-3 18-6-15,7-3 1 16,3 3-34-16,14 3 1 15,9 4 32-15,9-10 0 16,9-10-243-16,11-12 0 16,12-9-236-16,5-11 1 15,0 2 83-15</inkml:trace>
  <inkml:trace contextRef="#ctx0" brushRef="#br0" timeOffset="5265.848">24392 2884 595 0,'-9'0'0'0,"-8"0"167"15,14 9 0-15,6 10-95 16,14 7 0-16,9-1-42 16,0 0 0-16,3 2 13 15,-5-1 0-15,-2-6-44 16,-7-2 1-16,-7-6 49 16,-3 1 0-16,-5-4-33 15,0-2 1-15,-2-1 88 0,0-3 0 16,1-3-14-16,-16 0 1 15,-7 0-42-15,0-9 1 16,0-3 3-16,7-10 0 16,8-11 40-16,9-5 0 15,9-5-69-15,6-4 1 16,5-7 42-16,3 7 1 16,4 0-65-16,1 9 0 15,2 4-2-15,-5 8 0 16,-1 10-224-16,-3 11 1 15,-1-4-1086-15</inkml:trace>
  <inkml:trace contextRef="#ctx0" brushRef="#br0" timeOffset="5850.771">24732 2658 964 0,'0'0'229'15,"0"5"1"-15,-2 4-38 16,0 2 1-16,-1 3-37 16,-1 15 1-16,-2 9-115 15,3 9 0-15,-1 4-43 16,6-8 1-16,3-1 38 16,5-8 0-16,4-12-37 15,7-10 0-15,5-12 4 16,-2-12 1-16,1-14 28 0,1-8 1 15,0-9-34-15,-6-4 0 16,-1-4 4-16,-6 6 1 16,-6 5 38-16,-3 11 1 15,-4 8-40-15,-2 21 1 16,-4 12-8-16,-1 17 0 16,-2 18 34-16,3 9 0 15,1 11-72-15,5 11 1 16,5 7 63-16,8 21 1 15,8 15-26-15,-7-18 1 16,-1-14 17-16,-5-26 0 16,-5-20 12-16,-1-14 0 15,-4-11 24-15,-18-5 0 16,-13-4 0-16,-6-11 0 16,-5-5-52-16,5-15 0 15,2-12 2-15,15-2 1 0,11-4-6 16,16-5 0-16,14-2 2 15,12 7 0-15,12 2 33 16,6-12 1-16,12-4-41 16,-13 10 1-16,-5 10 19 15,-19 12 0-15,-15 10-129 16,-7 8 0-16,-11 9-542 16,-6 6 0-16,0-2-127 15</inkml:trace>
  <inkml:trace contextRef="#ctx0" brushRef="#br0" timeOffset="7298.663">23528 4166 337 0,'0'0'0'0,"10"-27"207"15,-7 15 0-15,-1-1-55 16,0 4 0-16,0 2-41 16,0 3 0-16,-2 8 6 15,3 8 0-15,5 8-80 16,-1 4 0-16,4 1-34 15,2-2 1-15,4 3 23 16,9-15 0-16,5-4-24 0,4-7 1 16,4-9 11-16,5-4 0 15,8-7-11-15,-4 6 0 16,0-6-1-16,-8 2 0 16,-5-2 7-16,-7 6 1 15,-8 3-11-15,-5 5 0 16,-7 3 54-16,-5 3 1 15,-5 0 6-15,-12 3 1 16,-10 1 6-16,-17-4 1 16,-12 2-25-16,-7 1 0 15,-4 1-30-15,3 1 1 16,2 6 33-16,11-2 1 16,9 0-49-16,4 0 1 15,5 2 0-15,6-2 1 16,6-7-23-16,5-2 0 15,4-5-65-15,9-8 1 16,5-5-378-16,3-2 1 0,-1 2-238 16</inkml:trace>
  <inkml:trace contextRef="#ctx0" brushRef="#br0" timeOffset="9398.523">23517 6181 483 0,'8'0'0'15,"3"-7"104"-15,0 1 1 16,0-1-7-16,0 1 0 16,2-1 21-16,-2 5 1 15,2-1-73-15,-2 3 0 16,-2 3 40-16,4 1 0 15,4 1-63-15,-1-1 1 16,5 2 41-16,1-6 0 16,2 3 1-16,7-3 0 15,4-3-4-15,0-1 0 16,2 4-42-16,-2 4 0 0,2-1-20 16,-2 1 0-16,0 1 14 15,-3-1 1-15,-3 1-9 16,-5 2 0-16,-3 2 8 15,4-5 0-15,5-2-15 16,1-4 0-16,3-2 15 16,-5-5 1-16,-1-3 34 15,0-1 0-15,-3 0-51 16,-2 1 0-16,-5 3 1 16,0 0 0-16,1 5 0 0,-8 4 1 15,-4-3 6-15,-1 3 0 16,-4 0-158-16,1 3 0 15,1-3-1099-15</inkml:trace>
  <inkml:trace contextRef="#ctx0" brushRef="#br0" timeOffset="12348.27">23864 5218 763 0,'0'18'0'16,"0"14"118"-16,4-1 0 15,2 11 30-15,1 1 0 0,2 8-20 16,-1-1 0-16,-3 4-73 15,1-7 1-15,1-9-23 16,0-7 1-16,1-11-38 16,3-2 1-16,4-5 8 15,-6-8 0-15,-2-5 18 16,-1-5 1-16,-1-12 13 16,-5-1 0-16,-3-7 6 15,-5-8 1-15,-5-6-52 16,2-3 1-16,2-1 7 15,3-4 0-15,3-4 0 0,-1 1 0 16,0-5-2-16,1 3 0 16,-1-6-3-16,2 8 0 15,2 1 2-15,2 7 0 16,0 4 3-16,2 8 1 16,1 6 2-16,1 6 0 15,1 2-5-15,0 7 1 16,1 0-35-16,3 3 1 15,4 3 33-15,-6 3 0 16,0-4-14-16,4 8 1 16,4 5 15-16,-3 3 0 15,3 5 16-15,-2 8 1 16,1 6 0-16,-5 7 0 16,-3 9 46-16,-4-9 0 15,-4-4-16-15,-4 0 1 16,-5-1 23-16,-2-8 1 0,-2-3-70 15,-2-4 1-15,0-6 39 16,-9-4 1-16,-4-3-31 16,-1-5 0-16,-3-4-11 15,7 3 1-15,1-7-447 16,3 5 0-16,1 1-480 16</inkml:trace>
  <inkml:trace contextRef="#ctx0" brushRef="#br0" timeOffset="19391.626">23473 6822 203 0,'5'-5'0'15,"3"1"-93"1</inkml:trace>
  <inkml:trace contextRef="#ctx0" brushRef="#br0" timeOffset="19648.16">23512 6790 348 0,'5'-2'0'16,"6"-4"96"-16,2 3 0 15,4-1 21-15,-1-1 1 16,3 1 26-16,3 4 0 16,6-3 2-16,5 3 0 15,4 0-108-15,11-4 0 16,9-2 45-16,6-6 1 15,9-4-64-15,15-2 0 16,14-2 2-16,-5 2 0 16,2-4-30-16,-17 6 0 0,-11-1 16 15,-20 5 0-15,-16 3 30 16,-12 3 1-16,-13 4-20 16,-2 1 1-16,-5 1-25 15,0-8 0-15,-4 3-385 16,4-8 0-16,0 3-209 15</inkml:trace>
  <inkml:trace contextRef="#ctx0" brushRef="#br0" timeOffset="20272.527">23506 7144 550 0,'15'5'0'16,"9"-1"140"-16,5-1 0 15,10 3-4-15,4-1 1 16,5 2-61-16,3-3 0 15,7-4 21-15,-1 2 0 16,0-2-27-16,0 0 1 16,1-2-63-16,-1 2 1 15,2-4 18-15,9 1 0 16,10-1-26-16,-25 2 1 16,-10-5-2-16,-6 2 0 15,-6 1-50-15,-7-1 1 16,-7 1-176-16,-6 4 1 15,0 0-497-15</inkml:trace>
  <inkml:trace contextRef="#ctx0" brushRef="#br0" timeOffset="20898.669">23325 7552 684 0,'0'0'193'0,"19"4"1"0,12 1-39 16,6-1 0-16,7-1-64 16,4-6 1-16,4-1-67 15,5-1 1-15,6-3-7 16,5 3 1-16,4-4-6 15,11 2 1-15,12-6 18 16,-14 0 1-16,-4 4-16 16,-8 6 0-16,-8 6 29 15,-15 3 0-15,-11 7 3 16,-4 3 1-16,-7 0-21 16,-4-3 0-16,-3-1-3 0,-8-3 0 15,-3-1-273-15,-4-3 0 16,0 0-835-16</inkml:trace>
  <inkml:trace contextRef="#ctx0" brushRef="#br0" timeOffset="21499.066">23272 8177 247 0,'7'-2'0'16,"6"-5"281"-16,2 2 1 16,5 1-102-16,6 1 1 15,3 1-125-15,5 11 0 16,3 3 55-16,-2 3 0 16,0 5-26-16,0 7 0 15,2 5-23-15,-2-1 1 16,2-2 10-16,3-7 1 15,3-6-9-15,9-11 1 16,8-6-2-16,-2-7 1 16,-1-6-36-16,-4-2 0 15,1-10 7-15,-10 5 0 16,-3-3-33-16,-10 10 0 16,-5 1-49-16,-7 9 1 0,-6 4-150 15,-2 8 0-15,0 1-1093 16</inkml:trace>
  <inkml:trace contextRef="#ctx0" brushRef="#br0" timeOffset="22246.755">23226 8810 539 0,'11'-6'0'15,"5"-7"194"-15,5 8 1 16,4 1 14-16,7 10 1 16,5 10-80-16,1 9 0 15,5 10-63-15,-2-3 0 16,1 6-26-16,4-5 0 16,2-1-17-16,8-15 1 15,3-8 8-15,13-15 1 16,11-14-35-16,-11-9 1 15,-6-12 8-15,-12 6 1 16,-12-1 0-16,-16 16 0 16,-15 11 14-16,-2 6 1 15,-7 8-70-15,0 2 0 16,-4 6-182-16,2 0 0 16,0-4-759-16</inkml:trace>
  <inkml:trace contextRef="#ctx0" brushRef="#br0" timeOffset="22748.061">23187 9476 393 0,'15'0'0'16,"10"-2"280"-16,9 2 0 15,8 2-93-15,6 5 0 0,4 6-33 16,-4 5 1-16,0 7-64 15,-2 4 0-15,0 6-66 16,4-6 1-16,3-4 67 16,18-7 0-16,12-5-74 15,-6-15 1-15,3-13 6 16,-18-5 0-16,-8-7-17 16,-17 9 1-16,-15 6-290 15,-4 3 0-15,1 1-794 16</inkml:trace>
  <inkml:trace contextRef="#ctx0" brushRef="#br0" timeOffset="26349.748">22888 4506 673 0,'11'0'0'16,"5"-2"119"-16,-8 2 1 0,-3 0 1 15,-5 2 1-15,-2 2-22 16,-5 15 0-16,-6 16-80 15,9-1 0-15,4 8-34 16,12-4 1-16,6 1 16 16,0-6 1-16,3-6 30 15,-6-7 0-15,-3-8-8 0,1-6 0 16,-2-10 15-16,4-5 1 16,4-9-18-16,-6-4 1 15,-4-3 21-15,-5 0 0 16,-4-4-46-16,-4-2 0 15,-5 2 0-15,-1-1 0 16,-3 1 13-16,2 3 0 16,2 5-12-16,-2-1 0 15,2 6-2-15,5 3 0 16,6 1-61-16,-6 3 0 16,1-2-1079-16</inkml:trace>
  <inkml:trace contextRef="#ctx0" brushRef="#br0" timeOffset="26870.044">23120 5120 931 0,'-5'16'0'15,"-6"13"180"-15,-4 8 1 16,-2 8-96-16,1-2 1 0,-1 8-71 16,4-10 0-16,2-1-101 15,6-6 1-15,-1 1-826 16</inkml:trace>
  <inkml:trace contextRef="#ctx0" brushRef="#br0" timeOffset="27514.505">22799 5998 796 0,'4'-7'0'0,"1"-2"329"15,-1 4 0-15,0-3-207 16,-1 8 0-16,1 4-91 16,3 1 0-16,5 6-37 15,6-5 0-15,8-3 1 16,0-3 1-16,1 2 11 16,1 5 0-16,2-1 20 15,-10 5 0-15,-5 3 23 0,-8 6 0 16,-7 2-23-16,-7 7 0 15,-6-2 14-15,-4 5 0 16,-5 2-33-16,5-5 1 16,1 2-3-16,7-6 1 15,5-5 1-15,8-2 1 16,7-9-2-16,9-10 0 16,11-10 59-16,3-6 0 15,4-8-126-15,3 2 1 16,5-6-368-16,-5 7 0 15,-1 2-354-15</inkml:trace>
  <inkml:trace contextRef="#ctx0" brushRef="#br0" timeOffset="27935.384">22803 7035 91 0,'0'0'0'15,"0"0"-9"-15</inkml:trace>
  <inkml:trace contextRef="#ctx0" brushRef="#br0" timeOffset="28280.971">22806 6999 606 0,'0'0'0'0,"21"-3"90"15,-1-10 0-15,10-3 16 16,1-6 1-16,6-3-3 15,0 7 0-15,2 3-56 16,-8 10 0-16,-1 1 26 16,-10 13 1-16,-5 11 29 15,-12 5 0-15,-6 4-9 16,-8 2 0-16,-8 7-26 16,1-7 1-16,-1-2-43 15,1-4 0-15,1-3-29 0,4-3 0 16,2-1-34-16,6-5 1 15,5-6 29-15,7-1 0 16,8-3-26-16,-2-3 0 16,3-3 32-16,-1-1 0 15,0 1 0-15,-6 6 0 16,-2 4 64-16,-7 15 1 16,-7 5-22-16,-8 9 0 15,-5 2-5-15,0-2 0 16,-3 0-69-16,5-8 0 15,3-7-596-15,6-13 1 16,0-1 191-16</inkml:trace>
  <inkml:trace contextRef="#ctx0" brushRef="#br0" timeOffset="29016.015">22915 7904 942 0,'-5'13'0'16,"-3"3"120"-16,1-1 1 16,2 1-76-16,-1-3 0 15,0-1-34-15,3-4 0 16,-1-3-130-16,2-1 0 15,0-1-584-15</inkml:trace>
  <inkml:trace contextRef="#ctx0" brushRef="#br0" timeOffset="29346.206">22727 8495 348 0,'6'-12'0'0,"5"-10"185"16,-9 25 1-16,-4 12-186 0,0-4 0 16,0 1 85-16,6-8 1 15,5-6-52-15,2-3 0 16,6-11-143-16,-3 3 0 16,1 0-359-16</inkml:trace>
  <inkml:trace contextRef="#ctx0" brushRef="#br0" timeOffset="29525.531">22794 8981 740 0,'-6'2'0'16,"0"2"0"-16,1 1 1 15,-2 6 119-15,-1-9 0 0,1-1-826 16</inkml:trace>
  <inkml:trace contextRef="#ctx0" brushRef="#br0" timeOffset="32330.016">18811 7279 303 0,'2'18'0'15,"5"13"220"-15,-7 7 0 16,2 7-33-16,0 8 0 16,-2 6-12-16,-2 10 1 15,0 7-64-15,-7 28 1 16,-6 19-70-16,3-7 0 0,-3 1 24 16,2-6 1-16,0-5-8 15,6-15 1-15,1-8-27 16,2-15 0-16,2-12-29 15,4-5 1-15,2-13 30 16,-2-11 0-16,2-7-32 16,-3 2 0-16,-1-3-211 15,2-8 1-15,0 0-1019 16</inkml:trace>
  <inkml:trace contextRef="#ctx0" brushRef="#br0" timeOffset="33796.806">18959 7071 415 0,'9'-1'0'0,"8"-5"210"15,3-1 0-15,4-2-144 16,9 4 1-16,4-3 88 15,4 8 1-15,3 4-84 16,0 3 0-16,4 2-54 16,4 4 1-16,2 1-21 15,8-1 0-15,7 0 12 16,18-6 0-16,12-11 12 16,-1-5 0-16,6-3 16 0,-1-10 0 15,4-7-35-15,-11 7 1 16,-6 4 22-16,-1 7 0 15,-4 8-6-15,-9-3 0 16,-10 3-20-16,-7 1 0 16,-5 0 18-16,-14 2 0 15,-10 0-18-15,-1 2 0 16,-1 0 32-16,0 1 1 16,1-3-28-16,-3 4 0 15,-4-4-5-15,2 0 0 16,-1-4 0-16,-5 8 1 15,-3-2-2-15,-4 5 1 16,-6-3 23-16,-1 14 1 16,-4 11-24-16,0 9 0 15,0 12 68-15,-7 15 1 16,-6 16-21-16,-6 28 1 16,-7 23-26-16,8-6 1 0,1 2-10 15,4-8 1-15,2-10 11 16,8-9 0-16,6-12 16 15,3-3 0-15,5-3 12 16,-4 2 1-16,-1-1-55 16,-4-5 0-16,-2-7 22 15,-4-1 0-15,-3-4 27 16,-1-22 1-16,1-20-52 16,0 0 1-16,-3-5 4 15,5-5 0-15,-1-8 51 0,-1-2 1 16,-2-5-73-16,-8-5 0 15,-5-2 21-15,0-2 1 16,0 0 3-16,-4 5 0 16,-2-1-7-16,-5 6 1 15,-8 3 2-15,-5 0 0 16,-8-1-3-16,-5-1 0 16,-5 2 40-16,-5-8 0 15,-3 0-53-15,-11 1 1 16,-5 1 24-16,-17-3 1 15,-14 1-13-15,7 2 0 16,5 2 0-16,11-7 0 16,9-4 17-16,15-2 0 15,11-3-16-15,13-2 0 16,15-2 0-16,5 6 0 16,11-4-10-16,-3 1 1 0,2-4-3 15,3 6 0-15,4 3-52 16,2 4 0-16,3 5-163 15,2-1 0-15,2 4-275 16,8 4 0-16,0-1-180 16</inkml:trace>
  <inkml:trace contextRef="#ctx0" brushRef="#br0" timeOffset="34480.537">19609 7738 471 0,'0'0'0'0,"-30"24"70"0,15-14 0 15,1-6 216-15,-10 5 0 16,-4 0-74-16,0 4 0 16,-1 3-99-16,-1 6 0 15,-1 8-15-15,3-1 0 16,4 0-49-16,2 6 1 16,4 3-7-16,1 1 1 15,2 3-34-15,6 1 0 16,5 2-10-16,4-1 0 15,9 3-20-15,3-11 1 16,2-5 14-16,7-10 1 16,6-4 36-16,1-14 1 15,5-5-33-15,-5-3 0 16,0-8 11-16,-1 1 0 16,3-1-161-16,-4-5 1 15,0 2-1235-15</inkml:trace>
  <inkml:trace contextRef="#ctx0" brushRef="#br0" timeOffset="35065.974">19751 8502 303 0,'4'-21'0'15,"1"-14"114"-15,-1 32 0 16,-2 8 38-16,0-7 1 16,-1 1-90-16,3-14 0 15,-4-7 31-15,0-5 0 16,0-7 4-16,-5-4 0 16,1-7-38-16,-3-4 0 15,5-7 46-15,2-3 1 0,0-8-29 16,9 3 0-16,4-1-66 15,3 9 1-15,7-1-8 16,6 13 1-16,10 6-6 16,-6 13 1-16,-7 11 9 15,7 10 0-15,2 13 23 16,-9 7 0-16,-2 15-16 16,-15 9 0-16,-5 8-11 15,-8-1 1-15,-5-5 2 16,-15 1 1-16,-9-1 28 15,2-8 1-15,-5-7-34 0,9-7 0 16,1-5 23-16,6-8 0 16,3-4-182-16,6-15 0 15,0 1-1142-15</inkml:trace>
  <inkml:trace contextRef="#ctx0" brushRef="#br0" timeOffset="35681.206">20251 7668 393 0,'0'7'0'0,"0"2"3"16,0-4 1-16,-2 3 318 16,-3 4 0-16,-2 8-116 15,-6 11 0-15,-2 10-103 16,6 3 1-16,1-1-23 16,5 2 0-16,1 2-59 15,7 0 1-15,4 0-24 16,6 0 1-16,7 0-3 15,-3-5 1-15,-1-8 20 16,3-5 0-16,1-13-10 0,4-10 1 16,1-15 2-16,-1-13 0 15,-2-7 35-15,4-9 0 16,0-13-48-16,-3 1 0 16,-1-6 3-16,-1-4 1 15,-5-3 16-15,-3 9 1 16,-6 5 47-16,-5 13 0 15,-2 9-1-15,-2 7 1 16,-2 11-2-16,0 0 1 16,0 9-11-16,2 16 1 15,-6 15-46-15,6 10 1 16,2 12-7-16,2 1 0 16,2 2 27-16,3-2 0 15,4-1-30-15,-4-6 0 16,0-2 9-16,0-7 1 15,2-8 36-15,-1-4 0 16,1-10-238-16,-2 0 0 0,0 2-1485 16</inkml:trace>
  <inkml:trace contextRef="#ctx0" brushRef="#br0" timeOffset="40045.863">22376 6661 404 0,'-24'9'0'0,"-15"4"158"16,-1 3 0-16,-4 6 20 0,-1 1 1 15,-1 3-100-15,-6 4 0 16,-3 8-13-16,0-3 0 16,-6 3-68-16,7 0 0 15,4-2 2-15,8 0 0 16,7-7 0-16,3-2 1 16,5-2-6-16,-3 0 0 15,-1 1 10-15,5-8 0 16,4 2-15-16,-11 1 0 15,-6 1 25-15,0 7 0 16,-2 5-71-16,4-3 1 16,2 2 93-16,2-3 1 15,0-1-39-15,5-7 0 16,6 0 8-16,0-3 0 16,0 3-14-16,7-9 1 15,0-4 0-15,4 0 1 0,2-2-4 16,2-3 0-16,1-3 8 15,2 3 0-15,2-4-49 16,1 4 1-16,1-4 10 16,1-4 1-16,3 0-32 15,4-1 1-15,1-6 110 16,6-3 0-16,-3-12-62 16,1 7 1-16,2 1 14 15,2-4 1-15,1-3-128 16,1 3 1-16,-1 6 126 15,4-4 0-15,-3 5-68 0,1-3 1 16,0 2-322-16</inkml:trace>
  <inkml:trace contextRef="#ctx0" brushRef="#br0" timeOffset="40076.781">21451 7250 214 0,'11'-10'0'15,"0"0"-101"-15</inkml:trace>
  <inkml:trace contextRef="#ctx0" brushRef="#br0" timeOffset="42062.787">21289 7760 527 0,'5'0'0'15,"6"0"166"-15,4 3 0 16,4 6-31-16,-1 1 1 15,1 6-76-15,5 0 1 16,5 8-46-16,-1-3 0 16,0 3 66-16,-4 3 1 15,0 2-17-15,1 0 1 16,5-2-23-16,-6 0 0 16,-2 0-28-16,0-5 1 15,0 1-9-15,6 1 0 16,0-1-6-16,3 2 0 15,4 2 5-15,6-1 0 16,1-1 1-16,3 4 1 0,3 0-8 16,-10 5 1-16,1 2 2 15,-4-1 0-15,-2 1 2 16,-1 0 1-16,-1 2-17 16,-1 0 1-16,1 3 10 15,-1-8 0-15,5-2-29 16,0-4 0-16,4-4 29 15,-6-5 1-15,-2-2 17 16,1-3 0-16,-3-4 5 16,-1 4 1-16,-2-1-25 0,-6 1 0 15,-2 0 2-15,1 1 1 16,-1 2-10-16,-5-3 1 16,-2 0-10-16,1-2 0 15,-3-2 13-15,0-8 1 16,2-2 4-16,-2 1 0 15,-1-8-50-15,-5-1 1 16,-3-3 5-16,-1 3 0 16,-1-4-195-16,-4 0 0 15,1 3-427-15</inkml:trace>
  <inkml:trace contextRef="#ctx0" brushRef="#br0" timeOffset="44379.111">21555 7731 292 0,'7'4'0'16,"4"-1"157"-16,-2 1 1 16,1 1 82-16,-5-5 0 15,1 4-127-15,5-8 1 16,2-3-22-16,1-2 0 15,3 0-18-15,3 0 1 16,3-4-39-16,-3 6 0 16,-2 3-39-16,4 3 1 15,4 1 2-15,2 3 0 16,2 6-5-16,1-3 1 16,2 1 5-16,2-2 0 0,0-1 73 15,-1 0 1-15,-1-4-37 16,-7 3 1-16,-4 3 10 15,-4 3 0-15,-3 1-42 16,2 3 1-16,-1 2 4 16,1-3 1-16,1 1 2 15,-1-4 0-15,0 0-20 16,-1-2 1-16,1-3 14 16,3-4 0-16,2 0-14 15,-1 0 1-15,-3 0 0 0,-3 2 0 16,-2-1 3-16,0 8 0 15,1 0 2-15,-1 4 0 16,0 0 1-16,-4-4 0 16,-1-4-3-16,1-1 0 15,0-1 1-15,4-3 1 16,2 0-3-16,-2 0 0 16,-2 0-15-16,4 0 1 15,3-5-131-15,-3 1 1 16,0-3-1100-16</inkml:trace>
  <inkml:trace contextRef="#ctx0" brushRef="#br0" timeOffset="47596.085">18878 8898 292 0,'5'0'0'0,"6"4"191"0,4-8 0 16,5 2-118-16,6 0 1 16,4 1-74-16,3-3 1 15,4 0 60-15,4 3 0 16,1 1-51-16,-5 1 1 15,-4 3-4-15,-3 1 0 16,-6 3 57-16,-6-5 0 16,-5 1 48-16,-4-2 0 15,-5 1 12-15,0-3 0 16,-4 0-41-16,-2 0 1 16,-2-3-32-16,-5-1 1 15,-6-1 15-15,-5-3 1 16,-6 3-24-16,-15 5 1 15,-7 0-25-15,8 4 0 16,3 1-26-16,-2 6 0 0,0 2 14 16,10-3 1-16,5 1 34 15,7-2 1-15,8-3-299 16,2-3 0-16,-1 1-906 16</inkml:trace>
  <inkml:trace contextRef="#ctx0" brushRef="#br0" timeOffset="68277.706">13459 9870 236 0,'0'9'0'16,"0"4"-45"-16,4-17 1 15,1-7 226-15,-1-1 1 16,2 1-189-16,-3 2 0 16,-1 3 177-16,0 1 1 15,4 5-130-15,-5 2 0 16,3 1 51-16,0 1 0 16,1 1-110-16,-1 1 1 0,-2-3 30 15,0 1 1-15,0 0 18 16,1-3 0-16,-3 1 6 15,2 0 0-15,2 2-40 16,1-1 1-16,1 1 8 16,1 1 0-16,2 3-7 15,-3 1 0-15,3 3 0 16,-1-1 0-16,1 0 12 16,-2-2 1-16,1 0 36 0,1-2 0 15,-5-3-60 1,3 1 1-16,0-5 74 0,3 2 1 15,-1 0-64-15,0 1 1 16,2 3-3-16,4-2 0 16,3 5 14-16,-1-4 1 15,1 2-15-15,-3 0 1 16,0-1 11-16,7-3 0 16,6 3-3-16,-6-6 0 15,-2 0 0-15,-1 0 0 16,-1 0 35-16,4-4 1 15,4 1-43-15,0 1 0 16,-6 2 7-16,6 2 1 16,2 1 40-16,-4 4 1 15,0-3-79-15,2 2 0 16,1 1 28-16,-3-2 0 16,-3-1 0-16,5-2 0 15,1-2 6-15,1-2 1 0,0-2 19 16,1 1 0-16,1-1-28 15,-4 2 0-15,-2-1 5 16,1-1 1-16,1 0 9 16,-5 2 1-16,-3-1-6 15,4-3 1-15,0 3 31 16,0 3 0-16,-3-4-38 16,3 4 0-16,2 4 1 15,0-4 0-15,-4 3 4 16,6 3 0-16,4-3 24 0,1-1 0 15,6-2-64-15,-9-2 0 16,-4 2 58-16,0-7 1 16,-4 2-41-16,2-2 1 15,-1 1-2-15,-3 1 1 16,-1 1 15-16,-1 4 0 16,-3 0 8-16,2 4 0 15,0 1 49-15,-2 1 0 16,-2 1-79-16,2-4 0 15,-4 6 21-15,0-5 0 16,-3 2 2-16,1-3 0 16,2-3-3-16,0 2 0 15,1 0-8-15,-1 0 0 16,2 1 19-16,4 4 0 16,3 2-18-16,6 2 1 0,4 4 42 15,-2-3 0-15,1 1-167 16,-3 1 1-16,4 3-1149 15</inkml:trace>
  <inkml:trace contextRef="#ctx0" brushRef="#br0" timeOffset="78694.451">3608 9034 91 0,'0'0'0'15,"0"0"96"-15,0 0 0 16,0 0 110-16,0 0 0 16,0 0-91-16,0 0 1 15,18 16 36-15,-3-7 1 16,2 4-58-16,1-6 1 15,6 0-55-15,-4-2 1 16,6 1 9-16,-2-6 0 16,-2 0 0-16,6-9 1 15,-4-2-64-15,0-4 0 16,0-1 61-16,-2-2 0 0,0 2-49 16,-3 0 0-16,-2 7 18 15,-1 0 1-15,3 5 22 16,-1-1 0-16,1 3-47 15,1 0 0-15,6 2 6 16,-2-4 0-16,3 1-17 16,7-3 0-16,3 3 24 15,-4-5 1-15,0 1-4 16,-2 2 0-16,1-1 28 0,-5 5 0 16,-3 2-27-16,4 5 0 15,0 5 20-15,-4-2 1 16,-2-2-26-16,-2 2 0 15,4 0 13-15,-2-2 1 16,1-1-5-16,1-3 1 16,7 1-9-16,-1 1 0 15,1-5 3-15,-3 4 0 16,-4-1-4-16,-2 7 1 16,2 0 17-16,-6 1 0 15,-3 2-10-15,-2-4 0 16,-4 0 32-16,0-2 0 15,-7-1-21-15,-2-3 1 16,-2 1 33-16,-1-2 0 16,-3-1-56-16,-3-1 0 15,-10-1 7-15,1-1 1 0,-10 0-5 16,1 0 0-16,-7-1 0 16,-1 1 1-16,-3 2 20 15,1 0 0-15,0-2-21 16,0 0 0-16,0-1 0 15,-2-1 0-15,2 0-16 16,-7 2 1-16,0 2 22 16,-1 0 1-16,3 6-12 15,3 3 0-15,-2 4 5 16,8-3 1-16,2 1-3 0,7-4 1 16,5-1 10-16,1-4 0 15,5-6-13-15,-2-1 0 16,2-3 4-16,2-2 1 15,-2-1-15-15,2 4 1 16,2 1 12-16,2 3 0 16,1-3-28-16,-3 6 0 15,3 0 34-15,-3 2 0 16,2 2 1-16,1-4 0 16,1 0-6-16,1 0 0 15,0 0 0-15,2 0 0 16,-5 0-1-16,1 0 1 15,1 0-21-15,1 0 1 16,-1 0 18-16,5 0 0 16,-4 0-63-16,4 0 0 15,4 0 77-15,5 3 0 0,6 3-21 16,-1-1 1-16,3 0 8 16,11 1 0-16,5 1-2 15,0-2 1-15,4-3-1 16,4-2 0-16,7-2-3 15,2-3 1-15,3-2-4 16,-3 1 1-16,0 1 6 16,-6 3 0-16,0 4-3 15,-5 2 1-15,2 3 9 16,-8-2 0-16,0 2-8 0,-1-1 0 16,-1-3 2-1,-7 1 0-15,-4-4 3 0,-3 2 1 16,-2-2 26-16,-6 0 0 15,-5-2 26-15,1 2 1 16,-5-4-64-16,0 3 1 16,0-3 39-16,-9 0 0 15,-10-5-16-15,-3 2 1 16,-7-2-40-16,-3 0 0 16,-5 0 33-16,-1 5 1 15,-8 1-19-15,-4 3 1 16,2 3 20-16,-4 1 0 15,-3 2-18-15,-1-6 0 16,1 3 9-16,3-6 1 16,-3-7-11-16,3 0 1 15,6-3 8-15,0 0 0 16,9-1-39-16,-4 1 0 16,6 4 32-16,7 0 0 0,10 6-48 15,5-1 0-15,4-1 50 16,3 3 0-16,6 2-13 15,6 0 0-15,-1 2-235 16,14 3 1-16,-1 0-951 16</inkml:trace>
  <inkml:trace contextRef="#ctx0" brushRef="#br0" timeOffset="87827.594">17235 9191 326 0,'1'-2'0'16,"5"-3"116"-16,7-1 0 15,5 1 49-15,1-3 1 16,-4 3-89-16,1-4 0 15,1 2 15-15,-1 1 1 0,3 3-44 16,-1-1 0-16,1-1-11 16,-3 1 0-16,1-1 47 15,-4 1 0-15,2 0-82 16,-6-1 0-16,2 3 57 16,0 2 1-16,2 2-20 15,-2 0 1-15,-2 1-27 16,6 3 1-16,4 3-1 15,-5-2 1-15,5 2 29 16,-3 0 1-16,3 2-58 0,-2 0 0 16,1 2 10-16,4-3 0 15,-3-1-4-15,-1-1 1 16,-3 1 4-16,-2-6 0 16,-4 3 0-16,-2-6 1 15,1 0 5-15,-1 3 1 16,2-3 28-16,-1 0 1 15,1 2-38-15,-2 5 0 16,-1-3 2-16,-1 10 0 16,3 6 5-16,-1 0 0 15,2 4 33-15,3 5 1 16,-1 1-38-16,0 3 0 16,-2-2 1-16,2 1 0 15,2 2-1-15,0 1 0 16,0-1-4-16,0 0 0 15,-4 2-11-15,2 4 1 0,2 4 47 16,-4 1 1-16,-1-2-34 16,-3 2 0-16,-5 0 9 15,2-3 0-15,0 0 1 16,0-5 1-16,1 3 21 16,-3 2 1-16,0-2-32 15,-2 1 1-15,1 2 10 16,-1 3 1-16,2-1-13 15,0 0 0-15,2 0 38 16,1 0 1-16,5-1-60 16,-3 4 0-16,-1 3 28 0,-2 0 0 15,-4-1-7-15,0 1 0 16,-2-1 0-16,1-3 1 16,-1-3-1-16,-2-1 0 15,-1-3 0-15,2 3 1 16,1 2 5-16,4 1 1 15,-4 0-11-15,4 0 0 16,0-5 5-16,0-3 1 16,0-4-2-16,0-6 0 15,0-7 0-15,-2-1 0 16,0-7 4-16,1-1 1 16,-3-3 16-16,0 1 0 15,2-1-7-15,-1 1 1 16,-3-4-16-16,1 3 1 15,1-2 17-15,-5 2 0 0,-1 2-51 16,-2 0 0-16,0 1 72 16,3-3 0-16,0-1-37 15,-2-1 0-15,-2 0 4 16,-7-5 0-16,-4-2 41 16,-10-2 0-16,-6-3-48 15,1 1 0-15,-2 2 27 16,-3 2 1-16,-2 0-23 15,2 0 0-15,-1 6 5 16,5 3 1-16,-1 2 47 16,-1-1 1-16,-1 1-74 0,8-2 0 15,6 0 39-15,-6-5 1 16,-4 0-50-16,6-8 0 16,5-3 47-16,-4-2 0 15,7-6-72-15,2 3 0 16,5-3 55-16,3 4 1 15,4-1-19-15,2 1 0 16,2 2 15-16,3 3 0 16,0-3-19-16,2 2 1 15,0 0 62-15,2-2 1 16,2 0-92-16,0 0 0 16,2 0 91-16,1-2 1 15,3 0-89-15,-1 4 1 16,1 0 74-16,1 1 0 15,2 3-82-15,-2-1 1 16,2 2 67-16,-3 2 0 0,-1-3-15 16,-3 1 0-16,-1 0-68 15,3 0 1-15,-1 0-1642 16</inkml:trace>
  <inkml:trace contextRef="#ctx0" brushRef="#br0" timeOffset="93360.682">18617 10891 606 0,'-1'11'0'0,"-3"5"162"16,4-7 1-16,0-2-2 15,2-1 1-15,0-3-51 16,3-1 1-16,2 2-56 16,-1-1 1-16,0 1 2 15,-1-4 0-15,-1 2-64 16,5 0 0-16,-3-1 13 15,6-1 1-15,1-1-5 16,4-1 0-16,3 0-2 0,-5-2 0 16,0 1 27-16,5-1 0 15,6 2-25 1,-8-3 1-16,3 1 4 0,-1 1 1 16,-1-5 29-16,-1-2 1 15,0-3-39-15,-1-3 1 16,0-4 12-16,-1-4 1 15,-1-3-16-15,4 0 0 16,1-7 4-16,-7 8 1 16,-6 1 8-16,-5 0 1 15,-4 0-5-15,-2 5 1 16,-1 5 31-16,-2 3 0 16,-5-1-22-16,3 4 1 15,-2 5 11-15,0-1 0 16,-2 3-49-16,0 2 1 15,-3 2 17-15,-1 0 1 16,0 1 0-16,-5 12 0 0,-2 5 0 16,0 5 1-16,0 4 39 15,2 7 0-15,4 4-20 16,5 3 0-16,5-3 0 16,-5 0 0-16,-1-1-28 15,14-4 1-15,7-3-2 16,4-3 1-16,8-5 8 15,-1-3 0-15,2-1-11 16,2-4 1-16,1-5 44 16,1-4 1-16,3-3-48 15,1-4 1-15,0-9-86 0,1-4 0 16,3-6-118-16,1 0 0 16,0 3-896-16</inkml:trace>
  <inkml:trace contextRef="#ctx0" brushRef="#br0" timeOffset="93812.448">19350 10508 897 0,'0'12'0'0,"2"8"-11"16,0-7 0-16,0-4 14 15,2-2 1-15,-4-3 6 16,0 5 0-16,0-4 83 16,9 6 0-16,0 2 4 15,6 5 1-15,5-2-23 0,6-1 1 16,7-3 7-16,2 1 1 16,6 0-38-16,-4-1 1 15,0 4-3-15,-6-3 0 16,-1 3-9-16,-4 2 1 15,-4-3-14-15,-2 3 1 16,2 0-24-16,-9-4 1 16,2-3-87-16,-6 0 1 15,2 0-1126-15</inkml:trace>
  <inkml:trace contextRef="#ctx0" brushRef="#br0" timeOffset="94158.046">19638 10510 886 0,'-14'10'0'0,"-12"7"260"16,4 12 0-16,-1 9-104 15,-1 3 1-15,-1 6-74 0,1 0 1 16,1 0-48-16,5-5 0 16,5-6-36-16,0-4 0 15,4-6 0-15,1-8 1 16,5-2-48-16,-1-3 1 15,2-8-346-15,2 2 1 16,0-3-264-16</inkml:trace>
  <inkml:trace contextRef="#ctx0" brushRef="#br0" timeOffset="94795.397">20061 10396 1199 0,'-15'7'0'0,"-9"6"12"15,19-11 0-15,7-6 54 16,0 0 0-16,3-1-64 0,-1 1 0 16,-1 2-2-16,-6 2 0 15,-1 0 45-15,-1 9 0 16,-5 4 37-16,-3 7 0 15,-1 7-21-15,1 6 1 16,0 5-54-16,5 1 1 16,5 5-5-16,3-8 1 15,5-5-11-15,6-6 0 16,6-7 12-16,0-7 0 16,-1-6 8-16,4-8 1 15,1-10 30-15,-5-9 1 16,1-9-56-16,-8 3 1 15,-3-5 39-15,-4 2 0 16,-2 1-19-16,0 4 0 16,-2 1 53-16,0 12 1 15,0 4 0-15,2 2 1 0,0 5-3 16,4 11 1-16,3 4-64 16,4 10 1-16,4 10 2 15,-2 1 0-15,0 2 25 16,3-3 0-16,-3 0-135 15,2-8 1-15,0-7-497 16,2-7 0-16,-1 0 81 16</inkml:trace>
  <inkml:trace contextRef="#ctx0" brushRef="#br0" timeOffset="95143.036">20517 10311 987 0,'-9'9'0'16,"-8"11"102"-16,6-8 1 16,2-2 136-16,0-3 1 15,0-2-164-15,-1-1 0 16,1 1-5-16,0 11 1 15,-2 1 12-15,5 8 1 16,3 6 7-16,3 5 1 16,1 7-93-16,7-1 0 15,3-1-42-15,4-5 0 16,1-1 60-16,8-12 0 0,8-8-20 16,-3-13 1-16,3-13-129 15,1-9 0-15,2-11-243 16,-4-5 1-16,1 0-423 15</inkml:trace>
  <inkml:trace contextRef="#ctx0" brushRef="#br0" timeOffset="95494.713">20848 9691 1345 0,'-4'13'0'15,"-3"12"85"-15,1-10 0 16,2 1 6-16,1 4 0 16,-1-4-40-16,2 9 1 15,4 6 66-15,3 3 0 16,3 6-35-16,5 5 1 15,5 2-4-15,1 7 0 16,3 6-14-16,-2 1 1 16,2 3-61-16,0-6 0 15,1-4-5-15,-7-11 0 16,-1-7 42-16,0-9 0 16,-2-7-121-16,-2-5 0 0,-4-6-154 15,2-13 1-15,1 2-1134 16</inkml:trace>
  <inkml:trace contextRef="#ctx0" brushRef="#br0" timeOffset="95795.651">20720 10374 1513 0,'15'4'0'15,"5"1"148"-15,-5-1 0 16,-4-4-47-16,-3 0 0 16,-3-4-34-16,4-3 1 15,4 2-70-15,6-3 0 16,7-1 63-16,-2-2 0 16,5 1 26-16,6-5 0 15,4-1-35-15,2-9 1 16,3-6-53-16,-4 2 1 15,-1-7 36-15,-2 3 1 16,0 1-190-16,-6 10 1 16,1-3-1489-16</inkml:trace>
  <inkml:trace contextRef="#ctx0" brushRef="#br0" timeOffset="103176.159">19642 10519 247 0,'0'1'0'0,"0"7"68"0,2-8 1 16,2-4 49-16,-4-1 0 16,3-3-85-16,3-1 1 15,-4 0 6-15,1 0 0 16,1 0 5-16,0-2 0 16,1 1 16-16,1-1 0 15,1 2 23-15,1 0 0 16,1 2-43-16,-2 3 0 15,-1 2 4-15,-1 0 0 16,-1 2-44-16,0 0 1 16,-2 0 30-16,-1 0 1 15,-1 2-9-15,0 0 1 16,0 0-26-16,-5 5 0 16,-3 6-2-16,-4 10 1 15,-7 4 2-15,-3 7 1 16,-6 4 35-16,2-1 1 0,2 1-25 15,0-4 0-15,0-9-92 16,4-9 1-16,2 2-868 16</inkml:trace>
  <inkml:trace contextRef="#ctx0" brushRef="#br0" timeOffset="115087.668">10922 13800 113 0,'-5'-4'0'0,"-4"0"-25"16</inkml:trace>
  <inkml:trace contextRef="#ctx0" brushRef="#br0" timeOffset="115742.151">10994 13812 438 0,'-9'-3'0'0,"-4"-3"3"16,13 3 1-16,13-5 9 15,-2 3 1-15,4 1 34 16,-2 1 1-16,0 1-11 0,-4-2 0 16,2 1-88-16,-2-1 0 15,1-1 122-15,-1-1 1 16,-2 3-41-16,3-5 1 16,1 3 7-16,2-4 0 15,1 2-3-15,-1 0 0 16,0-1-47-16,-2 3 1 15,-2 1 45-15,1 1 0 16,-5-1-113-16,3 0 0 16,-3 3 77-16,1-1 1 15,1 0 52-15,-1 0 1 16,-1 0-42-16,1 1 0 16,-3-3 85-16,1 2 1 15,-2-1-89-15,0 1 0 16,0 2-4-16,1-4 0 15,-3 2 20-15,-5 1 1 0,1-1 7 16,-13 2 1-16,-3 0-35 16,-4 3 1-16,-11 3 101 15,2-1 0-15,-4 1-68 16,-2-1 0-16,-3-1 11 16,3-3 0-16,2 1-41 15,-2-2 0-15,2 0 4 16,-1-2 1-16,1-1 0 15,0 1 0-15,2 2 5 16,0 4 1-16,3 1-11 0,-5 4 1 16,4 4-6-16,-4-1 1 15,0 1-19-15,0-4 0 16,4 0 20-16,2-3 0 16,1-5-2-16,-1-1 1 15,7-3 1-15,-4-4 0 16,-3-3 16-16,7 1 1 15,0 0-8-15,0 2 0 16,1 2-10-16,5-1 1 16,3 3 0-16,2 1 0 15,0 2-4-15,4 0 1 16,4 0 0-16,-1 2 0 16,-1 0-3-16,5-1 0 15,-4 1-1197-15</inkml:trace>
  <inkml:trace contextRef="#ctx0" brushRef="#br0" timeOffset="146140.813">17689 15034 315 0,'7'11'0'16,"8"8"187"-16,-17-15 1 16,-9-6-92-16,0 4 1 0,-6-2-39 15,8 4 0-15,5 1 53 16,6 2 0-16,4 4 3 16,9-2 1-16,5 0-71 15,4-2 1-15,4 1-45 16,1-3 0-16,8-3 2 15,4 1 0-15,1 3-12 16,6-1 1-16,6 1 39 16,-1 1 0-16,4-3-29 15,2-1 1-15,4-1-1 16,-2-2 0-16,2 0 50 0,13-2 0 16,7 0-70-16,-24 2 1 15,-13 0 7-15,-7 2 1 16,-10 0 18-16,-7 2 0 15,-7-1 75-15,-6 3 0 16,-5 1-37-16,-4 4 1 16,-2 3 16-16,2 8 1 15,2 5-65-15,0 0 1 16,0 2 9-16,7 2 0 16,6-1-9-16,-2 1 0 15,0 0 0-15,0 0 1 16,1-3 2-16,-3 3 1 15,0-2-2-15,-5 7 0 16,-2 6 44-16,-1 5 1 0,1 5-47 16,-4 2 0-1,-4 2 0-15,3 15 0 0,-3 8 47 16,2 3 0-16,2 1-67 16,-4 0 1-16,1-2 63 15,-1-7 0-15,0-5-44 16,1-1 0-16,-3-1 0 15,-3 7 0-15,-2 2 19 16,0 2 1-16,1 0-22 16,1-1 1-16,0 1 34 15,3 2 0-15,3-1-40 0,3-5 0 16,2-5 13 0,5-6 0-16,4-5-5 0,4-2 1 15,3-4-2-15,-3-5 0 16,-2-7 8-16,-9-9 1 15,-6-11-9-15,0-1 0 16,-2-2 38-16,1 3 0 16,-3-1-51-16,0-1 1 15,3-3 18-15,-3-2 0 16,-1-3 3-16,5-1 0 16,2-3 5-16,-6-1 1 15,3 1 25-15,-6-3 0 16,-3 1-35-16,-8 0 1 15,-6-1 47-15,-14 3 0 16,-12-1-38-16,-3 0 1 16,-8 1 22-16,-2-1 0 15,-3 1 10-15,-2-1 1 0,-2 2-32 16,9-1 0-16,8-3-16 16,12-1 0-16,14-2 0 15,10-2 0-15,14 1-232 16,14-5 0-16,0 1-1532 15</inkml:trace>
  <inkml:trace contextRef="#ctx0" brushRef="#br0" timeOffset="157373.353">9337 18443 494 0,'0'0'-17'0,"18"-2"1"15,15 0 109-15,4-1 0 16,9-5 25-16,-3 1 0 15,5 0-1-15,-4-2 1 16,-7 0-80-16,5 2 1 16,5 0 31-16,-5 3 0 15,4 0-66-15,4 1 1 16,5 1 23-16,3 2 0 16,-1 0 19-16,6 0 1 15,3 0-74-15,4-2 1 16,8 0 24-16,12-1 1 15,16-1 7-15,-10 0 1 16,0 3 35-16,-4 4 1 0,-2 3 11 16,-3 1 0-16,0 0-52 15,-4 2 1-15,-2 2-2 16,10-4 1-16,7 0 8 16,3-5 0-16,4-2 10 15,6-3 0-15,7-3-31 16,-3-5 0-16,-1-3 1 15,2 3 1-15,1 2 16 16,-6 2 0-16,-8 0 36 16,-2 5 1-16,-8 4-70 15,5-2 1-15,-6 0 24 0,2 0 0 16,-2-2-5-16,1-2 0 16,5 1 3-16,-6-5 1 15,-2-3 0-15,-12 1 0 16,-8-1 11-16,-13 4 0 15,-7 1-10-15,-13 6 0 16,-13 2 2-16,-4 2 0 16,-7-1 34-16,-5 3 0 15,-8-1-35-15,-4 0 0 16,-3-1 42-16,-8-2 0 16,-5 0 5-16,-8-1 0 15,0 1-61-15,-9 0 1 16,-5 2-14-16,-8 1 0 15,-9 1 27-15,-9 1 1 16,-8 0-21-16,-22 2 1 0,-17 2-16 16,-3-2 0-16,-5-2 47 15,4-1 0-15,1-5-11 16,-2 1 0-16,-5-2 40 16,1 4 1-16,2-1-45 15,-9 3 0-15,-4 1 2 16,2 0 0-16,1 0-13 15,-5 1 1-15,-3-3 19 16,5 1 0-16,4-1-3 16,0-3 0-16,3-2-14 0,3 0 0 15,3-2 24-15,0 0 1 16,6 0-15-16,1 2 1 16,5 2-1-16,2 0 0 15,5-2-9-15,9 2 1 16,11-2 8-16,11 2 0 15,13-2-2-15,9-2 1 16,4-2-9-16,22 2 0 16,9 1-5-16,6-1 1 15,5 0-12-15,4-2 1 16,4 1-34-16,3-1 0 16,2 0 61-16,13-1 0 15,6 0-3-15,5-3 1 16,10 1-1-16,7 2 1 15,9-1-30-15,11 1 0 16,9 1 30-16,23 1 1 0,20-1 0 16,3 4 1-16,10 4-1 15,-9-2 1-15,-5-1-35 16,3 5 1-16,2 1 44 16,-1-2 1-16,1-1-13 15,1 0 0-15,6-3 5 16,-2 3 1-16,-2-2-7 15,1 0 0-15,-3-1-9 16,-1 3 1-16,-3 1 41 16,-3 1 1-16,-3 1-16 15,-5 2 0-15,-5 4-17 0,2-4 0 16,6 0 1-16,-10-6 1 16,0-1-2-16,2-2 0 15,0-3 0-15,-5-5 1 16,-2-1 31-16,-12 2 0 15,-5 0-32-15,-11 2 0 16,-11 1-2-16,-9 0 1 16,-8 3 4-16,-16 1 0 15,-10 0 27-15,-8 0 0 16,-7 1-25-16,-6-1 0 16,-7 0 23-16,-14 0 0 15,-5 0-26-15,-8-1 0 16,-7-1-4-16,-6-2 1 15,-2-1 0-15,-14 1 1 16,-6 2-21-16,-26 0 0 16,-20 1 21-16,7-1 0 0,-6 2 0 15,-4-2 0-15,-3 0 0 16,2 2 0-16,2 0-1 16,-6-2 1-16,-5 1 1 15,4-1 0-15,0 2 33 16,-4 0 1-16,3-2-56 15,1 4 0-15,-2 3-20 16,7-1 0-16,4-1 8 16,9 1 1-16,5-2-19 15,-1-2 0-15,2 0 50 0,7 0 1 16,7 0 0-16,10 0 1 16,3 0-1-16,8-2 0 15,7 0 15-15,2-1 1 16,11-1-49-16,11 0 0 15,9 1 36-15,4-3 0 16,6 1-7-16,-5 0 1 16,9 1-37-16,-1 0 0 15,7 1 40-15,5-1 1 16,5 0-9-16,12-1 0 16,10-4-38-16,10 2 1 15,6 1 45-15,8 3 0 16,11-1-10-16,2 2 0 15,13 2 5-15,0 2 0 16,5 2 4-16,23-1 1 16,20 3-82-16,-8-3 1 0,4-1 143 15,2 0 1-15,6-2-72 16,-4-2 1-16,1 0 15 16,8 1 1-16,-1-3-8 15,4 2 0-15,7-1-7 16,-6 1 0-16,1 2 8 15,-8 2 0-15,-7 3 49 16,3 0 0-16,0 3-41 16,-4 1 0-16,0 0 24 15,-9-7 1-15,-2-4-33 16,-2 2 1-16,-2-2 19 0,-5 0 0 16,-3 0-90-16,5 0 1 15,-1 1-932-15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2:27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11282 10174 359 0,'0'5'0'15,"-1"-3"-21"-15,-7 10 0 16,-3 8-15-16,2-3 0 0,0-5 136 15,1 1 0-15,5-2-100 16,-5 1 0-16,3-1 73 16,1 7 1-16,4 4-75 15,2 3 1-15,3 8 90 16,5-4 0-16,-1 1-238 16,0-1 1-16,2-2 83 15,0-5 0-15,4-2 128 16,-4-7 0-16,2-4-47 15,5-4 0-15,1 2-34 0,-1-1 0 16,3 1 106-16,-3 2 0 16,-1 0-152-16,1 5 0 15,-3 5 124-15,-2-7 0 16,-4 3-63-16,0-5 1 16,-1 0 2-16,-1-5 0 15,-3-1-36-15,1-1 1 16,5-1 142-16,-1 0 0 15,0 0-49-15,0 5 0 16,4-4 35-16,2 6 1 16,-4-1-96-16,6-1 1 15,-3 0 6-15,1-3 0 16,4-8-10-16,-3-3 0 16,1 0 58-16,0-8 0 15,1-3-14-15,-3 0 0 16,3-2-40-16,-5 0 0 15,2 2 42-15,7 2 1 0,6 2-38 16,-4 1 1-16,2 0 40 16,1-3 1-16,3-2-32 15,-4 2 0-15,0-6 5 16,-2-3 0-16,0-4-20 16,-6 4 0-16,-5 3 17 15,-2 0 0-15,-2 0-14 16,-1 6 0-16,-5 0 19 15,-1 3 0-15,2 1-15 16,-4-3 0-16,-4-1-7 16,-1-8 0-16,-3 1 45 0,-1-6 0 15,-2 0-51-15,-4 4 0 16,-1 1-5-16,1 8 1 16,0 3 10-16,-3 4 0 15,-6 6 39-15,-4-3 1 16,-2 6-19-16,1 2 0 15,-4 2-14-15,-3-4 0 16,7 2 45-16,-2-2 0 16,5-2-45-16,-2-2 1 15,-2-1 29-15,1 1 0 16,1 4-1-16,-1 0 1 16,7 2-34-16,-2 3 0 15,3 1 23-15,1 1 0 16,-2 0-6-16,5 1 0 15,4-3-19-15,-5-1 0 0,-1-1 9 16,1 1 1-16,-1-4-3 16,1 0 1-16,-1 0-9 15,-1 3 0-15,2 6-254 16,-1 19 1-16,1-1-929 16</inkml:trace>
  <inkml:trace contextRef="#ctx0" brushRef="#br0" timeOffset="11648.532">12004 10569 415 0,'4'0'0'16,"-2"-3"70"-16,2-1 0 16,-1 0 78-16,-3 3 1 15,2 1-113-15,2-4 1 16,-4 2 37-16,2 0 0 15,-1 2-80-15,1 0 0 16,2 0 27-16,-4 2 0 16,4 0-21-16,1 2 0 15,4 1 1-15,-3 2 0 16,1-5 62-16,3 9 0 16,-1-2-63-16,0 4 0 15,-2-1-1-15,1 1 1 16,-4-4 41-16,-3 4 0 0,3-4-24 15,-4 1 0-15,0 1-14 16,0 2 1-16,-4 0-5 16,3 1 0-16,-3 4-1 15,0-3 1-15,-1 1-2 16,1 0 1-16,0-1-4 16,2 1 1-16,-5 0 4 15,5 0 1-15,2 2 42 16,0 0 0-16,2 1-52 15,-4-1 0-15,2 0-7 0,-5 0 0 16,1 2 26-16,-2 5 0 16,5 4-9-16,1 5 1 15,3 4-2-15,-5-4 0 16,1-1 15-16,-5-2 1 16,0-4-19-16,-3-4 0 15,4-1 3-15,1-6 1 16,0-3-42-16,-1-1 0 15,-1-3 43-15,3 4 1 16,-7 0 20-16,1 3 1 16,-2 4 13-16,-2 0 1 15,-5 0-36-15,-1 0 0 16,-7 1 1-16,2-3 0 16,0 0 3-16,0-3 1 15,-2-1 41-15,1 4 1 16,2-1-48-16,-1 1 0 15,6 0 5-15,0-2 0 0,-1 0-9 16,4 1 1-16,2-3 6 16,4-1 1-16,0-3 9 15,0-1 1-15,1-3-10 16,3 1 0-16,3-7-3 16,0 2 0-16,2-4-1 15,4-1 1-15,3-3-83 16,2-1 1-16,2-2 40 15,4-2 1-15,4 0-72 16,-1-5 0-16,1-2 101 0,-1-2 1 16,-1 0-12-16,1-5 0 15,1-6-28-15,-3 6 0 16,1 1 49-16,-4 4 1 16,3-1 43-16,-3 1 0 15,0 2-54-15,-2-4 0 16,-1 4 11-16,-3 0 0 15,0 4 15-15,1-5 1 16,-6 3 28-16,-1 0 0 16,-1 1 39-16,-3-3 1 15,-3-1-69-15,-1 0 0 16,1 0 72-16,-3 4 0 16,3 4-67-16,3 2 0 15,-1 2-21-15,2 0 0 16,-1 1 2-16,1 3 1 15,0-1-3-15,0 1 0 16,2 1-1-16,-4-4 1 0,1 5 1 16,-3 8 1-16,-3 0 2 15,-2 15 1-15,0 7-30 16,0 7 0-16,-6 9 66 16,2 0 1-16,2 4-26 15,2-2 1-15,-2-4-18 16,4-7 1-16,0-5 18 15,0-6 0-15,1-7 15 16,-3 6 1-16,0-2-36 0,2-1 0 16,-4-5-12-16,-2 3 1 15,0-7 17-15,2 1 1 16,-1-1-4-16,4-2 0 16,1-1-20-16,2-2 0 15,1-2 25-15,3-1 0 16,3-1 14-16,3-3 1 15,5-1-30-15,-1-7 1 16,6-2 9-16,-4-3 0 16,2-2-15-16,0 3 1 15,-1 1 14-15,-3 2 0 16,0 4 0-16,3 6 1 16,-1 7-5-16,0 1 0 15,2 7-3-15,2-2 0 16,0 1 7-16,2-3 0 15,-2-1 0-15,7-4 0 0,4-7-3 16,4-3 0-16,3-4 1 16,-1-1 0-16,-1-2-9 15,1-1 0-15,-3-2 19 16,-4 6 1-16,-3-4-4 16,-5 4 0-16,-2 1-4 15,-4 1 0-15,-4 1-2 16,-1-1 0-16,0-1 1 15,-4 3 1-15,2-6-21 16,-1 2 0-16,-1-1 29 0,0 3 1 16,0 0 13-16,0 1 1 15,0 0-21-15,-1 1 0 16,-1 1 36-16,2 0 0 16,-6 0-161-16,4 2 1 15,0-3-907-15</inkml:trace>
  <inkml:trace contextRef="#ctx0" brushRef="#br0" timeOffset="20715.118">18715 15285 998 0,'-20'12'0'0,"-15"8"-109"16,-2 9 0-16,-6 7 281 15,-5 2 1-15,-11 6-115 16,-16 6 0-16,-14 4-57 16,0-3 0-16,-3 0 33 15,5-8 1-15,4-7-21 0,-3 0 1 16,-3-1 11-16,-5-5 0 15,-2-4-26-15,-9 6 0 16,-8 2-134-16,-11 1 0 16,-7-1 32-16,-5-1 0 15,-8-1 33-15,-10-7 0 16,-8-3 61-16,-4-2 0 16,-6-2 0-16,-22 0 1 15,-13-2 76-15,-5 10 1 16,-8 6 110-16,-1 6 0 15,-3 4-101-15,-8 3 1 16,-10 2-11-16,2 0 1 16,2 0-19-16,-2-6 1 15,5-5-24-15,-7-10 0 16,-1-8-24-16,3-13 1 0,3-10-5 16,10-8 0-16,4-10 0 15,-10-8 0-15,-7-7-19 16,-5 2 1-16,-4-2 26 15,-1 4 1-15,-1 1 52 16,-4 1 0-16,-1 1-56 16,5-9 1-16,1-5 3 15,3-7 0-15,0-8-13 16,1-7 1-16,-5-9-2 16,11-10 1-16,6-12 3 0,1-1 0 15,8-4 41-15,11 0 1 16,12 0 14-16,7-2 0 15,8-2 6-15,8-14 0 16,6-9-109-16,6-13 0 16,3-10-46-16,16-17 0 15,14-13 18-15,12-10 0 16,11-13 77-16,9 4 0 16,14-4-3-16,5 16 0 15,7 10-32-15,11 10 0 16,5 11 26-16,10-4 1 15,9 8-30-15,12-15 0 16,5-7 24-16,20-6 1 16,13-8-24-16,11-10 0 15,17-14 38-15,17-3 0 16,16-10 38-16,6 11 0 0,10 2-41 16,12 15 1-16,13 8-1 15,2 13 0-15,3 6 6 16,13 7 0-16,12 7-5 15,3 9 1-15,9 5-11 16,11-8 0-16,15 1-31 16,8-2 1-16,12 1 39 15,0 10 1-15,8 7 6 16,6 5 1-16,4 4-11 16,-2 17 1-16,2 11 5 15,7 3 0-15,-1 9-14 0,6-11 0 16,6 1 10-16,3 1 1 15,0 2 1-15,11-5 0 16,6-2-36-16,5 7 1 16,8 9 50-16,0 5 0 15,-3 8-13-15,-1 12 0 16,-3 10-8-16,-6-1 0 16,-8 8 10-16,2 10 0 15,-1 8 27-15,-3 2 0 16,6-3-34-16,-3-3 0 15,1-5-1-15,0 2 0 16,2-3 9-16,-3-3 0 16,-1-1-22-16,-11-3 1 15,-5 0 8-15,5 8 0 16,4 3 3-16,-11 10 0 16,0-1 14-16,-4 11 0 0,-7 6-46 15,2 1 1-15,-2 4 39 16,-4 4 0-16,-4-4-2 15,-3 5 0-15,-2 4 1 16,-2 6 0-16,-2 6-2 16,-7 5 1-16,-7 8-2 15,-6 6 1-15,-4 5-1 16,-9 7 1-16,-9 6 1 16,-8 7 1-16,-7 7-40 15,-4 2 0-15,-3 4 27 0,-10-2 0 16,-8 0 56-16,-5 7 1 15,-5 6-44-15,-9 3 0 16,-10 5 28-16,-1 10 0 16,-2 8-30-16,-4 5 0 15,-4 4-41-15,-1 5 0 16,-3-1 52-16,-6 2 0 16,-9 2-88-16,-2 2 1 15,-7 5 42-15,-12 0 1 16,-11-2 75-16,-23 9 1 15,-16 8 11-15,-13 3 0 16,-14 4 8-16,-5 12 0 16,-7 10-72-16,4-2 0 15,-2 1 10-15,2 20 0 16,0 8 0-16,1 7 0 0,1 9-8 16,-9-4 1-16,-8-2 8 15,-13-12 1-15,-13-9 44 16,-22-8 1-16,-20-6-25 15,-22 12 1-15,-21 5-34 16,-4 6 0-16,1-1-1066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4:04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18802 14521 796 0,'0'16'0'15,"-4"9"-215"-15,4-28 1 16,0-1 52-16</inkml:trace>
  <inkml:trace contextRef="#ctx0" brushRef="#br0" timeOffset="322.2">18824 14454 259 0,'-4'5'0'0,"1"2"164"16,6 2 1-16,1 2-127 15,4 0 1-15,3 0 99 16,0 5 0-16,3 6-26 16,5 5 0-16,1 7-80 15,10 11 1-15,3 10 8 16,17 22 1-16,13 14-34 15,-4-6 0-15,0 1 2 16,-4-12 0-16,-1-7-10 0,-4-7 0 16,-10-11 23-16,-1-1 1 15,-2-8 12-15,-6-2 1 16,-3-4 22-16,-2-5 1 16,-2-5-21-16,-6-1 1 15,-1 1-21-15,-4-6 1 16,-2-5-14-16,2-1 1 15,2-8 32-15,-6-1 1 16,-2-4-41-16,-1-3 1 16,-4-3-389-16,-2 0 1 15,0-1-220-15</inkml:trace>
  <inkml:trace contextRef="#ctx0" brushRef="#br0" timeOffset="1138.187">18778 14445 651 0,'2'9'0'16,"3"3"-46"-16,-3-4 1 15,-2-3 45-15,-5 2 0 16,-5 0 70-16,3 8 0 15,0 7 63-15,5 3 1 16,6 9-98-16,5 8 0 16,7 5 15-16,3 2 0 15,1 1 37-15,-3-3 0 16,-2 0-24-16,-4-7 1 16,-2-4 1-16,-4-4 1 15,-3-6-29-15,0-6 0 16,0-8-27-16,-2-3 0 15,0-7-9-15,-2-2 1 16,0-3 2-16,-5-21 0 16,-2-16 48-16,-4-3 1 0,-2-8 1 15,2 8 0-15,0 1-32 16,2 6 1-16,4 6-10 16,-1 2 1-16,3 7-18 15,1-1 1-15,2 0-6 16,4-5 1-16,4-5 30 15,3-6 1-15,0-4-24 16,0 1 1-16,0-1 10 16,1 8 0-16,-1 3 6 0,-4 9 0 15,1 6-10-15,0 5 1 16,1 8 1-16,-2 3 1 16,1 5 28-16,0 1 1 15,-3-1-46-15,3 0 0 16,-1-1 9-16,3-4 0 15,-1-4-4-15,12-3 0 16,1-4 1-16,8 4 1 16,7 2 6-16,5 5 0 15,8 3-6-15,-2 5 0 16,4 1 1-16,-2 1 0 16,-5 1 0-16,-1 0 0 15,-1-4-120-15,-6-5 1 16,2 2-1251-16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5:02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3933 17507 203 0,'0'0'114'16,"0"0"0"-16,46-4-34 15,-22 3 1-15,0-1-63 16,11-2 0-16,2 1 74 16,7-3 0-16,6-1-46 0,-2 0 1 15,2-2-14-15,0 1 0 16,1 3-41-16,-3 1 1 16,2 1 7-16,6-1 0 15,-1 1 27-15,6-1 0 16,0 0-58-16,-4 1 0 15,2 1 31-15,0 0 0 16,-3 2 38-16,5 2 1 16,0 2-40-16,3 1 0 15,-1 0 9-15,0 3 1 16,1-1-22-16,-1 0 0 16,2 2 56-16,3 0 0 15,-3 2-41-15,16 0 0 16,9-2-11-16,-20-2 1 15,-9-1 7-15,0-1 1 16,0 0 66-16,17 1 1 0,12 1-8 16,-9 4 0-1,1 3-11-15,-18-3 1 0,-8-4-33 16,21 2 1-16,14-1-19 16,-8-3 1-16,4-1-1 15,-6-3 0-15,0-2 14 16,4 1 0-16,0 0-13 15,-13 0 0-15,-9-2 12 16,14 2 0-16,6-2-7 16,-16 2 1-16,-4 0-5 15,-1 2 1-15,-3 1-1 0,2 1 0 16,0 2-7-16,-2-3 0 16,-3 1 57-16,-3-2 0 15,1-1-54-15,-3-1 1 16,-1-1 4-16,-2-1 1 15,-2-2 35-15,-5 2 0 16,-6 1-22-16,-3 1 1 16,-5 0 50-16,-6 0 0 15,-9 1-6-15,1-1 0 16,-9 0-9-16,2 0 1 16,-1 0-52-16,-1 0 0 15,-4 0 8-15,5 0 0 16,-1 0-149-16,2 2 1 15,-3 0-1109-15</inkml:trace>
  <inkml:trace contextRef="#ctx0" brushRef="#br0" timeOffset="8224.763">10298 14262 225 0,'0'4'0'0,"0"5"22"15,-16-15 1-15,-4-4 11 16,-3 1 0-16,3-4 10 16,-6 2 0-16,0-2-151 15,4 3 0-15,0-1 34 16</inkml:trace>
  <inkml:trace contextRef="#ctx0" brushRef="#br0" timeOffset="10450.5">9975 14094 326 0,'-14'-5'0'0,"-7"-4"116"0,-3 0 0 16,2-4-24-16,-6 0 1 15,-3 1-26-15,1-1 1 16,-6 0-70-16,0 1 1 16,0 1 7-16,0-2 1 15,0-1-9-15,-5-2 1 16,2-2 1-16,-1 1 0 15,3 1-42-15,0 2 0 16,3-1 47-16,-2 2 1 16,2 3-5-16,-3-3 1 15,4 2 15-15,-4 0 0 16,0 2-8-16,0 0 0 16,-3-2 16-16,1 2 1 15,2-1-14-15,-4 0 1 0,3 1-21 16,1 2 1-16,-6 2-2 15,3 3 1-15,-6 4-19 16,3 1 0-16,-3 3 46 16,-6 1 1-16,-3-5 101 15,-1 1 1-15,1 1-78 16,-2 0 1-16,1-2 22 16,-3 1 0-16,2 3-65 15,-13 1 0-15,-8 4 66 16,8 1 0-16,0 6-81 15,18-5 1-15,8-6 12 0,2 4 0 16,3-2-5-16,-2 2 0 16,-1 0 4-16,-1 0 0 15,-1-2 2-15,0 1 0 16,3 0 17-16,-1 2 0 16,1 4-57-16,0 4 1 15,3 6 51-15,-5 2 0 16,1 3-12-16,1 2 1 15,-5-6-10-15,-9 9 0 16,-6 2-26-16,18-7 1 16,6-6 14-16,2 2 1 15,9-2 23-15,-1 8 1 16,8 1-6-16,-7 6 1 16,6 1 2-16,-8-1 1 15,-3 0 3-15,1-2 1 16,3 2 24-16,-7 7 0 0,-2 5 7 15,0 0 1-15,1 1-44 16,10-8 0-16,4-5-21 16,3 1 1-16,-1 1-19 15,6-1 0-15,-1 5 57 16,4 10 1-16,5 7-69 16,1 0 1-16,-1 2 87 15,1-4 0-15,-3 1-32 16,1-11 0-16,0-8-12 0,-3 13 0 15,-6 4 10-15,3 3 0 16,-3 4-16-16,2-2 1 16,-2 0-20-16,6-6 1 15,0-1-24-15,3-13 1 16,6-10 13-16,2 4 0 16,2 1 108-16,-3 2 0 15,-1 1-156-15,0-1 0 16,2-1 114-16,0-1 1 15,2 0-34-15,1-2 1 16,1-2 10-16,3 0 0 16,4 0-9-16,2 0 1 15,7 0 8-15,-2 0 1 16,6 0 32-16,4-1 1 16,5-3-35-16,0-3 1 15,4-2-5-15,3-1 1 16,1-3-28-16,-3-1 0 0,4-4 69 15,-3 2 1-15,0 0-83 16,1 0 1-16,-3-1 59 16,2 1 0-16,-4 2 72 15,-4 0 0-15,4-1-62 16,-4 5 1-16,0 2 71 16,4 1 0-16,0 0-40 15,4-2 1-15,-4 1-52 16,5-5 0-16,-1-1 28 0,7-2 0 15,3-1-26 1,5-1 0-16,3-3-7 0,-2-2 1 16,-2-4-1-16,1 1 1 15,-6 0 43-15,1 2 0 16,1 1-17-16,0-2 0 16,3-2 12-16,4-2 1 15,4-3-40-15,-2-1 1 16,-2 1-38-16,6-2 1 15,-1-4-13-15,16 0 1 16,12-2 25-16,-22 1 0 16,-9-3 19-16,-2 1 0 15,-5-2 7-15,1 1 1 16,4 3 5-16,-4-1 0 16,-3 0 17-16,3-3 0 15,-3-2-27-15,-2 0 1 16,4-2 6-16,-1-1 1 15,2-5-12-15,3-4 0 0,-1-5-21 16,2-1 1-16,0-3 23 16,-2-1 1-16,-1-2 1 15,-5-1 0-15,-1 0 14 16,-2 1 1-16,2 2 25 16,-4 1 0-16,-1-3-41 15,-1-1 1-15,-2-2-2 16,5-4 1-16,-1-3 25 15,-4-3 1-15,4-2-14 16,0 1 0-16,1 2-24 0,-1-1 0 16,2 3 21-16,-2 0 0 15,0-1-6-15,-3 1 0 16,-3 1-1-16,-3-3 0 16,-2-4 28-16,-3 1 0 15,-5-1 9-15,1-2 1 16,-4 1-39-16,-2 5 0 15,-2 1 11-15,6-3 1 16,2-2-9-16,-4 2 0 16,4 2 2-16,-10 5 1 15,-3 6 15-15,-2-4 1 16,-10 2-23-16,3-4 1 16,-6 4-1-16,-4-4 0 15,1 1 0-15,1 1 1 16,-4 0-1-16,3-6 1 0,-5-3 18 15,-3 4 1 1,-6 2-5-16,1 4 0 0,-1 7-18 16,-1-5 0-16,-1-1 39 15,-1-2 1-15,-6 0-51 16,6 4 1-16,-2 0 19 16,1-4 0-16,-4-4 19 15,-1-1 1-15,0-2-26 16,2 3 0-16,0 2 0 15,-2 1 0-15,2 1-2 16,0 2 1-16,-4-1-4 0,1 1 0 16,-1 2 5-16,-2 0 0 15,-1-1-1-15,3 1 1 16,1 1 2-16,-3 3 0 16,2-6-4-16,1 7 0 15,-1 2-52-15,-3 3 1 16,-3 4 49-16,-1 2 0 15,2 2-28-15,-4 3 0 16,0 1 27-16,-2 1 1 16,-3 2 5-16,5 0 0 15,4-2 15-15,1 0 1 16,5-2-56-16,-1 4 1 16,4-3 36-16,-2 1 1 15,-2-2-50-15,4 2 0 16,4 1 17-16,-6 1 0 15,-1-1 35-15,-1 1 0 0,-2 2-13 16,3 2 0-16,-1 1 13 16,4 2 0-16,-2 2-10 15,8 0 1-15,3 0-346 16,0 6 1-16,0-4-348 16</inkml:trace>
  <inkml:trace contextRef="#ctx0" brushRef="#br0" timeOffset="18165.816">18193 16774 628 0,'0'0'193'0,"0"0"1"16,0 0-138-16,0 0 1 16,3 30-21-16,1-12 1 15,2 4 21-15,-3 1 1 16,1 3-64-16,0 1 0 15,-2 4 72-15,-6 1 1 16,-2 2 10-16,10 8 0 16,3 5-70-16,-1 4 0 0,0 3-1 15,-3-2 1 1,-1-1 14-16,-9-2 1 0,-6-1-24 16,-8 12 1-16,-6 5 5 15,-3-7 0-15,-5-4 10 16,9-16 0-16,4-13-15 15,6-1 0-15,6-8 1 16,7-2 0-16,6-3-141 16,7-4 0-16,-1 1-842 15</inkml:trace>
  <inkml:trace contextRef="#ctx0" brushRef="#br0" timeOffset="19233.181">18294 16766 113 0,'-2'2'7'16,"-9"5"0"-16,-5 6 229 15,-1-4 1-15,1 0-74 16,-3 0 0-16,-1-2-39 16,-2 2 0-16,-2-1-28 15,-2 2 1-15,-4 1-35 16,-1 4 0-16,-2 3-4 16,-1-2 1-16,-3 2-44 0,-1 0 1 15,1 0 56-15,5-1 0 16,-1-3-58-16,7-3 1 15,6-2-16-15,2 0 0 16,3-2 0-16,2 0 0 16,4 1 4-16,-1-1 0 15,5 0 28-15,3-2 0 16,2-3-26-16,7-5 1 16,3-6-7-16,4-9 1 15,9-10-7-15,-1-4 0 16,0-6-11-16,4-5 0 15,1-8 3-15,1 0 0 16,-2-1 16-16,3 7 0 16,1 5 0-16,1 9 0 15,-1 10 0-15,5 3 0 16,2 7 32-16,-2 0 1 0,0 2-38 16,-2-2 1-16,-1-2-7 15,-6 1 0-15,-4-1 10 16,-4 2 0-16,-5 0 39 15,-4 4 1-15,-3 2-19 16,-4 1 0-16,-6 1 50 16,-3 6 0-16,-4 4-47 15,1 4 1-15,1 6-12 16,11-3 1-16,5 2-16 16,8-1 0-16,5-3-5 15,6-1 0-15,7-4 15 0,6-1 0 16,9-3-9-16,0-3 0 15,-2-1 1-15,-1 2 0 16,3 1-20-16,-13 5 0 16,-9 6 20-16,-2 3 1 15,-2 2 42-15,-2 8 1 16,-3 6-64-16,1-3 1 16,1 0 58-16,1-5 0 15,2-5-77-15,2-4 1 16,4-4 76-16,-8 0 1 15,0-2-44-15,-3-2 1 16,-4-4 3-16,-6 3 0 16,-5-1 62-16,-4 4 0 15,-1 0 6-15,-7 2 1 16,-1 0-74-16,-5 0 0 16,-3 0 26-16,3 0 0 0,5-2-313 15,11-2 0-15,-4 0-1060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6:49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8384 17419 393 0,'2'0'101'0,"7"0"0"16,8 0-3-16,-3-2 0 16,9-2-25-16,4-1 1 15,12-1-91-15,2-1 1 16,5 0 60-16,-11-2 1 0,0 0-83 15,2-2 1-15,2-4 61 16,1 3 1-16,-1-3 72 16,2 6 1-16,-1 4-33 15,3 5 1-15,3 4-14 16,-4 3 1-16,1 4 5 16,-3-1 0-16,3 3-50 15,-6-2 0-15,0 0 30 16,0-2 0-16,0-4-39 15,9-3 1-15,5-6 0 16,1-1 1-16,3-4 12 0,-1-2 0 16,3-2 2-16,-3 3 1 15,-3 1 1-15,3 1 0 16,-2 1-17-16,-1 4 0 16,5 1 9-16,-1 2 0 15,1 2-10-15,-5-2 0 16,-1 0 4-16,-2-2 0 15,-2 0-3-15,0 0 0 16,4 0 0-16,0 0 0 16,0 2 6-16,0 0 1 15,-6 0 70-15,-3 0 1 16,-1 2-63-16,-3 0 0 16,0 0 3-16,2 2 1 15,2-1-1-15,-4 3 0 16,5-1-18-16,-1-3 0 15,7-2 2-15,-10-2 1 16,1-3 9-16,2-3 0 0,-1-3-12 16,-3 2 0-16,-3 2 1 15,-7 2 0-15,-5 1 53 16,-3 2 1-16,-4 2 1 16,-8 2 0-16,-1 0 28 15,-6 3 0-15,-4 1-26 16,0-1 0-16,-1 2-240 15,3 1 1-15,0-1-1337 16</inkml:trace>
  <inkml:trace contextRef="#ctx0" brushRef="#br0" timeOffset="5017.136">4699 5680 438 0,'0'0'0'16,"18"6"94"-16,-16-8 1 15,-4-5-7-15,-7 1 0 16,-4-6-40-16,0 4 0 16,2 3-27-16,2 1 0 15,0 1-69-15,-4 1 0 16,4-2 57-16,3 4 1 16,1 0 57-16,1 0 1 15,0-3-33-15,4 3 1 16,4-6-4-16,-4 3 1 0,4-1 79 15,1 0 0-15,-1 3-20 16,1 10 1-16,5 7 32 16,-5 18 1-16,1 13-89 15,3 13 0-15,2 12 9 16,0 0 1-16,2 10-48 16,-2-6 1-16,2-1 19 15,-8-9 1-15,3-3-36 16,-12-5 1-16,-1-10 59 15,-8-6 1-15,-6-13-39 0,-1-4 1 16,0-10 0-16,3-5 0 16,4-8 20-16,4-4 0 15,3-5-28-15,3-15 1 16,3-10-22-16,3-8 0 16,7-10-16-16,-5-10 1 15,-1-5 37-15,-2-2 0 16,-4-9-6-16,-2-5 1 15,-5-2-10-15,3 23 0 16,6 17-18-16,6-1 1 16,3 7 32-16,4-9 1 15,2 3-14-15,7-9 0 16,7-3-4-16,18-8 0 16,17-5 13-16,-21 21 1 15,-6 14 27-15,0 15 1 16,5 14 20-16,-1 13 0 0,-3 20 29 15,-4 11 1-15,-3 14-15 16,-13 4 0-16,-5 7-41 16,-11-5 1-16,-4-1 19 15,-7-4 0-15,-9-8-59 16,-1-10 1-16,-7-9-52 16,1-9 1-16,-7-11 8 15,-5-12 1-15,-3-9-78 16,5-12 1-16,3-13 63 15,4 4 0-15,10-2 41 0,3 12 0 16,6 1-183-16,18 14 0 16,-3 0-524-16</inkml:trace>
  <inkml:trace contextRef="#ctx0" brushRef="#br0" timeOffset="5467.173">5829 5153 427 0,'-6'5'0'0,"3"2"93"16,-1-1 0-16,8-3-34 15,-4 3 0-15,5 1 123 16,2 8 0-16,3 8-12 15,-5 13 0-15,-1 9-12 16,1 15 0-16,-1 12-89 16,-2 10 0-16,2 10-19 0,-4 18 1 15,3 15-51-15,-1-24 0 16,6-16-69-16,-3-33 1 16,1-23-244-16,-3-7 0 15,1 1-472-15</inkml:trace>
  <inkml:trace contextRef="#ctx0" brushRef="#br0" timeOffset="6017.17">5941 5382 1009 0,'-11'0'0'0,"-7"0"206"15,-1 0 0-15,-5 2-111 16,-3 2 0-16,-1 1-40 16,-3 2 0-16,-3 2-55 15,-3 8 1-15,4-1 120 16,2 6 0-16,7 3-158 15,5-4 1-15,10 5 48 16,4-8 1-16,10 2-23 0,14-6 1 16,12 1-30-16,-1-5 1 15,6-2 59 1,1-5 0-16,6-6-20 0,-12 3 1 16,-3-8 28-16,-4 3 0 15,-11-2 23-15,-4-4 0 16,-7-3-85-16,2-5 0 15,-4-2 32-15,0 1 0 16,-4 5-1-16,0-1 1 16,-1 4 7-16,-6 12 0 15,-2 9 3-15,-6 12 1 16,-5 15 46-16,2 8 0 16,-6 10 28-16,10-7 0 15,3 2-84-15,11-10 0 16,8-4 5-16,20-14 1 15,19-8-108-15,12-22 0 16,15-16-126-16,28-24 0 0,2 0-890 16</inkml:trace>
  <inkml:trace contextRef="#ctx0" brushRef="#br0" timeOffset="6885.575">7311 5126 404 0,'-9'7'0'15,"-6"2"275"-15,-3 0 1 0,-4 2-106 16,-2 3 0-16,-4 6-25 16,-9 2 0-16,-4 7-64 15,3 5 0-15,-8 8-5 16,7 5 0-16,2 5-184 16,9-1 0-16,6-1 213 15,4-12 1-15,8-11-107 16,10-7 0-16,10-11-23 15,4-9 1-15,12-14 16 16,-6-3 1-16,4-8 7 16,-1-4 1-16,-1-2-17 0,-4 3 0 15,-3 6-8-15,-6 4 1 16,-3 5 67-16,1 13 1 16,-7 9 40-16,2 22 0 15,2 19-35-15,-8 14 1 16,2 12-20-16,2 30 1 15,-4 26-34-15,8-13 0 16,2 4-6-16,16-22 0 16,7-12-28-16,3-17 1 15,5-16 32-15,-13-18 1 16,-4-22-2-16,2-1 0 16,0-12 22-16,2-10 1 15,0-7 54-15,-5-10 0 16,-6-3-47-16,-10-11 0 15,-10-3-44-15,1-3 0 16,1-6 36-16,-12-1 1 16,-1-1-18-16,1-6 0 0,1 2 45 15,-12 2 0-15,-5 5-51 16,-4 13 0-16,-6 9-22 16,10 10 0-16,5 10-11 15,10 18 1-15,9 7 3 16,18-2 0-16,9-3-134 15,21-13 0-15,20-13-359 16,8-12 0-16,1 0 75 16</inkml:trace>
  <inkml:trace contextRef="#ctx0" brushRef="#br0" timeOffset="7384.01">8751 5429 975 0,'0'-3'0'0,"-3"-3"158"16,1 4 0-16,-2 1-87 15,0 2 1-15,3 1-27 0,-3 11 0 16,0 5 72-16,-1 16 0 16,-8 8-43-16,7 7 1 15,1 8-76-15,-5 3 0 16,5 0 1-16,1-10 0 15,-1-3-229-15,-3-9 0 16,3 0-739-16</inkml:trace>
  <inkml:trace contextRef="#ctx0" brushRef="#br0" timeOffset="7571.516">8668 5138 292 0,'-9'-2'0'0,"0"2"-159"15</inkml:trace>
  <inkml:trace contextRef="#ctx0" brushRef="#br0" timeOffset="8034.782">9098 5514 483 0,'2'25'0'16,"2"22"356"-16,-4 13 1 15,-4 9-155-15,-1 3 1 16,-3 4 8-16,-1-9 0 16,-2-2-141-16,-2-20 1 15,4-11-27-15,7-16 0 16,8-11-15-16,6-23 0 16,9-18 7-16,1-15 0 15,2-12-47-15,7-21 1 16,6-17 15-16,-4 9 1 15,-3 1-15-15,-4 24 0 16,-8 11 119-16,-3 20 1 16,-11 21-110-16,1 4 1 15,-5 9 7-15,6 9 1 0,-1 13 27 16,3 10 0-16,1 8-31 16,0 5 1-16,-3 6-14 15,-3 1 1-15,-6 4 68 16,-3 2 1-16,-1 1-46 15,-2 1 0-15,-2-6-41 16,1-10 1-16,3-10-354 16,7-5 1-16,0 2-993 15</inkml:trace>
  <inkml:trace contextRef="#ctx0" brushRef="#br0" timeOffset="8533.449">10749 4997 91 0,'0'-5'0'0,"4"-2"62"16,-3 3 1-16,3 2 276 16,-8 6 0-16,1 5-109 15,-5 22 0-15,-1 12-13 16,-2 18 1-16,0 17-105 0,2 38 0 16,-6 32-53-1,6-5 1-15,1 7-19 0,5-24 1 16,1-14-44-16,2-32 0 15,0-33-171-15,0-15 1 16,0-1-1134-16</inkml:trace>
  <inkml:trace contextRef="#ctx0" brushRef="#br0" timeOffset="8740.355">10777 5837 483 0,'18'-7'0'0,"15"-2"138"15,13-12 0-15,19-10-22 16,20-29 1-16,20-25-111 15,4-7 1-15,2 2-703 16</inkml:trace>
  <inkml:trace contextRef="#ctx0" brushRef="#br0" timeOffset="9266.883">11561 4750 651 0,'0'18'0'0,"-2"7"122"0,-9-7 1 15,-13-1-52-15,11-5 0 16,-1-5-128-16,15 15 0 15,14 0 140-15,2-1 0 16,1-1 183-16,6 7 1 16,4 6-9-16,-4 14 0 15,-2 5-128-15,-7 15 1 16,-6 11-30-16,-5 9 0 16,-12 8-101-16,-3 10 0 15,-5 11 15-15,5-33 1 16,-2-14-91-16,9-30 1 15,6-19-33-15,7-7 0 16,8-19 43-16,5-10 1 16,6-13 14-16,3-9 1 15,2-12 33-15,-3-3 1 16,-1-6 14-16,-3 12 1 0,0 9 165 16,-9 21 0-16,-1 14-68 15,-1 23 1-15,-2 18-39 16,-4 0 0-16,-5 5-90 15,7-9 0-15,2-5-15 16,7-11 1-16,8-14-5 16,0-13 1-16,3-11 39 15,-7-7 1-15,0-6 7 16,-7-5 1-16,-12 0 1 16,-1 11 1-16,-4 2 181 15,-6 14 0-15,-5 15-76 0,-4 21 0 16,-5 20-56-16,7 2 0 15,-2 9-161-15,14-12 0 16,8-6-265-16,17-22 0 16,0 0-1060-16</inkml:trace>
  <inkml:trace contextRef="#ctx0" brushRef="#br0" timeOffset="11499.837">14105 5212 382 0,'-9'9'0'0,"-4"4"234"15,-2 2 0-15,1 4-52 16,-10 3 1-16,-11 0-51 15,5 3 0-15,-1 4-70 0,1 2 0 16,-1 3-24-16,7-5 1 16,5-4-38-16,6-3 0 15,8 0-15-15,1-3 1 16,8-1 2-16,5 2 0 16,9-2-36-16,5-1 0 15,2-5 93-15,5 1 0 16,1 0-36-16,4-1 0 15,4 6 28-15,0 2 0 16,0 4-39-16,0 1 0 16,-3 0 58-16,-8-1 0 15,-6-6-57-15,-11 7 0 16,-7 0 4-16,-9 10 1 16,-10-3 40-16,-7 3 0 15,-6-5-27-15,-2-1 0 16,-1-7-16-16,5-9 1 0,4-4 19 15,5-18 1-15,6-13-43 16,8-14 1-16,3-11 10 16,5 3 1-16,10 1-33 15,2 5 1-15,1 9 92 16,-1 13 1-16,-1 11-33 16,3 10 0-16,1 15 12 15,-2-4 1-15,1 6-32 16,3-10 0-16,2-3 0 15,9-9 1-15,6-9 6 16,-6-12 1-16,1-8-9 0,-7-6 1 16,-5-6 21-16,-5 3 0 15,-6 0-15-15,-5 7 0 16,-5-1 18-16,-2 14 1 16,-9 5 56-16,1 4 0 15,0 9-96-15,-13 5 1 16,-10 5 10-16,7 2 0 15,-1 4 3-15,5 6 0 16,5 3-8-16,5 4 0 16,5 0 7-16,6 2 1 15,8 7-44-15,4-4 1 16,11-3 45-16,-3-6 0 16,6-5-1-16,7-11 0 15,0-14-3-15,2-8 1 16,4-16-40-16,0-5 0 0,5-11 4 15,-5-8 1-15,2-6 51 16,5-17 0-16,5-18-15 16,-14 5 0-16,-9-1 6 15,-13 3 1-15,-12 0 27 16,-8 8 1-16,-8 5-44 16,4 16 1-16,-8 11 55 15,6 16 1-15,2 15 29 16,-2 7 1-16,3 6-78 15,3 3 0-15,-1 9 1 16,4 12 1-16,4 15 8 16,4 17 1-16,3 14 31 0,6 14 1 15,3 9-13-15,6 33 0 16,10 25 26-16,-5-19 1 16,1-8-62-16,-10-27 0 15,-3-28-21-15,-3-22 1 16,-1-23-68-16,-2-8 1 15,-1-17-88-15,-1-12 0 16,0-11-30-16,-3-11 1 16,-5-12-28-16,-6-5 0 15,-4-4 137-15,-14-15 1 16,-4-11 104-16,-10 18 1 16,-9 11 93-16,5 18 0 15,-1 18-86-15,-5 6 0 16,-1 1-16-16,2 6 0 15,0 3 3-15,9 2 0 0,6-1-26 16,7 3 1-16,9 0 178 16,2 0 0-16,8 3-71 15,16-1 1-15,15 5-29 16,16-7 1-16,17-7-20 16,11-4 0-16,13-5-35 15,24-6 1-15,19-7 2 16,-8 8 1-16,8-1-438 15,-29 15 0-15,1 1-149 16</inkml:trace>
  <inkml:trace contextRef="#ctx0" brushRef="#br0" timeOffset="12666.117">16330 5030 415 0,'15'9'0'16,"9"7"154"-16,-26-14 0 16,-13-7-21-16,4 1 0 15,0-3-122-15,5 1 0 16,6 3 78-16,12-3 1 16,10 3-1-16,2-6 0 15,9 0 7-15,-2 1 0 16,3 3 19-16,-1 5 0 15,2-4 19-15,2 8 1 16,0-4-7-16,1 5 0 16,5-1-103-16,-1 0 1 0,3 1 34 15,-3-5 0-15,4 0-63 16,2 0 0-16,6-5 11 16,-1 1 0-16,1 0-8 15,-2 1 0-15,-6 1-1 16,-6 2 0-16,-6 0 5 15,-7 2 0-15,-6 1-4 16,-7-3 0-16,-3 4-148 16,-1 0 1-16,-3-3-103 15,-1 3 0-15,-1 0-908 0</inkml:trace>
  <inkml:trace contextRef="#ctx0" brushRef="#br0" timeOffset="12944.371">15911 5706 796 0,'16'-4'0'0,"10"2"-175"16,-16-1 0-16,-7-5 116 16,6-1 0-16,1-3-113 15</inkml:trace>
  <inkml:trace contextRef="#ctx0" brushRef="#br0" timeOffset="13168.771">16265 5539 337 0,'19'-7'0'0,"12"-7"251"16,8 1 1-16,7 0-79 16,10-1 0-16,3 0-20 15,9 1 1-15,6-5-81 0,13 3 0 16,9 1-71 0,-6 5 0-16,2 7 38 0,-14 4 1 15,-6 7 8-15,-17-4 1 16,-12 3-64-16,-6-3 1 15,-6 2 36-15,-3-7 1 16,-2-3-26-16,-1-3 1 16,-1-5 14-16,-1 2 1 15,-1-3-174-15,-6-1 0 16,1 0-901-16</inkml:trace>
  <inkml:trace contextRef="#ctx0" brushRef="#br0" timeOffset="13933.196">16840 4598 1043 0,'14'22'0'0,"10"12"-54"0,-18-23 0 16,-10-18 72-16,4 7 1 15,0 0-19-15,8 0 1 16,3 7 38-16,0-2 0 15,3 8-45-15,7 0 0 16,5 3-20-16,-2 2 0 16,3-2 209-16,5 6 0 15,5-4-119-15,3 2 0 16,5-2 29-16,3-2 0 16,5 0-12-16,4 1 1 15,4 1-22-15,8 3 1 16,6-1-30-16,10 4 0 15,9 1 9-15,-7-5 0 16,-4-2-50-16,-5-5 1 16,-4-4 50-16,-19-2 0 15,-13-2-41-15,-3 6 0 0,-7-2 0 16,-5 4 0-16,-8 0 36 16,-5-4 0-16,-6 3-10 15,-3-3 0-15,-1 0 1 16,-2-1 0-16,-4-1-23 15,-11 4 0-15,-11-1 0 16,6-1 0-16,-1 0 55 16,-14-1 0-16,-8 1-104 15,-5 5 0-15,-5 6 71 16,-5 5 0-16,-7 10-11 16,-5-1 1-16,-8 8 8 15,-10 5 1-15,-12 9 43 0,13-11 0 16,5-11-55-16,18-9 1 15,12-10-13-15,9-4 1 16,12-6 50-16,7-1 1 16,9-8-179-16,13-5 0 15,13-7-228-15,5 0 1 16,0 1-866-16</inkml:trace>
  <inkml:trace contextRef="#ctx0" brushRef="#br0" timeOffset="17533.356">19127 5256 718 0,'2'21'0'15,"0"12"79"-15,3 14 1 16,4 9 63-16,4 4 0 0,2 3-119 16,-2-9 1-16,2-2 90 15,-4-10 1-15,-4-8-46 16,-1-7 1-16,-3-7 19 16,-1-4 0-16,-2-10-29 15,-2 1 1-15,1-5-25 16,-9-7 0-16,-4-5-37 15,-3-15 0-15,-1-9 14 16,3-17 1-16,0-12-20 16,11-6 0-16,8-10 6 0,7-19 0 15,8-14 0-15,1 11 1 16,2-4-1-16,-2 28 0 16,-1 13 0-16,-8 23 1 15,-4 19-2-15,4 4 0 16,4 5-2-16,4 1 1 15,3 3 13-15,4 5 1 16,3 6-21-16,4 9 0 16,2 11 8-16,2 6 0 15,-3 9 1-15,-12 11 1 16,-9 12 49-16,-17 0 0 16,-13-1-6-16,-16 1 0 15,-17-4-39-15,-20 2 0 16,-19 1 32-16,-5-15 0 15,-7-14-37-15,23-17 1 16,15-18-4-16,36-14 1 16,27-9-276-16,37-18 0 0,0 3-888 15</inkml:trace>
  <inkml:trace contextRef="#ctx0" brushRef="#br0" timeOffset="18449.213">19943 4831 763 0,'6'-3'0'0,"3"3"157"16,-6-6 0-16,-1 3-68 15,-2-1 0-15,0-2-53 16,-2 3 0-16,1-1 5 16,-1 2 1-16,-2 2-1 15,-3 6 1-15,-3-3 20 16,-8 19 0-16,-6 5 17 15,-2 18 1-15,-3 15-55 16,6 3 1-16,7 10-23 16,7-10 1-16,9-4-3 0,9-12 0 15,7-12 11 1,5-10 1-16,5-16-6 0,-4-11 1 16,2-12-8-16,-8-10 0 15,-1-8 61-15,-7-3 1 16,-5-3-61-16,-3 1 0 15,-5-3 78-15,-1 11 0 16,-3 4-61-16,3 8 0 16,-3 8-19-16,0 9 0 15,3 9 1-15,3 13 0 16,-3 14 15-16,6 2 0 16,2 9 9-16,2 9 1 15,1 7-35-15,3 10 1 16,1 8 10-16,6 22 1 15,-2 14 2-15,-1-3 0 16,0-4-6-16,0-12 1 16,3-8 1-16,0-17 0 0,3-16 0 15,-6-21 1-15,-3-19 19 16,4-8 0-16,1-13-24 16,1-14 1-16,2-16-84 15,-4-17 0-15,0-12 76 16,-11 3 1-16,-6 1 3 15,-11 6 0-15,-9 8-10 16,-4 16 0-16,-9 15 47 16,8 5 0-16,1 11-32 15,10 7 0-15,7 7-32 16,18-9 1-16,13-7-174 0,17-13 0 16,0 1-902-16</inkml:trace>
  <inkml:trace contextRef="#ctx0" brushRef="#br0" timeOffset="18999.787">18942 4594 1143 0,'6'8'0'0,"3"1"11"16,-11-15 0-16,-7-5-10 16,11-1 1-16,5-6 123 15,2 2 0-15,10-3 51 16,9 7 0-16,9-1-68 0,5 10 1 16,2 3-42-16,6 7 1 15,4 5-4-15,1 6 1 16,2 8-50-16,1-5 0 15,1 5 73-15,0-5 0 16,2-1-41-16,-10-7 0 16,-6-8-13-16,-8-1 0 15,-10-11 23-15,-5-2 1 16,-7-4 6-16,-6 0 1 16,-1-3-38-16,-6 2 0 15,0-6-27-15,-2 5 0 16,0 3 0-16,0 5 0 15,-2-3-265-15,4 5 1 16,-1 1-1401-16</inkml:trace>
  <inkml:trace contextRef="#ctx0" brushRef="#br0" timeOffset="19684.459">21198 5039 740 0,'32'13'295'0,"-21"-8"0"15,-2 2-139-15,-5 19 1 16,-4 11-60-16,-2 7 0 16,0 3-16-16,2 0 0 15,0-4-174-15,0-1 1 16,2-4 167-16,-4-4 0 16,0 0-1507-16</inkml:trace>
  <inkml:trace contextRef="#ctx0" brushRef="#br0" timeOffset="19851.52">20870 4737 975 0,'5'-3'0'0,"3"-1"-672"15</inkml:trace>
  <inkml:trace contextRef="#ctx0" brushRef="#br0" timeOffset="20432.7">21649 4947 1681 0,'2'20'0'16,"0"14"127"-16,-2 4 0 15,0 5-28-15,-4-1 0 16,-2 5-22-16,1-4 1 16,-3-1-67-16,-1-8 0 15,-2-3 32-15,0-6 0 16,2-5-20-16,3-4 1 0,4-5-23 16,6-7 1-16,7-6 10 15,4-9 1-15,7-7 36 16,0-13 1-16,2-5-61 15,2-4 1-15,-2-8 17 16,-2 1 0-16,-3-2-7 16,-3 7 0-16,-3 4 0 15,-2 13 0-15,-3 9 55 16,1 10 0-16,-2 6-22 16,6 13 1-16,2 12 7 15,7 6 0-15,4 7-41 16,-2 3 0-16,2 6 3 0,-2-5 1 15,0 1 38-15,-4-5 1 16,-1-3-38-16,-6-6 0 16,-6-11 31-16,-3 0 1 15,-3-2-337-15,3 0 0 16,0-3-1363-16</inkml:trace>
  <inkml:trace contextRef="#ctx0" brushRef="#br0" timeOffset="20916.406">22989 4501 124 0,'4'-6'0'15,"3"-5"570"-15,-1 6 1 16,1 1-368-16,-3 8 0 16,-2-1-15-16,-4 28 1 15,-4 16-29-15,-3 9 1 16,-6 16-107-16,1 12 1 16,-1 4-55-16,6 19 0 15,1 12 49-15,8-25 0 16,4-9-56-16,3-29 1 15,3-20 18-15,2-5 1 16,7-12-26-16,-6 0 0 16,0-10-167-16,-4 3 0 15,-3-5-133-15,-1-7 0 16,1 2-731-16</inkml:trace>
  <inkml:trace contextRef="#ctx0" brushRef="#br0" timeOffset="21126.065">22770 5234 1199 0,'12'-4'0'0,"11"-5"103"16,12-3 1-16,13-8 0 15,3 2 1-15,10-4-92 0,-5 0 1 16,-3 3 75-16,-5-3 1 15,-2-3-197-15,-7 3 1 16,0 0-1014-16</inkml:trace>
  <inkml:trace contextRef="#ctx0" brushRef="#br0" timeOffset="21748.544">23429 4529 1435 0,'-8'22'0'16,"-3"16"128"-16,2 2 0 16,0 7-46-16,-1 7 0 15,1 9 6-15,0 4 1 0,2 11-38 16,8-6 1-16,11-3 19 15,-3-10 1-15,4-5-64 16,3-16 0-16,5-7 26 16,-3-11 1-16,2-11 5 15,3-14 1-15,1-15-41 16,-4-7 1-16,0-9 1 16,0-8 0-16,3-6 9 15,-3 3 0-15,-2 0-11 16,-5 12 0-16,-3 6 13 0,1 20 0 15,0 15-17-15,0 23 1 16,0 14 20-16,0 4 0 16,2 7-32-16,3-9 1 15,7-1 23-15,-1-10 0 16,4-5-8-16,3-16 0 16,6-8 14-16,-2-14 0 15,1-7 36-15,-7-10 0 16,-3-4-56-16,-7-5 1 15,-6-3 8-15,-7 1 0 16,-6-1-13-16,-4 5 0 16,-3 6 11-16,-15 14 1 15,-13 8-4-15,-5 16 1 16,-8 12 5-16,4 12 1 16,-2 12 9-16,15 0 1 15,7-1-25-15,18-2 0 0,16-3-81 16,21-15 1-16,21-10-374 15,7-11 1-15,1 3-527 16</inkml:trace>
  <inkml:trace contextRef="#ctx0" brushRef="#br0" timeOffset="23182.972">21259 6627 763 0,'0'-4'0'0,"0"3"162"0,0-10 1 15,0-7 45-15,-2 5 0 16,1 0-141-16,-1 4 1 16,-2 6-8-16,-9 6 0 15,-7 6 2-15,-12 8 0 16,-10 10-20-16,1 2 0 15,-3 0 12-15,9-2 0 16,2-4-46-16,9-1 0 16,9-10-25-16,11 5 0 15,10 1 7-15,10-9 0 16,14-4-21-16,1 3 0 16,8-3 31-16,-2 11 0 15,0 6 5-15,-2 10 0 16,-2 8-4-16,-9 5 0 0,-5 2 55 15,-8-7 1-15,-7 0-1 16,-12-2 0-16,-8-2-6 16,-7-7 0-16,-6-4 1 15,-10-9 0-15,-7-5-53 16,3-7 1-16,1-8 19 16,9-1 1-16,5-8-53 15,8-3 1-15,9-2-2 16,11-4 0-16,9 2 34 15,13 6 0-15,13 1-21 16,4 0 0-16,5 1 27 16,4-8 0-16,6-2-5 0,5-3 0 15,4-6 0-15,16-16 1 16,11-14-10-16,-14 8 0 16,-8 3 7-16,-12 6 1 15,-12 12-1-15,-14 10 1 16,-16 8 15-16,-2 3 1 15,-11 6-4-15,-1 1 0 16,-1-1 52-16,-7 3 1 16,-1 2-67-16,-6 3 1 15,-5 5 3-15,1 4 1 16,1 1-21-16,-1 14 1 16,3 7 16-16,3 11 1 15,6 6-30-15,7 0 0 16,7 1 29-16,8-9 1 15,5-5-11-15,8-12 0 16,5-10 27-16,6-16 1 0,7-13-17 16,2-17 1-16,5-19 1 15,10-16 1-15,9-20 0 16,-11 0 0-16,-2-9-10 16,-13-4 1-16,-11-6-3 15,-3 10 1-15,-6 0 7 16,-6 18 1-16,-5 16 67 15,-10 22 0-15,-5 13 0 16,0 10 1-16,-2 12-18 0,4 12 1 16,4 7-32-1,-1 8 0-15,3 8-15 0,3 10 0 16,4 8-10-16,-1 10 1 16,3 9 13-16,0-1 0 15,-1 3 15-15,1-6 1 16,-1-6-28-16,3-4 1 15,3-12 47-15,-4-9 0 16,-1-5-85-16,2-7 0 16,1-2-64-16,-2-6 0 15,3-7-222-15,-7-3 1 16,1 1-939-16</inkml:trace>
  <inkml:trace contextRef="#ctx0" brushRef="#br0" timeOffset="23634.026">22013 6394 673 0,'18'4'0'0,"15"-1"103"16,-36-3 0-16,-20-3 233 15,3 3 0-15,-4-4-108 16,6 2 0-16,3 2-115 16,11 6 0-16,10-1 14 0,7 2 0 15,9-3-89-15,7-1 0 16,10 3 33-16,5-6 1 16,4 0-72-16,15-4 0 15,11-1 9-15,16-6 1 16,14-2 47-16,-14 3 0 15,-5-3-75-15,-3 2 0 16,-5 2 33-16,-12 0 1 16,-12-4 40-16,-20 1 0 15,-18 3 5-15,-2 1 1 16,-5 3 19-16,-5 1 0 16,-1 1-82-16,-2 1 1 15,-4 0 29-15,1 0 0 16,-3 2-28-16,1-3 1 15,1 3-151-15,-2-6 1 16,1 3-287-16,-1-6 0 16,1-4-990-16</inkml:trace>
  <inkml:trace contextRef="#ctx0" brushRef="#br0" timeOffset="26682.065">10444 5819 494 0,'0'0'0'0,"-9"18"195"15,13-14 1-15,9-4-78 16,-2 0 0-16,5 0-64 16,-1-4 0-16,5 1 11 15,6-3 0-15,2-3-17 0,2-3 0 16,1-4 22-16,-7 3 0 15,0 0-34-15,2 4 1 16,-6 0-31-16,6 6 0 16,-2-5 64-16,-4 5 1 15,1 1-60-15,3-2 0 16,3 1 39-16,-5-3 1 16,-1-1-17-16,-3-4 1 15,1-1-22-15,-5 1 1 16,-1 2 24-16,-2 1 0 15,-3 3 15-15,1 0 0 16,0 1-53-16,0 4 0 16,-3-4 2-16,0 4 0 15,-3 0 50-15,1-3 1 16,1 1-229-16,-5-2 0 16,4 1-1205-16</inkml:trace>
  <inkml:trace contextRef="#ctx0" brushRef="#br0" timeOffset="29215.137">9076 17549 326 0,'0'0'93'0,"21"1"1"16,14 1 33-16,-8 0 0 15,7 0-10-15,-1 0 1 16,4-1-61-16,-4 3 1 16,2 0-13-16,7 1 0 15,1 1 30-15,7 1 1 16,7 0-66-16,-2 2 0 15,4 0 64-15,-1-2 1 16,-1-1-52-16,2-6 1 0,-2-6-22 16,2-3 0-16,2-5 13 15,-5 1 1-15,-5-1-3 16,-1 3 0-16,-2 2 26 16,-2 3 0-16,1 3-37 15,-1 3 0-15,0 2 22 16,-6-2 1-16,-1-2-25 15,-2 0 1-15,-4-2-1 16,-5 3 1-16,-4-1 36 16,-4 4 1-16,-1 3-20 15,-4 8 0-15,-6 5 18 0,0 2 1 16,-7 3-30-16,2-3 1 16,-8 0-185-16,-2-8 0 15,1 1-929-15</inkml:trace>
  <inkml:trace contextRef="#ctx0" brushRef="#br0" timeOffset="29949.426">9220 17184 483 0,'9'3'166'0,"19"10"0"15,15 7 12-15,6-4 1 16,9 0-138-16,-3-1 1 16,2-4 31-16,-3-4 1 15,-2-4-18-15,-4-1 1 16,1-4-9-16,3 2 0 16,0 0 7-16,7 6 1 15,7 1-24-15,-7 0 1 16,1 2-24-16,-7-1 1 15,-3-1 38-15,-4-2 0 16,-2-1-48-16,1-6 0 16,1-5-8-16,0-4 0 0,0-5 17 15,2 1 0-15,-2 1 35 16,-3 3 1-16,-3 2 4 16,-5 7 0-16,1 4 0 15,-9 2 0-15,-6-1-46 16,-5 1 0-16,-5-2 2 15,-3-1 0-15,-3-1 32 16,-5-1 1-16,0-3 18 16,0-1 0-16,-5-1-58 15,1 3 1-15,4-1-40 16,0 8 1-16,0 3-355 0,4-2 1 16,-3 1-587-16</inkml:trace>
  <inkml:trace contextRef="#ctx0" brushRef="#br0" timeOffset="35681.599">14439 17292 382 0,'0'0'71'0,"24"2"1"16,17 0 115-16,5 3 0 16,11 1-121-16,4-1 1 15,6 0-16-15,-1-1 1 16,1-2-17-16,14-4 0 16,11-2-16-16,-3-8 1 15,0-10 71-15,-10 0 1 16,-3-1-55-16,-4 1 0 15,-4 1-29-15,-13 4 0 16,-5 5 41-16,2 1 1 16,3 2-48-16,1 1 0 0,-1 3 48 15,-7 1 1-15,2 3-12 16,-13-1 0-16,-4-2-5 16,-3-1 0-16,-3-1-33 15,-6-1 0-15,-5-2 1 16,-3 2 1-16,-6 0 49 15,-1 1 0-15,-4 3-31 16,-4-1 0-16,-2 0-23 16,-3 4 1-16,-4 4-60 15,-2 1 0-15,-2 4-110 0,0-1 0 16,1-1-891-16</inkml:trace>
  <inkml:trace contextRef="#ctx0" brushRef="#br0" timeOffset="36315.275">14174 17227 763 0,'0'2'62'15,"3"3"0"-15,5 2-94 16,-1-5 0-16,4-2 41 15,11-2 0-15,6-3 96 16,9-4 0-16,9-5-53 16,-3 1 0-16,5 0-12 15,3 2 0-15,5 1 32 0,3 2 0 16,5 5-38-16,6 3 0 16,4 2 23-16,13 14 1 15,11 9-14-15,-2-1 0 16,2 1-26-16,-6-9 1 15,-3-7 36-15,-12-11 0 16,-8-10-29-16,-1-3 0 16,-4-6 9-16,-8 4 0 15,-6 3-13-15,0 5 1 16,-1 3 4-16,-4 8 0 16,-5 4 16-16,-3 3 1 15,-4 3-44-15,-7-1 0 16,-5 2 30-16,-5-4 0 15,1-4-30-15,-8 1 0 16,-7-4 13-16,2-2 1 16,-4-2 32-16,-2 0 0 0,0 0-57 15,-4 0 1 1,1 0-547-16,-8 6 0 0,2 0-106 16</inkml:trace>
  <inkml:trace contextRef="#ctx0" brushRef="#br0" timeOffset="36559.463">14583 17420 886 0,'0'0'-121'0,"0"0"0"16,-1 2 50-16,2-4 1 16,3 1-230-16</inkml:trace>
  <inkml:trace contextRef="#ctx0" brushRef="#br0" timeOffset="36831.737">14703 17364 763 0,'19'-3'0'16,"7"-5"78"-16,13 1 1 15,12-2 38-15,10 0 1 16,13-2-45-16,9 4 0 16,11 2-57-16,13 1 1 15,15 4 33-15,-11-2 1 16,-2-1-7-16,-6-10 0 0,-5-9-4 16,-15 1 1-16,-11-6 0 15,-4 7 1-15,-7 3 9 16,-2 7 1-16,-1 4-32 15,-16 8 0-15,-10 5 62 16,-1 4 1-16,-5 5-14 16,-10-3 1-16,-4 0-4 15,-5-4 0-15,-5-4-52 16,0-1 1-16,-4-4 30 16,-4-9 0-16,1-6-546 0,-3 4 1 15,3 1-353-15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8:09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20397 6134 124 0,'0'-4'0'16,"0"-5"133"-16,4-2 1 15,1-3 121-15,-1 1 0 16,2 4-170-16,-16 6 0 16,-6 8 32-16,-12 8 1 15,-7 7-6-15,-6 1 1 16,-5 4-46-16,-7-3 1 0,-10 3 1 15,0-5 1-15,-5-5-38 16,11-3 0-16,3-8-16 16,10 0 1-16,7-4-12 15,2 0 1-15,9-4-23 16,6 0 1-16,7 1-25 16,3 1 0-16,9-2 32 15,6-1 1-15,8 1-6 16,6-5 1-16,5 2 4 15,5-2 0-15,8 0-15 16,4 2 1-16,3-2 23 0,2 0 0 16,2 2 5-16,-2 1 0 15,0 2 3-15,-5 1 1 16,-2 1-8-16,-4 0 0 16,-4 0 2-16,-5-1 1 15,-4-4-4-15,-3 1 1 16,-5-3 45-16,-4 0 1 15,-5-4-26-15,-8 1 0 16,-9-1-19-16,-13 1 1 16,-10-1 41-16,-12 9 1 15,-12 8 1-15,-3 1 1 16,-7 8-6-16,12 0 0 16,3 3-29-16,12-3 0 15,9-1-29-15,7-3 0 16,7-2 0-16,8-1 0 0,2-6-48 15,9-6 1-15,6-1 57 16,7-2 0-16,5-2-32 16,4 6 1-16,4 1 50 15,0 12 0-15,3 1 10 16,-1 7 1-16,2 0-22 16,-4 2 0-16,-1 0 0 15,-2-2 1-15,-5-3-1 16,2-4 0-16,-1-2-1 15,-3-7 0-15,1-3-41 16,-2-6 0-16,-2-4-2 0,-4-7 0 16,-2-1 15-16,-9-8 0 15,-5-2 23-15,-6 6 0 16,-7 3 36-16,-12 4 0 16,-10 5 23-16,1 6 0 15,-1 7-22-15,5 0 1 16,4 4-40-16,7-3 1 15,7 7-31-15,5-5 1 16,4-3-12-16,9 0 0 16,8-7 67-16,10 2 1 15,8-3-21-15,12 3 0 16,11 1-30-16,2 1 0 16,6 1-3-16,-5 2 1 15,-1 2 67-15,-13 1 0 16,-11-3-13-16,-19 13 0 15,-14 3-1-15,-19-1 0 0,-18 5-14 16,-13-4 0-16,-14 6-320 16,3-13 1-16,0-2-452 15</inkml:trace>
  <inkml:trace contextRef="#ctx0" brushRef="#br0" timeOffset="23747.522">17133 16839 1457 0,'0'0'-13'0,"-18"5"0"16,-14 2 73-16,8 0 1 16,-3 1-58-16,4-1 0 15,5-2 9-15,-2 4 1 0,-3 2 37 16,-4 2 1-16,-3 3-60 15,-5 4 1-15,-5 3 80 16,-8 6 0-16,-4 6-29 16,-7 1 1-16,2 4-7 15,-19 8 1-15,-9 7-18 16,4-8 0-16,-8-4-9 16,6-9 0-16,4-5 6 15,-5-2 0-15,5-3-16 16,-10 1 0-16,-1 2 7 0,-4 6 0 15,-4 5 14-15,-4 7 1 16,-5 5-2-16,0-4 0 16,-3-5 19-16,1-1 0 15,2-4-45-15,-2-4 0 16,2-1 3-16,-2-4 1 16,-4-3 4-16,-1-3 0 15,-3-1-1-15,-3 6 0 16,-2 3 0-16,-1 7 1 15,-1 7-6-15,-2-1 1 16,1-1 28-16,1-10 0 16,2-8-68-16,4-8 1 15,4-8 41-15,-3-5 0 16,3-6 0-16,-2 1 0 16,-1-1 15-16,-5 0 1 15,-1 3-11-15,1-1 0 0,-4-2-1 16,1 4 0-16,-1 0-9 15,1 0 0-15,3 2 5 16,2-4 1-16,2-3-6 16,0-12 0-16,1-6 5 15,1-2 0-15,3-4-1 16,4-2 1-16,6-3-1 16,-4-1 1-16,0 1-60 15,0 0 0-15,-2-2 55 16,0-4 1-16,-7-2-11 15,5 3 1-15,4 1 14 16,-4-9 0-16,2-6-4 0,4-1 1 16,3-4-26-16,3-3 0 15,1-2 42-15,0-6 1 16,2-3-11-16,2-1 0 16,1-1-3-16,-4 0 1 15,-1 0-3-15,5 4 1 16,1 1-31-16,4-10 0 15,4-6 22-15,5-6 0 16,3-3-10-16,8-9 0 16,2-12-30-16,3 3 0 15,2-4 49-15,4-3 0 16,1-4 6-16,5 11 0 16,1 7-2-16,-6-3 1 15,-1 1 29-15,-4 10 0 16,2 6-34-16,4 1 0 0,3 0 7 15,0-8 0-15,3-3-5 16,6-4 0-16,6-3-17 16,13-13 1-16,8-9 18 15,10-10 0-15,10-6 7 16,7 2 0-16,11-1 35 16,2 0 1-16,9 1-46 15,-1 7 1-15,1 3 1 16,2-2 0-16,4 5-4 15,1-5 0-15,6-1-22 0,1 3 1 16,4 2 28-16,6 0 0 16,8-5 7-16,3 7 1 15,4-2 38-15,0 4 0 16,4 1 5-16,9 4 1 16,7 8-67-16,1-3 0 15,-1-1 10-15,6 9 0 16,3 7-4-16,-3 2 0 15,0-4 7-15,-4 9 1 16,2 6-8-16,6-1 0 16,5 3 4-16,-4-2 0 15,1-6 41-15,3 9 0 16,3-1-41-16,1 12 0 16,5 7 1-16,1 0 1 15,3 6 16-15,-4 13 1 16,-3 6-16-16,-2 8 0 0,-4 9-3 15,0-6 0-15,-2 6 2 16,8-7 0-16,-3 0-2 16,8-8 0-16,6-5-3 15,2-2 0-15,1-3 21 16,2-2 0-16,1 1-43 16,-3 5 1-16,-2 2 45 15,-1 7 0-15,-8 4-21 16,10 5 0-16,1-1 0 15,-3 2 1-15,-8 0-6 0,6-2 0 16,4 1 1-16,-3 3 1 16,3-1 13-16,-8 3 1 15,0 4-43-15,1 1 0 16,1 5 65-16,0 8 1 16,-4 5-21-16,-5 8 1 15,1-1-3-15,1 2 0 16,5 2 1-16,-4 4 1 15,1 0-14-15,-6-1 0 16,2 1-1-16,1-6 1 16,6 2 3-16,-9 6 1 15,-2 4 27-15,-1 9 0 16,-5 4-67-16,-1-1 1 16,-4-2 81-16,-2 5 0 15,-2 4-46-15,-5 0 0 16,-4 0 1-16,2-2 0 0,-2 0-4 15,4 4 0-15,3 5 0 16,-8-5 1-16,-1 0 5 16,-5 3 0-16,1-3 10 15,3 5 1-15,-1 2 13 16,-2-4 0-16,-3 4-28 16,-4 11 1-16,-3 2 4 15,-6-1 1-15,-4-3-32 16,2 2 0-16,2-2 30 15,-2 0 0-15,-3 0-1 16,-5 5 0-16,5 4-1 0,-8 2 0 16,0 6 31-16,0-5 0 15,1 5-39-15,-1-1 1 16,2 4 37-16,-7-4 0 16,-3 4-50-16,-1-4 1 15,0-5 24-15,2 3 1 16,1 1-40-16,8-4 0 15,2 1 63-15,-1 1 0 16,1-4-55-16,-10 2 1 16,-3-2 37-16,-6 7 1 15,-9 4-37-15,4-2 1 16,-2 2 27-16,-6 2 0 16,-1-2-10-16,3 5 1 15,2-3 8-15,2 3 0 16,3 0-5-16,1-1 1 15,1-4-1-15,-5 3 1 0,-4 2-25 16,2 1 0-16,2-1 28 16,-8-5 0-16,1-2-6 15,-14 5 1-15,-1 3 4 16,-8-1 1-16,-1 0-9 16,-4-1 1-16,1-2 5 15,3 3 0-15,-1 4-3 16,-1-2 0-16,-1-2 3 15,-4 0 1-15,-5 1 0 16,0 3 0-16,1 1 2 16,5-2 1-16,1-3-5 15,3-3 1-15,1-6-1 0,-3 0 0 16,-4-1-45-16,2-5 1 16,-5-2 81-16,-3-1 0 15,-1-2-13-15,-2 4 0 16,-2 2-23-16,-6-2 1 15,-3 0 8-15,0 0 0 16,-1-1 0-16,5-5 1 16,1-1-11-16,2-13 1 15,8-3 1-15,-4 1 1 16,0 0-11-16,-1 1 0 16,-1 1 48-16,0 0 0 15,-1 0-50-15,-9 9 0 16,-3 6 24-16,1-4 1 15,-1 0-34-15,-2 4 0 0,-2-1 21 16,-5 1 0 0,-6 0 7-16,-1-1 1 0,-3 3-5 15,3 1 1-15,1 2 51 16,4-4 0-16,2-3-55 16,4-2 0-16,3-3 0 15,2-6 1-15,4-4 7 16,1-5 0-16,5-7-8 15,-3 1 1-15,-1-1 20 16,-1 3 0-16,-1 4 11 0,0 0 0 16,0 0-53-1,1-2 0-15,1-3 16 0,1-3 0 16,3-3 3-16,1-3 1 16,0-2 4-16,4-3 0 15,3-2-2-15,3-1 0 16,-3 0 14-16,1-1 1 15,5-3-13-15,0-3 1 16,2-1-4-16,-4-3 0 16,-2-1 12-16,1-3 0 15,3-1-22-15,-4 0 1 16,6-1 10-16,-5 2 0 16,5 1-26-16,-2 2 1 15,2 1 41-15,3 1 0 16,3-1-44-16,1-1 0 15,4-1-183-15,2-3 0 16,3-3-279-16,6-12 1 16,2 1-296-16</inkml:trace>
  <inkml:trace contextRef="#ctx0" brushRef="#br0" timeOffset="27079.559">18302 12380 415 0,'0'0'0'0,"0"0"131"16,0 0 1-16,-28 18-15 16,8-7 0-16,-4-1-31 15,-8 5 0-15,-6 1-26 0,-3 6 1 16,-3 3 2-16,-3 4 1 15,3 2-47-15,-6 5 0 16,2 4-14-16,-2-3 1 16,2 3-6-16,2 0 1 15,-4-2 6-15,6 2 0 16,4-1-5-16,-1-1 0 16,8-3-18-16,3-5 0 15,6-1-234-15,4-5 1 16,0-4-257-16</inkml:trace>
  <inkml:trace contextRef="#ctx0" brushRef="#br0" timeOffset="27614.304">17752 12526 135 0,'-6'13'0'16,"-3"8"129"-16,5-12 1 16,-1 0-22-16,1 4 1 15,-5 3-17-15,-4 4 1 16,-2 5-11-16,-5 6 1 16,-1 3-86-16,-1-1 1 15,0 1 32-15,0 4 0 16,0 2-20-16,1 2 0 15,1-1 25-15,-2-1 1 16,0-2-38-16,-4-6 0 16,-2-1 46-16,-3-2 1 15,-2-4-13-15,3-5 1 16,6-4 39-16,2-3 1 16,7-4-126-16,6-2 0 15,7-3 98-15,8 5 1 16,5-2-92-16,7 2 0 0,10 2 45 15,3 0 1-15,6 2-240 16,7-4 0-16,1 0-251 16</inkml:trace>
  <inkml:trace contextRef="#ctx0" brushRef="#br0" timeOffset="28629.892">8216 11906 583 0,'20'-5'0'0,"13"-2"82"16,-7 1 0-16,2 3 106 0,-2 1 0 16,2 0-141-16,1 6 1 15,4 1 18-15,1 11 1 16,-3 6-68-16,4 9 1 16,6 7 32-16,-4 3 0 15,-1 6-27-15,-4-5 0 16,1-4-20-16,-3-8 1 15,-3-4 53-15,-3-8 1 16,-3-7-48-16,-1-2 0 16,-5-9-90-16,1 0 1 15,1-4-766-15</inkml:trace>
  <inkml:trace contextRef="#ctx0" brushRef="#br0" timeOffset="29146.456">8268 12450 359 0,'14'-5'0'0,"18"-6"176"16,-27 5 0-16,-14-3-80 16,5 6 0-16,-1-3-70 0,9 6 0 15,7 2 14-15,7 2 0 16,6 1-39-16,7-1 0 16,10-1 27-16,2-6 0 15,3-4-22-15,-4-2 0 16,-1-4-20-16,1-3 1 15,1-6 51-15,-6 4 0 16,-6 2-22-16,4-2 1 16,0-2 31-16,-2 3 1 15,-5 1-49-15,3 0 0 16,3 1 33-16,-7 1 1 16,-3 1-34-16,-3 1 0 15,-3-6 2-15,-7-4 1 16,-5-5-9-16,-6-7 1 15,-8-6 0-15,-3 0 0 16,-11-2-78-16,2 5 0 0,-2 2-198 16,7 10 1-16,-4 0-46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1:59:03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1573 9937 225 0,'0'0'0'0,"26"9"183"15,-24-14 1-15,-4-3-191 16,-2 3 0-16,-1 1 99 15,1-1 0-15,1 3-54 16,1 2 0-16,4 4-37 16,1-1 0-16,-3-1 72 15,4 2 1-15,5-1-5 16,-3 1 1-16,3-4-68 0,0 4 1 16,6-3 36-1,3 3 0-15,5 1 52 0,-3 3 0 16,6 4-9-16,7 1 0 15,4 1-22-15,-4 1 1 16,0-3-53-16,8 3 1 16,-2-2-9-16,-4-3 0 15,-8-1 0-15,12 0 0 16,4-7 4-16,-3 2 0 16,1-4 56-16,-6 0 0 15,0-4-63-15,-7 2 1 16,-4-3 4-16,-6 0 0 15,-3-1 40-15,-2 3 1 16,-4-1 31-16,0 2 1 16,-3 2-16-16,-2-3 0 15,-3 3-59-15,3 0 1 16,0 0 21-16,-2 0 1 16,5 0-21-16,-1 0 0 0,-1 0-5 15,3 0 1-15,-3 0 20 16,1-2 1-16,-3 0-4 15,1 0 0-15,-2-1-10 16,-2-3 0-16,-2 2 35 16,2 4 0-16,0-3-30 15,0 6 0-15,0 7 10 16,0 2 0-16,6 1-24 16,-1-1 1-16,4-2 4 15,-1 0 1-15,1-1-3 0,-2 0 1 16,1-5-1-16,-3 1 0 15,-1-5-88-15,1-7 0 16,8-2-249-16,6-9 0 16,1 0-698-16</inkml:trace>
  <inkml:trace contextRef="#ctx0" brushRef="#br0" timeOffset="1082.746">2362 9697 91 0,'0'0'0'0,"-10"21"124"0,10-13 0 16,0-3-52-16,0-1 0 16,2-4-5-16,2 1 0 15,1 1 102-15,3 2 0 16,-3-4-56-16,10 9 0 16,4 0-24-16,3 7 1 15,0 2-77-15,2 7 0 16,4 4-17-16,-4 0 1 15,3-5 37-15,-3-1 0 16,-2-5-34-16,2-1 0 16,-5-5-7-16,-1 1 1 15,1-8 24-15,-4 3 1 16,1-7 3-16,-7 3 1 16,3 0 50-16,-3 5 1 15,0 3-12-15,-3 8 1 0,1 2-43 16,-7 3 0-16,2 0 19 15,-4 3 1-15,-7-1-42 16,-8 0 0-16,0-2 3 16,-8 4 0-16,-5 0 15 15,-5 2 1-15,-4-4 15 16,-7 2 1-16,-6-1 20 16,1 0 0-16,-5-1-51 15,10-4 0-15,4-1-73 16,10-6 1-16,1 0-1332 0</inkml:trace>
  <inkml:trace contextRef="#ctx0" brushRef="#br0" timeOffset="9848.399">3041 13858 247 0,'-6'-8'0'15,"-8"-4"152"-15,25-1 1 16,7-5-84-16,1 7 0 16,-1 2 57-16,6 0 1 15,8 0-71-15,1 2 0 16,4 1-24-16,3 3 0 15,3-5-15-15,-4 5 0 16,-4 1-16-16,2-5 1 0,1 1 65 16,-4-1 1-16,-3 2-71 15,2-2 1-15,8 3 55 16,-4 2 0-16,-4 2-12 16,8 0 1-16,7 2-50 15,-8 0 0-15,-1-2 7 16,-2 0 0-16,-6 0-4 15,-1 0 0-15,-2 0 61 16,-3 0 1-16,1-2-77 16,0-2 0-16,-6 1 21 0,3-1 1 15,1 0 72-15,0 1 0 16,1 1-75-16,3 2 1 16,5 0 2-16,-5 2 1 15,0 1 5-15,-4-1 0 16,-2 0-2-16,2 0 0 15,0 0 27-15,-2 0 0 16,-4-1-33-16,1 1 0 16,-8 2-6-16,6 1 0 15,-3 1-18-15,5-1 1 16,-1 2 15-16,1 0 0 16,1-1 11-16,6-1 0 15,2 1 4-15,1-6 0 16,8 0 9-16,-4 0 1 15,2 0-16-15,-1-4 0 16,-5 2 0-16,1 0 0 0,-1 2 7 16,-1 2 0-16,0 0-10 15,-1 2 1-15,3-2-17 16,1-1 0-16,2 1 21 16,4-2 1-16,6-3-4 15,-3 1 0-15,-3-7 29 16,2 1 0-16,2 1-29 15,-8 5 0-15,-2 2 3 16,-1 0 1-16,1 6-4 16,-3 1 0-16,3-2-2 15,-5 3 0-15,0-3 49 0,2-1 1 16,-1-4-49-16,1-2 0 16,-4-2 23-16,-2 1 1 15,2-5-38-15,-5 3 1 16,1 0 10-16,-3 1 0 15,1 0 5-15,-3 4 1 16,-2-3 7-16,2 3 1 16,-2 0-11-16,1 3 1 15,-3-3 10-15,6 0 0 16,-2 0 5-16,-2-5 1 16,1 1-15-16,1 1 0 15,0-1-9-15,2 2 1 16,1 1 39-16,2 2 0 15,6 5-41-15,-2-3 1 16,0 6-21-16,2 4 0 16,0-4 19-16,5 2 1 0,6 2 14 15,-7-6 0-15,1-2-7 16,2-3 1-16,2-6 2 16,-7 1 0-16,-4-1 4 15,-2-1 0-15,2-4 8 16,0 0 0-16,0-4-13 15,2 4 0-15,2 0 15 16,1 4 1-16,-1-1-26 16,3 1 1-16,3-1 24 15,-7 3 1-15,-3-1-12 16,4-3 0-16,3-2-9 0,-7 2 1 16,-5-1 4-16,1 3 0 15,-1 3-4-15,-3-1 1 16,-1 1 3-16,-2 2 0 15,2 2 0-15,-4 1 0 16,5 1-12-16,-4 5 0 16,4-4 21-16,-5 2 0 15,2 1-25-15,-4-1 1 16,4-2 23-16,2-1 1 16,-2-2-9-16,2 0 0 15,-4-2 32-15,0 0 1 16,0 0-40-16,2 0 1 15,-4 0 3-15,0 0 1 16,1 0 5-16,-1 0 0 16,-4 0-5-16,5 0 0 0,-7 0-25 15,7-2 0-15,4-4 25 16,5-5 0-16,1-3-14 16,12-9 1-16,1-8-91 15,-2 2 0-15,-3 0-28 16,1 0 0-16,-1-2-134 15,-2 4 0-15,0 0-303 16</inkml:trace>
  <inkml:trace contextRef="#ctx0" brushRef="#br0" timeOffset="35990.624">22437 10251 281 0,'0'0'0'16,"0"0"-151"-16</inkml:trace>
  <inkml:trace contextRef="#ctx0" brushRef="#br0" timeOffset="37513.856">22483 10362 337 0,'0'0'0'16,"0"25"89"-16,11-4 0 16,6 5 66-16,0 1 0 15,1 7-181-15,2 4 1 16,1 2 101-16,3 0 1 15,2 1-75-15,-4-3 0 16,-4 0-59-16,6-2 0 16,4-3 97-16,0 1 1 15,3-7-25-15,-3 4 1 16,-2 0 47-16,3-3 0 16,1 5 10-16,-5 3 0 15,1-2-74-15,-2 1 1 0,-2 3-1 16,-5 0 0-16,-6-2-1 15,6 0 0-15,1-2 29 16,3-1 0-16,3-1 2 16,-4-1 0-16,-2-4 3 15,1 2 1-15,-3 2-26 16,1-4 1-16,-2 0 27 16,0-2 1-16,-1-1-37 15,-1-4 0-15,0-4 7 16,0 2 0-16,2 2-7 15,1 7 0-15,3 4-5 16,-2 1 0-16,1 2 6 0,-3 1 1 16,-2-1-2-16,-4-1 0 15,-4-1 4-15,3-1 1 16,-1-2-2-16,1 2 0 16,-3-6 61-16,-1 9 1 15,0 6-38-15,1 5 0 16,2-2-25-16,-1 3 0 15,1 1 54-15,-3-10 1 16,0-2-67-16,1-1 0 16,1-9 4-16,1 3 1 15,1-3 40-15,1 4 0 16,0 1-58-16,0 5 1 16,2 3 13-16,0 1 0 15,2 5-1-15,-2-4 1 16,-1-1-2-16,-5-1 0 15,-1-2 12-15,-2-1 0 0,-4-5-1 16,-4 3 0-16,-1-2 47 16,0-2 1-16,-1 0-16 15,-5 3 1-15,-1 1-10 16,-5 3 1-16,-3 3-18 16,-2 3 0-16,0-4 3 15,-6 0 1-15,-3-2-10 16,2-7 0-16,1-6 21 15,-7-5 0-15,-5-9-21 16,5-1 0-16,0-5 14 0,-5 3 1 16,-3-6 2-16,-1 5 0 15,0 4 28-15,2 7 0 16,-1 6-97-16,1 2 1 16,2 1 88-16,-3-2 1 15,-1-1-44-15,-4-4 0 16,-3-3 34-16,-3-1 0 15,-3-1-20-15,-4 1 1 16,-1-1 3-16,-3 9 0 16,-1-1 28-16,-15 15 0 15,-11 8-22-15,5 4 0 16,-1 5-12-16,5-1 0 16,4-1 21-16,1-15 0 15,6-9-59-15,-9-14 0 16,2-11 40-16,16-4 1 15,10-7 10-15,-2 3 1 0,0 4-22 16,-1 2 1-16,1 8 51 16,0 4 1-16,0 6-60 15,1 0 0-15,5 2 9 16,-1-3 0-16,2-3-34 16,-2-7 0-16,-1-5 33 15,-4-6 1-15,-3-3-9 16,3 0 1-16,2-6 30 15,-2 10 1-15,-1 3 11 16,-4 9 0-16,-5 7-34 16,-12 11 0-16,-12 9 11 15,12-5 0-15,0 2-15 0,5-6 1 16,4-2 7-16,7-11 1 16,7-6-7-16,-1-3 1 15,2-3 4-15,1 1 0 16,4 1 56-16,-3 3 1 15,3 1-68-15,2 8 0 16,0 0 8-16,5 4 0 16,-1 2 5-16,7-4 0 15,4-2-3-15,5-3 0 16,4-4-14-16,4-2 0 16,5-4 12-16,0 1 0 15,4-2-2-15,0-2 0 16,4 0 2-16,-6 0 0 15,-2 2-2-15,2-1 1 16,2 1 2-16,-2 2 0 0,8 1-1 16,-3 1 0-16,7 1-9 15,-1-3 1-15,0-1 7 16,0 3 0-16,-2-6-4 16,1 1 0-16,-1 1 33 15,0-2 0-15,2 0-38 16,1 0 0-16,1-2-20 15,0 1 0-15,0 1 28 16,1-4 1-16,3 0-49 16,-2 3 0-16,2-1-173 0,-10 4 1 15,1-1-1180-15</inkml:trace>
  <inkml:trace contextRef="#ctx0" brushRef="#br0" timeOffset="38019.544">19243 13942 393 0,'-9'9'0'16,"0"0"-235"-16</inkml:trace>
  <inkml:trace contextRef="#ctx0" brushRef="#br0" timeOffset="38648.787">19245 13897 628 0,'-5'6'0'16,"-1"6"182"-16,0-4 0 15,3-3-49-15,3-1 0 16,-4-1-20-16,-1 6 0 16,-5 4-20-16,-3 5 1 15,0 4-40-15,-1 1 1 0,-5 2 9 16,-3 1 0-16,-4-1 27 16,-7 0 0-16,-2 1-28 15,-2-3 0-15,0-3-19 16,-4 2 1-16,1 1-32 15,-4 6 1-15,-1 2 57 16,-3 8 0-16,0 5-65 16,2-1 1-16,2 2-6 15,3-5 0-15,4-4 49 16,0-5 1-16,8-4-82 0,3-5 0 16,4-8 50-16,5-3 1 15,4-4-56-15,4-3 1 16,2-6 33-16,1 2 0 15,2-2-7-15,4 4 1 16,4 2-9-16,0 5 0 16,5 2 14-16,0-1 0 15,6 1 2-15,-2 0 1 16,2-2-2-16,-2-2 0 16,-4 1-8-16,2-5 1 15,0-1-6-15,0-2 0 16,-2-2 16-16,-1 0 0 15,-1-1 2-15,0-1 1 16,1 1 40-16,3 1 0 16,4 2-63-16,3 2 1 15,4 5 30-15,2 2 1 0,4 3-17 16,0 3 0-16,5-1 4 16,-4 1 0-16,3-3-43 15,1 1 0-15,4 0 78 16,4-2 1-16,1-2-54 15,4 3 0-15,-1 5 18 16,1-1 0-16,2 2-11 16,-4 0 1-16,-2-2-9 15,-3-3 1-15,-2-6-217 0,-5-2 1 16,-1 1-1058-16</inkml:trace>
  <inkml:trace contextRef="#ctx0" brushRef="#br0" timeOffset="61835.064">15113 16795 191 0</inkml:trace>
  <inkml:trace contextRef="#ctx0" brushRef="#br0" timeOffset="61979.677">15117 16933 527 0,'0'0'278'0,"6"48"0"16,6 34-102-16,7 13 0 0,3 21-84 16,2-4 0-16,4 5-2 15,-8-10 1-15,-3-4-88 16,-3-23 1-16,1-19-130 15,-6-21 1-15,-5-20-255 16,7-28 0-16,2 1-62 16</inkml:trace>
  <inkml:trace contextRef="#ctx0" brushRef="#br0" timeOffset="62379.146">15202 16831 203 0,'4'0'158'0,"9"-32"1"16,11-24 60-16,-6 7 1 15,6-3-106-15,-4 8 0 16,-1 5-40-16,7 2 1 15,-2 5-54-15,7 7 0 16,-1 5-21-16,5 9 0 16,3 9 5-16,5 9 0 15,5 11-47-15,-6 9 0 16,1 8 82-16,-14 6 0 0,-8 8 20 16,-21 16 1-16,-17 13 5 15,-16-2 0-15,-21 3-33 16,-1-8 1-16,-6-6-15 15,4-13 1-15,1-12-23 16,23-17 0-16,16-15-280 16,6-19 0-16,2 0-465 15</inkml:trace>
  <inkml:trace contextRef="#ctx0" brushRef="#br0" timeOffset="62864.119">16071 16819 1087 0,'-1'2'231'0,"-3"12"1"15,-2 8-78-15,1-1 1 16,5 5-45-16,5-1 0 16,5 2-67-16,3 4 1 0,5 3-38 15,4 0 0-15,4 1-4 16,2-6 0-16,1-4-1 15,1-11 0-15,-1-8 2 16,-1-12 0-16,0-8-10 16,-8-4 0-16,-1-7-10 15,-7-4 1-15,-2-6 49 16,-7 5 0-16,-3-1-66 16,-7 0 0-16,-4 0 53 15,-13-1 0-15,-8-4-22 0,-6 1 0 16,-3-1-57-16,-5 13 1 15,-6 5 33-15,6 20 1 16,0 12-154-16,2 11 0 16,1 1-961-16</inkml:trace>
  <inkml:trace contextRef="#ctx0" brushRef="#br0" timeOffset="63179.276">16214 15603 483 0,'-4'18'0'0,"2"13"295"16,2 17 0-16,0 16-56 15,11 31 1-15,6 28-72 16,16 9 0-16,11 16-76 16,6-12 0-16,9-4-63 15,2-28 0-15,6-20 17 16,-5-21 0-16,-1-22-57 16,0-21 1-16,-3-23-481 15,-5-32 1-15,1 1-243 0</inkml:trace>
  <inkml:trace contextRef="#ctx0" brushRef="#br0" timeOffset="63680.914">16880 16461 1771 0,'2'4'102'0,"13"10"1"16,5 10-10-16,6-8 0 15,5-2-65-15,4-3 0 16,6-5-93-16,3-6 0 16,4-8 65-16,-2-6 0 15,-1-6-32-15,-5-4 0 16,-8-3 32-16,-5 4 1 0,-6 1 41 16,-6-1 0-16,-8-1-40 15,-3 1 0-15,-4-3 8 16,-2 8 0-16,-2 2-10 15,0 5 0-15,3 6 0 16,-1 16 0-16,0 14 43 16,6 15 0-16,1 14 16 15,10 15 0-15,5 14-43 16,21 27 1-16,14 24-7 16,4-6 0-16,8 6 47 15,-21-30 0-15,-7-17-8 16,-28-18 1-16,-17-19 43 0,-22-12 0 15,-21-16-40-15,-9-9 1 16,-10-12-54-16,2-10 0 16,-1-9-6-16,17-3 0 15,10-5-80-15,3-4 0 16,7-8-62-16,10 5 0 16,11 1-306-16,14-1 0 15,1 1-504-15</inkml:trace>
  <inkml:trace contextRef="#ctx0" brushRef="#br0" timeOffset="65062.152">18064 16228 1222 0,'-12'11'0'0,"-4"7"66"15,1-6 1-15,-2-3 53 16,-3 1 0-16,-4-1-88 0,2 5 0 15,-2 6-82-15,6 9 1 16,3 9 43-16,6 3 0 16,7 6 1-16,9-3 1 15,6-3-4-15,7-10 0 16,6-9 1-16,4-15 1 16,7-13 7-16,-10-10 1 15,1-11 17-15,0-7 1 16,-2-10-12-16,-8 6 1 15,-7-1 9-15,-4 8 0 16,-3 4 31-16,0 7 1 16,-8 7-27-16,0 12 1 15,-1 8 68-15,3 18 0 16,4 17-14-16,11 15 0 16,3 16 47-16,16 28 1 15,8 24-80-15,7-8 1 0,8 2 7 16,-3-14 0-16,-1-7 24 15,-14-26 0-15,-7-18-68 16,-28-18 1-16,-23-18 25 16,-12-9 0-16,-15-14 0 15,4-4 0-15,-2-6-48 16,-6-1 0-16,-5-4 14 16,11 2 0-16,5-2-39 15,11 0 1-15,12 1 5 16,16-14 0-16,13-10 30 15,19-8 0-15,18-10-30 0,20-30 0 16,19-23 34-16,11-1 1 16,12-8-75-16,-14 6 1 15,-7 1 66-15,-21 24 1 16,-14 18-12-16,-21 27 1 16,-18 21 46-16,-13 21 0 15,-13 18 44-15,-10 8 0 16,-10 12-39-16,7 3 1 15,-4 6-35-15,8-8 1 16,2-2-4-16,12-1 0 16,10-4 1-16,9-2 0 15,7-1 12-15,15-4 0 16,6-2-14-16,10-5 0 16,12-4-3-16,-6-11 1 15,1-9-11-15,-9-5 1 0,-4-10 11 16,-10-3 1-16,-9-7-24 15,-13-7 1-15,-10-8 36 16,-19 8 0-16,-14 0-16 16,-12 12 0-16,-12 7 5 15,-5 14 1-15,-9 11-15 16,5 12 1-16,0 12 44 16,11-1 0-16,6 3-93 15,15-7 1-15,12-2 95 16,23-18 0-16,20-13-77 15,13-14 0-15,15-16 36 16,29-19 1-16,24-17-47 16,-5 7 1-16,3-4 117 0,-14 23 0 15,-10 14-106-15,-16 24 1 16,-13 21 39-16,-13 22 0 16,-13 23 40-16,-8 5 1 15,-6 9-25-15,-1-7 1 16,-3 0 38-16,-5-19 1 15,-1-10 3-15,-3-7 0 16,-3-7-36-16,1-6 1 16,1-8-21-16,2-13 0 15,2-14-2-15,7-8 0 16,5-11-30-16,8 0 0 16,9-4 28-16,1 0 1 15,9-1-6-15,3 8 1 16,10 4-10-16,-2 15 0 15,7 8 16-15,-2 19 1 0,1 14 38 16,-3 16 1-16,-1 17-35 16,-23-13 1-16,-14-2 25 15,-6-5 0-15,-9-4 14 16,2-6 0-16,0-6-80 16,4-4 1-16,-4-6-183 15,10-12 1-15,1 0-1643 16</inkml:trace>
  <inkml:trace contextRef="#ctx0" brushRef="#br0" timeOffset="88363.058">20517 10464 371 0,'17'10'0'15,"12"6"87"-15,8 2 0 16,11 5-79-16,8-1 0 0,6 0 71 15,25-2 0-15,17-4-116 16,-12 2 0-16,-2-5 36 16,-14-4 1-16,-6-4-96 15,0 2 0-15,-1-3 252 16,-3-11 0-16,-3-10-58 16,0-10 1-16,-1-16-14 15,3 1 0-15,3-5-124 16,1-1 1-16,-1-1-5 15,-2-2 1-15,1 4 83 0,-10-2 0 16,-5 4-56 0,-15 13 1-16,-10 6 22 0,-3 1 0 15,0 0-38-15,-1-6 0 16,-1-3 65-16,2-13 1 16,0-11-22-16,11-20 1 15,7-23 21-15,-7 14 1 16,-1 3 23-16,-18 13 1 15,-8 8-39-15,-8 14 0 16,-8 13-22-16,-8-2 1 16,-8 2 50-16,-6-2 1 15,-3 0-94-15,-2-4 1 16,0-1 66-16,1-4 1 16,3-2 64-16,-4 6 0 15,0 0-37-15,0 5 0 16,0 5-4-16,1 8 1 15,1 7-5-15,-13 2 0 0,-9 6-41 16,5 1 1-16,2 6 0 16,-2-3 1-16,0 3-6 15,2-1 1-15,2-5 19 16,7 6 0-16,4-1 23 16,0 6 0-16,4 3-43 15,-12 8 0-15,-5 8-1 16,-2 10 1-16,-1 7-12 15,-3 7 0-15,1 2-23 16,-1 2 0-16,1 2 56 0,-16 6 0 16,-10-1-20-16,25-19 1 15,16-14 69-15,1-1 0 16,5-6-88-16,-3 8 0 16,0 3 25-16,4 2 0 15,3 1-9-15,4 8 0 16,6 0-26-16,3 2 0 15,4 5 25-15,5 6 0 16,8 5 6-16,-2 0 1 16,2 1-10-16,3-4 1 15,6-4 6-15,1-2 0 16,2 0-15-16,1 0 1 16,4 3 7-16,3 6 0 15,4 2 1-15,10 12 1 16,12 10-4-16,2-15 0 15,6-7-41-15,1-15 0 0,2-14-158 16,13-22 1-16,-4 0-783 16</inkml:trace>
  <inkml:trace contextRef="#ctx0" brushRef="#br0" timeOffset="102243.967">12357 15352 460 0,'-6'3'0'16,"-3"3"169"-16,-4 6 1 15,-3 5-3-15,-3 4 0 16,3 6 1-16,-7 8 0 16,1 6-80-16,4 8 1 15,1 9-1-15,4 11 1 0,4 8-25 16,3 19 1-16,12 16-46 16,3-13 1-16,12-5-12 15,10-16 0-15,11-11 17 16,3-20 1-16,6-18-26 15,1-17 0-15,5-19-109 16,-12-4 0-16,-7-10-156 16,-3-5 1-16,1 1-594 15</inkml:trace>
  <inkml:trace contextRef="#ctx0" brushRef="#br0" timeOffset="102710.254">12994 15890 807 0,'-4'9'0'16,"-1"6"156"-16,8 3 1 15,7 3-94-15,6-3 1 16,10-1 11-16,2-7 0 0,1-4-70 16,3-8 0-16,-3-5 36 15,1-11 1-15,-3-11-30 16,-6-4 1-16,-5-6 16 15,-10-7 0-15,-10-2 47 16,-1 4 0-16,-5 5 70 16,-6 1 1-16,-5 0-64 15,-4 7 0-15,-3 6 17 16,-5 7 0-16,-4 5-72 16,-2 13 0-16,-2 11-56 15,3 16 0-15,-3 13 28 0,10 5 1 16,5 9-231-16,13-7 1 15,0 0-1099-15</inkml:trace>
  <inkml:trace contextRef="#ctx0" brushRef="#br0" timeOffset="103277.177">13105 15509 1323 0,'1'7'0'16,"1"6"82"-16,11-13 1 16,8-6 6-16,3-3 1 15,3-5-56-15,1 1 0 16,7 1-32-16,2 4 0 0,2 5-2 16,-4 10 0-16,0 9 12 15,-6 8 0-15,-5 8 105 16,-3 4 1-16,-6 4-66 15,3 2 1-15,-5 1-19 16,0-5 0-16,-2-4-5 16,-2-8 0-16,-1-10-17 15,-1-7 1-15,-3-7-12 16,1-22 1-16,1-16 9 16,-1-10 0-16,-1-11-11 15,0-5 1-15,-3-6 42 0,-1 3 1 16,-1-2-8-16,1 18 0 15,-4 9-35-15,2 13 0 16,0 11 2-16,2 3 1 16,4 6-10-16,9 0 0 15,2 5 4-15,7-2 0 16,5 2 2-16,3 2 1 16,1 0 2-16,6 6 0 15,0-1-5-15,2 10 1 16,2 5-1-16,-10 7 1 15,0 7 1-15,-5 4 0 16,-11 5 2-16,-2-5 1 16,-9 4-128-16,-3-11 1 15,-1-8-161-15,-1-7 1 16,-1 1-800-16</inkml:trace>
  <inkml:trace contextRef="#ctx0" brushRef="#br0" timeOffset="103726.59">13923 15021 1334 0,'5'9'0'0,"6"6"145"15,-3-10 1-15,1-3-49 0,6-8 1 16,3-5-11-16,6 4 0 15,4 0-74-15,1 11 1 16,4 5 41-16,1 9 0 16,3 7-27-16,-2 0 0 15,0 6 23-15,-2 2 0 16,0 1-32-16,-1 0 1 16,-3-1 0-16,-3-4 0 15,-4-6 7-15,-3-3 0 16,-5-6-28-16,-1-6 1 15,-3-7 13-15,-3-8 1 16,0-9 31-16,-3-13 1 16,0-12-51-16,-6-5 0 15,-6-4 3-15,1-4 1 16,-2-4 4-16,0-4 1 16,-1-1 18-16,1 11 0 0,4 7 11 15,1 7 0 1,4 5-63-16,-4 10 0 0,4 5-138 15,0 5 1-15,0 0-1418 16</inkml:trace>
  <inkml:trace contextRef="#ctx0" brushRef="#br0" timeOffset="103880.657">14757 14833 897 0,'2'4'0'15,"0"-1"-613"-15</inkml:trace>
  <inkml:trace contextRef="#ctx0" brushRef="#br0" timeOffset="104243.299">14875 14913 639 0,'-7'-2'0'16,"-4"-4"239"-16,14 6 1 15,12 0-61-15,-4-1 0 16,8-3-50-16,3-9 0 16,0-7-95-16,2-7 1 15,-2-9-37-15,-2 2 1 16,-3 0 8-16,-2-6 1 16,-4-2 13-16,-4 10 0 15,-1 3 11-15,-12 5 1 0,-7 4-31 16,-5 13 0-16,-4 4 65 15,-2 17 0-15,0 13-9 16,-9 11 1-16,-1 11 3 16,5 9 1-16,3 5 13 15,13 0 0-15,7 0-44 16,16 4 1-16,10 0-27 16,6-24 0-16,7-17-4 15,4-12 0-15,7-12 31 16,4-9 1-16,6-11-91 15,-1-8 1-15,5-6-49 0,-12-1 1 16,-4-1-198-16,-5 0 0 16,0-1-820-16</inkml:trace>
  <inkml:trace contextRef="#ctx0" brushRef="#br0" timeOffset="104625.992">15625 14297 886 0,'-6'7'0'0,"-1"5"220"16,5-4 1-16,2-5 5 16,5 6 1-16,10 2-15 15,11 2 1-15,11 5-88 16,2 4 1-16,7 1-55 16,6-1 1-16,3-1-36 15,4-3 1-15,2-1-4 16,0-5 1-16,0-3-138 15,-9 0 1-15,-8 2-40 16,-11 2 0-16,-9 5-100 0,-9 5 1 16,1 1-959-16</inkml:trace>
  <inkml:trace contextRef="#ctx0" brushRef="#br0" timeOffset="105060.442">16114 13997 807 0,'-7'10'0'0,"-12"10"-16"16,2 0 1-16,-1 4 16 15,1-3 1-15,4-3 296 16,1-1 1-16,4-3-147 16,3 4 1-16,1 4 3 15,0 12 1-15,1 8 21 16,-5 16 1-16,-3 12-87 15,-11 28 0-15,-8 23-25 16,-10 3 1-16,-8 10-24 16,-4-13 1-16,-3-3-45 0,9-21 0 15,1-16-17-15,18-28 1 16,10-24-893-16,17-58 1 16,0-4 513-16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01:22.3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13873 12680 404 0,'0'0'0'15,"14"21"214"-15,-2-3 0 16,2 6-102-16,-1 1 0 16,0 2 37-16,-4 2 0 15,-1 2-52-15,-3-1 1 16,-1 1-46-16,-2-6 1 15,-4-1-41-15,-2-8 1 16,1-3-7-16,1-4 1 16,-2-2 0-16,2-3 1 15,2-2 34-15,-2-4 1 16,2-2-38-16,-9-8 1 16,-6-12-6-16,1 1 1 0,-1-3-1 15,-4-6 0 1,5-3 27-16,1 5 0 0,3-6 48 15,5 5 0-15,1 2-75 16,4 5 0-16,0 5-10 16,4 0 1-16,3 3 10 15,6 0 0-15,6 2-13 16,-3 1 0-16,1 4 50 16,3 5 1-16,2-1-39 15,-3 3 1-15,-1 2 34 16,1-2 0-16,-1 0-33 15,-1 1 0-15,-4-3 12 0,-2 2 1 16,-2-1-49-16,-2 1 1 16,1 0-1460-16</inkml:trace>
  <inkml:trace contextRef="#ctx0" brushRef="#br0" timeOffset="17406.606">16816 6231 371 0,'0'0'0'16,"-45"22"137"-16,14-8 1 15,-6 6-131-15,6 13 1 16,-1 10-17-16,12-3 0 16,0 2-411-16</inkml:trace>
  <inkml:trace contextRef="#ctx0" brushRef="#br0" timeOffset="18968.206">16749 6495 315 0,'-5'9'0'0,"-8"7"109"15,7-3 0-15,-1-4-164 0,5 0 0 16,-2-2 135-16,4-1 0 16,0 1-73-16,4-7 1 15,0 0 28-15,3-4 1 16,2-3-99-16,4-4 1 15,4-1 133-15,-3-5 0 16,-4-8-78-16,-7 0 1 16,-4 0 83-16,-7-3 0 15,-3 5 38-15,-7 1 0 16,-6 2-41-16,1 6 1 16,-1 5 3-16,0 5 1 15,0 4-70-15,0 13 1 16,2 5-11-16,4 11 0 15,1 5-34-15,4-1 0 0,6-3 2 16,3 1 0-16,4-2 66 16,4-7 0-16,5-2-21 15,2-11 0-15,4-6 9 16,5-3 1-16,1-9-22 16,1-2 1-16,4-3 8 15,-1-6 1-15,3-5-13 16,-6 0 1-16,-9-3 1 15,-2 1 0-15,-3 0 12 16,-12 2 1-16,-9 3 44 16,-7 6 0-16,-6 7 23 0,-2 5 0 15,-1 12-41-15,5 10 1 16,2 14-44-16,7 2 0 16,4 3 42-16,7 2 1 15,6 5-42-15,3-10 0 16,8-3-2-16,6-6 1 15,3-3-24-15,6-11 0 16,5-11 21-16,0-8 1 16,-2-8-21-16,3-6 0 15,-5-8 26-15,-7-1 1 16,-3-5 17-16,-14 0 0 16,-1-2 23-16,-13 9 1 15,-4 4-38-15,-4 12 0 16,-1 6-10-16,-4 18 1 15,-6 10-281-15,10 5 1 16,-1-5-536-16</inkml:trace>
  <inkml:trace contextRef="#ctx0" brushRef="#br0" timeOffset="19766.779">17028 6885 483 0,'4'0'0'16,"-3"2"3"-16,1 13 0 0,-2 8-37 15,2 1 1-15,2-3 38 16,1 1 0-16,5-2 11 16,-3-2 1-16,0-5 115 15,-1-1 1-15,-2-8 116 16,-3 1 0-16,1-5-66 0,-5 0 1 16,-3 0-74-16,-3 0 0 15,-4-5-40-15,2 1 0 16,-2-1-63-16,4-10 1 15,-1-6-8-15,7-10 1 16,5-7-9-16,5-5 1 16,6-4 7-16,0 5 0 15,5-3 1-15,-5 7 1 16,2 7 4-16,-2 4 1 16,0 11 9-16,5 0 1 15,8 3-3-15,-6 6 1 16,3 1-15-16,-5 6 0 15,-3 0 4-15,-4 4 0 16,-6 0 61-16,1 1 0 16,-4-1-13-16,0-3 0 15,-2 1-175-15,-2-2 1 0,0 0-1311 16</inkml:trace>
  <inkml:trace contextRef="#ctx0" brushRef="#br0" timeOffset="21672.329">16771 14689 382 0,'2'-2'0'0,"2"0"-227"15</inkml:trace>
  <inkml:trace contextRef="#ctx0" brushRef="#br0" timeOffset="21965.348">16880 14799 135 0,'9'16'0'0,"8"11"79"16,-2 2 0-16,3 5 170 15,-7-5 0-15,-5-2-36 16,-4-7 0-16,-6-3-53 16,-2-7 0-16,-1-6-97 15,-8-8 0-15,-5-8-27 0,-2-12 0 16,-2-10-29-16,-4-6 0 15,0-5 2-15,1 5 0 16,3 2 80-16,2 8 0 16,7 2-54-16,0 1 0 15,6 2-14-15,13-6 0 16,8-5-18-16,1 7 0 16,2 2 27-16,11 4 0 15,4 1-55-15,-5 8 1 16,-1 6-146-16,4 10 0 15,-4 0-1028-15</inkml:trace>
  <inkml:trace contextRef="#ctx0" brushRef="#br0" timeOffset="22240.613">17358 14490 1457 0,'6'11'0'0,"5"5"170"0,4-2 0 15,3-1-50-15,6-6 0 16,4-5-87-16,1-9 1 16,1 0-1561-16</inkml:trace>
  <inkml:trace contextRef="#ctx0" brushRef="#br0" timeOffset="22406.169">17340 13527 1659 0,'4'11'0'16,"-1"0"-1185"-16</inkml:trace>
  <inkml:trace contextRef="#ctx0" brushRef="#br0" timeOffset="23082.967">17979 13733 1065 0,'-10'7'0'16,"-3"6"-91"-16,4-8 1 16,0-1 365-16,-4-2 0 15,0-2-176-15,-3 1 0 16,-1-1-89-16,-7 9 1 15,-4 8 34-15,8 10 1 16,1 7 20-16,3 11 1 16,3 4-36-16,6 3 0 15,3 6-25-15,8-7 0 16,1-6 7-16,4-11 0 16,2-8-54-16,2-14 1 15,2-10 67-15,2-16 0 16,1-13 72-16,-7-10 0 0,2-10-15 15,-4-1 0-15,-3-8-32 16,-2 10 0-16,-1 7-45 16,-3 12 0-16,-3 5 35 15,6 9 1-15,5 10-51 16,3 15 0-16,5 15 37 16,7 10 0-16,4 2 7 15,14 10 1-15,9 9 17 16,16 12 1-16,12 13-47 15,-12-5 1-15,-1 0 52 0,-23-11 1 16,-14-6 40-16,-19-7 0 16,-16-9-54-16,-4-8 0 15,-15-10-41-15,-4-2 1 16,-7-3 25-16,0-4 0 16,1-6-73-16,6-3 0 15,6-3-130-15,2-13 0 16,3-10-106-16,12-21 1 15,0 0-1316-15</inkml:trace>
  <inkml:trace contextRef="#ctx0" brushRef="#br0" timeOffset="23982.177">17868 13339 1356 0,'15'40'0'0,"10"25"-30"15,-19-62 0-15,-10-33-157 16,2-3 1-16,1-12 192 16,6 2 1-16,4-6 71 15,1 13 0-15,3 7-39 16,5 14 1-16,4 8 152 16,6 9 1-16,-2 7-45 15,9 7 1-15,5 6-34 16,3 5 0-16,1 7-41 15,2 6 0-15,2 7-16 0,15 20 0 16,11 14-19-16,-9-5 0 16,-1 0-30-16,-14-6 1 15,-8-10 38-15,-16-9 1 16,-15-13 11-16,-3-15 0 16,-6-16-62-16,-2-1 1 15,-4-8 10-15,0-20 0 16,-1-14-17-16,7-11 0 15,5-14 8-15,4-4 0 16,9-9-42-16,8 14 0 16,5 2 71-16,0 24 0 15,4 16-39-15,2 16 1 16,2 16 9-16,3-1 0 16,2 0 0-16,-1-8 1 15,1-7-1-15,-9-19 0 16,-2-17-42-16,-4-17 0 15,0-17 70-15,-7-22 0 0,-1-20 21 16,-20 8 0-16,-10-1-99 16,-12-3 1-16,-8-4 48 15,-6 2 1-15,-10 2-7 16,12 20 1-16,3 16 54 16,13 28 0-16,12 30-56 15,3 27 1-15,7 27 40 16,11 41 1-16,10 41-36 15,3 3 0-15,8 16 5 16,-2-6 1-16,4 3-4 0,-2-22 0 16,-1-11 0-16,1-29 0 15,-2-22 60-15,-11-16 0 16,-11-20-63-16,-2-6 0 16,-8-14 2-16,-1-3 1 15,-4-6-57-15,-8-12 0 16,-3-11 4-16,-7 1 0 15,-14-3 29-15,-4 8 1 16,-7-1-10-16,-3 11 0 16,-6 6 70-16,4 8 0 15,0 10 103-15,13-1 1 16,7 5-90-16,21-5 0 16,18-1-44-16,11-11 0 15,13-14 2-15,4-15 1 16,9-11 18-16,0-11 0 15,8-3-84-15,-1-13 1 0,6-5-168 16,-24 37 0-16,-4 3-1531 16</inkml:trace>
  <inkml:trace contextRef="#ctx0" brushRef="#br0" timeOffset="24733.239">17251 13749 684 0,'9'0'0'0,"8"4"188"0,-2-2 0 16,-6 1-46-16,2 8 1 15,2 5-49-15,0 2 0 16,-6 4-50-16,1-8 1 15,-5-1 8-15,1-4 1 16,-2-3 10-16,0-6 0 16,0-8-30-16,0-4 1 15,1-8 29-15,1 0 0 16,0-2-20-16,-1 2 1 16,-1 2 20-16,-2 4 0 15,0 3-65-15,-7 11 0 16,-6 9-38-16,2 13 1 15,-2 12-582-15,11 0 0 16,-4 1 113-16</inkml:trace>
  <inkml:trace contextRef="#ctx0" brushRef="#br0" timeOffset="25196.997">19260 14813 1334 0,'0'0'0'0,"-6"24"-364"16,4-15 0-16,-3 0 60 15</inkml:trace>
  <inkml:trace contextRef="#ctx0" brushRef="#br0" timeOffset="25499.014">19179 14833 931 0,'0'2'0'0,"0"0"141"16,-11 10 1-16,-10 10 2 0,-1 3 1 15,-4 8-3-15,0 1 1 16,-1 6-20-16,5 0 0 16,3-1-58-16,10-2 0 15,5-3-53-15,6-5 0 16,7-4-3-16,10-7 0 15,7-5-9-15,1-8 1 16,3-7 4-16,5 1 0 16,4-3-3-16,-1 6 1 15,3 3 2-15,-4 8 1 16,-2 5 71-16,-5 9 0 16,-12 7-45-16,-5 3 0 15,-8 4 38-15,-8-3 0 16,-10 0-71-16,2-9 1 15,-8-6 40-15,6-6 1 16,0-7-127-16,4-4 1 0,4-4-173 16,5-15 1-16,0 0-1108 15</inkml:trace>
  <inkml:trace contextRef="#ctx0" brushRef="#br0" timeOffset="25724.055">19581 14927 1065 0,'6'7'0'0,"1"6"61"0,4 1 0 16,4 4 61-16,-6 2 0 16,0 0-13-16,1 0 1 15,-7-2-80-15,3-2 0 16,-1 1 26-16,-1-3 1 15,0-3-305-15,1 3 0 16,1 1-626-16</inkml:trace>
  <inkml:trace contextRef="#ctx0" brushRef="#br0" timeOffset="26732.423">19971 14513 919 0,'-4'4'258'0,"-14"14"0"16,-12 9 12-16,6-2 0 15,0 3-112-15,7-1 0 16,4 2-62-16,12 12 0 15,6 2-53-15,8 3 0 16,9 1-46-16,8-6 1 16,7-5 3-16,-2-9 0 15,4-9-36-15,-8-14 0 0,-2-11 15 16,-6-26 0-16,-7-17 26 16,-5-10 0-16,-3-12-6 15,-8-26 0-15,-4-19 0 16,-14 1 0-16,-12-7 3 15,-11 2 0-15,-12-2 44 16,3 15 1-16,-4 9 85 16,16 34 0-16,6 23-72 15,8 19 0-15,8 21 4 16,3 11 1-16,4 14-34 16,7 19 1-16,2 14-33 0,11 23 1 15,7 19-1-15,8-1 0 16,7 8 0-16,15-9 0 15,11-2-2-15,0-16 1 16,4-11-1-16,-2-17 1 16,2-14 0-16,2-14 0 15,5-15 1-15,-8-16 0 16,1-14-7-16,2-17 0 16,1-14-27-16,-21-15 1 15,-14-16 23-15,-11 7 0 16,-10 1 3-16,-7 23 1 15,-6 14 7-15,-3 9 0 16,-5 13 9-16,-11 11 1 16,-10 12 57-16,1 15 1 15,-4 14 30-15,7 4 0 16,4 7-145-16,22-1 0 0,19-3 62 16,7-10 1-16,9-13-25 15,12-20 1-15,12-14-109 16,13-22 0-16,13-14-58 15,-2-1 0-15,6-6-183 16,-19 6 1-16,1 1-1013 16</inkml:trace>
  <inkml:trace contextRef="#ctx0" brushRef="#br0" timeOffset="29732.837">18750 5771 807 0,'4'7'0'16,"2"0"291"-16,1 11 0 15,4 0-87-15,-2 27 0 16,0 15-63-16,-3 9 0 16,0 16-119-16,1 25 0 15,0 25 74-15,-5-15 0 16,-4-5-61-16,0-19 1 16,-5-22 22-16,7-25 1 15,4-24-103-15,5-3 0 16,6-13-52-16,1-9 1 15,1 0-1490-15</inkml:trace>
  <inkml:trace contextRef="#ctx0" brushRef="#br0" timeOffset="30383.711">19252 6360 427 0,'0'0'0'15,"0"3"177"-15,0-1 0 16,6 2 1-16,3-1 0 15,4 3 15-15,0-3 0 16,4 1-142-16,3-4 0 0,2-7-13 16,-2-4 0-16,3-4-29 15,-7 1 0-15,-1-8-9 16,-2 2 1-16,-4-1 65 16,-3-5 0-16,-4-1 8 15,-2 7 1-15,-4 1-3 16,-2 1 0-16,-3 1 25 15,2 6 0-15,-1 4-97 16,-1 2 0-16,-2 5 18 16,-4 9 0-16,-3 9 26 15,-1 7 0-15,-1 6-8 0,5 10 0 16,4 10-51-16,7 1 0 16,6 6 15-16,6-5 0 15,5-5-1-15,7-8 1 16,6-7 4-16,3-15 1 15,5-6-20-15,2-17 0 16,3-8-103-16,-2-12 0 16,0-13-122-16,-4 0 1 15,1 0-968-15</inkml:trace>
  <inkml:trace contextRef="#ctx0" brushRef="#br0" timeOffset="30815.718">20190 5010 527 0,'-11'22'0'0,"-5"19"216"16,-1-35 0-16,-3-12 14 15,-4-1 1-15,-2-2-78 16,-7 7 1-16,-10 8 32 16,6 1 0-16,2 11-84 15,-2 7 0-15,0 10-44 0,6 6 0 16,1 2-63-16,14 8 1 16,8 0 47-16,8 10 0 15,8 10-33-15,3 4 1 16,4 7 2-16,9 15 1 15,7 15 5-15,0-11 1 16,6-5 45-16,-9-13 1 16,2-10-66-16,-1-10 0 15,1-9 6-15,-12-7 1 16,-5-9 33-16,-2 5 0 16,-5-1-79-16,-3-8 0 15,-1-5-241-15,-2-7 1 16,0-1-1219-16</inkml:trace>
  <inkml:trace contextRef="#ctx0" brushRef="#br0" timeOffset="31069.678">19853 6067 247 0,'9'7'0'0,"7"4"404"16,-3-4 1-16,-2-3-148 16,0-1 1-16,-1-3-190 15,4-1 0-15,3-1 27 0,2-5 0 16,3 1-60-16,-2-6 0 16,2-8-37-16,2 2 0 15,4-8-74-15,-6 5 0 16,0-1-1204-16</inkml:trace>
  <inkml:trace contextRef="#ctx0" brushRef="#br0" timeOffset="31481.963">20539 4873 483 0,'-7'9'0'0,"-6"5"43"16,4-7 0-16,1-7 350 16,1 0 0-16,0 0-161 15,-3 6 0-15,-1 5-116 16,-3 14 0-16,-5 13-7 15,8 9 0-15,4 13-15 16,8 1 0-16,9 9-53 16,6 12 1-16,10 10-38 15,6 18 0-15,4 18 43 0,-6-21 1 16,-4-6-47 0,-10-12 1-16,-4-12 1 0,-5-26 1 15,-3-22-62-15,-3-7 0 16,-1-13-237-16,0-4 1 15,0-7-179-15,-1-10 1 16,-1-1-103-16</inkml:trace>
  <inkml:trace contextRef="#ctx0" brushRef="#br0" timeOffset="31683.425">20323 5749 247 0,'21'13'0'16,"12"8"292"-16,-31-17 1 15,-17-8-43-15,11-1 0 16,2-11-27-16,13-1 1 16,10-1-65-16,10-3 1 0,10-1-135 15,3-3 1-15,6-8 11 16,0 2 0-16,1-3-37 16,-6 0 0-16,-3 1-67 15,-3 6 0-15,0 2-1423 16</inkml:trace>
  <inkml:trace contextRef="#ctx0" brushRef="#br0" timeOffset="32548.759">20205 7464 785 0,'0'10'0'15,"-5"12"159"-15,1-11 1 16,-3 0 26-16,-12 3 0 16,-7 6-85-16,-1-2 1 15,-7 4-15-15,3 1 1 16,-2 3-12-16,1 8 1 15,1 4-55-15,5 0 1 16,4 2-8-16,3-4 1 16,8-4-11-16,6-3 0 15,3-5-11-15,8-6 1 16,5-4 0-16,9-3 0 0,2-7 9 16,8 1 1-16,5-5 17 15,3 5 1-15,3 3-27 16,-4 4 1-16,-4 6 9 15,-3 4 1-15,-3 5 98 16,-10-3 1-16,-10-1-34 16,-12 2 1-16,-14 6-66 15,-5 2 0-15,-14-1 5 16,-1-3 0-16,-5-4-165 16,10-8 0-16,1-1-1414 0</inkml:trace>
  <inkml:trace contextRef="#ctx0" brushRef="#br0" timeOffset="34016.163">20665 7436 236 0,'0'0'0'16,"9"24"291"-16,-13-13 1 16,-5-8-82-16,0 6 0 15,-2 0 32-15,0 17 1 0,2 8-140 16,7 9 1-16,7 15-70 15,-1 7 1-15,1 11-14 16,-1-11 0-16,0 2-80 16,-2-16 1-16,-2-13-230 15,0-10 1-15,0 3-594 16</inkml:trace>
  <inkml:trace contextRef="#ctx0" brushRef="#br0" timeOffset="34166.126">20340 7324 1390 0,'4'-14'0'16,"1"-8"62"-16,6-3 0 16,0 0-1153-16</inkml:trace>
  <inkml:trace contextRef="#ctx0" brushRef="#br0" timeOffset="34931.91">21149 7030 1054 0,'-8'4'0'0,"-3"5"171"15,4 3 1-15,-1 1-66 16,1 1 1-16,0 1-25 15,-3-1 1-15,-1-1 5 0,-5 0 0 16,-3-1 1-16,-3 1 1 16,-2-1 32-16,-6 7 1 15,-3 4-21-15,4 11 0 16,1 4-87-16,4 9 0 16,7 13-8-16,6 0 0 15,6 6-42-15,8-6 1 16,9-4 35-16,6-13 0 15,8-10 0-15,3-17 1 16,6-10 37-16,-1-19 1 16,1-18-9-16,-6-7 0 15,3-12-41-15,-6-8 1 16,-6-7 15-16,0-15 0 16,-3-10 32-16,-8 1 1 15,-5 1-53-15,-12-2 1 16,-10-4 26-16,-4 9 0 0,-8 0-13 15,-3 5 0-15,-4 1 0 16,2 23 0-16,5 16 50 16,8 15 1-16,7 12-56 15,4 6 0-15,6 7 30 16,-1 16 1-16,3 13-43 16,6 14 1-16,8 12 42 15,2 13 0-15,6 14-24 16,12 28 0-16,10 16 20 15,1-10 0-15,6 0-22 0,-7-21 0 16,-2-17 9-16,-2-17 0 16,-2-17-25-16,-11-19 1 15,-8-16-188-15,1-9 0 16,-1-9-172-16,-3-4 0 16,0 3-828-16</inkml:trace>
  <inkml:trace contextRef="#ctx0" brushRef="#br0" timeOffset="35397.946">21542 7035 830 0,'-4'15'0'16,"-1"12"35"-16,10-23 1 16,6-8 181-16,2 4 1 15,-4-6-49-15,1 12 1 16,-1 3-63-16,-2 4 1 0,1 3 12 15,1 0 0-15,2-3-53 16,0-13 0-16,0-4-11 16,4-16 1-16,1-7-58 15,-1-7 0-15,0-8 23 16,-2 1 0-16,-2-3-24 16,-2 10 1-16,-3 0 84 15,-4 10 0-15,-2 10 14 16,-4 3 0-16,-2 9-13 15,-10 4 1-15,-8 9-33 0,3 5 0 16,-1 6-25-16,4 1 0 16,1 4 13-16,4 8 0 15,6-1-81-15,-1 6 0 16,1 1 40-16,5 3 0 16,6 3-14-16,5 1 1 15,4-1 9-15,4-5 0 16,3-6 2-16,4-14 0 15,6-11 25-15,5-15 0 16,3-18-13-16,7-12 0 16,5-13-57-16,12-14 1 15,10-14-226-15,-18 12 0 16,-1 0-1455-16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344" units="cm"/>
          <inkml:channel name="Y" type="integer" max="10544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3.94556" units="1/cm"/>
          <inkml:channelProperty channel="Y" name="resolution" value="635.1807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22:02:17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9959 10396 539 0,'-4'9'0'0,"-9"7"22"16,17-12 0-16,1-8-27 15,3 4 1-15,-3-7-3 16,-1 3 0-16,1 2 2 16,-5 4 0-16,0 2 116 15,-3 3 1-15,1 0 9 16,4 8 1-16,1 3 6 0,9 7 0 16,4 4-19-16,5 9 0 15,4 7-25-15,-4 4 1 16,1 5-31-16,0-3 1 15,2-4-9-15,-4-8 0 16,-3-4-34-16,-4-10 0 16,-6-7-10-16,1-3 1 15,-7-12 72-15,-1-3 0 16,-1-7-55-16,-3-9 0 16,-2-10 25-16,-3-4 0 15,0-8-45-15,-10-2 0 16,1-5 37-16,-6 2 0 15,-2-3-26-15,0 7 0 16,-1 4 1-16,4 5 1 16,-1 4-14-16,8-1 1 15,5 0-1-15,3-4 0 0,8-1-16 16,8-6 0-16,6-2 13 16,5-1 1-16,9-5-5 15,-8 7 1-15,6 3-8 16,-2 8 1-16,4 10 40 15,1 15 0-15,6 15-32 16,-7 10 1-16,-4 11 36 16,-11 3 0-16,-6 7-33 15,-3-3 0-15,-6 3 17 16,-9-5 0-16,-6-2-10 0,-1-7 1 16,1-7-10-16,1-8 0 15,-1-5-186-15,2-7 1 16,0 2-1170-16</inkml:trace>
  <inkml:trace contextRef="#ctx0" brushRef="#br0" timeOffset="1549.98">14703 11296 337 0,'0'5'0'16,"2"6"240"-16,-11-18 1 16,-6-10-49-16,2 7 1 15,2-3-75-15,-3 9 0 16,1 4-18-16,-2 6 0 16,0 6 1-16,-2 5 1 0,3 2-25 15,-3 9 1-15,6 4-42 16,4 8 1-16,5 5-31 15,2 4 1-15,0 5-7 16,9-7 0-16,2 4-15 16,8-17 1-16,6-5-6 15,5-17 1-15,5-12 15 16,-2-16 0-16,-5-16 49 16,-2-14 0-16,-4-13-45 15,-9-3 0-15,-9-6 73 16,-8 3 0-16,-7 0-12 0,-6 12 1 15,-5 8 40-15,5 13 1 16,4 8-99-16,4 8 1 16,2 5-35-16,18 2 0 15,13 4 36-15,9-4 0 16,13-4-32-16,0 2 0 16,6-2 11-16,4 10 0 15,-1 6 18-15,-3 15 0 16,-3 10 15-16,-2 15 1 15,-7 13 7-15,1 20 0 16,-4 16-18-16,-8 4 0 16,-3 5 27-16,-11-11 0 15,-2-5-43-15,-4-18 1 16,2-13 7-16,-3-18 0 16,-5-16-20-16,5-5 1 0,-1-8 22 15,2-5 1-15,-5-8-15 16,3-12 0-16,3-9 0 15,-3-9 1-15,0-15-24 16,-5-6 0-16,-4-10 37 16,-7 5 0-16,-4 3-2 15,-3 15 0-15,-7 10 33 16,-6 23 0-16,-6 20 23 16,0 15 1-16,-2 12-69 15,2 2 1-15,3 7 10 16,10-11 0-16,6-5-34 0,14-13 0 15,5-10 75-15,12-26 1 16,7-16-92-16,8-15 1 16,7-16-132-16,9-18 0 15,0 1-1362-15</inkml:trace>
  <inkml:trace contextRef="#ctx0" brushRef="#br0" timeOffset="2616.609">16563 14844 1222 0,'0'0'0'16,"11"20"83"-16,0-8 0 15,5 1-27-15,7 7 1 16,8 3 19-16,-3 5 1 16,5 4-34-16,-4 1 1 15,3 1 87-15,-8-3 0 16,-6-2 9-16,-5-8 1 15,-5-4-76-15,-8-7 0 16,-8-6-31-16,-14-6 0 16,-11-5-30-16,-10-9 1 15,-7-4-5-15,4 0 1 16,-2-4 63-16,11 6 1 16,6 0 42-16,11-14 1 15,10-10-23-15,14-10 0 16,13-10-67-16,12-4 1 0,12-10-7 15,16-16 0-15,19-15 26 16,-12 22 1-16,-1 9-55 16,-18 31 1-16,-16 21 34 15,-3 12 1-15,-9 15 57 16,-5 12 1-16,-6 10-82 16,-2 4 1-16,-4 2-2 15,0-6 1-15,-2-3-168 16,0-8 1-16,0 1-1938 15</inkml:trace>
  <inkml:trace contextRef="#ctx0" brushRef="#br0" timeOffset="11565.573">11190 12945 393 0,'6'11'0'16,"7"5"134"-16,-6-9 1 16,0-5-2-16,-5-2 1 15,2-2-56-15,0-1 1 0,-3-1-7 16,7-1 0-16,1-2-12 16,0-1 0-16,6-1 24 15,7 4 1-15,6-4-29 16,1 7 1-16,3 4-37 15,1 3 0-15,2 6 13 16,-3-2 0-16,-3 2-33 16,-1-2 0-16,-1 0 36 15,-3-4 1-15,-3-3-44 16,1-4 0-16,-4-1 7 16,-3-1 0-16,2 1 6 0,1 3 1 15,3 1 16-15,-3 3 1 16,2 1 25-16,-1 5 1 15,-3 2-24-15,-3 1 0 16,-2-4 15-16,-3-2 1 16,-3-2-41-16,-3-1 0 15,-2-4-105-15,-5-13 1 16,-1 3-1226-16</inkml:trace>
  <inkml:trace contextRef="#ctx0" brushRef="#br0" timeOffset="15366.932">13780 14513 404 0,'8'4'0'16,"5"1"-89"-16,-6-1 1 15,-1 0 158-15,-3-4 0 16,1-4-63-16,-4 0 0 16,2-1 194-16,5-6 0 15,4-5-70-15,0 1 0 16,4-1-18-16,9 2 0 15,9 1-29-15,1 8 1 0,3 5 18 16,1 5 1-16,3 4-80 16,3-2 1-16,2-1-15 15,-9-3 0-15,-2-3-8 16,4 0 0-16,0 0 31 16,-6-5 0-16,-1-1 11 15,-5 1 1-15,-6 0 0 16,-5 3 1-16,-5 0-9 15,-3 2 0-15,-7 0-10 16,-8 5 0-16,-6 6-18 16,4-2 0-16,-6 2 38 0,-11-5 0 15,-7-3-10-15,-8-10 0 16,-5-6-13-16,-2-8 1 16,-2-5-32-16,8 6 1 15,5 2 11-15,-2 2 0 16,-1 7 2-16,10 4 1 15,8 5-8-15,-2 5 0 16,6 1-5-16,3 3 1 16,4 1 4-16,-6-2 0 15,0-1 0-15,5-2 0 16,2-3-15-16,5-2 1 16,1-2 10-16,8-3 1 15,9-6-12-15,0 4 0 16,11 1 19-16,3 15 0 15,7 6-3-15,2 5 0 16,7 7-10-16,-1 0 0 0,1 0 23 16,-6-5 1-16,-2-2-12 15,-7-8 1-15,-8-5-4 16,-4-1 0-16,-1-2 33 16,-6-3 0-16,-7-1 0 15,-2 0 1-15,-5-1-34 16,-8-1 1-16,-7 0-1 15,-6-2 0-15,-8-3 41 16,-2 2 1-16,-3 1-49 16,-4 0 0-16,3-1 7 15,3-2 0-15,4 0-26 0,5-1 1 16,6 1 26-16,5 2 1 16,8 1-2-16,1 0 0 15,7 3-432-15,1 4 0 16,0 1-589-16</inkml:trace>
  <inkml:trace contextRef="#ctx0" brushRef="#br0" timeOffset="39464.649">3482 6343 337 0,'0'0'0'16,"9"-34"167"-16,-3 25 1 16,1 0-86-16,3 5 0 15,-1 4 77-15,0 0 1 16,2 4-7-16,2 0 1 15,6 1-38-15,-1 0 1 16,6 3-21-16,-6-1 1 0,5-2-33 16,-3-1 0-16,2 0-61 15,11-6 0-15,10-4 65 16,-3-3 1-16,-1 2-41 16,-4 2 0-16,-5-4 7 15,1 5 0-15,1 0 21 16,3 8 0-16,2-2-20 15,3 5 1-15,3 0-37 16,3 2 0-16,9-3 33 16,-12-3 1-16,-1-3-49 0,2-3 0 15,-1-6 42-15,3 0 0 16,-3 0-69-16,-1 1 1 16,-1 1 78-16,10 5 1 15,1-1-39-15,-6 3 0 16,-3 0 5-16,-3 0 1 15,-7 3 41-15,8-3 1 16,2-3-47-16,-1-1 0 16,4-1 26-16,4 1 0 15,4-5-36-15,-8 5 0 16,-4-1 14-16,-7 5 0 16,-7 2 18-16,14 9 1 15,6-1 20-15,-1 7 0 16,2 3-42-16,-1 1 0 15,2 5 36-15,6-10 1 16,-1-2-41-16,-3-5 1 16,-2-1 2-16,-2-8 0 0,-2 0 3 15,-8 0 1-15,-6 0-6 16,5 0 1-16,-6 3 14 16,2 6 0-16,4-2-12 15,-3 4 1-15,-3 6 2 16,-2-5 1-16,3 4-2 15,-4-3 0-15,-4-4 2 16,0-2 0-16,0-1-16 16,3-3 1-16,5-3 17 15,-5 0 0-15,1 0-7 0,2 2 0 16,5-2 0-16,2 0 1 16,-4 0 2-16,7 0 1 15,5 0-6-15,-8 4 0 16,-2-4 0-16,3 0 0 15,3 0 4-15,-8 0 0 16,-1-6-2-16,3 3 0 16,5-6 2-16,1-4 0 15,3 0 0-15,3 1 0 16,2-1 3-16,-2 1 0 16,-1 2-2-16,-2 7 0 15,0-3-3-15,-5 5 0 16,2 1 1-16,-1 0 1 15,8 0-1-15,-2 0 0 16,1-2-1-16,1-2 0 16,3-3 0-16,-6 2 1 0,-3-4-1 15,4 1 0-15,0 3 0 16,1 1 1-16,-1-1-1 16,2 3 0-16,7 2 0 15,-5 0 0-15,2 0 0 16,-10 0 1-16,-5-2-1 15,2-1 1-15,1-5 5 16,1-2 1-16,1-7 8 16,5 5 0-16,-1-1-12 15,-4 0 1-15,4 1-1 0,-3 3 0 16,-6 5-3-16,-4-1 0 16,-5 5 0-16,-1 0 0 15,1 0 1-15,0 1 0 16,-4 3 23-16,2 0 1 15,-2-3-44-15,3 3 1 16,1 0 53-16,2-1 0 16,3-3-39-16,2 4 1 15,-2 1 1-15,-3-1 1 16,-5 1 1-16,-1 3 0 16,-1-3-1-16,-3 2 1 15,-3-3-3-15,1 1 0 16,-1-1 1-16,-1-4 0 15,-3 2 9-15,4 1 0 16,1 1-21-16,4 5 1 16,-3 0 12-16,1 0 0 15,2 2-9-15,2 2 0 0,2-4 24 16,-7-4 1-16,1 2-5 16,4-3 1-16,2-2-14 15,-6-2 0-15,-3-2-16 16,-3-2 1-16,-4-1 31 15,4 1 1-15,5 1-31 16,-1 3 1-16,1 0-6 16,7 3 0-16,3 3-95 15,-1 1 0-15,1-2 5 16,7 4 1-16,0 0-265 0,-2 2 0 16,3 2-832-16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5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3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0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9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8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5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0B8C1-BE6A-334D-AA91-1703E50BB8E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en.wikipedia.org/wiki/Stored_program" TargetMode="External"/><Relationship Id="rId7" Type="http://schemas.openxmlformats.org/officeDocument/2006/relationships/customXml" Target="../ink/ink17.xml"/><Relationship Id="rId2" Type="http://schemas.openxmlformats.org/officeDocument/2006/relationships/hyperlink" Target="https://en.wikipedia.org/wiki/Random_access_mach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onstant_time" TargetMode="External"/><Relationship Id="rId5" Type="http://schemas.openxmlformats.org/officeDocument/2006/relationships/hyperlink" Target="https://en.wikipedia.org/wiki/Central_processing_unit" TargetMode="External"/><Relationship Id="rId4" Type="http://schemas.openxmlformats.org/officeDocument/2006/relationships/hyperlink" Target="https://en.wikipedia.org/wiki/Computer_memor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3767C-2C3F-E445-BF6F-8850C6E1F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Computational Geometry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8CAFC-E1E9-E449-BCCC-03E8FE936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T. Goodrich</a:t>
            </a:r>
          </a:p>
          <a:p>
            <a:r>
              <a:rPr lang="en-US" dirty="0"/>
              <a:t>Introduction</a:t>
            </a:r>
          </a:p>
          <a:p>
            <a:r>
              <a:rPr lang="en-US" dirty="0"/>
              <a:t>Convex Hulls</a:t>
            </a:r>
          </a:p>
        </p:txBody>
      </p:sp>
    </p:spTree>
    <p:extLst>
      <p:ext uri="{BB962C8B-B14F-4D97-AF65-F5344CB8AC3E}">
        <p14:creationId xmlns:p14="http://schemas.microsoft.com/office/powerpoint/2010/main" val="287901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DE93-1091-4E4B-8543-8EB037D5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54E1D-3C8E-FB41-A40B-A3CAFC91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187" y="2842591"/>
            <a:ext cx="4441625" cy="36346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DD8EAD-7248-4EA9-94F4-B1859AE66374}"/>
                  </a:ext>
                </a:extLst>
              </p14:cNvPr>
              <p14:cNvContentPartPr/>
              <p14:nvPr/>
            </p14:nvContentPartPr>
            <p14:xfrm>
              <a:off x="1658520" y="1611000"/>
              <a:ext cx="6991560" cy="475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DD8EAD-7248-4EA9-94F4-B1859AE663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9160" y="1601640"/>
                <a:ext cx="7010280" cy="47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58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B1D0-0A9F-E74C-BB74-9F3E0743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hull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9A28-DFE3-B248-B68D-9C097909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convex set containing all </a:t>
            </a:r>
            <a:r>
              <a:rPr lang="en-US" i="1" dirty="0"/>
              <a:t>n</a:t>
            </a:r>
            <a:r>
              <a:rPr lang="en-US" dirty="0"/>
              <a:t>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B706D-F483-1E47-A643-705EC5D7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56" y="3429000"/>
            <a:ext cx="4214743" cy="29516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8C2246-49AB-4A88-899B-BD3B587CB3BC}"/>
                  </a:ext>
                </a:extLst>
              </p14:cNvPr>
              <p14:cNvContentPartPr/>
              <p14:nvPr/>
            </p14:nvContentPartPr>
            <p14:xfrm>
              <a:off x="2538360" y="2160720"/>
              <a:ext cx="4811760" cy="4408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8C2246-49AB-4A88-899B-BD3B587CB3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9000" y="2151360"/>
                <a:ext cx="4830480" cy="442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47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B1D0-0A9F-E74C-BB74-9F3E0743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hull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9A28-DFE3-B248-B68D-9C097909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convex set containing all </a:t>
            </a:r>
            <a:r>
              <a:rPr lang="en-US" i="1" dirty="0"/>
              <a:t>n</a:t>
            </a:r>
            <a:r>
              <a:rPr lang="en-US" dirty="0"/>
              <a:t>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47763-3DC1-5747-8B43-AF0DEA4E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6" y="2817395"/>
            <a:ext cx="7692887" cy="25497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6EEB60-A874-4524-AE51-6048BBBED723}"/>
                  </a:ext>
                </a:extLst>
              </p14:cNvPr>
              <p14:cNvContentPartPr/>
              <p14:nvPr/>
            </p14:nvContentPartPr>
            <p14:xfrm>
              <a:off x="566280" y="3150000"/>
              <a:ext cx="7928280" cy="3299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6EEB60-A874-4524-AE51-6048BBBED7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920" y="3140640"/>
                <a:ext cx="7947000" cy="331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643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115A-3E35-6042-9CCE-AA8AB986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93AD-FEFC-724A-BD0B-7C52E373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EBDE-27D0-1343-9E92-45643333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61" y="2481470"/>
            <a:ext cx="5125278" cy="34168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48CB9F-FFA1-412F-893C-BEB0FD10AAFD}"/>
                  </a:ext>
                </a:extLst>
              </p14:cNvPr>
              <p14:cNvContentPartPr/>
              <p14:nvPr/>
            </p14:nvContentPartPr>
            <p14:xfrm>
              <a:off x="4978800" y="1754280"/>
              <a:ext cx="2981160" cy="3853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48CB9F-FFA1-412F-893C-BEB0FD10AA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9440" y="1744920"/>
                <a:ext cx="2999880" cy="38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855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115A-3E35-6042-9CCE-AA8AB986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93AD-FEFC-724A-BD0B-7C52E373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Orientation test: right turn or left turn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AFB69-5916-0546-992D-AB01678A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2646289"/>
            <a:ext cx="3675270" cy="40066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929C96-9BD8-4DF3-8772-93DBBD86AEF0}"/>
                  </a:ext>
                </a:extLst>
              </p14:cNvPr>
              <p14:cNvContentPartPr/>
              <p14:nvPr/>
            </p14:nvContentPartPr>
            <p14:xfrm>
              <a:off x="1253520" y="2247840"/>
              <a:ext cx="4860360" cy="3214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929C96-9BD8-4DF3-8772-93DBBD86A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4160" y="2238480"/>
                <a:ext cx="4879080" cy="323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1124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B1CF-9149-0E4B-8BEA-0BB6D618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Orientations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A8F0A-58AA-0A49-B7BB-AEC28172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8" y="1886695"/>
            <a:ext cx="7464287" cy="44163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12343D-5511-441B-B31F-62D0B3EADC9E}"/>
                  </a:ext>
                </a:extLst>
              </p14:cNvPr>
              <p14:cNvContentPartPr/>
              <p14:nvPr/>
            </p14:nvContentPartPr>
            <p14:xfrm>
              <a:off x="5790240" y="2571840"/>
              <a:ext cx="2742840" cy="3696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12343D-5511-441B-B31F-62D0B3EADC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880" y="2562480"/>
                <a:ext cx="2761560" cy="371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30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5BA5-EBC3-9847-9D1C-1023529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Convex Hull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721E3-8962-604C-964B-BD50BDCC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4" y="1581324"/>
            <a:ext cx="7682949" cy="27957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0536A0-9B2E-4BD5-937E-1DA132F0A4C5}"/>
                  </a:ext>
                </a:extLst>
              </p14:cNvPr>
              <p14:cNvContentPartPr/>
              <p14:nvPr/>
            </p14:nvContentPartPr>
            <p14:xfrm>
              <a:off x="255240" y="2027880"/>
              <a:ext cx="7540560" cy="4360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0536A0-9B2E-4BD5-937E-1DA132F0A4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880" y="2018520"/>
                <a:ext cx="7559280" cy="437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814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254F-B1E1-484E-A207-E35D9A1D9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Degeneracies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F214E6-8E80-1F41-B762-0E6D58A09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449" y="2581757"/>
            <a:ext cx="5513101" cy="31249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7831A2-076C-4729-B3E1-F772BF472C97}"/>
                  </a:ext>
                </a:extLst>
              </p14:cNvPr>
              <p14:cNvContentPartPr/>
              <p14:nvPr/>
            </p14:nvContentPartPr>
            <p14:xfrm>
              <a:off x="3807720" y="3108240"/>
              <a:ext cx="2032920" cy="2164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7831A2-076C-4729-B3E1-F772BF472C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8360" y="3098880"/>
                <a:ext cx="2051640" cy="218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19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2DB-6079-D84D-9DF1-CF688B73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Degeneracies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6B02-4522-0946-95A6-D4AD5BF0E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input is in </a:t>
            </a:r>
            <a:r>
              <a:rPr lang="en-US" b="1" dirty="0"/>
              <a:t>general position </a:t>
            </a:r>
            <a:r>
              <a:rPr lang="en-US" dirty="0"/>
              <a:t>and go back later to deal with degeneracies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368CE-2D76-B54D-915C-52591F4E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521489"/>
            <a:ext cx="6985000" cy="21209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50655E-D690-464F-9C70-714E68299D91}"/>
                  </a:ext>
                </a:extLst>
              </p14:cNvPr>
              <p14:cNvContentPartPr/>
              <p14:nvPr/>
            </p14:nvContentPartPr>
            <p14:xfrm>
              <a:off x="1866960" y="2095560"/>
              <a:ext cx="6041880" cy="3520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50655E-D690-464F-9C70-714E68299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7600" y="2086200"/>
                <a:ext cx="6060600" cy="353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48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24B3-32FB-B74F-927F-84FDC118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6F53-50F8-4C44-8BAF-66761E8A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92487" cy="4525963"/>
          </a:xfrm>
        </p:spPr>
        <p:txBody>
          <a:bodyPr/>
          <a:lstStyle/>
          <a:p>
            <a:r>
              <a:rPr lang="en-US" dirty="0"/>
              <a:t>Computing geometric primitives can introduce errors, e.g., if computations are done using floating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7D44D-1893-8A48-884C-6639C9E2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50" y="1504466"/>
            <a:ext cx="3648683" cy="48801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C8ABAB6-28B6-41A6-B90A-9BA14997F245}"/>
                  </a:ext>
                </a:extLst>
              </p14:cNvPr>
              <p14:cNvContentPartPr/>
              <p14:nvPr/>
            </p14:nvContentPartPr>
            <p14:xfrm>
              <a:off x="930600" y="1598760"/>
              <a:ext cx="5251680" cy="3125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C8ABAB6-28B6-41A6-B90A-9BA14997F2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240" y="1589400"/>
                <a:ext cx="5270400" cy="31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68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627DB-CA36-444F-8471-49483A6C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F8B24-4E77-3444-AFBB-4928AAFA5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Computational geometry </a:t>
            </a:r>
            <a:r>
              <a:rPr lang="en-US" dirty="0"/>
              <a:t>involves the design, analysis and implementation of efficient algorithms for solving geometric problems, e.g., problems involving points, lines, segments, triangles, polygons, etc.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79AEFA-F915-493D-8901-82306280CAF5}"/>
                  </a:ext>
                </a:extLst>
              </p14:cNvPr>
              <p14:cNvContentPartPr/>
              <p14:nvPr/>
            </p14:nvContentPartPr>
            <p14:xfrm>
              <a:off x="1080720" y="4396680"/>
              <a:ext cx="6441480" cy="1745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79AEFA-F915-493D-8901-82306280CA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360" y="4387320"/>
                <a:ext cx="6460200" cy="176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62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204-C5A2-6345-9BAB-BAB92695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274638"/>
            <a:ext cx="896509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Floating Point Numbers are </a:t>
            </a:r>
            <a:r>
              <a:rPr lang="en-US" b="1" dirty="0"/>
              <a:t>not</a:t>
            </a:r>
            <a:r>
              <a:rPr lang="en-US" dirty="0"/>
              <a:t> exact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28B89-90FE-D44A-8225-099CE54E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3" y="1560444"/>
            <a:ext cx="8470622" cy="48403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73EF7A-7B0B-478E-BEFC-5BF998A030D0}"/>
                  </a:ext>
                </a:extLst>
              </p14:cNvPr>
              <p14:cNvContentPartPr/>
              <p14:nvPr/>
            </p14:nvContentPartPr>
            <p14:xfrm>
              <a:off x="2198880" y="1181880"/>
              <a:ext cx="6396480" cy="500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73EF7A-7B0B-478E-BEFC-5BF998A030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9520" y="1172520"/>
                <a:ext cx="6415200" cy="501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536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B2147-D1F7-9A43-BB2E-6DA177EA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E536-CF8C-634A-AAF9-67B5D3F4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810539" cy="4525963"/>
          </a:xfrm>
        </p:spPr>
        <p:txBody>
          <a:bodyPr>
            <a:normAutofit/>
          </a:bodyPr>
          <a:lstStyle/>
          <a:p>
            <a:r>
              <a:rPr lang="en-US" dirty="0"/>
              <a:t>Assume all arithmetic is </a:t>
            </a:r>
            <a:r>
              <a:rPr lang="en-US" b="1" dirty="0"/>
              <a:t>exact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Can be simulated using </a:t>
            </a:r>
            <a:r>
              <a:rPr lang="en-US" b="1" dirty="0"/>
              <a:t>floating point filters</a:t>
            </a:r>
            <a:r>
              <a:rPr lang="en-US" dirty="0"/>
              <a:t>, which we might discuss later if there is time</a:t>
            </a:r>
          </a:p>
          <a:p>
            <a:pPr lvl="1"/>
            <a:r>
              <a:rPr lang="en-US" dirty="0"/>
              <a:t>Gives rise to a computational model known as the </a:t>
            </a:r>
            <a:r>
              <a:rPr lang="en-US" b="1" dirty="0"/>
              <a:t>Real 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39BEF-F8E7-A745-BF0C-92606499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50" y="1504466"/>
            <a:ext cx="3648683" cy="48801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583C4F-5ADF-42D6-AE5F-5B3292AAF8E8}"/>
                  </a:ext>
                </a:extLst>
              </p14:cNvPr>
              <p14:cNvContentPartPr/>
              <p14:nvPr/>
            </p14:nvContentPartPr>
            <p14:xfrm>
              <a:off x="477360" y="2090520"/>
              <a:ext cx="4712400" cy="3848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583C4F-5ADF-42D6-AE5F-5B3292AAF8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000" y="2081160"/>
                <a:ext cx="4731120" cy="38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9564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F3DE-B85D-C448-9D54-D110E75A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RAM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BDC2-F710-4047-ADE8-00CC78EBB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93273-C18A-3F4E-BAE9-511FBC6E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96" y="1833276"/>
            <a:ext cx="3747604" cy="214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58F07-B6D3-2741-8A6E-4F50CBF3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06" y="4621696"/>
            <a:ext cx="4527904" cy="2041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97050-AD6D-6B49-8630-1CEF74D3B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46" y="2750142"/>
            <a:ext cx="3246215" cy="25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F3DE-B85D-C448-9D54-D110E75A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904"/>
            <a:ext cx="8229600" cy="838545"/>
          </a:xfrm>
        </p:spPr>
        <p:txBody>
          <a:bodyPr/>
          <a:lstStyle/>
          <a:p>
            <a:r>
              <a:rPr lang="en-US" dirty="0"/>
              <a:t>Real RAM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BDC2-F710-4047-ADE8-00CC78EBB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148"/>
            <a:ext cx="6341165" cy="53969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hlinkClick r:id="rId2" tooltip="Random access machine"/>
              </a:rPr>
              <a:t>“Random Access Machine</a:t>
            </a:r>
            <a:r>
              <a:rPr lang="en-US" dirty="0"/>
              <a:t>”: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3" tooltip="Stored program"/>
              </a:rPr>
              <a:t>stored program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4" tooltip="Computer memory"/>
              </a:rPr>
              <a:t>computer memory</a:t>
            </a:r>
            <a:r>
              <a:rPr lang="en-US" dirty="0"/>
              <a:t>: an array of cells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5" tooltip="Central processing unit"/>
              </a:rPr>
              <a:t>central processing unit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Each memory cell or register can store a real number.</a:t>
            </a:r>
          </a:p>
          <a:p>
            <a:r>
              <a:rPr lang="en-US" dirty="0"/>
              <a:t>Allowed operations include addition, subtraction, multiplication, and division, as well as comparisons.</a:t>
            </a:r>
          </a:p>
          <a:p>
            <a:r>
              <a:rPr lang="en-US" dirty="0"/>
              <a:t>Some people also include things like square-roots and rounding to integers, but this is sometimes considered “cheating”. </a:t>
            </a:r>
          </a:p>
          <a:p>
            <a:r>
              <a:rPr lang="en-US" dirty="0"/>
              <a:t>When analyzing algorithms for the real RAM, each allowed operation is typically assumed to take </a:t>
            </a:r>
            <a:r>
              <a:rPr lang="en-US" dirty="0">
                <a:hlinkClick r:id="rId6" tooltip="Constant time"/>
              </a:rPr>
              <a:t>constant time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EC04F3-0107-48AD-A6C6-48895DC9FE16}"/>
                  </a:ext>
                </a:extLst>
              </p14:cNvPr>
              <p14:cNvContentPartPr/>
              <p14:nvPr/>
            </p14:nvContentPartPr>
            <p14:xfrm>
              <a:off x="1298880" y="883800"/>
              <a:ext cx="7730640" cy="5771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EC04F3-0107-48AD-A6C6-48895DC9FE1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9520" y="874440"/>
                <a:ext cx="7749360" cy="579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26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B0DC-66DB-184F-8DD6-8D6EED51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Location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1301F-0B0D-FE41-BE14-2BF18272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66" y="2054175"/>
            <a:ext cx="5595730" cy="40378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2AFFF0-2F35-4053-A5A7-B63130435ECB}"/>
                  </a:ext>
                </a:extLst>
              </p14:cNvPr>
              <p14:cNvContentPartPr/>
              <p14:nvPr/>
            </p14:nvContentPartPr>
            <p14:xfrm>
              <a:off x="1817280" y="2122920"/>
              <a:ext cx="5918040" cy="3869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2AFFF0-2F35-4053-A5A7-B63130435E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7920" y="2113560"/>
                <a:ext cx="5936760" cy="388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336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E354-EFFA-104E-A72A-3BD48DBD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Science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272897-BE64-C24C-A570-3A88139A9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894" y="1600200"/>
            <a:ext cx="384021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09BE-A7F0-0445-BA60-7C4B28E0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Geographic Information Systems (GIS)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41552-056F-174F-9FE9-F3C18478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6" y="1901807"/>
            <a:ext cx="5935129" cy="46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C0B5-53AD-5F45-92CC-31DA2827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Application: Solid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E08EC-3424-CA4E-9ACD-82E2E14C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1633316"/>
            <a:ext cx="5017948" cy="47973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F590604-D571-4CED-B192-AECC84D975DA}"/>
                  </a:ext>
                </a:extLst>
              </p14:cNvPr>
              <p14:cNvContentPartPr/>
              <p14:nvPr/>
            </p14:nvContentPartPr>
            <p14:xfrm>
              <a:off x="6752160" y="5146200"/>
              <a:ext cx="338760" cy="47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F590604-D571-4CED-B192-AECC84D975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800" y="5136840"/>
                <a:ext cx="357480" cy="49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75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2D48-2429-9840-B538-50A4F77B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Computer Graphics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BE075F-7255-074E-843E-642DA1BBA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8182"/>
            <a:ext cx="2991678" cy="439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2B8F5-F860-6C4F-9C78-2220E856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91" y="2015583"/>
            <a:ext cx="4387021" cy="39331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4D3B51-7891-4507-9413-92DD1BEC245E}"/>
                  </a:ext>
                </a:extLst>
              </p14:cNvPr>
              <p14:cNvContentPartPr/>
              <p14:nvPr/>
            </p14:nvContentPartPr>
            <p14:xfrm>
              <a:off x="1415880" y="4939920"/>
              <a:ext cx="5430240" cy="146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4D3B51-7891-4507-9413-92DD1BEC24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6520" y="4930560"/>
                <a:ext cx="5448960" cy="148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23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834F-1868-A24C-A340-6018977C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Motion Planning and Robotics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A3C55-D5D9-B84F-A64F-F3D22142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8" y="2073083"/>
            <a:ext cx="7732643" cy="39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9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C7B4-ED5E-2445-AEE8-4AFD7C83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Shape Analysis and Computer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2F1C0-B3F8-C542-9559-AD61D3F8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40" y="2302720"/>
            <a:ext cx="4761119" cy="37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75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217</TotalTime>
  <Words>215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Theme</vt:lpstr>
      <vt:lpstr>Computational Geometry</vt:lpstr>
      <vt:lpstr>Definition</vt:lpstr>
      <vt:lpstr>Application: Location Data</vt:lpstr>
      <vt:lpstr>Application: Science</vt:lpstr>
      <vt:lpstr>Application: Geographic Information Systems (GIS)</vt:lpstr>
      <vt:lpstr>Application: Solid Modeling</vt:lpstr>
      <vt:lpstr>Application: Computer Graphics</vt:lpstr>
      <vt:lpstr>Application: Motion Planning and Robotics</vt:lpstr>
      <vt:lpstr>Application: Shape Analysis and Computer Vision</vt:lpstr>
      <vt:lpstr>Convexity</vt:lpstr>
      <vt:lpstr>Convex hull</vt:lpstr>
      <vt:lpstr>Convex hull</vt:lpstr>
      <vt:lpstr>Useful Primitives</vt:lpstr>
      <vt:lpstr>Useful Primitives</vt:lpstr>
      <vt:lpstr>Computing Orientations</vt:lpstr>
      <vt:lpstr>A First Convex Hull Algorithm</vt:lpstr>
      <vt:lpstr>Degeneracies</vt:lpstr>
      <vt:lpstr>Dealing with Degeneracies</vt:lpstr>
      <vt:lpstr>Robustness</vt:lpstr>
      <vt:lpstr>Floating Point Numbers are not exact</vt:lpstr>
      <vt:lpstr>Dealing with Robustness</vt:lpstr>
      <vt:lpstr>Real RAM Model</vt:lpstr>
      <vt:lpstr>Real RAM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Geometry</dc:title>
  <dc:creator>Michael T Goodrich</dc:creator>
  <cp:lastModifiedBy>Michael Goodrich</cp:lastModifiedBy>
  <cp:revision>11</cp:revision>
  <dcterms:created xsi:type="dcterms:W3CDTF">2020-03-27T17:58:51Z</dcterms:created>
  <dcterms:modified xsi:type="dcterms:W3CDTF">2020-03-27T22:19:58Z</dcterms:modified>
</cp:coreProperties>
</file>