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8"/>
  </p:notesMasterIdLst>
  <p:handoutMasterIdLst>
    <p:handoutMasterId r:id="rId19"/>
  </p:handoutMasterIdLst>
  <p:sldIdLst>
    <p:sldId id="284" r:id="rId2"/>
    <p:sldId id="285" r:id="rId3"/>
    <p:sldId id="286" r:id="rId4"/>
    <p:sldId id="287" r:id="rId5"/>
    <p:sldId id="288" r:id="rId6"/>
    <p:sldId id="289" r:id="rId7"/>
    <p:sldId id="290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</p:sldIdLst>
  <p:sldSz cx="9144000" cy="6858000" type="screen4x3"/>
  <p:notesSz cx="9601200" cy="7315200"/>
  <p:custDataLst>
    <p:tags r:id="rId20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kern="1200">
        <a:solidFill>
          <a:srgbClr val="009999"/>
        </a:solidFill>
        <a:latin typeface="Times New Roman" panose="02020603050405020304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kern="1200">
        <a:solidFill>
          <a:srgbClr val="009999"/>
        </a:solidFill>
        <a:latin typeface="Times New Roman" panose="02020603050405020304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kern="1200">
        <a:solidFill>
          <a:srgbClr val="009999"/>
        </a:solidFill>
        <a:latin typeface="Times New Roman" panose="02020603050405020304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kern="1200">
        <a:solidFill>
          <a:srgbClr val="009999"/>
        </a:solidFill>
        <a:latin typeface="Times New Roman" panose="02020603050405020304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kern="1200">
        <a:solidFill>
          <a:srgbClr val="009999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rgbClr val="009999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rgbClr val="009999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rgbClr val="009999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rgbClr val="009999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37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2593"/>
    <a:srgbClr val="3333CC"/>
    <a:srgbClr val="6600FF"/>
    <a:srgbClr val="0000CC"/>
    <a:srgbClr val="008380"/>
    <a:srgbClr val="006600"/>
    <a:srgbClr val="FFCCCC"/>
    <a:srgbClr val="050000"/>
    <a:srgbClr val="FFFF00"/>
    <a:srgbClr val="2E53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2" autoAdjust="0"/>
    <p:restoredTop sz="94694" autoAdjust="0"/>
  </p:normalViewPr>
  <p:slideViewPr>
    <p:cSldViewPr snapToGrid="0">
      <p:cViewPr varScale="1">
        <p:scale>
          <a:sx n="121" d="100"/>
          <a:sy n="121" d="100"/>
        </p:scale>
        <p:origin x="696" y="176"/>
      </p:cViewPr>
      <p:guideLst>
        <p:guide orient="horz" pos="4319"/>
        <p:guide pos="37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592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42" tIns="48322" rIns="96642" bIns="48322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1950" y="0"/>
            <a:ext cx="41592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42" tIns="48322" rIns="96642" bIns="48322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592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42" tIns="48322" rIns="96642" bIns="48322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1950" y="6950075"/>
            <a:ext cx="41592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42" tIns="48322" rIns="96642" bIns="48322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solidFill>
                  <a:schemeClr val="tx1"/>
                </a:solidFill>
              </a:defRPr>
            </a:lvl1pPr>
          </a:lstStyle>
          <a:p>
            <a:fld id="{3B388886-3F09-4C8A-9A44-B5520F05B8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2672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592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42" tIns="48322" rIns="96642" bIns="48322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41950" y="0"/>
            <a:ext cx="41592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42" tIns="48322" rIns="96642" bIns="48322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42" tIns="48322" rIns="96642" bIns="483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592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42" tIns="48322" rIns="96642" bIns="48322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1950" y="6950075"/>
            <a:ext cx="41592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42" tIns="48322" rIns="96642" bIns="48322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solidFill>
                  <a:schemeClr val="tx1"/>
                </a:solidFill>
              </a:defRPr>
            </a:lvl1pPr>
          </a:lstStyle>
          <a:p>
            <a:fld id="{F4317E8F-F39E-4028-9B43-315AB0520F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50728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0739A2C-3C87-4530-9E13-CC1952563568}" type="slidenum">
              <a:rPr lang="en-US" altLang="en-US" sz="1300"/>
              <a:pPr algn="r" eaLnBrk="1" hangingPunct="1">
                <a:spcBef>
                  <a:spcPct val="0"/>
                </a:spcBef>
              </a:pPr>
              <a:t>1</a:t>
            </a:fld>
            <a:endParaRPr lang="en-US" altLang="en-US" sz="13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877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E722FC-029A-4507-A2D1-C01C4DDBA0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1401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477000"/>
            <a:ext cx="866775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3/21/17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738313" y="6477000"/>
            <a:ext cx="579755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CMPS 3130/6130 Computational Geometry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ABFA4-B6A6-4D1C-A195-A51A7F93CB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3013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304800"/>
            <a:ext cx="207645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607695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477000"/>
            <a:ext cx="866775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3/21/17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738313" y="6477000"/>
            <a:ext cx="579755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CMPS 3130/6130 Computational Geometry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D52317-43EB-4D56-A179-5F52020D03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876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543800" cy="79844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92696"/>
            <a:ext cx="7772400" cy="4903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2E301-C64D-4D48-B1F8-79C9F160EB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4565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477000"/>
            <a:ext cx="866775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3/21/17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738313" y="6477000"/>
            <a:ext cx="579755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CMPS 3130/6130 Computational Geometry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02F904-9855-4DC8-AECC-EA2F3FAA25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9428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477000"/>
            <a:ext cx="866775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3/21/17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738313" y="6477000"/>
            <a:ext cx="579755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CMPS 3130/6130 Computational Geometry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EBC7F8-E5E0-4C43-9AA1-C52B6A9A59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6626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477000"/>
            <a:ext cx="866775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3/21/17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738313" y="6477000"/>
            <a:ext cx="579755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CMPS 3130/6130 Computational Geometry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A9CAF1-B9B6-4776-9143-D0AADD64C2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1491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626"/>
            <a:ext cx="7543800" cy="76862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953A3B-5590-4860-96C3-745FBFAD50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135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CEA551-C9C2-477B-9F14-5FFB3DD26A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227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477000"/>
            <a:ext cx="866775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3/21/17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738313" y="6477000"/>
            <a:ext cx="579755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CMPS 3130/6130 Computational Geometry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A4948C-F98B-468B-9895-498B00913A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8091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477000"/>
            <a:ext cx="866775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3/21/17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738313" y="6477000"/>
            <a:ext cx="579755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CMPS 3130/6130 Computational Geometry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30810C-7279-4AC8-A18D-DC321DF6DC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4431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6773" y="152400"/>
            <a:ext cx="8444948" cy="924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02026"/>
            <a:ext cx="7772400" cy="4793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10488" y="6477000"/>
            <a:ext cx="7477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F2612A49-8560-49DC-B94A-421785D9368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D0E445-79F8-7449-B168-311915A22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345" y="990887"/>
            <a:ext cx="4545234" cy="2664085"/>
          </a:xfrm>
          <a:prstGeom prst="rect">
            <a:avLst/>
          </a:prstGeom>
        </p:spPr>
      </p:pic>
      <p:sp>
        <p:nvSpPr>
          <p:cNvPr id="20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48E4AA8-041B-455E-87C1-B8D0D01127EE}" type="slidenum">
              <a:rPr lang="en-US" altLang="en-US" sz="1400"/>
              <a:pPr algn="r"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400"/>
          </a:p>
        </p:txBody>
      </p:sp>
      <p:sp>
        <p:nvSpPr>
          <p:cNvPr id="205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2250" y="492125"/>
            <a:ext cx="8159750" cy="990600"/>
          </a:xfrm>
        </p:spPr>
        <p:txBody>
          <a:bodyPr/>
          <a:lstStyle/>
          <a:p>
            <a:pPr algn="ctr" eaLnBrk="1" hangingPunct="1"/>
            <a:r>
              <a:rPr lang="en-US" altLang="en-US" sz="3600" dirty="0">
                <a:solidFill>
                  <a:srgbClr val="FF0000"/>
                </a:solidFill>
              </a:rPr>
              <a:t>Computational Geometry</a:t>
            </a:r>
            <a:br>
              <a:rPr lang="en-US" altLang="en-US" sz="3600" dirty="0">
                <a:solidFill>
                  <a:srgbClr val="FF0000"/>
                </a:solidFill>
              </a:rPr>
            </a:br>
            <a:endParaRPr lang="en-US" altLang="en-US" sz="3600" dirty="0">
              <a:solidFill>
                <a:srgbClr val="FF0000"/>
              </a:solidFill>
            </a:endParaRPr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" y="3654973"/>
            <a:ext cx="8458200" cy="320302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4000" b="1" i="1" dirty="0">
                <a:solidFill>
                  <a:schemeClr val="accent2"/>
                </a:solidFill>
              </a:rPr>
              <a:t>Lower Envelopes</a:t>
            </a:r>
          </a:p>
          <a:p>
            <a:pPr eaLnBrk="1" hangingPunct="1">
              <a:lnSpc>
                <a:spcPct val="80000"/>
              </a:lnSpc>
            </a:pPr>
            <a:endParaRPr lang="en-US" altLang="en-US" sz="4000" b="1" i="1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b="1" dirty="0"/>
              <a:t>Michael T. Goodrich</a:t>
            </a:r>
          </a:p>
          <a:p>
            <a:pPr eaLnBrk="1" hangingPunct="1">
              <a:lnSpc>
                <a:spcPct val="80000"/>
              </a:lnSpc>
            </a:pPr>
            <a:endParaRPr lang="en-US" altLang="en-US" sz="4000" b="1" i="1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with some slides by Thomas </a:t>
            </a:r>
            <a:r>
              <a:rPr lang="en-US" altLang="en-US" sz="28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Ottmann</a:t>
            </a:r>
            <a:endParaRPr lang="en-US" altLang="en-US" sz="2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0CBC0-ECEC-644A-888C-34C042DC1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86" y="6626"/>
            <a:ext cx="7735614" cy="768626"/>
          </a:xfrm>
        </p:spPr>
        <p:txBody>
          <a:bodyPr/>
          <a:lstStyle/>
          <a:p>
            <a:r>
              <a:rPr lang="en-US" dirty="0"/>
              <a:t>Analyzing Divide-and-Conquer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75623F-C81A-EA48-8B6E-E3096F95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3A3B-5590-4860-96C3-745FBFAD5007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D823FB-C3F5-0C40-AAAE-187F70358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65" y="900587"/>
            <a:ext cx="8807669" cy="54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70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647C5-6850-9141-89F0-2D745A4DA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Complexity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74E79A-EA05-C549-BC74-BA7D32321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3A3B-5590-4860-96C3-745FBFAD5007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89CBBA-C93B-114C-9AE9-1D730D727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2004"/>
            <a:ext cx="9144000" cy="27041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FBD24E-C365-5140-AF47-6102279AF93E}"/>
              </a:ext>
            </a:extLst>
          </p:cNvPr>
          <p:cNvSpPr txBox="1"/>
          <p:nvPr/>
        </p:nvSpPr>
        <p:spPr>
          <a:xfrm>
            <a:off x="225035" y="4718446"/>
            <a:ext cx="8465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 we just need a good upper bound for </a:t>
            </a:r>
            <a:r>
              <a:rPr lang="en-US" b="1" dirty="0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en-US" b="1" baseline="-25000" dirty="0">
                <a:solidFill>
                  <a:srgbClr val="FF0000"/>
                </a:solidFill>
              </a:rPr>
              <a:t>s</a:t>
            </a:r>
            <a:r>
              <a:rPr lang="en-US" b="1" dirty="0">
                <a:solidFill>
                  <a:srgbClr val="FF0000"/>
                </a:solidFill>
              </a:rPr>
              <a:t>(n)…</a:t>
            </a:r>
          </a:p>
        </p:txBody>
      </p:sp>
    </p:spTree>
    <p:extLst>
      <p:ext uri="{BB962C8B-B14F-4D97-AF65-F5344CB8AC3E}">
        <p14:creationId xmlns:p14="http://schemas.microsoft.com/office/powerpoint/2010/main" val="1765897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07195-DFA7-F94F-AFB4-FA26EE15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5" y="6626"/>
            <a:ext cx="9070427" cy="768626"/>
          </a:xfrm>
        </p:spPr>
        <p:txBody>
          <a:bodyPr/>
          <a:lstStyle/>
          <a:p>
            <a:r>
              <a:rPr lang="en-US" dirty="0"/>
              <a:t>Davenport-</a:t>
            </a:r>
            <a:r>
              <a:rPr lang="en-US" dirty="0" err="1"/>
              <a:t>Schinzel</a:t>
            </a:r>
            <a:r>
              <a:rPr lang="en-US" dirty="0"/>
              <a:t> Sequences (DSS)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6D64E5-D3E0-9245-96B2-A57A9385E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3A3B-5590-4860-96C3-745FBFAD5007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9A3661-AF8C-1945-8A27-D998152D0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791"/>
            <a:ext cx="8912772" cy="3616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84731C-5CE3-7E4F-BB5B-16B303C4C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4" y="4766982"/>
            <a:ext cx="9070428" cy="16057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AE1A7A-032E-FA4B-B5C1-4BCD0908DC14}"/>
              </a:ext>
            </a:extLst>
          </p:cNvPr>
          <p:cNvSpPr txBox="1"/>
          <p:nvPr/>
        </p:nvSpPr>
        <p:spPr>
          <a:xfrm>
            <a:off x="3285737" y="4321631"/>
            <a:ext cx="3550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(it contains A..B..A..B..A)</a:t>
            </a:r>
          </a:p>
        </p:txBody>
      </p:sp>
    </p:spTree>
    <p:extLst>
      <p:ext uri="{BB962C8B-B14F-4D97-AF65-F5344CB8AC3E}">
        <p14:creationId xmlns:p14="http://schemas.microsoft.com/office/powerpoint/2010/main" val="2530850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A497C-5DA7-8448-A47F-9AA0D29F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97" y="6626"/>
            <a:ext cx="8631735" cy="768626"/>
          </a:xfrm>
        </p:spPr>
        <p:txBody>
          <a:bodyPr/>
          <a:lstStyle/>
          <a:p>
            <a:r>
              <a:rPr lang="en-US" dirty="0"/>
              <a:t>Relationship to Lower Envelopes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43614C-3560-484F-AB59-CE651A8EC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3A3B-5590-4860-96C3-745FBFAD5007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EF8A0C-6617-3348-8195-BC5CCDFA8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55" y="1023762"/>
            <a:ext cx="7767145" cy="4595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E89A09-2E3F-584E-B9D8-555C00699133}"/>
              </a:ext>
            </a:extLst>
          </p:cNvPr>
          <p:cNvSpPr txBox="1"/>
          <p:nvPr/>
        </p:nvSpPr>
        <p:spPr>
          <a:xfrm>
            <a:off x="239015" y="5646027"/>
            <a:ext cx="85924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=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 no pair of letters alternates more than 3 times.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Thus, this is a DSS of order 3.</a:t>
            </a:r>
          </a:p>
        </p:txBody>
      </p:sp>
    </p:spTree>
    <p:extLst>
      <p:ext uri="{BB962C8B-B14F-4D97-AF65-F5344CB8AC3E}">
        <p14:creationId xmlns:p14="http://schemas.microsoft.com/office/powerpoint/2010/main" val="4016694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6CBD0-3C30-B245-8B1E-CD830F9F0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“Almost” </a:t>
            </a:r>
            <a:r>
              <a:rPr lang="en-US" dirty="0"/>
              <a:t>Linear Size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06F63F-59A8-6744-8C10-229AC43C4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3A3B-5590-4860-96C3-745FBFAD5007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D055B8-6572-434C-B666-170C4A776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904"/>
            <a:ext cx="9144000" cy="539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91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CFBCC-F00F-7447-9D51-F75AA710A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 Segments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5ED9B5-29D8-C04F-8B5F-8AB0509AC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3A3B-5590-4860-96C3-745FBFAD5007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B778FB-1C6A-874B-B486-45794CE6A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1747"/>
            <a:ext cx="9144000" cy="502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66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CFBCC-F00F-7447-9D51-F75AA710A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 Segments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5ED9B5-29D8-C04F-8B5F-8AB0509AC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3A3B-5590-4860-96C3-745FBFAD5007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A478ED-6246-F949-9144-34F839559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462" y="775252"/>
            <a:ext cx="7189076" cy="45075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DD67AD-694A-444E-8DF4-994B8FB79664}"/>
              </a:ext>
            </a:extLst>
          </p:cNvPr>
          <p:cNvSpPr txBox="1"/>
          <p:nvPr/>
        </p:nvSpPr>
        <p:spPr>
          <a:xfrm>
            <a:off x="798557" y="5397464"/>
            <a:ext cx="81612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lower envelope of line segments has size O(n log* n), 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it is almost linear, but not quite linear.</a:t>
            </a:r>
          </a:p>
        </p:txBody>
      </p:sp>
    </p:spTree>
    <p:extLst>
      <p:ext uri="{BB962C8B-B14F-4D97-AF65-F5344CB8AC3E}">
        <p14:creationId xmlns:p14="http://schemas.microsoft.com/office/powerpoint/2010/main" val="430039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9463-4646-F141-8396-CA8A2F0BC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0B0B1A-BC60-DC4C-BD89-3C31D9DFF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2E301-C64D-4D48-B1F8-79C9F160EB7B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E07C04-08AC-1245-A028-37E2DB4BD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52932"/>
            <a:ext cx="7890641" cy="57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30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6A463-5E92-664F-A5DD-C13197010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x</a:t>
            </a:r>
            <a:r>
              <a:rPr lang="en-US" dirty="0"/>
              <a:t>-Monotone Curves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4EC22-3589-3247-BE8A-584F33E5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2E301-C64D-4D48-B1F8-79C9F160EB7B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D5231-389A-BC47-A8D4-870BC934D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12" y="874643"/>
            <a:ext cx="8859375" cy="28071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AE966C-A2BB-1A4A-A701-AA9A3A715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586" y="3880086"/>
            <a:ext cx="6442841" cy="28806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21A035-7F8E-3D4C-9BA6-66D37646CFB8}"/>
              </a:ext>
            </a:extLst>
          </p:cNvPr>
          <p:cNvSpPr txBox="1"/>
          <p:nvPr/>
        </p:nvSpPr>
        <p:spPr>
          <a:xfrm>
            <a:off x="1597573" y="3488530"/>
            <a:ext cx="2258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x-monotone: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3D64E9-4324-F648-9C4A-94F93E165B88}"/>
              </a:ext>
            </a:extLst>
          </p:cNvPr>
          <p:cNvSpPr txBox="1"/>
          <p:nvPr/>
        </p:nvSpPr>
        <p:spPr>
          <a:xfrm>
            <a:off x="4651360" y="3488531"/>
            <a:ext cx="2977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 </a:t>
            </a:r>
            <a:r>
              <a:rPr lang="en-US" i="1" dirty="0">
                <a:solidFill>
                  <a:srgbClr val="FF0000"/>
                </a:solidFill>
              </a:rPr>
              <a:t>x-monotone:</a:t>
            </a:r>
          </a:p>
        </p:txBody>
      </p:sp>
    </p:spTree>
    <p:extLst>
      <p:ext uri="{BB962C8B-B14F-4D97-AF65-F5344CB8AC3E}">
        <p14:creationId xmlns:p14="http://schemas.microsoft.com/office/powerpoint/2010/main" val="2101256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F31C1-9191-E84F-8FF2-6581AB7B9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a lower envelope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439424-71BC-A64B-B2BE-864190730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3A3B-5590-4860-96C3-745FBFAD5007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B9E069-6340-744B-B76F-77F8B8AB94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25"/>
          <a:stretch/>
        </p:blipFill>
        <p:spPr>
          <a:xfrm>
            <a:off x="168165" y="1609725"/>
            <a:ext cx="9144000" cy="486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FD3C43-47B4-974E-9779-63A970C3B2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01" r="19873" b="82680"/>
          <a:stretch/>
        </p:blipFill>
        <p:spPr>
          <a:xfrm>
            <a:off x="5244663" y="1107470"/>
            <a:ext cx="2312276" cy="10045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0D741D-91A2-1249-9C71-84BF78267FA5}"/>
              </a:ext>
            </a:extLst>
          </p:cNvPr>
          <p:cNvSpPr txBox="1"/>
          <p:nvPr/>
        </p:nvSpPr>
        <p:spPr>
          <a:xfrm>
            <a:off x="1193825" y="707512"/>
            <a:ext cx="6527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s </a:t>
            </a:r>
            <a:r>
              <a:rPr lang="en-US" dirty="0">
                <a:solidFill>
                  <a:srgbClr val="FF0000"/>
                </a:solidFill>
              </a:rPr>
              <a:t>= # times any pair of curves intersect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0B1603-84EC-0C48-A62B-8373E36ADBA2}"/>
              </a:ext>
            </a:extLst>
          </p:cNvPr>
          <p:cNvSpPr txBox="1"/>
          <p:nvPr/>
        </p:nvSpPr>
        <p:spPr>
          <a:xfrm>
            <a:off x="7235267" y="1609725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 pairs)</a:t>
            </a:r>
          </a:p>
        </p:txBody>
      </p:sp>
    </p:spTree>
    <p:extLst>
      <p:ext uri="{BB962C8B-B14F-4D97-AF65-F5344CB8AC3E}">
        <p14:creationId xmlns:p14="http://schemas.microsoft.com/office/powerpoint/2010/main" val="3817541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92009-BD12-D944-9BC3-E9ACACAB8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38" y="721329"/>
            <a:ext cx="8702566" cy="768626"/>
          </a:xfrm>
        </p:spPr>
        <p:txBody>
          <a:bodyPr/>
          <a:lstStyle/>
          <a:p>
            <a:r>
              <a:rPr lang="en-US" dirty="0"/>
              <a:t>Divide-and-Conquer + Plane-sweep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2E1BEC-5653-C94C-B1E6-66E03AB8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3A3B-5590-4860-96C3-745FBFAD5007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2C16DD-BA7C-3647-90BD-D4F66B1C0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7" y="2256803"/>
            <a:ext cx="8996426" cy="284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75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573EE-1113-F340-B410-544AA4276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Merge Step (plane-sweep)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2AC064-B460-9C4A-B945-F9B27582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3A3B-5590-4860-96C3-745FBFAD5007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7BE7E6-F960-2342-B073-90616DF75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2" y="1108122"/>
            <a:ext cx="8786649" cy="483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98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6166AF-A7E2-D143-99F7-50484A13D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1865"/>
            <a:ext cx="9144000" cy="44037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5573EE-1113-F340-B410-544AA4276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Merge Step (plane-sweep)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2AC064-B460-9C4A-B945-F9B27582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3A3B-5590-4860-96C3-745FBFAD5007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7BE7E6-F960-2342-B073-90616DF75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254" y="1254287"/>
            <a:ext cx="3804746" cy="209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17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72A3-5624-E94B-8333-3F79A8117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Complexity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77B8B7-C6F2-CE4F-9352-1D69BF6FF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3A3B-5590-4860-96C3-745FBFAD5007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93359A-F247-2345-974D-8413C5344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975"/>
            <a:ext cx="9144000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73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1BA6A-9C84-6645-8925-CBE5D62A5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Complexity Measure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B3903C-6164-8840-A9F5-E863D9138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3A3B-5590-4860-96C3-745FBFAD5007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E01A2E-4752-A048-A6E0-E440DC6C3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794"/>
            <a:ext cx="9144000" cy="498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650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MAGNIFICATION" val="1.5"/>
  <p:tag name="TEX2PSBATCH" val="latex --interaction=nonstopmode %.tex; dvips -D 300 -o %.ps %.dvi"/>
  <p:tag name="TEX2PS" val="latex %.tex; dvips -D 300 -o %.ps %.dvi"/>
  <p:tag name="DEFAULTDISPLAYSOURCE" val="\documentclass{slides}\pagestyle{empty}&#10;\input{macros}&#10;\begin{document}&#10;$ $&#10;\end{document}&#10;"/>
  <p:tag name="USEBOLDAMS" val="False"/>
  <p:tag name="EMBEDFONTS" val="False"/>
  <p:tag name="USEAMSFONTS" val="False"/>
  <p:tag name="TEXPOINTINIT" val=""/>
</p:tagLst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CC0000"/>
      </a:accent2>
      <a:accent3>
        <a:srgbClr val="FFFFFF"/>
      </a:accent3>
      <a:accent4>
        <a:srgbClr val="000000"/>
      </a:accent4>
      <a:accent5>
        <a:srgbClr val="E2E2FF"/>
      </a:accent5>
      <a:accent6>
        <a:srgbClr val="B90000"/>
      </a:accent6>
      <a:hlink>
        <a:srgbClr val="CC0000"/>
      </a:hlink>
      <a:folHlink>
        <a:srgbClr val="FF505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9999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9999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9999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B90000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5618</TotalTime>
  <Words>176</Words>
  <Application>Microsoft Macintosh PowerPoint</Application>
  <PresentationFormat>On-screen Show (4:3)</PresentationFormat>
  <Paragraphs>48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Symbol</vt:lpstr>
      <vt:lpstr>Times New Roman</vt:lpstr>
      <vt:lpstr>Default Design</vt:lpstr>
      <vt:lpstr>Computational Geometry </vt:lpstr>
      <vt:lpstr>Definition</vt:lpstr>
      <vt:lpstr>x-Monotone Curves</vt:lpstr>
      <vt:lpstr>Representing a lower envelope</vt:lpstr>
      <vt:lpstr>Divide-and-Conquer + Plane-sweep</vt:lpstr>
      <vt:lpstr>The Merge Step (plane-sweep)</vt:lpstr>
      <vt:lpstr>The Merge Step (plane-sweep)</vt:lpstr>
      <vt:lpstr>Time Complexity</vt:lpstr>
      <vt:lpstr>A Complexity Measure</vt:lpstr>
      <vt:lpstr>Analyzing Divide-and-Conquer</vt:lpstr>
      <vt:lpstr>Time Complexity</vt:lpstr>
      <vt:lpstr>Davenport-Schinzel Sequences (DSS)</vt:lpstr>
      <vt:lpstr>Relationship to Lower Envelopes</vt:lpstr>
      <vt:lpstr>“Almost” Linear Size</vt:lpstr>
      <vt:lpstr>Line Segments</vt:lpstr>
      <vt:lpstr>Line Segments</vt:lpstr>
    </vt:vector>
  </TitlesOfParts>
  <Company>toc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cel</dc:creator>
  <cp:lastModifiedBy>Michael T Goodrich</cp:lastModifiedBy>
  <cp:revision>203</cp:revision>
  <dcterms:created xsi:type="dcterms:W3CDTF">2001-09-03T00:33:29Z</dcterms:created>
  <dcterms:modified xsi:type="dcterms:W3CDTF">2020-04-12T21:54:37Z</dcterms:modified>
</cp:coreProperties>
</file>