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8"/>
  </p:notesMasterIdLst>
  <p:handoutMasterIdLst>
    <p:handoutMasterId r:id="rId19"/>
  </p:handoutMasterIdLst>
  <p:sldIdLst>
    <p:sldId id="284" r:id="rId2"/>
    <p:sldId id="290" r:id="rId3"/>
    <p:sldId id="291" r:id="rId4"/>
    <p:sldId id="322" r:id="rId5"/>
    <p:sldId id="292" r:id="rId6"/>
    <p:sldId id="293" r:id="rId7"/>
    <p:sldId id="294" r:id="rId8"/>
    <p:sldId id="323" r:id="rId9"/>
    <p:sldId id="324" r:id="rId10"/>
    <p:sldId id="325" r:id="rId11"/>
    <p:sldId id="326" r:id="rId12"/>
    <p:sldId id="327" r:id="rId13"/>
    <p:sldId id="328" r:id="rId14"/>
    <p:sldId id="329" r:id="rId15"/>
    <p:sldId id="330" r:id="rId16"/>
    <p:sldId id="331" r:id="rId17"/>
  </p:sldIdLst>
  <p:sldSz cx="9144000" cy="6858000" type="screen4x3"/>
  <p:notesSz cx="9240838" cy="6954838"/>
  <p:custDataLst>
    <p:tags r:id="rId20"/>
  </p:custDataLst>
  <p:defaultTextStyle>
    <a:defPPr>
      <a:defRPr lang="en-US"/>
    </a:defPPr>
    <a:lvl1pPr algn="ctr" rtl="0" fontAlgn="base">
      <a:spcBef>
        <a:spcPct val="0"/>
      </a:spcBef>
      <a:spcAft>
        <a:spcPct val="0"/>
      </a:spcAft>
      <a:defRPr sz="3200" kern="1200">
        <a:solidFill>
          <a:srgbClr val="009999"/>
        </a:solidFill>
        <a:latin typeface="Times New Roman" pitchFamily="18" charset="0"/>
        <a:ea typeface="+mn-ea"/>
        <a:cs typeface="+mn-cs"/>
      </a:defRPr>
    </a:lvl1pPr>
    <a:lvl2pPr marL="457200" algn="ctr" rtl="0" fontAlgn="base">
      <a:spcBef>
        <a:spcPct val="0"/>
      </a:spcBef>
      <a:spcAft>
        <a:spcPct val="0"/>
      </a:spcAft>
      <a:defRPr sz="3200" kern="1200">
        <a:solidFill>
          <a:srgbClr val="009999"/>
        </a:solidFill>
        <a:latin typeface="Times New Roman" pitchFamily="18" charset="0"/>
        <a:ea typeface="+mn-ea"/>
        <a:cs typeface="+mn-cs"/>
      </a:defRPr>
    </a:lvl2pPr>
    <a:lvl3pPr marL="914400" algn="ctr" rtl="0" fontAlgn="base">
      <a:spcBef>
        <a:spcPct val="0"/>
      </a:spcBef>
      <a:spcAft>
        <a:spcPct val="0"/>
      </a:spcAft>
      <a:defRPr sz="3200" kern="1200">
        <a:solidFill>
          <a:srgbClr val="009999"/>
        </a:solidFill>
        <a:latin typeface="Times New Roman" pitchFamily="18" charset="0"/>
        <a:ea typeface="+mn-ea"/>
        <a:cs typeface="+mn-cs"/>
      </a:defRPr>
    </a:lvl3pPr>
    <a:lvl4pPr marL="1371600" algn="ctr" rtl="0" fontAlgn="base">
      <a:spcBef>
        <a:spcPct val="0"/>
      </a:spcBef>
      <a:spcAft>
        <a:spcPct val="0"/>
      </a:spcAft>
      <a:defRPr sz="3200" kern="1200">
        <a:solidFill>
          <a:srgbClr val="009999"/>
        </a:solidFill>
        <a:latin typeface="Times New Roman" pitchFamily="18" charset="0"/>
        <a:ea typeface="+mn-ea"/>
        <a:cs typeface="+mn-cs"/>
      </a:defRPr>
    </a:lvl4pPr>
    <a:lvl5pPr marL="1828800" algn="ctr" rtl="0" fontAlgn="base">
      <a:spcBef>
        <a:spcPct val="0"/>
      </a:spcBef>
      <a:spcAft>
        <a:spcPct val="0"/>
      </a:spcAft>
      <a:defRPr sz="3200" kern="1200">
        <a:solidFill>
          <a:srgbClr val="009999"/>
        </a:solidFill>
        <a:latin typeface="Times New Roman" pitchFamily="18" charset="0"/>
        <a:ea typeface="+mn-ea"/>
        <a:cs typeface="+mn-cs"/>
      </a:defRPr>
    </a:lvl5pPr>
    <a:lvl6pPr marL="2286000" algn="l" defTabSz="914400" rtl="0" eaLnBrk="1" latinLnBrk="0" hangingPunct="1">
      <a:defRPr sz="3200" kern="1200">
        <a:solidFill>
          <a:srgbClr val="009999"/>
        </a:solidFill>
        <a:latin typeface="Times New Roman" pitchFamily="18" charset="0"/>
        <a:ea typeface="+mn-ea"/>
        <a:cs typeface="+mn-cs"/>
      </a:defRPr>
    </a:lvl6pPr>
    <a:lvl7pPr marL="2743200" algn="l" defTabSz="914400" rtl="0" eaLnBrk="1" latinLnBrk="0" hangingPunct="1">
      <a:defRPr sz="3200" kern="1200">
        <a:solidFill>
          <a:srgbClr val="009999"/>
        </a:solidFill>
        <a:latin typeface="Times New Roman" pitchFamily="18" charset="0"/>
        <a:ea typeface="+mn-ea"/>
        <a:cs typeface="+mn-cs"/>
      </a:defRPr>
    </a:lvl7pPr>
    <a:lvl8pPr marL="3200400" algn="l" defTabSz="914400" rtl="0" eaLnBrk="1" latinLnBrk="0" hangingPunct="1">
      <a:defRPr sz="3200" kern="1200">
        <a:solidFill>
          <a:srgbClr val="009999"/>
        </a:solidFill>
        <a:latin typeface="Times New Roman" pitchFamily="18" charset="0"/>
        <a:ea typeface="+mn-ea"/>
        <a:cs typeface="+mn-cs"/>
      </a:defRPr>
    </a:lvl8pPr>
    <a:lvl9pPr marL="3657600" algn="l" defTabSz="914400" rtl="0" eaLnBrk="1" latinLnBrk="0" hangingPunct="1">
      <a:defRPr sz="3200" kern="1200">
        <a:solidFill>
          <a:srgbClr val="009999"/>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4283">
          <p15:clr>
            <a:srgbClr val="A4A3A4"/>
          </p15:clr>
        </p15:guide>
        <p15:guide id="2">
          <p15:clr>
            <a:srgbClr val="A4A3A4"/>
          </p15:clr>
        </p15:guide>
      </p15:sldGuideLst>
    </p:ext>
    <p:ext uri="{2D200454-40CA-4A62-9FC3-DE9A4176ACB9}">
      <p15:notesGuideLst xmlns:p15="http://schemas.microsoft.com/office/powerpoint/2012/main">
        <p15:guide id="1" orient="horz" pos="2191">
          <p15:clr>
            <a:srgbClr val="A4A3A4"/>
          </p15:clr>
        </p15:guide>
        <p15:guide id="2" pos="29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CC"/>
    <a:srgbClr val="008380"/>
    <a:srgbClr val="339933"/>
    <a:srgbClr val="CC99FF"/>
    <a:srgbClr val="050000"/>
    <a:srgbClr val="FFFF00"/>
    <a:srgbClr val="2E53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4" autoAdjust="0"/>
    <p:restoredTop sz="94626" autoAdjust="0"/>
  </p:normalViewPr>
  <p:slideViewPr>
    <p:cSldViewPr snapToGrid="0">
      <p:cViewPr varScale="1">
        <p:scale>
          <a:sx n="128" d="100"/>
          <a:sy n="128" d="100"/>
        </p:scale>
        <p:origin x="2080" y="176"/>
      </p:cViewPr>
      <p:guideLst>
        <p:guide orient="horz" pos="4283"/>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0"/>
    </p:cViewPr>
  </p:sorterViewPr>
  <p:notesViewPr>
    <p:cSldViewPr snapToGrid="0">
      <p:cViewPr varScale="1">
        <p:scale>
          <a:sx n="55" d="100"/>
          <a:sy n="55" d="100"/>
        </p:scale>
        <p:origin x="-738" y="-84"/>
      </p:cViewPr>
      <p:guideLst>
        <p:guide orient="horz" pos="2191"/>
        <p:guide pos="29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4003675" cy="346075"/>
          </a:xfrm>
          <a:prstGeom prst="rect">
            <a:avLst/>
          </a:prstGeom>
          <a:noFill/>
          <a:ln w="9525">
            <a:noFill/>
            <a:miter lim="800000"/>
            <a:headEnd/>
            <a:tailEnd/>
          </a:ln>
          <a:effectLst/>
        </p:spPr>
        <p:txBody>
          <a:bodyPr vert="horz" wrap="square" lIns="92510" tIns="46257" rIns="92510" bIns="46257" numCol="1" anchor="t" anchorCtr="0" compatLnSpc="1">
            <a:prstTxWarp prst="textNoShape">
              <a:avLst/>
            </a:prstTxWarp>
          </a:bodyPr>
          <a:lstStyle>
            <a:lvl1pPr algn="l" defTabSz="925433">
              <a:defRPr sz="1300">
                <a:solidFill>
                  <a:schemeClr val="tx1"/>
                </a:solidFill>
              </a:defRPr>
            </a:lvl1pPr>
          </a:lstStyle>
          <a:p>
            <a:pPr>
              <a:defRPr/>
            </a:pPr>
            <a:endParaRPr lang="en-US"/>
          </a:p>
        </p:txBody>
      </p:sp>
      <p:sp>
        <p:nvSpPr>
          <p:cNvPr id="112643" name="Rectangle 3"/>
          <p:cNvSpPr>
            <a:spLocks noGrp="1" noChangeArrowheads="1"/>
          </p:cNvSpPr>
          <p:nvPr>
            <p:ph type="dt" sz="quarter" idx="1"/>
          </p:nvPr>
        </p:nvSpPr>
        <p:spPr bwMode="auto">
          <a:xfrm>
            <a:off x="5237163" y="0"/>
            <a:ext cx="4003675" cy="346075"/>
          </a:xfrm>
          <a:prstGeom prst="rect">
            <a:avLst/>
          </a:prstGeom>
          <a:noFill/>
          <a:ln w="9525">
            <a:noFill/>
            <a:miter lim="800000"/>
            <a:headEnd/>
            <a:tailEnd/>
          </a:ln>
          <a:effectLst/>
        </p:spPr>
        <p:txBody>
          <a:bodyPr vert="horz" wrap="square" lIns="92510" tIns="46257" rIns="92510" bIns="46257" numCol="1" anchor="t" anchorCtr="0" compatLnSpc="1">
            <a:prstTxWarp prst="textNoShape">
              <a:avLst/>
            </a:prstTxWarp>
          </a:bodyPr>
          <a:lstStyle>
            <a:lvl1pPr algn="r" defTabSz="925433">
              <a:defRPr sz="1300">
                <a:solidFill>
                  <a:schemeClr val="tx1"/>
                </a:solidFill>
              </a:defRPr>
            </a:lvl1pPr>
          </a:lstStyle>
          <a:p>
            <a:pPr>
              <a:defRPr/>
            </a:pPr>
            <a:endParaRPr lang="en-US"/>
          </a:p>
        </p:txBody>
      </p:sp>
      <p:sp>
        <p:nvSpPr>
          <p:cNvPr id="112644" name="Rectangle 4"/>
          <p:cNvSpPr>
            <a:spLocks noGrp="1" noChangeArrowheads="1"/>
          </p:cNvSpPr>
          <p:nvPr>
            <p:ph type="ftr" sz="quarter" idx="2"/>
          </p:nvPr>
        </p:nvSpPr>
        <p:spPr bwMode="auto">
          <a:xfrm>
            <a:off x="0" y="6608763"/>
            <a:ext cx="4003675" cy="346075"/>
          </a:xfrm>
          <a:prstGeom prst="rect">
            <a:avLst/>
          </a:prstGeom>
          <a:noFill/>
          <a:ln w="9525">
            <a:noFill/>
            <a:miter lim="800000"/>
            <a:headEnd/>
            <a:tailEnd/>
          </a:ln>
          <a:effectLst/>
        </p:spPr>
        <p:txBody>
          <a:bodyPr vert="horz" wrap="square" lIns="92510" tIns="46257" rIns="92510" bIns="46257" numCol="1" anchor="b" anchorCtr="0" compatLnSpc="1">
            <a:prstTxWarp prst="textNoShape">
              <a:avLst/>
            </a:prstTxWarp>
          </a:bodyPr>
          <a:lstStyle>
            <a:lvl1pPr algn="l" defTabSz="925433">
              <a:defRPr sz="1300">
                <a:solidFill>
                  <a:schemeClr val="tx1"/>
                </a:solidFill>
              </a:defRPr>
            </a:lvl1pPr>
          </a:lstStyle>
          <a:p>
            <a:pPr>
              <a:defRPr/>
            </a:pPr>
            <a:endParaRPr lang="en-US"/>
          </a:p>
        </p:txBody>
      </p:sp>
      <p:sp>
        <p:nvSpPr>
          <p:cNvPr id="112645" name="Rectangle 5"/>
          <p:cNvSpPr>
            <a:spLocks noGrp="1" noChangeArrowheads="1"/>
          </p:cNvSpPr>
          <p:nvPr>
            <p:ph type="sldNum" sz="quarter" idx="3"/>
          </p:nvPr>
        </p:nvSpPr>
        <p:spPr bwMode="auto">
          <a:xfrm>
            <a:off x="5237163" y="6608763"/>
            <a:ext cx="4003675" cy="346075"/>
          </a:xfrm>
          <a:prstGeom prst="rect">
            <a:avLst/>
          </a:prstGeom>
          <a:noFill/>
          <a:ln w="9525">
            <a:noFill/>
            <a:miter lim="800000"/>
            <a:headEnd/>
            <a:tailEnd/>
          </a:ln>
          <a:effectLst/>
        </p:spPr>
        <p:txBody>
          <a:bodyPr vert="horz" wrap="square" lIns="92510" tIns="46257" rIns="92510" bIns="46257" numCol="1" anchor="b" anchorCtr="0" compatLnSpc="1">
            <a:prstTxWarp prst="textNoShape">
              <a:avLst/>
            </a:prstTxWarp>
          </a:bodyPr>
          <a:lstStyle>
            <a:lvl1pPr algn="r" defTabSz="925433">
              <a:defRPr sz="1300">
                <a:solidFill>
                  <a:schemeClr val="tx1"/>
                </a:solidFill>
              </a:defRPr>
            </a:lvl1pPr>
          </a:lstStyle>
          <a:p>
            <a:pPr>
              <a:defRPr/>
            </a:pPr>
            <a:fld id="{900C6FF9-7D93-43F5-81DB-5F63FCABC0C4}" type="slidenum">
              <a:rPr lang="en-US"/>
              <a:pPr>
                <a:defRPr/>
              </a:pPr>
              <a:t>‹#›</a:t>
            </a:fld>
            <a:endParaRPr lang="en-US"/>
          </a:p>
        </p:txBody>
      </p:sp>
    </p:spTree>
    <p:extLst>
      <p:ext uri="{BB962C8B-B14F-4D97-AF65-F5344CB8AC3E}">
        <p14:creationId xmlns:p14="http://schemas.microsoft.com/office/powerpoint/2010/main" val="26944134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03675" cy="346075"/>
          </a:xfrm>
          <a:prstGeom prst="rect">
            <a:avLst/>
          </a:prstGeom>
          <a:noFill/>
          <a:ln w="9525">
            <a:noFill/>
            <a:miter lim="800000"/>
            <a:headEnd/>
            <a:tailEnd/>
          </a:ln>
          <a:effectLst/>
        </p:spPr>
        <p:txBody>
          <a:bodyPr vert="horz" wrap="square" lIns="92510" tIns="46257" rIns="92510" bIns="46257" numCol="1" anchor="t" anchorCtr="0" compatLnSpc="1">
            <a:prstTxWarp prst="textNoShape">
              <a:avLst/>
            </a:prstTxWarp>
          </a:bodyPr>
          <a:lstStyle>
            <a:lvl1pPr algn="l" defTabSz="925433">
              <a:defRPr sz="1300">
                <a:solidFill>
                  <a:schemeClr val="tx1"/>
                </a:solidFill>
              </a:defRPr>
            </a:lvl1pPr>
          </a:lstStyle>
          <a:p>
            <a:pPr>
              <a:defRPr/>
            </a:pPr>
            <a:endParaRPr lang="en-US"/>
          </a:p>
        </p:txBody>
      </p:sp>
      <p:sp>
        <p:nvSpPr>
          <p:cNvPr id="7171" name="Rectangle 3"/>
          <p:cNvSpPr>
            <a:spLocks noGrp="1" noChangeArrowheads="1"/>
          </p:cNvSpPr>
          <p:nvPr>
            <p:ph type="dt" idx="1"/>
          </p:nvPr>
        </p:nvSpPr>
        <p:spPr bwMode="auto">
          <a:xfrm>
            <a:off x="5237163" y="0"/>
            <a:ext cx="4003675" cy="346075"/>
          </a:xfrm>
          <a:prstGeom prst="rect">
            <a:avLst/>
          </a:prstGeom>
          <a:noFill/>
          <a:ln w="9525">
            <a:noFill/>
            <a:miter lim="800000"/>
            <a:headEnd/>
            <a:tailEnd/>
          </a:ln>
          <a:effectLst/>
        </p:spPr>
        <p:txBody>
          <a:bodyPr vert="horz" wrap="square" lIns="92510" tIns="46257" rIns="92510" bIns="46257" numCol="1" anchor="t" anchorCtr="0" compatLnSpc="1">
            <a:prstTxWarp prst="textNoShape">
              <a:avLst/>
            </a:prstTxWarp>
          </a:bodyPr>
          <a:lstStyle>
            <a:lvl1pPr algn="r" defTabSz="925433">
              <a:defRPr sz="1300">
                <a:solidFill>
                  <a:schemeClr val="tx1"/>
                </a:solidFill>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2881313" y="522288"/>
            <a:ext cx="3478212" cy="2608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1230313" y="3303588"/>
            <a:ext cx="6780212" cy="3128962"/>
          </a:xfrm>
          <a:prstGeom prst="rect">
            <a:avLst/>
          </a:prstGeom>
          <a:noFill/>
          <a:ln w="9525">
            <a:noFill/>
            <a:miter lim="800000"/>
            <a:headEnd/>
            <a:tailEnd/>
          </a:ln>
          <a:effectLst/>
        </p:spPr>
        <p:txBody>
          <a:bodyPr vert="horz" wrap="square" lIns="92510" tIns="46257" rIns="92510" bIns="462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6608763"/>
            <a:ext cx="4003675" cy="346075"/>
          </a:xfrm>
          <a:prstGeom prst="rect">
            <a:avLst/>
          </a:prstGeom>
          <a:noFill/>
          <a:ln w="9525">
            <a:noFill/>
            <a:miter lim="800000"/>
            <a:headEnd/>
            <a:tailEnd/>
          </a:ln>
          <a:effectLst/>
        </p:spPr>
        <p:txBody>
          <a:bodyPr vert="horz" wrap="square" lIns="92510" tIns="46257" rIns="92510" bIns="46257" numCol="1" anchor="b" anchorCtr="0" compatLnSpc="1">
            <a:prstTxWarp prst="textNoShape">
              <a:avLst/>
            </a:prstTxWarp>
          </a:bodyPr>
          <a:lstStyle>
            <a:lvl1pPr algn="l" defTabSz="925433">
              <a:defRPr sz="1300">
                <a:solidFill>
                  <a:schemeClr val="tx1"/>
                </a:solidFill>
              </a:defRPr>
            </a:lvl1pPr>
          </a:lstStyle>
          <a:p>
            <a:pPr>
              <a:defRPr/>
            </a:pPr>
            <a:endParaRPr lang="en-US"/>
          </a:p>
        </p:txBody>
      </p:sp>
      <p:sp>
        <p:nvSpPr>
          <p:cNvPr id="7175" name="Rectangle 7"/>
          <p:cNvSpPr>
            <a:spLocks noGrp="1" noChangeArrowheads="1"/>
          </p:cNvSpPr>
          <p:nvPr>
            <p:ph type="sldNum" sz="quarter" idx="5"/>
          </p:nvPr>
        </p:nvSpPr>
        <p:spPr bwMode="auto">
          <a:xfrm>
            <a:off x="5237163" y="6608763"/>
            <a:ext cx="4003675" cy="346075"/>
          </a:xfrm>
          <a:prstGeom prst="rect">
            <a:avLst/>
          </a:prstGeom>
          <a:noFill/>
          <a:ln w="9525">
            <a:noFill/>
            <a:miter lim="800000"/>
            <a:headEnd/>
            <a:tailEnd/>
          </a:ln>
          <a:effectLst/>
        </p:spPr>
        <p:txBody>
          <a:bodyPr vert="horz" wrap="square" lIns="92510" tIns="46257" rIns="92510" bIns="46257" numCol="1" anchor="b" anchorCtr="0" compatLnSpc="1">
            <a:prstTxWarp prst="textNoShape">
              <a:avLst/>
            </a:prstTxWarp>
          </a:bodyPr>
          <a:lstStyle>
            <a:lvl1pPr algn="r" defTabSz="925433">
              <a:defRPr sz="1300">
                <a:solidFill>
                  <a:schemeClr val="tx1"/>
                </a:solidFill>
              </a:defRPr>
            </a:lvl1pPr>
          </a:lstStyle>
          <a:p>
            <a:pPr>
              <a:defRPr/>
            </a:pPr>
            <a:fld id="{00F065C6-FF07-492C-8A92-484B3B7C8B43}" type="slidenum">
              <a:rPr lang="en-US"/>
              <a:pPr>
                <a:defRPr/>
              </a:pPr>
              <a:t>‹#›</a:t>
            </a:fld>
            <a:endParaRPr lang="en-US"/>
          </a:p>
        </p:txBody>
      </p:sp>
    </p:spTree>
    <p:extLst>
      <p:ext uri="{BB962C8B-B14F-4D97-AF65-F5344CB8AC3E}">
        <p14:creationId xmlns:p14="http://schemas.microsoft.com/office/powerpoint/2010/main" val="59038765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200">
                <a:solidFill>
                  <a:srgbClr val="009999"/>
                </a:solidFill>
                <a:latin typeface="Times New Roman" pitchFamily="18" charset="0"/>
              </a:defRPr>
            </a:lvl1pPr>
            <a:lvl2pPr marL="742950" indent="-285750" defTabSz="923925" eaLnBrk="0" hangingPunct="0">
              <a:defRPr sz="3200">
                <a:solidFill>
                  <a:srgbClr val="009999"/>
                </a:solidFill>
                <a:latin typeface="Times New Roman" pitchFamily="18" charset="0"/>
              </a:defRPr>
            </a:lvl2pPr>
            <a:lvl3pPr marL="1143000" indent="-228600" defTabSz="923925" eaLnBrk="0" hangingPunct="0">
              <a:defRPr sz="3200">
                <a:solidFill>
                  <a:srgbClr val="009999"/>
                </a:solidFill>
                <a:latin typeface="Times New Roman" pitchFamily="18" charset="0"/>
              </a:defRPr>
            </a:lvl3pPr>
            <a:lvl4pPr marL="1600200" indent="-228600" defTabSz="923925" eaLnBrk="0" hangingPunct="0">
              <a:defRPr sz="3200">
                <a:solidFill>
                  <a:srgbClr val="009999"/>
                </a:solidFill>
                <a:latin typeface="Times New Roman" pitchFamily="18" charset="0"/>
              </a:defRPr>
            </a:lvl4pPr>
            <a:lvl5pPr marL="2057400" indent="-228600" defTabSz="923925" eaLnBrk="0" hangingPunct="0">
              <a:defRPr sz="3200">
                <a:solidFill>
                  <a:srgbClr val="009999"/>
                </a:solidFill>
                <a:latin typeface="Times New Roman" pitchFamily="18" charset="0"/>
              </a:defRPr>
            </a:lvl5pPr>
            <a:lvl6pPr marL="2514600" indent="-228600" algn="ctr" defTabSz="923925" eaLnBrk="0" fontAlgn="base" hangingPunct="0">
              <a:spcBef>
                <a:spcPct val="0"/>
              </a:spcBef>
              <a:spcAft>
                <a:spcPct val="0"/>
              </a:spcAft>
              <a:defRPr sz="3200">
                <a:solidFill>
                  <a:srgbClr val="009999"/>
                </a:solidFill>
                <a:latin typeface="Times New Roman" pitchFamily="18" charset="0"/>
              </a:defRPr>
            </a:lvl6pPr>
            <a:lvl7pPr marL="2971800" indent="-228600" algn="ctr" defTabSz="923925" eaLnBrk="0" fontAlgn="base" hangingPunct="0">
              <a:spcBef>
                <a:spcPct val="0"/>
              </a:spcBef>
              <a:spcAft>
                <a:spcPct val="0"/>
              </a:spcAft>
              <a:defRPr sz="3200">
                <a:solidFill>
                  <a:srgbClr val="009999"/>
                </a:solidFill>
                <a:latin typeface="Times New Roman" pitchFamily="18" charset="0"/>
              </a:defRPr>
            </a:lvl7pPr>
            <a:lvl8pPr marL="3429000" indent="-228600" algn="ctr" defTabSz="923925" eaLnBrk="0" fontAlgn="base" hangingPunct="0">
              <a:spcBef>
                <a:spcPct val="0"/>
              </a:spcBef>
              <a:spcAft>
                <a:spcPct val="0"/>
              </a:spcAft>
              <a:defRPr sz="3200">
                <a:solidFill>
                  <a:srgbClr val="009999"/>
                </a:solidFill>
                <a:latin typeface="Times New Roman" pitchFamily="18" charset="0"/>
              </a:defRPr>
            </a:lvl8pPr>
            <a:lvl9pPr marL="3886200" indent="-228600" algn="ctr" defTabSz="923925" eaLnBrk="0" fontAlgn="base" hangingPunct="0">
              <a:spcBef>
                <a:spcPct val="0"/>
              </a:spcBef>
              <a:spcAft>
                <a:spcPct val="0"/>
              </a:spcAft>
              <a:defRPr sz="3200">
                <a:solidFill>
                  <a:srgbClr val="009999"/>
                </a:solidFill>
                <a:latin typeface="Times New Roman" pitchFamily="18" charset="0"/>
              </a:defRPr>
            </a:lvl9pPr>
          </a:lstStyle>
          <a:p>
            <a:pPr eaLnBrk="1" hangingPunct="1"/>
            <a:fld id="{8E595474-2841-4CC7-A7FE-C32DD37E6891}" type="slidenum">
              <a:rPr lang="en-US" sz="1300" smtClean="0">
                <a:solidFill>
                  <a:schemeClr val="tx1"/>
                </a:solidFill>
              </a:rPr>
              <a:pPr eaLnBrk="1" hangingPunct="1"/>
              <a:t>1</a:t>
            </a:fld>
            <a:endParaRPr lang="en-US" sz="1300">
              <a:solidFill>
                <a:schemeClr val="tx1"/>
              </a:solidFill>
            </a:endParaRPr>
          </a:p>
        </p:txBody>
      </p:sp>
    </p:spTree>
    <p:extLst>
      <p:ext uri="{BB962C8B-B14F-4D97-AF65-F5344CB8AC3E}">
        <p14:creationId xmlns:p14="http://schemas.microsoft.com/office/powerpoint/2010/main" val="2779502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200">
                <a:solidFill>
                  <a:srgbClr val="009999"/>
                </a:solidFill>
                <a:latin typeface="Times New Roman" pitchFamily="18" charset="0"/>
              </a:defRPr>
            </a:lvl1pPr>
            <a:lvl2pPr marL="742950" indent="-285750" defTabSz="923925" eaLnBrk="0" hangingPunct="0">
              <a:defRPr sz="3200">
                <a:solidFill>
                  <a:srgbClr val="009999"/>
                </a:solidFill>
                <a:latin typeface="Times New Roman" pitchFamily="18" charset="0"/>
              </a:defRPr>
            </a:lvl2pPr>
            <a:lvl3pPr marL="1143000" indent="-228600" defTabSz="923925" eaLnBrk="0" hangingPunct="0">
              <a:defRPr sz="3200">
                <a:solidFill>
                  <a:srgbClr val="009999"/>
                </a:solidFill>
                <a:latin typeface="Times New Roman" pitchFamily="18" charset="0"/>
              </a:defRPr>
            </a:lvl3pPr>
            <a:lvl4pPr marL="1600200" indent="-228600" defTabSz="923925" eaLnBrk="0" hangingPunct="0">
              <a:defRPr sz="3200">
                <a:solidFill>
                  <a:srgbClr val="009999"/>
                </a:solidFill>
                <a:latin typeface="Times New Roman" pitchFamily="18" charset="0"/>
              </a:defRPr>
            </a:lvl4pPr>
            <a:lvl5pPr marL="2057400" indent="-228600" defTabSz="923925" eaLnBrk="0" hangingPunct="0">
              <a:defRPr sz="3200">
                <a:solidFill>
                  <a:srgbClr val="009999"/>
                </a:solidFill>
                <a:latin typeface="Times New Roman" pitchFamily="18" charset="0"/>
              </a:defRPr>
            </a:lvl5pPr>
            <a:lvl6pPr marL="2514600" indent="-228600" algn="ctr" defTabSz="923925" eaLnBrk="0" fontAlgn="base" hangingPunct="0">
              <a:spcBef>
                <a:spcPct val="0"/>
              </a:spcBef>
              <a:spcAft>
                <a:spcPct val="0"/>
              </a:spcAft>
              <a:defRPr sz="3200">
                <a:solidFill>
                  <a:srgbClr val="009999"/>
                </a:solidFill>
                <a:latin typeface="Times New Roman" pitchFamily="18" charset="0"/>
              </a:defRPr>
            </a:lvl6pPr>
            <a:lvl7pPr marL="2971800" indent="-228600" algn="ctr" defTabSz="923925" eaLnBrk="0" fontAlgn="base" hangingPunct="0">
              <a:spcBef>
                <a:spcPct val="0"/>
              </a:spcBef>
              <a:spcAft>
                <a:spcPct val="0"/>
              </a:spcAft>
              <a:defRPr sz="3200">
                <a:solidFill>
                  <a:srgbClr val="009999"/>
                </a:solidFill>
                <a:latin typeface="Times New Roman" pitchFamily="18" charset="0"/>
              </a:defRPr>
            </a:lvl7pPr>
            <a:lvl8pPr marL="3429000" indent="-228600" algn="ctr" defTabSz="923925" eaLnBrk="0" fontAlgn="base" hangingPunct="0">
              <a:spcBef>
                <a:spcPct val="0"/>
              </a:spcBef>
              <a:spcAft>
                <a:spcPct val="0"/>
              </a:spcAft>
              <a:defRPr sz="3200">
                <a:solidFill>
                  <a:srgbClr val="009999"/>
                </a:solidFill>
                <a:latin typeface="Times New Roman" pitchFamily="18" charset="0"/>
              </a:defRPr>
            </a:lvl8pPr>
            <a:lvl9pPr marL="3886200" indent="-228600" algn="ctr" defTabSz="923925" eaLnBrk="0" fontAlgn="base" hangingPunct="0">
              <a:spcBef>
                <a:spcPct val="0"/>
              </a:spcBef>
              <a:spcAft>
                <a:spcPct val="0"/>
              </a:spcAft>
              <a:defRPr sz="3200">
                <a:solidFill>
                  <a:srgbClr val="009999"/>
                </a:solidFill>
                <a:latin typeface="Times New Roman" pitchFamily="18" charset="0"/>
              </a:defRPr>
            </a:lvl9pPr>
          </a:lstStyle>
          <a:p>
            <a:pPr eaLnBrk="1" hangingPunct="1"/>
            <a:fld id="{BE6FD320-7862-408F-92F5-EB4E7D07CBD5}" type="slidenum">
              <a:rPr lang="en-US" sz="1300" smtClean="0">
                <a:solidFill>
                  <a:schemeClr val="tx1"/>
                </a:solidFill>
              </a:rPr>
              <a:pPr eaLnBrk="1" hangingPunct="1"/>
              <a:t>2</a:t>
            </a:fld>
            <a:endParaRPr lang="en-US" sz="1300">
              <a:solidFill>
                <a:schemeClr val="tx1"/>
              </a:solidFill>
            </a:endParaRPr>
          </a:p>
        </p:txBody>
      </p:sp>
    </p:spTree>
    <p:extLst>
      <p:ext uri="{BB962C8B-B14F-4D97-AF65-F5344CB8AC3E}">
        <p14:creationId xmlns:p14="http://schemas.microsoft.com/office/powerpoint/2010/main" val="2547050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200">
                <a:solidFill>
                  <a:srgbClr val="009999"/>
                </a:solidFill>
                <a:latin typeface="Times New Roman" pitchFamily="18" charset="0"/>
              </a:defRPr>
            </a:lvl1pPr>
            <a:lvl2pPr marL="742950" indent="-285750" defTabSz="923925" eaLnBrk="0" hangingPunct="0">
              <a:defRPr sz="3200">
                <a:solidFill>
                  <a:srgbClr val="009999"/>
                </a:solidFill>
                <a:latin typeface="Times New Roman" pitchFamily="18" charset="0"/>
              </a:defRPr>
            </a:lvl2pPr>
            <a:lvl3pPr marL="1143000" indent="-228600" defTabSz="923925" eaLnBrk="0" hangingPunct="0">
              <a:defRPr sz="3200">
                <a:solidFill>
                  <a:srgbClr val="009999"/>
                </a:solidFill>
                <a:latin typeface="Times New Roman" pitchFamily="18" charset="0"/>
              </a:defRPr>
            </a:lvl3pPr>
            <a:lvl4pPr marL="1600200" indent="-228600" defTabSz="923925" eaLnBrk="0" hangingPunct="0">
              <a:defRPr sz="3200">
                <a:solidFill>
                  <a:srgbClr val="009999"/>
                </a:solidFill>
                <a:latin typeface="Times New Roman" pitchFamily="18" charset="0"/>
              </a:defRPr>
            </a:lvl4pPr>
            <a:lvl5pPr marL="2057400" indent="-228600" defTabSz="923925" eaLnBrk="0" hangingPunct="0">
              <a:defRPr sz="3200">
                <a:solidFill>
                  <a:srgbClr val="009999"/>
                </a:solidFill>
                <a:latin typeface="Times New Roman" pitchFamily="18" charset="0"/>
              </a:defRPr>
            </a:lvl5pPr>
            <a:lvl6pPr marL="2514600" indent="-228600" algn="ctr" defTabSz="923925" eaLnBrk="0" fontAlgn="base" hangingPunct="0">
              <a:spcBef>
                <a:spcPct val="0"/>
              </a:spcBef>
              <a:spcAft>
                <a:spcPct val="0"/>
              </a:spcAft>
              <a:defRPr sz="3200">
                <a:solidFill>
                  <a:srgbClr val="009999"/>
                </a:solidFill>
                <a:latin typeface="Times New Roman" pitchFamily="18" charset="0"/>
              </a:defRPr>
            </a:lvl6pPr>
            <a:lvl7pPr marL="2971800" indent="-228600" algn="ctr" defTabSz="923925" eaLnBrk="0" fontAlgn="base" hangingPunct="0">
              <a:spcBef>
                <a:spcPct val="0"/>
              </a:spcBef>
              <a:spcAft>
                <a:spcPct val="0"/>
              </a:spcAft>
              <a:defRPr sz="3200">
                <a:solidFill>
                  <a:srgbClr val="009999"/>
                </a:solidFill>
                <a:latin typeface="Times New Roman" pitchFamily="18" charset="0"/>
              </a:defRPr>
            </a:lvl7pPr>
            <a:lvl8pPr marL="3429000" indent="-228600" algn="ctr" defTabSz="923925" eaLnBrk="0" fontAlgn="base" hangingPunct="0">
              <a:spcBef>
                <a:spcPct val="0"/>
              </a:spcBef>
              <a:spcAft>
                <a:spcPct val="0"/>
              </a:spcAft>
              <a:defRPr sz="3200">
                <a:solidFill>
                  <a:srgbClr val="009999"/>
                </a:solidFill>
                <a:latin typeface="Times New Roman" pitchFamily="18" charset="0"/>
              </a:defRPr>
            </a:lvl8pPr>
            <a:lvl9pPr marL="3886200" indent="-228600" algn="ctr" defTabSz="923925" eaLnBrk="0" fontAlgn="base" hangingPunct="0">
              <a:spcBef>
                <a:spcPct val="0"/>
              </a:spcBef>
              <a:spcAft>
                <a:spcPct val="0"/>
              </a:spcAft>
              <a:defRPr sz="3200">
                <a:solidFill>
                  <a:srgbClr val="009999"/>
                </a:solidFill>
                <a:latin typeface="Times New Roman" pitchFamily="18" charset="0"/>
              </a:defRPr>
            </a:lvl9pPr>
          </a:lstStyle>
          <a:p>
            <a:pPr eaLnBrk="1" hangingPunct="1"/>
            <a:fld id="{8994438E-7F36-4460-BBCD-61A5C7E56C08}" type="slidenum">
              <a:rPr lang="en-US" sz="1300" smtClean="0">
                <a:solidFill>
                  <a:schemeClr val="tx1"/>
                </a:solidFill>
              </a:rPr>
              <a:pPr eaLnBrk="1" hangingPunct="1"/>
              <a:t>3</a:t>
            </a:fld>
            <a:endParaRPr lang="en-US" sz="1300">
              <a:solidFill>
                <a:schemeClr val="tx1"/>
              </a:solidFill>
            </a:endParaRPr>
          </a:p>
        </p:txBody>
      </p:sp>
    </p:spTree>
    <p:extLst>
      <p:ext uri="{BB962C8B-B14F-4D97-AF65-F5344CB8AC3E}">
        <p14:creationId xmlns:p14="http://schemas.microsoft.com/office/powerpoint/2010/main" val="144463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200">
                <a:solidFill>
                  <a:srgbClr val="009999"/>
                </a:solidFill>
                <a:latin typeface="Times New Roman" pitchFamily="18" charset="0"/>
              </a:defRPr>
            </a:lvl1pPr>
            <a:lvl2pPr marL="742950" indent="-285750" defTabSz="923925" eaLnBrk="0" hangingPunct="0">
              <a:defRPr sz="3200">
                <a:solidFill>
                  <a:srgbClr val="009999"/>
                </a:solidFill>
                <a:latin typeface="Times New Roman" pitchFamily="18" charset="0"/>
              </a:defRPr>
            </a:lvl2pPr>
            <a:lvl3pPr marL="1143000" indent="-228600" defTabSz="923925" eaLnBrk="0" hangingPunct="0">
              <a:defRPr sz="3200">
                <a:solidFill>
                  <a:srgbClr val="009999"/>
                </a:solidFill>
                <a:latin typeface="Times New Roman" pitchFamily="18" charset="0"/>
              </a:defRPr>
            </a:lvl3pPr>
            <a:lvl4pPr marL="1600200" indent="-228600" defTabSz="923925" eaLnBrk="0" hangingPunct="0">
              <a:defRPr sz="3200">
                <a:solidFill>
                  <a:srgbClr val="009999"/>
                </a:solidFill>
                <a:latin typeface="Times New Roman" pitchFamily="18" charset="0"/>
              </a:defRPr>
            </a:lvl4pPr>
            <a:lvl5pPr marL="2057400" indent="-228600" defTabSz="923925" eaLnBrk="0" hangingPunct="0">
              <a:defRPr sz="3200">
                <a:solidFill>
                  <a:srgbClr val="009999"/>
                </a:solidFill>
                <a:latin typeface="Times New Roman" pitchFamily="18" charset="0"/>
              </a:defRPr>
            </a:lvl5pPr>
            <a:lvl6pPr marL="2514600" indent="-228600" algn="ctr" defTabSz="923925" eaLnBrk="0" fontAlgn="base" hangingPunct="0">
              <a:spcBef>
                <a:spcPct val="0"/>
              </a:spcBef>
              <a:spcAft>
                <a:spcPct val="0"/>
              </a:spcAft>
              <a:defRPr sz="3200">
                <a:solidFill>
                  <a:srgbClr val="009999"/>
                </a:solidFill>
                <a:latin typeface="Times New Roman" pitchFamily="18" charset="0"/>
              </a:defRPr>
            </a:lvl6pPr>
            <a:lvl7pPr marL="2971800" indent="-228600" algn="ctr" defTabSz="923925" eaLnBrk="0" fontAlgn="base" hangingPunct="0">
              <a:spcBef>
                <a:spcPct val="0"/>
              </a:spcBef>
              <a:spcAft>
                <a:spcPct val="0"/>
              </a:spcAft>
              <a:defRPr sz="3200">
                <a:solidFill>
                  <a:srgbClr val="009999"/>
                </a:solidFill>
                <a:latin typeface="Times New Roman" pitchFamily="18" charset="0"/>
              </a:defRPr>
            </a:lvl7pPr>
            <a:lvl8pPr marL="3429000" indent="-228600" algn="ctr" defTabSz="923925" eaLnBrk="0" fontAlgn="base" hangingPunct="0">
              <a:spcBef>
                <a:spcPct val="0"/>
              </a:spcBef>
              <a:spcAft>
                <a:spcPct val="0"/>
              </a:spcAft>
              <a:defRPr sz="3200">
                <a:solidFill>
                  <a:srgbClr val="009999"/>
                </a:solidFill>
                <a:latin typeface="Times New Roman" pitchFamily="18" charset="0"/>
              </a:defRPr>
            </a:lvl8pPr>
            <a:lvl9pPr marL="3886200" indent="-228600" algn="ctr" defTabSz="923925" eaLnBrk="0" fontAlgn="base" hangingPunct="0">
              <a:spcBef>
                <a:spcPct val="0"/>
              </a:spcBef>
              <a:spcAft>
                <a:spcPct val="0"/>
              </a:spcAft>
              <a:defRPr sz="3200">
                <a:solidFill>
                  <a:srgbClr val="009999"/>
                </a:solidFill>
                <a:latin typeface="Times New Roman" pitchFamily="18" charset="0"/>
              </a:defRPr>
            </a:lvl9pPr>
          </a:lstStyle>
          <a:p>
            <a:pPr eaLnBrk="1" hangingPunct="1"/>
            <a:fld id="{8994438E-7F36-4460-BBCD-61A5C7E56C08}" type="slidenum">
              <a:rPr lang="en-US" sz="1300" smtClean="0">
                <a:solidFill>
                  <a:schemeClr val="tx1"/>
                </a:solidFill>
              </a:rPr>
              <a:pPr eaLnBrk="1" hangingPunct="1"/>
              <a:t>4</a:t>
            </a:fld>
            <a:endParaRPr lang="en-US" sz="1300">
              <a:solidFill>
                <a:schemeClr val="tx1"/>
              </a:solidFill>
            </a:endParaRPr>
          </a:p>
        </p:txBody>
      </p:sp>
    </p:spTree>
    <p:extLst>
      <p:ext uri="{BB962C8B-B14F-4D97-AF65-F5344CB8AC3E}">
        <p14:creationId xmlns:p14="http://schemas.microsoft.com/office/powerpoint/2010/main" val="304464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200">
                <a:solidFill>
                  <a:srgbClr val="009999"/>
                </a:solidFill>
                <a:latin typeface="Times New Roman" pitchFamily="18" charset="0"/>
              </a:defRPr>
            </a:lvl1pPr>
            <a:lvl2pPr marL="742950" indent="-285750" defTabSz="923925" eaLnBrk="0" hangingPunct="0">
              <a:defRPr sz="3200">
                <a:solidFill>
                  <a:srgbClr val="009999"/>
                </a:solidFill>
                <a:latin typeface="Times New Roman" pitchFamily="18" charset="0"/>
              </a:defRPr>
            </a:lvl2pPr>
            <a:lvl3pPr marL="1143000" indent="-228600" defTabSz="923925" eaLnBrk="0" hangingPunct="0">
              <a:defRPr sz="3200">
                <a:solidFill>
                  <a:srgbClr val="009999"/>
                </a:solidFill>
                <a:latin typeface="Times New Roman" pitchFamily="18" charset="0"/>
              </a:defRPr>
            </a:lvl3pPr>
            <a:lvl4pPr marL="1600200" indent="-228600" defTabSz="923925" eaLnBrk="0" hangingPunct="0">
              <a:defRPr sz="3200">
                <a:solidFill>
                  <a:srgbClr val="009999"/>
                </a:solidFill>
                <a:latin typeface="Times New Roman" pitchFamily="18" charset="0"/>
              </a:defRPr>
            </a:lvl4pPr>
            <a:lvl5pPr marL="2057400" indent="-228600" defTabSz="923925" eaLnBrk="0" hangingPunct="0">
              <a:defRPr sz="3200">
                <a:solidFill>
                  <a:srgbClr val="009999"/>
                </a:solidFill>
                <a:latin typeface="Times New Roman" pitchFamily="18" charset="0"/>
              </a:defRPr>
            </a:lvl5pPr>
            <a:lvl6pPr marL="2514600" indent="-228600" algn="ctr" defTabSz="923925" eaLnBrk="0" fontAlgn="base" hangingPunct="0">
              <a:spcBef>
                <a:spcPct val="0"/>
              </a:spcBef>
              <a:spcAft>
                <a:spcPct val="0"/>
              </a:spcAft>
              <a:defRPr sz="3200">
                <a:solidFill>
                  <a:srgbClr val="009999"/>
                </a:solidFill>
                <a:latin typeface="Times New Roman" pitchFamily="18" charset="0"/>
              </a:defRPr>
            </a:lvl6pPr>
            <a:lvl7pPr marL="2971800" indent="-228600" algn="ctr" defTabSz="923925" eaLnBrk="0" fontAlgn="base" hangingPunct="0">
              <a:spcBef>
                <a:spcPct val="0"/>
              </a:spcBef>
              <a:spcAft>
                <a:spcPct val="0"/>
              </a:spcAft>
              <a:defRPr sz="3200">
                <a:solidFill>
                  <a:srgbClr val="009999"/>
                </a:solidFill>
                <a:latin typeface="Times New Roman" pitchFamily="18" charset="0"/>
              </a:defRPr>
            </a:lvl7pPr>
            <a:lvl8pPr marL="3429000" indent="-228600" algn="ctr" defTabSz="923925" eaLnBrk="0" fontAlgn="base" hangingPunct="0">
              <a:spcBef>
                <a:spcPct val="0"/>
              </a:spcBef>
              <a:spcAft>
                <a:spcPct val="0"/>
              </a:spcAft>
              <a:defRPr sz="3200">
                <a:solidFill>
                  <a:srgbClr val="009999"/>
                </a:solidFill>
                <a:latin typeface="Times New Roman" pitchFamily="18" charset="0"/>
              </a:defRPr>
            </a:lvl8pPr>
            <a:lvl9pPr marL="3886200" indent="-228600" algn="ctr" defTabSz="923925" eaLnBrk="0" fontAlgn="base" hangingPunct="0">
              <a:spcBef>
                <a:spcPct val="0"/>
              </a:spcBef>
              <a:spcAft>
                <a:spcPct val="0"/>
              </a:spcAft>
              <a:defRPr sz="3200">
                <a:solidFill>
                  <a:srgbClr val="009999"/>
                </a:solidFill>
                <a:latin typeface="Times New Roman" pitchFamily="18" charset="0"/>
              </a:defRPr>
            </a:lvl9pPr>
          </a:lstStyle>
          <a:p>
            <a:pPr eaLnBrk="1" hangingPunct="1"/>
            <a:fld id="{0C7809CE-930D-4100-BD10-CE2C75C4DBC6}" type="slidenum">
              <a:rPr lang="en-US" sz="1300" smtClean="0">
                <a:solidFill>
                  <a:schemeClr val="tx1"/>
                </a:solidFill>
              </a:rPr>
              <a:pPr eaLnBrk="1" hangingPunct="1"/>
              <a:t>5</a:t>
            </a:fld>
            <a:endParaRPr lang="en-US" sz="1300">
              <a:solidFill>
                <a:schemeClr val="tx1"/>
              </a:solidFill>
            </a:endParaRPr>
          </a:p>
        </p:txBody>
      </p:sp>
    </p:spTree>
    <p:extLst>
      <p:ext uri="{BB962C8B-B14F-4D97-AF65-F5344CB8AC3E}">
        <p14:creationId xmlns:p14="http://schemas.microsoft.com/office/powerpoint/2010/main" val="280574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200">
                <a:solidFill>
                  <a:srgbClr val="009999"/>
                </a:solidFill>
                <a:latin typeface="Times New Roman" pitchFamily="18" charset="0"/>
              </a:defRPr>
            </a:lvl1pPr>
            <a:lvl2pPr marL="742950" indent="-285750" defTabSz="923925" eaLnBrk="0" hangingPunct="0">
              <a:defRPr sz="3200">
                <a:solidFill>
                  <a:srgbClr val="009999"/>
                </a:solidFill>
                <a:latin typeface="Times New Roman" pitchFamily="18" charset="0"/>
              </a:defRPr>
            </a:lvl2pPr>
            <a:lvl3pPr marL="1143000" indent="-228600" defTabSz="923925" eaLnBrk="0" hangingPunct="0">
              <a:defRPr sz="3200">
                <a:solidFill>
                  <a:srgbClr val="009999"/>
                </a:solidFill>
                <a:latin typeface="Times New Roman" pitchFamily="18" charset="0"/>
              </a:defRPr>
            </a:lvl3pPr>
            <a:lvl4pPr marL="1600200" indent="-228600" defTabSz="923925" eaLnBrk="0" hangingPunct="0">
              <a:defRPr sz="3200">
                <a:solidFill>
                  <a:srgbClr val="009999"/>
                </a:solidFill>
                <a:latin typeface="Times New Roman" pitchFamily="18" charset="0"/>
              </a:defRPr>
            </a:lvl4pPr>
            <a:lvl5pPr marL="2057400" indent="-228600" defTabSz="923925" eaLnBrk="0" hangingPunct="0">
              <a:defRPr sz="3200">
                <a:solidFill>
                  <a:srgbClr val="009999"/>
                </a:solidFill>
                <a:latin typeface="Times New Roman" pitchFamily="18" charset="0"/>
              </a:defRPr>
            </a:lvl5pPr>
            <a:lvl6pPr marL="2514600" indent="-228600" algn="ctr" defTabSz="923925" eaLnBrk="0" fontAlgn="base" hangingPunct="0">
              <a:spcBef>
                <a:spcPct val="0"/>
              </a:spcBef>
              <a:spcAft>
                <a:spcPct val="0"/>
              </a:spcAft>
              <a:defRPr sz="3200">
                <a:solidFill>
                  <a:srgbClr val="009999"/>
                </a:solidFill>
                <a:latin typeface="Times New Roman" pitchFamily="18" charset="0"/>
              </a:defRPr>
            </a:lvl6pPr>
            <a:lvl7pPr marL="2971800" indent="-228600" algn="ctr" defTabSz="923925" eaLnBrk="0" fontAlgn="base" hangingPunct="0">
              <a:spcBef>
                <a:spcPct val="0"/>
              </a:spcBef>
              <a:spcAft>
                <a:spcPct val="0"/>
              </a:spcAft>
              <a:defRPr sz="3200">
                <a:solidFill>
                  <a:srgbClr val="009999"/>
                </a:solidFill>
                <a:latin typeface="Times New Roman" pitchFamily="18" charset="0"/>
              </a:defRPr>
            </a:lvl7pPr>
            <a:lvl8pPr marL="3429000" indent="-228600" algn="ctr" defTabSz="923925" eaLnBrk="0" fontAlgn="base" hangingPunct="0">
              <a:spcBef>
                <a:spcPct val="0"/>
              </a:spcBef>
              <a:spcAft>
                <a:spcPct val="0"/>
              </a:spcAft>
              <a:defRPr sz="3200">
                <a:solidFill>
                  <a:srgbClr val="009999"/>
                </a:solidFill>
                <a:latin typeface="Times New Roman" pitchFamily="18" charset="0"/>
              </a:defRPr>
            </a:lvl8pPr>
            <a:lvl9pPr marL="3886200" indent="-228600" algn="ctr" defTabSz="923925" eaLnBrk="0" fontAlgn="base" hangingPunct="0">
              <a:spcBef>
                <a:spcPct val="0"/>
              </a:spcBef>
              <a:spcAft>
                <a:spcPct val="0"/>
              </a:spcAft>
              <a:defRPr sz="3200">
                <a:solidFill>
                  <a:srgbClr val="009999"/>
                </a:solidFill>
                <a:latin typeface="Times New Roman" pitchFamily="18" charset="0"/>
              </a:defRPr>
            </a:lvl9pPr>
          </a:lstStyle>
          <a:p>
            <a:pPr eaLnBrk="1" hangingPunct="1"/>
            <a:fld id="{D6E727A6-7DF9-4641-834D-927C5580E40C}" type="slidenum">
              <a:rPr lang="en-US" sz="1300" smtClean="0">
                <a:solidFill>
                  <a:schemeClr val="tx1"/>
                </a:solidFill>
              </a:rPr>
              <a:pPr eaLnBrk="1" hangingPunct="1"/>
              <a:t>6</a:t>
            </a:fld>
            <a:endParaRPr lang="en-US" sz="1300">
              <a:solidFill>
                <a:schemeClr val="tx1"/>
              </a:solidFill>
            </a:endParaRPr>
          </a:p>
        </p:txBody>
      </p:sp>
    </p:spTree>
    <p:extLst>
      <p:ext uri="{BB962C8B-B14F-4D97-AF65-F5344CB8AC3E}">
        <p14:creationId xmlns:p14="http://schemas.microsoft.com/office/powerpoint/2010/main" val="2076102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200">
                <a:solidFill>
                  <a:srgbClr val="009999"/>
                </a:solidFill>
                <a:latin typeface="Times New Roman" pitchFamily="18" charset="0"/>
              </a:defRPr>
            </a:lvl1pPr>
            <a:lvl2pPr marL="742950" indent="-285750" defTabSz="923925" eaLnBrk="0" hangingPunct="0">
              <a:defRPr sz="3200">
                <a:solidFill>
                  <a:srgbClr val="009999"/>
                </a:solidFill>
                <a:latin typeface="Times New Roman" pitchFamily="18" charset="0"/>
              </a:defRPr>
            </a:lvl2pPr>
            <a:lvl3pPr marL="1143000" indent="-228600" defTabSz="923925" eaLnBrk="0" hangingPunct="0">
              <a:defRPr sz="3200">
                <a:solidFill>
                  <a:srgbClr val="009999"/>
                </a:solidFill>
                <a:latin typeface="Times New Roman" pitchFamily="18" charset="0"/>
              </a:defRPr>
            </a:lvl3pPr>
            <a:lvl4pPr marL="1600200" indent="-228600" defTabSz="923925" eaLnBrk="0" hangingPunct="0">
              <a:defRPr sz="3200">
                <a:solidFill>
                  <a:srgbClr val="009999"/>
                </a:solidFill>
                <a:latin typeface="Times New Roman" pitchFamily="18" charset="0"/>
              </a:defRPr>
            </a:lvl4pPr>
            <a:lvl5pPr marL="2057400" indent="-228600" defTabSz="923925" eaLnBrk="0" hangingPunct="0">
              <a:defRPr sz="3200">
                <a:solidFill>
                  <a:srgbClr val="009999"/>
                </a:solidFill>
                <a:latin typeface="Times New Roman" pitchFamily="18" charset="0"/>
              </a:defRPr>
            </a:lvl5pPr>
            <a:lvl6pPr marL="2514600" indent="-228600" algn="ctr" defTabSz="923925" eaLnBrk="0" fontAlgn="base" hangingPunct="0">
              <a:spcBef>
                <a:spcPct val="0"/>
              </a:spcBef>
              <a:spcAft>
                <a:spcPct val="0"/>
              </a:spcAft>
              <a:defRPr sz="3200">
                <a:solidFill>
                  <a:srgbClr val="009999"/>
                </a:solidFill>
                <a:latin typeface="Times New Roman" pitchFamily="18" charset="0"/>
              </a:defRPr>
            </a:lvl6pPr>
            <a:lvl7pPr marL="2971800" indent="-228600" algn="ctr" defTabSz="923925" eaLnBrk="0" fontAlgn="base" hangingPunct="0">
              <a:spcBef>
                <a:spcPct val="0"/>
              </a:spcBef>
              <a:spcAft>
                <a:spcPct val="0"/>
              </a:spcAft>
              <a:defRPr sz="3200">
                <a:solidFill>
                  <a:srgbClr val="009999"/>
                </a:solidFill>
                <a:latin typeface="Times New Roman" pitchFamily="18" charset="0"/>
              </a:defRPr>
            </a:lvl7pPr>
            <a:lvl8pPr marL="3429000" indent="-228600" algn="ctr" defTabSz="923925" eaLnBrk="0" fontAlgn="base" hangingPunct="0">
              <a:spcBef>
                <a:spcPct val="0"/>
              </a:spcBef>
              <a:spcAft>
                <a:spcPct val="0"/>
              </a:spcAft>
              <a:defRPr sz="3200">
                <a:solidFill>
                  <a:srgbClr val="009999"/>
                </a:solidFill>
                <a:latin typeface="Times New Roman" pitchFamily="18" charset="0"/>
              </a:defRPr>
            </a:lvl8pPr>
            <a:lvl9pPr marL="3886200" indent="-228600" algn="ctr" defTabSz="923925" eaLnBrk="0" fontAlgn="base" hangingPunct="0">
              <a:spcBef>
                <a:spcPct val="0"/>
              </a:spcBef>
              <a:spcAft>
                <a:spcPct val="0"/>
              </a:spcAft>
              <a:defRPr sz="3200">
                <a:solidFill>
                  <a:srgbClr val="009999"/>
                </a:solidFill>
                <a:latin typeface="Times New Roman" pitchFamily="18" charset="0"/>
              </a:defRPr>
            </a:lvl9pPr>
          </a:lstStyle>
          <a:p>
            <a:pPr eaLnBrk="1" hangingPunct="1"/>
            <a:fld id="{E8673865-1BB1-4B45-86D1-EC632F889397}" type="slidenum">
              <a:rPr lang="en-US" sz="1300" smtClean="0">
                <a:solidFill>
                  <a:schemeClr val="tx1"/>
                </a:solidFill>
              </a:rPr>
              <a:pPr eaLnBrk="1" hangingPunct="1"/>
              <a:t>7</a:t>
            </a:fld>
            <a:endParaRPr lang="en-US" sz="1300">
              <a:solidFill>
                <a:schemeClr val="tx1"/>
              </a:solidFill>
            </a:endParaRPr>
          </a:p>
        </p:txBody>
      </p:sp>
    </p:spTree>
    <p:extLst>
      <p:ext uri="{BB962C8B-B14F-4D97-AF65-F5344CB8AC3E}">
        <p14:creationId xmlns:p14="http://schemas.microsoft.com/office/powerpoint/2010/main" val="3032358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200">
                <a:solidFill>
                  <a:srgbClr val="009999"/>
                </a:solidFill>
                <a:latin typeface="Times New Roman" pitchFamily="18" charset="0"/>
              </a:defRPr>
            </a:lvl1pPr>
            <a:lvl2pPr marL="742950" indent="-285750" defTabSz="923925" eaLnBrk="0" hangingPunct="0">
              <a:defRPr sz="3200">
                <a:solidFill>
                  <a:srgbClr val="009999"/>
                </a:solidFill>
                <a:latin typeface="Times New Roman" pitchFamily="18" charset="0"/>
              </a:defRPr>
            </a:lvl2pPr>
            <a:lvl3pPr marL="1143000" indent="-228600" defTabSz="923925" eaLnBrk="0" hangingPunct="0">
              <a:defRPr sz="3200">
                <a:solidFill>
                  <a:srgbClr val="009999"/>
                </a:solidFill>
                <a:latin typeface="Times New Roman" pitchFamily="18" charset="0"/>
              </a:defRPr>
            </a:lvl3pPr>
            <a:lvl4pPr marL="1600200" indent="-228600" defTabSz="923925" eaLnBrk="0" hangingPunct="0">
              <a:defRPr sz="3200">
                <a:solidFill>
                  <a:srgbClr val="009999"/>
                </a:solidFill>
                <a:latin typeface="Times New Roman" pitchFamily="18" charset="0"/>
              </a:defRPr>
            </a:lvl4pPr>
            <a:lvl5pPr marL="2057400" indent="-228600" defTabSz="923925" eaLnBrk="0" hangingPunct="0">
              <a:defRPr sz="3200">
                <a:solidFill>
                  <a:srgbClr val="009999"/>
                </a:solidFill>
                <a:latin typeface="Times New Roman" pitchFamily="18" charset="0"/>
              </a:defRPr>
            </a:lvl5pPr>
            <a:lvl6pPr marL="2514600" indent="-228600" algn="ctr" defTabSz="923925" eaLnBrk="0" fontAlgn="base" hangingPunct="0">
              <a:spcBef>
                <a:spcPct val="0"/>
              </a:spcBef>
              <a:spcAft>
                <a:spcPct val="0"/>
              </a:spcAft>
              <a:defRPr sz="3200">
                <a:solidFill>
                  <a:srgbClr val="009999"/>
                </a:solidFill>
                <a:latin typeface="Times New Roman" pitchFamily="18" charset="0"/>
              </a:defRPr>
            </a:lvl6pPr>
            <a:lvl7pPr marL="2971800" indent="-228600" algn="ctr" defTabSz="923925" eaLnBrk="0" fontAlgn="base" hangingPunct="0">
              <a:spcBef>
                <a:spcPct val="0"/>
              </a:spcBef>
              <a:spcAft>
                <a:spcPct val="0"/>
              </a:spcAft>
              <a:defRPr sz="3200">
                <a:solidFill>
                  <a:srgbClr val="009999"/>
                </a:solidFill>
                <a:latin typeface="Times New Roman" pitchFamily="18" charset="0"/>
              </a:defRPr>
            </a:lvl7pPr>
            <a:lvl8pPr marL="3429000" indent="-228600" algn="ctr" defTabSz="923925" eaLnBrk="0" fontAlgn="base" hangingPunct="0">
              <a:spcBef>
                <a:spcPct val="0"/>
              </a:spcBef>
              <a:spcAft>
                <a:spcPct val="0"/>
              </a:spcAft>
              <a:defRPr sz="3200">
                <a:solidFill>
                  <a:srgbClr val="009999"/>
                </a:solidFill>
                <a:latin typeface="Times New Roman" pitchFamily="18" charset="0"/>
              </a:defRPr>
            </a:lvl8pPr>
            <a:lvl9pPr marL="3886200" indent="-228600" algn="ctr" defTabSz="923925" eaLnBrk="0" fontAlgn="base" hangingPunct="0">
              <a:spcBef>
                <a:spcPct val="0"/>
              </a:spcBef>
              <a:spcAft>
                <a:spcPct val="0"/>
              </a:spcAft>
              <a:defRPr sz="3200">
                <a:solidFill>
                  <a:srgbClr val="009999"/>
                </a:solidFill>
                <a:latin typeface="Times New Roman" pitchFamily="18" charset="0"/>
              </a:defRPr>
            </a:lvl9pPr>
          </a:lstStyle>
          <a:p>
            <a:pPr eaLnBrk="1" hangingPunct="1"/>
            <a:fld id="{E8673865-1BB1-4B45-86D1-EC632F889397}" type="slidenum">
              <a:rPr lang="en-US" sz="1300" smtClean="0">
                <a:solidFill>
                  <a:schemeClr val="tx1"/>
                </a:solidFill>
              </a:rPr>
              <a:pPr eaLnBrk="1" hangingPunct="1"/>
              <a:t>9</a:t>
            </a:fld>
            <a:endParaRPr lang="en-US" sz="1300">
              <a:solidFill>
                <a:schemeClr val="tx1"/>
              </a:solidFill>
            </a:endParaRPr>
          </a:p>
        </p:txBody>
      </p:sp>
    </p:spTree>
    <p:extLst>
      <p:ext uri="{BB962C8B-B14F-4D97-AF65-F5344CB8AC3E}">
        <p14:creationId xmlns:p14="http://schemas.microsoft.com/office/powerpoint/2010/main" val="387333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1/30/20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CMPS 3130/6130 Computational Geometry</a:t>
            </a:r>
          </a:p>
        </p:txBody>
      </p:sp>
      <p:sp>
        <p:nvSpPr>
          <p:cNvPr id="6" name="Rectangle 6"/>
          <p:cNvSpPr>
            <a:spLocks noGrp="1" noChangeArrowheads="1"/>
          </p:cNvSpPr>
          <p:nvPr>
            <p:ph type="sldNum" sz="quarter" idx="12"/>
          </p:nvPr>
        </p:nvSpPr>
        <p:spPr>
          <a:ln/>
        </p:spPr>
        <p:txBody>
          <a:bodyPr/>
          <a:lstStyle>
            <a:lvl1pPr>
              <a:defRPr/>
            </a:lvl1pPr>
          </a:lstStyle>
          <a:p>
            <a:pPr>
              <a:defRPr/>
            </a:pPr>
            <a:fld id="{F8BABA82-71BE-4D11-8FA6-5B3C2EB63B96}" type="slidenum">
              <a:rPr lang="en-US"/>
              <a:pPr>
                <a:defRPr/>
              </a:pPr>
              <a:t>‹#›</a:t>
            </a:fld>
            <a:endParaRPr lang="en-US"/>
          </a:p>
        </p:txBody>
      </p:sp>
    </p:spTree>
    <p:extLst>
      <p:ext uri="{BB962C8B-B14F-4D97-AF65-F5344CB8AC3E}">
        <p14:creationId xmlns:p14="http://schemas.microsoft.com/office/powerpoint/2010/main" val="481093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1/30/20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CMPS 3130/6130 Computational Geometry</a:t>
            </a:r>
          </a:p>
        </p:txBody>
      </p:sp>
      <p:sp>
        <p:nvSpPr>
          <p:cNvPr id="6" name="Rectangle 6"/>
          <p:cNvSpPr>
            <a:spLocks noGrp="1" noChangeArrowheads="1"/>
          </p:cNvSpPr>
          <p:nvPr>
            <p:ph type="sldNum" sz="quarter" idx="12"/>
          </p:nvPr>
        </p:nvSpPr>
        <p:spPr>
          <a:ln/>
        </p:spPr>
        <p:txBody>
          <a:bodyPr/>
          <a:lstStyle>
            <a:lvl1pPr>
              <a:defRPr/>
            </a:lvl1pPr>
          </a:lstStyle>
          <a:p>
            <a:pPr>
              <a:defRPr/>
            </a:pPr>
            <a:fld id="{4CD83E9F-31DA-401B-8FB0-B3FB983050C0}" type="slidenum">
              <a:rPr lang="en-US"/>
              <a:pPr>
                <a:defRPr/>
              </a:pPr>
              <a:t>‹#›</a:t>
            </a:fld>
            <a:endParaRPr lang="en-US"/>
          </a:p>
        </p:txBody>
      </p:sp>
    </p:spTree>
    <p:extLst>
      <p:ext uri="{BB962C8B-B14F-4D97-AF65-F5344CB8AC3E}">
        <p14:creationId xmlns:p14="http://schemas.microsoft.com/office/powerpoint/2010/main" val="1310812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04800"/>
            <a:ext cx="20764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60769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1/30/20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CMPS 3130/6130 Computational Geometry</a:t>
            </a:r>
          </a:p>
        </p:txBody>
      </p:sp>
      <p:sp>
        <p:nvSpPr>
          <p:cNvPr id="6" name="Rectangle 6"/>
          <p:cNvSpPr>
            <a:spLocks noGrp="1" noChangeArrowheads="1"/>
          </p:cNvSpPr>
          <p:nvPr>
            <p:ph type="sldNum" sz="quarter" idx="12"/>
          </p:nvPr>
        </p:nvSpPr>
        <p:spPr>
          <a:ln/>
        </p:spPr>
        <p:txBody>
          <a:bodyPr/>
          <a:lstStyle>
            <a:lvl1pPr>
              <a:defRPr/>
            </a:lvl1pPr>
          </a:lstStyle>
          <a:p>
            <a:pPr>
              <a:defRPr/>
            </a:pPr>
            <a:fld id="{B43BCF55-7DE1-480D-A160-174E47444821}" type="slidenum">
              <a:rPr lang="en-US"/>
              <a:pPr>
                <a:defRPr/>
              </a:pPr>
              <a:t>‹#›</a:t>
            </a:fld>
            <a:endParaRPr lang="en-US"/>
          </a:p>
        </p:txBody>
      </p:sp>
    </p:spTree>
    <p:extLst>
      <p:ext uri="{BB962C8B-B14F-4D97-AF65-F5344CB8AC3E}">
        <p14:creationId xmlns:p14="http://schemas.microsoft.com/office/powerpoint/2010/main" val="348143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1/30/20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CMPS 3130/6130 Computational Geometry</a:t>
            </a:r>
          </a:p>
        </p:txBody>
      </p:sp>
      <p:sp>
        <p:nvSpPr>
          <p:cNvPr id="6" name="Rectangle 6"/>
          <p:cNvSpPr>
            <a:spLocks noGrp="1" noChangeArrowheads="1"/>
          </p:cNvSpPr>
          <p:nvPr>
            <p:ph type="sldNum" sz="quarter" idx="12"/>
          </p:nvPr>
        </p:nvSpPr>
        <p:spPr>
          <a:ln/>
        </p:spPr>
        <p:txBody>
          <a:bodyPr/>
          <a:lstStyle>
            <a:lvl1pPr>
              <a:defRPr/>
            </a:lvl1pPr>
          </a:lstStyle>
          <a:p>
            <a:pPr>
              <a:defRPr/>
            </a:pPr>
            <a:fld id="{476FC7A8-2BBC-4451-A339-F0A8CD45F14C}" type="slidenum">
              <a:rPr lang="en-US"/>
              <a:pPr>
                <a:defRPr/>
              </a:pPr>
              <a:t>‹#›</a:t>
            </a:fld>
            <a:endParaRPr lang="en-US"/>
          </a:p>
        </p:txBody>
      </p:sp>
    </p:spTree>
    <p:extLst>
      <p:ext uri="{BB962C8B-B14F-4D97-AF65-F5344CB8AC3E}">
        <p14:creationId xmlns:p14="http://schemas.microsoft.com/office/powerpoint/2010/main" val="161508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1/30/20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CMPS 3130/6130 Computational Geometry</a:t>
            </a:r>
          </a:p>
        </p:txBody>
      </p:sp>
      <p:sp>
        <p:nvSpPr>
          <p:cNvPr id="6" name="Rectangle 6"/>
          <p:cNvSpPr>
            <a:spLocks noGrp="1" noChangeArrowheads="1"/>
          </p:cNvSpPr>
          <p:nvPr>
            <p:ph type="sldNum" sz="quarter" idx="12"/>
          </p:nvPr>
        </p:nvSpPr>
        <p:spPr>
          <a:ln/>
        </p:spPr>
        <p:txBody>
          <a:bodyPr/>
          <a:lstStyle>
            <a:lvl1pPr>
              <a:defRPr/>
            </a:lvl1pPr>
          </a:lstStyle>
          <a:p>
            <a:pPr>
              <a:defRPr/>
            </a:pPr>
            <a:fld id="{D8430F1F-A814-4D10-998A-EA4E6C5B8968}" type="slidenum">
              <a:rPr lang="en-US"/>
              <a:pPr>
                <a:defRPr/>
              </a:pPr>
              <a:t>‹#›</a:t>
            </a:fld>
            <a:endParaRPr lang="en-US"/>
          </a:p>
        </p:txBody>
      </p:sp>
    </p:spTree>
    <p:extLst>
      <p:ext uri="{BB962C8B-B14F-4D97-AF65-F5344CB8AC3E}">
        <p14:creationId xmlns:p14="http://schemas.microsoft.com/office/powerpoint/2010/main" val="1654199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1/30/20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CMPS 3130/6130 Computational Geometry</a:t>
            </a:r>
          </a:p>
        </p:txBody>
      </p:sp>
      <p:sp>
        <p:nvSpPr>
          <p:cNvPr id="7" name="Rectangle 6"/>
          <p:cNvSpPr>
            <a:spLocks noGrp="1" noChangeArrowheads="1"/>
          </p:cNvSpPr>
          <p:nvPr>
            <p:ph type="sldNum" sz="quarter" idx="12"/>
          </p:nvPr>
        </p:nvSpPr>
        <p:spPr>
          <a:ln/>
        </p:spPr>
        <p:txBody>
          <a:bodyPr/>
          <a:lstStyle>
            <a:lvl1pPr>
              <a:defRPr/>
            </a:lvl1pPr>
          </a:lstStyle>
          <a:p>
            <a:pPr>
              <a:defRPr/>
            </a:pPr>
            <a:fld id="{BB726B16-51F7-4B38-B282-5F22C5DEE937}" type="slidenum">
              <a:rPr lang="en-US"/>
              <a:pPr>
                <a:defRPr/>
              </a:pPr>
              <a:t>‹#›</a:t>
            </a:fld>
            <a:endParaRPr lang="en-US"/>
          </a:p>
        </p:txBody>
      </p:sp>
    </p:spTree>
    <p:extLst>
      <p:ext uri="{BB962C8B-B14F-4D97-AF65-F5344CB8AC3E}">
        <p14:creationId xmlns:p14="http://schemas.microsoft.com/office/powerpoint/2010/main" val="371514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1/30/20</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CMPS 3130/6130 Computational Geometry</a:t>
            </a:r>
          </a:p>
        </p:txBody>
      </p:sp>
      <p:sp>
        <p:nvSpPr>
          <p:cNvPr id="9" name="Rectangle 6"/>
          <p:cNvSpPr>
            <a:spLocks noGrp="1" noChangeArrowheads="1"/>
          </p:cNvSpPr>
          <p:nvPr>
            <p:ph type="sldNum" sz="quarter" idx="12"/>
          </p:nvPr>
        </p:nvSpPr>
        <p:spPr>
          <a:ln/>
        </p:spPr>
        <p:txBody>
          <a:bodyPr/>
          <a:lstStyle>
            <a:lvl1pPr>
              <a:defRPr/>
            </a:lvl1pPr>
          </a:lstStyle>
          <a:p>
            <a:pPr>
              <a:defRPr/>
            </a:pPr>
            <a:fld id="{BDB7ABDE-1D79-4792-BCC7-A227A2B029B6}" type="slidenum">
              <a:rPr lang="en-US"/>
              <a:pPr>
                <a:defRPr/>
              </a:pPr>
              <a:t>‹#›</a:t>
            </a:fld>
            <a:endParaRPr lang="en-US"/>
          </a:p>
        </p:txBody>
      </p:sp>
    </p:spTree>
    <p:extLst>
      <p:ext uri="{BB962C8B-B14F-4D97-AF65-F5344CB8AC3E}">
        <p14:creationId xmlns:p14="http://schemas.microsoft.com/office/powerpoint/2010/main" val="12218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1/30/20</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CMPS 3130/6130 Computational Geometry</a:t>
            </a:r>
          </a:p>
        </p:txBody>
      </p:sp>
      <p:sp>
        <p:nvSpPr>
          <p:cNvPr id="5" name="Rectangle 6"/>
          <p:cNvSpPr>
            <a:spLocks noGrp="1" noChangeArrowheads="1"/>
          </p:cNvSpPr>
          <p:nvPr>
            <p:ph type="sldNum" sz="quarter" idx="12"/>
          </p:nvPr>
        </p:nvSpPr>
        <p:spPr>
          <a:ln/>
        </p:spPr>
        <p:txBody>
          <a:bodyPr/>
          <a:lstStyle>
            <a:lvl1pPr>
              <a:defRPr/>
            </a:lvl1pPr>
          </a:lstStyle>
          <a:p>
            <a:pPr>
              <a:defRPr/>
            </a:pPr>
            <a:fld id="{B7BE9444-3CFB-40EC-B6ED-6ADB5F425767}" type="slidenum">
              <a:rPr lang="en-US"/>
              <a:pPr>
                <a:defRPr/>
              </a:pPr>
              <a:t>‹#›</a:t>
            </a:fld>
            <a:endParaRPr lang="en-US"/>
          </a:p>
        </p:txBody>
      </p:sp>
    </p:spTree>
    <p:extLst>
      <p:ext uri="{BB962C8B-B14F-4D97-AF65-F5344CB8AC3E}">
        <p14:creationId xmlns:p14="http://schemas.microsoft.com/office/powerpoint/2010/main" val="300391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1/30/20</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CMPS 3130/6130 Computational Geometry</a:t>
            </a:r>
          </a:p>
        </p:txBody>
      </p:sp>
      <p:sp>
        <p:nvSpPr>
          <p:cNvPr id="4" name="Rectangle 6"/>
          <p:cNvSpPr>
            <a:spLocks noGrp="1" noChangeArrowheads="1"/>
          </p:cNvSpPr>
          <p:nvPr>
            <p:ph type="sldNum" sz="quarter" idx="12"/>
          </p:nvPr>
        </p:nvSpPr>
        <p:spPr>
          <a:ln/>
        </p:spPr>
        <p:txBody>
          <a:bodyPr/>
          <a:lstStyle>
            <a:lvl1pPr>
              <a:defRPr/>
            </a:lvl1pPr>
          </a:lstStyle>
          <a:p>
            <a:pPr>
              <a:defRPr/>
            </a:pPr>
            <a:fld id="{E60661E9-7185-4684-B7B4-ACD531FCAF23}" type="slidenum">
              <a:rPr lang="en-US"/>
              <a:pPr>
                <a:defRPr/>
              </a:pPr>
              <a:t>‹#›</a:t>
            </a:fld>
            <a:endParaRPr lang="en-US"/>
          </a:p>
        </p:txBody>
      </p:sp>
    </p:spTree>
    <p:extLst>
      <p:ext uri="{BB962C8B-B14F-4D97-AF65-F5344CB8AC3E}">
        <p14:creationId xmlns:p14="http://schemas.microsoft.com/office/powerpoint/2010/main" val="138002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1/30/20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CMPS 3130/6130 Computational Geometry</a:t>
            </a:r>
          </a:p>
        </p:txBody>
      </p:sp>
      <p:sp>
        <p:nvSpPr>
          <p:cNvPr id="7" name="Rectangle 6"/>
          <p:cNvSpPr>
            <a:spLocks noGrp="1" noChangeArrowheads="1"/>
          </p:cNvSpPr>
          <p:nvPr>
            <p:ph type="sldNum" sz="quarter" idx="12"/>
          </p:nvPr>
        </p:nvSpPr>
        <p:spPr>
          <a:ln/>
        </p:spPr>
        <p:txBody>
          <a:bodyPr/>
          <a:lstStyle>
            <a:lvl1pPr>
              <a:defRPr/>
            </a:lvl1pPr>
          </a:lstStyle>
          <a:p>
            <a:pPr>
              <a:defRPr/>
            </a:pPr>
            <a:fld id="{863BA0A3-2E22-467F-8A10-94D3684C3568}" type="slidenum">
              <a:rPr lang="en-US"/>
              <a:pPr>
                <a:defRPr/>
              </a:pPr>
              <a:t>‹#›</a:t>
            </a:fld>
            <a:endParaRPr lang="en-US"/>
          </a:p>
        </p:txBody>
      </p:sp>
    </p:spTree>
    <p:extLst>
      <p:ext uri="{BB962C8B-B14F-4D97-AF65-F5344CB8AC3E}">
        <p14:creationId xmlns:p14="http://schemas.microsoft.com/office/powerpoint/2010/main" val="416255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1/30/20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CMPS 3130/6130 Computational Geometry</a:t>
            </a:r>
          </a:p>
        </p:txBody>
      </p:sp>
      <p:sp>
        <p:nvSpPr>
          <p:cNvPr id="7" name="Rectangle 6"/>
          <p:cNvSpPr>
            <a:spLocks noGrp="1" noChangeArrowheads="1"/>
          </p:cNvSpPr>
          <p:nvPr>
            <p:ph type="sldNum" sz="quarter" idx="12"/>
          </p:nvPr>
        </p:nvSpPr>
        <p:spPr>
          <a:ln/>
        </p:spPr>
        <p:txBody>
          <a:bodyPr/>
          <a:lstStyle>
            <a:lvl1pPr>
              <a:defRPr/>
            </a:lvl1pPr>
          </a:lstStyle>
          <a:p>
            <a:pPr>
              <a:defRPr/>
            </a:pPr>
            <a:fld id="{5F186F1E-55FD-4C53-856C-605AA4B297CE}" type="slidenum">
              <a:rPr lang="en-US"/>
              <a:pPr>
                <a:defRPr/>
              </a:pPr>
              <a:t>‹#›</a:t>
            </a:fld>
            <a:endParaRPr lang="en-US"/>
          </a:p>
        </p:txBody>
      </p:sp>
    </p:spTree>
    <p:extLst>
      <p:ext uri="{BB962C8B-B14F-4D97-AF65-F5344CB8AC3E}">
        <p14:creationId xmlns:p14="http://schemas.microsoft.com/office/powerpoint/2010/main" val="96773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3048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685800" y="6477000"/>
            <a:ext cx="86677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a:defRPr/>
            </a:pPr>
            <a:r>
              <a:rPr lang="en-US"/>
              <a:t>1/30/20</a:t>
            </a:r>
          </a:p>
        </p:txBody>
      </p:sp>
      <p:sp>
        <p:nvSpPr>
          <p:cNvPr id="12293" name="Rectangle 5"/>
          <p:cNvSpPr>
            <a:spLocks noGrp="1" noChangeArrowheads="1"/>
          </p:cNvSpPr>
          <p:nvPr>
            <p:ph type="ftr" sz="quarter" idx="3"/>
          </p:nvPr>
        </p:nvSpPr>
        <p:spPr bwMode="auto">
          <a:xfrm>
            <a:off x="1738313" y="6477000"/>
            <a:ext cx="579755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1">
                <a:solidFill>
                  <a:schemeClr val="tx1"/>
                </a:solidFill>
              </a:defRPr>
            </a:lvl1pPr>
          </a:lstStyle>
          <a:p>
            <a:pPr>
              <a:defRPr/>
            </a:pPr>
            <a:r>
              <a:rPr lang="en-US"/>
              <a:t>CMPS 3130/6130 Computational Geometry</a:t>
            </a:r>
          </a:p>
        </p:txBody>
      </p:sp>
      <p:sp>
        <p:nvSpPr>
          <p:cNvPr id="12294" name="Rectangle 6"/>
          <p:cNvSpPr>
            <a:spLocks noGrp="1" noChangeArrowheads="1"/>
          </p:cNvSpPr>
          <p:nvPr>
            <p:ph type="sldNum" sz="quarter" idx="4"/>
          </p:nvPr>
        </p:nvSpPr>
        <p:spPr bwMode="auto">
          <a:xfrm>
            <a:off x="7710488" y="6477000"/>
            <a:ext cx="747712"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ABC91355-9562-4D7B-86F4-42C912D767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imes New Roman" pitchFamily="18" charset="0"/>
        </a:defRPr>
      </a:lvl2pPr>
      <a:lvl3pPr algn="l" rtl="0" eaLnBrk="0" fontAlgn="base" hangingPunct="0">
        <a:spcBef>
          <a:spcPct val="0"/>
        </a:spcBef>
        <a:spcAft>
          <a:spcPct val="0"/>
        </a:spcAft>
        <a:defRPr sz="4400" b="1">
          <a:solidFill>
            <a:schemeClr val="tx2"/>
          </a:solidFill>
          <a:latin typeface="Times New Roman" pitchFamily="18" charset="0"/>
        </a:defRPr>
      </a:lvl3pPr>
      <a:lvl4pPr algn="l" rtl="0" eaLnBrk="0" fontAlgn="base" hangingPunct="0">
        <a:spcBef>
          <a:spcPct val="0"/>
        </a:spcBef>
        <a:spcAft>
          <a:spcPct val="0"/>
        </a:spcAft>
        <a:defRPr sz="4400" b="1">
          <a:solidFill>
            <a:schemeClr val="tx2"/>
          </a:solidFill>
          <a:latin typeface="Times New Roman" pitchFamily="18" charset="0"/>
        </a:defRPr>
      </a:lvl4pPr>
      <a:lvl5pPr algn="l" rtl="0" eaLnBrk="0" fontAlgn="base" hangingPunct="0">
        <a:spcBef>
          <a:spcPct val="0"/>
        </a:spcBef>
        <a:spcAft>
          <a:spcPct val="0"/>
        </a:spcAft>
        <a:defRPr sz="4400" b="1">
          <a:solidFill>
            <a:schemeClr val="tx2"/>
          </a:solidFill>
          <a:latin typeface="Times New Roman" pitchFamily="18" charset="0"/>
        </a:defRPr>
      </a:lvl5pPr>
      <a:lvl6pPr marL="457200" algn="l" rtl="0" fontAlgn="base">
        <a:spcBef>
          <a:spcPct val="0"/>
        </a:spcBef>
        <a:spcAft>
          <a:spcPct val="0"/>
        </a:spcAft>
        <a:defRPr sz="4400" b="1">
          <a:solidFill>
            <a:schemeClr val="tx2"/>
          </a:solidFill>
          <a:latin typeface="Times New Roman" pitchFamily="18" charset="0"/>
        </a:defRPr>
      </a:lvl6pPr>
      <a:lvl7pPr marL="914400" algn="l" rtl="0" fontAlgn="base">
        <a:spcBef>
          <a:spcPct val="0"/>
        </a:spcBef>
        <a:spcAft>
          <a:spcPct val="0"/>
        </a:spcAft>
        <a:defRPr sz="4400" b="1">
          <a:solidFill>
            <a:schemeClr val="tx2"/>
          </a:solidFill>
          <a:latin typeface="Times New Roman" pitchFamily="18" charset="0"/>
        </a:defRPr>
      </a:lvl7pPr>
      <a:lvl8pPr marL="1371600" algn="l" rtl="0" fontAlgn="base">
        <a:spcBef>
          <a:spcPct val="0"/>
        </a:spcBef>
        <a:spcAft>
          <a:spcPct val="0"/>
        </a:spcAft>
        <a:defRPr sz="4400" b="1">
          <a:solidFill>
            <a:schemeClr val="tx2"/>
          </a:solidFill>
          <a:latin typeface="Times New Roman" pitchFamily="18" charset="0"/>
        </a:defRPr>
      </a:lvl8pPr>
      <a:lvl9pPr marL="1828800" algn="l" rtl="0" fontAlgn="base">
        <a:spcBef>
          <a:spcPct val="0"/>
        </a:spcBef>
        <a:spcAft>
          <a:spcPct val="0"/>
        </a:spcAft>
        <a:defRPr sz="44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9999"/>
                </a:solidFill>
                <a:latin typeface="Times New Roman" pitchFamily="18" charset="0"/>
              </a:defRPr>
            </a:lvl1pPr>
            <a:lvl2pPr marL="742950" indent="-285750" eaLnBrk="0" hangingPunct="0">
              <a:defRPr sz="3200">
                <a:solidFill>
                  <a:srgbClr val="009999"/>
                </a:solidFill>
                <a:latin typeface="Times New Roman" pitchFamily="18" charset="0"/>
              </a:defRPr>
            </a:lvl2pPr>
            <a:lvl3pPr marL="1143000" indent="-228600" eaLnBrk="0" hangingPunct="0">
              <a:defRPr sz="3200">
                <a:solidFill>
                  <a:srgbClr val="009999"/>
                </a:solidFill>
                <a:latin typeface="Times New Roman" pitchFamily="18" charset="0"/>
              </a:defRPr>
            </a:lvl3pPr>
            <a:lvl4pPr marL="1600200" indent="-228600" eaLnBrk="0" hangingPunct="0">
              <a:defRPr sz="3200">
                <a:solidFill>
                  <a:srgbClr val="009999"/>
                </a:solidFill>
                <a:latin typeface="Times New Roman" pitchFamily="18" charset="0"/>
              </a:defRPr>
            </a:lvl4pPr>
            <a:lvl5pPr marL="2057400" indent="-228600" eaLnBrk="0" hangingPunct="0">
              <a:defRPr sz="3200">
                <a:solidFill>
                  <a:srgbClr val="009999"/>
                </a:solidFill>
                <a:latin typeface="Times New Roman" pitchFamily="18" charset="0"/>
              </a:defRPr>
            </a:lvl5pPr>
            <a:lvl6pPr marL="2514600" indent="-228600" algn="ctr" eaLnBrk="0" fontAlgn="base" hangingPunct="0">
              <a:spcBef>
                <a:spcPct val="0"/>
              </a:spcBef>
              <a:spcAft>
                <a:spcPct val="0"/>
              </a:spcAft>
              <a:defRPr sz="3200">
                <a:solidFill>
                  <a:srgbClr val="009999"/>
                </a:solidFill>
                <a:latin typeface="Times New Roman" pitchFamily="18" charset="0"/>
              </a:defRPr>
            </a:lvl6pPr>
            <a:lvl7pPr marL="2971800" indent="-228600" algn="ctr" eaLnBrk="0" fontAlgn="base" hangingPunct="0">
              <a:spcBef>
                <a:spcPct val="0"/>
              </a:spcBef>
              <a:spcAft>
                <a:spcPct val="0"/>
              </a:spcAft>
              <a:defRPr sz="3200">
                <a:solidFill>
                  <a:srgbClr val="009999"/>
                </a:solidFill>
                <a:latin typeface="Times New Roman" pitchFamily="18" charset="0"/>
              </a:defRPr>
            </a:lvl7pPr>
            <a:lvl8pPr marL="3429000" indent="-228600" algn="ctr" eaLnBrk="0" fontAlgn="base" hangingPunct="0">
              <a:spcBef>
                <a:spcPct val="0"/>
              </a:spcBef>
              <a:spcAft>
                <a:spcPct val="0"/>
              </a:spcAft>
              <a:defRPr sz="3200">
                <a:solidFill>
                  <a:srgbClr val="009999"/>
                </a:solidFill>
                <a:latin typeface="Times New Roman" pitchFamily="18" charset="0"/>
              </a:defRPr>
            </a:lvl8pPr>
            <a:lvl9pPr marL="3886200" indent="-228600" algn="ctr" eaLnBrk="0" fontAlgn="base" hangingPunct="0">
              <a:spcBef>
                <a:spcPct val="0"/>
              </a:spcBef>
              <a:spcAft>
                <a:spcPct val="0"/>
              </a:spcAft>
              <a:defRPr sz="3200">
                <a:solidFill>
                  <a:srgbClr val="009999"/>
                </a:solidFill>
                <a:latin typeface="Times New Roman" pitchFamily="18" charset="0"/>
              </a:defRPr>
            </a:lvl9pPr>
          </a:lstStyle>
          <a:p>
            <a:pPr eaLnBrk="1" hangingPunct="1"/>
            <a:fld id="{4D63551C-0CA9-4033-A4A0-5B80DF7B09D1}" type="slidenum">
              <a:rPr lang="en-US" sz="1400" smtClean="0">
                <a:solidFill>
                  <a:schemeClr val="tx1"/>
                </a:solidFill>
              </a:rPr>
              <a:pPr eaLnBrk="1" hangingPunct="1"/>
              <a:t>1</a:t>
            </a:fld>
            <a:endParaRPr lang="en-US" sz="1400">
              <a:solidFill>
                <a:schemeClr val="tx1"/>
              </a:solidFill>
            </a:endParaRPr>
          </a:p>
        </p:txBody>
      </p:sp>
      <p:sp>
        <p:nvSpPr>
          <p:cNvPr id="2053" name="Rectangle 2"/>
          <p:cNvSpPr>
            <a:spLocks noGrp="1" noChangeArrowheads="1"/>
          </p:cNvSpPr>
          <p:nvPr>
            <p:ph type="ctrTitle"/>
          </p:nvPr>
        </p:nvSpPr>
        <p:spPr>
          <a:xfrm>
            <a:off x="222250" y="492125"/>
            <a:ext cx="8159750" cy="990600"/>
          </a:xfrm>
        </p:spPr>
        <p:txBody>
          <a:bodyPr/>
          <a:lstStyle/>
          <a:p>
            <a:pPr algn="ctr" eaLnBrk="1" hangingPunct="1"/>
            <a:r>
              <a:rPr lang="en-US" altLang="en-US" sz="2800" dirty="0">
                <a:solidFill>
                  <a:srgbClr val="FF0000"/>
                </a:solidFill>
              </a:rPr>
              <a:t>Computational Geometry</a:t>
            </a:r>
            <a:endParaRPr lang="en-US" sz="3200" dirty="0">
              <a:solidFill>
                <a:srgbClr val="FF0000"/>
              </a:solidFill>
            </a:endParaRPr>
          </a:p>
        </p:txBody>
      </p:sp>
      <p:sp>
        <p:nvSpPr>
          <p:cNvPr id="2054" name="Rectangle 3"/>
          <p:cNvSpPr>
            <a:spLocks noGrp="1" noChangeArrowheads="1"/>
          </p:cNvSpPr>
          <p:nvPr>
            <p:ph type="subTitle" idx="1"/>
          </p:nvPr>
        </p:nvSpPr>
        <p:spPr>
          <a:xfrm>
            <a:off x="304800" y="4114800"/>
            <a:ext cx="8458200" cy="2166730"/>
          </a:xfrm>
        </p:spPr>
        <p:txBody>
          <a:bodyPr/>
          <a:lstStyle/>
          <a:p>
            <a:pPr eaLnBrk="1" hangingPunct="1">
              <a:lnSpc>
                <a:spcPct val="90000"/>
              </a:lnSpc>
            </a:pPr>
            <a:r>
              <a:rPr lang="en-US" sz="3600" b="1" i="1" dirty="0">
                <a:solidFill>
                  <a:schemeClr val="accent2"/>
                </a:solidFill>
              </a:rPr>
              <a:t>Planar Point Location</a:t>
            </a:r>
          </a:p>
          <a:p>
            <a:pPr eaLnBrk="1" hangingPunct="1">
              <a:lnSpc>
                <a:spcPct val="90000"/>
              </a:lnSpc>
            </a:pPr>
            <a:r>
              <a:rPr lang="en-US" sz="2400" b="1" dirty="0"/>
              <a:t>Michael Goodrich</a:t>
            </a:r>
          </a:p>
          <a:p>
            <a:pPr eaLnBrk="1" hangingPunct="1">
              <a:lnSpc>
                <a:spcPct val="90000"/>
              </a:lnSpc>
            </a:pPr>
            <a:endParaRPr lang="en-US" sz="2400" b="1" dirty="0"/>
          </a:p>
          <a:p>
            <a:pPr eaLnBrk="1" hangingPunct="1">
              <a:lnSpc>
                <a:spcPct val="90000"/>
              </a:lnSpc>
            </a:pPr>
            <a:endParaRPr lang="en-US" sz="2400" b="1" dirty="0"/>
          </a:p>
          <a:p>
            <a:pPr eaLnBrk="1" hangingPunct="1">
              <a:lnSpc>
                <a:spcPct val="90000"/>
              </a:lnSpc>
            </a:pPr>
            <a:r>
              <a:rPr lang="en-US" sz="2400" b="1" dirty="0">
                <a:solidFill>
                  <a:schemeClr val="bg1">
                    <a:lumMod val="65000"/>
                  </a:schemeClr>
                </a:solidFill>
              </a:rPr>
              <a:t>with some slides from Carola </a:t>
            </a:r>
            <a:r>
              <a:rPr lang="en-US" sz="2400" b="1" dirty="0" err="1">
                <a:solidFill>
                  <a:schemeClr val="bg1">
                    <a:lumMod val="65000"/>
                  </a:schemeClr>
                </a:solidFill>
              </a:rPr>
              <a:t>Wenk</a:t>
            </a:r>
            <a:r>
              <a:rPr lang="en-US" sz="2400" b="1" dirty="0">
                <a:solidFill>
                  <a:schemeClr val="bg1">
                    <a:lumMod val="65000"/>
                  </a:schemeClr>
                </a:solidFill>
              </a:rPr>
              <a:t> and Olivier </a:t>
            </a:r>
            <a:r>
              <a:rPr lang="en-US" sz="2400" b="1" dirty="0" err="1">
                <a:solidFill>
                  <a:schemeClr val="bg1">
                    <a:lumMod val="65000"/>
                  </a:schemeClr>
                </a:solidFill>
              </a:rPr>
              <a:t>Pirson</a:t>
            </a:r>
            <a:endParaRPr lang="en-US" sz="2400" b="1" dirty="0">
              <a:solidFill>
                <a:schemeClr val="bg1">
                  <a:lumMod val="65000"/>
                </a:schemeClr>
              </a:solidFill>
            </a:endParaRPr>
          </a:p>
        </p:txBody>
      </p:sp>
      <p:grpSp>
        <p:nvGrpSpPr>
          <p:cNvPr id="2" name="Group 1">
            <a:extLst>
              <a:ext uri="{FF2B5EF4-FFF2-40B4-BE49-F238E27FC236}">
                <a16:creationId xmlns:a16="http://schemas.microsoft.com/office/drawing/2014/main" id="{6FA86B65-B166-4CFB-A527-FE4AC7EFA986}"/>
              </a:ext>
            </a:extLst>
          </p:cNvPr>
          <p:cNvGrpSpPr/>
          <p:nvPr/>
        </p:nvGrpSpPr>
        <p:grpSpPr>
          <a:xfrm>
            <a:off x="3235325" y="1586706"/>
            <a:ext cx="1858963" cy="2424112"/>
            <a:chOff x="6086475" y="906463"/>
            <a:chExt cx="1858963" cy="2424112"/>
          </a:xfrm>
        </p:grpSpPr>
        <p:pic>
          <p:nvPicPr>
            <p:cNvPr id="14" name="Picture 29">
              <a:extLst>
                <a:ext uri="{FF2B5EF4-FFF2-40B4-BE49-F238E27FC236}">
                  <a16:creationId xmlns:a16="http://schemas.microsoft.com/office/drawing/2014/main" id="{2F374055-E31E-49B2-BC1A-F93FDBB7929E}"/>
                </a:ext>
              </a:extLst>
            </p:cNvPr>
            <p:cNvPicPr>
              <a:picLocks noChangeAspect="1"/>
            </p:cNvPicPr>
            <p:nvPr/>
          </p:nvPicPr>
          <p:blipFill>
            <a:blip r:embed="rId3">
              <a:extLst>
                <a:ext uri="{28A0092B-C50C-407E-A947-70E740481C1C}">
                  <a14:useLocalDpi xmlns:a14="http://schemas.microsoft.com/office/drawing/2010/main" val="0"/>
                </a:ext>
              </a:extLst>
            </a:blip>
            <a:srcRect r="53789"/>
            <a:stretch>
              <a:fillRect/>
            </a:stretch>
          </p:blipFill>
          <p:spPr bwMode="auto">
            <a:xfrm>
              <a:off x="6086475" y="906463"/>
              <a:ext cx="1858963"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21">
              <a:extLst>
                <a:ext uri="{FF2B5EF4-FFF2-40B4-BE49-F238E27FC236}">
                  <a16:creationId xmlns:a16="http://schemas.microsoft.com/office/drawing/2014/main" id="{576ED8AE-D0D3-4F62-B21E-BCBE2C8ECAB9}"/>
                </a:ext>
              </a:extLst>
            </p:cNvPr>
            <p:cNvSpPr>
              <a:spLocks noChangeArrowheads="1"/>
            </p:cNvSpPr>
            <p:nvPr/>
          </p:nvSpPr>
          <p:spPr bwMode="auto">
            <a:xfrm>
              <a:off x="7100888" y="2122488"/>
              <a:ext cx="88900" cy="88900"/>
            </a:xfrm>
            <a:prstGeom prst="ellipse">
              <a:avLst/>
            </a:prstGeom>
            <a:solidFill>
              <a:srgbClr val="33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16" name="Rectangle 15">
              <a:extLst>
                <a:ext uri="{FF2B5EF4-FFF2-40B4-BE49-F238E27FC236}">
                  <a16:creationId xmlns:a16="http://schemas.microsoft.com/office/drawing/2014/main" id="{2A49616D-EAB5-44FC-8F3A-4D9FDA7B10E7}"/>
                </a:ext>
              </a:extLst>
            </p:cNvPr>
            <p:cNvSpPr/>
            <p:nvPr/>
          </p:nvSpPr>
          <p:spPr>
            <a:xfrm>
              <a:off x="7159625" y="1966913"/>
              <a:ext cx="327025" cy="400050"/>
            </a:xfrm>
            <a:prstGeom prst="rect">
              <a:avLst/>
            </a:prstGeom>
          </p:spPr>
          <p:txBody>
            <a:bodyPr wrap="none">
              <a:spAutoFit/>
            </a:bodyPr>
            <a:lstStyle/>
            <a:p>
              <a:pPr>
                <a:defRPr/>
              </a:pPr>
              <a:r>
                <a:rPr lang="en-US" sz="2000" b="1" kern="0" dirty="0">
                  <a:solidFill>
                    <a:srgbClr val="339933"/>
                  </a:solidFill>
                  <a:latin typeface="Times New Roman"/>
                </a:rPr>
                <a:t>p</a:t>
              </a:r>
              <a:endParaRPr lang="en-US"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01D1E-F7A2-5247-BA9C-A91F4AEF7581}"/>
              </a:ext>
            </a:extLst>
          </p:cNvPr>
          <p:cNvSpPr>
            <a:spLocks noGrp="1"/>
          </p:cNvSpPr>
          <p:nvPr>
            <p:ph idx="1"/>
          </p:nvPr>
        </p:nvSpPr>
        <p:spPr>
          <a:xfrm>
            <a:off x="447261" y="1981200"/>
            <a:ext cx="4621831" cy="4114800"/>
          </a:xfrm>
        </p:spPr>
        <p:txBody>
          <a:bodyPr/>
          <a:lstStyle/>
          <a:p>
            <a:r>
              <a:rPr lang="en-US" sz="2800" dirty="0"/>
              <a:t>What if we could answer a point location query by </a:t>
            </a:r>
            <a:r>
              <a:rPr lang="en-US" sz="2800" b="1" dirty="0">
                <a:solidFill>
                  <a:srgbClr val="FF0000"/>
                </a:solidFill>
              </a:rPr>
              <a:t>going back in time </a:t>
            </a:r>
            <a:r>
              <a:rPr lang="en-US" sz="2800" dirty="0"/>
              <a:t>to the place in the plane sweep when we crossed the query point, </a:t>
            </a:r>
            <a:r>
              <a:rPr lang="en-US" sz="2800" i="1" dirty="0"/>
              <a:t>p</a:t>
            </a:r>
            <a:r>
              <a:rPr lang="en-US" sz="2800" dirty="0"/>
              <a:t>?</a:t>
            </a:r>
          </a:p>
          <a:p>
            <a:r>
              <a:rPr lang="en-US" sz="2800" dirty="0"/>
              <a:t>We could just do a search for </a:t>
            </a:r>
            <a:r>
              <a:rPr lang="en-US" sz="2800" i="1" dirty="0"/>
              <a:t>p</a:t>
            </a:r>
            <a:r>
              <a:rPr lang="en-US" sz="2800" dirty="0"/>
              <a:t> in our binary search tree that existed at that time.</a:t>
            </a:r>
          </a:p>
        </p:txBody>
      </p:sp>
      <p:sp>
        <p:nvSpPr>
          <p:cNvPr id="4" name="Slide Number Placeholder 3">
            <a:extLst>
              <a:ext uri="{FF2B5EF4-FFF2-40B4-BE49-F238E27FC236}">
                <a16:creationId xmlns:a16="http://schemas.microsoft.com/office/drawing/2014/main" id="{6E7C5CCF-01AD-C24C-A134-CBF45F2420F2}"/>
              </a:ext>
            </a:extLst>
          </p:cNvPr>
          <p:cNvSpPr>
            <a:spLocks noGrp="1"/>
          </p:cNvSpPr>
          <p:nvPr>
            <p:ph type="sldNum" sz="quarter" idx="12"/>
          </p:nvPr>
        </p:nvSpPr>
        <p:spPr/>
        <p:txBody>
          <a:bodyPr/>
          <a:lstStyle/>
          <a:p>
            <a:pPr>
              <a:defRPr/>
            </a:pPr>
            <a:fld id="{476FC7A8-2BBC-4451-A339-F0A8CD45F14C}" type="slidenum">
              <a:rPr lang="en-US" smtClean="0"/>
              <a:pPr>
                <a:defRPr/>
              </a:pPr>
              <a:t>10</a:t>
            </a:fld>
            <a:endParaRPr lang="en-US"/>
          </a:p>
        </p:txBody>
      </p:sp>
      <p:grpSp>
        <p:nvGrpSpPr>
          <p:cNvPr id="6" name="Group 5">
            <a:extLst>
              <a:ext uri="{FF2B5EF4-FFF2-40B4-BE49-F238E27FC236}">
                <a16:creationId xmlns:a16="http://schemas.microsoft.com/office/drawing/2014/main" id="{4B6AA5CA-4162-0940-8A3D-81CAF8D2CF7E}"/>
              </a:ext>
            </a:extLst>
          </p:cNvPr>
          <p:cNvGrpSpPr/>
          <p:nvPr/>
        </p:nvGrpSpPr>
        <p:grpSpPr>
          <a:xfrm>
            <a:off x="5482708" y="2137949"/>
            <a:ext cx="2975491" cy="3958051"/>
            <a:chOff x="4224130" y="2101850"/>
            <a:chExt cx="1749633" cy="2422525"/>
          </a:xfrm>
        </p:grpSpPr>
        <p:pic>
          <p:nvPicPr>
            <p:cNvPr id="7" name="Picture 1">
              <a:extLst>
                <a:ext uri="{FF2B5EF4-FFF2-40B4-BE49-F238E27FC236}">
                  <a16:creationId xmlns:a16="http://schemas.microsoft.com/office/drawing/2014/main" id="{20891086-77DF-5F4B-8F72-552EBA84A725}"/>
                </a:ext>
              </a:extLst>
            </p:cNvPr>
            <p:cNvPicPr>
              <a:picLocks noChangeAspect="1"/>
            </p:cNvPicPr>
            <p:nvPr/>
          </p:nvPicPr>
          <p:blipFill rotWithShape="1">
            <a:blip r:embed="rId2">
              <a:extLst>
                <a:ext uri="{28A0092B-C50C-407E-A947-70E740481C1C}">
                  <a14:useLocalDpi xmlns:a14="http://schemas.microsoft.com/office/drawing/2010/main" val="0"/>
                </a:ext>
              </a:extLst>
            </a:blip>
            <a:srcRect l="56506"/>
            <a:stretch/>
          </p:blipFill>
          <p:spPr bwMode="auto">
            <a:xfrm>
              <a:off x="4224130" y="2101850"/>
              <a:ext cx="1749633"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21">
              <a:extLst>
                <a:ext uri="{FF2B5EF4-FFF2-40B4-BE49-F238E27FC236}">
                  <a16:creationId xmlns:a16="http://schemas.microsoft.com/office/drawing/2014/main" id="{4818CD2D-95B2-8744-A722-4BC1F9BB097B}"/>
                </a:ext>
              </a:extLst>
            </p:cNvPr>
            <p:cNvSpPr>
              <a:spLocks noChangeArrowheads="1"/>
            </p:cNvSpPr>
            <p:nvPr/>
          </p:nvSpPr>
          <p:spPr bwMode="auto">
            <a:xfrm>
              <a:off x="5341938" y="3351213"/>
              <a:ext cx="88900" cy="88900"/>
            </a:xfrm>
            <a:prstGeom prst="ellipse">
              <a:avLst/>
            </a:prstGeom>
            <a:solidFill>
              <a:srgbClr val="33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9" name="Rectangle 8">
              <a:extLst>
                <a:ext uri="{FF2B5EF4-FFF2-40B4-BE49-F238E27FC236}">
                  <a16:creationId xmlns:a16="http://schemas.microsoft.com/office/drawing/2014/main" id="{BBD7B95F-B20E-A741-B2BA-DDA30F032EBA}"/>
                </a:ext>
              </a:extLst>
            </p:cNvPr>
            <p:cNvSpPr/>
            <p:nvPr/>
          </p:nvSpPr>
          <p:spPr>
            <a:xfrm>
              <a:off x="5343185" y="3305762"/>
              <a:ext cx="327025" cy="400050"/>
            </a:xfrm>
            <a:prstGeom prst="rect">
              <a:avLst/>
            </a:prstGeom>
          </p:spPr>
          <p:txBody>
            <a:bodyPr wrap="none">
              <a:spAutoFit/>
            </a:bodyPr>
            <a:lstStyle/>
            <a:p>
              <a:pPr>
                <a:defRPr/>
              </a:pPr>
              <a:r>
                <a:rPr lang="en-US" sz="2000" b="1" kern="0" dirty="0">
                  <a:solidFill>
                    <a:srgbClr val="339933"/>
                  </a:solidFill>
                  <a:latin typeface="Times New Roman"/>
                </a:rPr>
                <a:t>p</a:t>
              </a:r>
              <a:endParaRPr lang="en-US" dirty="0"/>
            </a:p>
          </p:txBody>
        </p:sp>
      </p:grpSp>
      <p:pic>
        <p:nvPicPr>
          <p:cNvPr id="12" name="Picture 11">
            <a:extLst>
              <a:ext uri="{FF2B5EF4-FFF2-40B4-BE49-F238E27FC236}">
                <a16:creationId xmlns:a16="http://schemas.microsoft.com/office/drawing/2014/main" id="{396AC186-E260-CE4D-874F-E946EE55E9EA}"/>
              </a:ext>
            </a:extLst>
          </p:cNvPr>
          <p:cNvPicPr>
            <a:picLocks noChangeAspect="1"/>
          </p:cNvPicPr>
          <p:nvPr/>
        </p:nvPicPr>
        <p:blipFill>
          <a:blip r:embed="rId3"/>
          <a:stretch>
            <a:fillRect/>
          </a:stretch>
        </p:blipFill>
        <p:spPr>
          <a:xfrm>
            <a:off x="685800" y="576303"/>
            <a:ext cx="3700947" cy="676193"/>
          </a:xfrm>
          <a:prstGeom prst="rect">
            <a:avLst/>
          </a:prstGeom>
        </p:spPr>
      </p:pic>
      <p:pic>
        <p:nvPicPr>
          <p:cNvPr id="14" name="Picture 13">
            <a:extLst>
              <a:ext uri="{FF2B5EF4-FFF2-40B4-BE49-F238E27FC236}">
                <a16:creationId xmlns:a16="http://schemas.microsoft.com/office/drawing/2014/main" id="{2C27FF1A-C32B-354B-8BF6-475C739ACC15}"/>
              </a:ext>
            </a:extLst>
          </p:cNvPr>
          <p:cNvPicPr>
            <a:picLocks noChangeAspect="1"/>
          </p:cNvPicPr>
          <p:nvPr/>
        </p:nvPicPr>
        <p:blipFill>
          <a:blip r:embed="rId4"/>
          <a:stretch>
            <a:fillRect/>
          </a:stretch>
        </p:blipFill>
        <p:spPr>
          <a:xfrm>
            <a:off x="5307416" y="67337"/>
            <a:ext cx="3310719" cy="2358887"/>
          </a:xfrm>
          <a:prstGeom prst="rect">
            <a:avLst/>
          </a:prstGeom>
        </p:spPr>
      </p:pic>
      <p:cxnSp>
        <p:nvCxnSpPr>
          <p:cNvPr id="16" name="Straight Arrow Connector 15">
            <a:extLst>
              <a:ext uri="{FF2B5EF4-FFF2-40B4-BE49-F238E27FC236}">
                <a16:creationId xmlns:a16="http://schemas.microsoft.com/office/drawing/2014/main" id="{62548C45-63B2-ED47-A79F-10F4F09E9359}"/>
              </a:ext>
            </a:extLst>
          </p:cNvPr>
          <p:cNvCxnSpPr/>
          <p:nvPr/>
        </p:nvCxnSpPr>
        <p:spPr bwMode="auto">
          <a:xfrm>
            <a:off x="7524290" y="2426224"/>
            <a:ext cx="0" cy="1002776"/>
          </a:xfrm>
          <a:prstGeom prst="straightConnector1">
            <a:avLst/>
          </a:prstGeom>
          <a:solidFill>
            <a:schemeClr val="accent1"/>
          </a:solidFill>
          <a:ln w="88900" cap="flat" cmpd="sng" algn="ctr">
            <a:solidFill>
              <a:srgbClr val="FF0000">
                <a:alpha val="70000"/>
              </a:srgbClr>
            </a:solidFill>
            <a:prstDash val="solid"/>
            <a:round/>
            <a:headEnd type="none" w="med" len="med"/>
            <a:tailEnd type="triangle"/>
          </a:ln>
          <a:effectLst/>
        </p:spPr>
      </p:cxnSp>
      <p:sp>
        <p:nvSpPr>
          <p:cNvPr id="17" name="TextBox 16">
            <a:extLst>
              <a:ext uri="{FF2B5EF4-FFF2-40B4-BE49-F238E27FC236}">
                <a16:creationId xmlns:a16="http://schemas.microsoft.com/office/drawing/2014/main" id="{3089DB27-F831-0F4A-AF54-68C8F15B6949}"/>
              </a:ext>
            </a:extLst>
          </p:cNvPr>
          <p:cNvSpPr txBox="1"/>
          <p:nvPr/>
        </p:nvSpPr>
        <p:spPr>
          <a:xfrm>
            <a:off x="1257209" y="6447435"/>
            <a:ext cx="6126485" cy="338554"/>
          </a:xfrm>
          <a:prstGeom prst="rect">
            <a:avLst/>
          </a:prstGeom>
          <a:noFill/>
        </p:spPr>
        <p:txBody>
          <a:bodyPr wrap="none" rtlCol="0">
            <a:spAutoFit/>
          </a:bodyPr>
          <a:lstStyle/>
          <a:p>
            <a:r>
              <a:rPr lang="en-US" sz="1600" dirty="0"/>
              <a:t>Image owned by Universal Studios. Used for educational purposes only.</a:t>
            </a:r>
          </a:p>
        </p:txBody>
      </p:sp>
    </p:spTree>
    <p:extLst>
      <p:ext uri="{BB962C8B-B14F-4D97-AF65-F5344CB8AC3E}">
        <p14:creationId xmlns:p14="http://schemas.microsoft.com/office/powerpoint/2010/main" val="1365691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1E83-3E20-EB41-9C68-325FCB3762BB}"/>
              </a:ext>
            </a:extLst>
          </p:cNvPr>
          <p:cNvSpPr>
            <a:spLocks noGrp="1"/>
          </p:cNvSpPr>
          <p:nvPr>
            <p:ph type="title"/>
          </p:nvPr>
        </p:nvSpPr>
        <p:spPr/>
        <p:txBody>
          <a:bodyPr/>
          <a:lstStyle/>
          <a:p>
            <a:r>
              <a:rPr lang="en-US" dirty="0"/>
              <a:t>Persistent Data Structures</a:t>
            </a:r>
          </a:p>
        </p:txBody>
      </p:sp>
      <p:sp>
        <p:nvSpPr>
          <p:cNvPr id="4" name="Slide Number Placeholder 3">
            <a:extLst>
              <a:ext uri="{FF2B5EF4-FFF2-40B4-BE49-F238E27FC236}">
                <a16:creationId xmlns:a16="http://schemas.microsoft.com/office/drawing/2014/main" id="{48E5C29B-8E36-414B-8649-3183D12960AF}"/>
              </a:ext>
            </a:extLst>
          </p:cNvPr>
          <p:cNvSpPr>
            <a:spLocks noGrp="1"/>
          </p:cNvSpPr>
          <p:nvPr>
            <p:ph type="sldNum" sz="quarter" idx="12"/>
          </p:nvPr>
        </p:nvSpPr>
        <p:spPr/>
        <p:txBody>
          <a:bodyPr/>
          <a:lstStyle/>
          <a:p>
            <a:pPr>
              <a:defRPr/>
            </a:pPr>
            <a:fld id="{476FC7A8-2BBC-4451-A339-F0A8CD45F14C}" type="slidenum">
              <a:rPr lang="en-US" smtClean="0"/>
              <a:pPr>
                <a:defRPr/>
              </a:pPr>
              <a:t>11</a:t>
            </a:fld>
            <a:endParaRPr lang="en-US"/>
          </a:p>
        </p:txBody>
      </p:sp>
      <p:pic>
        <p:nvPicPr>
          <p:cNvPr id="5" name="Picture 4">
            <a:extLst>
              <a:ext uri="{FF2B5EF4-FFF2-40B4-BE49-F238E27FC236}">
                <a16:creationId xmlns:a16="http://schemas.microsoft.com/office/drawing/2014/main" id="{F788D4E7-F397-8A4B-9518-0D219A280F3D}"/>
              </a:ext>
            </a:extLst>
          </p:cNvPr>
          <p:cNvPicPr>
            <a:picLocks noChangeAspect="1"/>
          </p:cNvPicPr>
          <p:nvPr/>
        </p:nvPicPr>
        <p:blipFill>
          <a:blip r:embed="rId2"/>
          <a:stretch>
            <a:fillRect/>
          </a:stretch>
        </p:blipFill>
        <p:spPr>
          <a:xfrm>
            <a:off x="4263887" y="1580322"/>
            <a:ext cx="4509046" cy="4208179"/>
          </a:xfrm>
          <a:prstGeom prst="rect">
            <a:avLst/>
          </a:prstGeom>
        </p:spPr>
      </p:pic>
      <p:sp>
        <p:nvSpPr>
          <p:cNvPr id="8" name="TextBox 7">
            <a:extLst>
              <a:ext uri="{FF2B5EF4-FFF2-40B4-BE49-F238E27FC236}">
                <a16:creationId xmlns:a16="http://schemas.microsoft.com/office/drawing/2014/main" id="{8D28B0CC-A226-874C-8854-9ACDEAD4EFDC}"/>
              </a:ext>
            </a:extLst>
          </p:cNvPr>
          <p:cNvSpPr txBox="1"/>
          <p:nvPr/>
        </p:nvSpPr>
        <p:spPr>
          <a:xfrm>
            <a:off x="531909" y="6428601"/>
            <a:ext cx="7265835" cy="276999"/>
          </a:xfrm>
          <a:prstGeom prst="rect">
            <a:avLst/>
          </a:prstGeom>
          <a:noFill/>
        </p:spPr>
        <p:txBody>
          <a:bodyPr wrap="none" rtlCol="0">
            <a:spAutoFit/>
          </a:bodyPr>
          <a:lstStyle/>
          <a:p>
            <a:r>
              <a:rPr lang="en-US" sz="1200" dirty="0"/>
              <a:t>Image by Magnus </a:t>
            </a:r>
            <a:r>
              <a:rPr lang="en-US" sz="1200" dirty="0" err="1"/>
              <a:t>Manske</a:t>
            </a:r>
            <a:r>
              <a:rPr lang="en-US" sz="1200" dirty="0"/>
              <a:t> and </a:t>
            </a:r>
            <a:r>
              <a:rPr lang="en-US" sz="1200" dirty="0" err="1"/>
              <a:t>Xaonan</a:t>
            </a:r>
            <a:r>
              <a:rPr lang="en-US" sz="1200" dirty="0"/>
              <a:t>, licensed under the Creative Commons Attribution-Share Alike 3.0 license.</a:t>
            </a:r>
          </a:p>
        </p:txBody>
      </p:sp>
      <p:sp>
        <p:nvSpPr>
          <p:cNvPr id="3" name="Content Placeholder 2">
            <a:extLst>
              <a:ext uri="{FF2B5EF4-FFF2-40B4-BE49-F238E27FC236}">
                <a16:creationId xmlns:a16="http://schemas.microsoft.com/office/drawing/2014/main" id="{76DBAACA-B1EE-0649-BADA-76E84A8AC3B6}"/>
              </a:ext>
            </a:extLst>
          </p:cNvPr>
          <p:cNvSpPr>
            <a:spLocks noGrp="1"/>
          </p:cNvSpPr>
          <p:nvPr>
            <p:ph idx="1"/>
          </p:nvPr>
        </p:nvSpPr>
        <p:spPr>
          <a:xfrm>
            <a:off x="178904" y="1580321"/>
            <a:ext cx="4393096" cy="4740965"/>
          </a:xfrm>
        </p:spPr>
        <p:txBody>
          <a:bodyPr/>
          <a:lstStyle/>
          <a:p>
            <a:r>
              <a:rPr lang="en-US" sz="2800" dirty="0"/>
              <a:t>A data structure is </a:t>
            </a:r>
            <a:r>
              <a:rPr lang="en-US" sz="2800" b="1" dirty="0">
                <a:solidFill>
                  <a:srgbClr val="FF0000"/>
                </a:solidFill>
              </a:rPr>
              <a:t>persistent</a:t>
            </a:r>
            <a:r>
              <a:rPr lang="en-US" sz="2800" dirty="0"/>
              <a:t> if it allows one to perform queries on past versions.</a:t>
            </a:r>
          </a:p>
          <a:p>
            <a:r>
              <a:rPr lang="en-US" sz="2800" dirty="0"/>
              <a:t>One way to do this for binary search trees is by </a:t>
            </a:r>
            <a:r>
              <a:rPr lang="en-US" sz="2800" b="1" dirty="0">
                <a:solidFill>
                  <a:srgbClr val="0000FF"/>
                </a:solidFill>
              </a:rPr>
              <a:t>path copying</a:t>
            </a:r>
            <a:r>
              <a:rPr lang="en-US" sz="2800" dirty="0"/>
              <a:t>.</a:t>
            </a:r>
          </a:p>
          <a:p>
            <a:pPr lvl="1"/>
            <a:r>
              <a:rPr lang="en-US" sz="2400" dirty="0"/>
              <a:t>Leave the old nodes unchanged and create new nodes for the nodes that change.</a:t>
            </a:r>
          </a:p>
        </p:txBody>
      </p:sp>
    </p:spTree>
    <p:extLst>
      <p:ext uri="{BB962C8B-B14F-4D97-AF65-F5344CB8AC3E}">
        <p14:creationId xmlns:p14="http://schemas.microsoft.com/office/powerpoint/2010/main" val="376515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A4327-E0E1-7348-9A3F-F9EAA45CDD80}"/>
              </a:ext>
            </a:extLst>
          </p:cNvPr>
          <p:cNvSpPr>
            <a:spLocks noGrp="1"/>
          </p:cNvSpPr>
          <p:nvPr>
            <p:ph type="title"/>
          </p:nvPr>
        </p:nvSpPr>
        <p:spPr/>
        <p:txBody>
          <a:bodyPr/>
          <a:lstStyle/>
          <a:p>
            <a:r>
              <a:rPr lang="en-US" dirty="0"/>
              <a:t>An Example of Path Copying</a:t>
            </a:r>
          </a:p>
        </p:txBody>
      </p:sp>
      <p:sp>
        <p:nvSpPr>
          <p:cNvPr id="4" name="Slide Number Placeholder 3">
            <a:extLst>
              <a:ext uri="{FF2B5EF4-FFF2-40B4-BE49-F238E27FC236}">
                <a16:creationId xmlns:a16="http://schemas.microsoft.com/office/drawing/2014/main" id="{2882E29B-AB95-B04F-9574-4E4A0582F699}"/>
              </a:ext>
            </a:extLst>
          </p:cNvPr>
          <p:cNvSpPr>
            <a:spLocks noGrp="1"/>
          </p:cNvSpPr>
          <p:nvPr>
            <p:ph type="sldNum" sz="quarter" idx="12"/>
          </p:nvPr>
        </p:nvSpPr>
        <p:spPr/>
        <p:txBody>
          <a:bodyPr/>
          <a:lstStyle/>
          <a:p>
            <a:pPr>
              <a:defRPr/>
            </a:pPr>
            <a:fld id="{476FC7A8-2BBC-4451-A339-F0A8CD45F14C}" type="slidenum">
              <a:rPr lang="en-US" smtClean="0"/>
              <a:pPr>
                <a:defRPr/>
              </a:pPr>
              <a:t>12</a:t>
            </a:fld>
            <a:endParaRPr lang="en-US"/>
          </a:p>
        </p:txBody>
      </p:sp>
      <p:pic>
        <p:nvPicPr>
          <p:cNvPr id="5" name="Picture 4">
            <a:extLst>
              <a:ext uri="{FF2B5EF4-FFF2-40B4-BE49-F238E27FC236}">
                <a16:creationId xmlns:a16="http://schemas.microsoft.com/office/drawing/2014/main" id="{9DFD6CF6-D2BB-D648-B1ED-54EAE1BC11E6}"/>
              </a:ext>
            </a:extLst>
          </p:cNvPr>
          <p:cNvPicPr>
            <a:picLocks noChangeAspect="1"/>
          </p:cNvPicPr>
          <p:nvPr/>
        </p:nvPicPr>
        <p:blipFill>
          <a:blip r:embed="rId2"/>
          <a:stretch>
            <a:fillRect/>
          </a:stretch>
        </p:blipFill>
        <p:spPr>
          <a:xfrm>
            <a:off x="0" y="1628055"/>
            <a:ext cx="9144000" cy="4668689"/>
          </a:xfrm>
          <a:prstGeom prst="rect">
            <a:avLst/>
          </a:prstGeom>
        </p:spPr>
      </p:pic>
    </p:spTree>
    <p:extLst>
      <p:ext uri="{BB962C8B-B14F-4D97-AF65-F5344CB8AC3E}">
        <p14:creationId xmlns:p14="http://schemas.microsoft.com/office/powerpoint/2010/main" val="1503821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B01744-E88D-644D-B7D6-66E47E8EAA05}"/>
              </a:ext>
            </a:extLst>
          </p:cNvPr>
          <p:cNvPicPr>
            <a:picLocks noChangeAspect="1"/>
          </p:cNvPicPr>
          <p:nvPr/>
        </p:nvPicPr>
        <p:blipFill>
          <a:blip r:embed="rId2"/>
          <a:stretch>
            <a:fillRect/>
          </a:stretch>
        </p:blipFill>
        <p:spPr>
          <a:xfrm>
            <a:off x="79514" y="1344516"/>
            <a:ext cx="8984974" cy="5413407"/>
          </a:xfrm>
          <a:prstGeom prst="rect">
            <a:avLst/>
          </a:prstGeom>
        </p:spPr>
      </p:pic>
      <p:sp>
        <p:nvSpPr>
          <p:cNvPr id="2" name="Title 1">
            <a:extLst>
              <a:ext uri="{FF2B5EF4-FFF2-40B4-BE49-F238E27FC236}">
                <a16:creationId xmlns:a16="http://schemas.microsoft.com/office/drawing/2014/main" id="{3BCA4327-E0E1-7348-9A3F-F9EAA45CDD80}"/>
              </a:ext>
            </a:extLst>
          </p:cNvPr>
          <p:cNvSpPr>
            <a:spLocks noGrp="1"/>
          </p:cNvSpPr>
          <p:nvPr>
            <p:ph type="title"/>
          </p:nvPr>
        </p:nvSpPr>
        <p:spPr/>
        <p:txBody>
          <a:bodyPr/>
          <a:lstStyle/>
          <a:p>
            <a:r>
              <a:rPr lang="en-US" dirty="0"/>
              <a:t>An Example of Path Copying</a:t>
            </a:r>
          </a:p>
        </p:txBody>
      </p:sp>
      <p:sp>
        <p:nvSpPr>
          <p:cNvPr id="4" name="Slide Number Placeholder 3">
            <a:extLst>
              <a:ext uri="{FF2B5EF4-FFF2-40B4-BE49-F238E27FC236}">
                <a16:creationId xmlns:a16="http://schemas.microsoft.com/office/drawing/2014/main" id="{2882E29B-AB95-B04F-9574-4E4A0582F699}"/>
              </a:ext>
            </a:extLst>
          </p:cNvPr>
          <p:cNvSpPr>
            <a:spLocks noGrp="1"/>
          </p:cNvSpPr>
          <p:nvPr>
            <p:ph type="sldNum" sz="quarter" idx="12"/>
          </p:nvPr>
        </p:nvSpPr>
        <p:spPr/>
        <p:txBody>
          <a:bodyPr/>
          <a:lstStyle/>
          <a:p>
            <a:pPr>
              <a:defRPr/>
            </a:pPr>
            <a:fld id="{476FC7A8-2BBC-4451-A339-F0A8CD45F14C}" type="slidenum">
              <a:rPr lang="en-US" smtClean="0"/>
              <a:pPr>
                <a:defRPr/>
              </a:pPr>
              <a:t>13</a:t>
            </a:fld>
            <a:endParaRPr lang="en-US"/>
          </a:p>
        </p:txBody>
      </p:sp>
    </p:spTree>
    <p:extLst>
      <p:ext uri="{BB962C8B-B14F-4D97-AF65-F5344CB8AC3E}">
        <p14:creationId xmlns:p14="http://schemas.microsoft.com/office/powerpoint/2010/main" val="2851160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8FC30C-614C-5C4C-B221-45B12AFFF269}"/>
              </a:ext>
            </a:extLst>
          </p:cNvPr>
          <p:cNvPicPr>
            <a:picLocks noChangeAspect="1"/>
          </p:cNvPicPr>
          <p:nvPr/>
        </p:nvPicPr>
        <p:blipFill>
          <a:blip r:embed="rId2"/>
          <a:stretch>
            <a:fillRect/>
          </a:stretch>
        </p:blipFill>
        <p:spPr>
          <a:xfrm>
            <a:off x="303587" y="1324326"/>
            <a:ext cx="8840413" cy="5276149"/>
          </a:xfrm>
          <a:prstGeom prst="rect">
            <a:avLst/>
          </a:prstGeom>
        </p:spPr>
      </p:pic>
      <p:sp>
        <p:nvSpPr>
          <p:cNvPr id="2" name="Title 1">
            <a:extLst>
              <a:ext uri="{FF2B5EF4-FFF2-40B4-BE49-F238E27FC236}">
                <a16:creationId xmlns:a16="http://schemas.microsoft.com/office/drawing/2014/main" id="{3BCA4327-E0E1-7348-9A3F-F9EAA45CDD80}"/>
              </a:ext>
            </a:extLst>
          </p:cNvPr>
          <p:cNvSpPr>
            <a:spLocks noGrp="1"/>
          </p:cNvSpPr>
          <p:nvPr>
            <p:ph type="title"/>
          </p:nvPr>
        </p:nvSpPr>
        <p:spPr/>
        <p:txBody>
          <a:bodyPr/>
          <a:lstStyle/>
          <a:p>
            <a:r>
              <a:rPr lang="en-US" dirty="0"/>
              <a:t>An Example of Path Copying</a:t>
            </a:r>
          </a:p>
        </p:txBody>
      </p:sp>
      <p:sp>
        <p:nvSpPr>
          <p:cNvPr id="4" name="Slide Number Placeholder 3">
            <a:extLst>
              <a:ext uri="{FF2B5EF4-FFF2-40B4-BE49-F238E27FC236}">
                <a16:creationId xmlns:a16="http://schemas.microsoft.com/office/drawing/2014/main" id="{2882E29B-AB95-B04F-9574-4E4A0582F699}"/>
              </a:ext>
            </a:extLst>
          </p:cNvPr>
          <p:cNvSpPr>
            <a:spLocks noGrp="1"/>
          </p:cNvSpPr>
          <p:nvPr>
            <p:ph type="sldNum" sz="quarter" idx="12"/>
          </p:nvPr>
        </p:nvSpPr>
        <p:spPr/>
        <p:txBody>
          <a:bodyPr/>
          <a:lstStyle/>
          <a:p>
            <a:pPr>
              <a:defRPr/>
            </a:pPr>
            <a:fld id="{476FC7A8-2BBC-4451-A339-F0A8CD45F14C}" type="slidenum">
              <a:rPr lang="en-US" smtClean="0"/>
              <a:pPr>
                <a:defRPr/>
              </a:pPr>
              <a:t>14</a:t>
            </a:fld>
            <a:endParaRPr lang="en-US"/>
          </a:p>
        </p:txBody>
      </p:sp>
    </p:spTree>
    <p:extLst>
      <p:ext uri="{BB962C8B-B14F-4D97-AF65-F5344CB8AC3E}">
        <p14:creationId xmlns:p14="http://schemas.microsoft.com/office/powerpoint/2010/main" val="893296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A4327-E0E1-7348-9A3F-F9EAA45CDD80}"/>
              </a:ext>
            </a:extLst>
          </p:cNvPr>
          <p:cNvSpPr>
            <a:spLocks noGrp="1"/>
          </p:cNvSpPr>
          <p:nvPr>
            <p:ph type="title"/>
          </p:nvPr>
        </p:nvSpPr>
        <p:spPr/>
        <p:txBody>
          <a:bodyPr/>
          <a:lstStyle/>
          <a:p>
            <a:r>
              <a:rPr lang="en-US" dirty="0"/>
              <a:t>An Example of Path Copying</a:t>
            </a:r>
          </a:p>
        </p:txBody>
      </p:sp>
      <p:sp>
        <p:nvSpPr>
          <p:cNvPr id="4" name="Slide Number Placeholder 3">
            <a:extLst>
              <a:ext uri="{FF2B5EF4-FFF2-40B4-BE49-F238E27FC236}">
                <a16:creationId xmlns:a16="http://schemas.microsoft.com/office/drawing/2014/main" id="{2882E29B-AB95-B04F-9574-4E4A0582F699}"/>
              </a:ext>
            </a:extLst>
          </p:cNvPr>
          <p:cNvSpPr>
            <a:spLocks noGrp="1"/>
          </p:cNvSpPr>
          <p:nvPr>
            <p:ph type="sldNum" sz="quarter" idx="12"/>
          </p:nvPr>
        </p:nvSpPr>
        <p:spPr/>
        <p:txBody>
          <a:bodyPr/>
          <a:lstStyle/>
          <a:p>
            <a:pPr>
              <a:defRPr/>
            </a:pPr>
            <a:fld id="{476FC7A8-2BBC-4451-A339-F0A8CD45F14C}" type="slidenum">
              <a:rPr lang="en-US" smtClean="0"/>
              <a:pPr>
                <a:defRPr/>
              </a:pPr>
              <a:t>15</a:t>
            </a:fld>
            <a:endParaRPr lang="en-US"/>
          </a:p>
        </p:txBody>
      </p:sp>
      <p:pic>
        <p:nvPicPr>
          <p:cNvPr id="3" name="Picture 2">
            <a:extLst>
              <a:ext uri="{FF2B5EF4-FFF2-40B4-BE49-F238E27FC236}">
                <a16:creationId xmlns:a16="http://schemas.microsoft.com/office/drawing/2014/main" id="{F63F4682-6F97-8A4E-BC80-85DB8D35B395}"/>
              </a:ext>
            </a:extLst>
          </p:cNvPr>
          <p:cNvPicPr>
            <a:picLocks noChangeAspect="1"/>
          </p:cNvPicPr>
          <p:nvPr/>
        </p:nvPicPr>
        <p:blipFill>
          <a:blip r:embed="rId2"/>
          <a:stretch>
            <a:fillRect/>
          </a:stretch>
        </p:blipFill>
        <p:spPr>
          <a:xfrm>
            <a:off x="309929" y="1447800"/>
            <a:ext cx="3122045" cy="4959626"/>
          </a:xfrm>
          <a:prstGeom prst="rect">
            <a:avLst/>
          </a:prstGeom>
        </p:spPr>
      </p:pic>
      <p:pic>
        <p:nvPicPr>
          <p:cNvPr id="6" name="Picture 5">
            <a:extLst>
              <a:ext uri="{FF2B5EF4-FFF2-40B4-BE49-F238E27FC236}">
                <a16:creationId xmlns:a16="http://schemas.microsoft.com/office/drawing/2014/main" id="{42A0B421-563F-A94C-ADDB-4C09EBBA1777}"/>
              </a:ext>
            </a:extLst>
          </p:cNvPr>
          <p:cNvPicPr>
            <a:picLocks noChangeAspect="1"/>
          </p:cNvPicPr>
          <p:nvPr/>
        </p:nvPicPr>
        <p:blipFill>
          <a:blip r:embed="rId3"/>
          <a:stretch>
            <a:fillRect/>
          </a:stretch>
        </p:blipFill>
        <p:spPr>
          <a:xfrm>
            <a:off x="3373162" y="1537252"/>
            <a:ext cx="5674905" cy="4744278"/>
          </a:xfrm>
          <a:prstGeom prst="rect">
            <a:avLst/>
          </a:prstGeom>
        </p:spPr>
      </p:pic>
    </p:spTree>
    <p:extLst>
      <p:ext uri="{BB962C8B-B14F-4D97-AF65-F5344CB8AC3E}">
        <p14:creationId xmlns:p14="http://schemas.microsoft.com/office/powerpoint/2010/main" val="3152867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011A-EC41-624C-AD10-1C86E3F37A98}"/>
              </a:ext>
            </a:extLst>
          </p:cNvPr>
          <p:cNvSpPr>
            <a:spLocks noGrp="1"/>
          </p:cNvSpPr>
          <p:nvPr>
            <p:ph type="title"/>
          </p:nvPr>
        </p:nvSpPr>
        <p:spPr>
          <a:xfrm>
            <a:off x="1199322" y="69574"/>
            <a:ext cx="7543800" cy="685800"/>
          </a:xfrm>
        </p:spPr>
        <p:txBody>
          <a:bodyPr/>
          <a:lstStyle/>
          <a:p>
            <a:r>
              <a:rPr lang="en-US" dirty="0"/>
              <a:t>Analysis of Path Copying</a:t>
            </a:r>
          </a:p>
        </p:txBody>
      </p:sp>
      <p:sp>
        <p:nvSpPr>
          <p:cNvPr id="3" name="Content Placeholder 2">
            <a:extLst>
              <a:ext uri="{FF2B5EF4-FFF2-40B4-BE49-F238E27FC236}">
                <a16:creationId xmlns:a16="http://schemas.microsoft.com/office/drawing/2014/main" id="{1C97B1E6-1909-1C4D-B12E-66CF8928DFB5}"/>
              </a:ext>
            </a:extLst>
          </p:cNvPr>
          <p:cNvSpPr>
            <a:spLocks noGrp="1"/>
          </p:cNvSpPr>
          <p:nvPr>
            <p:ph idx="1"/>
          </p:nvPr>
        </p:nvSpPr>
        <p:spPr>
          <a:xfrm>
            <a:off x="685800" y="874643"/>
            <a:ext cx="7772400" cy="5602357"/>
          </a:xfrm>
        </p:spPr>
        <p:txBody>
          <a:bodyPr/>
          <a:lstStyle/>
          <a:p>
            <a:r>
              <a:rPr lang="en-US" sz="2800" dirty="0"/>
              <a:t>Since each event in the plane sweep takes O(log n) time, we create O(log n) new nodes for each event. Thus, the total space and preprocessing time is O(n log n).</a:t>
            </a:r>
          </a:p>
          <a:p>
            <a:r>
              <a:rPr lang="en-US" sz="2800" dirty="0"/>
              <a:t>To perform a point-location query:</a:t>
            </a:r>
          </a:p>
          <a:p>
            <a:pPr lvl="1"/>
            <a:r>
              <a:rPr lang="en-US" sz="2400" dirty="0"/>
              <a:t>We first do a binary search of the root nodes to determine the root that was active for the x-coordinate of the query point, p.</a:t>
            </a:r>
          </a:p>
          <a:p>
            <a:pPr lvl="1"/>
            <a:r>
              <a:rPr lang="en-US" sz="2400" dirty="0"/>
              <a:t>Then we do a binary search in this tree for the y-coordinate of p, locating the face that contains p.</a:t>
            </a:r>
          </a:p>
          <a:p>
            <a:pPr lvl="1"/>
            <a:r>
              <a:rPr lang="en-US" sz="2400" dirty="0"/>
              <a:t>Query time: O(log n)</a:t>
            </a:r>
          </a:p>
          <a:p>
            <a:r>
              <a:rPr lang="en-US" sz="2800" dirty="0" err="1"/>
              <a:t>Sarnak</a:t>
            </a:r>
            <a:r>
              <a:rPr lang="en-US" sz="2800" dirty="0"/>
              <a:t> and </a:t>
            </a:r>
            <a:r>
              <a:rPr lang="en-US" sz="2800" dirty="0" err="1"/>
              <a:t>Tarjan</a:t>
            </a:r>
            <a:r>
              <a:rPr lang="en-US" sz="2800" dirty="0"/>
              <a:t> show how to get the total space down to O(n) – </a:t>
            </a:r>
            <a:r>
              <a:rPr lang="en-US" sz="2800" b="1" dirty="0">
                <a:solidFill>
                  <a:srgbClr val="0000FF"/>
                </a:solidFill>
              </a:rPr>
              <a:t>read</a:t>
            </a:r>
            <a:r>
              <a:rPr lang="en-US" sz="2800" dirty="0"/>
              <a:t> their paper at the notes site.</a:t>
            </a:r>
          </a:p>
        </p:txBody>
      </p:sp>
      <p:sp>
        <p:nvSpPr>
          <p:cNvPr id="4" name="Slide Number Placeholder 3">
            <a:extLst>
              <a:ext uri="{FF2B5EF4-FFF2-40B4-BE49-F238E27FC236}">
                <a16:creationId xmlns:a16="http://schemas.microsoft.com/office/drawing/2014/main" id="{8F13A1AD-7F9B-774F-90B8-B5CAC9FD0142}"/>
              </a:ext>
            </a:extLst>
          </p:cNvPr>
          <p:cNvSpPr>
            <a:spLocks noGrp="1"/>
          </p:cNvSpPr>
          <p:nvPr>
            <p:ph type="sldNum" sz="quarter" idx="12"/>
          </p:nvPr>
        </p:nvSpPr>
        <p:spPr/>
        <p:txBody>
          <a:bodyPr/>
          <a:lstStyle/>
          <a:p>
            <a:pPr>
              <a:defRPr/>
            </a:pPr>
            <a:fld id="{476FC7A8-2BBC-4451-A339-F0A8CD45F14C}" type="slidenum">
              <a:rPr lang="en-US" smtClean="0"/>
              <a:pPr>
                <a:defRPr/>
              </a:pPr>
              <a:t>16</a:t>
            </a:fld>
            <a:endParaRPr lang="en-US"/>
          </a:p>
        </p:txBody>
      </p:sp>
    </p:spTree>
    <p:extLst>
      <p:ext uri="{BB962C8B-B14F-4D97-AF65-F5344CB8AC3E}">
        <p14:creationId xmlns:p14="http://schemas.microsoft.com/office/powerpoint/2010/main" val="861086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9999"/>
                </a:solidFill>
                <a:latin typeface="Times New Roman" pitchFamily="18" charset="0"/>
              </a:defRPr>
            </a:lvl1pPr>
            <a:lvl2pPr marL="742950" indent="-285750" eaLnBrk="0" hangingPunct="0">
              <a:defRPr sz="3200">
                <a:solidFill>
                  <a:srgbClr val="009999"/>
                </a:solidFill>
                <a:latin typeface="Times New Roman" pitchFamily="18" charset="0"/>
              </a:defRPr>
            </a:lvl2pPr>
            <a:lvl3pPr marL="1143000" indent="-228600" eaLnBrk="0" hangingPunct="0">
              <a:defRPr sz="3200">
                <a:solidFill>
                  <a:srgbClr val="009999"/>
                </a:solidFill>
                <a:latin typeface="Times New Roman" pitchFamily="18" charset="0"/>
              </a:defRPr>
            </a:lvl3pPr>
            <a:lvl4pPr marL="1600200" indent="-228600" eaLnBrk="0" hangingPunct="0">
              <a:defRPr sz="3200">
                <a:solidFill>
                  <a:srgbClr val="009999"/>
                </a:solidFill>
                <a:latin typeface="Times New Roman" pitchFamily="18" charset="0"/>
              </a:defRPr>
            </a:lvl4pPr>
            <a:lvl5pPr marL="2057400" indent="-228600" eaLnBrk="0" hangingPunct="0">
              <a:defRPr sz="3200">
                <a:solidFill>
                  <a:srgbClr val="009999"/>
                </a:solidFill>
                <a:latin typeface="Times New Roman" pitchFamily="18" charset="0"/>
              </a:defRPr>
            </a:lvl5pPr>
            <a:lvl6pPr marL="2514600" indent="-228600" algn="ctr" eaLnBrk="0" fontAlgn="base" hangingPunct="0">
              <a:spcBef>
                <a:spcPct val="0"/>
              </a:spcBef>
              <a:spcAft>
                <a:spcPct val="0"/>
              </a:spcAft>
              <a:defRPr sz="3200">
                <a:solidFill>
                  <a:srgbClr val="009999"/>
                </a:solidFill>
                <a:latin typeface="Times New Roman" pitchFamily="18" charset="0"/>
              </a:defRPr>
            </a:lvl6pPr>
            <a:lvl7pPr marL="2971800" indent="-228600" algn="ctr" eaLnBrk="0" fontAlgn="base" hangingPunct="0">
              <a:spcBef>
                <a:spcPct val="0"/>
              </a:spcBef>
              <a:spcAft>
                <a:spcPct val="0"/>
              </a:spcAft>
              <a:defRPr sz="3200">
                <a:solidFill>
                  <a:srgbClr val="009999"/>
                </a:solidFill>
                <a:latin typeface="Times New Roman" pitchFamily="18" charset="0"/>
              </a:defRPr>
            </a:lvl7pPr>
            <a:lvl8pPr marL="3429000" indent="-228600" algn="ctr" eaLnBrk="0" fontAlgn="base" hangingPunct="0">
              <a:spcBef>
                <a:spcPct val="0"/>
              </a:spcBef>
              <a:spcAft>
                <a:spcPct val="0"/>
              </a:spcAft>
              <a:defRPr sz="3200">
                <a:solidFill>
                  <a:srgbClr val="009999"/>
                </a:solidFill>
                <a:latin typeface="Times New Roman" pitchFamily="18" charset="0"/>
              </a:defRPr>
            </a:lvl8pPr>
            <a:lvl9pPr marL="3886200" indent="-228600" algn="ctr" eaLnBrk="0" fontAlgn="base" hangingPunct="0">
              <a:spcBef>
                <a:spcPct val="0"/>
              </a:spcBef>
              <a:spcAft>
                <a:spcPct val="0"/>
              </a:spcAft>
              <a:defRPr sz="3200">
                <a:solidFill>
                  <a:srgbClr val="009999"/>
                </a:solidFill>
                <a:latin typeface="Times New Roman" pitchFamily="18" charset="0"/>
              </a:defRPr>
            </a:lvl9pPr>
          </a:lstStyle>
          <a:p>
            <a:pPr eaLnBrk="1" hangingPunct="1"/>
            <a:fld id="{BD45201C-E4AE-436A-BF08-0DBC14FE2E1B}" type="slidenum">
              <a:rPr lang="en-US" sz="1400" smtClean="0">
                <a:solidFill>
                  <a:schemeClr val="tx1"/>
                </a:solidFill>
              </a:rPr>
              <a:pPr eaLnBrk="1" hangingPunct="1"/>
              <a:t>2</a:t>
            </a:fld>
            <a:endParaRPr lang="en-US" sz="1400">
              <a:solidFill>
                <a:schemeClr val="tx1"/>
              </a:solidFill>
            </a:endParaRPr>
          </a:p>
        </p:txBody>
      </p:sp>
      <p:sp>
        <p:nvSpPr>
          <p:cNvPr id="3077" name="Rectangle 2"/>
          <p:cNvSpPr>
            <a:spLocks noGrp="1" noChangeArrowheads="1"/>
          </p:cNvSpPr>
          <p:nvPr>
            <p:ph type="title"/>
          </p:nvPr>
        </p:nvSpPr>
        <p:spPr>
          <a:xfrm>
            <a:off x="647700" y="304800"/>
            <a:ext cx="7543800" cy="1143000"/>
          </a:xfrm>
        </p:spPr>
        <p:txBody>
          <a:bodyPr/>
          <a:lstStyle/>
          <a:p>
            <a:pPr algn="ctr" eaLnBrk="1" hangingPunct="1"/>
            <a:r>
              <a:rPr lang="en-US"/>
              <a:t>Planar Subdivision</a:t>
            </a:r>
          </a:p>
        </p:txBody>
      </p:sp>
      <p:sp>
        <p:nvSpPr>
          <p:cNvPr id="3078" name="Rectangle 3"/>
          <p:cNvSpPr>
            <a:spLocks noGrp="1" noChangeArrowheads="1"/>
          </p:cNvSpPr>
          <p:nvPr>
            <p:ph type="body" idx="1"/>
          </p:nvPr>
        </p:nvSpPr>
        <p:spPr>
          <a:xfrm>
            <a:off x="685800" y="1668463"/>
            <a:ext cx="7772400" cy="1177925"/>
          </a:xfrm>
        </p:spPr>
        <p:txBody>
          <a:bodyPr/>
          <a:lstStyle/>
          <a:p>
            <a:pPr eaLnBrk="1" hangingPunct="1">
              <a:lnSpc>
                <a:spcPct val="80000"/>
              </a:lnSpc>
            </a:pPr>
            <a:r>
              <a:rPr lang="en-US" sz="2000"/>
              <a:t>Let </a:t>
            </a:r>
            <a:r>
              <a:rPr lang="en-US" sz="2000" i="1">
                <a:solidFill>
                  <a:srgbClr val="008380"/>
                </a:solidFill>
              </a:rPr>
              <a:t>G</a:t>
            </a:r>
            <a:r>
              <a:rPr lang="en-US" sz="2000">
                <a:solidFill>
                  <a:srgbClr val="008380"/>
                </a:solidFill>
              </a:rPr>
              <a:t>=(</a:t>
            </a:r>
            <a:r>
              <a:rPr lang="en-US" sz="2000" i="1">
                <a:solidFill>
                  <a:srgbClr val="008380"/>
                </a:solidFill>
              </a:rPr>
              <a:t>V</a:t>
            </a:r>
            <a:r>
              <a:rPr lang="en-US" sz="2000">
                <a:solidFill>
                  <a:srgbClr val="008380"/>
                </a:solidFill>
              </a:rPr>
              <a:t>,</a:t>
            </a:r>
            <a:r>
              <a:rPr lang="en-US" sz="2000" i="1">
                <a:solidFill>
                  <a:srgbClr val="008380"/>
                </a:solidFill>
              </a:rPr>
              <a:t>E</a:t>
            </a:r>
            <a:r>
              <a:rPr lang="en-US" sz="2000">
                <a:solidFill>
                  <a:srgbClr val="008380"/>
                </a:solidFill>
              </a:rPr>
              <a:t>) </a:t>
            </a:r>
            <a:r>
              <a:rPr lang="en-US" sz="2000"/>
              <a:t>be an undirected graph.</a:t>
            </a:r>
          </a:p>
          <a:p>
            <a:pPr eaLnBrk="1" hangingPunct="1">
              <a:lnSpc>
                <a:spcPct val="80000"/>
              </a:lnSpc>
            </a:pPr>
            <a:r>
              <a:rPr lang="en-US" sz="2000" i="1">
                <a:solidFill>
                  <a:srgbClr val="008380"/>
                </a:solidFill>
                <a:sym typeface="Symbol" pitchFamily="18" charset="2"/>
              </a:rPr>
              <a:t>G</a:t>
            </a:r>
            <a:r>
              <a:rPr lang="en-US" sz="2000">
                <a:sym typeface="Symbol" pitchFamily="18" charset="2"/>
              </a:rPr>
              <a:t> is planar if it can be embedded in the plane without edge crossings.</a:t>
            </a:r>
          </a:p>
        </p:txBody>
      </p:sp>
      <p:sp>
        <p:nvSpPr>
          <p:cNvPr id="3079" name="Oval 21"/>
          <p:cNvSpPr>
            <a:spLocks noChangeArrowheads="1"/>
          </p:cNvSpPr>
          <p:nvPr/>
        </p:nvSpPr>
        <p:spPr bwMode="auto">
          <a:xfrm>
            <a:off x="1257300" y="3162300"/>
            <a:ext cx="88900" cy="889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3080" name="Oval 21"/>
          <p:cNvSpPr>
            <a:spLocks noChangeArrowheads="1"/>
          </p:cNvSpPr>
          <p:nvPr/>
        </p:nvSpPr>
        <p:spPr bwMode="auto">
          <a:xfrm>
            <a:off x="1498600" y="2638425"/>
            <a:ext cx="88900" cy="889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3081" name="Oval 21"/>
          <p:cNvSpPr>
            <a:spLocks noChangeArrowheads="1"/>
          </p:cNvSpPr>
          <p:nvPr/>
        </p:nvSpPr>
        <p:spPr bwMode="auto">
          <a:xfrm>
            <a:off x="1898650" y="2790825"/>
            <a:ext cx="88900" cy="889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3082" name="Oval 21"/>
          <p:cNvSpPr>
            <a:spLocks noChangeArrowheads="1"/>
          </p:cNvSpPr>
          <p:nvPr/>
        </p:nvSpPr>
        <p:spPr bwMode="auto">
          <a:xfrm>
            <a:off x="1801813" y="3333750"/>
            <a:ext cx="88900" cy="889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3083" name="Oval 21"/>
          <p:cNvSpPr>
            <a:spLocks noChangeArrowheads="1"/>
          </p:cNvSpPr>
          <p:nvPr/>
        </p:nvSpPr>
        <p:spPr bwMode="auto">
          <a:xfrm>
            <a:off x="1152525" y="2701925"/>
            <a:ext cx="88900" cy="889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cxnSp>
        <p:nvCxnSpPr>
          <p:cNvPr id="3084" name="Straight Connector 2"/>
          <p:cNvCxnSpPr>
            <a:cxnSpLocks noChangeShapeType="1"/>
            <a:stCxn id="3080" idx="0"/>
            <a:endCxn id="3079" idx="3"/>
          </p:cNvCxnSpPr>
          <p:nvPr/>
        </p:nvCxnSpPr>
        <p:spPr bwMode="auto">
          <a:xfrm flipH="1">
            <a:off x="1270000" y="2638425"/>
            <a:ext cx="273050" cy="6000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085" name="Straight Connector 25"/>
          <p:cNvCxnSpPr>
            <a:cxnSpLocks noChangeShapeType="1"/>
            <a:stCxn id="3081" idx="1"/>
            <a:endCxn id="3080" idx="6"/>
          </p:cNvCxnSpPr>
          <p:nvPr/>
        </p:nvCxnSpPr>
        <p:spPr bwMode="auto">
          <a:xfrm flipH="1" flipV="1">
            <a:off x="1587500" y="2682875"/>
            <a:ext cx="323850" cy="1206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086" name="Straight Connector 28"/>
          <p:cNvCxnSpPr>
            <a:cxnSpLocks noChangeShapeType="1"/>
            <a:stCxn id="3081" idx="4"/>
            <a:endCxn id="3082" idx="0"/>
          </p:cNvCxnSpPr>
          <p:nvPr/>
        </p:nvCxnSpPr>
        <p:spPr bwMode="auto">
          <a:xfrm flipH="1">
            <a:off x="1846263" y="2879725"/>
            <a:ext cx="96837" cy="4540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087" name="Straight Connector 31"/>
          <p:cNvCxnSpPr>
            <a:cxnSpLocks noChangeShapeType="1"/>
            <a:stCxn id="3079" idx="2"/>
            <a:endCxn id="3082" idx="2"/>
          </p:cNvCxnSpPr>
          <p:nvPr/>
        </p:nvCxnSpPr>
        <p:spPr bwMode="auto">
          <a:xfrm>
            <a:off x="1257300" y="3206750"/>
            <a:ext cx="544513" cy="1714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088" name="Straight Connector 34"/>
          <p:cNvCxnSpPr>
            <a:cxnSpLocks noChangeShapeType="1"/>
            <a:stCxn id="3083" idx="4"/>
            <a:endCxn id="3079" idx="4"/>
          </p:cNvCxnSpPr>
          <p:nvPr/>
        </p:nvCxnSpPr>
        <p:spPr bwMode="auto">
          <a:xfrm>
            <a:off x="1196975" y="2790825"/>
            <a:ext cx="1047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089" name="Straight Connector 37"/>
          <p:cNvCxnSpPr>
            <a:cxnSpLocks noChangeShapeType="1"/>
            <a:stCxn id="3083" idx="5"/>
            <a:endCxn id="3082" idx="1"/>
          </p:cNvCxnSpPr>
          <p:nvPr/>
        </p:nvCxnSpPr>
        <p:spPr bwMode="auto">
          <a:xfrm>
            <a:off x="1228725" y="2778125"/>
            <a:ext cx="585788" cy="5683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090" name="Oval 21"/>
          <p:cNvSpPr>
            <a:spLocks noChangeArrowheads="1"/>
          </p:cNvSpPr>
          <p:nvPr/>
        </p:nvSpPr>
        <p:spPr bwMode="auto">
          <a:xfrm>
            <a:off x="2801938" y="3206750"/>
            <a:ext cx="88900" cy="889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3091" name="Oval 21"/>
          <p:cNvSpPr>
            <a:spLocks noChangeArrowheads="1"/>
          </p:cNvSpPr>
          <p:nvPr/>
        </p:nvSpPr>
        <p:spPr bwMode="auto">
          <a:xfrm>
            <a:off x="3043238" y="2682875"/>
            <a:ext cx="88900" cy="889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3092" name="Oval 21"/>
          <p:cNvSpPr>
            <a:spLocks noChangeArrowheads="1"/>
          </p:cNvSpPr>
          <p:nvPr/>
        </p:nvSpPr>
        <p:spPr bwMode="auto">
          <a:xfrm>
            <a:off x="3443288" y="2835275"/>
            <a:ext cx="88900" cy="889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3093" name="Oval 21"/>
          <p:cNvSpPr>
            <a:spLocks noChangeArrowheads="1"/>
          </p:cNvSpPr>
          <p:nvPr/>
        </p:nvSpPr>
        <p:spPr bwMode="auto">
          <a:xfrm>
            <a:off x="3346450" y="3378200"/>
            <a:ext cx="88900" cy="889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3094" name="Oval 21"/>
          <p:cNvSpPr>
            <a:spLocks noChangeArrowheads="1"/>
          </p:cNvSpPr>
          <p:nvPr/>
        </p:nvSpPr>
        <p:spPr bwMode="auto">
          <a:xfrm>
            <a:off x="2697163" y="2746375"/>
            <a:ext cx="88900" cy="889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cxnSp>
        <p:nvCxnSpPr>
          <p:cNvPr id="3095" name="Straight Connector 45"/>
          <p:cNvCxnSpPr>
            <a:cxnSpLocks noChangeShapeType="1"/>
            <a:stCxn id="3091" idx="0"/>
            <a:endCxn id="3090" idx="3"/>
          </p:cNvCxnSpPr>
          <p:nvPr/>
        </p:nvCxnSpPr>
        <p:spPr bwMode="auto">
          <a:xfrm flipH="1">
            <a:off x="2814638" y="2682875"/>
            <a:ext cx="273050" cy="6000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096" name="Straight Connector 46"/>
          <p:cNvCxnSpPr>
            <a:cxnSpLocks noChangeShapeType="1"/>
            <a:stCxn id="3092" idx="1"/>
            <a:endCxn id="3091" idx="6"/>
          </p:cNvCxnSpPr>
          <p:nvPr/>
        </p:nvCxnSpPr>
        <p:spPr bwMode="auto">
          <a:xfrm flipH="1" flipV="1">
            <a:off x="3132138" y="2727325"/>
            <a:ext cx="323850" cy="1206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097" name="Straight Connector 47"/>
          <p:cNvCxnSpPr>
            <a:cxnSpLocks noChangeShapeType="1"/>
            <a:stCxn id="3092" idx="4"/>
            <a:endCxn id="3093" idx="0"/>
          </p:cNvCxnSpPr>
          <p:nvPr/>
        </p:nvCxnSpPr>
        <p:spPr bwMode="auto">
          <a:xfrm flipH="1">
            <a:off x="3390900" y="2924175"/>
            <a:ext cx="96838" cy="4540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098" name="Straight Connector 48"/>
          <p:cNvCxnSpPr>
            <a:cxnSpLocks noChangeShapeType="1"/>
            <a:stCxn id="3090" idx="2"/>
            <a:endCxn id="3093" idx="2"/>
          </p:cNvCxnSpPr>
          <p:nvPr/>
        </p:nvCxnSpPr>
        <p:spPr bwMode="auto">
          <a:xfrm>
            <a:off x="2801938" y="3251200"/>
            <a:ext cx="544512" cy="1714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099" name="Straight Connector 49"/>
          <p:cNvCxnSpPr>
            <a:cxnSpLocks noChangeShapeType="1"/>
            <a:stCxn id="3094" idx="4"/>
            <a:endCxn id="3090" idx="4"/>
          </p:cNvCxnSpPr>
          <p:nvPr/>
        </p:nvCxnSpPr>
        <p:spPr bwMode="auto">
          <a:xfrm>
            <a:off x="2741613" y="2835275"/>
            <a:ext cx="1047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100" name="Right Arrow 22"/>
          <p:cNvSpPr>
            <a:spLocks noChangeArrowheads="1"/>
          </p:cNvSpPr>
          <p:nvPr/>
        </p:nvSpPr>
        <p:spPr bwMode="auto">
          <a:xfrm>
            <a:off x="2171700" y="3062288"/>
            <a:ext cx="223838" cy="46037"/>
          </a:xfrm>
          <a:prstGeom prst="rightArrow">
            <a:avLst>
              <a:gd name="adj1" fmla="val 50000"/>
              <a:gd name="adj2" fmla="val 49657"/>
            </a:avLst>
          </a:prstGeom>
          <a:noFill/>
          <a:ln w="38100">
            <a:solidFill>
              <a:srgbClr val="339933"/>
            </a:solidFill>
            <a:round/>
            <a:headEnd/>
            <a:tailEnd type="arrow"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3101" name="Freeform 24"/>
          <p:cNvSpPr>
            <a:spLocks/>
          </p:cNvSpPr>
          <p:nvPr/>
        </p:nvSpPr>
        <p:spPr bwMode="auto">
          <a:xfrm>
            <a:off x="2547938" y="2787650"/>
            <a:ext cx="833437" cy="819150"/>
          </a:xfrm>
          <a:custGeom>
            <a:avLst/>
            <a:gdLst>
              <a:gd name="T0" fmla="*/ 833432 w 833438"/>
              <a:gd name="T1" fmla="*/ 661987 h 819150"/>
              <a:gd name="T2" fmla="*/ 823907 w 833438"/>
              <a:gd name="T3" fmla="*/ 738187 h 819150"/>
              <a:gd name="T4" fmla="*/ 814382 w 833438"/>
              <a:gd name="T5" fmla="*/ 752475 h 819150"/>
              <a:gd name="T6" fmla="*/ 800094 w 833438"/>
              <a:gd name="T7" fmla="*/ 766762 h 819150"/>
              <a:gd name="T8" fmla="*/ 761994 w 833438"/>
              <a:gd name="T9" fmla="*/ 785812 h 819150"/>
              <a:gd name="T10" fmla="*/ 709607 w 833438"/>
              <a:gd name="T11" fmla="*/ 795337 h 819150"/>
              <a:gd name="T12" fmla="*/ 633407 w 833438"/>
              <a:gd name="T13" fmla="*/ 809625 h 819150"/>
              <a:gd name="T14" fmla="*/ 609594 w 833438"/>
              <a:gd name="T15" fmla="*/ 814387 h 819150"/>
              <a:gd name="T16" fmla="*/ 461957 w 833438"/>
              <a:gd name="T17" fmla="*/ 819150 h 819150"/>
              <a:gd name="T18" fmla="*/ 376238 w 833438"/>
              <a:gd name="T19" fmla="*/ 814387 h 819150"/>
              <a:gd name="T20" fmla="*/ 323850 w 833438"/>
              <a:gd name="T21" fmla="*/ 800100 h 819150"/>
              <a:gd name="T22" fmla="*/ 309563 w 833438"/>
              <a:gd name="T23" fmla="*/ 795337 h 819150"/>
              <a:gd name="T24" fmla="*/ 290513 w 833438"/>
              <a:gd name="T25" fmla="*/ 785812 h 819150"/>
              <a:gd name="T26" fmla="*/ 276225 w 833438"/>
              <a:gd name="T27" fmla="*/ 781050 h 819150"/>
              <a:gd name="T28" fmla="*/ 252413 w 833438"/>
              <a:gd name="T29" fmla="*/ 766762 h 819150"/>
              <a:gd name="T30" fmla="*/ 233363 w 833438"/>
              <a:gd name="T31" fmla="*/ 757237 h 819150"/>
              <a:gd name="T32" fmla="*/ 204788 w 833438"/>
              <a:gd name="T33" fmla="*/ 738187 h 819150"/>
              <a:gd name="T34" fmla="*/ 171450 w 833438"/>
              <a:gd name="T35" fmla="*/ 723900 h 819150"/>
              <a:gd name="T36" fmla="*/ 142875 w 833438"/>
              <a:gd name="T37" fmla="*/ 704850 h 819150"/>
              <a:gd name="T38" fmla="*/ 109538 w 833438"/>
              <a:gd name="T39" fmla="*/ 681037 h 819150"/>
              <a:gd name="T40" fmla="*/ 95250 w 833438"/>
              <a:gd name="T41" fmla="*/ 666750 h 819150"/>
              <a:gd name="T42" fmla="*/ 80963 w 833438"/>
              <a:gd name="T43" fmla="*/ 657225 h 819150"/>
              <a:gd name="T44" fmla="*/ 57150 w 833438"/>
              <a:gd name="T45" fmla="*/ 623887 h 819150"/>
              <a:gd name="T46" fmla="*/ 47625 w 833438"/>
              <a:gd name="T47" fmla="*/ 604837 h 819150"/>
              <a:gd name="T48" fmla="*/ 38100 w 833438"/>
              <a:gd name="T49" fmla="*/ 590550 h 819150"/>
              <a:gd name="T50" fmla="*/ 33338 w 833438"/>
              <a:gd name="T51" fmla="*/ 576262 h 819150"/>
              <a:gd name="T52" fmla="*/ 23813 w 833438"/>
              <a:gd name="T53" fmla="*/ 542925 h 819150"/>
              <a:gd name="T54" fmla="*/ 14288 w 833438"/>
              <a:gd name="T55" fmla="*/ 528637 h 819150"/>
              <a:gd name="T56" fmla="*/ 9525 w 833438"/>
              <a:gd name="T57" fmla="*/ 504825 h 819150"/>
              <a:gd name="T58" fmla="*/ 4763 w 833438"/>
              <a:gd name="T59" fmla="*/ 490537 h 819150"/>
              <a:gd name="T60" fmla="*/ 0 w 833438"/>
              <a:gd name="T61" fmla="*/ 428625 h 819150"/>
              <a:gd name="T62" fmla="*/ 4763 w 833438"/>
              <a:gd name="T63" fmla="*/ 338137 h 819150"/>
              <a:gd name="T64" fmla="*/ 9525 w 833438"/>
              <a:gd name="T65" fmla="*/ 323850 h 819150"/>
              <a:gd name="T66" fmla="*/ 14288 w 833438"/>
              <a:gd name="T67" fmla="*/ 300037 h 819150"/>
              <a:gd name="T68" fmla="*/ 23813 w 833438"/>
              <a:gd name="T69" fmla="*/ 271462 h 819150"/>
              <a:gd name="T70" fmla="*/ 28575 w 833438"/>
              <a:gd name="T71" fmla="*/ 252412 h 819150"/>
              <a:gd name="T72" fmla="*/ 38100 w 833438"/>
              <a:gd name="T73" fmla="*/ 238125 h 819150"/>
              <a:gd name="T74" fmla="*/ 47625 w 833438"/>
              <a:gd name="T75" fmla="*/ 219075 h 819150"/>
              <a:gd name="T76" fmla="*/ 52388 w 833438"/>
              <a:gd name="T77" fmla="*/ 200025 h 819150"/>
              <a:gd name="T78" fmla="*/ 61913 w 833438"/>
              <a:gd name="T79" fmla="*/ 185737 h 819150"/>
              <a:gd name="T80" fmla="*/ 85725 w 833438"/>
              <a:gd name="T81" fmla="*/ 152400 h 819150"/>
              <a:gd name="T82" fmla="*/ 114300 w 833438"/>
              <a:gd name="T83" fmla="*/ 100012 h 819150"/>
              <a:gd name="T84" fmla="*/ 128588 w 833438"/>
              <a:gd name="T85" fmla="*/ 85725 h 819150"/>
              <a:gd name="T86" fmla="*/ 138113 w 833438"/>
              <a:gd name="T87" fmla="*/ 66675 h 819150"/>
              <a:gd name="T88" fmla="*/ 152400 w 833438"/>
              <a:gd name="T89" fmla="*/ 57150 h 819150"/>
              <a:gd name="T90" fmla="*/ 171450 w 833438"/>
              <a:gd name="T91" fmla="*/ 33337 h 819150"/>
              <a:gd name="T92" fmla="*/ 180975 w 833438"/>
              <a:gd name="T93" fmla="*/ 19050 h 819150"/>
              <a:gd name="T94" fmla="*/ 200025 w 833438"/>
              <a:gd name="T95" fmla="*/ 0 h 8191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33438" h="819150">
                <a:moveTo>
                  <a:pt x="833438" y="661987"/>
                </a:moveTo>
                <a:cubicBezTo>
                  <a:pt x="832865" y="668861"/>
                  <a:pt x="831690" y="720040"/>
                  <a:pt x="823913" y="738187"/>
                </a:cubicBezTo>
                <a:cubicBezTo>
                  <a:pt x="821658" y="743448"/>
                  <a:pt x="818052" y="748078"/>
                  <a:pt x="814388" y="752475"/>
                </a:cubicBezTo>
                <a:cubicBezTo>
                  <a:pt x="810076" y="757649"/>
                  <a:pt x="805782" y="763146"/>
                  <a:pt x="800100" y="766762"/>
                </a:cubicBezTo>
                <a:cubicBezTo>
                  <a:pt x="788121" y="774385"/>
                  <a:pt x="776006" y="783477"/>
                  <a:pt x="762000" y="785812"/>
                </a:cubicBezTo>
                <a:cubicBezTo>
                  <a:pt x="725441" y="791906"/>
                  <a:pt x="742894" y="788681"/>
                  <a:pt x="709613" y="795337"/>
                </a:cubicBezTo>
                <a:cubicBezTo>
                  <a:pt x="665840" y="812846"/>
                  <a:pt x="701862" y="801069"/>
                  <a:pt x="633413" y="809625"/>
                </a:cubicBezTo>
                <a:cubicBezTo>
                  <a:pt x="625381" y="810629"/>
                  <a:pt x="617682" y="813938"/>
                  <a:pt x="609600" y="814387"/>
                </a:cubicBezTo>
                <a:cubicBezTo>
                  <a:pt x="560438" y="817118"/>
                  <a:pt x="511175" y="817562"/>
                  <a:pt x="461963" y="819150"/>
                </a:cubicBezTo>
                <a:cubicBezTo>
                  <a:pt x="433388" y="817562"/>
                  <a:pt x="404749" y="816866"/>
                  <a:pt x="376238" y="814387"/>
                </a:cubicBezTo>
                <a:cubicBezTo>
                  <a:pt x="358020" y="812803"/>
                  <a:pt x="340953" y="805801"/>
                  <a:pt x="323850" y="800100"/>
                </a:cubicBezTo>
                <a:cubicBezTo>
                  <a:pt x="319088" y="798512"/>
                  <a:pt x="314053" y="797582"/>
                  <a:pt x="309563" y="795337"/>
                </a:cubicBezTo>
                <a:cubicBezTo>
                  <a:pt x="303213" y="792162"/>
                  <a:pt x="297039" y="788609"/>
                  <a:pt x="290513" y="785812"/>
                </a:cubicBezTo>
                <a:cubicBezTo>
                  <a:pt x="285899" y="783835"/>
                  <a:pt x="280715" y="783295"/>
                  <a:pt x="276225" y="781050"/>
                </a:cubicBezTo>
                <a:cubicBezTo>
                  <a:pt x="267946" y="776910"/>
                  <a:pt x="260505" y="771258"/>
                  <a:pt x="252413" y="766762"/>
                </a:cubicBezTo>
                <a:cubicBezTo>
                  <a:pt x="246207" y="763314"/>
                  <a:pt x="239451" y="760890"/>
                  <a:pt x="233363" y="757237"/>
                </a:cubicBezTo>
                <a:cubicBezTo>
                  <a:pt x="223547" y="751347"/>
                  <a:pt x="214604" y="744077"/>
                  <a:pt x="204788" y="738187"/>
                </a:cubicBezTo>
                <a:cubicBezTo>
                  <a:pt x="190074" y="729358"/>
                  <a:pt x="186232" y="728827"/>
                  <a:pt x="171450" y="723900"/>
                </a:cubicBezTo>
                <a:cubicBezTo>
                  <a:pt x="144366" y="696814"/>
                  <a:pt x="170445" y="718635"/>
                  <a:pt x="142875" y="704850"/>
                </a:cubicBezTo>
                <a:cubicBezTo>
                  <a:pt x="136845" y="701835"/>
                  <a:pt x="112557" y="683625"/>
                  <a:pt x="109538" y="681037"/>
                </a:cubicBezTo>
                <a:cubicBezTo>
                  <a:pt x="104424" y="676654"/>
                  <a:pt x="100424" y="671062"/>
                  <a:pt x="95250" y="666750"/>
                </a:cubicBezTo>
                <a:cubicBezTo>
                  <a:pt x="90853" y="663086"/>
                  <a:pt x="85010" y="661272"/>
                  <a:pt x="80963" y="657225"/>
                </a:cubicBezTo>
                <a:cubicBezTo>
                  <a:pt x="77553" y="653815"/>
                  <a:pt x="60757" y="630199"/>
                  <a:pt x="57150" y="623887"/>
                </a:cubicBezTo>
                <a:cubicBezTo>
                  <a:pt x="53628" y="617723"/>
                  <a:pt x="51147" y="611001"/>
                  <a:pt x="47625" y="604837"/>
                </a:cubicBezTo>
                <a:cubicBezTo>
                  <a:pt x="44785" y="599867"/>
                  <a:pt x="41275" y="595312"/>
                  <a:pt x="38100" y="590550"/>
                </a:cubicBezTo>
                <a:cubicBezTo>
                  <a:pt x="36513" y="585787"/>
                  <a:pt x="34717" y="581089"/>
                  <a:pt x="33338" y="576262"/>
                </a:cubicBezTo>
                <a:cubicBezTo>
                  <a:pt x="31305" y="569147"/>
                  <a:pt x="27617" y="550533"/>
                  <a:pt x="23813" y="542925"/>
                </a:cubicBezTo>
                <a:cubicBezTo>
                  <a:pt x="21253" y="537805"/>
                  <a:pt x="17463" y="533400"/>
                  <a:pt x="14288" y="528637"/>
                </a:cubicBezTo>
                <a:cubicBezTo>
                  <a:pt x="12700" y="520700"/>
                  <a:pt x="11488" y="512678"/>
                  <a:pt x="9525" y="504825"/>
                </a:cubicBezTo>
                <a:cubicBezTo>
                  <a:pt x="8307" y="499955"/>
                  <a:pt x="5386" y="495518"/>
                  <a:pt x="4763" y="490537"/>
                </a:cubicBezTo>
                <a:cubicBezTo>
                  <a:pt x="2196" y="469999"/>
                  <a:pt x="1588" y="449262"/>
                  <a:pt x="0" y="428625"/>
                </a:cubicBezTo>
                <a:cubicBezTo>
                  <a:pt x="1588" y="398462"/>
                  <a:pt x="2028" y="368217"/>
                  <a:pt x="4763" y="338137"/>
                </a:cubicBezTo>
                <a:cubicBezTo>
                  <a:pt x="5217" y="333138"/>
                  <a:pt x="8307" y="328720"/>
                  <a:pt x="9525" y="323850"/>
                </a:cubicBezTo>
                <a:cubicBezTo>
                  <a:pt x="11488" y="315997"/>
                  <a:pt x="12158" y="307847"/>
                  <a:pt x="14288" y="300037"/>
                </a:cubicBezTo>
                <a:cubicBezTo>
                  <a:pt x="16930" y="290351"/>
                  <a:pt x="21378" y="281203"/>
                  <a:pt x="23813" y="271462"/>
                </a:cubicBezTo>
                <a:cubicBezTo>
                  <a:pt x="25400" y="265112"/>
                  <a:pt x="25997" y="258428"/>
                  <a:pt x="28575" y="252412"/>
                </a:cubicBezTo>
                <a:cubicBezTo>
                  <a:pt x="30830" y="247151"/>
                  <a:pt x="35260" y="243095"/>
                  <a:pt x="38100" y="238125"/>
                </a:cubicBezTo>
                <a:cubicBezTo>
                  <a:pt x="41622" y="231961"/>
                  <a:pt x="45132" y="225722"/>
                  <a:pt x="47625" y="219075"/>
                </a:cubicBezTo>
                <a:cubicBezTo>
                  <a:pt x="49923" y="212946"/>
                  <a:pt x="49810" y="206041"/>
                  <a:pt x="52388" y="200025"/>
                </a:cubicBezTo>
                <a:cubicBezTo>
                  <a:pt x="54643" y="194764"/>
                  <a:pt x="58586" y="190395"/>
                  <a:pt x="61913" y="185737"/>
                </a:cubicBezTo>
                <a:cubicBezTo>
                  <a:pt x="67500" y="177916"/>
                  <a:pt x="80547" y="161892"/>
                  <a:pt x="85725" y="152400"/>
                </a:cubicBezTo>
                <a:cubicBezTo>
                  <a:pt x="92570" y="139850"/>
                  <a:pt x="102851" y="113751"/>
                  <a:pt x="114300" y="100012"/>
                </a:cubicBezTo>
                <a:cubicBezTo>
                  <a:pt x="118612" y="94838"/>
                  <a:pt x="123825" y="90487"/>
                  <a:pt x="128588" y="85725"/>
                </a:cubicBezTo>
                <a:cubicBezTo>
                  <a:pt x="131763" y="79375"/>
                  <a:pt x="133568" y="72129"/>
                  <a:pt x="138113" y="66675"/>
                </a:cubicBezTo>
                <a:cubicBezTo>
                  <a:pt x="141777" y="62278"/>
                  <a:pt x="148824" y="61619"/>
                  <a:pt x="152400" y="57150"/>
                </a:cubicBezTo>
                <a:cubicBezTo>
                  <a:pt x="178690" y="24287"/>
                  <a:pt x="130507" y="60633"/>
                  <a:pt x="171450" y="33337"/>
                </a:cubicBezTo>
                <a:cubicBezTo>
                  <a:pt x="174625" y="28575"/>
                  <a:pt x="177311" y="23447"/>
                  <a:pt x="180975" y="19050"/>
                </a:cubicBezTo>
                <a:lnTo>
                  <a:pt x="200025" y="0"/>
                </a:lnTo>
              </a:path>
            </a:pathLst>
          </a:custGeom>
          <a:noFill/>
          <a:ln w="12700">
            <a:solidFill>
              <a:schemeClr val="tx1"/>
            </a:solidFill>
            <a:round/>
            <a:headEnd/>
            <a:tailEnd type="non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3102" name="TextBox 26"/>
          <p:cNvSpPr txBox="1">
            <a:spLocks noChangeArrowheads="1"/>
          </p:cNvSpPr>
          <p:nvPr/>
        </p:nvSpPr>
        <p:spPr bwMode="auto">
          <a:xfrm>
            <a:off x="1073150" y="3616325"/>
            <a:ext cx="1246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9999"/>
                </a:solidFill>
                <a:latin typeface="Times New Roman" pitchFamily="18" charset="0"/>
              </a:defRPr>
            </a:lvl1pPr>
            <a:lvl2pPr marL="742950" indent="-285750" eaLnBrk="0" hangingPunct="0">
              <a:defRPr sz="3200">
                <a:solidFill>
                  <a:srgbClr val="009999"/>
                </a:solidFill>
                <a:latin typeface="Times New Roman" pitchFamily="18" charset="0"/>
              </a:defRPr>
            </a:lvl2pPr>
            <a:lvl3pPr marL="1143000" indent="-228600" eaLnBrk="0" hangingPunct="0">
              <a:defRPr sz="3200">
                <a:solidFill>
                  <a:srgbClr val="009999"/>
                </a:solidFill>
                <a:latin typeface="Times New Roman" pitchFamily="18" charset="0"/>
              </a:defRPr>
            </a:lvl3pPr>
            <a:lvl4pPr marL="1600200" indent="-228600" eaLnBrk="0" hangingPunct="0">
              <a:defRPr sz="3200">
                <a:solidFill>
                  <a:srgbClr val="009999"/>
                </a:solidFill>
                <a:latin typeface="Times New Roman" pitchFamily="18" charset="0"/>
              </a:defRPr>
            </a:lvl4pPr>
            <a:lvl5pPr marL="2057400" indent="-228600" eaLnBrk="0" hangingPunct="0">
              <a:defRPr sz="3200">
                <a:solidFill>
                  <a:srgbClr val="009999"/>
                </a:solidFill>
                <a:latin typeface="Times New Roman" pitchFamily="18" charset="0"/>
              </a:defRPr>
            </a:lvl5pPr>
            <a:lvl6pPr marL="2514600" indent="-228600" algn="ctr" eaLnBrk="0" fontAlgn="base" hangingPunct="0">
              <a:spcBef>
                <a:spcPct val="0"/>
              </a:spcBef>
              <a:spcAft>
                <a:spcPct val="0"/>
              </a:spcAft>
              <a:defRPr sz="3200">
                <a:solidFill>
                  <a:srgbClr val="009999"/>
                </a:solidFill>
                <a:latin typeface="Times New Roman" pitchFamily="18" charset="0"/>
              </a:defRPr>
            </a:lvl6pPr>
            <a:lvl7pPr marL="2971800" indent="-228600" algn="ctr" eaLnBrk="0" fontAlgn="base" hangingPunct="0">
              <a:spcBef>
                <a:spcPct val="0"/>
              </a:spcBef>
              <a:spcAft>
                <a:spcPct val="0"/>
              </a:spcAft>
              <a:defRPr sz="3200">
                <a:solidFill>
                  <a:srgbClr val="009999"/>
                </a:solidFill>
                <a:latin typeface="Times New Roman" pitchFamily="18" charset="0"/>
              </a:defRPr>
            </a:lvl7pPr>
            <a:lvl8pPr marL="3429000" indent="-228600" algn="ctr" eaLnBrk="0" fontAlgn="base" hangingPunct="0">
              <a:spcBef>
                <a:spcPct val="0"/>
              </a:spcBef>
              <a:spcAft>
                <a:spcPct val="0"/>
              </a:spcAft>
              <a:defRPr sz="3200">
                <a:solidFill>
                  <a:srgbClr val="009999"/>
                </a:solidFill>
                <a:latin typeface="Times New Roman" pitchFamily="18" charset="0"/>
              </a:defRPr>
            </a:lvl8pPr>
            <a:lvl9pPr marL="3886200" indent="-228600" algn="ctr" eaLnBrk="0" fontAlgn="base" hangingPunct="0">
              <a:spcBef>
                <a:spcPct val="0"/>
              </a:spcBef>
              <a:spcAft>
                <a:spcPct val="0"/>
              </a:spcAft>
              <a:defRPr sz="3200">
                <a:solidFill>
                  <a:srgbClr val="009999"/>
                </a:solidFill>
                <a:latin typeface="Times New Roman" pitchFamily="18" charset="0"/>
              </a:defRPr>
            </a:lvl9pPr>
          </a:lstStyle>
          <a:p>
            <a:pPr eaLnBrk="1" hangingPunct="1"/>
            <a:r>
              <a:rPr lang="en-US" sz="1800">
                <a:solidFill>
                  <a:schemeClr val="tx1"/>
                </a:solidFill>
              </a:rPr>
              <a:t>planar</a:t>
            </a:r>
          </a:p>
        </p:txBody>
      </p:sp>
      <p:sp>
        <p:nvSpPr>
          <p:cNvPr id="3103" name="Freeform 32"/>
          <p:cNvSpPr>
            <a:spLocks/>
          </p:cNvSpPr>
          <p:nvPr/>
        </p:nvSpPr>
        <p:spPr bwMode="auto">
          <a:xfrm>
            <a:off x="4305300" y="2668588"/>
            <a:ext cx="1042988" cy="928687"/>
          </a:xfrm>
          <a:custGeom>
            <a:avLst/>
            <a:gdLst>
              <a:gd name="T0" fmla="*/ 200025 w 1042988"/>
              <a:gd name="T1" fmla="*/ 881058 h 928688"/>
              <a:gd name="T2" fmla="*/ 509588 w 1042988"/>
              <a:gd name="T3" fmla="*/ 0 h 928688"/>
              <a:gd name="T4" fmla="*/ 833438 w 1042988"/>
              <a:gd name="T5" fmla="*/ 928683 h 928688"/>
              <a:gd name="T6" fmla="*/ 0 w 1042988"/>
              <a:gd name="T7" fmla="*/ 242888 h 928688"/>
              <a:gd name="T8" fmla="*/ 1042988 w 1042988"/>
              <a:gd name="T9" fmla="*/ 266700 h 928688"/>
              <a:gd name="T10" fmla="*/ 200025 w 1042988"/>
              <a:gd name="T11" fmla="*/ 881058 h 9286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2988" h="928688">
                <a:moveTo>
                  <a:pt x="200025" y="881063"/>
                </a:moveTo>
                <a:lnTo>
                  <a:pt x="509588" y="0"/>
                </a:lnTo>
                <a:lnTo>
                  <a:pt x="833438" y="928688"/>
                </a:lnTo>
                <a:lnTo>
                  <a:pt x="0" y="242888"/>
                </a:lnTo>
                <a:lnTo>
                  <a:pt x="1042988" y="266700"/>
                </a:lnTo>
                <a:lnTo>
                  <a:pt x="200025" y="881063"/>
                </a:lnTo>
                <a:close/>
              </a:path>
            </a:pathLst>
          </a:custGeom>
          <a:noFill/>
          <a:ln w="1270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3104" name="Freeform 33"/>
          <p:cNvSpPr>
            <a:spLocks/>
          </p:cNvSpPr>
          <p:nvPr/>
        </p:nvSpPr>
        <p:spPr bwMode="auto">
          <a:xfrm>
            <a:off x="4305300" y="2668588"/>
            <a:ext cx="1052513" cy="928687"/>
          </a:xfrm>
          <a:custGeom>
            <a:avLst/>
            <a:gdLst>
              <a:gd name="T0" fmla="*/ 190500 w 1052513"/>
              <a:gd name="T1" fmla="*/ 881058 h 928688"/>
              <a:gd name="T2" fmla="*/ 0 w 1052513"/>
              <a:gd name="T3" fmla="*/ 242888 h 928688"/>
              <a:gd name="T4" fmla="*/ 519113 w 1052513"/>
              <a:gd name="T5" fmla="*/ 0 h 928688"/>
              <a:gd name="T6" fmla="*/ 1052513 w 1052513"/>
              <a:gd name="T7" fmla="*/ 271463 h 928688"/>
              <a:gd name="T8" fmla="*/ 833438 w 1052513"/>
              <a:gd name="T9" fmla="*/ 928683 h 928688"/>
              <a:gd name="T10" fmla="*/ 190500 w 1052513"/>
              <a:gd name="T11" fmla="*/ 881058 h 9286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52513" h="928688">
                <a:moveTo>
                  <a:pt x="190500" y="881063"/>
                </a:moveTo>
                <a:lnTo>
                  <a:pt x="0" y="242888"/>
                </a:lnTo>
                <a:lnTo>
                  <a:pt x="519113" y="0"/>
                </a:lnTo>
                <a:lnTo>
                  <a:pt x="1052513" y="271463"/>
                </a:lnTo>
                <a:lnTo>
                  <a:pt x="833438" y="928688"/>
                </a:lnTo>
                <a:lnTo>
                  <a:pt x="190500" y="881063"/>
                </a:lnTo>
                <a:close/>
              </a:path>
            </a:pathLst>
          </a:custGeom>
          <a:noFill/>
          <a:ln w="1270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3105" name="Oval 21"/>
          <p:cNvSpPr>
            <a:spLocks noChangeArrowheads="1"/>
          </p:cNvSpPr>
          <p:nvPr/>
        </p:nvSpPr>
        <p:spPr bwMode="auto">
          <a:xfrm>
            <a:off x="4468813" y="3495675"/>
            <a:ext cx="88900" cy="889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3106" name="Oval 21"/>
          <p:cNvSpPr>
            <a:spLocks noChangeArrowheads="1"/>
          </p:cNvSpPr>
          <p:nvPr/>
        </p:nvSpPr>
        <p:spPr bwMode="auto">
          <a:xfrm>
            <a:off x="4260850" y="2879725"/>
            <a:ext cx="88900" cy="889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3107" name="Oval 21"/>
          <p:cNvSpPr>
            <a:spLocks noChangeArrowheads="1"/>
          </p:cNvSpPr>
          <p:nvPr/>
        </p:nvSpPr>
        <p:spPr bwMode="auto">
          <a:xfrm>
            <a:off x="4783138" y="2640013"/>
            <a:ext cx="88900" cy="889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3108" name="Oval 21"/>
          <p:cNvSpPr>
            <a:spLocks noChangeArrowheads="1"/>
          </p:cNvSpPr>
          <p:nvPr/>
        </p:nvSpPr>
        <p:spPr bwMode="auto">
          <a:xfrm>
            <a:off x="5313363" y="2887663"/>
            <a:ext cx="88900" cy="889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3109" name="Oval 21"/>
          <p:cNvSpPr>
            <a:spLocks noChangeArrowheads="1"/>
          </p:cNvSpPr>
          <p:nvPr/>
        </p:nvSpPr>
        <p:spPr bwMode="auto">
          <a:xfrm>
            <a:off x="5103813" y="3552825"/>
            <a:ext cx="88900" cy="889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3110" name="TextBox 65"/>
          <p:cNvSpPr txBox="1">
            <a:spLocks noChangeArrowheads="1"/>
          </p:cNvSpPr>
          <p:nvPr/>
        </p:nvSpPr>
        <p:spPr bwMode="auto">
          <a:xfrm>
            <a:off x="4203700" y="3716338"/>
            <a:ext cx="1616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9999"/>
                </a:solidFill>
                <a:latin typeface="Times New Roman" pitchFamily="18" charset="0"/>
              </a:defRPr>
            </a:lvl1pPr>
            <a:lvl2pPr marL="742950" indent="-285750" eaLnBrk="0" hangingPunct="0">
              <a:defRPr sz="3200">
                <a:solidFill>
                  <a:srgbClr val="009999"/>
                </a:solidFill>
                <a:latin typeface="Times New Roman" pitchFamily="18" charset="0"/>
              </a:defRPr>
            </a:lvl2pPr>
            <a:lvl3pPr marL="1143000" indent="-228600" eaLnBrk="0" hangingPunct="0">
              <a:defRPr sz="3200">
                <a:solidFill>
                  <a:srgbClr val="009999"/>
                </a:solidFill>
                <a:latin typeface="Times New Roman" pitchFamily="18" charset="0"/>
              </a:defRPr>
            </a:lvl3pPr>
            <a:lvl4pPr marL="1600200" indent="-228600" eaLnBrk="0" hangingPunct="0">
              <a:defRPr sz="3200">
                <a:solidFill>
                  <a:srgbClr val="009999"/>
                </a:solidFill>
                <a:latin typeface="Times New Roman" pitchFamily="18" charset="0"/>
              </a:defRPr>
            </a:lvl4pPr>
            <a:lvl5pPr marL="2057400" indent="-228600" eaLnBrk="0" hangingPunct="0">
              <a:defRPr sz="3200">
                <a:solidFill>
                  <a:srgbClr val="009999"/>
                </a:solidFill>
                <a:latin typeface="Times New Roman" pitchFamily="18" charset="0"/>
              </a:defRPr>
            </a:lvl5pPr>
            <a:lvl6pPr marL="2514600" indent="-228600" algn="ctr" eaLnBrk="0" fontAlgn="base" hangingPunct="0">
              <a:spcBef>
                <a:spcPct val="0"/>
              </a:spcBef>
              <a:spcAft>
                <a:spcPct val="0"/>
              </a:spcAft>
              <a:defRPr sz="3200">
                <a:solidFill>
                  <a:srgbClr val="009999"/>
                </a:solidFill>
                <a:latin typeface="Times New Roman" pitchFamily="18" charset="0"/>
              </a:defRPr>
            </a:lvl6pPr>
            <a:lvl7pPr marL="2971800" indent="-228600" algn="ctr" eaLnBrk="0" fontAlgn="base" hangingPunct="0">
              <a:spcBef>
                <a:spcPct val="0"/>
              </a:spcBef>
              <a:spcAft>
                <a:spcPct val="0"/>
              </a:spcAft>
              <a:defRPr sz="3200">
                <a:solidFill>
                  <a:srgbClr val="009999"/>
                </a:solidFill>
                <a:latin typeface="Times New Roman" pitchFamily="18" charset="0"/>
              </a:defRPr>
            </a:lvl7pPr>
            <a:lvl8pPr marL="3429000" indent="-228600" algn="ctr" eaLnBrk="0" fontAlgn="base" hangingPunct="0">
              <a:spcBef>
                <a:spcPct val="0"/>
              </a:spcBef>
              <a:spcAft>
                <a:spcPct val="0"/>
              </a:spcAft>
              <a:defRPr sz="3200">
                <a:solidFill>
                  <a:srgbClr val="009999"/>
                </a:solidFill>
                <a:latin typeface="Times New Roman" pitchFamily="18" charset="0"/>
              </a:defRPr>
            </a:lvl8pPr>
            <a:lvl9pPr marL="3886200" indent="-228600" algn="ctr" eaLnBrk="0" fontAlgn="base" hangingPunct="0">
              <a:spcBef>
                <a:spcPct val="0"/>
              </a:spcBef>
              <a:spcAft>
                <a:spcPct val="0"/>
              </a:spcAft>
              <a:defRPr sz="3200">
                <a:solidFill>
                  <a:srgbClr val="009999"/>
                </a:solidFill>
                <a:latin typeface="Times New Roman" pitchFamily="18" charset="0"/>
              </a:defRPr>
            </a:lvl9pPr>
          </a:lstStyle>
          <a:p>
            <a:pPr eaLnBrk="1" hangingPunct="1"/>
            <a:r>
              <a:rPr lang="en-US" sz="1800" i="1">
                <a:solidFill>
                  <a:srgbClr val="008380"/>
                </a:solidFill>
              </a:rPr>
              <a:t>K</a:t>
            </a:r>
            <a:r>
              <a:rPr lang="en-US" sz="1800" baseline="-25000">
                <a:solidFill>
                  <a:srgbClr val="008380"/>
                </a:solidFill>
              </a:rPr>
              <a:t>5</a:t>
            </a:r>
            <a:r>
              <a:rPr lang="en-US" sz="1800">
                <a:solidFill>
                  <a:schemeClr val="tx1"/>
                </a:solidFill>
              </a:rPr>
              <a:t>, not planar</a:t>
            </a:r>
          </a:p>
        </p:txBody>
      </p:sp>
      <p:sp>
        <p:nvSpPr>
          <p:cNvPr id="3111" name="Freeform 35"/>
          <p:cNvSpPr>
            <a:spLocks/>
          </p:cNvSpPr>
          <p:nvPr/>
        </p:nvSpPr>
        <p:spPr bwMode="auto">
          <a:xfrm>
            <a:off x="6462713" y="2849563"/>
            <a:ext cx="1109662" cy="719137"/>
          </a:xfrm>
          <a:custGeom>
            <a:avLst/>
            <a:gdLst>
              <a:gd name="T0" fmla="*/ 0 w 1109662"/>
              <a:gd name="T1" fmla="*/ 4763 h 719138"/>
              <a:gd name="T2" fmla="*/ 1042987 w 1109662"/>
              <a:gd name="T3" fmla="*/ 0 h 719138"/>
              <a:gd name="T4" fmla="*/ 33337 w 1109662"/>
              <a:gd name="T5" fmla="*/ 380995 h 719138"/>
              <a:gd name="T6" fmla="*/ 1057275 w 1109662"/>
              <a:gd name="T7" fmla="*/ 361945 h 719138"/>
              <a:gd name="T8" fmla="*/ 23812 w 1109662"/>
              <a:gd name="T9" fmla="*/ 719133 h 719138"/>
              <a:gd name="T10" fmla="*/ 1109662 w 1109662"/>
              <a:gd name="T11" fmla="*/ 714370 h 719138"/>
              <a:gd name="T12" fmla="*/ 14287 w 1109662"/>
              <a:gd name="T13" fmla="*/ 371470 h 719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9662" h="719138">
                <a:moveTo>
                  <a:pt x="0" y="4763"/>
                </a:moveTo>
                <a:lnTo>
                  <a:pt x="1042987" y="0"/>
                </a:lnTo>
                <a:lnTo>
                  <a:pt x="33337" y="381000"/>
                </a:lnTo>
                <a:lnTo>
                  <a:pt x="1057275" y="361950"/>
                </a:lnTo>
                <a:lnTo>
                  <a:pt x="23812" y="719138"/>
                </a:lnTo>
                <a:lnTo>
                  <a:pt x="1109662" y="714375"/>
                </a:lnTo>
                <a:lnTo>
                  <a:pt x="14287" y="371475"/>
                </a:lnTo>
              </a:path>
            </a:pathLst>
          </a:custGeom>
          <a:noFill/>
          <a:ln w="12700">
            <a:solidFill>
              <a:schemeClr val="tx1"/>
            </a:solidFill>
            <a:round/>
            <a:headEn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cxnSp>
        <p:nvCxnSpPr>
          <p:cNvPr id="3112" name="Straight Connector 38"/>
          <p:cNvCxnSpPr>
            <a:cxnSpLocks noChangeShapeType="1"/>
            <a:stCxn id="3111" idx="1"/>
            <a:endCxn id="3111" idx="4"/>
          </p:cNvCxnSpPr>
          <p:nvPr/>
        </p:nvCxnSpPr>
        <p:spPr bwMode="auto">
          <a:xfrm flipH="1">
            <a:off x="6486525" y="2849563"/>
            <a:ext cx="1019175" cy="7191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113" name="Straight Connector 52"/>
          <p:cNvCxnSpPr>
            <a:cxnSpLocks noChangeShapeType="1"/>
            <a:stCxn id="3111" idx="0"/>
            <a:endCxn id="3111" idx="3"/>
          </p:cNvCxnSpPr>
          <p:nvPr/>
        </p:nvCxnSpPr>
        <p:spPr bwMode="auto">
          <a:xfrm>
            <a:off x="6462713" y="2854325"/>
            <a:ext cx="1057275" cy="3571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114" name="Straight Connector 55"/>
          <p:cNvCxnSpPr>
            <a:cxnSpLocks noChangeShapeType="1"/>
            <a:endCxn id="3111" idx="5"/>
          </p:cNvCxnSpPr>
          <p:nvPr/>
        </p:nvCxnSpPr>
        <p:spPr bwMode="auto">
          <a:xfrm>
            <a:off x="6462713" y="2854325"/>
            <a:ext cx="1109662" cy="70961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115" name="Oval 21"/>
          <p:cNvSpPr>
            <a:spLocks noChangeArrowheads="1"/>
          </p:cNvSpPr>
          <p:nvPr/>
        </p:nvSpPr>
        <p:spPr bwMode="auto">
          <a:xfrm>
            <a:off x="6442075" y="2805113"/>
            <a:ext cx="88900" cy="889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3116" name="Oval 21"/>
          <p:cNvSpPr>
            <a:spLocks noChangeArrowheads="1"/>
          </p:cNvSpPr>
          <p:nvPr/>
        </p:nvSpPr>
        <p:spPr bwMode="auto">
          <a:xfrm>
            <a:off x="6451600" y="3171825"/>
            <a:ext cx="88900" cy="889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3117" name="Oval 21"/>
          <p:cNvSpPr>
            <a:spLocks noChangeArrowheads="1"/>
          </p:cNvSpPr>
          <p:nvPr/>
        </p:nvSpPr>
        <p:spPr bwMode="auto">
          <a:xfrm>
            <a:off x="6451600" y="3517900"/>
            <a:ext cx="88900" cy="889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3118" name="Oval 21"/>
          <p:cNvSpPr>
            <a:spLocks noChangeArrowheads="1"/>
          </p:cNvSpPr>
          <p:nvPr/>
        </p:nvSpPr>
        <p:spPr bwMode="auto">
          <a:xfrm>
            <a:off x="7475538" y="2813050"/>
            <a:ext cx="88900" cy="889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3119" name="Oval 21"/>
          <p:cNvSpPr>
            <a:spLocks noChangeArrowheads="1"/>
          </p:cNvSpPr>
          <p:nvPr/>
        </p:nvSpPr>
        <p:spPr bwMode="auto">
          <a:xfrm>
            <a:off x="7461250" y="3171825"/>
            <a:ext cx="88900" cy="889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3120" name="Oval 21"/>
          <p:cNvSpPr>
            <a:spLocks noChangeArrowheads="1"/>
          </p:cNvSpPr>
          <p:nvPr/>
        </p:nvSpPr>
        <p:spPr bwMode="auto">
          <a:xfrm>
            <a:off x="7494588" y="3519488"/>
            <a:ext cx="88900" cy="889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3121" name="TextBox 82"/>
          <p:cNvSpPr txBox="1">
            <a:spLocks noChangeArrowheads="1"/>
          </p:cNvSpPr>
          <p:nvPr/>
        </p:nvSpPr>
        <p:spPr bwMode="auto">
          <a:xfrm>
            <a:off x="6183313" y="3802063"/>
            <a:ext cx="1616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9999"/>
                </a:solidFill>
                <a:latin typeface="Times New Roman" pitchFamily="18" charset="0"/>
              </a:defRPr>
            </a:lvl1pPr>
            <a:lvl2pPr marL="742950" indent="-285750" eaLnBrk="0" hangingPunct="0">
              <a:defRPr sz="3200">
                <a:solidFill>
                  <a:srgbClr val="009999"/>
                </a:solidFill>
                <a:latin typeface="Times New Roman" pitchFamily="18" charset="0"/>
              </a:defRPr>
            </a:lvl2pPr>
            <a:lvl3pPr marL="1143000" indent="-228600" eaLnBrk="0" hangingPunct="0">
              <a:defRPr sz="3200">
                <a:solidFill>
                  <a:srgbClr val="009999"/>
                </a:solidFill>
                <a:latin typeface="Times New Roman" pitchFamily="18" charset="0"/>
              </a:defRPr>
            </a:lvl3pPr>
            <a:lvl4pPr marL="1600200" indent="-228600" eaLnBrk="0" hangingPunct="0">
              <a:defRPr sz="3200">
                <a:solidFill>
                  <a:srgbClr val="009999"/>
                </a:solidFill>
                <a:latin typeface="Times New Roman" pitchFamily="18" charset="0"/>
              </a:defRPr>
            </a:lvl4pPr>
            <a:lvl5pPr marL="2057400" indent="-228600" eaLnBrk="0" hangingPunct="0">
              <a:defRPr sz="3200">
                <a:solidFill>
                  <a:srgbClr val="009999"/>
                </a:solidFill>
                <a:latin typeface="Times New Roman" pitchFamily="18" charset="0"/>
              </a:defRPr>
            </a:lvl5pPr>
            <a:lvl6pPr marL="2514600" indent="-228600" algn="ctr" eaLnBrk="0" fontAlgn="base" hangingPunct="0">
              <a:spcBef>
                <a:spcPct val="0"/>
              </a:spcBef>
              <a:spcAft>
                <a:spcPct val="0"/>
              </a:spcAft>
              <a:defRPr sz="3200">
                <a:solidFill>
                  <a:srgbClr val="009999"/>
                </a:solidFill>
                <a:latin typeface="Times New Roman" pitchFamily="18" charset="0"/>
              </a:defRPr>
            </a:lvl6pPr>
            <a:lvl7pPr marL="2971800" indent="-228600" algn="ctr" eaLnBrk="0" fontAlgn="base" hangingPunct="0">
              <a:spcBef>
                <a:spcPct val="0"/>
              </a:spcBef>
              <a:spcAft>
                <a:spcPct val="0"/>
              </a:spcAft>
              <a:defRPr sz="3200">
                <a:solidFill>
                  <a:srgbClr val="009999"/>
                </a:solidFill>
                <a:latin typeface="Times New Roman" pitchFamily="18" charset="0"/>
              </a:defRPr>
            </a:lvl7pPr>
            <a:lvl8pPr marL="3429000" indent="-228600" algn="ctr" eaLnBrk="0" fontAlgn="base" hangingPunct="0">
              <a:spcBef>
                <a:spcPct val="0"/>
              </a:spcBef>
              <a:spcAft>
                <a:spcPct val="0"/>
              </a:spcAft>
              <a:defRPr sz="3200">
                <a:solidFill>
                  <a:srgbClr val="009999"/>
                </a:solidFill>
                <a:latin typeface="Times New Roman" pitchFamily="18" charset="0"/>
              </a:defRPr>
            </a:lvl8pPr>
            <a:lvl9pPr marL="3886200" indent="-228600" algn="ctr" eaLnBrk="0" fontAlgn="base" hangingPunct="0">
              <a:spcBef>
                <a:spcPct val="0"/>
              </a:spcBef>
              <a:spcAft>
                <a:spcPct val="0"/>
              </a:spcAft>
              <a:defRPr sz="3200">
                <a:solidFill>
                  <a:srgbClr val="009999"/>
                </a:solidFill>
                <a:latin typeface="Times New Roman" pitchFamily="18" charset="0"/>
              </a:defRPr>
            </a:lvl9pPr>
          </a:lstStyle>
          <a:p>
            <a:pPr eaLnBrk="1" hangingPunct="1"/>
            <a:r>
              <a:rPr lang="en-US" sz="1800" i="1">
                <a:solidFill>
                  <a:srgbClr val="008380"/>
                </a:solidFill>
              </a:rPr>
              <a:t>K</a:t>
            </a:r>
            <a:r>
              <a:rPr lang="en-US" sz="1800" baseline="-25000">
                <a:solidFill>
                  <a:srgbClr val="008380"/>
                </a:solidFill>
              </a:rPr>
              <a:t>3,3</a:t>
            </a:r>
            <a:r>
              <a:rPr lang="en-US" sz="1800">
                <a:solidFill>
                  <a:schemeClr val="tx1"/>
                </a:solidFill>
              </a:rPr>
              <a:t>, not planar</a:t>
            </a:r>
          </a:p>
        </p:txBody>
      </p:sp>
      <p:sp>
        <p:nvSpPr>
          <p:cNvPr id="3122" name="Rectangle 3"/>
          <p:cNvSpPr txBox="1">
            <a:spLocks noChangeArrowheads="1"/>
          </p:cNvSpPr>
          <p:nvPr/>
        </p:nvSpPr>
        <p:spPr bwMode="auto">
          <a:xfrm>
            <a:off x="779463" y="4457700"/>
            <a:ext cx="409257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rgbClr val="009999"/>
                </a:solidFill>
                <a:latin typeface="Times New Roman" pitchFamily="18" charset="0"/>
              </a:defRPr>
            </a:lvl1pPr>
            <a:lvl2pPr marL="742950" indent="-285750" eaLnBrk="0" hangingPunct="0">
              <a:defRPr sz="3200">
                <a:solidFill>
                  <a:srgbClr val="009999"/>
                </a:solidFill>
                <a:latin typeface="Times New Roman" pitchFamily="18" charset="0"/>
              </a:defRPr>
            </a:lvl2pPr>
            <a:lvl3pPr marL="1143000" indent="-228600" eaLnBrk="0" hangingPunct="0">
              <a:defRPr sz="3200">
                <a:solidFill>
                  <a:srgbClr val="009999"/>
                </a:solidFill>
                <a:latin typeface="Times New Roman" pitchFamily="18" charset="0"/>
              </a:defRPr>
            </a:lvl3pPr>
            <a:lvl4pPr marL="1600200" indent="-228600" eaLnBrk="0" hangingPunct="0">
              <a:defRPr sz="3200">
                <a:solidFill>
                  <a:srgbClr val="009999"/>
                </a:solidFill>
                <a:latin typeface="Times New Roman" pitchFamily="18" charset="0"/>
              </a:defRPr>
            </a:lvl4pPr>
            <a:lvl5pPr marL="2057400" indent="-228600" eaLnBrk="0" hangingPunct="0">
              <a:defRPr sz="3200">
                <a:solidFill>
                  <a:srgbClr val="009999"/>
                </a:solidFill>
                <a:latin typeface="Times New Roman" pitchFamily="18" charset="0"/>
              </a:defRPr>
            </a:lvl5pPr>
            <a:lvl6pPr marL="2514600" indent="-228600" algn="ctr" eaLnBrk="0" fontAlgn="base" hangingPunct="0">
              <a:spcBef>
                <a:spcPct val="0"/>
              </a:spcBef>
              <a:spcAft>
                <a:spcPct val="0"/>
              </a:spcAft>
              <a:defRPr sz="3200">
                <a:solidFill>
                  <a:srgbClr val="009999"/>
                </a:solidFill>
                <a:latin typeface="Times New Roman" pitchFamily="18" charset="0"/>
              </a:defRPr>
            </a:lvl6pPr>
            <a:lvl7pPr marL="2971800" indent="-228600" algn="ctr" eaLnBrk="0" fontAlgn="base" hangingPunct="0">
              <a:spcBef>
                <a:spcPct val="0"/>
              </a:spcBef>
              <a:spcAft>
                <a:spcPct val="0"/>
              </a:spcAft>
              <a:defRPr sz="3200">
                <a:solidFill>
                  <a:srgbClr val="009999"/>
                </a:solidFill>
                <a:latin typeface="Times New Roman" pitchFamily="18" charset="0"/>
              </a:defRPr>
            </a:lvl7pPr>
            <a:lvl8pPr marL="3429000" indent="-228600" algn="ctr" eaLnBrk="0" fontAlgn="base" hangingPunct="0">
              <a:spcBef>
                <a:spcPct val="0"/>
              </a:spcBef>
              <a:spcAft>
                <a:spcPct val="0"/>
              </a:spcAft>
              <a:defRPr sz="3200">
                <a:solidFill>
                  <a:srgbClr val="009999"/>
                </a:solidFill>
                <a:latin typeface="Times New Roman" pitchFamily="18" charset="0"/>
              </a:defRPr>
            </a:lvl8pPr>
            <a:lvl9pPr marL="3886200" indent="-228600" algn="ctr" eaLnBrk="0" fontAlgn="base" hangingPunct="0">
              <a:spcBef>
                <a:spcPct val="0"/>
              </a:spcBef>
              <a:spcAft>
                <a:spcPct val="0"/>
              </a:spcAft>
              <a:defRPr sz="3200">
                <a:solidFill>
                  <a:srgbClr val="009999"/>
                </a:solidFill>
                <a:latin typeface="Times New Roman" pitchFamily="18" charset="0"/>
              </a:defRPr>
            </a:lvl9pPr>
          </a:lstStyle>
          <a:p>
            <a:pPr algn="l" eaLnBrk="1" hangingPunct="1">
              <a:spcBef>
                <a:spcPct val="20000"/>
              </a:spcBef>
              <a:buFontTx/>
              <a:buChar char="•"/>
            </a:pPr>
            <a:r>
              <a:rPr lang="en-US" sz="2000">
                <a:solidFill>
                  <a:schemeClr val="tx1"/>
                </a:solidFill>
              </a:rPr>
              <a:t>A </a:t>
            </a:r>
            <a:r>
              <a:rPr lang="en-US" sz="2000">
                <a:solidFill>
                  <a:schemeClr val="tx1"/>
                </a:solidFill>
                <a:sym typeface="Symbol" pitchFamily="18" charset="2"/>
              </a:rPr>
              <a:t>planar embedding (=drawing) of a planar graph </a:t>
            </a:r>
            <a:r>
              <a:rPr lang="en-US" sz="2000" i="1">
                <a:solidFill>
                  <a:srgbClr val="008380"/>
                </a:solidFill>
                <a:sym typeface="Symbol" pitchFamily="18" charset="2"/>
              </a:rPr>
              <a:t>G</a:t>
            </a:r>
            <a:r>
              <a:rPr lang="en-US" sz="2000">
                <a:solidFill>
                  <a:schemeClr val="tx1"/>
                </a:solidFill>
                <a:sym typeface="Symbol" pitchFamily="18" charset="2"/>
              </a:rPr>
              <a:t> induces a </a:t>
            </a:r>
            <a:r>
              <a:rPr lang="en-US" sz="2000" b="1">
                <a:solidFill>
                  <a:srgbClr val="C00000"/>
                </a:solidFill>
                <a:sym typeface="Symbol" pitchFamily="18" charset="2"/>
              </a:rPr>
              <a:t>planar subdivision</a:t>
            </a:r>
            <a:r>
              <a:rPr lang="en-US" sz="2000">
                <a:solidFill>
                  <a:schemeClr val="tx1"/>
                </a:solidFill>
                <a:sym typeface="Symbol" pitchFamily="18" charset="2"/>
              </a:rPr>
              <a:t> consisting of vertices, edges, and faces.</a:t>
            </a:r>
          </a:p>
        </p:txBody>
      </p:sp>
      <p:grpSp>
        <p:nvGrpSpPr>
          <p:cNvPr id="3123" name="Group 3"/>
          <p:cNvGrpSpPr>
            <a:grpSpLocks/>
          </p:cNvGrpSpPr>
          <p:nvPr/>
        </p:nvGrpSpPr>
        <p:grpSpPr bwMode="auto">
          <a:xfrm>
            <a:off x="4830763" y="4192588"/>
            <a:ext cx="2214562" cy="2336800"/>
            <a:chOff x="4831556" y="4192046"/>
            <a:chExt cx="2213547" cy="2337146"/>
          </a:xfrm>
        </p:grpSpPr>
        <p:pic>
          <p:nvPicPr>
            <p:cNvPr id="31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1556" y="4192046"/>
              <a:ext cx="2213547" cy="233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5" name="Rectangle 2"/>
            <p:cNvSpPr>
              <a:spLocks noChangeArrowheads="1"/>
            </p:cNvSpPr>
            <p:nvPr/>
          </p:nvSpPr>
          <p:spPr bwMode="auto">
            <a:xfrm>
              <a:off x="5011737" y="6307664"/>
              <a:ext cx="999596" cy="220133"/>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type="arrow" w="med" len="med"/>
                </a14:hiddenLine>
              </a:ext>
            </a:extLst>
          </p:spPr>
          <p:txBody>
            <a:bodyPr anchor="ctr">
              <a:spAutoFit/>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56"/>
          <p:cNvGrpSpPr>
            <a:grpSpLocks/>
          </p:cNvGrpSpPr>
          <p:nvPr/>
        </p:nvGrpSpPr>
        <p:grpSpPr bwMode="auto">
          <a:xfrm>
            <a:off x="111125" y="3965575"/>
            <a:ext cx="1373188" cy="1457325"/>
            <a:chOff x="4831556" y="4192046"/>
            <a:chExt cx="2213547" cy="2337146"/>
          </a:xfrm>
        </p:grpSpPr>
        <p:pic>
          <p:nvPicPr>
            <p:cNvPr id="4106" name="Picture 5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1556" y="4192046"/>
              <a:ext cx="2213547" cy="233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58"/>
            <p:cNvSpPr>
              <a:spLocks noChangeArrowheads="1"/>
            </p:cNvSpPr>
            <p:nvPr/>
          </p:nvSpPr>
          <p:spPr bwMode="auto">
            <a:xfrm>
              <a:off x="5011737" y="6307664"/>
              <a:ext cx="999596" cy="220133"/>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type="arrow" w="med" len="med"/>
                </a14:hiddenLine>
              </a:ext>
            </a:extLst>
          </p:spPr>
          <p:txBody>
            <a:bodyPr anchor="ctr">
              <a:spAutoFit/>
            </a:bodyPr>
            <a:lstStyle/>
            <a:p>
              <a:endParaRPr lang="en-US"/>
            </a:p>
          </p:txBody>
        </p:sp>
      </p:grpSp>
      <p:sp>
        <p:nvSpPr>
          <p:cNvPr id="41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9999"/>
                </a:solidFill>
                <a:latin typeface="Times New Roman" pitchFamily="18" charset="0"/>
              </a:defRPr>
            </a:lvl1pPr>
            <a:lvl2pPr marL="742950" indent="-285750" eaLnBrk="0" hangingPunct="0">
              <a:defRPr sz="3200">
                <a:solidFill>
                  <a:srgbClr val="009999"/>
                </a:solidFill>
                <a:latin typeface="Times New Roman" pitchFamily="18" charset="0"/>
              </a:defRPr>
            </a:lvl2pPr>
            <a:lvl3pPr marL="1143000" indent="-228600" eaLnBrk="0" hangingPunct="0">
              <a:defRPr sz="3200">
                <a:solidFill>
                  <a:srgbClr val="009999"/>
                </a:solidFill>
                <a:latin typeface="Times New Roman" pitchFamily="18" charset="0"/>
              </a:defRPr>
            </a:lvl3pPr>
            <a:lvl4pPr marL="1600200" indent="-228600" eaLnBrk="0" hangingPunct="0">
              <a:defRPr sz="3200">
                <a:solidFill>
                  <a:srgbClr val="009999"/>
                </a:solidFill>
                <a:latin typeface="Times New Roman" pitchFamily="18" charset="0"/>
              </a:defRPr>
            </a:lvl4pPr>
            <a:lvl5pPr marL="2057400" indent="-228600" eaLnBrk="0" hangingPunct="0">
              <a:defRPr sz="3200">
                <a:solidFill>
                  <a:srgbClr val="009999"/>
                </a:solidFill>
                <a:latin typeface="Times New Roman" pitchFamily="18" charset="0"/>
              </a:defRPr>
            </a:lvl5pPr>
            <a:lvl6pPr marL="2514600" indent="-228600" algn="ctr" eaLnBrk="0" fontAlgn="base" hangingPunct="0">
              <a:spcBef>
                <a:spcPct val="0"/>
              </a:spcBef>
              <a:spcAft>
                <a:spcPct val="0"/>
              </a:spcAft>
              <a:defRPr sz="3200">
                <a:solidFill>
                  <a:srgbClr val="009999"/>
                </a:solidFill>
                <a:latin typeface="Times New Roman" pitchFamily="18" charset="0"/>
              </a:defRPr>
            </a:lvl6pPr>
            <a:lvl7pPr marL="2971800" indent="-228600" algn="ctr" eaLnBrk="0" fontAlgn="base" hangingPunct="0">
              <a:spcBef>
                <a:spcPct val="0"/>
              </a:spcBef>
              <a:spcAft>
                <a:spcPct val="0"/>
              </a:spcAft>
              <a:defRPr sz="3200">
                <a:solidFill>
                  <a:srgbClr val="009999"/>
                </a:solidFill>
                <a:latin typeface="Times New Roman" pitchFamily="18" charset="0"/>
              </a:defRPr>
            </a:lvl7pPr>
            <a:lvl8pPr marL="3429000" indent="-228600" algn="ctr" eaLnBrk="0" fontAlgn="base" hangingPunct="0">
              <a:spcBef>
                <a:spcPct val="0"/>
              </a:spcBef>
              <a:spcAft>
                <a:spcPct val="0"/>
              </a:spcAft>
              <a:defRPr sz="3200">
                <a:solidFill>
                  <a:srgbClr val="009999"/>
                </a:solidFill>
                <a:latin typeface="Times New Roman" pitchFamily="18" charset="0"/>
              </a:defRPr>
            </a:lvl8pPr>
            <a:lvl9pPr marL="3886200" indent="-228600" algn="ctr" eaLnBrk="0" fontAlgn="base" hangingPunct="0">
              <a:spcBef>
                <a:spcPct val="0"/>
              </a:spcBef>
              <a:spcAft>
                <a:spcPct val="0"/>
              </a:spcAft>
              <a:defRPr sz="3200">
                <a:solidFill>
                  <a:srgbClr val="009999"/>
                </a:solidFill>
                <a:latin typeface="Times New Roman" pitchFamily="18" charset="0"/>
              </a:defRPr>
            </a:lvl9pPr>
          </a:lstStyle>
          <a:p>
            <a:pPr eaLnBrk="1" hangingPunct="1"/>
            <a:fld id="{443AC878-8ADE-4366-890A-A50C532EF7DE}" type="slidenum">
              <a:rPr lang="en-US" sz="1400" smtClean="0">
                <a:solidFill>
                  <a:schemeClr val="tx1"/>
                </a:solidFill>
              </a:rPr>
              <a:pPr eaLnBrk="1" hangingPunct="1"/>
              <a:t>3</a:t>
            </a:fld>
            <a:endParaRPr lang="en-US" sz="1400">
              <a:solidFill>
                <a:schemeClr val="tx1"/>
              </a:solidFill>
            </a:endParaRPr>
          </a:p>
        </p:txBody>
      </p:sp>
      <p:sp>
        <p:nvSpPr>
          <p:cNvPr id="4102" name="Rectangle 2"/>
          <p:cNvSpPr>
            <a:spLocks noGrp="1" noChangeArrowheads="1"/>
          </p:cNvSpPr>
          <p:nvPr>
            <p:ph type="title"/>
          </p:nvPr>
        </p:nvSpPr>
        <p:spPr>
          <a:xfrm>
            <a:off x="111125" y="304800"/>
            <a:ext cx="8863909" cy="698501"/>
          </a:xfrm>
        </p:spPr>
        <p:txBody>
          <a:bodyPr/>
          <a:lstStyle/>
          <a:p>
            <a:pPr algn="ctr" eaLnBrk="1" hangingPunct="1"/>
            <a:r>
              <a:rPr lang="en-US" sz="4000" dirty="0"/>
              <a:t>Review: Doubly-Connected Edge List </a:t>
            </a:r>
          </a:p>
        </p:txBody>
      </p:sp>
      <p:sp>
        <p:nvSpPr>
          <p:cNvPr id="4103" name="Rectangle 3"/>
          <p:cNvSpPr>
            <a:spLocks noGrp="1" noChangeArrowheads="1"/>
          </p:cNvSpPr>
          <p:nvPr>
            <p:ph type="body" idx="1"/>
          </p:nvPr>
        </p:nvSpPr>
        <p:spPr>
          <a:xfrm>
            <a:off x="685800" y="1354138"/>
            <a:ext cx="7924800" cy="1177925"/>
          </a:xfrm>
        </p:spPr>
        <p:txBody>
          <a:bodyPr/>
          <a:lstStyle/>
          <a:p>
            <a:pPr eaLnBrk="1" hangingPunct="1">
              <a:lnSpc>
                <a:spcPct val="80000"/>
              </a:lnSpc>
            </a:pPr>
            <a:r>
              <a:rPr lang="en-US" sz="2000"/>
              <a:t>The </a:t>
            </a:r>
            <a:r>
              <a:rPr lang="en-US" sz="2000" b="1">
                <a:solidFill>
                  <a:srgbClr val="C00000"/>
                </a:solidFill>
              </a:rPr>
              <a:t>doubly-connected edge list (DCEL) </a:t>
            </a:r>
            <a:r>
              <a:rPr lang="en-US" sz="2000"/>
              <a:t>is a popular data structure to store the geometric and topological information of a planar subdivision.</a:t>
            </a:r>
          </a:p>
          <a:p>
            <a:pPr lvl="1" eaLnBrk="1" hangingPunct="1">
              <a:lnSpc>
                <a:spcPct val="80000"/>
              </a:lnSpc>
            </a:pPr>
            <a:r>
              <a:rPr lang="en-US" sz="1600"/>
              <a:t>It contains records for each face, edge, vertex</a:t>
            </a:r>
          </a:p>
          <a:p>
            <a:pPr lvl="1" eaLnBrk="1" hangingPunct="1">
              <a:lnSpc>
                <a:spcPct val="80000"/>
              </a:lnSpc>
            </a:pPr>
            <a:r>
              <a:rPr lang="en-US" sz="1600"/>
              <a:t>(Each record might also store additional application-dependent attribute information.)</a:t>
            </a:r>
          </a:p>
          <a:p>
            <a:pPr lvl="1" eaLnBrk="1" hangingPunct="1">
              <a:lnSpc>
                <a:spcPct val="80000"/>
              </a:lnSpc>
            </a:pPr>
            <a:r>
              <a:rPr lang="en-US" sz="1600"/>
              <a:t>It should enable us to perform basic operations needed in algorithms, such as walk around a face, or walk from one face to a neighboring face</a:t>
            </a:r>
          </a:p>
          <a:p>
            <a:pPr lvl="1" eaLnBrk="1" hangingPunct="1">
              <a:lnSpc>
                <a:spcPct val="80000"/>
              </a:lnSpc>
            </a:pPr>
            <a:endParaRPr lang="en-US" sz="1600"/>
          </a:p>
          <a:p>
            <a:pPr lvl="1" eaLnBrk="1" hangingPunct="1">
              <a:lnSpc>
                <a:spcPct val="80000"/>
              </a:lnSpc>
            </a:pPr>
            <a:endParaRPr lang="en-US" sz="1600"/>
          </a:p>
          <a:p>
            <a:pPr lvl="1" eaLnBrk="1" hangingPunct="1">
              <a:lnSpc>
                <a:spcPct val="80000"/>
              </a:lnSpc>
            </a:pPr>
            <a:endParaRPr lang="en-US" sz="1600"/>
          </a:p>
        </p:txBody>
      </p:sp>
      <p:sp>
        <p:nvSpPr>
          <p:cNvPr id="6" name="Rectangle 5"/>
          <p:cNvSpPr/>
          <p:nvPr/>
        </p:nvSpPr>
        <p:spPr>
          <a:xfrm>
            <a:off x="685800" y="3065463"/>
            <a:ext cx="5664200" cy="3687762"/>
          </a:xfrm>
          <a:prstGeom prst="rect">
            <a:avLst/>
          </a:prstGeom>
        </p:spPr>
        <p:txBody>
          <a:bodyPr>
            <a:spAutoFit/>
          </a:bodyPr>
          <a:lstStyle/>
          <a:p>
            <a:pPr marL="342900" indent="-342900" algn="l">
              <a:lnSpc>
                <a:spcPct val="80000"/>
              </a:lnSpc>
              <a:spcBef>
                <a:spcPct val="20000"/>
              </a:spcBef>
              <a:buFontTx/>
              <a:buChar char="•"/>
              <a:defRPr/>
            </a:pPr>
            <a:r>
              <a:rPr lang="en-US" sz="2000" kern="0" dirty="0">
                <a:solidFill>
                  <a:srgbClr val="000000"/>
                </a:solidFill>
                <a:latin typeface="Times New Roman"/>
              </a:rPr>
              <a:t>The DCEL consists of:</a:t>
            </a:r>
          </a:p>
          <a:p>
            <a:pPr marL="742950" lvl="1" indent="-285750" algn="l">
              <a:lnSpc>
                <a:spcPct val="80000"/>
              </a:lnSpc>
              <a:spcBef>
                <a:spcPct val="20000"/>
              </a:spcBef>
              <a:buFontTx/>
              <a:buChar char="–"/>
              <a:defRPr/>
            </a:pPr>
            <a:r>
              <a:rPr lang="en-US" sz="1600" kern="0" dirty="0">
                <a:solidFill>
                  <a:srgbClr val="000000"/>
                </a:solidFill>
                <a:latin typeface="Times New Roman"/>
              </a:rPr>
              <a:t>For each vertex </a:t>
            </a:r>
            <a:r>
              <a:rPr lang="en-US" sz="1600" i="1" kern="0" dirty="0">
                <a:solidFill>
                  <a:srgbClr val="008380"/>
                </a:solidFill>
                <a:latin typeface="Times New Roman"/>
              </a:rPr>
              <a:t>v</a:t>
            </a:r>
            <a:r>
              <a:rPr lang="en-US" sz="1600" kern="0" dirty="0">
                <a:solidFill>
                  <a:srgbClr val="000000"/>
                </a:solidFill>
                <a:latin typeface="Times New Roman"/>
              </a:rPr>
              <a:t>, its coordinates are stored in </a:t>
            </a:r>
            <a:r>
              <a:rPr lang="en-US" sz="1600" b="1" kern="0" dirty="0">
                <a:solidFill>
                  <a:srgbClr val="000000"/>
                </a:solidFill>
                <a:latin typeface="Times New Roman"/>
              </a:rPr>
              <a:t>Coordinates(</a:t>
            </a:r>
            <a:r>
              <a:rPr lang="en-US" sz="1600" i="1" kern="0" dirty="0">
                <a:solidFill>
                  <a:srgbClr val="008380"/>
                </a:solidFill>
                <a:latin typeface="Times New Roman"/>
              </a:rPr>
              <a:t>v</a:t>
            </a:r>
            <a:r>
              <a:rPr lang="en-US" sz="1600" b="1" kern="0" dirty="0">
                <a:solidFill>
                  <a:srgbClr val="000000"/>
                </a:solidFill>
                <a:latin typeface="Times New Roman"/>
              </a:rPr>
              <a:t>)</a:t>
            </a:r>
            <a:r>
              <a:rPr lang="en-US" sz="1600" kern="0" dirty="0">
                <a:solidFill>
                  <a:srgbClr val="000000"/>
                </a:solidFill>
                <a:latin typeface="Times New Roman"/>
              </a:rPr>
              <a:t> and a pointer </a:t>
            </a:r>
            <a:r>
              <a:rPr lang="en-US" sz="1600" b="1" kern="0" dirty="0" err="1">
                <a:solidFill>
                  <a:srgbClr val="000000"/>
                </a:solidFill>
                <a:latin typeface="Times New Roman"/>
              </a:rPr>
              <a:t>IncidentEdge</a:t>
            </a:r>
            <a:r>
              <a:rPr lang="en-US" sz="1600" b="1" kern="0" dirty="0">
                <a:solidFill>
                  <a:srgbClr val="000000"/>
                </a:solidFill>
                <a:latin typeface="Times New Roman"/>
              </a:rPr>
              <a:t>(</a:t>
            </a:r>
            <a:r>
              <a:rPr lang="en-US" sz="1600" i="1" kern="0" dirty="0">
                <a:solidFill>
                  <a:srgbClr val="008380"/>
                </a:solidFill>
                <a:latin typeface="Times New Roman"/>
              </a:rPr>
              <a:t>v</a:t>
            </a:r>
            <a:r>
              <a:rPr lang="en-US" sz="1600" b="1" kern="0" dirty="0">
                <a:solidFill>
                  <a:srgbClr val="000000"/>
                </a:solidFill>
                <a:latin typeface="Times New Roman"/>
              </a:rPr>
              <a:t>)</a:t>
            </a:r>
            <a:r>
              <a:rPr lang="en-US" sz="1600" kern="0" dirty="0">
                <a:solidFill>
                  <a:srgbClr val="000000"/>
                </a:solidFill>
                <a:latin typeface="Times New Roman"/>
              </a:rPr>
              <a:t> to a half-edge that has </a:t>
            </a:r>
            <a:r>
              <a:rPr lang="en-US" sz="1600" i="1" kern="0" dirty="0">
                <a:solidFill>
                  <a:srgbClr val="008380"/>
                </a:solidFill>
                <a:latin typeface="Times New Roman"/>
              </a:rPr>
              <a:t>v</a:t>
            </a:r>
            <a:r>
              <a:rPr lang="en-US" sz="1600" kern="0" dirty="0">
                <a:solidFill>
                  <a:srgbClr val="000000"/>
                </a:solidFill>
                <a:latin typeface="Times New Roman"/>
              </a:rPr>
              <a:t> as its origin.</a:t>
            </a:r>
          </a:p>
          <a:p>
            <a:pPr marL="742950" lvl="1" indent="-285750" algn="l">
              <a:lnSpc>
                <a:spcPct val="80000"/>
              </a:lnSpc>
              <a:spcBef>
                <a:spcPct val="20000"/>
              </a:spcBef>
              <a:buFontTx/>
              <a:buChar char="–"/>
              <a:defRPr/>
            </a:pPr>
            <a:r>
              <a:rPr lang="en-US" sz="1600" kern="0" dirty="0">
                <a:solidFill>
                  <a:srgbClr val="000000"/>
                </a:solidFill>
                <a:latin typeface="Times New Roman"/>
              </a:rPr>
              <a:t>Two oriented </a:t>
            </a:r>
            <a:r>
              <a:rPr lang="en-US" sz="1600" b="1" kern="0" dirty="0">
                <a:solidFill>
                  <a:srgbClr val="C00000"/>
                </a:solidFill>
                <a:latin typeface="Times New Roman"/>
              </a:rPr>
              <a:t>half-edges</a:t>
            </a:r>
            <a:r>
              <a:rPr lang="en-US" sz="1600" kern="0" dirty="0">
                <a:solidFill>
                  <a:srgbClr val="000000"/>
                </a:solidFill>
                <a:latin typeface="Times New Roman"/>
              </a:rPr>
              <a:t> per edge, one in each direction. These are called </a:t>
            </a:r>
            <a:r>
              <a:rPr lang="en-US" sz="1600" b="1" kern="0" dirty="0">
                <a:solidFill>
                  <a:srgbClr val="C00000"/>
                </a:solidFill>
                <a:latin typeface="Times New Roman"/>
              </a:rPr>
              <a:t>twins</a:t>
            </a:r>
            <a:r>
              <a:rPr lang="en-US" sz="1600" kern="0" dirty="0">
                <a:solidFill>
                  <a:srgbClr val="000000"/>
                </a:solidFill>
                <a:latin typeface="Times New Roman"/>
              </a:rPr>
              <a:t>. Each of them has an </a:t>
            </a:r>
            <a:r>
              <a:rPr lang="en-US" sz="1600" b="1" kern="0" dirty="0">
                <a:solidFill>
                  <a:srgbClr val="C00000"/>
                </a:solidFill>
                <a:latin typeface="Times New Roman"/>
              </a:rPr>
              <a:t>origin</a:t>
            </a:r>
            <a:r>
              <a:rPr lang="en-US" sz="1600" kern="0" dirty="0">
                <a:solidFill>
                  <a:srgbClr val="000000"/>
                </a:solidFill>
                <a:latin typeface="Times New Roman"/>
              </a:rPr>
              <a:t> and a </a:t>
            </a:r>
            <a:r>
              <a:rPr lang="en-US" sz="1600" b="1" kern="0" dirty="0">
                <a:solidFill>
                  <a:srgbClr val="C00000"/>
                </a:solidFill>
                <a:latin typeface="Times New Roman"/>
              </a:rPr>
              <a:t>destination</a:t>
            </a:r>
            <a:r>
              <a:rPr lang="en-US" sz="1600" kern="0" dirty="0">
                <a:solidFill>
                  <a:srgbClr val="000000"/>
                </a:solidFill>
                <a:latin typeface="Times New Roman"/>
              </a:rPr>
              <a:t>. Each half-edge </a:t>
            </a:r>
            <a:r>
              <a:rPr lang="en-US" sz="1600" i="1" kern="0" dirty="0">
                <a:solidFill>
                  <a:srgbClr val="008380"/>
                </a:solidFill>
                <a:latin typeface="Times New Roman"/>
              </a:rPr>
              <a:t>e</a:t>
            </a:r>
            <a:r>
              <a:rPr lang="en-US" sz="1600" kern="0" dirty="0">
                <a:solidFill>
                  <a:srgbClr val="000000"/>
                </a:solidFill>
                <a:latin typeface="Times New Roman"/>
              </a:rPr>
              <a:t> stores a pointer </a:t>
            </a:r>
            <a:r>
              <a:rPr lang="en-US" sz="1600" b="1" kern="0" dirty="0">
                <a:solidFill>
                  <a:srgbClr val="000000"/>
                </a:solidFill>
                <a:latin typeface="Times New Roman"/>
              </a:rPr>
              <a:t>Origin(</a:t>
            </a:r>
            <a:r>
              <a:rPr lang="en-US" sz="1600" i="1" kern="0" dirty="0">
                <a:solidFill>
                  <a:srgbClr val="008380"/>
                </a:solidFill>
                <a:latin typeface="Times New Roman"/>
              </a:rPr>
              <a:t>e</a:t>
            </a:r>
            <a:r>
              <a:rPr lang="en-US" sz="1600" b="1" kern="0" dirty="0">
                <a:solidFill>
                  <a:srgbClr val="000000"/>
                </a:solidFill>
                <a:latin typeface="Times New Roman"/>
              </a:rPr>
              <a:t>)</a:t>
            </a:r>
            <a:r>
              <a:rPr lang="en-US" sz="1600" kern="0" dirty="0">
                <a:solidFill>
                  <a:srgbClr val="000000"/>
                </a:solidFill>
                <a:latin typeface="Times New Roman"/>
              </a:rPr>
              <a:t>, a pointer </a:t>
            </a:r>
            <a:r>
              <a:rPr lang="en-US" sz="1600" b="1" kern="0" dirty="0">
                <a:solidFill>
                  <a:srgbClr val="000000"/>
                </a:solidFill>
                <a:latin typeface="Times New Roman"/>
              </a:rPr>
              <a:t>Twin(</a:t>
            </a:r>
            <a:r>
              <a:rPr lang="en-US" sz="1600" i="1" kern="0" dirty="0">
                <a:solidFill>
                  <a:srgbClr val="008380"/>
                </a:solidFill>
                <a:latin typeface="Times New Roman"/>
              </a:rPr>
              <a:t>e</a:t>
            </a:r>
            <a:r>
              <a:rPr lang="en-US" sz="1600" b="1" kern="0" dirty="0">
                <a:solidFill>
                  <a:srgbClr val="000000"/>
                </a:solidFill>
                <a:latin typeface="Times New Roman"/>
              </a:rPr>
              <a:t>)</a:t>
            </a:r>
            <a:r>
              <a:rPr lang="en-US" sz="1600" kern="0" dirty="0">
                <a:solidFill>
                  <a:srgbClr val="000000"/>
                </a:solidFill>
                <a:latin typeface="Times New Roman"/>
              </a:rPr>
              <a:t>, a pointer </a:t>
            </a:r>
            <a:r>
              <a:rPr lang="en-US" sz="1600" b="1" kern="0" dirty="0" err="1">
                <a:solidFill>
                  <a:srgbClr val="000000"/>
                </a:solidFill>
                <a:latin typeface="Times New Roman"/>
              </a:rPr>
              <a:t>IncidentFace</a:t>
            </a:r>
            <a:r>
              <a:rPr lang="en-US" sz="1600" b="1" kern="0" dirty="0">
                <a:solidFill>
                  <a:srgbClr val="000000"/>
                </a:solidFill>
                <a:latin typeface="Times New Roman"/>
              </a:rPr>
              <a:t>(</a:t>
            </a:r>
            <a:r>
              <a:rPr lang="en-US" sz="1600" kern="0" dirty="0">
                <a:solidFill>
                  <a:srgbClr val="008380"/>
                </a:solidFill>
                <a:latin typeface="Times New Roman"/>
              </a:rPr>
              <a:t>e</a:t>
            </a:r>
            <a:r>
              <a:rPr lang="en-US" sz="1600" b="1" kern="0" dirty="0">
                <a:solidFill>
                  <a:srgbClr val="000000"/>
                </a:solidFill>
                <a:latin typeface="Times New Roman"/>
              </a:rPr>
              <a:t>)</a:t>
            </a:r>
            <a:r>
              <a:rPr lang="en-US" sz="1600" kern="0" dirty="0">
                <a:solidFill>
                  <a:srgbClr val="000000"/>
                </a:solidFill>
                <a:latin typeface="Times New Roman"/>
              </a:rPr>
              <a:t> to the face that it bounds (on its left), and pointers </a:t>
            </a:r>
            <a:r>
              <a:rPr lang="en-US" sz="1600" b="1" kern="0" dirty="0">
                <a:solidFill>
                  <a:srgbClr val="000000"/>
                </a:solidFill>
                <a:latin typeface="Times New Roman"/>
              </a:rPr>
              <a:t>Next (</a:t>
            </a:r>
            <a:r>
              <a:rPr lang="en-US" sz="1600" kern="0" dirty="0">
                <a:solidFill>
                  <a:srgbClr val="008380"/>
                </a:solidFill>
                <a:latin typeface="Times New Roman"/>
              </a:rPr>
              <a:t>e</a:t>
            </a:r>
            <a:r>
              <a:rPr lang="en-US" sz="1600" b="1" kern="0" dirty="0">
                <a:solidFill>
                  <a:srgbClr val="000000"/>
                </a:solidFill>
                <a:latin typeface="Times New Roman"/>
              </a:rPr>
              <a:t>)</a:t>
            </a:r>
            <a:r>
              <a:rPr lang="en-US" sz="1600" kern="0" dirty="0">
                <a:solidFill>
                  <a:srgbClr val="000000"/>
                </a:solidFill>
                <a:latin typeface="Times New Roman"/>
              </a:rPr>
              <a:t> and </a:t>
            </a:r>
            <a:r>
              <a:rPr lang="en-US" sz="1600" b="1" kern="0" dirty="0" err="1">
                <a:solidFill>
                  <a:srgbClr val="000000"/>
                </a:solidFill>
                <a:latin typeface="Times New Roman"/>
              </a:rPr>
              <a:t>Prev</a:t>
            </a:r>
            <a:r>
              <a:rPr lang="en-US" sz="1600" b="1" kern="0" dirty="0">
                <a:solidFill>
                  <a:srgbClr val="000000"/>
                </a:solidFill>
                <a:latin typeface="Times New Roman"/>
              </a:rPr>
              <a:t>(</a:t>
            </a:r>
            <a:r>
              <a:rPr lang="en-US" sz="1600" kern="0" dirty="0">
                <a:solidFill>
                  <a:srgbClr val="008380"/>
                </a:solidFill>
                <a:latin typeface="Times New Roman"/>
              </a:rPr>
              <a:t>e</a:t>
            </a:r>
            <a:r>
              <a:rPr lang="en-US" sz="1600" b="1" kern="0" dirty="0">
                <a:solidFill>
                  <a:srgbClr val="000000"/>
                </a:solidFill>
                <a:latin typeface="Times New Roman"/>
              </a:rPr>
              <a:t>)</a:t>
            </a:r>
            <a:r>
              <a:rPr lang="en-US" sz="1600" kern="0" dirty="0">
                <a:solidFill>
                  <a:srgbClr val="000000"/>
                </a:solidFill>
                <a:latin typeface="Times New Roman"/>
              </a:rPr>
              <a:t> to the next and previous half-edge on the boundary of </a:t>
            </a:r>
            <a:r>
              <a:rPr lang="en-US" sz="1600" b="1" kern="0" dirty="0" err="1">
                <a:solidFill>
                  <a:srgbClr val="000000"/>
                </a:solidFill>
                <a:latin typeface="Times New Roman"/>
              </a:rPr>
              <a:t>IncidentFace</a:t>
            </a:r>
            <a:r>
              <a:rPr lang="en-US" sz="1600" b="1" kern="0" dirty="0">
                <a:solidFill>
                  <a:srgbClr val="000000"/>
                </a:solidFill>
                <a:latin typeface="Times New Roman"/>
              </a:rPr>
              <a:t>(</a:t>
            </a:r>
            <a:r>
              <a:rPr lang="en-US" sz="1600" kern="0" dirty="0">
                <a:solidFill>
                  <a:srgbClr val="008380"/>
                </a:solidFill>
                <a:latin typeface="Times New Roman"/>
              </a:rPr>
              <a:t>e</a:t>
            </a:r>
            <a:r>
              <a:rPr lang="en-US" sz="1600" b="1" kern="0" dirty="0">
                <a:solidFill>
                  <a:srgbClr val="000000"/>
                </a:solidFill>
                <a:latin typeface="Times New Roman"/>
              </a:rPr>
              <a:t>)</a:t>
            </a:r>
            <a:r>
              <a:rPr lang="en-US" sz="1600" kern="0" dirty="0">
                <a:solidFill>
                  <a:srgbClr val="000000"/>
                </a:solidFill>
                <a:latin typeface="Times New Roman"/>
              </a:rPr>
              <a:t>.</a:t>
            </a:r>
          </a:p>
          <a:p>
            <a:pPr marL="742950" lvl="1" indent="-285750" algn="l">
              <a:lnSpc>
                <a:spcPct val="80000"/>
              </a:lnSpc>
              <a:spcBef>
                <a:spcPct val="20000"/>
              </a:spcBef>
              <a:buFontTx/>
              <a:buChar char="–"/>
              <a:defRPr/>
            </a:pPr>
            <a:r>
              <a:rPr lang="en-US" sz="1600" kern="0" dirty="0">
                <a:solidFill>
                  <a:srgbClr val="000000"/>
                </a:solidFill>
                <a:latin typeface="Times New Roman"/>
              </a:rPr>
              <a:t>For each face </a:t>
            </a:r>
            <a:r>
              <a:rPr lang="en-US" sz="1600" i="1" kern="0" dirty="0">
                <a:solidFill>
                  <a:srgbClr val="008380"/>
                </a:solidFill>
                <a:latin typeface="Times New Roman"/>
              </a:rPr>
              <a:t>f</a:t>
            </a:r>
            <a:r>
              <a:rPr lang="en-US" sz="1600" kern="0" dirty="0">
                <a:solidFill>
                  <a:srgbClr val="000000"/>
                </a:solidFill>
                <a:latin typeface="Times New Roman"/>
              </a:rPr>
              <a:t>, </a:t>
            </a:r>
            <a:r>
              <a:rPr lang="en-US" sz="1600" b="1" kern="0" dirty="0" err="1">
                <a:solidFill>
                  <a:srgbClr val="000000"/>
                </a:solidFill>
                <a:latin typeface="Times New Roman"/>
              </a:rPr>
              <a:t>OuterComponent</a:t>
            </a:r>
            <a:r>
              <a:rPr lang="en-US" sz="1600" b="1" kern="0" dirty="0">
                <a:solidFill>
                  <a:srgbClr val="000000"/>
                </a:solidFill>
                <a:latin typeface="Times New Roman"/>
              </a:rPr>
              <a:t>(</a:t>
            </a:r>
            <a:r>
              <a:rPr lang="en-US" sz="1600" i="1" kern="0" dirty="0">
                <a:solidFill>
                  <a:srgbClr val="008380"/>
                </a:solidFill>
                <a:latin typeface="Times New Roman"/>
              </a:rPr>
              <a:t>f</a:t>
            </a:r>
            <a:r>
              <a:rPr lang="en-US" sz="1600" b="1" kern="0" dirty="0">
                <a:solidFill>
                  <a:srgbClr val="000000"/>
                </a:solidFill>
                <a:latin typeface="Times New Roman"/>
              </a:rPr>
              <a:t>)</a:t>
            </a:r>
            <a:r>
              <a:rPr lang="en-US" sz="1600" kern="0" dirty="0">
                <a:solidFill>
                  <a:srgbClr val="000000"/>
                </a:solidFill>
                <a:latin typeface="Times New Roman"/>
              </a:rPr>
              <a:t> is a pointer to some half-edge on its outer boundary (null for unbounded faces). It also stores a list </a:t>
            </a:r>
            <a:r>
              <a:rPr lang="en-US" sz="1600" b="1" kern="0" dirty="0" err="1">
                <a:solidFill>
                  <a:srgbClr val="000000"/>
                </a:solidFill>
                <a:latin typeface="Times New Roman"/>
              </a:rPr>
              <a:t>InnerComponents</a:t>
            </a:r>
            <a:r>
              <a:rPr lang="en-US" sz="1600" b="1" kern="0" dirty="0">
                <a:solidFill>
                  <a:srgbClr val="000000"/>
                </a:solidFill>
                <a:latin typeface="Times New Roman"/>
              </a:rPr>
              <a:t>(</a:t>
            </a:r>
            <a:r>
              <a:rPr lang="en-US" sz="1600" i="1" kern="0" dirty="0">
                <a:solidFill>
                  <a:srgbClr val="008380"/>
                </a:solidFill>
                <a:latin typeface="Times New Roman"/>
              </a:rPr>
              <a:t>f</a:t>
            </a:r>
            <a:r>
              <a:rPr lang="en-US" sz="1600" b="1" kern="0" dirty="0">
                <a:solidFill>
                  <a:srgbClr val="000000"/>
                </a:solidFill>
                <a:latin typeface="Times New Roman"/>
              </a:rPr>
              <a:t>)</a:t>
            </a:r>
            <a:r>
              <a:rPr lang="en-US" sz="1600" kern="0" dirty="0">
                <a:solidFill>
                  <a:srgbClr val="000000"/>
                </a:solidFill>
                <a:latin typeface="Times New Roman"/>
              </a:rPr>
              <a:t> which contains for each hole in the face a pointer to some half-edge on the boundary of the hole.</a:t>
            </a:r>
          </a:p>
          <a:p>
            <a:pPr marL="742950" lvl="1" indent="-285750" algn="l">
              <a:lnSpc>
                <a:spcPct val="80000"/>
              </a:lnSpc>
              <a:spcBef>
                <a:spcPct val="20000"/>
              </a:spcBef>
              <a:buFontTx/>
              <a:buChar char="–"/>
              <a:defRPr/>
            </a:pPr>
            <a:endParaRPr lang="en-US" sz="1600" kern="0" dirty="0">
              <a:solidFill>
                <a:srgbClr val="000000"/>
              </a:solidFill>
              <a:latin typeface="Times New Roman"/>
            </a:endParaRPr>
          </a:p>
        </p:txBody>
      </p:sp>
      <p:pic>
        <p:nvPicPr>
          <p:cNvPr id="410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000" y="3260725"/>
            <a:ext cx="2395538"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3C153-ADC3-4906-9D33-2F261E2B4BD2}"/>
              </a:ext>
            </a:extLst>
          </p:cNvPr>
          <p:cNvPicPr>
            <a:picLocks noChangeAspect="1"/>
          </p:cNvPicPr>
          <p:nvPr/>
        </p:nvPicPr>
        <p:blipFill>
          <a:blip r:embed="rId3"/>
          <a:stretch>
            <a:fillRect/>
          </a:stretch>
        </p:blipFill>
        <p:spPr>
          <a:xfrm>
            <a:off x="4571999" y="691505"/>
            <a:ext cx="3448879" cy="6160592"/>
          </a:xfrm>
          <a:prstGeom prst="rect">
            <a:avLst/>
          </a:prstGeom>
        </p:spPr>
      </p:pic>
      <p:sp>
        <p:nvSpPr>
          <p:cNvPr id="4102" name="Rectangle 2"/>
          <p:cNvSpPr>
            <a:spLocks noGrp="1" noChangeArrowheads="1"/>
          </p:cNvSpPr>
          <p:nvPr>
            <p:ph type="title"/>
          </p:nvPr>
        </p:nvSpPr>
        <p:spPr>
          <a:xfrm>
            <a:off x="288235" y="12958"/>
            <a:ext cx="8855765" cy="812800"/>
          </a:xfrm>
        </p:spPr>
        <p:txBody>
          <a:bodyPr/>
          <a:lstStyle/>
          <a:p>
            <a:pPr algn="ctr" eaLnBrk="1" hangingPunct="1"/>
            <a:r>
              <a:rPr lang="en-US" sz="4000" dirty="0"/>
              <a:t>Review: Doubly-Connected Edge List </a:t>
            </a:r>
          </a:p>
        </p:txBody>
      </p:sp>
      <p:sp>
        <p:nvSpPr>
          <p:cNvPr id="6" name="Rectangle 5"/>
          <p:cNvSpPr/>
          <p:nvPr/>
        </p:nvSpPr>
        <p:spPr>
          <a:xfrm>
            <a:off x="-438150" y="1447800"/>
            <a:ext cx="4292600" cy="4573560"/>
          </a:xfrm>
          <a:prstGeom prst="rect">
            <a:avLst/>
          </a:prstGeom>
        </p:spPr>
        <p:txBody>
          <a:bodyPr wrap="square">
            <a:spAutoFit/>
          </a:bodyPr>
          <a:lstStyle/>
          <a:p>
            <a:pPr marL="742950" lvl="1" indent="-285750" algn="l">
              <a:lnSpc>
                <a:spcPct val="80000"/>
              </a:lnSpc>
              <a:spcBef>
                <a:spcPct val="20000"/>
              </a:spcBef>
              <a:buFontTx/>
              <a:buChar char="–"/>
              <a:defRPr/>
            </a:pPr>
            <a:r>
              <a:rPr lang="en-US" sz="1600" kern="0" dirty="0">
                <a:solidFill>
                  <a:srgbClr val="000000"/>
                </a:solidFill>
                <a:latin typeface="Times New Roman"/>
              </a:rPr>
              <a:t>For each vertex </a:t>
            </a:r>
            <a:r>
              <a:rPr lang="en-US" sz="1600" i="1" kern="0" dirty="0">
                <a:solidFill>
                  <a:srgbClr val="008380"/>
                </a:solidFill>
                <a:latin typeface="Times New Roman"/>
              </a:rPr>
              <a:t>v</a:t>
            </a:r>
            <a:r>
              <a:rPr lang="en-US" sz="1600" kern="0" dirty="0">
                <a:solidFill>
                  <a:srgbClr val="000000"/>
                </a:solidFill>
                <a:latin typeface="Times New Roman"/>
              </a:rPr>
              <a:t>, its coordinates are stored in </a:t>
            </a:r>
            <a:r>
              <a:rPr lang="en-US" sz="1600" b="1" kern="0" dirty="0">
                <a:solidFill>
                  <a:srgbClr val="000000"/>
                </a:solidFill>
                <a:latin typeface="Times New Roman"/>
              </a:rPr>
              <a:t>Coordinates(</a:t>
            </a:r>
            <a:r>
              <a:rPr lang="en-US" sz="1600" i="1" kern="0" dirty="0">
                <a:solidFill>
                  <a:srgbClr val="008380"/>
                </a:solidFill>
                <a:latin typeface="Times New Roman"/>
              </a:rPr>
              <a:t>v</a:t>
            </a:r>
            <a:r>
              <a:rPr lang="en-US" sz="1600" b="1" kern="0" dirty="0">
                <a:solidFill>
                  <a:srgbClr val="000000"/>
                </a:solidFill>
                <a:latin typeface="Times New Roman"/>
              </a:rPr>
              <a:t>)</a:t>
            </a:r>
            <a:r>
              <a:rPr lang="en-US" sz="1600" kern="0" dirty="0">
                <a:solidFill>
                  <a:srgbClr val="000000"/>
                </a:solidFill>
                <a:latin typeface="Times New Roman"/>
              </a:rPr>
              <a:t> and a pointer </a:t>
            </a:r>
            <a:r>
              <a:rPr lang="en-US" sz="1600" b="1" kern="0" dirty="0" err="1">
                <a:solidFill>
                  <a:srgbClr val="000000"/>
                </a:solidFill>
                <a:latin typeface="Times New Roman"/>
              </a:rPr>
              <a:t>IncidentEdge</a:t>
            </a:r>
            <a:r>
              <a:rPr lang="en-US" sz="1600" b="1" kern="0" dirty="0">
                <a:solidFill>
                  <a:srgbClr val="000000"/>
                </a:solidFill>
                <a:latin typeface="Times New Roman"/>
              </a:rPr>
              <a:t>(</a:t>
            </a:r>
            <a:r>
              <a:rPr lang="en-US" sz="1600" i="1" kern="0" dirty="0">
                <a:solidFill>
                  <a:srgbClr val="008380"/>
                </a:solidFill>
                <a:latin typeface="Times New Roman"/>
              </a:rPr>
              <a:t>v</a:t>
            </a:r>
            <a:r>
              <a:rPr lang="en-US" sz="1600" b="1" kern="0" dirty="0">
                <a:solidFill>
                  <a:srgbClr val="000000"/>
                </a:solidFill>
                <a:latin typeface="Times New Roman"/>
              </a:rPr>
              <a:t>)</a:t>
            </a:r>
            <a:r>
              <a:rPr lang="en-US" sz="1600" kern="0" dirty="0">
                <a:solidFill>
                  <a:srgbClr val="000000"/>
                </a:solidFill>
                <a:latin typeface="Times New Roman"/>
              </a:rPr>
              <a:t> to a half-edge that has </a:t>
            </a:r>
            <a:r>
              <a:rPr lang="en-US" sz="1600" i="1" kern="0" dirty="0">
                <a:solidFill>
                  <a:srgbClr val="008380"/>
                </a:solidFill>
                <a:latin typeface="Times New Roman"/>
              </a:rPr>
              <a:t>v</a:t>
            </a:r>
            <a:r>
              <a:rPr lang="en-US" sz="1600" kern="0" dirty="0">
                <a:solidFill>
                  <a:srgbClr val="000000"/>
                </a:solidFill>
                <a:latin typeface="Times New Roman"/>
              </a:rPr>
              <a:t> as its origin.</a:t>
            </a:r>
          </a:p>
          <a:p>
            <a:pPr marL="742950" lvl="1" indent="-285750" algn="l">
              <a:lnSpc>
                <a:spcPct val="80000"/>
              </a:lnSpc>
              <a:spcBef>
                <a:spcPct val="20000"/>
              </a:spcBef>
              <a:buFontTx/>
              <a:buChar char="–"/>
              <a:defRPr/>
            </a:pPr>
            <a:r>
              <a:rPr lang="en-US" sz="1600" kern="0" dirty="0">
                <a:solidFill>
                  <a:srgbClr val="000000"/>
                </a:solidFill>
                <a:latin typeface="Times New Roman"/>
              </a:rPr>
              <a:t>Two oriented </a:t>
            </a:r>
            <a:r>
              <a:rPr lang="en-US" sz="1600" b="1" kern="0" dirty="0">
                <a:solidFill>
                  <a:srgbClr val="C00000"/>
                </a:solidFill>
                <a:latin typeface="Times New Roman"/>
              </a:rPr>
              <a:t>half-edges</a:t>
            </a:r>
            <a:r>
              <a:rPr lang="en-US" sz="1600" kern="0" dirty="0">
                <a:solidFill>
                  <a:srgbClr val="000000"/>
                </a:solidFill>
                <a:latin typeface="Times New Roman"/>
              </a:rPr>
              <a:t> per edge, one in each direction. These are called </a:t>
            </a:r>
            <a:r>
              <a:rPr lang="en-US" sz="1600" b="1" kern="0" dirty="0">
                <a:solidFill>
                  <a:srgbClr val="C00000"/>
                </a:solidFill>
                <a:latin typeface="Times New Roman"/>
              </a:rPr>
              <a:t>twins</a:t>
            </a:r>
            <a:r>
              <a:rPr lang="en-US" sz="1600" kern="0" dirty="0">
                <a:solidFill>
                  <a:srgbClr val="000000"/>
                </a:solidFill>
                <a:latin typeface="Times New Roman"/>
              </a:rPr>
              <a:t>. Each of them has an </a:t>
            </a:r>
            <a:r>
              <a:rPr lang="en-US" sz="1600" b="1" kern="0" dirty="0">
                <a:solidFill>
                  <a:srgbClr val="C00000"/>
                </a:solidFill>
                <a:latin typeface="Times New Roman"/>
              </a:rPr>
              <a:t>origin</a:t>
            </a:r>
            <a:r>
              <a:rPr lang="en-US" sz="1600" kern="0" dirty="0">
                <a:solidFill>
                  <a:srgbClr val="000000"/>
                </a:solidFill>
                <a:latin typeface="Times New Roman"/>
              </a:rPr>
              <a:t> and a </a:t>
            </a:r>
            <a:r>
              <a:rPr lang="en-US" sz="1600" b="1" kern="0" dirty="0">
                <a:solidFill>
                  <a:srgbClr val="C00000"/>
                </a:solidFill>
                <a:latin typeface="Times New Roman"/>
              </a:rPr>
              <a:t>destination</a:t>
            </a:r>
            <a:r>
              <a:rPr lang="en-US" sz="1600" kern="0" dirty="0">
                <a:solidFill>
                  <a:srgbClr val="000000"/>
                </a:solidFill>
                <a:latin typeface="Times New Roman"/>
              </a:rPr>
              <a:t>. Each half-edge </a:t>
            </a:r>
            <a:r>
              <a:rPr lang="en-US" sz="1600" i="1" kern="0" dirty="0">
                <a:solidFill>
                  <a:srgbClr val="008380"/>
                </a:solidFill>
                <a:latin typeface="Times New Roman"/>
              </a:rPr>
              <a:t>e</a:t>
            </a:r>
            <a:r>
              <a:rPr lang="en-US" sz="1600" kern="0" dirty="0">
                <a:solidFill>
                  <a:srgbClr val="000000"/>
                </a:solidFill>
                <a:latin typeface="Times New Roman"/>
              </a:rPr>
              <a:t> stores a pointer </a:t>
            </a:r>
            <a:r>
              <a:rPr lang="en-US" sz="1600" b="1" kern="0" dirty="0">
                <a:solidFill>
                  <a:srgbClr val="000000"/>
                </a:solidFill>
                <a:latin typeface="Times New Roman"/>
              </a:rPr>
              <a:t>Origin(</a:t>
            </a:r>
            <a:r>
              <a:rPr lang="en-US" sz="1600" i="1" kern="0" dirty="0">
                <a:solidFill>
                  <a:srgbClr val="008380"/>
                </a:solidFill>
                <a:latin typeface="Times New Roman"/>
              </a:rPr>
              <a:t>e</a:t>
            </a:r>
            <a:r>
              <a:rPr lang="en-US" sz="1600" b="1" kern="0" dirty="0">
                <a:solidFill>
                  <a:srgbClr val="000000"/>
                </a:solidFill>
                <a:latin typeface="Times New Roman"/>
              </a:rPr>
              <a:t>)</a:t>
            </a:r>
            <a:r>
              <a:rPr lang="en-US" sz="1600" kern="0" dirty="0">
                <a:solidFill>
                  <a:srgbClr val="000000"/>
                </a:solidFill>
                <a:latin typeface="Times New Roman"/>
              </a:rPr>
              <a:t>, a pointer </a:t>
            </a:r>
            <a:r>
              <a:rPr lang="en-US" sz="1600" b="1" kern="0" dirty="0">
                <a:solidFill>
                  <a:srgbClr val="000000"/>
                </a:solidFill>
                <a:latin typeface="Times New Roman"/>
              </a:rPr>
              <a:t>Twin(</a:t>
            </a:r>
            <a:r>
              <a:rPr lang="en-US" sz="1600" i="1" kern="0" dirty="0">
                <a:solidFill>
                  <a:srgbClr val="008380"/>
                </a:solidFill>
                <a:latin typeface="Times New Roman"/>
              </a:rPr>
              <a:t>e</a:t>
            </a:r>
            <a:r>
              <a:rPr lang="en-US" sz="1600" b="1" kern="0" dirty="0">
                <a:solidFill>
                  <a:srgbClr val="000000"/>
                </a:solidFill>
                <a:latin typeface="Times New Roman"/>
              </a:rPr>
              <a:t>)</a:t>
            </a:r>
            <a:r>
              <a:rPr lang="en-US" sz="1600" kern="0" dirty="0">
                <a:solidFill>
                  <a:srgbClr val="000000"/>
                </a:solidFill>
                <a:latin typeface="Times New Roman"/>
              </a:rPr>
              <a:t>, a pointer </a:t>
            </a:r>
            <a:r>
              <a:rPr lang="en-US" sz="1600" b="1" kern="0" dirty="0" err="1">
                <a:solidFill>
                  <a:srgbClr val="000000"/>
                </a:solidFill>
                <a:latin typeface="Times New Roman"/>
              </a:rPr>
              <a:t>IncidentFace</a:t>
            </a:r>
            <a:r>
              <a:rPr lang="en-US" sz="1600" b="1" kern="0" dirty="0">
                <a:solidFill>
                  <a:srgbClr val="000000"/>
                </a:solidFill>
                <a:latin typeface="Times New Roman"/>
              </a:rPr>
              <a:t>(</a:t>
            </a:r>
            <a:r>
              <a:rPr lang="en-US" sz="1600" kern="0" dirty="0">
                <a:solidFill>
                  <a:srgbClr val="008380"/>
                </a:solidFill>
                <a:latin typeface="Times New Roman"/>
              </a:rPr>
              <a:t>e</a:t>
            </a:r>
            <a:r>
              <a:rPr lang="en-US" sz="1600" b="1" kern="0" dirty="0">
                <a:solidFill>
                  <a:srgbClr val="000000"/>
                </a:solidFill>
                <a:latin typeface="Times New Roman"/>
              </a:rPr>
              <a:t>)</a:t>
            </a:r>
            <a:r>
              <a:rPr lang="en-US" sz="1600" kern="0" dirty="0">
                <a:solidFill>
                  <a:srgbClr val="000000"/>
                </a:solidFill>
                <a:latin typeface="Times New Roman"/>
              </a:rPr>
              <a:t> to the face that it bounds (on its left), and pointers </a:t>
            </a:r>
            <a:r>
              <a:rPr lang="en-US" sz="1600" b="1" kern="0" dirty="0">
                <a:solidFill>
                  <a:srgbClr val="000000"/>
                </a:solidFill>
                <a:latin typeface="Times New Roman"/>
              </a:rPr>
              <a:t>Next (</a:t>
            </a:r>
            <a:r>
              <a:rPr lang="en-US" sz="1600" kern="0" dirty="0">
                <a:solidFill>
                  <a:srgbClr val="008380"/>
                </a:solidFill>
                <a:latin typeface="Times New Roman"/>
              </a:rPr>
              <a:t>e</a:t>
            </a:r>
            <a:r>
              <a:rPr lang="en-US" sz="1600" b="1" kern="0" dirty="0">
                <a:solidFill>
                  <a:srgbClr val="000000"/>
                </a:solidFill>
                <a:latin typeface="Times New Roman"/>
              </a:rPr>
              <a:t>)</a:t>
            </a:r>
            <a:r>
              <a:rPr lang="en-US" sz="1600" kern="0" dirty="0">
                <a:solidFill>
                  <a:srgbClr val="000000"/>
                </a:solidFill>
                <a:latin typeface="Times New Roman"/>
              </a:rPr>
              <a:t> and </a:t>
            </a:r>
            <a:r>
              <a:rPr lang="en-US" sz="1600" b="1" kern="0" dirty="0" err="1">
                <a:solidFill>
                  <a:srgbClr val="000000"/>
                </a:solidFill>
                <a:latin typeface="Times New Roman"/>
              </a:rPr>
              <a:t>Prev</a:t>
            </a:r>
            <a:r>
              <a:rPr lang="en-US" sz="1600" b="1" kern="0" dirty="0">
                <a:solidFill>
                  <a:srgbClr val="000000"/>
                </a:solidFill>
                <a:latin typeface="Times New Roman"/>
              </a:rPr>
              <a:t>(</a:t>
            </a:r>
            <a:r>
              <a:rPr lang="en-US" sz="1600" kern="0" dirty="0">
                <a:solidFill>
                  <a:srgbClr val="008380"/>
                </a:solidFill>
                <a:latin typeface="Times New Roman"/>
              </a:rPr>
              <a:t>e</a:t>
            </a:r>
            <a:r>
              <a:rPr lang="en-US" sz="1600" b="1" kern="0" dirty="0">
                <a:solidFill>
                  <a:srgbClr val="000000"/>
                </a:solidFill>
                <a:latin typeface="Times New Roman"/>
              </a:rPr>
              <a:t>)</a:t>
            </a:r>
            <a:r>
              <a:rPr lang="en-US" sz="1600" kern="0" dirty="0">
                <a:solidFill>
                  <a:srgbClr val="000000"/>
                </a:solidFill>
                <a:latin typeface="Times New Roman"/>
              </a:rPr>
              <a:t> to the next and previous half-edge on the boundary of </a:t>
            </a:r>
            <a:r>
              <a:rPr lang="en-US" sz="1600" b="1" kern="0" dirty="0" err="1">
                <a:solidFill>
                  <a:srgbClr val="000000"/>
                </a:solidFill>
                <a:latin typeface="Times New Roman"/>
              </a:rPr>
              <a:t>IncidentFace</a:t>
            </a:r>
            <a:r>
              <a:rPr lang="en-US" sz="1600" b="1" kern="0" dirty="0">
                <a:solidFill>
                  <a:srgbClr val="000000"/>
                </a:solidFill>
                <a:latin typeface="Times New Roman"/>
              </a:rPr>
              <a:t>(</a:t>
            </a:r>
            <a:r>
              <a:rPr lang="en-US" sz="1600" kern="0" dirty="0">
                <a:solidFill>
                  <a:srgbClr val="008380"/>
                </a:solidFill>
                <a:latin typeface="Times New Roman"/>
              </a:rPr>
              <a:t>e</a:t>
            </a:r>
            <a:r>
              <a:rPr lang="en-US" sz="1600" b="1" kern="0" dirty="0">
                <a:solidFill>
                  <a:srgbClr val="000000"/>
                </a:solidFill>
                <a:latin typeface="Times New Roman"/>
              </a:rPr>
              <a:t>)</a:t>
            </a:r>
            <a:r>
              <a:rPr lang="en-US" sz="1600" kern="0" dirty="0">
                <a:solidFill>
                  <a:srgbClr val="000000"/>
                </a:solidFill>
                <a:latin typeface="Times New Roman"/>
              </a:rPr>
              <a:t>.</a:t>
            </a:r>
          </a:p>
          <a:p>
            <a:pPr marL="742950" lvl="1" indent="-285750" algn="l">
              <a:lnSpc>
                <a:spcPct val="80000"/>
              </a:lnSpc>
              <a:spcBef>
                <a:spcPct val="20000"/>
              </a:spcBef>
              <a:buFontTx/>
              <a:buChar char="–"/>
              <a:defRPr/>
            </a:pPr>
            <a:r>
              <a:rPr lang="en-US" sz="1600" kern="0" dirty="0">
                <a:solidFill>
                  <a:srgbClr val="000000"/>
                </a:solidFill>
                <a:latin typeface="Times New Roman"/>
              </a:rPr>
              <a:t>For each face </a:t>
            </a:r>
            <a:r>
              <a:rPr lang="en-US" sz="1600" i="1" kern="0" dirty="0">
                <a:solidFill>
                  <a:srgbClr val="008380"/>
                </a:solidFill>
                <a:latin typeface="Times New Roman"/>
              </a:rPr>
              <a:t>f</a:t>
            </a:r>
            <a:r>
              <a:rPr lang="en-US" sz="1600" kern="0" dirty="0">
                <a:solidFill>
                  <a:srgbClr val="000000"/>
                </a:solidFill>
                <a:latin typeface="Times New Roman"/>
              </a:rPr>
              <a:t>, </a:t>
            </a:r>
            <a:r>
              <a:rPr lang="en-US" sz="1600" b="1" kern="0" dirty="0" err="1">
                <a:solidFill>
                  <a:srgbClr val="000000"/>
                </a:solidFill>
                <a:latin typeface="Times New Roman"/>
              </a:rPr>
              <a:t>OuterComponent</a:t>
            </a:r>
            <a:r>
              <a:rPr lang="en-US" sz="1600" b="1" kern="0" dirty="0">
                <a:solidFill>
                  <a:srgbClr val="000000"/>
                </a:solidFill>
                <a:latin typeface="Times New Roman"/>
              </a:rPr>
              <a:t>(</a:t>
            </a:r>
            <a:r>
              <a:rPr lang="en-US" sz="1600" i="1" kern="0" dirty="0">
                <a:solidFill>
                  <a:srgbClr val="008380"/>
                </a:solidFill>
                <a:latin typeface="Times New Roman"/>
              </a:rPr>
              <a:t>f</a:t>
            </a:r>
            <a:r>
              <a:rPr lang="en-US" sz="1600" b="1" kern="0" dirty="0">
                <a:solidFill>
                  <a:srgbClr val="000000"/>
                </a:solidFill>
                <a:latin typeface="Times New Roman"/>
              </a:rPr>
              <a:t>)</a:t>
            </a:r>
            <a:r>
              <a:rPr lang="en-US" sz="1600" kern="0" dirty="0">
                <a:solidFill>
                  <a:srgbClr val="000000"/>
                </a:solidFill>
                <a:latin typeface="Times New Roman"/>
              </a:rPr>
              <a:t> is a pointer to some half-edge on its outer boundary (null for unbounded faces). It also stores a list </a:t>
            </a:r>
            <a:r>
              <a:rPr lang="en-US" sz="1600" b="1" kern="0" dirty="0" err="1">
                <a:solidFill>
                  <a:srgbClr val="000000"/>
                </a:solidFill>
                <a:latin typeface="Times New Roman"/>
              </a:rPr>
              <a:t>InnerComponents</a:t>
            </a:r>
            <a:r>
              <a:rPr lang="en-US" sz="1600" b="1" kern="0" dirty="0">
                <a:solidFill>
                  <a:srgbClr val="000000"/>
                </a:solidFill>
                <a:latin typeface="Times New Roman"/>
              </a:rPr>
              <a:t>(</a:t>
            </a:r>
            <a:r>
              <a:rPr lang="en-US" sz="1600" i="1" kern="0" dirty="0">
                <a:solidFill>
                  <a:srgbClr val="008380"/>
                </a:solidFill>
                <a:latin typeface="Times New Roman"/>
              </a:rPr>
              <a:t>f</a:t>
            </a:r>
            <a:r>
              <a:rPr lang="en-US" sz="1600" b="1" kern="0" dirty="0">
                <a:solidFill>
                  <a:srgbClr val="000000"/>
                </a:solidFill>
                <a:latin typeface="Times New Roman"/>
              </a:rPr>
              <a:t>)</a:t>
            </a:r>
            <a:r>
              <a:rPr lang="en-US" sz="1600" kern="0" dirty="0">
                <a:solidFill>
                  <a:srgbClr val="000000"/>
                </a:solidFill>
                <a:latin typeface="Times New Roman"/>
              </a:rPr>
              <a:t> which contains for each hole in the face a pointer to some half-edge on the boundary of the hole.</a:t>
            </a:r>
          </a:p>
          <a:p>
            <a:pPr marL="742950" lvl="1" indent="-285750" algn="l">
              <a:lnSpc>
                <a:spcPct val="80000"/>
              </a:lnSpc>
              <a:spcBef>
                <a:spcPct val="20000"/>
              </a:spcBef>
              <a:buFontTx/>
              <a:buChar char="–"/>
              <a:defRPr/>
            </a:pPr>
            <a:endParaRPr lang="en-US" sz="1600" kern="0" dirty="0">
              <a:solidFill>
                <a:srgbClr val="000000"/>
              </a:solidFill>
              <a:latin typeface="Times New Roman"/>
            </a:endParaRPr>
          </a:p>
        </p:txBody>
      </p:sp>
      <p:sp>
        <p:nvSpPr>
          <p:cNvPr id="8" name="Rectangle 7">
            <a:extLst>
              <a:ext uri="{FF2B5EF4-FFF2-40B4-BE49-F238E27FC236}">
                <a16:creationId xmlns:a16="http://schemas.microsoft.com/office/drawing/2014/main" id="{425FD46B-F0AD-4749-81DD-A6C7957019F2}"/>
              </a:ext>
            </a:extLst>
          </p:cNvPr>
          <p:cNvSpPr/>
          <p:nvPr/>
        </p:nvSpPr>
        <p:spPr>
          <a:xfrm>
            <a:off x="-833437" y="6143438"/>
            <a:ext cx="6407150" cy="246221"/>
          </a:xfrm>
          <a:prstGeom prst="rect">
            <a:avLst/>
          </a:prstGeom>
        </p:spPr>
        <p:txBody>
          <a:bodyPr wrap="square">
            <a:spAutoFit/>
          </a:bodyPr>
          <a:lstStyle/>
          <a:p>
            <a:r>
              <a:rPr lang="en-US" sz="1000" dirty="0">
                <a:solidFill>
                  <a:schemeClr val="tx1"/>
                </a:solidFill>
              </a:rPr>
              <a:t>DCEL example from: http://ranger.uta.edu/~weems/NOTES5319/DCEL.pdf</a:t>
            </a:r>
          </a:p>
        </p:txBody>
      </p:sp>
      <p:sp>
        <p:nvSpPr>
          <p:cNvPr id="9" name="Rectangle 8">
            <a:extLst>
              <a:ext uri="{FF2B5EF4-FFF2-40B4-BE49-F238E27FC236}">
                <a16:creationId xmlns:a16="http://schemas.microsoft.com/office/drawing/2014/main" id="{B533F250-75C0-4A55-859F-0897912BCA41}"/>
              </a:ext>
            </a:extLst>
          </p:cNvPr>
          <p:cNvSpPr/>
          <p:nvPr/>
        </p:nvSpPr>
        <p:spPr>
          <a:xfrm>
            <a:off x="5419502" y="1765013"/>
            <a:ext cx="1162498" cy="246221"/>
          </a:xfrm>
          <a:prstGeom prst="rect">
            <a:avLst/>
          </a:prstGeom>
        </p:spPr>
        <p:txBody>
          <a:bodyPr wrap="none">
            <a:spAutoFit/>
          </a:bodyPr>
          <a:lstStyle/>
          <a:p>
            <a:r>
              <a:rPr lang="en-US" sz="1000" kern="0" dirty="0">
                <a:solidFill>
                  <a:srgbClr val="000000"/>
                </a:solidFill>
                <a:latin typeface="Times New Roman"/>
              </a:rPr>
              <a:t>(</a:t>
            </a:r>
            <a:r>
              <a:rPr lang="en-US" sz="1000" kern="0" dirty="0" err="1">
                <a:solidFill>
                  <a:srgbClr val="000000"/>
                </a:solidFill>
                <a:latin typeface="Times New Roman"/>
              </a:rPr>
              <a:t>OuterComponent</a:t>
            </a:r>
            <a:r>
              <a:rPr lang="en-US" sz="1000" kern="0" dirty="0">
                <a:solidFill>
                  <a:srgbClr val="000000"/>
                </a:solidFill>
                <a:latin typeface="Times New Roman"/>
              </a:rPr>
              <a:t>)</a:t>
            </a:r>
            <a:endParaRPr lang="en-US" sz="1000" dirty="0"/>
          </a:p>
        </p:txBody>
      </p:sp>
      <p:sp>
        <p:nvSpPr>
          <p:cNvPr id="2" name="Slide Number Placeholder 1">
            <a:extLst>
              <a:ext uri="{FF2B5EF4-FFF2-40B4-BE49-F238E27FC236}">
                <a16:creationId xmlns:a16="http://schemas.microsoft.com/office/drawing/2014/main" id="{EDA2F1A2-8C13-754C-8B19-633ABEADBECC}"/>
              </a:ext>
            </a:extLst>
          </p:cNvPr>
          <p:cNvSpPr>
            <a:spLocks noGrp="1"/>
          </p:cNvSpPr>
          <p:nvPr>
            <p:ph type="sldNum" sz="quarter" idx="12"/>
          </p:nvPr>
        </p:nvSpPr>
        <p:spPr/>
        <p:txBody>
          <a:bodyPr/>
          <a:lstStyle/>
          <a:p>
            <a:pPr>
              <a:defRPr/>
            </a:pPr>
            <a:fld id="{476FC7A8-2BBC-4451-A339-F0A8CD45F14C}" type="slidenum">
              <a:rPr lang="en-US" smtClean="0"/>
              <a:pPr>
                <a:defRPr/>
              </a:pPr>
              <a:t>4</a:t>
            </a:fld>
            <a:endParaRPr lang="en-US"/>
          </a:p>
        </p:txBody>
      </p:sp>
    </p:spTree>
    <p:extLst>
      <p:ext uri="{BB962C8B-B14F-4D97-AF65-F5344CB8AC3E}">
        <p14:creationId xmlns:p14="http://schemas.microsoft.com/office/powerpoint/2010/main" val="3812888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9999"/>
                </a:solidFill>
                <a:latin typeface="Times New Roman" pitchFamily="18" charset="0"/>
              </a:defRPr>
            </a:lvl1pPr>
            <a:lvl2pPr marL="742950" indent="-285750" eaLnBrk="0" hangingPunct="0">
              <a:defRPr sz="3200">
                <a:solidFill>
                  <a:srgbClr val="009999"/>
                </a:solidFill>
                <a:latin typeface="Times New Roman" pitchFamily="18" charset="0"/>
              </a:defRPr>
            </a:lvl2pPr>
            <a:lvl3pPr marL="1143000" indent="-228600" eaLnBrk="0" hangingPunct="0">
              <a:defRPr sz="3200">
                <a:solidFill>
                  <a:srgbClr val="009999"/>
                </a:solidFill>
                <a:latin typeface="Times New Roman" pitchFamily="18" charset="0"/>
              </a:defRPr>
            </a:lvl3pPr>
            <a:lvl4pPr marL="1600200" indent="-228600" eaLnBrk="0" hangingPunct="0">
              <a:defRPr sz="3200">
                <a:solidFill>
                  <a:srgbClr val="009999"/>
                </a:solidFill>
                <a:latin typeface="Times New Roman" pitchFamily="18" charset="0"/>
              </a:defRPr>
            </a:lvl4pPr>
            <a:lvl5pPr marL="2057400" indent="-228600" eaLnBrk="0" hangingPunct="0">
              <a:defRPr sz="3200">
                <a:solidFill>
                  <a:srgbClr val="009999"/>
                </a:solidFill>
                <a:latin typeface="Times New Roman" pitchFamily="18" charset="0"/>
              </a:defRPr>
            </a:lvl5pPr>
            <a:lvl6pPr marL="2514600" indent="-228600" algn="ctr" eaLnBrk="0" fontAlgn="base" hangingPunct="0">
              <a:spcBef>
                <a:spcPct val="0"/>
              </a:spcBef>
              <a:spcAft>
                <a:spcPct val="0"/>
              </a:spcAft>
              <a:defRPr sz="3200">
                <a:solidFill>
                  <a:srgbClr val="009999"/>
                </a:solidFill>
                <a:latin typeface="Times New Roman" pitchFamily="18" charset="0"/>
              </a:defRPr>
            </a:lvl6pPr>
            <a:lvl7pPr marL="2971800" indent="-228600" algn="ctr" eaLnBrk="0" fontAlgn="base" hangingPunct="0">
              <a:spcBef>
                <a:spcPct val="0"/>
              </a:spcBef>
              <a:spcAft>
                <a:spcPct val="0"/>
              </a:spcAft>
              <a:defRPr sz="3200">
                <a:solidFill>
                  <a:srgbClr val="009999"/>
                </a:solidFill>
                <a:latin typeface="Times New Roman" pitchFamily="18" charset="0"/>
              </a:defRPr>
            </a:lvl7pPr>
            <a:lvl8pPr marL="3429000" indent="-228600" algn="ctr" eaLnBrk="0" fontAlgn="base" hangingPunct="0">
              <a:spcBef>
                <a:spcPct val="0"/>
              </a:spcBef>
              <a:spcAft>
                <a:spcPct val="0"/>
              </a:spcAft>
              <a:defRPr sz="3200">
                <a:solidFill>
                  <a:srgbClr val="009999"/>
                </a:solidFill>
                <a:latin typeface="Times New Roman" pitchFamily="18" charset="0"/>
              </a:defRPr>
            </a:lvl8pPr>
            <a:lvl9pPr marL="3886200" indent="-228600" algn="ctr" eaLnBrk="0" fontAlgn="base" hangingPunct="0">
              <a:spcBef>
                <a:spcPct val="0"/>
              </a:spcBef>
              <a:spcAft>
                <a:spcPct val="0"/>
              </a:spcAft>
              <a:defRPr sz="3200">
                <a:solidFill>
                  <a:srgbClr val="009999"/>
                </a:solidFill>
                <a:latin typeface="Times New Roman" pitchFamily="18" charset="0"/>
              </a:defRPr>
            </a:lvl9pPr>
          </a:lstStyle>
          <a:p>
            <a:pPr eaLnBrk="1" hangingPunct="1"/>
            <a:fld id="{657601E0-74C0-4DD5-B26E-31F25046C32C}" type="slidenum">
              <a:rPr lang="en-US" sz="1400" smtClean="0">
                <a:solidFill>
                  <a:schemeClr val="tx1"/>
                </a:solidFill>
              </a:rPr>
              <a:pPr eaLnBrk="1" hangingPunct="1"/>
              <a:t>5</a:t>
            </a:fld>
            <a:endParaRPr lang="en-US" sz="1400">
              <a:solidFill>
                <a:schemeClr val="tx1"/>
              </a:solidFill>
            </a:endParaRPr>
          </a:p>
        </p:txBody>
      </p:sp>
      <p:sp>
        <p:nvSpPr>
          <p:cNvPr id="5125" name="Rectangle 2"/>
          <p:cNvSpPr>
            <a:spLocks noGrp="1" noChangeArrowheads="1"/>
          </p:cNvSpPr>
          <p:nvPr>
            <p:ph type="title"/>
          </p:nvPr>
        </p:nvSpPr>
        <p:spPr>
          <a:xfrm>
            <a:off x="647700" y="304800"/>
            <a:ext cx="8029575" cy="1143000"/>
          </a:xfrm>
        </p:spPr>
        <p:txBody>
          <a:bodyPr/>
          <a:lstStyle/>
          <a:p>
            <a:pPr algn="ctr" eaLnBrk="1" hangingPunct="1"/>
            <a:r>
              <a:rPr lang="en-US" sz="4000"/>
              <a:t>Complexity of a Planar Subdivision</a:t>
            </a:r>
          </a:p>
        </p:txBody>
      </p:sp>
      <p:sp>
        <p:nvSpPr>
          <p:cNvPr id="3078" name="Rectangle 3"/>
          <p:cNvSpPr>
            <a:spLocks noGrp="1" noChangeArrowheads="1"/>
          </p:cNvSpPr>
          <p:nvPr>
            <p:ph type="body" idx="1"/>
          </p:nvPr>
        </p:nvSpPr>
        <p:spPr>
          <a:xfrm>
            <a:off x="685800" y="1354138"/>
            <a:ext cx="7924800" cy="4598987"/>
          </a:xfrm>
        </p:spPr>
        <p:txBody>
          <a:bodyPr/>
          <a:lstStyle/>
          <a:p>
            <a:pPr eaLnBrk="1" hangingPunct="1">
              <a:lnSpc>
                <a:spcPct val="80000"/>
              </a:lnSpc>
              <a:defRPr/>
            </a:pPr>
            <a:r>
              <a:rPr lang="en-US" sz="2000" dirty="0"/>
              <a:t>The complexity of a planar subdivision is:</a:t>
            </a:r>
            <a:br>
              <a:rPr lang="en-US" sz="2000" dirty="0"/>
            </a:br>
            <a:r>
              <a:rPr lang="en-US" sz="2000" dirty="0"/>
              <a:t>	#vertices </a:t>
            </a:r>
            <a:r>
              <a:rPr lang="en-US" sz="2000" dirty="0">
                <a:solidFill>
                  <a:srgbClr val="008380"/>
                </a:solidFill>
              </a:rPr>
              <a:t>+</a:t>
            </a:r>
            <a:r>
              <a:rPr lang="en-US" sz="2000" dirty="0"/>
              <a:t> #edges </a:t>
            </a:r>
            <a:r>
              <a:rPr lang="en-US" sz="2000" dirty="0">
                <a:solidFill>
                  <a:srgbClr val="008380"/>
                </a:solidFill>
              </a:rPr>
              <a:t>+</a:t>
            </a:r>
            <a:r>
              <a:rPr lang="en-US" sz="2000" dirty="0"/>
              <a:t> #faces = </a:t>
            </a:r>
            <a:r>
              <a:rPr lang="en-US" sz="2000" i="1" dirty="0" err="1">
                <a:solidFill>
                  <a:srgbClr val="008380"/>
                </a:solidFill>
              </a:rPr>
              <a:t>n</a:t>
            </a:r>
            <a:r>
              <a:rPr lang="en-US" sz="2000" i="1" baseline="-25000" dirty="0" err="1">
                <a:solidFill>
                  <a:srgbClr val="008380"/>
                </a:solidFill>
              </a:rPr>
              <a:t>v</a:t>
            </a:r>
            <a:r>
              <a:rPr lang="en-US" sz="2000" dirty="0">
                <a:solidFill>
                  <a:srgbClr val="008380"/>
                </a:solidFill>
              </a:rPr>
              <a:t> + </a:t>
            </a:r>
            <a:r>
              <a:rPr lang="en-US" sz="2000" i="1" dirty="0">
                <a:solidFill>
                  <a:srgbClr val="008380"/>
                </a:solidFill>
              </a:rPr>
              <a:t>n</a:t>
            </a:r>
            <a:r>
              <a:rPr lang="en-US" sz="2000" i="1" baseline="-25000" dirty="0">
                <a:solidFill>
                  <a:srgbClr val="008380"/>
                </a:solidFill>
              </a:rPr>
              <a:t>e</a:t>
            </a:r>
            <a:r>
              <a:rPr lang="en-US" sz="2000" dirty="0">
                <a:solidFill>
                  <a:srgbClr val="008380"/>
                </a:solidFill>
              </a:rPr>
              <a:t> + </a:t>
            </a:r>
            <a:r>
              <a:rPr lang="en-US" sz="2000" i="1" dirty="0" err="1">
                <a:solidFill>
                  <a:srgbClr val="008380"/>
                </a:solidFill>
              </a:rPr>
              <a:t>n</a:t>
            </a:r>
            <a:r>
              <a:rPr lang="en-US" sz="2000" i="1" baseline="-25000" dirty="0" err="1">
                <a:solidFill>
                  <a:srgbClr val="008380"/>
                </a:solidFill>
              </a:rPr>
              <a:t>f</a:t>
            </a:r>
            <a:endParaRPr lang="en-US" sz="2000" i="1" baseline="-25000" dirty="0">
              <a:solidFill>
                <a:srgbClr val="008380"/>
              </a:solidFill>
            </a:endParaRPr>
          </a:p>
          <a:p>
            <a:pPr eaLnBrk="1" hangingPunct="1">
              <a:lnSpc>
                <a:spcPct val="80000"/>
              </a:lnSpc>
              <a:defRPr/>
            </a:pPr>
            <a:r>
              <a:rPr lang="en-US" sz="2000" dirty="0"/>
              <a:t>Euler’s formula for planar (embedded) graphs:</a:t>
            </a:r>
          </a:p>
          <a:p>
            <a:pPr lvl="1" eaLnBrk="1" hangingPunct="1">
              <a:lnSpc>
                <a:spcPct val="80000"/>
              </a:lnSpc>
              <a:buClr>
                <a:schemeClr val="tx1"/>
              </a:buClr>
              <a:buFont typeface="+mj-lt"/>
              <a:buAutoNum type="arabicParenR"/>
              <a:defRPr/>
            </a:pPr>
            <a:r>
              <a:rPr lang="en-US" sz="2000" i="1" dirty="0" err="1">
                <a:solidFill>
                  <a:srgbClr val="008380"/>
                </a:solidFill>
              </a:rPr>
              <a:t>n</a:t>
            </a:r>
            <a:r>
              <a:rPr lang="en-US" sz="2000" i="1" baseline="-25000" dirty="0" err="1">
                <a:solidFill>
                  <a:srgbClr val="008380"/>
                </a:solidFill>
              </a:rPr>
              <a:t>v</a:t>
            </a:r>
            <a:r>
              <a:rPr lang="en-US" sz="2000" dirty="0">
                <a:solidFill>
                  <a:srgbClr val="008380"/>
                </a:solidFill>
              </a:rPr>
              <a:t> - </a:t>
            </a:r>
            <a:r>
              <a:rPr lang="en-US" sz="2000" i="1" dirty="0">
                <a:solidFill>
                  <a:srgbClr val="008380"/>
                </a:solidFill>
              </a:rPr>
              <a:t>n</a:t>
            </a:r>
            <a:r>
              <a:rPr lang="en-US" sz="2000" i="1" baseline="-25000" dirty="0">
                <a:solidFill>
                  <a:srgbClr val="008380"/>
                </a:solidFill>
              </a:rPr>
              <a:t>e</a:t>
            </a:r>
            <a:r>
              <a:rPr lang="en-US" sz="2000" dirty="0">
                <a:solidFill>
                  <a:srgbClr val="008380"/>
                </a:solidFill>
              </a:rPr>
              <a:t> + </a:t>
            </a:r>
            <a:r>
              <a:rPr lang="en-US" sz="2000" i="1" dirty="0" err="1">
                <a:solidFill>
                  <a:srgbClr val="008380"/>
                </a:solidFill>
              </a:rPr>
              <a:t>n</a:t>
            </a:r>
            <a:r>
              <a:rPr lang="en-US" sz="2000" i="1" baseline="-25000" dirty="0" err="1">
                <a:solidFill>
                  <a:srgbClr val="008380"/>
                </a:solidFill>
              </a:rPr>
              <a:t>f</a:t>
            </a:r>
            <a:r>
              <a:rPr lang="en-US" sz="2000" baseline="-25000" dirty="0">
                <a:solidFill>
                  <a:srgbClr val="008380"/>
                </a:solidFill>
              </a:rPr>
              <a:t>  </a:t>
            </a:r>
            <a:r>
              <a:rPr lang="en-US" sz="2000" dirty="0">
                <a:solidFill>
                  <a:srgbClr val="008380"/>
                </a:solidFill>
              </a:rPr>
              <a:t>≥ 2</a:t>
            </a:r>
          </a:p>
          <a:p>
            <a:pPr lvl="1" eaLnBrk="1" hangingPunct="1">
              <a:lnSpc>
                <a:spcPct val="80000"/>
              </a:lnSpc>
              <a:buClr>
                <a:schemeClr val="tx1"/>
              </a:buClr>
              <a:buFont typeface="+mj-lt"/>
              <a:buAutoNum type="arabicParenR"/>
              <a:defRPr/>
            </a:pPr>
            <a:r>
              <a:rPr lang="en-US" sz="2000" i="1" dirty="0">
                <a:solidFill>
                  <a:srgbClr val="008380"/>
                </a:solidFill>
              </a:rPr>
              <a:t>n</a:t>
            </a:r>
            <a:r>
              <a:rPr lang="en-US" sz="2000" i="1" baseline="-25000" dirty="0">
                <a:solidFill>
                  <a:srgbClr val="008380"/>
                </a:solidFill>
              </a:rPr>
              <a:t>e</a:t>
            </a:r>
            <a:r>
              <a:rPr lang="en-US" sz="2000" dirty="0">
                <a:solidFill>
                  <a:srgbClr val="008380"/>
                </a:solidFill>
              </a:rPr>
              <a:t> ≤ 3</a:t>
            </a:r>
            <a:r>
              <a:rPr lang="en-US" sz="2000" i="1" dirty="0">
                <a:solidFill>
                  <a:srgbClr val="008380"/>
                </a:solidFill>
              </a:rPr>
              <a:t>n</a:t>
            </a:r>
            <a:r>
              <a:rPr lang="en-US" sz="2000" i="1" baseline="-25000" dirty="0">
                <a:solidFill>
                  <a:srgbClr val="008380"/>
                </a:solidFill>
              </a:rPr>
              <a:t>v</a:t>
            </a:r>
            <a:r>
              <a:rPr lang="en-US" sz="2000" dirty="0">
                <a:solidFill>
                  <a:srgbClr val="008380"/>
                </a:solidFill>
              </a:rPr>
              <a:t> – 6</a:t>
            </a:r>
          </a:p>
          <a:p>
            <a:pPr marL="457200" lvl="1" indent="0" eaLnBrk="1" hangingPunct="1">
              <a:lnSpc>
                <a:spcPct val="80000"/>
              </a:lnSpc>
              <a:buClr>
                <a:schemeClr val="tx1"/>
              </a:buClr>
              <a:buFontTx/>
              <a:buNone/>
              <a:defRPr/>
            </a:pPr>
            <a:br>
              <a:rPr lang="en-US" sz="2000" dirty="0">
                <a:solidFill>
                  <a:srgbClr val="008380"/>
                </a:solidFill>
              </a:rPr>
            </a:br>
            <a:r>
              <a:rPr lang="en-US" sz="2000" b="1" dirty="0">
                <a:solidFill>
                  <a:srgbClr val="FF0000"/>
                </a:solidFill>
              </a:rPr>
              <a:t>Proof</a:t>
            </a:r>
            <a:r>
              <a:rPr lang="en-US" sz="2000" dirty="0">
                <a:solidFill>
                  <a:srgbClr val="FF0000"/>
                </a:solidFill>
              </a:rPr>
              <a:t> that </a:t>
            </a:r>
            <a:r>
              <a:rPr lang="en-US" sz="2000" i="1" dirty="0"/>
              <a:t>2) </a:t>
            </a:r>
            <a:r>
              <a:rPr lang="en-US" sz="2000" dirty="0"/>
              <a:t>follows from </a:t>
            </a:r>
            <a:r>
              <a:rPr lang="en-US" sz="2000" i="1" dirty="0"/>
              <a:t>1)</a:t>
            </a:r>
            <a:r>
              <a:rPr lang="en-US" sz="2000" dirty="0"/>
              <a:t>:</a:t>
            </a:r>
          </a:p>
          <a:p>
            <a:pPr marL="457200" lvl="1" indent="0" eaLnBrk="1" hangingPunct="1">
              <a:lnSpc>
                <a:spcPct val="80000"/>
              </a:lnSpc>
              <a:buClr>
                <a:schemeClr val="tx1"/>
              </a:buClr>
              <a:buFontTx/>
              <a:buNone/>
              <a:defRPr/>
            </a:pPr>
            <a:r>
              <a:rPr lang="en-US" sz="2000" dirty="0"/>
              <a:t>	Count edges. Every face is bounded by </a:t>
            </a:r>
            <a:r>
              <a:rPr lang="en-US" sz="2000" dirty="0">
                <a:solidFill>
                  <a:srgbClr val="008380"/>
                </a:solidFill>
              </a:rPr>
              <a:t>≥ 3 </a:t>
            </a:r>
            <a:r>
              <a:rPr lang="en-US" sz="2000" dirty="0"/>
              <a:t>edges. </a:t>
            </a:r>
          </a:p>
          <a:p>
            <a:pPr marL="457200" lvl="1" indent="0" eaLnBrk="1" hangingPunct="1">
              <a:lnSpc>
                <a:spcPct val="80000"/>
              </a:lnSpc>
              <a:buClr>
                <a:schemeClr val="tx1"/>
              </a:buClr>
              <a:buFontTx/>
              <a:buNone/>
              <a:defRPr/>
            </a:pPr>
            <a:r>
              <a:rPr lang="en-US" sz="2000" dirty="0"/>
              <a:t>	Every edge bounds</a:t>
            </a:r>
            <a:r>
              <a:rPr lang="en-US" sz="2000" dirty="0">
                <a:solidFill>
                  <a:srgbClr val="008380"/>
                </a:solidFill>
              </a:rPr>
              <a:t> ≤ 2 </a:t>
            </a:r>
            <a:r>
              <a:rPr lang="en-US" sz="2000" dirty="0"/>
              <a:t>faces.</a:t>
            </a:r>
          </a:p>
          <a:p>
            <a:pPr marL="457200" lvl="1" indent="0" eaLnBrk="1" hangingPunct="1">
              <a:lnSpc>
                <a:spcPct val="80000"/>
              </a:lnSpc>
              <a:buClr>
                <a:schemeClr val="tx1"/>
              </a:buClr>
              <a:buFontTx/>
              <a:buNone/>
              <a:defRPr/>
            </a:pPr>
            <a:r>
              <a:rPr lang="en-US" sz="2000" dirty="0">
                <a:solidFill>
                  <a:srgbClr val="008380"/>
                </a:solidFill>
              </a:rPr>
              <a:t>	</a:t>
            </a:r>
            <a:r>
              <a:rPr lang="en-US" sz="2000" dirty="0">
                <a:solidFill>
                  <a:srgbClr val="008380"/>
                </a:solidFill>
                <a:sym typeface="Symbol"/>
              </a:rPr>
              <a:t> 3</a:t>
            </a:r>
            <a:r>
              <a:rPr lang="en-US" sz="2000" i="1" dirty="0">
                <a:solidFill>
                  <a:srgbClr val="008380"/>
                </a:solidFill>
                <a:sym typeface="Symbol"/>
              </a:rPr>
              <a:t>n</a:t>
            </a:r>
            <a:r>
              <a:rPr lang="en-US" sz="2000" i="1" baseline="-25000" dirty="0">
                <a:solidFill>
                  <a:srgbClr val="008380"/>
                </a:solidFill>
                <a:sym typeface="Symbol"/>
              </a:rPr>
              <a:t>f</a:t>
            </a:r>
            <a:r>
              <a:rPr lang="en-US" sz="2000" dirty="0">
                <a:solidFill>
                  <a:srgbClr val="008380"/>
                </a:solidFill>
                <a:sym typeface="Symbol"/>
              </a:rPr>
              <a:t> ≤ 2</a:t>
            </a:r>
            <a:r>
              <a:rPr lang="en-US" sz="2000" i="1" dirty="0">
                <a:solidFill>
                  <a:srgbClr val="008380"/>
                </a:solidFill>
                <a:sym typeface="Symbol"/>
              </a:rPr>
              <a:t>n</a:t>
            </a:r>
            <a:r>
              <a:rPr lang="en-US" sz="2000" i="1" baseline="-25000" dirty="0">
                <a:solidFill>
                  <a:srgbClr val="008380"/>
                </a:solidFill>
                <a:sym typeface="Symbol"/>
              </a:rPr>
              <a:t>e</a:t>
            </a:r>
            <a:r>
              <a:rPr lang="en-US" sz="2000" dirty="0">
                <a:solidFill>
                  <a:srgbClr val="008380"/>
                </a:solidFill>
                <a:sym typeface="Symbol"/>
              </a:rPr>
              <a:t>  </a:t>
            </a:r>
            <a:r>
              <a:rPr lang="en-US" sz="2000" i="1" dirty="0" err="1">
                <a:solidFill>
                  <a:srgbClr val="008380"/>
                </a:solidFill>
                <a:sym typeface="Symbol"/>
              </a:rPr>
              <a:t>n</a:t>
            </a:r>
            <a:r>
              <a:rPr lang="en-US" sz="2000" i="1" baseline="-25000" dirty="0" err="1">
                <a:solidFill>
                  <a:srgbClr val="008380"/>
                </a:solidFill>
                <a:sym typeface="Symbol"/>
              </a:rPr>
              <a:t>f</a:t>
            </a:r>
            <a:r>
              <a:rPr lang="en-US" sz="2000" dirty="0">
                <a:solidFill>
                  <a:srgbClr val="008380"/>
                </a:solidFill>
                <a:sym typeface="Symbol"/>
              </a:rPr>
              <a:t> ≤ 2/3</a:t>
            </a:r>
            <a:r>
              <a:rPr lang="en-US" sz="2000" i="1" dirty="0">
                <a:solidFill>
                  <a:srgbClr val="008380"/>
                </a:solidFill>
                <a:sym typeface="Symbol"/>
              </a:rPr>
              <a:t>n</a:t>
            </a:r>
            <a:r>
              <a:rPr lang="en-US" sz="2000" i="1" baseline="-25000" dirty="0">
                <a:solidFill>
                  <a:srgbClr val="008380"/>
                </a:solidFill>
                <a:sym typeface="Symbol"/>
              </a:rPr>
              <a:t>e</a:t>
            </a:r>
          </a:p>
          <a:p>
            <a:pPr marL="457200" lvl="1" indent="0" eaLnBrk="1" hangingPunct="1">
              <a:lnSpc>
                <a:spcPct val="80000"/>
              </a:lnSpc>
              <a:buClr>
                <a:schemeClr val="tx1"/>
              </a:buClr>
              <a:buFontTx/>
              <a:buNone/>
              <a:defRPr/>
            </a:pPr>
            <a:r>
              <a:rPr lang="en-US" sz="2000" i="1" dirty="0">
                <a:solidFill>
                  <a:srgbClr val="008380"/>
                </a:solidFill>
                <a:sym typeface="Symbol"/>
              </a:rPr>
              <a:t>	</a:t>
            </a:r>
            <a:r>
              <a:rPr lang="en-US" sz="2000" dirty="0">
                <a:solidFill>
                  <a:srgbClr val="008380"/>
                </a:solidFill>
                <a:sym typeface="Symbol"/>
              </a:rPr>
              <a:t> 2</a:t>
            </a:r>
            <a:r>
              <a:rPr lang="en-US" sz="2000" i="1" dirty="0">
                <a:solidFill>
                  <a:srgbClr val="008380"/>
                </a:solidFill>
                <a:sym typeface="Symbol"/>
              </a:rPr>
              <a:t> </a:t>
            </a:r>
            <a:r>
              <a:rPr lang="en-US" sz="2000" dirty="0">
                <a:solidFill>
                  <a:srgbClr val="008380"/>
                </a:solidFill>
                <a:sym typeface="Symbol"/>
              </a:rPr>
              <a:t>≤ </a:t>
            </a:r>
            <a:r>
              <a:rPr lang="en-US" sz="2000" i="1" dirty="0" err="1">
                <a:solidFill>
                  <a:srgbClr val="008380"/>
                </a:solidFill>
              </a:rPr>
              <a:t>n</a:t>
            </a:r>
            <a:r>
              <a:rPr lang="en-US" sz="2000" i="1" baseline="-25000" dirty="0" err="1">
                <a:solidFill>
                  <a:srgbClr val="008380"/>
                </a:solidFill>
              </a:rPr>
              <a:t>v</a:t>
            </a:r>
            <a:r>
              <a:rPr lang="en-US" sz="2000" dirty="0">
                <a:solidFill>
                  <a:srgbClr val="008380"/>
                </a:solidFill>
              </a:rPr>
              <a:t> - </a:t>
            </a:r>
            <a:r>
              <a:rPr lang="en-US" sz="2000" i="1" dirty="0">
                <a:solidFill>
                  <a:srgbClr val="008380"/>
                </a:solidFill>
              </a:rPr>
              <a:t>n</a:t>
            </a:r>
            <a:r>
              <a:rPr lang="en-US" sz="2000" i="1" baseline="-25000" dirty="0">
                <a:solidFill>
                  <a:srgbClr val="008380"/>
                </a:solidFill>
              </a:rPr>
              <a:t>e</a:t>
            </a:r>
            <a:r>
              <a:rPr lang="en-US" sz="2000" dirty="0">
                <a:solidFill>
                  <a:srgbClr val="008380"/>
                </a:solidFill>
              </a:rPr>
              <a:t> + </a:t>
            </a:r>
            <a:r>
              <a:rPr lang="en-US" sz="2000" i="1" dirty="0" err="1">
                <a:solidFill>
                  <a:srgbClr val="008380"/>
                </a:solidFill>
              </a:rPr>
              <a:t>n</a:t>
            </a:r>
            <a:r>
              <a:rPr lang="en-US" sz="2000" i="1" baseline="-25000" dirty="0" err="1">
                <a:solidFill>
                  <a:srgbClr val="008380"/>
                </a:solidFill>
              </a:rPr>
              <a:t>f</a:t>
            </a:r>
            <a:r>
              <a:rPr lang="en-US" sz="2000" baseline="-25000" dirty="0">
                <a:solidFill>
                  <a:srgbClr val="008380"/>
                </a:solidFill>
              </a:rPr>
              <a:t>  </a:t>
            </a:r>
            <a:r>
              <a:rPr lang="en-US" sz="2000" dirty="0">
                <a:solidFill>
                  <a:srgbClr val="008380"/>
                </a:solidFill>
                <a:sym typeface="Symbol"/>
              </a:rPr>
              <a:t>≤ </a:t>
            </a:r>
            <a:r>
              <a:rPr lang="en-US" sz="2000" i="1" dirty="0" err="1">
                <a:solidFill>
                  <a:srgbClr val="008380"/>
                </a:solidFill>
              </a:rPr>
              <a:t>n</a:t>
            </a:r>
            <a:r>
              <a:rPr lang="en-US" sz="2000" i="1" baseline="-25000" dirty="0" err="1">
                <a:solidFill>
                  <a:srgbClr val="008380"/>
                </a:solidFill>
              </a:rPr>
              <a:t>v</a:t>
            </a:r>
            <a:r>
              <a:rPr lang="en-US" sz="2000" dirty="0">
                <a:solidFill>
                  <a:srgbClr val="008380"/>
                </a:solidFill>
              </a:rPr>
              <a:t> - </a:t>
            </a:r>
            <a:r>
              <a:rPr lang="en-US" sz="2000" i="1" dirty="0">
                <a:solidFill>
                  <a:srgbClr val="008380"/>
                </a:solidFill>
              </a:rPr>
              <a:t>n</a:t>
            </a:r>
            <a:r>
              <a:rPr lang="en-US" sz="2000" i="1" baseline="-25000" dirty="0">
                <a:solidFill>
                  <a:srgbClr val="008380"/>
                </a:solidFill>
              </a:rPr>
              <a:t>e</a:t>
            </a:r>
            <a:r>
              <a:rPr lang="en-US" sz="2000" dirty="0">
                <a:solidFill>
                  <a:srgbClr val="008380"/>
                </a:solidFill>
              </a:rPr>
              <a:t> + </a:t>
            </a:r>
            <a:r>
              <a:rPr lang="en-US" sz="2000" dirty="0">
                <a:solidFill>
                  <a:srgbClr val="008380"/>
                </a:solidFill>
                <a:sym typeface="Symbol"/>
              </a:rPr>
              <a:t>2/3 </a:t>
            </a:r>
            <a:r>
              <a:rPr lang="en-US" sz="2000" i="1" dirty="0">
                <a:solidFill>
                  <a:srgbClr val="008380"/>
                </a:solidFill>
                <a:sym typeface="Symbol"/>
              </a:rPr>
              <a:t>n</a:t>
            </a:r>
            <a:r>
              <a:rPr lang="en-US" sz="2000" i="1" baseline="-25000" dirty="0">
                <a:solidFill>
                  <a:srgbClr val="008380"/>
                </a:solidFill>
                <a:sym typeface="Symbol"/>
              </a:rPr>
              <a:t>e</a:t>
            </a:r>
            <a:r>
              <a:rPr lang="en-US" sz="2000" dirty="0">
                <a:solidFill>
                  <a:srgbClr val="008380"/>
                </a:solidFill>
                <a:sym typeface="Symbol"/>
              </a:rPr>
              <a:t> = </a:t>
            </a:r>
            <a:r>
              <a:rPr lang="en-US" sz="2000" i="1" dirty="0" err="1">
                <a:solidFill>
                  <a:srgbClr val="008380"/>
                </a:solidFill>
              </a:rPr>
              <a:t>n</a:t>
            </a:r>
            <a:r>
              <a:rPr lang="en-US" sz="2000" i="1" baseline="-25000" dirty="0" err="1">
                <a:solidFill>
                  <a:srgbClr val="008380"/>
                </a:solidFill>
              </a:rPr>
              <a:t>v</a:t>
            </a:r>
            <a:r>
              <a:rPr lang="en-US" sz="2000" dirty="0">
                <a:solidFill>
                  <a:srgbClr val="008380"/>
                </a:solidFill>
              </a:rPr>
              <a:t> – 1/3 </a:t>
            </a:r>
            <a:r>
              <a:rPr lang="en-US" sz="2000" i="1" dirty="0">
                <a:solidFill>
                  <a:srgbClr val="008380"/>
                </a:solidFill>
              </a:rPr>
              <a:t>n</a:t>
            </a:r>
            <a:r>
              <a:rPr lang="en-US" sz="2000" i="1" baseline="-25000" dirty="0">
                <a:solidFill>
                  <a:srgbClr val="008380"/>
                </a:solidFill>
              </a:rPr>
              <a:t>e</a:t>
            </a:r>
            <a:r>
              <a:rPr lang="en-US" sz="2000" dirty="0">
                <a:solidFill>
                  <a:srgbClr val="008380"/>
                </a:solidFill>
              </a:rPr>
              <a:t> </a:t>
            </a:r>
            <a:endParaRPr lang="en-US" sz="2000" i="1" baseline="-25000" dirty="0">
              <a:solidFill>
                <a:srgbClr val="008380"/>
              </a:solidFill>
              <a:sym typeface="Symbol"/>
            </a:endParaRPr>
          </a:p>
          <a:p>
            <a:pPr marL="457200" lvl="1" indent="0" eaLnBrk="1" hangingPunct="1">
              <a:lnSpc>
                <a:spcPct val="80000"/>
              </a:lnSpc>
              <a:buClr>
                <a:schemeClr val="tx1"/>
              </a:buClr>
              <a:buFontTx/>
              <a:buNone/>
              <a:defRPr/>
            </a:pPr>
            <a:r>
              <a:rPr lang="en-US" sz="2000" dirty="0">
                <a:solidFill>
                  <a:srgbClr val="008380"/>
                </a:solidFill>
                <a:sym typeface="Symbol"/>
              </a:rPr>
              <a:t>	 2 ≤ </a:t>
            </a:r>
            <a:r>
              <a:rPr lang="en-US" sz="2000" i="1" dirty="0" err="1">
                <a:solidFill>
                  <a:srgbClr val="008380"/>
                </a:solidFill>
              </a:rPr>
              <a:t>n</a:t>
            </a:r>
            <a:r>
              <a:rPr lang="en-US" sz="2000" i="1" baseline="-25000" dirty="0" err="1">
                <a:solidFill>
                  <a:srgbClr val="008380"/>
                </a:solidFill>
              </a:rPr>
              <a:t>v</a:t>
            </a:r>
            <a:r>
              <a:rPr lang="en-US" sz="2000" dirty="0">
                <a:solidFill>
                  <a:srgbClr val="008380"/>
                </a:solidFill>
              </a:rPr>
              <a:t> – 1/3 </a:t>
            </a:r>
            <a:r>
              <a:rPr lang="en-US" sz="2000" i="1" dirty="0">
                <a:solidFill>
                  <a:srgbClr val="008380"/>
                </a:solidFill>
              </a:rPr>
              <a:t>n</a:t>
            </a:r>
            <a:r>
              <a:rPr lang="en-US" sz="2000" i="1" baseline="-25000" dirty="0">
                <a:solidFill>
                  <a:srgbClr val="008380"/>
                </a:solidFill>
              </a:rPr>
              <a:t>e</a:t>
            </a:r>
            <a:r>
              <a:rPr lang="en-US" sz="2000" dirty="0">
                <a:solidFill>
                  <a:srgbClr val="008380"/>
                </a:solidFill>
              </a:rPr>
              <a:t> </a:t>
            </a:r>
            <a:endParaRPr lang="en-US" sz="2000" i="1" dirty="0">
              <a:solidFill>
                <a:srgbClr val="008380"/>
              </a:solidFill>
            </a:endParaRPr>
          </a:p>
          <a:p>
            <a:pPr lvl="1" eaLnBrk="1" hangingPunct="1">
              <a:lnSpc>
                <a:spcPct val="80000"/>
              </a:lnSpc>
              <a:buFont typeface="+mj-lt"/>
              <a:buAutoNum type="arabicParenR"/>
              <a:defRPr/>
            </a:pPr>
            <a:endParaRPr lang="en-US" sz="1200" dirty="0"/>
          </a:p>
          <a:p>
            <a:pPr eaLnBrk="1" hangingPunct="1">
              <a:lnSpc>
                <a:spcPct val="80000"/>
              </a:lnSpc>
              <a:defRPr/>
            </a:pPr>
            <a:r>
              <a:rPr lang="en-US" sz="2000" dirty="0"/>
              <a:t>Hence, the complexity of a planar subdivision is </a:t>
            </a:r>
            <a:r>
              <a:rPr lang="en-US" sz="2000" dirty="0">
                <a:solidFill>
                  <a:srgbClr val="008380"/>
                </a:solidFill>
              </a:rPr>
              <a:t>O(</a:t>
            </a:r>
            <a:r>
              <a:rPr lang="en-US" sz="2000" i="1" dirty="0" err="1">
                <a:solidFill>
                  <a:srgbClr val="008380"/>
                </a:solidFill>
              </a:rPr>
              <a:t>n</a:t>
            </a:r>
            <a:r>
              <a:rPr lang="en-US" sz="2000" i="1" baseline="-25000" dirty="0" err="1">
                <a:solidFill>
                  <a:srgbClr val="008380"/>
                </a:solidFill>
              </a:rPr>
              <a:t>v</a:t>
            </a:r>
            <a:r>
              <a:rPr lang="en-US" sz="2000" dirty="0">
                <a:solidFill>
                  <a:srgbClr val="008380"/>
                </a:solidFill>
              </a:rPr>
              <a:t>)</a:t>
            </a:r>
            <a:r>
              <a:rPr lang="en-US" sz="2000" dirty="0"/>
              <a:t>, i.e., linear in the number of vertices.</a:t>
            </a:r>
          </a:p>
          <a:p>
            <a:pPr lvl="1" eaLnBrk="1" hangingPunct="1">
              <a:lnSpc>
                <a:spcPct val="80000"/>
              </a:lnSpc>
              <a:defRPr/>
            </a:pPr>
            <a:endParaRPr lang="en-US" sz="1600" dirty="0"/>
          </a:p>
          <a:p>
            <a:pPr lvl="1" eaLnBrk="1" hangingPunct="1">
              <a:lnSpc>
                <a:spcPct val="80000"/>
              </a:lnSpc>
              <a:defRPr/>
            </a:pP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22B39B1-D421-479A-BBC2-18DF9CD640F4}"/>
              </a:ext>
            </a:extLst>
          </p:cNvPr>
          <p:cNvGrpSpPr/>
          <p:nvPr/>
        </p:nvGrpSpPr>
        <p:grpSpPr>
          <a:xfrm>
            <a:off x="6162260" y="1232452"/>
            <a:ext cx="2620204" cy="4049954"/>
            <a:chOff x="6086475" y="906463"/>
            <a:chExt cx="1858963" cy="2424112"/>
          </a:xfrm>
        </p:grpSpPr>
        <p:pic>
          <p:nvPicPr>
            <p:cNvPr id="6146" name="Picture 29"/>
            <p:cNvPicPr>
              <a:picLocks noChangeAspect="1"/>
            </p:cNvPicPr>
            <p:nvPr/>
          </p:nvPicPr>
          <p:blipFill>
            <a:blip r:embed="rId3">
              <a:extLst>
                <a:ext uri="{28A0092B-C50C-407E-A947-70E740481C1C}">
                  <a14:useLocalDpi xmlns:a14="http://schemas.microsoft.com/office/drawing/2010/main" val="0"/>
                </a:ext>
              </a:extLst>
            </a:blip>
            <a:srcRect r="53789"/>
            <a:stretch>
              <a:fillRect/>
            </a:stretch>
          </p:blipFill>
          <p:spPr bwMode="auto">
            <a:xfrm>
              <a:off x="6086475" y="906463"/>
              <a:ext cx="1858963"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Oval 21"/>
            <p:cNvSpPr>
              <a:spLocks noChangeArrowheads="1"/>
            </p:cNvSpPr>
            <p:nvPr/>
          </p:nvSpPr>
          <p:spPr bwMode="auto">
            <a:xfrm>
              <a:off x="7100888" y="2122488"/>
              <a:ext cx="88900" cy="88900"/>
            </a:xfrm>
            <a:prstGeom prst="ellipse">
              <a:avLst/>
            </a:prstGeom>
            <a:solidFill>
              <a:srgbClr val="33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32" name="Rectangle 31"/>
            <p:cNvSpPr/>
            <p:nvPr/>
          </p:nvSpPr>
          <p:spPr>
            <a:xfrm>
              <a:off x="7159625" y="1966913"/>
              <a:ext cx="327025" cy="400050"/>
            </a:xfrm>
            <a:prstGeom prst="rect">
              <a:avLst/>
            </a:prstGeom>
          </p:spPr>
          <p:txBody>
            <a:bodyPr wrap="none">
              <a:spAutoFit/>
            </a:bodyPr>
            <a:lstStyle/>
            <a:p>
              <a:pPr>
                <a:defRPr/>
              </a:pPr>
              <a:r>
                <a:rPr lang="en-US" sz="2000" b="1" kern="0" dirty="0">
                  <a:solidFill>
                    <a:srgbClr val="339933"/>
                  </a:solidFill>
                  <a:latin typeface="Times New Roman"/>
                </a:rPr>
                <a:t>p</a:t>
              </a:r>
              <a:endParaRPr lang="en-US" dirty="0"/>
            </a:p>
          </p:txBody>
        </p:sp>
      </p:grpSp>
      <p:sp>
        <p:nvSpPr>
          <p:cNvPr id="61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9999"/>
                </a:solidFill>
                <a:latin typeface="Times New Roman" pitchFamily="18" charset="0"/>
              </a:defRPr>
            </a:lvl1pPr>
            <a:lvl2pPr marL="742950" indent="-285750" eaLnBrk="0" hangingPunct="0">
              <a:defRPr sz="3200">
                <a:solidFill>
                  <a:srgbClr val="009999"/>
                </a:solidFill>
                <a:latin typeface="Times New Roman" pitchFamily="18" charset="0"/>
              </a:defRPr>
            </a:lvl2pPr>
            <a:lvl3pPr marL="1143000" indent="-228600" eaLnBrk="0" hangingPunct="0">
              <a:defRPr sz="3200">
                <a:solidFill>
                  <a:srgbClr val="009999"/>
                </a:solidFill>
                <a:latin typeface="Times New Roman" pitchFamily="18" charset="0"/>
              </a:defRPr>
            </a:lvl3pPr>
            <a:lvl4pPr marL="1600200" indent="-228600" eaLnBrk="0" hangingPunct="0">
              <a:defRPr sz="3200">
                <a:solidFill>
                  <a:srgbClr val="009999"/>
                </a:solidFill>
                <a:latin typeface="Times New Roman" pitchFamily="18" charset="0"/>
              </a:defRPr>
            </a:lvl4pPr>
            <a:lvl5pPr marL="2057400" indent="-228600" eaLnBrk="0" hangingPunct="0">
              <a:defRPr sz="3200">
                <a:solidFill>
                  <a:srgbClr val="009999"/>
                </a:solidFill>
                <a:latin typeface="Times New Roman" pitchFamily="18" charset="0"/>
              </a:defRPr>
            </a:lvl5pPr>
            <a:lvl6pPr marL="2514600" indent="-228600" algn="ctr" eaLnBrk="0" fontAlgn="base" hangingPunct="0">
              <a:spcBef>
                <a:spcPct val="0"/>
              </a:spcBef>
              <a:spcAft>
                <a:spcPct val="0"/>
              </a:spcAft>
              <a:defRPr sz="3200">
                <a:solidFill>
                  <a:srgbClr val="009999"/>
                </a:solidFill>
                <a:latin typeface="Times New Roman" pitchFamily="18" charset="0"/>
              </a:defRPr>
            </a:lvl6pPr>
            <a:lvl7pPr marL="2971800" indent="-228600" algn="ctr" eaLnBrk="0" fontAlgn="base" hangingPunct="0">
              <a:spcBef>
                <a:spcPct val="0"/>
              </a:spcBef>
              <a:spcAft>
                <a:spcPct val="0"/>
              </a:spcAft>
              <a:defRPr sz="3200">
                <a:solidFill>
                  <a:srgbClr val="009999"/>
                </a:solidFill>
                <a:latin typeface="Times New Roman" pitchFamily="18" charset="0"/>
              </a:defRPr>
            </a:lvl7pPr>
            <a:lvl8pPr marL="3429000" indent="-228600" algn="ctr" eaLnBrk="0" fontAlgn="base" hangingPunct="0">
              <a:spcBef>
                <a:spcPct val="0"/>
              </a:spcBef>
              <a:spcAft>
                <a:spcPct val="0"/>
              </a:spcAft>
              <a:defRPr sz="3200">
                <a:solidFill>
                  <a:srgbClr val="009999"/>
                </a:solidFill>
                <a:latin typeface="Times New Roman" pitchFamily="18" charset="0"/>
              </a:defRPr>
            </a:lvl8pPr>
            <a:lvl9pPr marL="3886200" indent="-228600" algn="ctr" eaLnBrk="0" fontAlgn="base" hangingPunct="0">
              <a:spcBef>
                <a:spcPct val="0"/>
              </a:spcBef>
              <a:spcAft>
                <a:spcPct val="0"/>
              </a:spcAft>
              <a:defRPr sz="3200">
                <a:solidFill>
                  <a:srgbClr val="009999"/>
                </a:solidFill>
                <a:latin typeface="Times New Roman" pitchFamily="18" charset="0"/>
              </a:defRPr>
            </a:lvl9pPr>
          </a:lstStyle>
          <a:p>
            <a:pPr eaLnBrk="1" hangingPunct="1"/>
            <a:fld id="{18ED516B-B375-4BCB-BB68-39DD61CB0B11}" type="slidenum">
              <a:rPr lang="en-US" sz="1400" smtClean="0">
                <a:solidFill>
                  <a:schemeClr val="tx1"/>
                </a:solidFill>
              </a:rPr>
              <a:pPr eaLnBrk="1" hangingPunct="1"/>
              <a:t>6</a:t>
            </a:fld>
            <a:endParaRPr lang="en-US" sz="1400">
              <a:solidFill>
                <a:schemeClr val="tx1"/>
              </a:solidFill>
            </a:endParaRPr>
          </a:p>
        </p:txBody>
      </p:sp>
      <p:sp>
        <p:nvSpPr>
          <p:cNvPr id="6150" name="Rectangle 2"/>
          <p:cNvSpPr>
            <a:spLocks noGrp="1" noChangeArrowheads="1"/>
          </p:cNvSpPr>
          <p:nvPr>
            <p:ph type="title"/>
          </p:nvPr>
        </p:nvSpPr>
        <p:spPr>
          <a:xfrm>
            <a:off x="647700" y="304800"/>
            <a:ext cx="7543800" cy="1143000"/>
          </a:xfrm>
        </p:spPr>
        <p:txBody>
          <a:bodyPr/>
          <a:lstStyle/>
          <a:p>
            <a:pPr algn="ctr" eaLnBrk="1" hangingPunct="1"/>
            <a:r>
              <a:rPr lang="en-US" dirty="0"/>
              <a:t>Point Location</a:t>
            </a:r>
          </a:p>
        </p:txBody>
      </p:sp>
      <p:sp>
        <p:nvSpPr>
          <p:cNvPr id="6151" name="Rectangle 3"/>
          <p:cNvSpPr>
            <a:spLocks noGrp="1" noChangeArrowheads="1"/>
          </p:cNvSpPr>
          <p:nvPr>
            <p:ph type="body" idx="1"/>
          </p:nvPr>
        </p:nvSpPr>
        <p:spPr>
          <a:xfrm>
            <a:off x="437321" y="1800408"/>
            <a:ext cx="5724939" cy="1777679"/>
          </a:xfrm>
        </p:spPr>
        <p:txBody>
          <a:bodyPr/>
          <a:lstStyle/>
          <a:p>
            <a:pPr eaLnBrk="1" hangingPunct="1">
              <a:lnSpc>
                <a:spcPct val="80000"/>
              </a:lnSpc>
            </a:pPr>
            <a:r>
              <a:rPr lang="en-US" sz="2400" b="1" dirty="0">
                <a:solidFill>
                  <a:srgbClr val="C00000"/>
                </a:solidFill>
              </a:rPr>
              <a:t>Point location task: </a:t>
            </a:r>
            <a:br>
              <a:rPr lang="en-US" sz="2400" dirty="0"/>
            </a:br>
            <a:r>
              <a:rPr lang="en-US" sz="2400" dirty="0"/>
              <a:t>Preprocess a planar subdivision to efficiently answer </a:t>
            </a:r>
            <a:r>
              <a:rPr lang="en-US" sz="2400" b="1" dirty="0">
                <a:solidFill>
                  <a:srgbClr val="C00000"/>
                </a:solidFill>
              </a:rPr>
              <a:t>point-location queries</a:t>
            </a:r>
            <a:r>
              <a:rPr lang="en-US" sz="2400" dirty="0"/>
              <a:t> of the type: Given a point</a:t>
            </a:r>
            <a:r>
              <a:rPr lang="en-US" sz="2400" dirty="0">
                <a:solidFill>
                  <a:srgbClr val="339933"/>
                </a:solidFill>
              </a:rPr>
              <a:t> </a:t>
            </a:r>
            <a:r>
              <a:rPr lang="en-US" sz="2400" b="1" i="1" dirty="0">
                <a:solidFill>
                  <a:srgbClr val="339933"/>
                </a:solidFill>
              </a:rPr>
              <a:t>p</a:t>
            </a:r>
            <a:r>
              <a:rPr lang="en-US" sz="2400" b="1" dirty="0">
                <a:solidFill>
                  <a:srgbClr val="339933"/>
                </a:solidFill>
              </a:rPr>
              <a:t>=(</a:t>
            </a:r>
            <a:r>
              <a:rPr lang="en-US" sz="2400" b="1" i="1" dirty="0" err="1">
                <a:solidFill>
                  <a:srgbClr val="339933"/>
                </a:solidFill>
              </a:rPr>
              <a:t>p</a:t>
            </a:r>
            <a:r>
              <a:rPr lang="en-US" sz="2400" b="1" i="1" baseline="-25000" dirty="0" err="1">
                <a:solidFill>
                  <a:srgbClr val="339933"/>
                </a:solidFill>
              </a:rPr>
              <a:t>x</a:t>
            </a:r>
            <a:r>
              <a:rPr lang="en-US" sz="2400" b="1" dirty="0" err="1">
                <a:solidFill>
                  <a:srgbClr val="339933"/>
                </a:solidFill>
              </a:rPr>
              <a:t>,</a:t>
            </a:r>
            <a:r>
              <a:rPr lang="en-US" sz="2400" b="1" i="1" dirty="0" err="1">
                <a:solidFill>
                  <a:srgbClr val="339933"/>
                </a:solidFill>
              </a:rPr>
              <a:t>p</a:t>
            </a:r>
            <a:r>
              <a:rPr lang="en-US" sz="2400" b="1" i="1" baseline="-25000" dirty="0" err="1">
                <a:solidFill>
                  <a:srgbClr val="339933"/>
                </a:solidFill>
              </a:rPr>
              <a:t>y</a:t>
            </a:r>
            <a:r>
              <a:rPr lang="en-US" sz="2400" b="1" dirty="0">
                <a:solidFill>
                  <a:srgbClr val="339933"/>
                </a:solidFill>
              </a:rPr>
              <a:t>)</a:t>
            </a:r>
            <a:r>
              <a:rPr lang="en-US" sz="2400" dirty="0"/>
              <a:t>, find the face it lies in.</a:t>
            </a:r>
          </a:p>
          <a:p>
            <a:pPr eaLnBrk="1" hangingPunct="1">
              <a:lnSpc>
                <a:spcPct val="80000"/>
              </a:lnSpc>
            </a:pPr>
            <a:endParaRPr lang="en-US" sz="2400" i="1" baseline="-25000" dirty="0">
              <a:solidFill>
                <a:srgbClr val="008380"/>
              </a:solidFill>
            </a:endParaRPr>
          </a:p>
          <a:p>
            <a:pPr lvl="1" eaLnBrk="1" hangingPunct="1">
              <a:lnSpc>
                <a:spcPct val="80000"/>
              </a:lnSpc>
            </a:pPr>
            <a:endParaRPr lang="en-US" sz="1800" dirty="0"/>
          </a:p>
        </p:txBody>
      </p:sp>
      <p:sp>
        <p:nvSpPr>
          <p:cNvPr id="6154" name="Rectangle 3"/>
          <p:cNvSpPr txBox="1">
            <a:spLocks noChangeArrowheads="1"/>
          </p:cNvSpPr>
          <p:nvPr/>
        </p:nvSpPr>
        <p:spPr bwMode="auto">
          <a:xfrm>
            <a:off x="685800" y="4175126"/>
            <a:ext cx="7024688" cy="187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rgbClr val="009999"/>
                </a:solidFill>
                <a:latin typeface="Times New Roman" pitchFamily="18" charset="0"/>
              </a:defRPr>
            </a:lvl1pPr>
            <a:lvl2pPr marL="742950" indent="-285750" eaLnBrk="0" hangingPunct="0">
              <a:defRPr sz="3200">
                <a:solidFill>
                  <a:srgbClr val="009999"/>
                </a:solidFill>
                <a:latin typeface="Times New Roman" pitchFamily="18" charset="0"/>
              </a:defRPr>
            </a:lvl2pPr>
            <a:lvl3pPr marL="1143000" indent="-228600" eaLnBrk="0" hangingPunct="0">
              <a:defRPr sz="3200">
                <a:solidFill>
                  <a:srgbClr val="009999"/>
                </a:solidFill>
                <a:latin typeface="Times New Roman" pitchFamily="18" charset="0"/>
              </a:defRPr>
            </a:lvl3pPr>
            <a:lvl4pPr marL="1600200" indent="-228600" eaLnBrk="0" hangingPunct="0">
              <a:defRPr sz="3200">
                <a:solidFill>
                  <a:srgbClr val="009999"/>
                </a:solidFill>
                <a:latin typeface="Times New Roman" pitchFamily="18" charset="0"/>
              </a:defRPr>
            </a:lvl4pPr>
            <a:lvl5pPr marL="2057400" indent="-228600" eaLnBrk="0" hangingPunct="0">
              <a:defRPr sz="3200">
                <a:solidFill>
                  <a:srgbClr val="009999"/>
                </a:solidFill>
                <a:latin typeface="Times New Roman" pitchFamily="18" charset="0"/>
              </a:defRPr>
            </a:lvl5pPr>
            <a:lvl6pPr marL="2514600" indent="-228600" algn="ctr" eaLnBrk="0" fontAlgn="base" hangingPunct="0">
              <a:spcBef>
                <a:spcPct val="0"/>
              </a:spcBef>
              <a:spcAft>
                <a:spcPct val="0"/>
              </a:spcAft>
              <a:defRPr sz="3200">
                <a:solidFill>
                  <a:srgbClr val="009999"/>
                </a:solidFill>
                <a:latin typeface="Times New Roman" pitchFamily="18" charset="0"/>
              </a:defRPr>
            </a:lvl6pPr>
            <a:lvl7pPr marL="2971800" indent="-228600" algn="ctr" eaLnBrk="0" fontAlgn="base" hangingPunct="0">
              <a:spcBef>
                <a:spcPct val="0"/>
              </a:spcBef>
              <a:spcAft>
                <a:spcPct val="0"/>
              </a:spcAft>
              <a:defRPr sz="3200">
                <a:solidFill>
                  <a:srgbClr val="009999"/>
                </a:solidFill>
                <a:latin typeface="Times New Roman" pitchFamily="18" charset="0"/>
              </a:defRPr>
            </a:lvl7pPr>
            <a:lvl8pPr marL="3429000" indent="-228600" algn="ctr" eaLnBrk="0" fontAlgn="base" hangingPunct="0">
              <a:spcBef>
                <a:spcPct val="0"/>
              </a:spcBef>
              <a:spcAft>
                <a:spcPct val="0"/>
              </a:spcAft>
              <a:defRPr sz="3200">
                <a:solidFill>
                  <a:srgbClr val="009999"/>
                </a:solidFill>
                <a:latin typeface="Times New Roman" pitchFamily="18" charset="0"/>
              </a:defRPr>
            </a:lvl8pPr>
            <a:lvl9pPr marL="3886200" indent="-228600" algn="ctr" eaLnBrk="0" fontAlgn="base" hangingPunct="0">
              <a:spcBef>
                <a:spcPct val="0"/>
              </a:spcBef>
              <a:spcAft>
                <a:spcPct val="0"/>
              </a:spcAft>
              <a:defRPr sz="3200">
                <a:solidFill>
                  <a:srgbClr val="009999"/>
                </a:solidFill>
                <a:latin typeface="Times New Roman" pitchFamily="18" charset="0"/>
              </a:defRPr>
            </a:lvl9pPr>
          </a:lstStyle>
          <a:p>
            <a:pPr algn="l" eaLnBrk="1" hangingPunct="1">
              <a:lnSpc>
                <a:spcPct val="80000"/>
              </a:lnSpc>
              <a:spcBef>
                <a:spcPct val="20000"/>
              </a:spcBef>
              <a:buFontTx/>
              <a:buChar char="•"/>
            </a:pPr>
            <a:r>
              <a:rPr lang="en-US" sz="2400" b="1" dirty="0">
                <a:solidFill>
                  <a:schemeClr val="tx1"/>
                </a:solidFill>
              </a:rPr>
              <a:t>Important metrics:</a:t>
            </a:r>
          </a:p>
          <a:p>
            <a:pPr marL="914400" lvl="1" indent="-457200" algn="l" eaLnBrk="1" hangingPunct="1">
              <a:lnSpc>
                <a:spcPct val="80000"/>
              </a:lnSpc>
              <a:spcBef>
                <a:spcPct val="20000"/>
              </a:spcBef>
              <a:buFont typeface="+mj-lt"/>
              <a:buAutoNum type="arabicPeriod"/>
            </a:pPr>
            <a:r>
              <a:rPr lang="en-US" sz="2400" dirty="0">
                <a:solidFill>
                  <a:schemeClr val="tx1"/>
                </a:solidFill>
              </a:rPr>
              <a:t>Time complexity for preprocessing </a:t>
            </a:r>
            <a:br>
              <a:rPr lang="en-US" sz="2400" dirty="0">
                <a:solidFill>
                  <a:schemeClr val="tx1"/>
                </a:solidFill>
              </a:rPr>
            </a:br>
            <a:r>
              <a:rPr lang="en-US" sz="2400" dirty="0">
                <a:solidFill>
                  <a:schemeClr val="tx1"/>
                </a:solidFill>
              </a:rPr>
              <a:t>= time to construct the data structure</a:t>
            </a:r>
          </a:p>
          <a:p>
            <a:pPr marL="914400" lvl="1" indent="-457200" algn="l" eaLnBrk="1" hangingPunct="1">
              <a:lnSpc>
                <a:spcPct val="80000"/>
              </a:lnSpc>
              <a:spcBef>
                <a:spcPct val="20000"/>
              </a:spcBef>
              <a:buFont typeface="+mj-lt"/>
              <a:buAutoNum type="arabicPeriod"/>
            </a:pPr>
            <a:r>
              <a:rPr lang="en-US" sz="2400" dirty="0">
                <a:solidFill>
                  <a:schemeClr val="tx1"/>
                </a:solidFill>
              </a:rPr>
              <a:t>Space needed to store the data structure</a:t>
            </a:r>
          </a:p>
          <a:p>
            <a:pPr marL="914400" lvl="1" indent="-457200" algn="l" eaLnBrk="1" hangingPunct="1">
              <a:lnSpc>
                <a:spcPct val="80000"/>
              </a:lnSpc>
              <a:spcBef>
                <a:spcPct val="20000"/>
              </a:spcBef>
              <a:buFont typeface="+mj-lt"/>
              <a:buAutoNum type="arabicPeriod"/>
            </a:pPr>
            <a:r>
              <a:rPr lang="en-US" sz="2400" dirty="0">
                <a:solidFill>
                  <a:schemeClr val="tx1"/>
                </a:solidFill>
              </a:rPr>
              <a:t>Time complexity for querying the data structure</a:t>
            </a:r>
          </a:p>
          <a:p>
            <a:pPr algn="l" eaLnBrk="1" hangingPunct="1">
              <a:lnSpc>
                <a:spcPct val="80000"/>
              </a:lnSpc>
              <a:spcBef>
                <a:spcPct val="20000"/>
              </a:spcBef>
              <a:buFontTx/>
              <a:buChar char="•"/>
            </a:pPr>
            <a:endParaRPr lang="en-US" sz="2400" i="1" baseline="-25000" dirty="0">
              <a:solidFill>
                <a:schemeClr val="tx1"/>
              </a:solidFill>
            </a:endParaRPr>
          </a:p>
          <a:p>
            <a:pPr lvl="1" algn="l" eaLnBrk="1" hangingPunct="1">
              <a:lnSpc>
                <a:spcPct val="80000"/>
              </a:lnSpc>
              <a:spcBef>
                <a:spcPct val="20000"/>
              </a:spcBef>
              <a:buFontTx/>
              <a:buChar char="–"/>
            </a:pPr>
            <a:endParaRPr lang="en-US" sz="24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9999"/>
                </a:solidFill>
                <a:latin typeface="Times New Roman" pitchFamily="18" charset="0"/>
              </a:defRPr>
            </a:lvl1pPr>
            <a:lvl2pPr marL="742950" indent="-285750" eaLnBrk="0" hangingPunct="0">
              <a:defRPr sz="3200">
                <a:solidFill>
                  <a:srgbClr val="009999"/>
                </a:solidFill>
                <a:latin typeface="Times New Roman" pitchFamily="18" charset="0"/>
              </a:defRPr>
            </a:lvl2pPr>
            <a:lvl3pPr marL="1143000" indent="-228600" eaLnBrk="0" hangingPunct="0">
              <a:defRPr sz="3200">
                <a:solidFill>
                  <a:srgbClr val="009999"/>
                </a:solidFill>
                <a:latin typeface="Times New Roman" pitchFamily="18" charset="0"/>
              </a:defRPr>
            </a:lvl3pPr>
            <a:lvl4pPr marL="1600200" indent="-228600" eaLnBrk="0" hangingPunct="0">
              <a:defRPr sz="3200">
                <a:solidFill>
                  <a:srgbClr val="009999"/>
                </a:solidFill>
                <a:latin typeface="Times New Roman" pitchFamily="18" charset="0"/>
              </a:defRPr>
            </a:lvl4pPr>
            <a:lvl5pPr marL="2057400" indent="-228600" eaLnBrk="0" hangingPunct="0">
              <a:defRPr sz="3200">
                <a:solidFill>
                  <a:srgbClr val="009999"/>
                </a:solidFill>
                <a:latin typeface="Times New Roman" pitchFamily="18" charset="0"/>
              </a:defRPr>
            </a:lvl5pPr>
            <a:lvl6pPr marL="2514600" indent="-228600" algn="ctr" eaLnBrk="0" fontAlgn="base" hangingPunct="0">
              <a:spcBef>
                <a:spcPct val="0"/>
              </a:spcBef>
              <a:spcAft>
                <a:spcPct val="0"/>
              </a:spcAft>
              <a:defRPr sz="3200">
                <a:solidFill>
                  <a:srgbClr val="009999"/>
                </a:solidFill>
                <a:latin typeface="Times New Roman" pitchFamily="18" charset="0"/>
              </a:defRPr>
            </a:lvl6pPr>
            <a:lvl7pPr marL="2971800" indent="-228600" algn="ctr" eaLnBrk="0" fontAlgn="base" hangingPunct="0">
              <a:spcBef>
                <a:spcPct val="0"/>
              </a:spcBef>
              <a:spcAft>
                <a:spcPct val="0"/>
              </a:spcAft>
              <a:defRPr sz="3200">
                <a:solidFill>
                  <a:srgbClr val="009999"/>
                </a:solidFill>
                <a:latin typeface="Times New Roman" pitchFamily="18" charset="0"/>
              </a:defRPr>
            </a:lvl7pPr>
            <a:lvl8pPr marL="3429000" indent="-228600" algn="ctr" eaLnBrk="0" fontAlgn="base" hangingPunct="0">
              <a:spcBef>
                <a:spcPct val="0"/>
              </a:spcBef>
              <a:spcAft>
                <a:spcPct val="0"/>
              </a:spcAft>
              <a:defRPr sz="3200">
                <a:solidFill>
                  <a:srgbClr val="009999"/>
                </a:solidFill>
                <a:latin typeface="Times New Roman" pitchFamily="18" charset="0"/>
              </a:defRPr>
            </a:lvl8pPr>
            <a:lvl9pPr marL="3886200" indent="-228600" algn="ctr" eaLnBrk="0" fontAlgn="base" hangingPunct="0">
              <a:spcBef>
                <a:spcPct val="0"/>
              </a:spcBef>
              <a:spcAft>
                <a:spcPct val="0"/>
              </a:spcAft>
              <a:defRPr sz="3200">
                <a:solidFill>
                  <a:srgbClr val="009999"/>
                </a:solidFill>
                <a:latin typeface="Times New Roman" pitchFamily="18" charset="0"/>
              </a:defRPr>
            </a:lvl9pPr>
          </a:lstStyle>
          <a:p>
            <a:pPr eaLnBrk="1" hangingPunct="1"/>
            <a:fld id="{D58D9492-8E91-4A1A-BA91-138A0315F142}" type="slidenum">
              <a:rPr lang="en-US" sz="1400" smtClean="0">
                <a:solidFill>
                  <a:schemeClr val="tx1"/>
                </a:solidFill>
              </a:rPr>
              <a:pPr eaLnBrk="1" hangingPunct="1"/>
              <a:t>7</a:t>
            </a:fld>
            <a:endParaRPr lang="en-US" sz="1400">
              <a:solidFill>
                <a:schemeClr val="tx1"/>
              </a:solidFill>
            </a:endParaRPr>
          </a:p>
        </p:txBody>
      </p:sp>
      <p:sp>
        <p:nvSpPr>
          <p:cNvPr id="7173" name="Rectangle 2"/>
          <p:cNvSpPr>
            <a:spLocks noGrp="1" noChangeArrowheads="1"/>
          </p:cNvSpPr>
          <p:nvPr>
            <p:ph type="title"/>
          </p:nvPr>
        </p:nvSpPr>
        <p:spPr>
          <a:xfrm>
            <a:off x="647700" y="304800"/>
            <a:ext cx="7543800" cy="1143000"/>
          </a:xfrm>
        </p:spPr>
        <p:txBody>
          <a:bodyPr/>
          <a:lstStyle/>
          <a:p>
            <a:pPr algn="ctr" eaLnBrk="1" hangingPunct="1"/>
            <a:r>
              <a:rPr lang="en-US"/>
              <a:t>Slab Method</a:t>
            </a:r>
          </a:p>
        </p:txBody>
      </p:sp>
      <p:sp>
        <p:nvSpPr>
          <p:cNvPr id="7174" name="Rectangle 3"/>
          <p:cNvSpPr>
            <a:spLocks noGrp="1" noChangeArrowheads="1"/>
          </p:cNvSpPr>
          <p:nvPr>
            <p:ph type="body" idx="1"/>
          </p:nvPr>
        </p:nvSpPr>
        <p:spPr>
          <a:xfrm>
            <a:off x="685800" y="1354138"/>
            <a:ext cx="5532438" cy="1328737"/>
          </a:xfrm>
        </p:spPr>
        <p:txBody>
          <a:bodyPr/>
          <a:lstStyle/>
          <a:p>
            <a:pPr eaLnBrk="1" hangingPunct="1">
              <a:lnSpc>
                <a:spcPct val="80000"/>
              </a:lnSpc>
            </a:pPr>
            <a:r>
              <a:rPr lang="en-US" sz="2000" b="1">
                <a:solidFill>
                  <a:srgbClr val="C00000"/>
                </a:solidFill>
              </a:rPr>
              <a:t>Slab method: </a:t>
            </a:r>
            <a:br>
              <a:rPr lang="en-US" sz="2000"/>
            </a:br>
            <a:r>
              <a:rPr lang="en-US" sz="2000"/>
              <a:t>Draw a vertical line through each vertex. This decomposes the plane into slabs.</a:t>
            </a:r>
          </a:p>
          <a:p>
            <a:pPr eaLnBrk="1" hangingPunct="1">
              <a:lnSpc>
                <a:spcPct val="80000"/>
              </a:lnSpc>
            </a:pPr>
            <a:endParaRPr lang="en-US" sz="2000" i="1" baseline="-25000">
              <a:solidFill>
                <a:srgbClr val="008380"/>
              </a:solidFill>
            </a:endParaRPr>
          </a:p>
          <a:p>
            <a:pPr lvl="1" eaLnBrk="1" hangingPunct="1">
              <a:lnSpc>
                <a:spcPct val="80000"/>
              </a:lnSpc>
            </a:pPr>
            <a:endParaRPr lang="en-US" sz="1600"/>
          </a:p>
        </p:txBody>
      </p:sp>
      <p:sp>
        <p:nvSpPr>
          <p:cNvPr id="7175" name="Rectangle 3"/>
          <p:cNvSpPr txBox="1">
            <a:spLocks noChangeArrowheads="1"/>
          </p:cNvSpPr>
          <p:nvPr/>
        </p:nvSpPr>
        <p:spPr bwMode="auto">
          <a:xfrm>
            <a:off x="685800" y="4545013"/>
            <a:ext cx="8366125"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rgbClr val="009999"/>
                </a:solidFill>
                <a:latin typeface="Times New Roman" pitchFamily="18" charset="0"/>
              </a:defRPr>
            </a:lvl1pPr>
            <a:lvl2pPr marL="742950" indent="-285750" eaLnBrk="0" hangingPunct="0">
              <a:defRPr sz="3200">
                <a:solidFill>
                  <a:srgbClr val="009999"/>
                </a:solidFill>
                <a:latin typeface="Times New Roman" pitchFamily="18" charset="0"/>
              </a:defRPr>
            </a:lvl2pPr>
            <a:lvl3pPr marL="1143000" indent="-228600" eaLnBrk="0" hangingPunct="0">
              <a:defRPr sz="3200">
                <a:solidFill>
                  <a:srgbClr val="009999"/>
                </a:solidFill>
                <a:latin typeface="Times New Roman" pitchFamily="18" charset="0"/>
              </a:defRPr>
            </a:lvl3pPr>
            <a:lvl4pPr marL="1600200" indent="-228600" eaLnBrk="0" hangingPunct="0">
              <a:defRPr sz="3200">
                <a:solidFill>
                  <a:srgbClr val="009999"/>
                </a:solidFill>
                <a:latin typeface="Times New Roman" pitchFamily="18" charset="0"/>
              </a:defRPr>
            </a:lvl4pPr>
            <a:lvl5pPr marL="2057400" indent="-228600" eaLnBrk="0" hangingPunct="0">
              <a:defRPr sz="3200">
                <a:solidFill>
                  <a:srgbClr val="009999"/>
                </a:solidFill>
                <a:latin typeface="Times New Roman" pitchFamily="18" charset="0"/>
              </a:defRPr>
            </a:lvl5pPr>
            <a:lvl6pPr marL="2514600" indent="-228600" algn="ctr" eaLnBrk="0" fontAlgn="base" hangingPunct="0">
              <a:spcBef>
                <a:spcPct val="0"/>
              </a:spcBef>
              <a:spcAft>
                <a:spcPct val="0"/>
              </a:spcAft>
              <a:defRPr sz="3200">
                <a:solidFill>
                  <a:srgbClr val="009999"/>
                </a:solidFill>
                <a:latin typeface="Times New Roman" pitchFamily="18" charset="0"/>
              </a:defRPr>
            </a:lvl6pPr>
            <a:lvl7pPr marL="2971800" indent="-228600" algn="ctr" eaLnBrk="0" fontAlgn="base" hangingPunct="0">
              <a:spcBef>
                <a:spcPct val="0"/>
              </a:spcBef>
              <a:spcAft>
                <a:spcPct val="0"/>
              </a:spcAft>
              <a:defRPr sz="3200">
                <a:solidFill>
                  <a:srgbClr val="009999"/>
                </a:solidFill>
                <a:latin typeface="Times New Roman" pitchFamily="18" charset="0"/>
              </a:defRPr>
            </a:lvl7pPr>
            <a:lvl8pPr marL="3429000" indent="-228600" algn="ctr" eaLnBrk="0" fontAlgn="base" hangingPunct="0">
              <a:spcBef>
                <a:spcPct val="0"/>
              </a:spcBef>
              <a:spcAft>
                <a:spcPct val="0"/>
              </a:spcAft>
              <a:defRPr sz="3200">
                <a:solidFill>
                  <a:srgbClr val="009999"/>
                </a:solidFill>
                <a:latin typeface="Times New Roman" pitchFamily="18" charset="0"/>
              </a:defRPr>
            </a:lvl8pPr>
            <a:lvl9pPr marL="3886200" indent="-228600" algn="ctr" eaLnBrk="0" fontAlgn="base" hangingPunct="0">
              <a:spcBef>
                <a:spcPct val="0"/>
              </a:spcBef>
              <a:spcAft>
                <a:spcPct val="0"/>
              </a:spcAft>
              <a:defRPr sz="3200">
                <a:solidFill>
                  <a:srgbClr val="009999"/>
                </a:solidFill>
                <a:latin typeface="Times New Roman" pitchFamily="18" charset="0"/>
              </a:defRPr>
            </a:lvl9pPr>
          </a:lstStyle>
          <a:p>
            <a:pPr algn="l" eaLnBrk="1" hangingPunct="1">
              <a:lnSpc>
                <a:spcPct val="80000"/>
              </a:lnSpc>
              <a:spcBef>
                <a:spcPct val="20000"/>
              </a:spcBef>
              <a:buFontTx/>
              <a:buChar char="•"/>
            </a:pPr>
            <a:r>
              <a:rPr lang="en-US" sz="2000" dirty="0">
                <a:solidFill>
                  <a:schemeClr val="tx1"/>
                </a:solidFill>
              </a:rPr>
              <a:t>In each slab, the vertical order of the line segments remains constant.</a:t>
            </a:r>
          </a:p>
          <a:p>
            <a:pPr algn="l" eaLnBrk="1" hangingPunct="1">
              <a:lnSpc>
                <a:spcPct val="80000"/>
              </a:lnSpc>
              <a:spcBef>
                <a:spcPct val="20000"/>
              </a:spcBef>
              <a:buFontTx/>
              <a:buChar char="•"/>
            </a:pPr>
            <a:r>
              <a:rPr lang="en-US" sz="2000" dirty="0">
                <a:solidFill>
                  <a:schemeClr val="tx1"/>
                </a:solidFill>
              </a:rPr>
              <a:t>If we know in which slab </a:t>
            </a:r>
            <a:r>
              <a:rPr lang="en-US" sz="2000" b="1" i="1" dirty="0">
                <a:solidFill>
                  <a:srgbClr val="339933"/>
                </a:solidFill>
              </a:rPr>
              <a:t>p</a:t>
            </a:r>
            <a:r>
              <a:rPr lang="en-US" sz="2000" dirty="0">
                <a:solidFill>
                  <a:schemeClr val="tx1"/>
                </a:solidFill>
              </a:rPr>
              <a:t> lies, we can perform binary search, using the sorted order of the segments in the slab.</a:t>
            </a:r>
          </a:p>
          <a:p>
            <a:pPr algn="l" eaLnBrk="1" hangingPunct="1">
              <a:lnSpc>
                <a:spcPct val="80000"/>
              </a:lnSpc>
              <a:spcBef>
                <a:spcPct val="20000"/>
              </a:spcBef>
              <a:buFontTx/>
              <a:buChar char="•"/>
            </a:pPr>
            <a:r>
              <a:rPr lang="en-US" sz="2000" dirty="0">
                <a:solidFill>
                  <a:schemeClr val="tx1"/>
                </a:solidFill>
              </a:rPr>
              <a:t>Find slab that contains </a:t>
            </a:r>
            <a:r>
              <a:rPr lang="en-US" sz="2000" b="1" i="1" dirty="0">
                <a:solidFill>
                  <a:srgbClr val="339933"/>
                </a:solidFill>
              </a:rPr>
              <a:t>p</a:t>
            </a:r>
            <a:r>
              <a:rPr lang="en-US" sz="2000" dirty="0">
                <a:solidFill>
                  <a:schemeClr val="tx1"/>
                </a:solidFill>
              </a:rPr>
              <a:t> by binary search on </a:t>
            </a:r>
            <a:r>
              <a:rPr lang="en-US" sz="2000" i="1" dirty="0">
                <a:solidFill>
                  <a:srgbClr val="008380"/>
                </a:solidFill>
              </a:rPr>
              <a:t>x</a:t>
            </a:r>
            <a:r>
              <a:rPr lang="en-US" sz="2000" dirty="0">
                <a:solidFill>
                  <a:srgbClr val="008380"/>
                </a:solidFill>
              </a:rPr>
              <a:t> </a:t>
            </a:r>
            <a:r>
              <a:rPr lang="en-US" sz="2000" dirty="0">
                <a:solidFill>
                  <a:schemeClr val="tx1"/>
                </a:solidFill>
              </a:rPr>
              <a:t>among slab boundaries.</a:t>
            </a:r>
          </a:p>
          <a:p>
            <a:pPr algn="l" eaLnBrk="1" hangingPunct="1">
              <a:lnSpc>
                <a:spcPct val="80000"/>
              </a:lnSpc>
              <a:spcBef>
                <a:spcPct val="20000"/>
              </a:spcBef>
              <a:buFontTx/>
              <a:buChar char="•"/>
            </a:pPr>
            <a:r>
              <a:rPr lang="en-US" sz="2000" dirty="0">
                <a:solidFill>
                  <a:schemeClr val="tx1"/>
                </a:solidFill>
              </a:rPr>
              <a:t>A second binary search in </a:t>
            </a:r>
            <a:r>
              <a:rPr lang="en-US" sz="2000" dirty="0" err="1">
                <a:solidFill>
                  <a:schemeClr val="tx1"/>
                </a:solidFill>
              </a:rPr>
              <a:t>thr</a:t>
            </a:r>
            <a:r>
              <a:rPr lang="en-US" sz="2000" dirty="0">
                <a:solidFill>
                  <a:schemeClr val="tx1"/>
                </a:solidFill>
              </a:rPr>
              <a:t> slab determines the face containing </a:t>
            </a:r>
            <a:r>
              <a:rPr lang="en-US" sz="2000" b="1" i="1" dirty="0">
                <a:solidFill>
                  <a:srgbClr val="339933"/>
                </a:solidFill>
              </a:rPr>
              <a:t>p</a:t>
            </a:r>
            <a:r>
              <a:rPr lang="en-US" sz="2000" dirty="0">
                <a:solidFill>
                  <a:schemeClr val="tx1"/>
                </a:solidFill>
              </a:rPr>
              <a:t>.</a:t>
            </a:r>
          </a:p>
          <a:p>
            <a:pPr algn="l" eaLnBrk="1" hangingPunct="1">
              <a:lnSpc>
                <a:spcPct val="80000"/>
              </a:lnSpc>
              <a:spcBef>
                <a:spcPct val="20000"/>
              </a:spcBef>
              <a:buFontTx/>
              <a:buChar char="•"/>
            </a:pPr>
            <a:r>
              <a:rPr lang="en-US" sz="2000" dirty="0">
                <a:solidFill>
                  <a:schemeClr val="tx1"/>
                </a:solidFill>
              </a:rPr>
              <a:t>Search complexity </a:t>
            </a:r>
            <a:r>
              <a:rPr lang="en-US" sz="2000" dirty="0">
                <a:solidFill>
                  <a:srgbClr val="008380"/>
                </a:solidFill>
              </a:rPr>
              <a:t>O(log </a:t>
            </a:r>
            <a:r>
              <a:rPr lang="en-US" sz="2000" i="1" dirty="0">
                <a:solidFill>
                  <a:srgbClr val="008380"/>
                </a:solidFill>
              </a:rPr>
              <a:t>n</a:t>
            </a:r>
            <a:r>
              <a:rPr lang="en-US" sz="2000" dirty="0">
                <a:solidFill>
                  <a:srgbClr val="008380"/>
                </a:solidFill>
              </a:rPr>
              <a:t>)</a:t>
            </a:r>
            <a:r>
              <a:rPr lang="en-US" sz="2000" dirty="0">
                <a:solidFill>
                  <a:schemeClr val="tx1"/>
                </a:solidFill>
              </a:rPr>
              <a:t>, but space complexity </a:t>
            </a:r>
            <a:r>
              <a:rPr lang="en-US" sz="2000" dirty="0">
                <a:solidFill>
                  <a:srgbClr val="008380"/>
                </a:solidFill>
                <a:sym typeface="Symbol" pitchFamily="18" charset="2"/>
              </a:rPr>
              <a:t>O(</a:t>
            </a:r>
            <a:r>
              <a:rPr lang="en-US" sz="2000" i="1" dirty="0">
                <a:solidFill>
                  <a:srgbClr val="008380"/>
                </a:solidFill>
                <a:sym typeface="Symbol" pitchFamily="18" charset="2"/>
              </a:rPr>
              <a:t>n</a:t>
            </a:r>
            <a:r>
              <a:rPr lang="en-US" sz="2000" baseline="30000" dirty="0">
                <a:solidFill>
                  <a:srgbClr val="008380"/>
                </a:solidFill>
                <a:sym typeface="Symbol" pitchFamily="18" charset="2"/>
              </a:rPr>
              <a:t>2</a:t>
            </a:r>
            <a:r>
              <a:rPr lang="en-US" sz="2000" dirty="0">
                <a:solidFill>
                  <a:srgbClr val="008380"/>
                </a:solidFill>
                <a:sym typeface="Symbol" pitchFamily="18" charset="2"/>
              </a:rPr>
              <a:t>) </a:t>
            </a:r>
            <a:r>
              <a:rPr lang="en-US" sz="2000" dirty="0">
                <a:solidFill>
                  <a:schemeClr val="tx1"/>
                </a:solidFill>
                <a:sym typeface="Symbol" pitchFamily="18" charset="2"/>
              </a:rPr>
              <a:t>.</a:t>
            </a:r>
            <a:endParaRPr lang="en-US" sz="2000" dirty="0">
              <a:solidFill>
                <a:schemeClr val="tx1"/>
              </a:solidFill>
            </a:endParaRPr>
          </a:p>
          <a:p>
            <a:pPr algn="l" eaLnBrk="1" hangingPunct="1">
              <a:lnSpc>
                <a:spcPct val="80000"/>
              </a:lnSpc>
              <a:spcBef>
                <a:spcPct val="20000"/>
              </a:spcBef>
              <a:buFontTx/>
              <a:buChar char="•"/>
            </a:pPr>
            <a:endParaRPr lang="en-US" sz="2000" dirty="0">
              <a:solidFill>
                <a:schemeClr val="tx1"/>
              </a:solidFill>
            </a:endParaRPr>
          </a:p>
          <a:p>
            <a:pPr algn="l" eaLnBrk="1" hangingPunct="1">
              <a:lnSpc>
                <a:spcPct val="80000"/>
              </a:lnSpc>
              <a:spcBef>
                <a:spcPct val="20000"/>
              </a:spcBef>
              <a:buFontTx/>
              <a:buChar char="•"/>
            </a:pPr>
            <a:endParaRPr lang="en-US" sz="2000" i="1" baseline="-25000" dirty="0">
              <a:solidFill>
                <a:schemeClr val="tx1"/>
              </a:solidFill>
            </a:endParaRPr>
          </a:p>
          <a:p>
            <a:pPr lvl="1" algn="l" eaLnBrk="1" hangingPunct="1">
              <a:lnSpc>
                <a:spcPct val="80000"/>
              </a:lnSpc>
              <a:spcBef>
                <a:spcPct val="20000"/>
              </a:spcBef>
              <a:buFontTx/>
              <a:buChar char="–"/>
            </a:pPr>
            <a:endParaRPr lang="en-US" sz="2000" dirty="0">
              <a:solidFill>
                <a:schemeClr val="tx1"/>
              </a:solidFill>
            </a:endParaRPr>
          </a:p>
        </p:txBody>
      </p:sp>
      <p:grpSp>
        <p:nvGrpSpPr>
          <p:cNvPr id="2" name="Group 1">
            <a:extLst>
              <a:ext uri="{FF2B5EF4-FFF2-40B4-BE49-F238E27FC236}">
                <a16:creationId xmlns:a16="http://schemas.microsoft.com/office/drawing/2014/main" id="{022E5FFF-D1E3-A840-AC91-FCB4631890C2}"/>
              </a:ext>
            </a:extLst>
          </p:cNvPr>
          <p:cNvGrpSpPr/>
          <p:nvPr/>
        </p:nvGrpSpPr>
        <p:grpSpPr>
          <a:xfrm>
            <a:off x="1951038" y="2101850"/>
            <a:ext cx="4022725" cy="2422525"/>
            <a:chOff x="1951038" y="2101850"/>
            <a:chExt cx="4022725" cy="2422525"/>
          </a:xfrm>
        </p:grpSpPr>
        <p:pic>
          <p:nvPicPr>
            <p:cNvPr id="71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1038" y="2101850"/>
              <a:ext cx="402272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Oval 21"/>
            <p:cNvSpPr>
              <a:spLocks noChangeArrowheads="1"/>
            </p:cNvSpPr>
            <p:nvPr/>
          </p:nvSpPr>
          <p:spPr bwMode="auto">
            <a:xfrm>
              <a:off x="5341938" y="3351213"/>
              <a:ext cx="88900" cy="88900"/>
            </a:xfrm>
            <a:prstGeom prst="ellipse">
              <a:avLst/>
            </a:prstGeom>
            <a:solidFill>
              <a:srgbClr val="33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14" name="Rectangle 13"/>
            <p:cNvSpPr/>
            <p:nvPr/>
          </p:nvSpPr>
          <p:spPr>
            <a:xfrm>
              <a:off x="5402263" y="3195638"/>
              <a:ext cx="327025" cy="400050"/>
            </a:xfrm>
            <a:prstGeom prst="rect">
              <a:avLst/>
            </a:prstGeom>
          </p:spPr>
          <p:txBody>
            <a:bodyPr wrap="none">
              <a:spAutoFit/>
            </a:bodyPr>
            <a:lstStyle/>
            <a:p>
              <a:pPr>
                <a:defRPr/>
              </a:pPr>
              <a:r>
                <a:rPr lang="en-US" sz="2000" b="1" kern="0" dirty="0">
                  <a:solidFill>
                    <a:srgbClr val="339933"/>
                  </a:solidFill>
                  <a:latin typeface="Times New Roman"/>
                </a:rPr>
                <a:t>p</a:t>
              </a:r>
              <a:endParaRPr lang="en-US" dirty="0"/>
            </a:p>
          </p:txBody>
        </p:sp>
        <p:sp>
          <p:nvSpPr>
            <p:cNvPr id="7179" name="Oval 21"/>
            <p:cNvSpPr>
              <a:spLocks noChangeArrowheads="1"/>
            </p:cNvSpPr>
            <p:nvPr/>
          </p:nvSpPr>
          <p:spPr bwMode="auto">
            <a:xfrm>
              <a:off x="3127375" y="3351213"/>
              <a:ext cx="88900" cy="88900"/>
            </a:xfrm>
            <a:prstGeom prst="ellipse">
              <a:avLst/>
            </a:prstGeom>
            <a:solidFill>
              <a:srgbClr val="33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16" name="Rectangle 15"/>
            <p:cNvSpPr/>
            <p:nvPr/>
          </p:nvSpPr>
          <p:spPr>
            <a:xfrm>
              <a:off x="3187700" y="3195638"/>
              <a:ext cx="327025" cy="400050"/>
            </a:xfrm>
            <a:prstGeom prst="rect">
              <a:avLst/>
            </a:prstGeom>
          </p:spPr>
          <p:txBody>
            <a:bodyPr wrap="none">
              <a:spAutoFit/>
            </a:bodyPr>
            <a:lstStyle/>
            <a:p>
              <a:pPr>
                <a:defRPr/>
              </a:pPr>
              <a:r>
                <a:rPr lang="en-US" sz="2000" b="1" kern="0" dirty="0">
                  <a:solidFill>
                    <a:srgbClr val="339933"/>
                  </a:solidFill>
                  <a:latin typeface="Times New Roman"/>
                </a:rPr>
                <a:t>p</a:t>
              </a:r>
              <a:endParaRPr lang="en-US" dirty="0"/>
            </a:p>
          </p:txBody>
        </p:sp>
      </p:grpSp>
      <p:grpSp>
        <p:nvGrpSpPr>
          <p:cNvPr id="7181" name="Group 16"/>
          <p:cNvGrpSpPr>
            <a:grpSpLocks/>
          </p:cNvGrpSpPr>
          <p:nvPr/>
        </p:nvGrpSpPr>
        <p:grpSpPr bwMode="auto">
          <a:xfrm>
            <a:off x="7078663" y="1984375"/>
            <a:ext cx="454025" cy="2422525"/>
            <a:chOff x="5276149" y="2101850"/>
            <a:chExt cx="453139" cy="2422525"/>
          </a:xfrm>
        </p:grpSpPr>
        <p:pic>
          <p:nvPicPr>
            <p:cNvPr id="7184" name="Picture 1"/>
            <p:cNvPicPr>
              <a:picLocks noChangeAspect="1"/>
            </p:cNvPicPr>
            <p:nvPr/>
          </p:nvPicPr>
          <p:blipFill>
            <a:blip r:embed="rId3">
              <a:extLst>
                <a:ext uri="{28A0092B-C50C-407E-A947-70E740481C1C}">
                  <a14:useLocalDpi xmlns:a14="http://schemas.microsoft.com/office/drawing/2010/main" val="0"/>
                </a:ext>
              </a:extLst>
            </a:blip>
            <a:srcRect l="82658" r="10143"/>
            <a:stretch>
              <a:fillRect/>
            </a:stretch>
          </p:blipFill>
          <p:spPr bwMode="auto">
            <a:xfrm>
              <a:off x="5276149" y="2101850"/>
              <a:ext cx="289626"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Oval 21"/>
            <p:cNvSpPr>
              <a:spLocks noChangeArrowheads="1"/>
            </p:cNvSpPr>
            <p:nvPr/>
          </p:nvSpPr>
          <p:spPr bwMode="auto">
            <a:xfrm>
              <a:off x="5341938" y="3351213"/>
              <a:ext cx="88900" cy="88900"/>
            </a:xfrm>
            <a:prstGeom prst="ellipse">
              <a:avLst/>
            </a:prstGeom>
            <a:solidFill>
              <a:srgbClr val="33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20" name="Rectangle 19"/>
            <p:cNvSpPr/>
            <p:nvPr/>
          </p:nvSpPr>
          <p:spPr>
            <a:xfrm>
              <a:off x="5402901" y="3195638"/>
              <a:ext cx="326387" cy="400050"/>
            </a:xfrm>
            <a:prstGeom prst="rect">
              <a:avLst/>
            </a:prstGeom>
          </p:spPr>
          <p:txBody>
            <a:bodyPr wrap="none">
              <a:spAutoFit/>
            </a:bodyPr>
            <a:lstStyle/>
            <a:p>
              <a:pPr>
                <a:defRPr/>
              </a:pPr>
              <a:r>
                <a:rPr lang="en-US" sz="2000" b="1" kern="0" dirty="0">
                  <a:solidFill>
                    <a:srgbClr val="339933"/>
                  </a:solidFill>
                  <a:latin typeface="Times New Roman"/>
                </a:rPr>
                <a:t>p</a:t>
              </a:r>
              <a:endParaRPr lang="en-US" dirty="0"/>
            </a:p>
          </p:txBody>
        </p:sp>
      </p:grpSp>
      <p:pic>
        <p:nvPicPr>
          <p:cNvPr id="7182" name="Picture 1"/>
          <p:cNvPicPr>
            <a:picLocks noChangeAspect="1"/>
          </p:cNvPicPr>
          <p:nvPr/>
        </p:nvPicPr>
        <p:blipFill>
          <a:blip r:embed="rId3">
            <a:extLst>
              <a:ext uri="{28A0092B-C50C-407E-A947-70E740481C1C}">
                <a14:useLocalDpi xmlns:a14="http://schemas.microsoft.com/office/drawing/2010/main" val="0"/>
              </a:ext>
            </a:extLst>
          </a:blip>
          <a:srcRect l="47974" t="40961" r="44273" b="51573"/>
          <a:stretch>
            <a:fillRect/>
          </a:stretch>
        </p:blipFill>
        <p:spPr bwMode="auto">
          <a:xfrm>
            <a:off x="6288088" y="3133725"/>
            <a:ext cx="31115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DEC8E-CAC3-2D4A-9347-15FC1D8DFFD0}"/>
              </a:ext>
            </a:extLst>
          </p:cNvPr>
          <p:cNvSpPr>
            <a:spLocks noGrp="1"/>
          </p:cNvSpPr>
          <p:nvPr>
            <p:ph type="title"/>
          </p:nvPr>
        </p:nvSpPr>
        <p:spPr/>
        <p:txBody>
          <a:bodyPr/>
          <a:lstStyle/>
          <a:p>
            <a:r>
              <a:rPr lang="en-US" dirty="0"/>
              <a:t>Coherence</a:t>
            </a:r>
          </a:p>
        </p:txBody>
      </p:sp>
      <p:sp>
        <p:nvSpPr>
          <p:cNvPr id="3" name="Content Placeholder 2">
            <a:extLst>
              <a:ext uri="{FF2B5EF4-FFF2-40B4-BE49-F238E27FC236}">
                <a16:creationId xmlns:a16="http://schemas.microsoft.com/office/drawing/2014/main" id="{96801CE4-C9F6-224E-A4A9-1C701E2B6FC4}"/>
              </a:ext>
            </a:extLst>
          </p:cNvPr>
          <p:cNvSpPr>
            <a:spLocks noGrp="1"/>
          </p:cNvSpPr>
          <p:nvPr>
            <p:ph idx="1"/>
          </p:nvPr>
        </p:nvSpPr>
        <p:spPr>
          <a:xfrm>
            <a:off x="685800" y="1530626"/>
            <a:ext cx="7772400" cy="4946374"/>
          </a:xfrm>
        </p:spPr>
        <p:txBody>
          <a:bodyPr/>
          <a:lstStyle/>
          <a:p>
            <a:r>
              <a:rPr lang="en-US" dirty="0"/>
              <a:t>Data for close-by objects or time snapshots is often similar</a:t>
            </a:r>
          </a:p>
          <a:p>
            <a:pPr lvl="1"/>
            <a:r>
              <a:rPr lang="en-US" dirty="0"/>
              <a:t>A common theme in a lot of computer science</a:t>
            </a:r>
          </a:p>
          <a:p>
            <a:endParaRPr lang="en-US" dirty="0"/>
          </a:p>
          <a:p>
            <a:endParaRPr lang="en-US" dirty="0"/>
          </a:p>
          <a:p>
            <a:endParaRPr lang="en-US" dirty="0"/>
          </a:p>
          <a:p>
            <a:endParaRPr lang="en-US" dirty="0"/>
          </a:p>
          <a:p>
            <a:r>
              <a:rPr lang="en-US" dirty="0"/>
              <a:t>We can often achieve efficiencies in time and/or space by exploiting this similarity</a:t>
            </a:r>
          </a:p>
        </p:txBody>
      </p:sp>
      <p:sp>
        <p:nvSpPr>
          <p:cNvPr id="4" name="Slide Number Placeholder 3">
            <a:extLst>
              <a:ext uri="{FF2B5EF4-FFF2-40B4-BE49-F238E27FC236}">
                <a16:creationId xmlns:a16="http://schemas.microsoft.com/office/drawing/2014/main" id="{4DC79428-2AFB-754D-89C0-617F375A11F6}"/>
              </a:ext>
            </a:extLst>
          </p:cNvPr>
          <p:cNvSpPr>
            <a:spLocks noGrp="1"/>
          </p:cNvSpPr>
          <p:nvPr>
            <p:ph type="sldNum" sz="quarter" idx="12"/>
          </p:nvPr>
        </p:nvSpPr>
        <p:spPr/>
        <p:txBody>
          <a:bodyPr/>
          <a:lstStyle/>
          <a:p>
            <a:pPr>
              <a:defRPr/>
            </a:pPr>
            <a:fld id="{476FC7A8-2BBC-4451-A339-F0A8CD45F14C}" type="slidenum">
              <a:rPr lang="en-US" smtClean="0"/>
              <a:pPr>
                <a:defRPr/>
              </a:pPr>
              <a:t>8</a:t>
            </a:fld>
            <a:endParaRPr lang="en-US"/>
          </a:p>
        </p:txBody>
      </p:sp>
      <p:pic>
        <p:nvPicPr>
          <p:cNvPr id="5" name="Picture 4">
            <a:extLst>
              <a:ext uri="{FF2B5EF4-FFF2-40B4-BE49-F238E27FC236}">
                <a16:creationId xmlns:a16="http://schemas.microsoft.com/office/drawing/2014/main" id="{354EBA6D-65AD-DF4C-A09B-B4CB6D3B2605}"/>
              </a:ext>
            </a:extLst>
          </p:cNvPr>
          <p:cNvPicPr>
            <a:picLocks noChangeAspect="1"/>
          </p:cNvPicPr>
          <p:nvPr/>
        </p:nvPicPr>
        <p:blipFill>
          <a:blip r:embed="rId2"/>
          <a:stretch>
            <a:fillRect/>
          </a:stretch>
        </p:blipFill>
        <p:spPr>
          <a:xfrm>
            <a:off x="1369323" y="3155503"/>
            <a:ext cx="6341165" cy="2171871"/>
          </a:xfrm>
          <a:prstGeom prst="rect">
            <a:avLst/>
          </a:prstGeom>
        </p:spPr>
      </p:pic>
      <p:sp>
        <p:nvSpPr>
          <p:cNvPr id="6" name="TextBox 5">
            <a:extLst>
              <a:ext uri="{FF2B5EF4-FFF2-40B4-BE49-F238E27FC236}">
                <a16:creationId xmlns:a16="http://schemas.microsoft.com/office/drawing/2014/main" id="{82C40270-FFA7-F54B-8B42-B1BAD7BFA98A}"/>
              </a:ext>
            </a:extLst>
          </p:cNvPr>
          <p:cNvSpPr txBox="1"/>
          <p:nvPr/>
        </p:nvSpPr>
        <p:spPr>
          <a:xfrm>
            <a:off x="3125902" y="6550223"/>
            <a:ext cx="5158335" cy="307777"/>
          </a:xfrm>
          <a:prstGeom prst="rect">
            <a:avLst/>
          </a:prstGeom>
          <a:noFill/>
        </p:spPr>
        <p:txBody>
          <a:bodyPr wrap="none" rtlCol="0">
            <a:spAutoFit/>
          </a:bodyPr>
          <a:lstStyle/>
          <a:p>
            <a:r>
              <a:rPr lang="en-US" sz="1400" dirty="0"/>
              <a:t>Image by </a:t>
            </a:r>
            <a:r>
              <a:rPr lang="en-US" sz="1400" dirty="0" err="1"/>
              <a:t>Kyprianidis</a:t>
            </a:r>
            <a:r>
              <a:rPr lang="en-US" sz="1400" dirty="0"/>
              <a:t> and Kang. Used for educational purposes only.</a:t>
            </a:r>
          </a:p>
        </p:txBody>
      </p:sp>
    </p:spTree>
    <p:extLst>
      <p:ext uri="{BB962C8B-B14F-4D97-AF65-F5344CB8AC3E}">
        <p14:creationId xmlns:p14="http://schemas.microsoft.com/office/powerpoint/2010/main" val="2343509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9999"/>
                </a:solidFill>
                <a:latin typeface="Times New Roman" pitchFamily="18" charset="0"/>
              </a:defRPr>
            </a:lvl1pPr>
            <a:lvl2pPr marL="742950" indent="-285750" eaLnBrk="0" hangingPunct="0">
              <a:defRPr sz="3200">
                <a:solidFill>
                  <a:srgbClr val="009999"/>
                </a:solidFill>
                <a:latin typeface="Times New Roman" pitchFamily="18" charset="0"/>
              </a:defRPr>
            </a:lvl2pPr>
            <a:lvl3pPr marL="1143000" indent="-228600" eaLnBrk="0" hangingPunct="0">
              <a:defRPr sz="3200">
                <a:solidFill>
                  <a:srgbClr val="009999"/>
                </a:solidFill>
                <a:latin typeface="Times New Roman" pitchFamily="18" charset="0"/>
              </a:defRPr>
            </a:lvl3pPr>
            <a:lvl4pPr marL="1600200" indent="-228600" eaLnBrk="0" hangingPunct="0">
              <a:defRPr sz="3200">
                <a:solidFill>
                  <a:srgbClr val="009999"/>
                </a:solidFill>
                <a:latin typeface="Times New Roman" pitchFamily="18" charset="0"/>
              </a:defRPr>
            </a:lvl4pPr>
            <a:lvl5pPr marL="2057400" indent="-228600" eaLnBrk="0" hangingPunct="0">
              <a:defRPr sz="3200">
                <a:solidFill>
                  <a:srgbClr val="009999"/>
                </a:solidFill>
                <a:latin typeface="Times New Roman" pitchFamily="18" charset="0"/>
              </a:defRPr>
            </a:lvl5pPr>
            <a:lvl6pPr marL="2514600" indent="-228600" algn="ctr" eaLnBrk="0" fontAlgn="base" hangingPunct="0">
              <a:spcBef>
                <a:spcPct val="0"/>
              </a:spcBef>
              <a:spcAft>
                <a:spcPct val="0"/>
              </a:spcAft>
              <a:defRPr sz="3200">
                <a:solidFill>
                  <a:srgbClr val="009999"/>
                </a:solidFill>
                <a:latin typeface="Times New Roman" pitchFamily="18" charset="0"/>
              </a:defRPr>
            </a:lvl6pPr>
            <a:lvl7pPr marL="2971800" indent="-228600" algn="ctr" eaLnBrk="0" fontAlgn="base" hangingPunct="0">
              <a:spcBef>
                <a:spcPct val="0"/>
              </a:spcBef>
              <a:spcAft>
                <a:spcPct val="0"/>
              </a:spcAft>
              <a:defRPr sz="3200">
                <a:solidFill>
                  <a:srgbClr val="009999"/>
                </a:solidFill>
                <a:latin typeface="Times New Roman" pitchFamily="18" charset="0"/>
              </a:defRPr>
            </a:lvl7pPr>
            <a:lvl8pPr marL="3429000" indent="-228600" algn="ctr" eaLnBrk="0" fontAlgn="base" hangingPunct="0">
              <a:spcBef>
                <a:spcPct val="0"/>
              </a:spcBef>
              <a:spcAft>
                <a:spcPct val="0"/>
              </a:spcAft>
              <a:defRPr sz="3200">
                <a:solidFill>
                  <a:srgbClr val="009999"/>
                </a:solidFill>
                <a:latin typeface="Times New Roman" pitchFamily="18" charset="0"/>
              </a:defRPr>
            </a:lvl8pPr>
            <a:lvl9pPr marL="3886200" indent="-228600" algn="ctr" eaLnBrk="0" fontAlgn="base" hangingPunct="0">
              <a:spcBef>
                <a:spcPct val="0"/>
              </a:spcBef>
              <a:spcAft>
                <a:spcPct val="0"/>
              </a:spcAft>
              <a:defRPr sz="3200">
                <a:solidFill>
                  <a:srgbClr val="009999"/>
                </a:solidFill>
                <a:latin typeface="Times New Roman" pitchFamily="18" charset="0"/>
              </a:defRPr>
            </a:lvl9pPr>
          </a:lstStyle>
          <a:p>
            <a:pPr eaLnBrk="1" hangingPunct="1"/>
            <a:fld id="{D58D9492-8E91-4A1A-BA91-138A0315F142}" type="slidenum">
              <a:rPr lang="en-US" sz="1400" smtClean="0">
                <a:solidFill>
                  <a:schemeClr val="tx1"/>
                </a:solidFill>
              </a:rPr>
              <a:pPr eaLnBrk="1" hangingPunct="1"/>
              <a:t>9</a:t>
            </a:fld>
            <a:endParaRPr lang="en-US" sz="1400">
              <a:solidFill>
                <a:schemeClr val="tx1"/>
              </a:solidFill>
            </a:endParaRPr>
          </a:p>
        </p:txBody>
      </p:sp>
      <p:sp>
        <p:nvSpPr>
          <p:cNvPr id="7173" name="Rectangle 2"/>
          <p:cNvSpPr>
            <a:spLocks noGrp="1" noChangeArrowheads="1"/>
          </p:cNvSpPr>
          <p:nvPr>
            <p:ph type="title"/>
          </p:nvPr>
        </p:nvSpPr>
        <p:spPr>
          <a:xfrm>
            <a:off x="685800" y="118165"/>
            <a:ext cx="7543800" cy="730250"/>
          </a:xfrm>
        </p:spPr>
        <p:txBody>
          <a:bodyPr/>
          <a:lstStyle/>
          <a:p>
            <a:pPr algn="ctr" eaLnBrk="1" hangingPunct="1"/>
            <a:r>
              <a:rPr lang="en-US" dirty="0"/>
              <a:t>Revisiting the Slab Method</a:t>
            </a:r>
          </a:p>
        </p:txBody>
      </p:sp>
      <p:sp>
        <p:nvSpPr>
          <p:cNvPr id="7175" name="Rectangle 3"/>
          <p:cNvSpPr txBox="1">
            <a:spLocks noChangeArrowheads="1"/>
          </p:cNvSpPr>
          <p:nvPr/>
        </p:nvSpPr>
        <p:spPr bwMode="auto">
          <a:xfrm>
            <a:off x="228600" y="4545013"/>
            <a:ext cx="8823325"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rgbClr val="009999"/>
                </a:solidFill>
                <a:latin typeface="Times New Roman" pitchFamily="18" charset="0"/>
              </a:defRPr>
            </a:lvl1pPr>
            <a:lvl2pPr marL="742950" indent="-285750" eaLnBrk="0" hangingPunct="0">
              <a:defRPr sz="3200">
                <a:solidFill>
                  <a:srgbClr val="009999"/>
                </a:solidFill>
                <a:latin typeface="Times New Roman" pitchFamily="18" charset="0"/>
              </a:defRPr>
            </a:lvl2pPr>
            <a:lvl3pPr marL="1143000" indent="-228600" eaLnBrk="0" hangingPunct="0">
              <a:defRPr sz="3200">
                <a:solidFill>
                  <a:srgbClr val="009999"/>
                </a:solidFill>
                <a:latin typeface="Times New Roman" pitchFamily="18" charset="0"/>
              </a:defRPr>
            </a:lvl3pPr>
            <a:lvl4pPr marL="1600200" indent="-228600" eaLnBrk="0" hangingPunct="0">
              <a:defRPr sz="3200">
                <a:solidFill>
                  <a:srgbClr val="009999"/>
                </a:solidFill>
                <a:latin typeface="Times New Roman" pitchFamily="18" charset="0"/>
              </a:defRPr>
            </a:lvl4pPr>
            <a:lvl5pPr marL="2057400" indent="-228600" eaLnBrk="0" hangingPunct="0">
              <a:defRPr sz="3200">
                <a:solidFill>
                  <a:srgbClr val="009999"/>
                </a:solidFill>
                <a:latin typeface="Times New Roman" pitchFamily="18" charset="0"/>
              </a:defRPr>
            </a:lvl5pPr>
            <a:lvl6pPr marL="2514600" indent="-228600" algn="ctr" eaLnBrk="0" fontAlgn="base" hangingPunct="0">
              <a:spcBef>
                <a:spcPct val="0"/>
              </a:spcBef>
              <a:spcAft>
                <a:spcPct val="0"/>
              </a:spcAft>
              <a:defRPr sz="3200">
                <a:solidFill>
                  <a:srgbClr val="009999"/>
                </a:solidFill>
                <a:latin typeface="Times New Roman" pitchFamily="18" charset="0"/>
              </a:defRPr>
            </a:lvl6pPr>
            <a:lvl7pPr marL="2971800" indent="-228600" algn="ctr" eaLnBrk="0" fontAlgn="base" hangingPunct="0">
              <a:spcBef>
                <a:spcPct val="0"/>
              </a:spcBef>
              <a:spcAft>
                <a:spcPct val="0"/>
              </a:spcAft>
              <a:defRPr sz="3200">
                <a:solidFill>
                  <a:srgbClr val="009999"/>
                </a:solidFill>
                <a:latin typeface="Times New Roman" pitchFamily="18" charset="0"/>
              </a:defRPr>
            </a:lvl7pPr>
            <a:lvl8pPr marL="3429000" indent="-228600" algn="ctr" eaLnBrk="0" fontAlgn="base" hangingPunct="0">
              <a:spcBef>
                <a:spcPct val="0"/>
              </a:spcBef>
              <a:spcAft>
                <a:spcPct val="0"/>
              </a:spcAft>
              <a:defRPr sz="3200">
                <a:solidFill>
                  <a:srgbClr val="009999"/>
                </a:solidFill>
                <a:latin typeface="Times New Roman" pitchFamily="18" charset="0"/>
              </a:defRPr>
            </a:lvl8pPr>
            <a:lvl9pPr marL="3886200" indent="-228600" algn="ctr" eaLnBrk="0" fontAlgn="base" hangingPunct="0">
              <a:spcBef>
                <a:spcPct val="0"/>
              </a:spcBef>
              <a:spcAft>
                <a:spcPct val="0"/>
              </a:spcAft>
              <a:defRPr sz="3200">
                <a:solidFill>
                  <a:srgbClr val="009999"/>
                </a:solidFill>
                <a:latin typeface="Times New Roman" pitchFamily="18" charset="0"/>
              </a:defRPr>
            </a:lvl9pPr>
          </a:lstStyle>
          <a:p>
            <a:pPr algn="l" eaLnBrk="1" hangingPunct="1">
              <a:lnSpc>
                <a:spcPct val="80000"/>
              </a:lnSpc>
              <a:spcBef>
                <a:spcPct val="20000"/>
              </a:spcBef>
              <a:buFontTx/>
              <a:buChar char="•"/>
            </a:pPr>
            <a:r>
              <a:rPr lang="en-US" sz="2000" dirty="0">
                <a:solidFill>
                  <a:schemeClr val="tx1"/>
                </a:solidFill>
              </a:rPr>
              <a:t>From one event to the next, the vertical order of the line segments changes little.</a:t>
            </a:r>
          </a:p>
          <a:p>
            <a:pPr algn="l" eaLnBrk="1" hangingPunct="1">
              <a:lnSpc>
                <a:spcPct val="80000"/>
              </a:lnSpc>
              <a:spcBef>
                <a:spcPct val="20000"/>
              </a:spcBef>
              <a:buFontTx/>
              <a:buChar char="•"/>
            </a:pPr>
            <a:r>
              <a:rPr lang="en-US" sz="2000" dirty="0">
                <a:solidFill>
                  <a:schemeClr val="tx1"/>
                </a:solidFill>
              </a:rPr>
              <a:t>The only changes occur for the segments we add or remove because their endpoints occur at that event.</a:t>
            </a:r>
          </a:p>
          <a:p>
            <a:pPr algn="l" eaLnBrk="1" hangingPunct="1">
              <a:lnSpc>
                <a:spcPct val="80000"/>
              </a:lnSpc>
              <a:spcBef>
                <a:spcPct val="20000"/>
              </a:spcBef>
              <a:buFontTx/>
              <a:buChar char="•"/>
            </a:pPr>
            <a:r>
              <a:rPr lang="en-US" sz="2000" dirty="0">
                <a:solidFill>
                  <a:schemeClr val="tx1"/>
                </a:solidFill>
              </a:rPr>
              <a:t>The slab method essentially stores a complete snapshot of the binary search tree that exists at each event</a:t>
            </a:r>
          </a:p>
          <a:p>
            <a:pPr algn="l" eaLnBrk="1" hangingPunct="1">
              <a:lnSpc>
                <a:spcPct val="80000"/>
              </a:lnSpc>
              <a:spcBef>
                <a:spcPct val="20000"/>
              </a:spcBef>
              <a:buFontTx/>
              <a:buChar char="•"/>
            </a:pPr>
            <a:r>
              <a:rPr lang="en-US" sz="2000" dirty="0">
                <a:solidFill>
                  <a:schemeClr val="tx1"/>
                </a:solidFill>
              </a:rPr>
              <a:t>This is wasteful of time and space, because of the coherence of the binary search tree from one event to the next.</a:t>
            </a:r>
            <a:endParaRPr lang="en-US" sz="2000" i="1" baseline="-25000" dirty="0">
              <a:solidFill>
                <a:schemeClr val="tx1"/>
              </a:solidFill>
            </a:endParaRPr>
          </a:p>
          <a:p>
            <a:pPr lvl="1" algn="l" eaLnBrk="1" hangingPunct="1">
              <a:lnSpc>
                <a:spcPct val="80000"/>
              </a:lnSpc>
              <a:spcBef>
                <a:spcPct val="20000"/>
              </a:spcBef>
              <a:buFontTx/>
              <a:buChar char="–"/>
            </a:pPr>
            <a:endParaRPr lang="en-US" sz="2000" dirty="0">
              <a:solidFill>
                <a:schemeClr val="tx1"/>
              </a:solidFill>
            </a:endParaRPr>
          </a:p>
        </p:txBody>
      </p:sp>
      <p:pic>
        <p:nvPicPr>
          <p:cNvPr id="71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759" y="2122488"/>
            <a:ext cx="402272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3"/>
          <p:cNvSpPr>
            <a:spLocks noGrp="1" noChangeArrowheads="1"/>
          </p:cNvSpPr>
          <p:nvPr>
            <p:ph type="body" idx="1"/>
          </p:nvPr>
        </p:nvSpPr>
        <p:spPr>
          <a:xfrm>
            <a:off x="609920" y="964096"/>
            <a:ext cx="7848279" cy="1502879"/>
          </a:xfrm>
        </p:spPr>
        <p:txBody>
          <a:bodyPr/>
          <a:lstStyle/>
          <a:p>
            <a:pPr eaLnBrk="1" hangingPunct="1">
              <a:lnSpc>
                <a:spcPct val="80000"/>
              </a:lnSpc>
            </a:pPr>
            <a:r>
              <a:rPr lang="en-US" sz="2400" b="1" dirty="0">
                <a:solidFill>
                  <a:srgbClr val="C00000"/>
                </a:solidFill>
              </a:rPr>
              <a:t>Consider a plane-sweep of a planar subdivision:</a:t>
            </a:r>
          </a:p>
          <a:p>
            <a:pPr eaLnBrk="1" hangingPunct="1">
              <a:lnSpc>
                <a:spcPct val="80000"/>
              </a:lnSpc>
            </a:pPr>
            <a:r>
              <a:rPr lang="en-US" sz="2400" dirty="0"/>
              <a:t>Sweep a vertical line, stopping at each vertex as an event.</a:t>
            </a:r>
          </a:p>
          <a:p>
            <a:pPr eaLnBrk="1" hangingPunct="1">
              <a:lnSpc>
                <a:spcPct val="80000"/>
              </a:lnSpc>
            </a:pPr>
            <a:r>
              <a:rPr lang="en-US" sz="2400" dirty="0"/>
              <a:t>Maintain the edges intersecting the sweep line in a balanced binary search tree.</a:t>
            </a:r>
          </a:p>
          <a:p>
            <a:pPr eaLnBrk="1" hangingPunct="1">
              <a:lnSpc>
                <a:spcPct val="80000"/>
              </a:lnSpc>
            </a:pPr>
            <a:endParaRPr lang="en-US" sz="2400" i="1" baseline="-25000" dirty="0">
              <a:solidFill>
                <a:srgbClr val="008380"/>
              </a:solidFill>
            </a:endParaRPr>
          </a:p>
          <a:p>
            <a:pPr lvl="1" eaLnBrk="1" hangingPunct="1">
              <a:lnSpc>
                <a:spcPct val="80000"/>
              </a:lnSpc>
            </a:pPr>
            <a:endParaRPr lang="en-US" sz="1800" dirty="0"/>
          </a:p>
        </p:txBody>
      </p:sp>
      <p:pic>
        <p:nvPicPr>
          <p:cNvPr id="21" name="Picture 1">
            <a:extLst>
              <a:ext uri="{FF2B5EF4-FFF2-40B4-BE49-F238E27FC236}">
                <a16:creationId xmlns:a16="http://schemas.microsoft.com/office/drawing/2014/main" id="{AE8B2A65-5DF0-4F40-B0FC-FEBDA4F975E5}"/>
              </a:ext>
            </a:extLst>
          </p:cNvPr>
          <p:cNvPicPr>
            <a:picLocks noChangeAspect="1"/>
          </p:cNvPicPr>
          <p:nvPr/>
        </p:nvPicPr>
        <p:blipFill rotWithShape="1">
          <a:blip r:embed="rId3">
            <a:extLst>
              <a:ext uri="{28A0092B-C50C-407E-A947-70E740481C1C}">
                <a14:useLocalDpi xmlns:a14="http://schemas.microsoft.com/office/drawing/2010/main" val="0"/>
              </a:ext>
            </a:extLst>
          </a:blip>
          <a:srcRect l="83579" r="7526"/>
          <a:stretch/>
        </p:blipFill>
        <p:spPr bwMode="auto">
          <a:xfrm>
            <a:off x="6997148" y="2122488"/>
            <a:ext cx="357809"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8D9472E-1264-FB44-A3A5-F0380D4B7299}"/>
              </a:ext>
            </a:extLst>
          </p:cNvPr>
          <p:cNvSpPr txBox="1"/>
          <p:nvPr/>
        </p:nvSpPr>
        <p:spPr>
          <a:xfrm>
            <a:off x="5353222" y="2822713"/>
            <a:ext cx="1459054" cy="461665"/>
          </a:xfrm>
          <a:prstGeom prst="rect">
            <a:avLst/>
          </a:prstGeom>
          <a:noFill/>
        </p:spPr>
        <p:txBody>
          <a:bodyPr wrap="none" rtlCol="0">
            <a:spAutoFit/>
          </a:bodyPr>
          <a:lstStyle/>
          <a:p>
            <a:r>
              <a:rPr lang="en-US" sz="2400" b="1" dirty="0">
                <a:solidFill>
                  <a:srgbClr val="FF0000"/>
                </a:solidFill>
              </a:rPr>
              <a:t>An event:</a:t>
            </a:r>
          </a:p>
        </p:txBody>
      </p:sp>
    </p:spTree>
    <p:extLst>
      <p:ext uri="{BB962C8B-B14F-4D97-AF65-F5344CB8AC3E}">
        <p14:creationId xmlns:p14="http://schemas.microsoft.com/office/powerpoint/2010/main" val="40705696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MAGNIFICATION" val="1.5"/>
  <p:tag name="TEX2PSBATCH" val="latex --interaction=nonstopmode %.tex; dvips -D 300 -o %.ps %.dvi"/>
  <p:tag name="TEX2PS" val="latex %.tex; dvips -D 300 -o %.ps %.dvi"/>
  <p:tag name="DEFAULTDISPLAYSOURCE" val="\documentclass{slides}\pagestyle{empty}&#10;\input{macros}&#10;\begin{document}&#10;$ $&#10;\end{document}&#10;"/>
  <p:tag name="USEBOLDAMS" val="False"/>
  <p:tag name="EMBEDFONTS" val="False"/>
  <p:tag name="USEAMSFONTS" val="False"/>
  <p:tag name="TEXPOINTINIT" val=""/>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CCCCFF"/>
      </a:accent1>
      <a:accent2>
        <a:srgbClr val="CC0000"/>
      </a:accent2>
      <a:accent3>
        <a:srgbClr val="FFFFFF"/>
      </a:accent3>
      <a:accent4>
        <a:srgbClr val="000000"/>
      </a:accent4>
      <a:accent5>
        <a:srgbClr val="E2E2FF"/>
      </a:accent5>
      <a:accent6>
        <a:srgbClr val="B90000"/>
      </a:accent6>
      <a:hlink>
        <a:srgbClr val="CC0000"/>
      </a:hlink>
      <a:folHlink>
        <a:srgbClr val="FF505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chemeClr val="tx1"/>
          </a:solidFill>
          <a:round/>
          <a:headEnd/>
          <a:tailEnd type="arrow"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a:defPPr>
      </a:lstStyle>
    </a:spDef>
    <a:lnDef>
      <a:spPr bwMode="auto">
        <a:solidFill>
          <a:schemeClr val="accent1"/>
        </a:solidFill>
        <a:ln w="12700" cap="flat" cmpd="sng" algn="ctr">
          <a:solidFill>
            <a:schemeClr val="tx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9999"/>
        </a:accent1>
        <a:accent2>
          <a:srgbClr val="CC0000"/>
        </a:accent2>
        <a:accent3>
          <a:srgbClr val="FFFFFF"/>
        </a:accent3>
        <a:accent4>
          <a:srgbClr val="000000"/>
        </a:accent4>
        <a:accent5>
          <a:srgbClr val="AACACA"/>
        </a:accent5>
        <a:accent6>
          <a:srgbClr val="B90000"/>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6776</TotalTime>
  <Words>1314</Words>
  <Application>Microsoft Macintosh PowerPoint</Application>
  <PresentationFormat>On-screen Show (4:3)</PresentationFormat>
  <Paragraphs>123</Paragraphs>
  <Slides>16</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Times New Roman</vt:lpstr>
      <vt:lpstr>Default Design</vt:lpstr>
      <vt:lpstr>Computational Geometry</vt:lpstr>
      <vt:lpstr>Planar Subdivision</vt:lpstr>
      <vt:lpstr>Review: Doubly-Connected Edge List </vt:lpstr>
      <vt:lpstr>Review: Doubly-Connected Edge List </vt:lpstr>
      <vt:lpstr>Complexity of a Planar Subdivision</vt:lpstr>
      <vt:lpstr>Point Location</vt:lpstr>
      <vt:lpstr>Slab Method</vt:lpstr>
      <vt:lpstr>Coherence</vt:lpstr>
      <vt:lpstr>Revisiting the Slab Method</vt:lpstr>
      <vt:lpstr>PowerPoint Presentation</vt:lpstr>
      <vt:lpstr>Persistent Data Structures</vt:lpstr>
      <vt:lpstr>An Example of Path Copying</vt:lpstr>
      <vt:lpstr>An Example of Path Copying</vt:lpstr>
      <vt:lpstr>An Example of Path Copying</vt:lpstr>
      <vt:lpstr>An Example of Path Copying</vt:lpstr>
      <vt:lpstr>Analysis of Path Copying</vt:lpstr>
    </vt:vector>
  </TitlesOfParts>
  <Company>toc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dc:creator>
  <cp:lastModifiedBy>Michael T Goodrich</cp:lastModifiedBy>
  <cp:revision>325</cp:revision>
  <cp:lastPrinted>2020-04-13T00:52:51Z</cp:lastPrinted>
  <dcterms:created xsi:type="dcterms:W3CDTF">2001-09-03T00:33:29Z</dcterms:created>
  <dcterms:modified xsi:type="dcterms:W3CDTF">2020-04-13T01:52:41Z</dcterms:modified>
</cp:coreProperties>
</file>