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9"/>
  </p:notesMasterIdLst>
  <p:sldIdLst>
    <p:sldId id="256" r:id="rId2"/>
    <p:sldId id="267" r:id="rId3"/>
    <p:sldId id="268" r:id="rId4"/>
    <p:sldId id="272" r:id="rId5"/>
    <p:sldId id="271" r:id="rId6"/>
    <p:sldId id="270" r:id="rId7"/>
    <p:sldId id="266" r:id="rId8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54" autoAdjust="0"/>
    <p:restoredTop sz="87667" autoAdjust="0"/>
  </p:normalViewPr>
  <p:slideViewPr>
    <p:cSldViewPr>
      <p:cViewPr varScale="1">
        <p:scale>
          <a:sx n="69" d="100"/>
          <a:sy n="69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>
              <a:defRPr/>
            </a:pPr>
            <a:fld id="{5A2BF4DF-9BF8-4094-9E63-C0846C093F58}" type="datetimeFigureOut">
              <a:rPr lang="en-US"/>
              <a:pPr>
                <a:defRPr/>
              </a:pPr>
              <a:t>6/1/2009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>
              <a:defRPr/>
            </a:pPr>
            <a:fld id="{4576A9FE-6AE8-4204-A4C6-7F2583AD91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Kevin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76A9FE-6AE8-4204-A4C6-7F2583AD91E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76A9FE-6AE8-4204-A4C6-7F2583AD91E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76A9FE-6AE8-4204-A4C6-7F2583AD91E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Kevin/Sean/JD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76A9FE-6AE8-4204-A4C6-7F2583AD91E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Kevin</a:t>
            </a:r>
            <a:r>
              <a:rPr lang="en-US" baseline="0" dirty="0" smtClean="0"/>
              <a:t> + Sean, Commentary by JD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76A9FE-6AE8-4204-A4C6-7F2583AD91E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Free for all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76A9FE-6AE8-4204-A4C6-7F2583AD91E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EF6FC-036C-4485-A529-F976E5A33956}" type="datetimeFigureOut">
              <a:rPr lang="en-US"/>
              <a:pPr>
                <a:defRPr/>
              </a:pPr>
              <a:t>6/1/2009</a:t>
            </a:fld>
            <a:endParaRPr lang="en-US"/>
          </a:p>
        </p:txBody>
      </p:sp>
      <p:sp>
        <p:nvSpPr>
          <p:cNvPr id="11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33AC6-1904-46AA-B184-61BA789B88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CB08C-4189-48F9-8C1A-8E9EA90B6FA5}" type="datetimeFigureOut">
              <a:rPr lang="en-US"/>
              <a:pPr>
                <a:defRPr/>
              </a:pPr>
              <a:t>6/1/2009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6F872-6320-4284-861B-7E9B81BEEB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Isosceles Triangle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3C48B-A6F2-406B-B782-D3FDA94036A8}" type="datetimeFigureOut">
              <a:rPr lang="en-US"/>
              <a:pPr>
                <a:defRPr/>
              </a:pPr>
              <a:t>6/1/2009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4AE6-9AF4-4F6A-B4B5-A8006A5C4C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94D3D-5E61-4478-A776-4DD6DB973F5D}" type="datetimeFigureOut">
              <a:rPr lang="en-US"/>
              <a:pPr>
                <a:defRPr/>
              </a:pPr>
              <a:t>6/1/2009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74810-8C72-4F0B-8249-6CD58FAC24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30222-E85A-444B-9A16-1FFF7E2B27BC}" type="datetimeFigureOut">
              <a:rPr lang="en-US"/>
              <a:pPr>
                <a:defRPr/>
              </a:pPr>
              <a:t>6/1/2009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DAB27B-74AC-4CC4-8169-F98EB5BFF7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DF0C2-210E-44A9-8A24-B996B44B0CE0}" type="datetimeFigureOut">
              <a:rPr lang="en-US"/>
              <a:pPr>
                <a:defRPr/>
              </a:pPr>
              <a:t>6/1/2009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45CEC-2EE2-4564-8165-E91E587D32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78EDD-4AB5-45AB-8B9C-2E6A80EE7EE9}" type="datetimeFigureOut">
              <a:rPr lang="en-US"/>
              <a:pPr>
                <a:defRPr/>
              </a:pPr>
              <a:t>6/1/2009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C80C0-A930-4A55-9280-DDB41C2CB3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98419-1E32-4906-80B3-7DB9A54439A4}" type="datetimeFigureOut">
              <a:rPr lang="en-US"/>
              <a:pPr>
                <a:defRPr/>
              </a:pPr>
              <a:t>6/1/2009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B1CE8-B8DE-499C-B0F8-F39DE324F3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aight Connector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" name="Isosceles Triangle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2547E-46B5-4E9D-9982-A8A7BA88A9E5}" type="datetimeFigureOut">
              <a:rPr lang="en-US"/>
              <a:pPr>
                <a:defRPr/>
              </a:pPr>
              <a:t>6/1/2009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989CF-A052-44E3-B579-1D6E4E4E1D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Isosceles Triangle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FFCA3-D340-4455-9E86-C77657ED7DB6}" type="datetimeFigureOut">
              <a:rPr lang="en-US"/>
              <a:pPr>
                <a:defRPr/>
              </a:pPr>
              <a:t>6/1/2009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57307-43BA-4A5A-8327-B8030A7CB1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DC294-95D6-434E-9E7A-CF009AE312F2}" type="datetimeFigureOut">
              <a:rPr lang="en-US"/>
              <a:pPr>
                <a:defRPr/>
              </a:pPr>
              <a:t>6/1/2009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74408-EA62-4186-B2F5-2A76967FE3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  <a:latin typeface="Gill Sans MT" pitchFamily="34" charset="0"/>
              </a:defRPr>
            </a:lvl1pPr>
          </a:lstStyle>
          <a:p>
            <a:pPr>
              <a:defRPr/>
            </a:pPr>
            <a:fld id="{3528C5A4-24CB-4E45-B47A-92B9A08E56E5}" type="datetimeFigureOut">
              <a:rPr lang="en-US"/>
              <a:pPr>
                <a:defRPr/>
              </a:pPr>
              <a:t>6/1/2009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  <a:latin typeface="Gill Sans MT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  <a:latin typeface="Gill Sans MT" pitchFamily="34" charset="0"/>
              </a:defRPr>
            </a:lvl1pPr>
          </a:lstStyle>
          <a:p>
            <a:pPr>
              <a:defRPr/>
            </a:pPr>
            <a:fld id="{EB51E25A-B49A-4A5E-8093-B7D4D15A34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1" r:id="rId2"/>
    <p:sldLayoutId id="2147483966" r:id="rId3"/>
    <p:sldLayoutId id="2147483962" r:id="rId4"/>
    <p:sldLayoutId id="2147483963" r:id="rId5"/>
    <p:sldLayoutId id="2147483967" r:id="rId6"/>
    <p:sldLayoutId id="2147483968" r:id="rId7"/>
    <p:sldLayoutId id="2147483969" r:id="rId8"/>
    <p:sldLayoutId id="2147483970" r:id="rId9"/>
    <p:sldLayoutId id="2147483964" r:id="rId10"/>
    <p:sldLayoutId id="21474839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1219200" y="3581400"/>
            <a:ext cx="68580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Project 3: Library </a:t>
            </a:r>
            <a:r>
              <a:rPr lang="en-US" dirty="0" smtClean="0"/>
              <a:t>Guides       Final Presentation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800" dirty="0" smtClean="0"/>
              <a:t>Cookie Cutters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181600"/>
            <a:ext cx="7543800" cy="9715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Kevin Huynh           Sean Tsusaki           Jordaniel Wolk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0"/>
            <a:ext cx="3467100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Summary of Project</a:t>
            </a:r>
            <a:endParaRPr lang="en-US" dirty="0" smtClean="0"/>
          </a:p>
        </p:txBody>
      </p:sp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dirty="0" smtClean="0"/>
              <a:t>Library Subject and Course Guides</a:t>
            </a:r>
          </a:p>
          <a:p>
            <a:r>
              <a:rPr lang="en-US" dirty="0" smtClean="0"/>
              <a:t>User Base Considerations</a:t>
            </a:r>
          </a:p>
          <a:p>
            <a:r>
              <a:rPr lang="en-US" dirty="0" smtClean="0"/>
              <a:t>Methods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We Have Done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We have already analyzed user data and have completed our proposed prototype.</a:t>
            </a:r>
          </a:p>
          <a:p>
            <a:r>
              <a:rPr lang="en-US" dirty="0" smtClean="0"/>
              <a:t>We are finishing feedback collection through follow-up sessions with previous usability interviewees.</a:t>
            </a:r>
          </a:p>
          <a:p>
            <a:r>
              <a:rPr lang="en-US" dirty="0" smtClean="0"/>
              <a:t>We have already started the Final Report: Estimated completion time is this Friday, June 5</a:t>
            </a:r>
            <a:r>
              <a:rPr lang="en-US" baseline="30000" dirty="0" smtClean="0"/>
              <a:t>th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Left: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completion and finalization of the Report:</a:t>
            </a:r>
          </a:p>
          <a:p>
            <a:pPr lvl="1"/>
            <a:r>
              <a:rPr lang="en-US" dirty="0" smtClean="0"/>
              <a:t>Sean:</a:t>
            </a:r>
          </a:p>
          <a:p>
            <a:pPr lvl="2"/>
            <a:r>
              <a:rPr lang="en-US" dirty="0" smtClean="0"/>
              <a:t>Discussion and Research Discussion</a:t>
            </a:r>
          </a:p>
          <a:p>
            <a:pPr lvl="2"/>
            <a:r>
              <a:rPr lang="en-US" dirty="0" smtClean="0"/>
              <a:t>Design Decisions</a:t>
            </a:r>
          </a:p>
          <a:p>
            <a:pPr lvl="2"/>
            <a:r>
              <a:rPr lang="en-US" dirty="0" smtClean="0"/>
              <a:t>Review of Data from Interviewees</a:t>
            </a:r>
          </a:p>
          <a:p>
            <a:pPr lvl="1"/>
            <a:r>
              <a:rPr lang="en-US" dirty="0" smtClean="0"/>
              <a:t>JD:	</a:t>
            </a:r>
          </a:p>
          <a:p>
            <a:pPr lvl="2"/>
            <a:r>
              <a:rPr lang="en-US" dirty="0" smtClean="0"/>
              <a:t>Research Methods</a:t>
            </a:r>
          </a:p>
          <a:p>
            <a:pPr lvl="2"/>
            <a:r>
              <a:rPr lang="en-US" dirty="0" smtClean="0"/>
              <a:t>Ideal Design Decisions</a:t>
            </a:r>
          </a:p>
          <a:p>
            <a:pPr lvl="2"/>
            <a:r>
              <a:rPr lang="en-US" dirty="0" smtClean="0"/>
              <a:t>Alternative Suggestions/ Related Ideas/ Conclusion</a:t>
            </a:r>
          </a:p>
          <a:p>
            <a:pPr lvl="1"/>
            <a:r>
              <a:rPr lang="en-US" dirty="0" smtClean="0"/>
              <a:t>Kevin:</a:t>
            </a:r>
          </a:p>
          <a:p>
            <a:pPr lvl="2"/>
            <a:r>
              <a:rPr lang="en-US" dirty="0" smtClean="0"/>
              <a:t>Introduction</a:t>
            </a:r>
          </a:p>
          <a:p>
            <a:pPr lvl="2"/>
            <a:r>
              <a:rPr lang="en-US" dirty="0" smtClean="0"/>
              <a:t>Design Decisions</a:t>
            </a:r>
          </a:p>
          <a:p>
            <a:pPr lvl="2"/>
            <a:r>
              <a:rPr lang="en-US" dirty="0" smtClean="0"/>
              <a:t>Review of Data from Interviewees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current Library Guides are overwhelming to both first-time and experienced users.</a:t>
            </a:r>
          </a:p>
          <a:p>
            <a:r>
              <a:rPr lang="en-US" dirty="0" smtClean="0"/>
              <a:t>Inconsistency with peripheral content.</a:t>
            </a:r>
          </a:p>
          <a:p>
            <a:r>
              <a:rPr lang="en-US" dirty="0" smtClean="0"/>
              <a:t>Inconsistent tab size and layout</a:t>
            </a:r>
          </a:p>
          <a:p>
            <a:r>
              <a:rPr lang="en-US" dirty="0" smtClean="0"/>
              <a:t>Redundancy of tab content</a:t>
            </a:r>
          </a:p>
          <a:p>
            <a:r>
              <a:rPr lang="en-US" dirty="0" smtClean="0"/>
              <a:t>Tags under-used, but assumed required</a:t>
            </a:r>
          </a:p>
          <a:p>
            <a:r>
              <a:rPr lang="en-US" dirty="0" smtClean="0"/>
              <a:t>Use of drop-down menus</a:t>
            </a:r>
          </a:p>
          <a:p>
            <a:r>
              <a:rPr lang="en-US" dirty="0" smtClean="0"/>
              <a:t>Lack of guidance for new users</a:t>
            </a:r>
          </a:p>
          <a:p>
            <a:r>
              <a:rPr lang="en-US" dirty="0" smtClean="0"/>
              <a:t>Inconsistent sorting of data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Prototype…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Questions and Answers (and any Suggestions)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917</TotalTime>
  <Words>180</Words>
  <Application>Microsoft Office PowerPoint</Application>
  <PresentationFormat>On-screen Show (4:3)</PresentationFormat>
  <Paragraphs>49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Bookman Old Style</vt:lpstr>
      <vt:lpstr>Gill Sans MT</vt:lpstr>
      <vt:lpstr>Wingdings 3</vt:lpstr>
      <vt:lpstr>Wingdings</vt:lpstr>
      <vt:lpstr>Calibri</vt:lpstr>
      <vt:lpstr>Origin</vt:lpstr>
      <vt:lpstr>Project 3: Library Guides       Final Presentation Cookie Cutters</vt:lpstr>
      <vt:lpstr>Quick Summary of Project</vt:lpstr>
      <vt:lpstr>What We Have Done</vt:lpstr>
      <vt:lpstr>What is Left:</vt:lpstr>
      <vt:lpstr>Results</vt:lpstr>
      <vt:lpstr>The Prototype…</vt:lpstr>
      <vt:lpstr>Questions and Answers (and any Suggestions)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3</dc:title>
  <dc:creator>Kevin</dc:creator>
  <cp:lastModifiedBy>Sean</cp:lastModifiedBy>
  <cp:revision>68</cp:revision>
  <dcterms:created xsi:type="dcterms:W3CDTF">2009-04-15T21:39:13Z</dcterms:created>
  <dcterms:modified xsi:type="dcterms:W3CDTF">2009-06-02T05:41:51Z</dcterms:modified>
</cp:coreProperties>
</file>