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94C9A-56A8-4849-9D18-8A3F636D61F6}">
          <p14:sldIdLst>
            <p14:sldId id="256"/>
            <p14:sldId id="257"/>
            <p14:sldId id="259"/>
            <p14:sldId id="261"/>
            <p14:sldId id="262"/>
            <p14:sldId id="263"/>
          </p14:sldIdLst>
        </p14:section>
        <p14:section name="Untitled Section" id="{1ACC5588-5B5F-41CD-93BD-8B777F77947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4D4D4D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505" autoAdjust="0"/>
  </p:normalViewPr>
  <p:slideViewPr>
    <p:cSldViewPr>
      <p:cViewPr>
        <p:scale>
          <a:sx n="81" d="100"/>
          <a:sy n="81" d="100"/>
        </p:scale>
        <p:origin x="-84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74B6A1-DCE8-42BB-B0C1-83E0B5600B30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3FDECD-39A3-4578-B5ED-BC5434205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C77FE-36FB-4823-98A6-31B645052D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A1A79-F67C-4FFE-B22D-A6A130A28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721D0E-3E6E-4292-A22A-25A7F9D909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D8A99-15B0-46D8-B8AE-F675679CDF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42B784-B777-4871-823F-79F756665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A5B754-C16B-422F-925A-727D74FD9C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42B784-B777-4871-823F-79F756665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92B1A-6FBA-4123-AE34-57E8141EDE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A8677D-3AF6-45EB-BF8D-80013CE7A7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17E2F-9429-43B3-9FCE-26C46A91FF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406F7-4D1A-402B-90E1-3F502ADCD1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4D31C9-110B-45B2-9060-4D61CFDBEE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DF007-77D8-48CC-8C2D-0EA808940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DAA76-7D22-4766-BD99-4FE4CF1B1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0AE5F6-0B8C-4E36-8FB6-93BDC4D43A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678DB-3871-4D00-89B0-6E9C6F86E2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FC9DF-698B-453D-8301-65B2277490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E335-21B1-452D-B392-D8E6C31BA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7879-6666-418B-B93B-AADF483933DF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6945-BD4D-4C35-A1BE-C5FCA7DA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D4C3-5A84-4341-907F-B3326B9E936B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FEC7-823E-463F-A107-37459941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8ED-2FCB-4398-8939-3101F26BFBA2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F556-3A59-4944-91D0-22CA0D3B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EF48-00D7-4BCA-9402-3AE7EEF1411F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1217-B804-4C46-9316-D283F6C9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7282-5DCD-444E-B06B-93C18F279404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D836-4ACD-4A26-B978-84ED6983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50C4-D252-4C3A-8D5B-45FF9BDC06ED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20CB-F7E3-4A9E-8F00-A10F385F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9084-64DB-4F80-A465-E5AB55A8EBBE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E01-8C85-42FA-A3D9-9F1AB921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4F11-F934-499C-9CC1-E982B7679715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D6B0-C03D-4892-BE01-597E73A30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35D9-F96B-4E9F-BEE9-7B69E6FB6B70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4BD9-4F5A-4E9B-B5B3-3BC322E44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68EE-DA1D-4DE6-93D7-E2F90CF8C9B7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BB7E-7850-4D8C-901F-4BF6DF320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2B09-D536-4C2C-B0F8-CD9AF0EE27C4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8F4011D-1DC3-4D47-9984-3754362AB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ED16B12-A448-42C4-96FC-C2084DF84F8B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ci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8  </a:t>
            </a:r>
            <a:br>
              <a:rPr lang="en-US" dirty="0" smtClean="0"/>
            </a:br>
            <a:r>
              <a:rPr lang="en-US" sz="3100" dirty="0" smtClean="0"/>
              <a:t>Feedback System for UCI Library Help Section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266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Dastyni</a:t>
            </a:r>
            <a:r>
              <a:rPr lang="en-US" dirty="0" smtClean="0"/>
              <a:t> </a:t>
            </a:r>
            <a:r>
              <a:rPr lang="en-US" dirty="0" err="1" smtClean="0"/>
              <a:t>Loksa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Dawei</a:t>
            </a:r>
            <a:r>
              <a:rPr lang="en-US" dirty="0" smtClean="0"/>
              <a:t> Wang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Linus </a:t>
            </a:r>
            <a:r>
              <a:rPr lang="en-US" dirty="0" err="1" smtClean="0"/>
              <a:t>Siska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Devin Pigera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Client : Christopher Davis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Thumbs up/down selection</a:t>
            </a:r>
          </a:p>
        </p:txBody>
      </p:sp>
      <p:pic>
        <p:nvPicPr>
          <p:cNvPr id="32773" name="Picture 5" descr="ThumbVote00_Clo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01025" cy="5464175"/>
          </a:xfrm>
          <a:prstGeom prst="rect">
            <a:avLst/>
          </a:prstGeom>
          <a:noFill/>
          <a:effectLst>
            <a:outerShdw dist="143684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948613" y="1563688"/>
            <a:ext cx="358775" cy="215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Thumbs up/down selection</a:t>
            </a:r>
          </a:p>
        </p:txBody>
      </p:sp>
      <p:pic>
        <p:nvPicPr>
          <p:cNvPr id="34821" name="Picture 5" descr="ThumbVote00_O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5483225"/>
          </a:xfrm>
          <a:prstGeom prst="rect">
            <a:avLst/>
          </a:prstGeom>
          <a:noFill/>
          <a:effectLst>
            <a:outerShdw dist="143684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948613" y="1563688"/>
            <a:ext cx="358775" cy="215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Response List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83563" cy="4187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Located at the top or bottom of every page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Clicking a "Was this helpful?" button presents a list of preset responses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Available responses provided via accordion drop menu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Yes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No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Didn't answer my question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Information is incorrect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Instructions are confusing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An "Other..." option could allow freeform user comments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Immediate feedback and record of rating (AJAX)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Clicking a list item submits response, and closes list.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Clicking the "X" button beside the list closes the list.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500" dirty="0" smtClean="0"/>
          </a:p>
          <a:p>
            <a:pPr lvl="1">
              <a:lnSpc>
                <a:spcPct val="90000"/>
              </a:lnSpc>
            </a:pPr>
            <a:endParaRPr lang="en-US" sz="1500" dirty="0" smtClean="0"/>
          </a:p>
          <a:p>
            <a:pPr lvl="1">
              <a:lnSpc>
                <a:spcPct val="90000"/>
              </a:lnSpc>
            </a:pPr>
            <a:endParaRPr lang="en-US" sz="15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9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24479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Response List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9975"/>
            <a:ext cx="82200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967663" y="1716088"/>
            <a:ext cx="358775" cy="215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Response List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50925"/>
            <a:ext cx="82200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948613" y="1716088"/>
            <a:ext cx="358775" cy="215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Response List</a:t>
            </a:r>
            <a:br>
              <a:rPr lang="en-US" dirty="0" smtClean="0"/>
            </a:br>
            <a:r>
              <a:rPr lang="en-US" sz="3100" dirty="0" smtClean="0"/>
              <a:t>(Style adapted from </a:t>
            </a:r>
            <a:r>
              <a:rPr lang="en-US" sz="3100" dirty="0" err="1" smtClean="0"/>
              <a:t>MSKnowledgeBase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8" name="Down Arrow 7"/>
          <p:cNvSpPr/>
          <p:nvPr/>
        </p:nvSpPr>
        <p:spPr>
          <a:xfrm rot="2700000">
            <a:off x="7967663" y="1716088"/>
            <a:ext cx="358775" cy="215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468483"/>
            <a:ext cx="5362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Choosing Test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Test-users selected to cover ‘college-audience’ demographic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Age Group : 19-50 (covers 64.9% of age groups)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Distribution of majors (non-ICS) -&gt; Grad, Undergrad &amp; Professors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2 sets of test-user groups: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Phase 1 : Test each prototype, choose best one ( 10 users)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Phase 2 : Test decided / fine-tuned prototype (5 users)</a:t>
            </a:r>
            <a:endParaRPr lang="en-US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Our group will meet users at a place of convenience (a UCI Library Probably)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Expected Duration: about 20 minutes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Users will be requested to interact with system and provide feedback on </a:t>
            </a:r>
            <a:br>
              <a:rPr lang="en-US" sz="1800" dirty="0" smtClean="0"/>
            </a:br>
            <a:r>
              <a:rPr lang="en-US" sz="1800" dirty="0" smtClean="0"/>
              <a:t>UX</a:t>
            </a:r>
          </a:p>
          <a:p>
            <a:pPr marL="41148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563" cy="625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Tentative Schedule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28863"/>
              </p:ext>
            </p:extLst>
          </p:nvPr>
        </p:nvGraphicFramePr>
        <p:xfrm>
          <a:off x="228600" y="762000"/>
          <a:ext cx="7620000" cy="587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2954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Assignments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r>
                        <a:rPr lang="en-US" sz="1400" baseline="0" dirty="0" smtClean="0"/>
                        <a:t> Presentation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April</a:t>
                      </a:r>
                      <a:r>
                        <a:rPr lang="en-US" sz="1400" baseline="0" dirty="0" smtClean="0"/>
                        <a:t> 25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Introduction, Schedule</a:t>
                      </a:r>
                      <a:r>
                        <a:rPr lang="en-US" sz="1400" baseline="0" dirty="0" smtClean="0"/>
                        <a:t> Planning, Test Design – Devin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5-star rating system – </a:t>
                      </a:r>
                      <a:r>
                        <a:rPr lang="en-US" sz="1400" baseline="0" dirty="0" err="1" smtClean="0"/>
                        <a:t>Dawei</a:t>
                      </a: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Thumbs Up/Thumbs Down – </a:t>
                      </a:r>
                      <a:r>
                        <a:rPr lang="en-US" sz="1400" baseline="0" dirty="0" err="1" smtClean="0"/>
                        <a:t>Dastyni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User Survey System – Linus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</a:t>
                      </a:r>
                      <a:r>
                        <a:rPr lang="en-US" sz="1400" baseline="0" dirty="0" smtClean="0"/>
                        <a:t> 3 prototypes to specification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April 26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5-star rating system – </a:t>
                      </a:r>
                      <a:r>
                        <a:rPr lang="en-US" sz="1400" dirty="0" err="1" smtClean="0"/>
                        <a:t>Dawei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ThumbsUp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ThumbsDown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Dastyni</a:t>
                      </a: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User Survey System – Linus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Phase 1 :</a:t>
                      </a:r>
                      <a:r>
                        <a:rPr lang="en-US" sz="1400" baseline="0" dirty="0" smtClean="0"/>
                        <a:t> Select Best Prototype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1</a:t>
                      </a:r>
                      <a:r>
                        <a:rPr lang="en-US" sz="1400" baseline="30000" dirty="0" smtClean="0"/>
                        <a:t>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Survey</a:t>
                      </a:r>
                      <a:r>
                        <a:rPr lang="en-US" sz="1400" baseline="0" dirty="0" smtClean="0"/>
                        <a:t> Design, Test Plan structuring – Devin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Test Study Control – </a:t>
                      </a:r>
                      <a:r>
                        <a:rPr lang="en-US" sz="1400" baseline="0" dirty="0" err="1" smtClean="0"/>
                        <a:t>Dawei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Dastyni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Fine-Tune Chosen</a:t>
                      </a:r>
                      <a:r>
                        <a:rPr lang="en-US" sz="1400" baseline="0" dirty="0" smtClean="0"/>
                        <a:t> Prototype based on user feedback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5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Feedback</a:t>
                      </a:r>
                      <a:r>
                        <a:rPr lang="en-US" sz="1400" baseline="0" dirty="0" smtClean="0"/>
                        <a:t> Analysis – Devin + whole team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Fine-tuning decided system – Respective team member of chosen system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Interim</a:t>
                      </a:r>
                      <a:r>
                        <a:rPr lang="en-US" sz="1400" b="1" baseline="0" dirty="0" smtClean="0"/>
                        <a:t> Presentation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13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Presentation</a:t>
                      </a:r>
                      <a:r>
                        <a:rPr lang="en-US" sz="1400" baseline="0" dirty="0" smtClean="0"/>
                        <a:t> Design &amp; Planning – Devin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Phase 2 : Test Final Prototype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28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Survey</a:t>
                      </a:r>
                      <a:r>
                        <a:rPr lang="en-US" sz="1400" baseline="0" dirty="0" smtClean="0"/>
                        <a:t> Design, Test Plan structuring – Devin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Test Study Control – Devin, Linus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Analyze</a:t>
                      </a:r>
                      <a:r>
                        <a:rPr lang="en-US" sz="1400" baseline="0" dirty="0" smtClean="0"/>
                        <a:t> Findings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Feedback analysis,</a:t>
                      </a:r>
                      <a:r>
                        <a:rPr lang="en-US" sz="1400" baseline="0" dirty="0" smtClean="0"/>
                        <a:t> Final Tuning – Devin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Final Presentation Preparation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 4</a:t>
                      </a:r>
                      <a:r>
                        <a:rPr lang="en-US" sz="1400" baseline="300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Assignment  Breakdown (to each member of team)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Final aggregation / content design - Devin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Final Report Preparation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 9th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Assignment Breakdown (to</a:t>
                      </a:r>
                      <a:r>
                        <a:rPr lang="en-US" sz="1400" baseline="0" dirty="0" smtClean="0"/>
                        <a:t> each member)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Thanks for Listening :-)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458200" cy="4187825"/>
          </a:xfrm>
        </p:spPr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Comments?</a:t>
            </a:r>
            <a:br>
              <a:rPr lang="en-US" sz="3200" dirty="0" smtClean="0"/>
            </a:br>
            <a:r>
              <a:rPr lang="en-US" sz="3200" dirty="0" smtClean="0"/>
              <a:t>Thoughts?</a:t>
            </a:r>
            <a:br>
              <a:rPr lang="en-US" sz="3200" dirty="0" smtClean="0"/>
            </a:br>
            <a:r>
              <a:rPr lang="en-US" sz="3200" dirty="0" smtClean="0"/>
              <a:t>Questions?</a:t>
            </a:r>
          </a:p>
          <a:p>
            <a:pPr marL="41148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 to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UCI Library Website: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http://www.lib.uci.edu</a:t>
            </a: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Connects 5 UCI Libraries and </a:t>
            </a:r>
            <a:br>
              <a:rPr lang="en-US" sz="2000" dirty="0" smtClean="0"/>
            </a:br>
            <a:r>
              <a:rPr lang="en-US" sz="2000" dirty="0" smtClean="0"/>
              <a:t>Research Resources together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Averages </a:t>
            </a:r>
            <a:r>
              <a:rPr lang="en-US" sz="2000" b="1" dirty="0" smtClean="0"/>
              <a:t>30,000 page hits </a:t>
            </a:r>
            <a:r>
              <a:rPr lang="en-US" sz="2000" dirty="0" smtClean="0"/>
              <a:t>a </a:t>
            </a:r>
            <a:br>
              <a:rPr lang="en-US" sz="2000" dirty="0" smtClean="0"/>
            </a:br>
            <a:r>
              <a:rPr lang="en-US" sz="2000" dirty="0" smtClean="0"/>
              <a:t>day (Google Analytics)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62000"/>
            <a:ext cx="4572000" cy="450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Client’s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Focus on improving the </a:t>
            </a:r>
            <a:br>
              <a:rPr lang="en-US" sz="1800" dirty="0" smtClean="0"/>
            </a:br>
            <a:r>
              <a:rPr lang="en-US" sz="1800" dirty="0" smtClean="0"/>
              <a:t>‘</a:t>
            </a:r>
            <a:r>
              <a:rPr lang="en-US" sz="1800" b="1" dirty="0" smtClean="0"/>
              <a:t>How Do I</a:t>
            </a:r>
            <a:r>
              <a:rPr lang="en-US" sz="1800" dirty="0" smtClean="0"/>
              <a:t>’ section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No existing method to collect</a:t>
            </a:r>
            <a:br>
              <a:rPr lang="en-US" sz="1800" dirty="0" smtClean="0"/>
            </a:br>
            <a:r>
              <a:rPr lang="en-US" sz="1800" dirty="0" smtClean="0"/>
              <a:t>user feedback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Goal</a:t>
            </a:r>
            <a:r>
              <a:rPr lang="en-US" sz="1800" dirty="0" smtClean="0"/>
              <a:t> : </a:t>
            </a:r>
            <a:r>
              <a:rPr lang="en-US" sz="1800" b="1" dirty="0" smtClean="0"/>
              <a:t>Design</a:t>
            </a:r>
            <a:r>
              <a:rPr lang="en-US" sz="1800" dirty="0" smtClean="0"/>
              <a:t> an effective &amp;</a:t>
            </a:r>
            <a:br>
              <a:rPr lang="en-US" sz="1800" dirty="0" smtClean="0"/>
            </a:br>
            <a:r>
              <a:rPr lang="en-US" sz="1800" dirty="0" smtClean="0"/>
              <a:t>easy to use component to</a:t>
            </a:r>
            <a:br>
              <a:rPr lang="en-US" sz="1800" dirty="0" smtClean="0"/>
            </a:br>
            <a:r>
              <a:rPr lang="en-US" sz="1800" dirty="0" smtClean="0"/>
              <a:t>gather user comments and</a:t>
            </a:r>
            <a:br>
              <a:rPr lang="en-US" sz="1800" dirty="0" smtClean="0"/>
            </a:br>
            <a:r>
              <a:rPr lang="en-US" sz="1800" dirty="0" smtClean="0"/>
              <a:t>feedback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524000"/>
            <a:ext cx="5151438" cy="372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" y="2286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Our 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5715000"/>
          </a:xfrm>
        </p:spPr>
        <p:txBody>
          <a:bodyPr rtlCol="0">
            <a:normAutofit fontScale="92500" lnSpcReduction="20000"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Understand Client</a:t>
            </a:r>
            <a:br>
              <a:rPr lang="en-US" sz="1800" dirty="0" smtClean="0"/>
            </a:br>
            <a:r>
              <a:rPr lang="en-US" sz="1800" dirty="0" smtClean="0"/>
              <a:t>Requirements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Design 3 prototype</a:t>
            </a:r>
            <a:br>
              <a:rPr lang="en-US" sz="1800" dirty="0" smtClean="0"/>
            </a:br>
            <a:r>
              <a:rPr lang="en-US" sz="1800" dirty="0" smtClean="0"/>
              <a:t>Feedback systems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Test Run 1</a:t>
            </a:r>
            <a:br>
              <a:rPr lang="en-US" sz="1800" dirty="0" smtClean="0"/>
            </a:br>
            <a:r>
              <a:rPr lang="en-US" sz="1800" dirty="0" smtClean="0"/>
              <a:t>Test each prototype with users</a:t>
            </a:r>
            <a:br>
              <a:rPr lang="en-US" sz="1800" dirty="0" smtClean="0"/>
            </a:b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Fine-tune best</a:t>
            </a:r>
            <a:br>
              <a:rPr lang="en-US" sz="1800" dirty="0" smtClean="0"/>
            </a:br>
            <a:r>
              <a:rPr lang="en-US" sz="1800" dirty="0" smtClean="0"/>
              <a:t>solution based on user thoughts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Test Run 2</a:t>
            </a:r>
            <a:br>
              <a:rPr lang="en-US" sz="1800" dirty="0" smtClean="0"/>
            </a:br>
            <a:r>
              <a:rPr lang="en-US" sz="1800" dirty="0" smtClean="0"/>
              <a:t>Test chosen / fine-tuned solution </a:t>
            </a:r>
            <a:br>
              <a:rPr lang="en-US" sz="1800" dirty="0" smtClean="0"/>
            </a:br>
            <a:r>
              <a:rPr lang="en-US" sz="1800" dirty="0" smtClean="0"/>
              <a:t>with users</a:t>
            </a:r>
            <a:br>
              <a:rPr lang="en-US" sz="1800" dirty="0" smtClean="0"/>
            </a:b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Present solution to </a:t>
            </a:r>
            <a:br>
              <a:rPr lang="en-US" sz="1800" dirty="0" smtClean="0"/>
            </a:br>
            <a:r>
              <a:rPr lang="en-US" sz="1800" dirty="0" smtClean="0"/>
              <a:t>client</a:t>
            </a:r>
            <a:br>
              <a:rPr lang="en-US" sz="1800" dirty="0" smtClean="0"/>
            </a:b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173538" y="1600200"/>
            <a:ext cx="1873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19563" y="2520950"/>
            <a:ext cx="1889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19563" y="3481388"/>
            <a:ext cx="1889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03688" y="4343400"/>
            <a:ext cx="1889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78288" y="5530850"/>
            <a:ext cx="1889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Our Chosen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5225"/>
            <a:ext cx="8229600" cy="5257800"/>
          </a:xfrm>
        </p:spPr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Selections based on careful study of top-rated 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User feedback systems currently in use on other websites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3352800"/>
            <a:ext cx="2346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448050"/>
            <a:ext cx="1103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3549650"/>
            <a:ext cx="24479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76200" y="40386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>
                <a:latin typeface="Calibri" pitchFamily="34" charset="0"/>
              </a:rPr>
              <a:t>5-star rating system</a:t>
            </a:r>
          </a:p>
        </p:txBody>
      </p:sp>
      <p:sp>
        <p:nvSpPr>
          <p:cNvPr id="22535" name="Content Placeholder 2"/>
          <p:cNvSpPr txBox="1">
            <a:spLocks/>
          </p:cNvSpPr>
          <p:nvPr/>
        </p:nvSpPr>
        <p:spPr bwMode="auto">
          <a:xfrm>
            <a:off x="2895600" y="41148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>
                <a:latin typeface="Calibri" pitchFamily="34" charset="0"/>
              </a:rPr>
              <a:t>Thumbs-Up / Thumbs-Down</a:t>
            </a:r>
          </a:p>
        </p:txBody>
      </p:sp>
      <p:sp>
        <p:nvSpPr>
          <p:cNvPr id="22536" name="Content Placeholder 2"/>
          <p:cNvSpPr txBox="1">
            <a:spLocks/>
          </p:cNvSpPr>
          <p:nvPr/>
        </p:nvSpPr>
        <p:spPr bwMode="auto">
          <a:xfrm>
            <a:off x="5486400" y="41148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>
                <a:latin typeface="Calibri" pitchFamily="34" charset="0"/>
              </a:rPr>
              <a:t>Response List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1409700" y="1981200"/>
            <a:ext cx="188913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114800" y="1981200"/>
            <a:ext cx="207963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878638" y="1981200"/>
            <a:ext cx="20796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5-Star Rating System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Located at the top or bottom of every page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1-5 rating along with brief statistics displayed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Immediate feedback and record of rating (AJAX)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Accordion-style drop down of additional comment box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Fold back up after submit of comment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Alternatively, clicking the X will remove the drop down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23479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5-Star Rating System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519"/>
          <a:stretch>
            <a:fillRect/>
          </a:stretch>
        </p:blipFill>
        <p:spPr bwMode="auto">
          <a:xfrm>
            <a:off x="457200" y="1066800"/>
            <a:ext cx="82216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292929">
                <a:alpha val="64999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098291" y="793735"/>
            <a:ext cx="357187" cy="3097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5-Star Rating System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9975"/>
            <a:ext cx="822007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292929">
                <a:alpha val="64999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2700000">
            <a:off x="7243763" y="234950"/>
            <a:ext cx="358775" cy="392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Thumbs up/down selection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Located at the top or bottom of every page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Polarized Thumbs up or Thumbs down response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Accordion-style drop down for additional "Why wasn't this helpful" information provided if page was rated down: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Didn't answer my question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Information is incorrect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Instructions are confusing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Other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Immediate feedback and record of rating (AJAX)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Fold back up after submission of additional information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295400"/>
            <a:ext cx="1103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263</TotalTime>
  <Words>481</Words>
  <Application>Microsoft Office PowerPoint</Application>
  <PresentationFormat>On-screen Show (4:3)</PresentationFormat>
  <Paragraphs>158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Project 8   Feedback System for UCI Library Help Section</vt:lpstr>
      <vt:lpstr>Intro to Product</vt:lpstr>
      <vt:lpstr>Client’s Goals</vt:lpstr>
      <vt:lpstr>Our Game Plan</vt:lpstr>
      <vt:lpstr>Our Chosen Prototypes</vt:lpstr>
      <vt:lpstr>5-Star Rating System</vt:lpstr>
      <vt:lpstr>5-Star Rating System</vt:lpstr>
      <vt:lpstr>5-Star Rating System</vt:lpstr>
      <vt:lpstr>Thumbs up/down selection</vt:lpstr>
      <vt:lpstr>Thumbs up/down selection</vt:lpstr>
      <vt:lpstr>Thumbs up/down selection</vt:lpstr>
      <vt:lpstr>Response List</vt:lpstr>
      <vt:lpstr>Response List</vt:lpstr>
      <vt:lpstr>Response List</vt:lpstr>
      <vt:lpstr>Response List (Style adapted from MSKnowledgeBase)</vt:lpstr>
      <vt:lpstr>Choosing Test Users</vt:lpstr>
      <vt:lpstr>Tentative Schedule</vt:lpstr>
      <vt:lpstr>Thanks for Listening :-)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8 : Feedback System for FAQ pages @ UCI Library</dc:title>
  <dc:creator>DevinPigera</dc:creator>
  <cp:lastModifiedBy>dpigera</cp:lastModifiedBy>
  <cp:revision>49</cp:revision>
  <dcterms:created xsi:type="dcterms:W3CDTF">2011-04-25T14:33:55Z</dcterms:created>
  <dcterms:modified xsi:type="dcterms:W3CDTF">2011-04-25T22:57:10Z</dcterms:modified>
</cp:coreProperties>
</file>