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png" ContentType="image/png"/>
  <Default Extension="xml" ContentType="application/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4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3.xml"/>
  <Override ContentType="application/vnd.openxmlformats-officedocument.theme+xml" PartName="/ppt/theme/theme2.xml"/>
  <Override ContentType="application/vnd.openxmlformats-officedocument.theme+xml" PartName="/ppt/theme/theme4.xml"/>
  <Override ContentType="application/vnd.openxmlformats-officedocument.theme+xml" PartName="/ppt/theme/theme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7.xml"/>
  <Override ContentType="application/vnd.openxmlformats-officedocument.presentationml.slide+xml" PartName="/ppt/slides/slide1.xml"/>
  <Override ContentType="application/vnd.openxmlformats-officedocument.presentationml.slide+xml" PartName="/ppt/slides/slide12.xml"/>
  <Override ContentType="application/vnd.openxmlformats-officedocument.presentationml.slide+xml" PartName="/ppt/slides/slide8.xml"/>
  <Override ContentType="application/vnd.openxmlformats-officedocument.presentationml.slide+xml" PartName="/ppt/slides/slide10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2.xml"/>
  <Override ContentType="application/vnd.openxmlformats-officedocument.presentationml.slide+xml" PartName="/ppt/slides/slide9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3.xml"/>
  <Override ContentType="application/vnd.openxmlformats-officedocument.presentationml.tableStyles+xml" PartName="/ppt/tableStyles.xml"/>
</Types>
</file>

<file path=_rels/.rels><?xml version="1.0" encoding="UTF-8" standalone="yes"?><Relationships xmlns="http://schemas.openxmlformats.org/package/2006/relationships"><Relationship Type="http://schemas.openxmlformats.org/officeDocument/2006/relationships/officeDocument" Id="rId1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c:Ignorable="mv" autoCompressPictures="0" mc:PreserveAttributes="mv:*" saveSubsetFonts="1">
  <p:sldMasterIdLst>
    <p:sldMasterId id="2147483660" r:id="rId4"/>
    <p:sldMasterId id="214748366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</p:sldIdLst>
  <p:sldSz cy="6858000" cx="9144000"/>
  <p:notesSz cy="9144000" cx="6858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i="0" baseline="0" strike="noStrike" sz="1400" b="0" cap="none" u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i="0" baseline="0" strike="noStrike" sz="1400" b="0" cap="none" u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i="0" baseline="0" strike="noStrike" sz="1400" b="0" cap="none" u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i="0" baseline="0" strike="noStrike" sz="1400" b="0" cap="none" u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i="0" baseline="0" strike="noStrike" sz="1400" b="0" cap="none" u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i="0" baseline="0" strike="noStrike" sz="1400" b="0" cap="none" u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i="0" baseline="0" strike="noStrike" sz="1400" b="0" cap="none" u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i="0" baseline="0" strike="noStrike" sz="1400" b="0" cap="none" u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i="0" baseline="0" strike="noStrike" sz="1400" b="0" cap="none" u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Type="http://schemas.openxmlformats.org/officeDocument/2006/relationships/slide" Id="rId18" Target="slides/slide12.xml"/><Relationship Type="http://schemas.openxmlformats.org/officeDocument/2006/relationships/slide" Id="rId17" Target="slides/slide11.xml"/><Relationship Type="http://schemas.openxmlformats.org/officeDocument/2006/relationships/slide" Id="rId16" Target="slides/slide10.xml"/><Relationship Type="http://schemas.openxmlformats.org/officeDocument/2006/relationships/slide" Id="rId15" Target="slides/slide9.xml"/><Relationship Type="http://schemas.openxmlformats.org/officeDocument/2006/relationships/slide" Id="rId14" Target="slides/slide8.xml"/><Relationship Type="http://schemas.openxmlformats.org/officeDocument/2006/relationships/presProps" Id="rId2" Target="presProps.xml"/><Relationship Type="http://schemas.openxmlformats.org/officeDocument/2006/relationships/slide" Id="rId12" Target="slides/slide6.xml"/><Relationship Type="http://schemas.openxmlformats.org/officeDocument/2006/relationships/theme" Id="rId1" Target="theme/theme3.xml"/><Relationship Type="http://schemas.openxmlformats.org/officeDocument/2006/relationships/slide" Id="rId13" Target="slides/slide7.xml"/><Relationship Type="http://schemas.openxmlformats.org/officeDocument/2006/relationships/slideMaster" Id="rId4" Target="slideMasters/slideMaster1.xml"/><Relationship Type="http://schemas.openxmlformats.org/officeDocument/2006/relationships/slide" Id="rId10" Target="slides/slide4.xml"/><Relationship Type="http://schemas.openxmlformats.org/officeDocument/2006/relationships/tableStyles" Id="rId3" Target="tableStyles.xml"/><Relationship Type="http://schemas.openxmlformats.org/officeDocument/2006/relationships/slide" Id="rId11" Target="slides/slide5.xml"/><Relationship Type="http://schemas.openxmlformats.org/officeDocument/2006/relationships/slide" Id="rId9" Target="slides/slide3.xml"/><Relationship Type="http://schemas.openxmlformats.org/officeDocument/2006/relationships/notesMaster" Id="rId6" Target="notesMasters/notesMaster1.xml"/><Relationship Type="http://schemas.openxmlformats.org/officeDocument/2006/relationships/slideMaster" Id="rId5" Target="slideMasters/slideMaster2.xml"/><Relationship Type="http://schemas.openxmlformats.org/officeDocument/2006/relationships/slide" Id="rId8" Target="slides/slide2.xml"/><Relationship Type="http://schemas.openxmlformats.org/officeDocument/2006/relationships/slide" Id="rId7" Target="slides/slide1.xml"/></Relationships>
</file>

<file path=ppt/notesMasters/_rels/notesMaster1.xml.rels><?xml version="1.0" encoding="UTF-8" standalone="yes"?><Relationships xmlns="http://schemas.openxmlformats.org/package/2006/relationships"><Relationship Type="http://schemas.openxmlformats.org/officeDocument/2006/relationships/theme" Id="rId1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1" id="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Shape 2" id="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name="Shape 3" id="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bIns="91425" tIns="91425" anchor="t" lIns="91425" rIns="91425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/>
        </p:txBody>
      </p:sp>
    </p:spTree>
  </p:cSld>
  <p:clrMap accent6="accent6" tx2="lt2" accent5="accent5" bg2="dk2" tx1="dk1" accent4="accent4" bg1="lt1" accent3="accent3" accent2="accent2" accent1="accent1" folHlink="folHlink" hlink="hlink"/>
</p:notesMaster>
</file>

<file path=ppt/notesSlides/_rels/notesSlide1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2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3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4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5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6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7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8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9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45" id="4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46" id="46"/>
          <p:cNvSpPr/>
          <p:nvPr>
            <p:ph type="sldImg" idx="2"/>
          </p:nvPr>
        </p:nvSpPr>
        <p:spPr>
          <a:xfrm>
            <a:off y="685800" x="1143225"/>
            <a:ext cy="3429000" cx="4572225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47" id="47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109" id="10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10" id="110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111" id="111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116" id="11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17" id="117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118" id="118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123" id="12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24" id="124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125" id="125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52" id="5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53" id="53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54" id="54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59" id="5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60" id="60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61" id="61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66" id="6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67" id="67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68" id="68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73" id="7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74" id="74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75" id="75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80" id="8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81" id="81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82" id="82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88" id="8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89" id="89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90" id="90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96" id="9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97" id="97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98" id="98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102" id="10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03" id="103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104" id="104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Type="http://schemas.openxmlformats.org/officeDocument/2006/relationships/slideMaster" Id="rId1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Type="http://schemas.openxmlformats.org/officeDocument/2006/relationships/slideMaster" Id="rId1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Type="http://schemas.openxmlformats.org/officeDocument/2006/relationships/slideMaster" Id="rId1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Type="http://schemas.openxmlformats.org/officeDocument/2006/relationships/slideMaster" Id="rId1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Type="http://schemas.openxmlformats.org/officeDocument/2006/relationships/slideMaster" Id="rId1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Type="http://schemas.openxmlformats.org/officeDocument/2006/relationships/slideMaster" Id="rId1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Type="http://schemas.openxmlformats.org/officeDocument/2006/relationships/slideMaster" Id="rId1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Type="http://schemas.openxmlformats.org/officeDocument/2006/relationships/slideMaster" Id="rId1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Type="http://schemas.openxmlformats.org/officeDocument/2006/relationships/slideMaster" Id="rId1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Type="http://schemas.openxmlformats.org/officeDocument/2006/relationships/slideMaster" Id="rId1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Type="http://schemas.openxmlformats.org/officeDocument/2006/relationships/slideMaster" Id="rId1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Type="http://schemas.openxmlformats.org/officeDocument/2006/relationships/slideMaster" Id="rId1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itle" type="title">
  <p:cSld name="title">
    <p:spTree>
      <p:nvGrpSpPr>
        <p:cNvPr name="Shape 7" id="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8" id="8"/>
          <p:cNvSpPr txBox="1"/>
          <p:nvPr>
            <p:ph type="subTitle" idx="1"/>
          </p:nvPr>
        </p:nvSpPr>
        <p:spPr>
          <a:xfrm>
            <a:off y="3786737" x="685800"/>
            <a:ext cy="1046400" cx="77724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t" anchorCtr="0" rIns="91425"/>
          <a:lstStyle>
            <a:lvl1pPr indent="190500" algn="ctr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None/>
              <a:defRPr i="0" baseline="0" strike="noStrike" sz="3000" b="0" cap="none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190500" algn="ctr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None/>
              <a:defRPr i="0" baseline="0" strike="noStrike" sz="3000" b="0" cap="none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190500" algn="ctr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None/>
              <a:defRPr i="0" baseline="0" strike="noStrike" sz="3000" b="0" cap="none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190500" algn="ctr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None/>
              <a:defRPr i="0" baseline="0" strike="noStrike" sz="3000" b="0" cap="none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190500" algn="ctr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None/>
              <a:defRPr i="0" baseline="0" strike="noStrike" sz="3000" b="0" cap="none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190500" algn="ctr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None/>
              <a:defRPr i="0" baseline="0" strike="noStrike" sz="3000" b="0" cap="none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190500" algn="ctr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None/>
              <a:defRPr i="0" baseline="0" strike="noStrike" sz="3000" b="0" cap="none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190500" algn="ctr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None/>
              <a:defRPr i="0" baseline="0" strike="noStrike" sz="3000" b="0" cap="none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190500" algn="ctr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None/>
              <a:defRPr i="0" baseline="0" strike="noStrike" sz="3000" b="0" cap="none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name="Shape 9" id="9"/>
          <p:cNvSpPr txBox="1"/>
          <p:nvPr>
            <p:ph type="ctrTitle"/>
          </p:nvPr>
        </p:nvSpPr>
        <p:spPr>
          <a:xfrm>
            <a:off y="2111123" x="685800"/>
            <a:ext cy="1546500" cx="77724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b" anchorCtr="0" rIns="91425"/>
          <a:lstStyle>
            <a:lvl1pPr indent="304800" algn="ctr" marL="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i="0" baseline="0" strike="noStrike" sz="4800" b="1" cap="none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304800" algn="ctr" marL="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i="0" baseline="0" strike="noStrike" sz="4800" b="1" cap="none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304800" algn="ctr" marL="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i="0" baseline="0" strike="noStrike" sz="4800" b="1" cap="none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304800" algn="ctr" marL="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i="0" baseline="0" strike="noStrike" sz="4800" b="1" cap="none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304800" algn="ctr" marL="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i="0" baseline="0" strike="noStrike" sz="4800" b="1" cap="none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304800" algn="ctr" marL="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i="0" baseline="0" strike="noStrike" sz="4800" b="1" cap="none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304800" algn="ctr" marL="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i="0" baseline="0" strike="noStrike" sz="4800" b="1" cap="none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304800" algn="ctr" marL="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i="0" baseline="0" strike="noStrike" sz="4800" b="1" cap="none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304800" algn="ctr" marL="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i="0" baseline="0" strike="noStrike" sz="4800" b="1" cap="none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itleOnly" type="titleOnly">
  <p:cSld name="titleOnly">
    <p:spTree>
      <p:nvGrpSpPr>
        <p:cNvPr name="Shape 35" id="3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36" id="36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b" anchorCtr="0" rIns="91425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CAPTION_ONLY">
  <p:cSld name="CAPTION_ONLY">
    <p:spTree>
      <p:nvGrpSpPr>
        <p:cNvPr name="Shape 37" id="3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38" id="38"/>
          <p:cNvSpPr txBox="1"/>
          <p:nvPr>
            <p:ph type="body" idx="1"/>
          </p:nvPr>
        </p:nvSpPr>
        <p:spPr>
          <a:xfrm>
            <a:off y="5875078" x="457200"/>
            <a:ext cy="692693" cx="82296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t" anchorCtr="0" rIns="91425"/>
          <a:lstStyle>
            <a:lvl1pPr indent="-285750" algn="ctr" marL="285750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1pPr>
            <a:lvl2pPr indent="-285750" algn="ctr" marL="285750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2pPr>
            <a:lvl3pPr indent="-285750" algn="ctr" marL="285750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3pPr>
            <a:lvl4pPr indent="-285750" algn="ctr" marL="285750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4pPr>
            <a:lvl5pPr indent="-285750" algn="ctr" marL="285750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5pPr>
            <a:lvl6pPr indent="-285750" algn="ctr" marL="285750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6pPr>
            <a:lvl7pPr indent="-285750" algn="ctr" marL="285750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7pPr>
            <a:lvl8pPr indent="-285750" algn="ctr" marL="285750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8pPr>
            <a:lvl9pPr indent="-285750" algn="ctr" marL="285750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blank" type="blank">
  <p:cSld name="blank">
    <p:spTree>
      <p:nvGrpSpPr>
        <p:cNvPr name="Shape 39" id="39"/>
        <p:cNvGrpSpPr/>
        <p:nvPr/>
      </p:nvGrpSpPr>
      <p:grpSpPr>
        <a:xfrm>
          <a:off y="0" x="0"/>
          <a:ext cy="0" cx="0"/>
          <a:chOff y="0" x="0"/>
          <a:chExt cy="0" cx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x" type="tx">
  <p:cSld name="tx">
    <p:spTree>
      <p:nvGrpSpPr>
        <p:cNvPr name="Shape 10" id="1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1" id="11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b" anchorCtr="0" rIns="91425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name="Shape 12" id="12"/>
          <p:cNvSpPr txBox="1"/>
          <p:nvPr>
            <p:ph type="body" idx="1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t" anchorCtr="0" rIns="91425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woColTx" type="twoColTx">
  <p:cSld name="twoColTx">
    <p:spTree>
      <p:nvGrpSpPr>
        <p:cNvPr name="Shape 13" id="1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4" id="14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b" anchorCtr="0" rIns="91425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name="Shape 15" id="15"/>
          <p:cNvSpPr txBox="1"/>
          <p:nvPr>
            <p:ph type="body" idx="1"/>
          </p:nvPr>
        </p:nvSpPr>
        <p:spPr>
          <a:xfrm>
            <a:off y="1600200" x="457200"/>
            <a:ext cy="4967700" cx="39945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t" anchorCtr="0" rIns="91425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/>
        </p:txBody>
      </p:sp>
      <p:sp>
        <p:nvSpPr>
          <p:cNvPr name="Shape 16" id="16"/>
          <p:cNvSpPr txBox="1"/>
          <p:nvPr>
            <p:ph type="body" idx="2"/>
          </p:nvPr>
        </p:nvSpPr>
        <p:spPr>
          <a:xfrm>
            <a:off y="1600200" x="4692273"/>
            <a:ext cy="4967700" cx="39945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t" anchorCtr="0" rIns="91425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itleOnly" type="titleOnly">
  <p:cSld name="titleOnly">
    <p:spTree>
      <p:nvGrpSpPr>
        <p:cNvPr name="Shape 17" id="1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8" id="18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b" anchorCtr="0" rIns="91425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CAPTION_ONLY">
  <p:cSld name="CAPTION_ONLY">
    <p:spTree>
      <p:nvGrpSpPr>
        <p:cNvPr name="Shape 19" id="1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20" id="20"/>
          <p:cNvSpPr txBox="1"/>
          <p:nvPr>
            <p:ph type="body" idx="1"/>
          </p:nvPr>
        </p:nvSpPr>
        <p:spPr>
          <a:xfrm>
            <a:off y="5875078" x="457200"/>
            <a:ext cy="692700" cx="82296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t" anchorCtr="0" rIns="91425"/>
          <a:lstStyle>
            <a:lvl1pPr indent="-285750" algn="ctr" marL="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66666"/>
              <a:buFont typeface="Arial"/>
              <a:buChar char="•"/>
              <a:defRPr sz="1800">
                <a:solidFill>
                  <a:schemeClr val="lt1"/>
                </a:solidFill>
              </a:defRPr>
            </a:lvl1pPr>
            <a:lvl2pPr indent="-285750" algn="ctr" marL="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ourier New"/>
              <a:buChar char="o"/>
              <a:defRPr sz="1800">
                <a:solidFill>
                  <a:schemeClr val="lt1"/>
                </a:solidFill>
              </a:defRPr>
            </a:lvl2pPr>
            <a:lvl3pPr indent="-285750" algn="ctr" marL="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Wingdings"/>
              <a:buChar char="§"/>
              <a:defRPr sz="1800">
                <a:solidFill>
                  <a:schemeClr val="lt1"/>
                </a:solidFill>
              </a:defRPr>
            </a:lvl3pPr>
            <a:lvl4pPr indent="-285750" algn="ctr" marL="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66666"/>
              <a:buFont typeface="Arial"/>
              <a:buChar char="•"/>
              <a:defRPr sz="1800">
                <a:solidFill>
                  <a:schemeClr val="lt1"/>
                </a:solidFill>
              </a:defRPr>
            </a:lvl4pPr>
            <a:lvl5pPr indent="-285750" algn="ctr" marL="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ourier New"/>
              <a:buChar char="o"/>
              <a:defRPr sz="1800">
                <a:solidFill>
                  <a:schemeClr val="lt1"/>
                </a:solidFill>
              </a:defRPr>
            </a:lvl5pPr>
            <a:lvl6pPr indent="-285750" algn="ctr" marL="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Wingdings"/>
              <a:buChar char="§"/>
              <a:defRPr sz="1800">
                <a:solidFill>
                  <a:schemeClr val="lt1"/>
                </a:solidFill>
              </a:defRPr>
            </a:lvl6pPr>
            <a:lvl7pPr indent="-285750" algn="ctr" marL="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66666"/>
              <a:buFont typeface="Arial"/>
              <a:buChar char="•"/>
              <a:defRPr sz="1800">
                <a:solidFill>
                  <a:schemeClr val="lt1"/>
                </a:solidFill>
              </a:defRPr>
            </a:lvl7pPr>
            <a:lvl8pPr indent="-285750" algn="ctr" marL="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ourier New"/>
              <a:buChar char="o"/>
              <a:defRPr sz="1800">
                <a:solidFill>
                  <a:schemeClr val="lt1"/>
                </a:solidFill>
              </a:defRPr>
            </a:lvl8pPr>
            <a:lvl9pPr indent="-285750" algn="ctr" marL="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Wingdings"/>
              <a:buChar char="§"/>
              <a:defRPr sz="18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blank" type="blank">
  <p:cSld name="blank">
    <p:spTree>
      <p:nvGrpSpPr>
        <p:cNvPr name="Shape 21" id="21"/>
        <p:cNvGrpSpPr/>
        <p:nvPr/>
      </p:nvGrpSpPr>
      <p:grpSpPr>
        <a:xfrm>
          <a:off y="0" x="0"/>
          <a:ext cy="0" cx="0"/>
          <a:chOff y="0" x="0"/>
          <a:chExt cy="0" cx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itle" type="title">
  <p:cSld name="title">
    <p:spTree>
      <p:nvGrpSpPr>
        <p:cNvPr name="Shape 25" id="2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26" id="26"/>
          <p:cNvSpPr txBox="1"/>
          <p:nvPr>
            <p:ph type="ctrTitle"/>
          </p:nvPr>
        </p:nvSpPr>
        <p:spPr>
          <a:xfrm>
            <a:off y="2111123" x="685800"/>
            <a:ext cy="1546474" cx="77724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b" anchorCtr="0" rIns="91425"/>
          <a:lstStyle>
            <a:lvl1pPr indent="304800" algn="ctr" mar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i="0" baseline="0" strike="noStrike" sz="4800" b="1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304800" algn="ctr" mar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i="0" baseline="0" strike="noStrike" sz="4800" b="1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304800" algn="ctr" mar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i="0" baseline="0" strike="noStrike" sz="4800" b="1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304800" algn="ctr" mar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i="0" baseline="0" strike="noStrike" sz="4800" b="1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304800" algn="ctr" mar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i="0" baseline="0" strike="noStrike" sz="4800" b="1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304800" algn="ctr" mar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i="0" baseline="0" strike="noStrike" sz="4800" b="1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304800" algn="ctr" mar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i="0" baseline="0" strike="noStrike" sz="4800" b="1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304800" algn="ctr" mar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i="0" baseline="0" strike="noStrike" sz="4800" b="1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304800" algn="ctr" mar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i="0" baseline="0" strike="noStrike" sz="4800" b="1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name="Shape 27" id="27"/>
          <p:cNvSpPr txBox="1"/>
          <p:nvPr>
            <p:ph type="subTitle" idx="1"/>
          </p:nvPr>
        </p:nvSpPr>
        <p:spPr>
          <a:xfrm>
            <a:off y="3786737" x="685800"/>
            <a:ext cy="1046317" cx="77724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t" anchorCtr="0" rIns="91425"/>
          <a:lstStyle>
            <a:lvl1pPr indent="190500" algn="ctr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i="0" baseline="0" strike="noStrike" sz="3000" b="0" cap="none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190500" algn="ctr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i="0" baseline="0" strike="noStrike" sz="3000" b="0" cap="none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190500" algn="ctr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i="0" baseline="0" strike="noStrike" sz="3000" b="0" cap="none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190500" algn="ctr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i="0" baseline="0" strike="noStrike" sz="3000" b="0" cap="none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190500" algn="ctr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i="0" baseline="0" strike="noStrike" sz="3000" b="0" cap="none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190500" algn="ctr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i="0" baseline="0" strike="noStrike" sz="3000" b="0" cap="none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190500" algn="ctr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i="0" baseline="0" strike="noStrike" sz="3000" b="0" cap="none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190500" algn="ctr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i="0" baseline="0" strike="noStrike" sz="3000" b="0" cap="none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190500" algn="ctr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i="0" baseline="0" strike="noStrike" sz="3000" b="0" cap="none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x" type="tx">
  <p:cSld name="tx">
    <p:spTree>
      <p:nvGrpSpPr>
        <p:cNvPr name="Shape 28" id="2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29" id="29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b" anchorCtr="0" rIns="91425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name="Shape 30" id="30"/>
          <p:cNvSpPr txBox="1"/>
          <p:nvPr>
            <p:ph type="body" idx="1"/>
          </p:nvPr>
        </p:nvSpPr>
        <p:spPr>
          <a:xfrm>
            <a:off y="1600200" x="457200"/>
            <a:ext cy="4967574" cx="82296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t" anchorCtr="0" rIns="91425"/>
          <a:lstStyle>
            <a:lvl1pPr rtl="0">
              <a:defRPr/>
            </a:lvl1pPr>
            <a:lvl2pPr indent="-285750" marL="742950" rtl="0">
              <a:defRPr/>
            </a:lvl2pPr>
            <a:lvl3pPr indent="-228600" marL="1143000" rtl="0">
              <a:defRPr/>
            </a:lvl3pPr>
            <a:lvl4pPr indent="-228600" marL="1600200"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woColTx" type="twoColTx">
  <p:cSld name="twoColTx">
    <p:spTree>
      <p:nvGrpSpPr>
        <p:cNvPr name="Shape 31" id="3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32" id="32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b" anchorCtr="0" rIns="91425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name="Shape 33" id="33"/>
          <p:cNvSpPr txBox="1"/>
          <p:nvPr>
            <p:ph type="body" idx="1"/>
          </p:nvPr>
        </p:nvSpPr>
        <p:spPr>
          <a:xfrm>
            <a:off y="1600200" x="457200"/>
            <a:ext cy="4967574" cx="3994525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t" anchorCtr="0" rIns="91425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/>
        </p:txBody>
      </p:sp>
      <p:sp>
        <p:nvSpPr>
          <p:cNvPr name="Shape 34" id="34"/>
          <p:cNvSpPr txBox="1"/>
          <p:nvPr>
            <p:ph type="body" idx="2"/>
          </p:nvPr>
        </p:nvSpPr>
        <p:spPr>
          <a:xfrm>
            <a:off y="1600200" x="4692273"/>
            <a:ext cy="4967574" cx="3994525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t" anchorCtr="0" rIns="91425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Type="http://schemas.openxmlformats.org/officeDocument/2006/relationships/slideLayout" Id="rId2" Target="../slideLayouts/slideLayout2.xml"/><Relationship Type="http://schemas.openxmlformats.org/officeDocument/2006/relationships/slideLayout" Id="rId1" Target="../slideLayouts/slideLayout1.xml"/><Relationship Type="http://schemas.openxmlformats.org/officeDocument/2006/relationships/slideLayout" Id="rId4" Target="../slideLayouts/slideLayout4.xml"/><Relationship Type="http://schemas.openxmlformats.org/officeDocument/2006/relationships/slideLayout" Id="rId3" Target="../slideLayouts/slideLayout3.xml"/><Relationship Type="http://schemas.openxmlformats.org/officeDocument/2006/relationships/slideLayout" Id="rId6" Target="../slideLayouts/slideLayout6.xml"/><Relationship Type="http://schemas.openxmlformats.org/officeDocument/2006/relationships/slideLayout" Id="rId5" Target="../slideLayouts/slideLayout5.xml"/><Relationship Type="http://schemas.openxmlformats.org/officeDocument/2006/relationships/theme" Id="rId7" Target="../theme/theme4.xml"/></Relationships>
</file>

<file path=ppt/slideMasters/_rels/slideMaster2.xml.rels><?xml version="1.0" encoding="UTF-8" standalone="yes"?><Relationships xmlns="http://schemas.openxmlformats.org/package/2006/relationships"><Relationship Type="http://schemas.openxmlformats.org/officeDocument/2006/relationships/slideLayout" Id="rId2" Target="../slideLayouts/slideLayout8.xml"/><Relationship Type="http://schemas.openxmlformats.org/officeDocument/2006/relationships/slideLayout" Id="rId1" Target="../slideLayouts/slideLayout7.xml"/><Relationship Type="http://schemas.openxmlformats.org/officeDocument/2006/relationships/slideLayout" Id="rId4" Target="../slideLayouts/slideLayout10.xml"/><Relationship Type="http://schemas.openxmlformats.org/officeDocument/2006/relationships/slideLayout" Id="rId3" Target="../slideLayouts/slideLayout9.xml"/><Relationship Type="http://schemas.openxmlformats.org/officeDocument/2006/relationships/slideLayout" Id="rId6" Target="../slideLayouts/slideLayout12.xml"/><Relationship Type="http://schemas.openxmlformats.org/officeDocument/2006/relationships/slideLayout" Id="rId5" Target="../slideLayouts/slideLayout11.xml"/><Relationship Type="http://schemas.openxmlformats.org/officeDocument/2006/relationships/theme" Id="rId7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dk1"/>
        </a:solidFill>
      </p:bgPr>
    </p:bg>
    <p:spTree>
      <p:nvGrpSpPr>
        <p:cNvPr name="Shape 4" id="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5" id="5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b" anchorCtr="0" rIns="91425"/>
          <a:lstStyle>
            <a:lvl1pPr indent="228600" algn="l" marL="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i="0" baseline="0" strike="noStrike" sz="3600" b="1" cap="none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228600" algn="l" marL="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i="0" baseline="0" strike="noStrike" sz="3600" b="1" cap="none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228600" algn="l" marL="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i="0" baseline="0" strike="noStrike" sz="3600" b="1" cap="none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228600" algn="l" marL="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i="0" baseline="0" strike="noStrike" sz="3600" b="1" cap="none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228600" algn="l" marL="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i="0" baseline="0" strike="noStrike" sz="3600" b="1" cap="none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228600" algn="l" marL="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i="0" baseline="0" strike="noStrike" sz="3600" b="1" cap="none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228600" algn="l" marL="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i="0" baseline="0" strike="noStrike" sz="3600" b="1" cap="none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228600" algn="l" marL="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i="0" baseline="0" strike="noStrike" sz="3600" b="1" cap="none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228600" algn="l" marL="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i="0" baseline="0" strike="noStrike" sz="3600" b="1" cap="none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name="Shape 6" id="6"/>
          <p:cNvSpPr txBox="1"/>
          <p:nvPr>
            <p:ph type="body" idx="1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t" anchorCtr="0" rIns="91425"/>
          <a:lstStyle>
            <a:lvl1pPr indent="-342900" algn="l" marL="342900" rtl="0">
              <a:spcBef>
                <a:spcPts val="600"/>
              </a:spcBef>
              <a:buClr>
                <a:schemeClr val="lt1"/>
              </a:buClr>
              <a:buSzPct val="166666"/>
              <a:buFont typeface="Arial"/>
              <a:buChar char="•"/>
              <a:defRPr i="0" baseline="0" strike="noStrike" sz="3000" b="0" cap="none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85750" algn="l" marL="742950" rtl="0">
              <a:spcBef>
                <a:spcPts val="480"/>
              </a:spcBef>
              <a:buClr>
                <a:schemeClr val="lt1"/>
              </a:buClr>
              <a:buSzPct val="100000"/>
              <a:buFont typeface="Courier New"/>
              <a:buChar char="o"/>
              <a:defRPr i="0" baseline="0" strike="noStrike" sz="2400" b="0" cap="none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algn="l" marL="1143000" rtl="0">
              <a:spcBef>
                <a:spcPts val="480"/>
              </a:spcBef>
              <a:buClr>
                <a:schemeClr val="lt1"/>
              </a:buClr>
              <a:buSzPct val="100000"/>
              <a:buFont typeface="Wingdings"/>
              <a:buChar char="§"/>
              <a:defRPr i="0" baseline="0" strike="noStrike" sz="2400" b="0" cap="none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algn="l" marL="1600200" rtl="0">
              <a:spcBef>
                <a:spcPts val="360"/>
              </a:spcBef>
              <a:buClr>
                <a:schemeClr val="lt1"/>
              </a:buClr>
              <a:buSzPct val="166666"/>
              <a:buFont typeface="Arial"/>
              <a:buChar char="•"/>
              <a:defRPr i="0" baseline="0" strike="noStrike" sz="1800" b="0" cap="none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algn="l" marL="2057400" rtl="0">
              <a:spcBef>
                <a:spcPts val="360"/>
              </a:spcBef>
              <a:buClr>
                <a:schemeClr val="lt1"/>
              </a:buClr>
              <a:buSzPct val="100000"/>
              <a:buFont typeface="Courier New"/>
              <a:buChar char="o"/>
              <a:defRPr i="0" baseline="0" strike="noStrike" sz="1800" b="0" cap="none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algn="l" marL="2514600" rtl="0">
              <a:spcBef>
                <a:spcPts val="360"/>
              </a:spcBef>
              <a:buClr>
                <a:schemeClr val="lt1"/>
              </a:buClr>
              <a:buSzPct val="100000"/>
              <a:buFont typeface="Wingdings"/>
              <a:buChar char="§"/>
              <a:defRPr i="0" baseline="0" strike="noStrike" sz="1800" b="0" cap="none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algn="l" marL="2971800" rtl="0">
              <a:spcBef>
                <a:spcPts val="360"/>
              </a:spcBef>
              <a:buClr>
                <a:schemeClr val="lt1"/>
              </a:buClr>
              <a:buSzPct val="166666"/>
              <a:buFont typeface="Arial"/>
              <a:buChar char="•"/>
              <a:defRPr i="0" baseline="0" strike="noStrike" sz="1800" b="0" cap="none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algn="l" marL="3429000" rtl="0">
              <a:spcBef>
                <a:spcPts val="360"/>
              </a:spcBef>
              <a:buClr>
                <a:schemeClr val="lt1"/>
              </a:buClr>
              <a:buSzPct val="100000"/>
              <a:buFont typeface="Courier New"/>
              <a:buChar char="o"/>
              <a:defRPr i="0" baseline="0" strike="noStrike" sz="1800" b="0" cap="none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algn="l" marL="3886200" rtl="0">
              <a:spcBef>
                <a:spcPts val="360"/>
              </a:spcBef>
              <a:buClr>
                <a:schemeClr val="lt1"/>
              </a:buClr>
              <a:buSzPct val="100000"/>
              <a:buFont typeface="Wingdings"/>
              <a:buChar char="§"/>
              <a:defRPr i="0" baseline="0" strike="noStrike" sz="1800" b="0" cap="none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6="accent6" tx2="lt2" bg2="dk2" accent5="accent5" tx1="dk1" bg1="lt1" accent4="accent4" accent3="accent3" accent2="accent2" accent1="accent1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name="Shape 22" id="2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23" id="23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b" anchorCtr="0" rIns="91425"/>
          <a:lstStyle>
            <a:lvl1pPr indent="228600" algn="l" mar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i="0" baseline="0" strike="noStrike" sz="3600" b="1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228600" algn="l" mar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i="0" baseline="0" strike="noStrike" sz="3600" b="1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228600" algn="l" mar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i="0" baseline="0" strike="noStrike" sz="3600" b="1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228600" algn="l" mar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i="0" baseline="0" strike="noStrike" sz="3600" b="1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228600" algn="l" mar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i="0" baseline="0" strike="noStrike" sz="3600" b="1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228600" algn="l" mar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i="0" baseline="0" strike="noStrike" sz="3600" b="1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228600" algn="l" mar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i="0" baseline="0" strike="noStrike" sz="3600" b="1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228600" algn="l" mar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i="0" baseline="0" strike="noStrike" sz="3600" b="1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228600" algn="l" mar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i="0" baseline="0" strike="noStrike" sz="3600" b="1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name="Shape 24" id="24"/>
          <p:cNvSpPr txBox="1"/>
          <p:nvPr>
            <p:ph type="body" idx="1"/>
          </p:nvPr>
        </p:nvSpPr>
        <p:spPr>
          <a:xfrm>
            <a:off y="1600200" x="457200"/>
            <a:ext cy="4967574" cx="82296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t" anchorCtr="0" rIns="91425"/>
          <a:lstStyle>
            <a:lvl1pPr indent="-342900" algn="l" marL="342900" rtl="0">
              <a:spcBef>
                <a:spcPts val="600"/>
              </a:spcBef>
              <a:buClr>
                <a:schemeClr val="dk1"/>
              </a:buClr>
              <a:buSzPct val="166666"/>
              <a:buFont typeface="Arial"/>
              <a:buChar char="•"/>
              <a:defRPr i="0" baseline="0" strike="noStrike" sz="30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85750" algn="l" marL="742950" rtl="0">
              <a:spcBef>
                <a:spcPts val="480"/>
              </a:spcBef>
              <a:buClr>
                <a:schemeClr val="dk1"/>
              </a:buClr>
              <a:buSzPct val="100000"/>
              <a:buFont typeface="Courier New"/>
              <a:buChar char="o"/>
              <a:defRPr i="0" baseline="0" strike="noStrike" sz="24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algn="l" marL="1143000" rtl="0">
              <a:spcBef>
                <a:spcPts val="480"/>
              </a:spcBef>
              <a:buClr>
                <a:schemeClr val="dk1"/>
              </a:buClr>
              <a:buSzPct val="100000"/>
              <a:buFont typeface="Wingdings"/>
              <a:buChar char="§"/>
              <a:defRPr i="0" baseline="0" strike="noStrike" sz="24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algn="l" marL="1600200" rtl="0">
              <a:spcBef>
                <a:spcPts val="360"/>
              </a:spcBef>
              <a:buClr>
                <a:schemeClr val="dk1"/>
              </a:buClr>
              <a:buSzPct val="166666"/>
              <a:buFont typeface="Arial"/>
              <a:buChar char="•"/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algn="l" marL="2057400" rtl="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algn="l" marL="2514600" rtl="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algn="l" marL="2971800" rtl="0">
              <a:spcBef>
                <a:spcPts val="360"/>
              </a:spcBef>
              <a:buClr>
                <a:schemeClr val="dk1"/>
              </a:buClr>
              <a:buSzPct val="166666"/>
              <a:buFont typeface="Arial"/>
              <a:buChar char="•"/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algn="l" marL="3429000" rtl="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algn="l" marL="3886200" rtl="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6="accent6" tx2="lt2" bg2="dk2" accent5="accent5" tx1="dk1" bg1="lt1" accent4="accent4" accent3="accent3" accent2="accent2" accent1="accent1" folHlink="folHlink" hlink="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1.xml"/><Relationship Type="http://schemas.openxmlformats.org/officeDocument/2006/relationships/slideLayout" Id="rId1" Target="../slideLayouts/slideLayout1.xml"/><Relationship Type="http://schemas.openxmlformats.org/officeDocument/2006/relationships/image" Id="rId3" Target="../media/image00.jpg"/></Relationships>
</file>

<file path=ppt/slides/_rels/slide10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10.xml"/><Relationship Type="http://schemas.openxmlformats.org/officeDocument/2006/relationships/slideLayout" Id="rId1" Target="../slideLayouts/slideLayout2.xml"/><Relationship Type="http://schemas.openxmlformats.org/officeDocument/2006/relationships/image" Id="rId3" Target="../media/image08.jpg"/></Relationships>
</file>

<file path=ppt/slides/_rels/slide11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11.xml"/><Relationship Type="http://schemas.openxmlformats.org/officeDocument/2006/relationships/slideLayout" Id="rId1" Target="../slideLayouts/slideLayout2.xml"/><Relationship Type="http://schemas.openxmlformats.org/officeDocument/2006/relationships/image" Id="rId3" Target="../media/image09.jpg"/></Relationships>
</file>

<file path=ppt/slides/_rels/slide12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12.xml"/><Relationship Type="http://schemas.openxmlformats.org/officeDocument/2006/relationships/slideLayout" Id="rId1" Target="../slideLayouts/slideLayout2.xml"/><Relationship Type="http://schemas.openxmlformats.org/officeDocument/2006/relationships/image" Id="rId3" Target="../media/image04.jpg"/></Relationships>
</file>

<file path=ppt/slides/_rels/slide2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2.xml"/><Relationship Type="http://schemas.openxmlformats.org/officeDocument/2006/relationships/slideLayout" Id="rId1" Target="../slideLayouts/slideLayout2.xml"/><Relationship Type="http://schemas.openxmlformats.org/officeDocument/2006/relationships/image" Id="rId3" Target="../media/image07.jpg"/></Relationships>
</file>

<file path=ppt/slides/_rels/slide3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3.xml"/><Relationship Type="http://schemas.openxmlformats.org/officeDocument/2006/relationships/slideLayout" Id="rId1" Target="../slideLayouts/slideLayout2.xml"/><Relationship Type="http://schemas.openxmlformats.org/officeDocument/2006/relationships/image" Id="rId3" Target="../media/image03.jpg"/></Relationships>
</file>

<file path=ppt/slides/_rels/slide4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4.xml"/><Relationship Type="http://schemas.openxmlformats.org/officeDocument/2006/relationships/slideLayout" Id="rId1" Target="../slideLayouts/slideLayout2.xml"/><Relationship Type="http://schemas.openxmlformats.org/officeDocument/2006/relationships/image" Id="rId3" Target="../media/image07.jpg"/></Relationships>
</file>

<file path=ppt/slides/_rels/slide5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5.xml"/><Relationship Type="http://schemas.openxmlformats.org/officeDocument/2006/relationships/slideLayout" Id="rId1" Target="../slideLayouts/slideLayout1.xml"/><Relationship Type="http://schemas.openxmlformats.org/officeDocument/2006/relationships/image" Id="rId3" Target="../media/image00.jpg"/></Relationships>
</file>

<file path=ppt/slides/_rels/slide6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6.xml"/><Relationship Type="http://schemas.openxmlformats.org/officeDocument/2006/relationships/slideLayout" Id="rId1" Target="../slideLayouts/slideLayout2.xml"/><Relationship Type="http://schemas.openxmlformats.org/officeDocument/2006/relationships/image" Id="rId3" Target="../media/image04.jpg"/></Relationships>
</file>

<file path=ppt/slides/_rels/slide7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7.xml"/><Relationship Type="http://schemas.openxmlformats.org/officeDocument/2006/relationships/slideLayout" Id="rId1" Target="../slideLayouts/slideLayout2.xml"/><Relationship Type="http://schemas.openxmlformats.org/officeDocument/2006/relationships/image" Id="rId4" Target="../media/image06.png"/><Relationship Type="http://schemas.openxmlformats.org/officeDocument/2006/relationships/image" Id="rId3" Target="../media/image03.jpg"/><Relationship Type="http://schemas.openxmlformats.org/officeDocument/2006/relationships/image" Id="rId5" Target="../media/image01.png"/></Relationships>
</file>

<file path=ppt/slides/_rels/slide8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8.xml"/><Relationship Type="http://schemas.openxmlformats.org/officeDocument/2006/relationships/slideLayout" Id="rId1" Target="../slideLayouts/slideLayout2.xml"/><Relationship Type="http://schemas.openxmlformats.org/officeDocument/2006/relationships/image" Id="rId4" Target="../media/image02.png"/><Relationship Type="http://schemas.openxmlformats.org/officeDocument/2006/relationships/image" Id="rId3" Target="../media/image04.jpg"/><Relationship Type="http://schemas.openxmlformats.org/officeDocument/2006/relationships/image" Id="rId5" Target="../media/image05.png"/></Relationships>
</file>

<file path=ppt/slides/_rels/slide9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9.xml"/><Relationship Type="http://schemas.openxmlformats.org/officeDocument/2006/relationships/slideLayout" Id="rId1" Target="../slideLayouts/slideLayout2.xml"/><Relationship Type="http://schemas.openxmlformats.org/officeDocument/2006/relationships/image" Id="rId3" Target="../media/image0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name="Shape 40" id="4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41" id="41"/>
          <p:cNvSpPr txBox="1"/>
          <p:nvPr>
            <p:ph type="ctrTitle"/>
          </p:nvPr>
        </p:nvSpPr>
        <p:spPr>
          <a:xfrm>
            <a:off y="425673" x="685799"/>
            <a:ext cy="1546500" cx="7772400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>
            <a:pPr>
              <a:buNone/>
            </a:pPr>
            <a:r>
              <a:rPr lang="en" i="1"/>
              <a:t>A Mobile Guide to </a:t>
            </a:r>
            <a:r>
              <a:rPr lang="en" i="1">
                <a:solidFill>
                  <a:srgbClr val="0B5394"/>
                </a:solidFill>
              </a:rPr>
              <a:t>California's High Desert</a:t>
            </a:r>
          </a:p>
        </p:txBody>
      </p:sp>
      <p:sp>
        <p:nvSpPr>
          <p:cNvPr name="Shape 42" id="42"/>
          <p:cNvSpPr/>
          <p:nvPr/>
        </p:nvSpPr>
        <p:spPr>
          <a:xfrm>
            <a:off y="4395500" x="4721492"/>
            <a:ext cy="1648800" cx="4169399"/>
          </a:xfrm>
          <a:prstGeom prst="round2DiagRect">
            <a:avLst>
              <a:gd name="adj1" fmla="val 16667"/>
              <a:gd name="adj2" fmla="val 3664"/>
            </a:avLst>
          </a:prstGeom>
          <a:solidFill>
            <a:srgbClr val="1E2225">
              <a:alpha val="74620"/>
            </a:srgbClr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/>
        </p:txBody>
      </p:sp>
      <p:sp>
        <p:nvSpPr>
          <p:cNvPr name="Shape 43" id="43"/>
          <p:cNvSpPr txBox="1"/>
          <p:nvPr>
            <p:ph type="subTitle" idx="1"/>
          </p:nvPr>
        </p:nvSpPr>
        <p:spPr>
          <a:xfrm>
            <a:off y="4463450" x="884699"/>
            <a:ext cy="1046400" cx="7772400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>
            <a:pPr algn="r" rtl="0" lvl="0">
              <a:buNone/>
            </a:pPr>
            <a:r>
              <a:rPr lang="en" b="1">
                <a:solidFill>
                  <a:srgbClr val="FFFFFF"/>
                </a:solidFill>
              </a:rPr>
              <a:t>Van Erick Custodio</a:t>
            </a:r>
          </a:p>
          <a:p>
            <a:pPr algn="r" rtl="0" lvl="0">
              <a:buNone/>
            </a:pPr>
            <a:r>
              <a:rPr lang="en" b="1">
                <a:solidFill>
                  <a:srgbClr val="FFFFFF"/>
                </a:solidFill>
              </a:rPr>
              <a:t>Sohrob Raja</a:t>
            </a:r>
          </a:p>
          <a:p>
            <a:pPr algn="r">
              <a:buNone/>
            </a:pPr>
            <a:r>
              <a:rPr lang="en" b="1">
                <a:solidFill>
                  <a:srgbClr val="FFFFFF"/>
                </a:solidFill>
              </a:rPr>
              <a:t>Rachel Rose Ulgado</a:t>
            </a:r>
          </a:p>
        </p:txBody>
      </p:sp>
      <p:sp>
        <p:nvSpPr>
          <p:cNvPr name="Shape 44" id="44"/>
          <p:cNvSpPr txBox="1"/>
          <p:nvPr>
            <p:ph type="subTitle" idx="2"/>
          </p:nvPr>
        </p:nvSpPr>
        <p:spPr>
          <a:xfrm>
            <a:off y="5556925" x="1174592"/>
            <a:ext cy="587999" cx="2183700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>
            <a:pPr algn="r" lvl="0">
              <a:buClr>
                <a:srgbClr val="000000"/>
              </a:buClr>
              <a:buSzPct val="78571"/>
              <a:buFont typeface="Arial"/>
              <a:buNone/>
            </a:pPr>
            <a:r>
              <a:rPr lang="en" sz="1400">
                <a:solidFill>
                  <a:srgbClr val="FFFFFF"/>
                </a:solidFill>
              </a:rPr>
              <a:t>images photographed by James Mann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name="Shape 105" id="10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06" id="106"/>
          <p:cNvSpPr/>
          <p:nvPr/>
        </p:nvSpPr>
        <p:spPr>
          <a:xfrm>
            <a:off y="458809" x="253555"/>
            <a:ext cy="5855700" cx="8596499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1E2225">
              <a:alpha val="89230"/>
            </a:srgbClr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/>
        </p:txBody>
      </p:sp>
      <p:sp>
        <p:nvSpPr>
          <p:cNvPr name="Shape 107" id="107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>
            <a:pPr lvl="0">
              <a:buClr>
                <a:srgbClr val="000000"/>
              </a:buClr>
              <a:buSzPct val="30555"/>
              <a:buFont typeface="Arial"/>
              <a:buNone/>
            </a:pPr>
            <a:r>
              <a:rPr lang="en"/>
              <a:t>Feedback - User Testing</a:t>
            </a:r>
          </a:p>
        </p:txBody>
      </p:sp>
      <p:sp>
        <p:nvSpPr>
          <p:cNvPr name="Shape 108" id="108"/>
          <p:cNvSpPr txBox="1"/>
          <p:nvPr>
            <p:ph type="body" idx="1"/>
          </p:nvPr>
        </p:nvSpPr>
        <p:spPr>
          <a:xfrm>
            <a:off y="1447800" x="457200"/>
            <a:ext cy="4967700" cx="8229600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>
            <a:pPr indent="-381000" marL="914400" rtl="0" lvl="1">
              <a:buClr>
                <a:schemeClr val="lt1"/>
              </a:buClr>
              <a:buSzPct val="80000"/>
              <a:buFont typeface="Courier New"/>
              <a:buChar char="o"/>
            </a:pPr>
            <a:r>
              <a:rPr lang="en"/>
              <a:t>cancel button for blog</a:t>
            </a:r>
          </a:p>
          <a:p>
            <a:pPr indent="-381000" marL="914400" rtl="0" lvl="1">
              <a:buClr>
                <a:schemeClr val="lt1"/>
              </a:buClr>
              <a:buSzPct val="80000"/>
              <a:buFont typeface="Courier New"/>
              <a:buChar char="o"/>
            </a:pPr>
            <a:r>
              <a:rPr lang="en"/>
              <a:t>include a blurb about the High Desert</a:t>
            </a:r>
          </a:p>
          <a:p>
            <a:pPr indent="-381000" marL="914400" rtl="0" lvl="1">
              <a:buClr>
                <a:schemeClr val="lt1"/>
              </a:buClr>
              <a:buSzPct val="80000"/>
              <a:buFont typeface="Courier New"/>
              <a:buChar char="o"/>
            </a:pPr>
            <a:r>
              <a:rPr lang="en"/>
              <a:t>broken link</a:t>
            </a:r>
          </a:p>
          <a:p>
            <a:pPr indent="-381000" marL="914400" rtl="0" lvl="1">
              <a:buClr>
                <a:schemeClr val="lt1"/>
              </a:buClr>
              <a:buSzPct val="80000"/>
              <a:buFont typeface="Courier New"/>
              <a:buChar char="o"/>
            </a:pPr>
            <a:r>
              <a:rPr lang="en"/>
              <a:t>timeline was confusing</a:t>
            </a:r>
          </a:p>
          <a:p>
            <a:pPr indent="-381000" marL="914400" rtl="0" lvl="1">
              <a:buClr>
                <a:schemeClr val="lt1"/>
              </a:buClr>
              <a:buSzPct val="80000"/>
              <a:buFont typeface="Courier New"/>
              <a:buChar char="o"/>
            </a:pPr>
            <a:r>
              <a:rPr lang="en"/>
              <a:t>difficult to see stories icon</a:t>
            </a:r>
          </a:p>
          <a:p>
            <a:pPr indent="-381000" marL="914400" rtl="0" lvl="1">
              <a:buClr>
                <a:schemeClr val="lt1"/>
              </a:buClr>
              <a:buSzPct val="80000"/>
              <a:buFont typeface="Courier New"/>
              <a:buChar char="o"/>
            </a:pPr>
            <a:r>
              <a:rPr lang="en"/>
              <a:t>audio recording was least usable</a:t>
            </a:r>
          </a:p>
          <a:p>
            <a:r>
              <a:t/>
            </a:r>
          </a:p>
          <a:p>
            <a:pPr indent="-381000" marL="914400" rtl="0" lvl="1">
              <a:buClr>
                <a:schemeClr val="lt1"/>
              </a:buClr>
              <a:buSzPct val="80000"/>
              <a:buFont typeface="Courier New"/>
              <a:buChar char="o"/>
            </a:pPr>
            <a:r>
              <a:rPr lang="en"/>
              <a:t>include a legend on map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name="Shape 112" id="11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13" id="113"/>
          <p:cNvSpPr/>
          <p:nvPr/>
        </p:nvSpPr>
        <p:spPr>
          <a:xfrm>
            <a:off y="458809" x="253555"/>
            <a:ext cy="5855700" cx="8596499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1E2225">
              <a:alpha val="89230"/>
            </a:srgbClr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/>
        </p:txBody>
      </p:sp>
      <p:sp>
        <p:nvSpPr>
          <p:cNvPr name="Shape 114" id="114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>
            <a:pPr>
              <a:buNone/>
            </a:pPr>
            <a:r>
              <a:rPr lang="en"/>
              <a:t>Schedule - Week 10 &amp; Finals</a:t>
            </a:r>
          </a:p>
        </p:txBody>
      </p:sp>
      <p:sp>
        <p:nvSpPr>
          <p:cNvPr name="Shape 115" id="115"/>
          <p:cNvSpPr txBox="1"/>
          <p:nvPr>
            <p:ph type="body" idx="1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>
            <a:pPr indent="-419100" marR="0" algn="l" marL="457200" rtl="0" lv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ct val="166666"/>
              <a:buFont typeface="Arial"/>
              <a:buChar char="•"/>
            </a:pPr>
            <a:r>
              <a:rPr lang="en">
                <a:solidFill>
                  <a:srgbClr val="FFFFFF"/>
                </a:solidFill>
              </a:rPr>
              <a:t>Complete user testing</a:t>
            </a:r>
          </a:p>
          <a:p>
            <a:pPr indent="-419100" marR="0" algn="l" marL="457200" rtl="0" lv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ct val="166666"/>
              <a:buFont typeface="Arial"/>
              <a:buChar char="•"/>
            </a:pPr>
            <a:r>
              <a:rPr lang="en">
                <a:solidFill>
                  <a:srgbClr val="FFFFFF"/>
                </a:solidFill>
              </a:rPr>
              <a:t>Finish final report by Saturday/Sunday</a:t>
            </a:r>
          </a:p>
          <a:p>
            <a:pPr indent="-419100" marR="0" algn="l" marL="457200" rtl="0" lv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ct val="166666"/>
              <a:buFont typeface="Arial"/>
              <a:buChar char="•"/>
            </a:pPr>
            <a:r>
              <a:rPr lang="en">
                <a:solidFill>
                  <a:srgbClr val="FFFFFF"/>
                </a:solidFill>
              </a:rPr>
              <a:t>Submit final redesign to client</a:t>
            </a:r>
          </a:p>
          <a:p>
            <a:r>
              <a:t/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name="Shape 119" id="11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20" id="120"/>
          <p:cNvSpPr/>
          <p:nvPr/>
        </p:nvSpPr>
        <p:spPr>
          <a:xfrm>
            <a:off y="458809" x="253555"/>
            <a:ext cy="5855700" cx="8596499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1E2225">
              <a:alpha val="89230"/>
            </a:srgbClr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/>
        </p:txBody>
      </p:sp>
      <p:sp>
        <p:nvSpPr>
          <p:cNvPr name="Shape 121" id="121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>
            <a:pPr lvl="0">
              <a:buClr>
                <a:srgbClr val="000000"/>
              </a:buClr>
              <a:buSzPct val="30555"/>
              <a:buFont typeface="Arial"/>
              <a:buNone/>
            </a:pPr>
            <a:r>
              <a:rPr lang="en"/>
              <a:t>Thank you!</a:t>
            </a:r>
          </a:p>
        </p:txBody>
      </p:sp>
      <p:sp>
        <p:nvSpPr>
          <p:cNvPr name="Shape 122" id="122"/>
          <p:cNvSpPr txBox="1"/>
          <p:nvPr>
            <p:ph type="body" idx="1"/>
          </p:nvPr>
        </p:nvSpPr>
        <p:spPr>
          <a:xfrm>
            <a:off y="1447800" x="457200"/>
            <a:ext cy="4967700" cx="8229600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>
            <a:pPr rtl="0" lvl="0">
              <a:buNone/>
            </a:pPr>
            <a:r>
              <a:rPr lang="en"/>
              <a:t>Special thanks to:</a:t>
            </a:r>
          </a:p>
          <a:p>
            <a:r>
              <a:t/>
            </a:r>
          </a:p>
          <a:p>
            <a:pPr indent="-419100" marL="457200" rtl="0" lvl="0">
              <a:buClr>
                <a:schemeClr val="lt1"/>
              </a:buClr>
              <a:buSzPct val="166666"/>
              <a:buFont typeface="Arial"/>
              <a:buChar char="•"/>
            </a:pPr>
            <a:r>
              <a:rPr lang="en"/>
              <a:t>Professor Kobsa</a:t>
            </a:r>
          </a:p>
          <a:p>
            <a:pPr indent="-419100" marL="457200" rtl="0" lvl="0">
              <a:buClr>
                <a:schemeClr val="lt1"/>
              </a:buClr>
              <a:buSzPct val="166666"/>
              <a:buFont typeface="Arial"/>
              <a:buChar char="•"/>
            </a:pPr>
            <a:r>
              <a:rPr lang="en"/>
              <a:t>Arden Stern</a:t>
            </a:r>
          </a:p>
          <a:p>
            <a:pPr indent="-419100" marL="457200" rtl="0" lvl="0">
              <a:buClr>
                <a:schemeClr val="lt1"/>
              </a:buClr>
              <a:buSzPct val="166666"/>
              <a:buFont typeface="Arial"/>
              <a:buChar char="•"/>
            </a:pPr>
            <a:r>
              <a:rPr lang="en"/>
              <a:t>James Mann</a:t>
            </a:r>
          </a:p>
          <a:p>
            <a:pPr indent="-419100" marL="457200" rtl="0" lvl="0">
              <a:buClr>
                <a:schemeClr val="lt1"/>
              </a:buClr>
              <a:buSzPct val="166666"/>
              <a:buFont typeface="Arial"/>
              <a:buChar char="•"/>
            </a:pPr>
            <a:r>
              <a:rPr lang="en"/>
              <a:t>Katherine Nguyen</a:t>
            </a:r>
          </a:p>
          <a:p>
            <a:pPr indent="-419100" marL="457200" rtl="0" lvl="0">
              <a:buClr>
                <a:schemeClr val="lt1"/>
              </a:buClr>
              <a:buSzPct val="166666"/>
              <a:buFont typeface="Arial"/>
              <a:buChar char="•"/>
            </a:pPr>
            <a:r>
              <a:rPr lang="en"/>
              <a:t>Danny Lam</a:t>
            </a:r>
          </a:p>
          <a:p>
            <a:pPr indent="-419100" marL="457200" rtl="0" lvl="0">
              <a:buClr>
                <a:schemeClr val="lt1"/>
              </a:buClr>
              <a:buSzPct val="166666"/>
              <a:buFont typeface="Arial"/>
              <a:buChar char="•"/>
            </a:pPr>
            <a:r>
              <a:rPr lang="en"/>
              <a:t>Our participants 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name="Shape 48" id="4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49" id="49"/>
          <p:cNvSpPr/>
          <p:nvPr/>
        </p:nvSpPr>
        <p:spPr>
          <a:xfrm>
            <a:off y="458809" x="253555"/>
            <a:ext cy="5855700" cx="8596499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1E2225">
              <a:alpha val="89230"/>
            </a:srgbClr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/>
        </p:txBody>
      </p:sp>
      <p:sp>
        <p:nvSpPr>
          <p:cNvPr name="Shape 50" id="50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>
            <a:pPr>
              <a:buNone/>
            </a:pPr>
            <a:r>
              <a:rPr lang="en"/>
              <a:t>Objectives</a:t>
            </a:r>
          </a:p>
        </p:txBody>
      </p:sp>
      <p:sp>
        <p:nvSpPr>
          <p:cNvPr name="Shape 51" id="51"/>
          <p:cNvSpPr txBox="1"/>
          <p:nvPr>
            <p:ph type="body" idx="1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>
            <a:pPr indent="-419100" marR="0" algn="l" marL="457200" rtl="0" lv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ct val="166666"/>
              <a:buFont typeface="Arial"/>
              <a:buChar char="•"/>
            </a:pPr>
            <a:r>
              <a:rPr lang="en"/>
              <a:t>Create a mobile application for tablet devices</a:t>
            </a:r>
          </a:p>
          <a:p>
            <a:r>
              <a:t/>
            </a:r>
          </a:p>
          <a:p>
            <a:pPr indent="-419100" marR="0" algn="l" marL="457200" rtl="0" lv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ct val="166666"/>
              <a:buFont typeface="Arial"/>
              <a:buChar char="•"/>
            </a:pPr>
            <a:r>
              <a:rPr lang="en"/>
              <a:t>Foster interest in preservation and nostalgia for the high desert and its history</a:t>
            </a:r>
          </a:p>
          <a:p>
            <a:pPr indent="-419100" marR="0" algn="l" marL="457200" rtl="0" lv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ct val="166666"/>
              <a:buFont typeface="Arial"/>
              <a:buChar char="•"/>
            </a:pPr>
            <a:r>
              <a:rPr lang="en"/>
              <a:t>Emphasize and highlight artistic elements</a:t>
            </a:r>
          </a:p>
          <a:p>
            <a:pPr indent="-419100" marR="0" algn="l" marL="457200" rtl="0" lv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ct val="166666"/>
              <a:buFont typeface="Arial"/>
              <a:buChar char="•"/>
            </a:pPr>
            <a:r>
              <a:rPr lang="en"/>
              <a:t>Provide an immersive environment for end users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name="Shape 55" id="5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56" id="56"/>
          <p:cNvSpPr/>
          <p:nvPr/>
        </p:nvSpPr>
        <p:spPr>
          <a:xfrm>
            <a:off y="458809" x="253555"/>
            <a:ext cy="5855700" cx="8596499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1E2225">
              <a:alpha val="89230"/>
            </a:srgbClr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/>
        </p:txBody>
      </p:sp>
      <p:sp>
        <p:nvSpPr>
          <p:cNvPr name="Shape 57" id="57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>
            <a:pPr>
              <a:buNone/>
            </a:pPr>
            <a:r>
              <a:rPr lang="en"/>
              <a:t>Methods</a:t>
            </a:r>
          </a:p>
        </p:txBody>
      </p:sp>
      <p:sp>
        <p:nvSpPr>
          <p:cNvPr name="Shape 58" id="58"/>
          <p:cNvSpPr txBox="1"/>
          <p:nvPr>
            <p:ph type="body" idx="1"/>
          </p:nvPr>
        </p:nvSpPr>
        <p:spPr>
          <a:xfrm>
            <a:off y="1828800" x="457200"/>
            <a:ext cy="3648900" cx="85079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>
            <a:pPr indent="-419100" marL="457200" rtl="0" lvl="0">
              <a:buClr>
                <a:schemeClr val="lt1"/>
              </a:buClr>
              <a:buSzPct val="166666"/>
              <a:buFont typeface="Arial"/>
              <a:buChar char="•"/>
            </a:pPr>
            <a:r>
              <a:rPr lang="en"/>
              <a:t>Sketching and Storyboarding</a:t>
            </a:r>
          </a:p>
          <a:p>
            <a:pPr indent="-419100" marL="457200" rtl="0" lvl="0">
              <a:buClr>
                <a:schemeClr val="lt1"/>
              </a:buClr>
              <a:buSzPct val="166666"/>
              <a:buFont typeface="Arial"/>
              <a:buChar char="•"/>
            </a:pPr>
            <a:r>
              <a:rPr lang="en"/>
              <a:t>Medium fidelity Balsamiq prototyping</a:t>
            </a:r>
          </a:p>
          <a:p>
            <a:pPr indent="-419100" marL="457200" rtl="0" lvl="0">
              <a:buClr>
                <a:schemeClr val="lt1"/>
              </a:buClr>
              <a:buSzPct val="166666"/>
              <a:buFont typeface="Arial"/>
              <a:buChar char="•"/>
            </a:pPr>
            <a:r>
              <a:rPr lang="en"/>
              <a:t>Peer Reviews, User Tasks </a:t>
            </a:r>
          </a:p>
          <a:p>
            <a:pPr indent="-419100" marR="0" algn="l" marL="457200" rtl="0" lv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ct val="166666"/>
              <a:buFont typeface="Arial"/>
              <a:buChar char="•"/>
            </a:pPr>
            <a:r>
              <a:rPr lang="en"/>
              <a:t>User Study and Redesign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name="Shape 62" id="6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63" id="63"/>
          <p:cNvSpPr/>
          <p:nvPr/>
        </p:nvSpPr>
        <p:spPr>
          <a:xfrm>
            <a:off y="458809" x="253555"/>
            <a:ext cy="5855700" cx="8596499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1E2225">
              <a:alpha val="89230"/>
            </a:srgbClr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/>
        </p:txBody>
      </p:sp>
      <p:sp>
        <p:nvSpPr>
          <p:cNvPr name="Shape 64" id="64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>
            <a:pPr lvl="0">
              <a:buClr>
                <a:srgbClr val="000000"/>
              </a:buClr>
              <a:buSzPct val="30555"/>
              <a:buFont typeface="Arial"/>
              <a:buNone/>
            </a:pPr>
            <a:r>
              <a:rPr lang="en"/>
              <a:t>Feedback - Peer Review </a:t>
            </a:r>
          </a:p>
        </p:txBody>
      </p:sp>
      <p:sp>
        <p:nvSpPr>
          <p:cNvPr name="Shape 65" id="65"/>
          <p:cNvSpPr txBox="1"/>
          <p:nvPr>
            <p:ph type="body" idx="1"/>
          </p:nvPr>
        </p:nvSpPr>
        <p:spPr>
          <a:xfrm>
            <a:off y="1447800" x="457200"/>
            <a:ext cy="4967700" cx="8229600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>
            <a:pPr rtl="0" lvl="0">
              <a:buNone/>
            </a:pPr>
            <a:r>
              <a:rPr lang="en" sz="2400"/>
              <a:t>	</a:t>
            </a:r>
          </a:p>
          <a:p>
            <a:pPr indent="-419100" marL="914400" rtl="0" lvl="0">
              <a:buClr>
                <a:schemeClr val="lt1"/>
              </a:buClr>
              <a:buSzPct val="208333"/>
              <a:buFont typeface="Arial"/>
              <a:buChar char="•"/>
            </a:pPr>
            <a:r>
              <a:rPr lang="en" sz="2400"/>
              <a:t>Generally positive feedback on aesthetics and artistic qualities of the prototype</a:t>
            </a:r>
          </a:p>
          <a:p>
            <a:pPr indent="-419100" marL="914400" rtl="0" lvl="0">
              <a:buClr>
                <a:schemeClr val="lt1"/>
              </a:buClr>
              <a:buSzPct val="208333"/>
              <a:buFont typeface="Arial"/>
              <a:buChar char="•"/>
            </a:pPr>
            <a:r>
              <a:rPr lang="en" sz="2400"/>
              <a:t>Some confusion, ex: figuring out what could be clicked and what could not be clicked</a:t>
            </a:r>
          </a:p>
          <a:p>
            <a:pPr indent="-419100" marL="914400" rtl="0" lvl="0">
              <a:buClr>
                <a:schemeClr val="lt1"/>
              </a:buClr>
              <a:buSzPct val="208333"/>
              <a:buFont typeface="Arial"/>
              <a:buChar char="•"/>
            </a:pPr>
            <a:r>
              <a:rPr lang="en" sz="2400"/>
              <a:t>Found that younger users responded positively to the demo and that they expressed interest in the high desert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name="Shape 69" id="6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70" id="70"/>
          <p:cNvSpPr/>
          <p:nvPr/>
        </p:nvSpPr>
        <p:spPr>
          <a:xfrm>
            <a:off y="458809" x="253555"/>
            <a:ext cy="5855700" cx="8596499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1E2225">
              <a:alpha val="89230"/>
            </a:srgbClr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/>
        </p:txBody>
      </p:sp>
      <p:sp>
        <p:nvSpPr>
          <p:cNvPr name="Shape 71" id="71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>
            <a:pPr lvl="0">
              <a:buClr>
                <a:srgbClr val="000000"/>
              </a:buClr>
              <a:buSzPct val="30555"/>
              <a:buFont typeface="Arial"/>
              <a:buNone/>
            </a:pPr>
            <a:r>
              <a:rPr lang="en"/>
              <a:t>Feedback - Client </a:t>
            </a:r>
          </a:p>
        </p:txBody>
      </p:sp>
      <p:sp>
        <p:nvSpPr>
          <p:cNvPr name="Shape 72" id="72"/>
          <p:cNvSpPr txBox="1"/>
          <p:nvPr>
            <p:ph type="body" idx="1"/>
          </p:nvPr>
        </p:nvSpPr>
        <p:spPr>
          <a:xfrm>
            <a:off y="1447800" x="457200"/>
            <a:ext cy="4967700" cx="8229600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>
            <a:pPr rtl="0" lvl="0">
              <a:buClr>
                <a:srgbClr val="000000"/>
              </a:buClr>
              <a:buSzPct val="45833"/>
              <a:buFont typeface="Arial"/>
              <a:buNone/>
            </a:pPr>
            <a:r>
              <a:rPr lang="en" sz="2400"/>
              <a:t>	</a:t>
            </a:r>
          </a:p>
          <a:p>
            <a:pPr indent="-419100" marL="914400" rtl="0" lvl="0">
              <a:buClr>
                <a:schemeClr val="lt1"/>
              </a:buClr>
              <a:buSzPct val="208333"/>
              <a:buFont typeface="Arial"/>
              <a:buChar char="•"/>
            </a:pPr>
            <a:r>
              <a:rPr lang="en" sz="2400"/>
              <a:t>Younger Demographic</a:t>
            </a:r>
          </a:p>
          <a:p>
            <a:r>
              <a:t/>
            </a:r>
          </a:p>
          <a:p>
            <a:pPr indent="-419100" marL="914400" rtl="0" lvl="0">
              <a:buClr>
                <a:schemeClr val="lt1"/>
              </a:buClr>
              <a:buSzPct val="208333"/>
              <a:buFont typeface="Arial"/>
              <a:buChar char="•"/>
            </a:pPr>
            <a:r>
              <a:rPr lang="en" sz="2400"/>
              <a:t>Change Centerpiece</a:t>
            </a:r>
          </a:p>
          <a:p>
            <a:r>
              <a:t/>
            </a:r>
          </a:p>
          <a:p>
            <a:pPr indent="-419100" marL="914400" rtl="0" lvl="0">
              <a:buClr>
                <a:schemeClr val="lt1"/>
              </a:buClr>
              <a:buSzPct val="208333"/>
              <a:buFont typeface="Arial"/>
              <a:buChar char="•"/>
            </a:pPr>
            <a:r>
              <a:rPr lang="en" sz="2400"/>
              <a:t>Affordance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name="Shape 76" id="7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77" id="77"/>
          <p:cNvSpPr/>
          <p:nvPr/>
        </p:nvSpPr>
        <p:spPr>
          <a:xfrm>
            <a:off y="458809" x="253555"/>
            <a:ext cy="5855700" cx="8596499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1E2225">
              <a:alpha val="89230"/>
            </a:srgbClr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/>
        </p:txBody>
      </p:sp>
      <p:sp>
        <p:nvSpPr>
          <p:cNvPr name="Shape 78" id="78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>
            <a:pPr lvl="0">
              <a:buClr>
                <a:srgbClr val="000000"/>
              </a:buClr>
              <a:buSzPct val="30555"/>
              <a:buFont typeface="Arial"/>
              <a:buNone/>
            </a:pPr>
            <a:r>
              <a:rPr lang="en"/>
              <a:t>Progress</a:t>
            </a:r>
          </a:p>
        </p:txBody>
      </p:sp>
      <p:sp>
        <p:nvSpPr>
          <p:cNvPr name="Shape 79" id="79"/>
          <p:cNvSpPr txBox="1"/>
          <p:nvPr>
            <p:ph type="body" idx="1"/>
          </p:nvPr>
        </p:nvSpPr>
        <p:spPr>
          <a:xfrm>
            <a:off y="1447800" x="457200"/>
            <a:ext cy="4967700" cx="8229600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>
            <a:pPr indent="-419100" marL="457200" rtl="0" lvl="0">
              <a:buClr>
                <a:schemeClr val="lt1"/>
              </a:buClr>
              <a:buSzPct val="166666"/>
              <a:buFont typeface="Arial"/>
              <a:buChar char="•"/>
            </a:pPr>
            <a:r>
              <a:rPr lang="en"/>
              <a:t>Conducting user testing</a:t>
            </a:r>
          </a:p>
          <a:p>
            <a:pPr indent="-381000" marL="914400" rtl="0" lvl="1">
              <a:buClr>
                <a:schemeClr val="lt1"/>
              </a:buClr>
              <a:buSzPct val="80000"/>
              <a:buFont typeface="Courier New"/>
              <a:buChar char="o"/>
            </a:pPr>
            <a:r>
              <a:rPr lang="en"/>
              <a:t>Evaluating aesthetics and artistic components</a:t>
            </a:r>
          </a:p>
          <a:p>
            <a:pPr indent="-381000" marL="914400" rtl="0" lvl="1">
              <a:buClr>
                <a:schemeClr val="lt1"/>
              </a:buClr>
              <a:buSzPct val="80000"/>
              <a:buFont typeface="Courier New"/>
              <a:buChar char="o"/>
            </a:pPr>
            <a:r>
              <a:rPr lang="en"/>
              <a:t>Testing overall usability</a:t>
            </a:r>
          </a:p>
          <a:p>
            <a:pPr indent="-419100" marL="457200" rtl="0" lvl="0">
              <a:buClr>
                <a:schemeClr val="lt1"/>
              </a:buClr>
              <a:buSzPct val="166666"/>
              <a:buFont typeface="Arial"/>
              <a:buChar char="•"/>
            </a:pPr>
            <a:r>
              <a:rPr lang="en"/>
              <a:t>Iterative redesign</a:t>
            </a:r>
          </a:p>
          <a:p>
            <a:pPr indent="-381000" marL="914400" rtl="0" lvl="1">
              <a:buClr>
                <a:schemeClr val="lt1"/>
              </a:buClr>
              <a:buSzPct val="80000"/>
              <a:buFont typeface="Courier New"/>
              <a:buChar char="o"/>
            </a:pPr>
            <a:r>
              <a:rPr lang="en"/>
              <a:t>Comparison of first prototype and most current prototype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name="Shape 83" id="8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84" id="84"/>
          <p:cNvSpPr/>
          <p:nvPr/>
        </p:nvSpPr>
        <p:spPr>
          <a:xfrm>
            <a:off y="458809" x="253555"/>
            <a:ext cy="5855700" cx="8596499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1E2225">
              <a:alpha val="89230"/>
            </a:srgbClr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/>
        </p:txBody>
      </p:sp>
      <p:sp>
        <p:nvSpPr>
          <p:cNvPr name="Shape 85" id="85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>
            <a:pPr lvl="0">
              <a:buClr>
                <a:srgbClr val="000000"/>
              </a:buClr>
              <a:buSzPct val="30555"/>
              <a:buFont typeface="Arial"/>
              <a:buNone/>
            </a:pPr>
            <a:r>
              <a:rPr lang="en"/>
              <a:t>Redesign</a:t>
            </a:r>
          </a:p>
        </p:txBody>
      </p:sp>
      <p:sp>
        <p:nvSpPr>
          <p:cNvPr name="Shape 86" id="86"/>
          <p:cNvSpPr/>
          <p:nvPr/>
        </p:nvSpPr>
        <p:spPr>
          <a:xfrm>
            <a:off y="1404534" x="1493558"/>
            <a:ext cy="4048930" cx="6156883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  <p:sp>
        <p:nvSpPr>
          <p:cNvPr name="Shape 87" id="87"/>
          <p:cNvSpPr/>
          <p:nvPr/>
        </p:nvSpPr>
        <p:spPr>
          <a:xfrm>
            <a:off y="1420262" x="1500226"/>
            <a:ext cy="3932792" cx="6103159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Class="entr" presetSubtype="0" presetID="10" nodeType="clickEffect" fill="hold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Class="exit" presetSubtype="0" presetID="10" nodeType="clickEffect" fill="hold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presetClass="entr" presetSubtype="0" presetID="10" nodeType="withEffect" fill="hold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name="Shape 91" id="9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92" id="92"/>
          <p:cNvSpPr/>
          <p:nvPr/>
        </p:nvSpPr>
        <p:spPr>
          <a:xfrm>
            <a:off y="458809" x="253555"/>
            <a:ext cy="5855700" cx="8596499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1E2225">
              <a:alpha val="89230"/>
            </a:srgbClr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/>
        </p:txBody>
      </p:sp>
      <p:sp>
        <p:nvSpPr>
          <p:cNvPr name="Shape 93" id="93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>
            <a:pPr lvl="0">
              <a:buClr>
                <a:srgbClr val="000000"/>
              </a:buClr>
              <a:buSzPct val="30555"/>
              <a:buFont typeface="Arial"/>
              <a:buNone/>
            </a:pPr>
            <a:r>
              <a:rPr lang="en"/>
              <a:t>Redesign</a:t>
            </a:r>
          </a:p>
        </p:txBody>
      </p:sp>
      <p:sp>
        <p:nvSpPr>
          <p:cNvPr name="Shape 94" id="94"/>
          <p:cNvSpPr/>
          <p:nvPr/>
        </p:nvSpPr>
        <p:spPr>
          <a:xfrm>
            <a:off y="1360231" x="1781065"/>
            <a:ext cy="4137537" cx="554148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  <p:sp>
        <p:nvSpPr>
          <p:cNvPr name="Shape 95" id="95"/>
          <p:cNvSpPr/>
          <p:nvPr/>
        </p:nvSpPr>
        <p:spPr>
          <a:xfrm>
            <a:off y="1360231" x="1781065"/>
            <a:ext cy="4126989" cx="552743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Class="entr" presetSubtype="0" presetID="10" nodeType="clickEffect" fill="hold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Class="exit" presetSubtype="0" presetID="10" nodeType="clickEffect" fill="hold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presetClass="entr" presetSubtype="0" presetID="10" nodeType="withEffect" fill="hold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name="Shape 99" id="9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00" id="100"/>
          <p:cNvSpPr/>
          <p:nvPr/>
        </p:nvSpPr>
        <p:spPr>
          <a:xfrm>
            <a:off y="458809" x="253555"/>
            <a:ext cy="5855700" cx="8596499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1E2225">
              <a:alpha val="89230"/>
            </a:srgbClr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/>
        </p:txBody>
      </p:sp>
      <p:sp>
        <p:nvSpPr>
          <p:cNvPr name="Shape 101" id="101"/>
          <p:cNvSpPr txBox="1"/>
          <p:nvPr>
            <p:ph type="title"/>
          </p:nvPr>
        </p:nvSpPr>
        <p:spPr>
          <a:xfrm>
            <a:off y="2815159" x="457199"/>
            <a:ext cy="1143000" cx="8229600"/>
          </a:xfrm>
          <a:prstGeom prst="rect">
            <a:avLst/>
          </a:prstGeom>
        </p:spPr>
        <p:txBody>
          <a:bodyPr bIns="91425" tIns="91425" lIns="91425" anchor="ctr" anchorCtr="0" rIns="91425">
            <a:spAutoFit/>
          </a:bodyPr>
          <a:lstStyle/>
          <a:p>
            <a:pPr algn="ctr" lvl="0">
              <a:buClr>
                <a:srgbClr val="000000"/>
              </a:buClr>
              <a:buSzPct val="30555"/>
              <a:buFont typeface="Arial"/>
              <a:buNone/>
            </a:pPr>
            <a:r>
              <a:rPr lang="en"/>
              <a:t>Balsamiq Prototypes - Demo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scaled="1" ang="16200000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scaled="0" ang="1620000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dist="20000" blurRad="4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dist="23000" blurRad="40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dist="23000" blurRad="40000">
              <a:srgbClr val="000000">
                <a:alpha val="35000"/>
              </a:srgbClr>
            </a:outerShdw>
          </a:effectLst>
          <a:scene3d>
            <a:camera prst="orthographicFront">
              <a:rot rev="0" lat="0" lon="0"/>
            </a:camera>
            <a:lightRig rig="threePt" dir="t">
              <a:rot rev="1200000" lat="0" lon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t="-80000" r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t="50000" r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scaled="1" ang="16200000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scaled="0" ang="1620000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dist="20000" blurRad="4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dist="23000" blurRad="40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dist="23000" blurRad="40000">
              <a:srgbClr val="000000">
                <a:alpha val="35000"/>
              </a:srgbClr>
            </a:outerShdw>
          </a:effectLst>
          <a:scene3d>
            <a:camera prst="orthographicFront">
              <a:rot rev="0" lat="0" lon="0"/>
            </a:camera>
            <a:lightRig rig="threePt" dir="t">
              <a:rot rev="1200000" lat="0" lon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t="-80000" r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t="50000" r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scaled="1" ang="16200000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scaled="0" ang="1620000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dist="20000" blurRad="4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dist="23000" blurRad="40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dist="23000" blurRad="40000">
              <a:srgbClr val="000000">
                <a:alpha val="35000"/>
              </a:srgbClr>
            </a:outerShdw>
          </a:effectLst>
          <a:scene3d>
            <a:camera prst="orthographicFront">
              <a:rot rev="0" lat="0" lon="0"/>
            </a:camera>
            <a:lightRig rig="threePt" dir="t">
              <a:rot rev="1200000" lat="0" lon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t="-80000" r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t="50000" r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xmlns:r="http://schemas.openxmlformats.org/officeDocument/2006/relationships">
  <a:themeElements>
    <a:clrScheme name="Custom 345">
      <a:dk1>
        <a:srgbClr val="000000"/>
      </a:dk1>
      <a:lt1>
        <a:srgbClr val="FFFFFF"/>
      </a:lt1>
      <a:dk2>
        <a:srgbClr val="4C4C4C"/>
      </a:dk2>
      <a:lt2>
        <a:srgbClr val="CCCCCC"/>
      </a:lt2>
      <a:accent1>
        <a:srgbClr val="89B4B8"/>
      </a:accent1>
      <a:accent2>
        <a:srgbClr val="AFA6CA"/>
      </a:accent2>
      <a:accent3>
        <a:srgbClr val="A5B492"/>
      </a:accent3>
      <a:accent4>
        <a:srgbClr val="E8CD6D"/>
      </a:accent4>
      <a:accent5>
        <a:srgbClr val="F4A447"/>
      </a:accent5>
      <a:accent6>
        <a:srgbClr val="D09D94"/>
      </a:accent6>
      <a:hlink>
        <a:srgbClr val="5EA7AA"/>
      </a:hlink>
      <a:folHlink>
        <a:srgbClr val="A295B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scaled="1" ang="16200000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scaled="0" ang="1620000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dist="20000" blurRad="4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dist="23000" blurRad="40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dist="23000" blurRad="40000">
              <a:srgbClr val="000000">
                <a:alpha val="35000"/>
              </a:srgbClr>
            </a:outerShdw>
          </a:effectLst>
          <a:scene3d>
            <a:camera prst="orthographicFront">
              <a:rot rev="0" lat="0" lon="0"/>
            </a:camera>
            <a:lightRig rig="threePt" dir="t">
              <a:rot rev="1200000" lat="0" lon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t="-80000" r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t="50000" r="50000"/>
          </a:path>
        </a:gradFill>
      </a:bgFillStyleLst>
    </a:fmtScheme>
  </a:themeElements>
</a:theme>
</file>