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4.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23.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4.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72" r:id="rId4"/>
    <p:sldMasterId id="2147483673" r:id="rId5"/>
    <p:sldMasterId id="2147483674"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6288FF7-8F8A-4363-BB39-483DC6F3378E}">
  <a:tblStyle styleName="Table_0" styleId="{76288FF7-8F8A-4363-BB39-483DC6F3378E}">
    <a:wholeTbl>
      <a:tcStyle>
        <a:tcBdr>
          <a:left>
            <a:ln w="9525" cap="flat">
              <a:solidFill>
                <a:srgbClr val="000000"/>
              </a:solidFill>
              <a:prstDash val="solid"/>
              <a:round/>
              <a:headEnd len="med" type="none" w="med"/>
              <a:tailEnd len="med" type="none" w="med"/>
            </a:ln>
          </a:left>
          <a:right>
            <a:ln w="9525" cap="flat">
              <a:solidFill>
                <a:srgbClr val="000000"/>
              </a:solidFill>
              <a:prstDash val="solid"/>
              <a:round/>
              <a:headEnd len="med" type="none" w="med"/>
              <a:tailEnd len="med" type="none" w="med"/>
            </a:ln>
          </a:right>
          <a:top>
            <a:ln w="9525" cap="flat">
              <a:solidFill>
                <a:srgbClr val="000000"/>
              </a:solidFill>
              <a:prstDash val="solid"/>
              <a:round/>
              <a:headEnd len="med" type="none" w="med"/>
              <a:tailEnd len="med" type="none" w="med"/>
            </a:ln>
          </a:top>
          <a:bottom>
            <a:ln w="9525" cap="flat">
              <a:solidFill>
                <a:srgbClr val="000000"/>
              </a:solidFill>
              <a:prstDash val="solid"/>
              <a:round/>
              <a:headEnd len="med" type="none" w="med"/>
              <a:tailEnd len="med" type="none" w="med"/>
            </a:ln>
          </a:bottom>
          <a:insideH>
            <a:ln w="9525" cap="flat">
              <a:solidFill>
                <a:srgbClr val="000000"/>
              </a:solidFill>
              <a:prstDash val="solid"/>
              <a:round/>
              <a:headEnd len="med" type="none" w="med"/>
              <a:tailEnd len="med" type="none" w="med"/>
            </a:ln>
          </a:insideH>
          <a:insideV>
            <a:ln w="9525" cap="flat">
              <a:solidFill>
                <a:srgbClr val="000000"/>
              </a:solidFill>
              <a:prstDash val="solid"/>
              <a:round/>
              <a:headEnd len="med" type="none" w="med"/>
              <a:tailEnd len="med" type="none" w="med"/>
            </a:ln>
          </a:insideV>
        </a:tcBdr>
      </a:tcStyle>
    </a:wholeTbl>
  </a:tblStyle>
</a:tblStyleLst>
</file>

<file path=ppt/_rels/presentation.xml.rels><?xml version="1.0" encoding="UTF-8" standalone="yes"?><Relationships xmlns="http://schemas.openxmlformats.org/package/2006/relationships"><Relationship Type="http://schemas.openxmlformats.org/officeDocument/2006/relationships/slide" Id="rId19" Target="slides/slide11.xml"/><Relationship Type="http://schemas.openxmlformats.org/officeDocument/2006/relationships/slide" Id="rId18" Target="slides/slide10.xml"/><Relationship Type="http://schemas.openxmlformats.org/officeDocument/2006/relationships/slide" Id="rId17" Target="slides/slide9.xml"/><Relationship Type="http://schemas.openxmlformats.org/officeDocument/2006/relationships/slide" Id="rId16" Target="slides/slide8.xml"/><Relationship Type="http://schemas.openxmlformats.org/officeDocument/2006/relationships/slide" Id="rId15" Target="slides/slide7.xml"/><Relationship Type="http://schemas.openxmlformats.org/officeDocument/2006/relationships/slide" Id="rId14" Target="slides/slide6.xml"/><Relationship Type="http://schemas.openxmlformats.org/officeDocument/2006/relationships/slide" Id="rId12" Target="slides/slide4.xml"/><Relationship Type="http://schemas.openxmlformats.org/officeDocument/2006/relationships/slide" Id="rId13" Target="slides/slide5.xml"/><Relationship Type="http://schemas.openxmlformats.org/officeDocument/2006/relationships/slide" Id="rId10" Target="slides/slide2.xml"/><Relationship Type="http://schemas.openxmlformats.org/officeDocument/2006/relationships/slide" Id="rId11" Target="slides/slide3.xml"/><Relationship Type="http://schemas.openxmlformats.org/officeDocument/2006/relationships/slide" Id="rId26" Target="slides/slide18.xml"/><Relationship Type="http://schemas.openxmlformats.org/officeDocument/2006/relationships/slide" Id="rId25" Target="slides/slide17.xml"/><Relationship Type="http://schemas.openxmlformats.org/officeDocument/2006/relationships/slide" Id="rId28" Target="slides/slide20.xml"/><Relationship Type="http://schemas.openxmlformats.org/officeDocument/2006/relationships/slide" Id="rId27" Target="slides/slide19.xml"/><Relationship Type="http://schemas.openxmlformats.org/officeDocument/2006/relationships/presProps" Id="rId2" Target="presProps.xml"/><Relationship Type="http://schemas.openxmlformats.org/officeDocument/2006/relationships/slide" Id="rId21" Target="slides/slide13.xml"/><Relationship Type="http://schemas.openxmlformats.org/officeDocument/2006/relationships/theme" Id="rId1" Target="theme/theme4.xml"/><Relationship Type="http://schemas.openxmlformats.org/officeDocument/2006/relationships/slide" Id="rId22" Target="slides/slide14.xml"/><Relationship Type="http://schemas.openxmlformats.org/officeDocument/2006/relationships/slideMaster" Id="rId4" Target="slideMasters/slideMaster1.xml"/><Relationship Type="http://schemas.openxmlformats.org/officeDocument/2006/relationships/slide" Id="rId23" Target="slides/slide15.xml"/><Relationship Type="http://schemas.openxmlformats.org/officeDocument/2006/relationships/tableStyles" Id="rId3" Target="tableStyles.xml"/><Relationship Type="http://schemas.openxmlformats.org/officeDocument/2006/relationships/slide" Id="rId24" Target="slides/slide16.xml"/><Relationship Type="http://schemas.openxmlformats.org/officeDocument/2006/relationships/slide" Id="rId20" Target="slides/slide12.xml"/><Relationship Type="http://schemas.openxmlformats.org/officeDocument/2006/relationships/slide" Id="rId9" Target="slides/slide1.xml"/><Relationship Type="http://schemas.openxmlformats.org/officeDocument/2006/relationships/slideMaster" Id="rId6" Target="slideMasters/slideMaster3.xml"/><Relationship Type="http://schemas.openxmlformats.org/officeDocument/2006/relationships/slideMaster" Id="rId5" Target="slideMasters/slideMaster2.xml"/><Relationship Type="http://schemas.openxmlformats.org/officeDocument/2006/relationships/notesMaster" Id="rId8" Target="notesMasters/notesMaster1.xml"/><Relationship Type="http://schemas.openxmlformats.org/officeDocument/2006/relationships/slideMaster" Id="rId7" Target="slideMasters/slideMaster4.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2" id="152"/>
        <p:cNvGrpSpPr/>
        <p:nvPr/>
      </p:nvGrpSpPr>
      <p:grpSpPr>
        <a:xfrm>
          <a:off y="0" x="0"/>
          <a:ext cy="0" cx="0"/>
          <a:chOff y="0" x="0"/>
          <a:chExt cy="0" cx="0"/>
        </a:xfrm>
      </p:grpSpPr>
      <p:sp>
        <p:nvSpPr>
          <p:cNvPr name="Shape 153" id="153"/>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154" id="154"/>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Jola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5" id="205"/>
        <p:cNvGrpSpPr/>
        <p:nvPr/>
      </p:nvGrpSpPr>
      <p:grpSpPr>
        <a:xfrm>
          <a:off y="0" x="0"/>
          <a:ext cy="0" cx="0"/>
          <a:chOff y="0" x="0"/>
          <a:chExt cy="0" cx="0"/>
        </a:xfrm>
      </p:grpSpPr>
      <p:sp>
        <p:nvSpPr>
          <p:cNvPr name="Shape 206" id="20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07" id="207"/>
          <p:cNvSpPr txBox="1"/>
          <p:nvPr>
            <p:ph type="body" idx="1"/>
          </p:nvPr>
        </p:nvSpPr>
        <p:spPr>
          <a:xfrm>
            <a:off y="4343400" x="685800"/>
            <a:ext cy="4114800" cx="5486399"/>
          </a:xfrm>
          <a:prstGeom prst="rect">
            <a:avLst/>
          </a:prstGeom>
        </p:spPr>
        <p:txBody>
          <a:bodyPr bIns="91425" tIns="91425" lIns="91425" anchor="t" anchorCtr="0" rIns="91425">
            <a:spAutoFit/>
          </a:bodyPr>
          <a:lstStyle/>
          <a:p>
            <a:pPr lvl="0">
              <a:buClr>
                <a:srgbClr val="000000"/>
              </a:buClr>
              <a:buSzPct val="100000"/>
              <a:buFont typeface="Arial"/>
              <a:buNone/>
            </a:pPr>
            <a:r>
              <a:rPr lang="en"/>
              <a:t>Saad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1" id="211"/>
        <p:cNvGrpSpPr/>
        <p:nvPr/>
      </p:nvGrpSpPr>
      <p:grpSpPr>
        <a:xfrm>
          <a:off y="0" x="0"/>
          <a:ext cy="0" cx="0"/>
          <a:chOff y="0" x="0"/>
          <a:chExt cy="0" cx="0"/>
        </a:xfrm>
      </p:grpSpPr>
      <p:sp>
        <p:nvSpPr>
          <p:cNvPr name="Shape 212" id="21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13" id="213"/>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Saad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7" id="217"/>
        <p:cNvGrpSpPr/>
        <p:nvPr/>
      </p:nvGrpSpPr>
      <p:grpSpPr>
        <a:xfrm>
          <a:off y="0" x="0"/>
          <a:ext cy="0" cx="0"/>
          <a:chOff y="0" x="0"/>
          <a:chExt cy="0" cx="0"/>
        </a:xfrm>
      </p:grpSpPr>
      <p:sp>
        <p:nvSpPr>
          <p:cNvPr name="Shape 218" id="21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19" id="21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
              <a:t>Saad</a:t>
            </a:r>
          </a:p>
          <a:p>
            <a:pPr lvl="0">
              <a:buClr>
                <a:srgbClr val="000000"/>
              </a:buClr>
              <a:buSzPct val="100000"/>
              <a:buFont typeface="Arial"/>
              <a:buNone/>
            </a:pPr>
            <a:r>
              <a:rPr lang="en"/>
              <a:t>In forgetting text scraps: sometimes both users would completely forget them. Sometimes one would remember and remind the other that they didn't need to write everything out and could just use text scraps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23" id="223"/>
        <p:cNvGrpSpPr/>
        <p:nvPr/>
      </p:nvGrpSpPr>
      <p:grpSpPr>
        <a:xfrm>
          <a:off y="0" x="0"/>
          <a:ext cy="0" cx="0"/>
          <a:chOff y="0" x="0"/>
          <a:chExt cy="0" cx="0"/>
        </a:xfrm>
      </p:grpSpPr>
      <p:sp>
        <p:nvSpPr>
          <p:cNvPr name="Shape 224" id="22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25" id="225"/>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None/>
            </a:pPr>
            <a:r>
              <a:rPr lang="en"/>
              <a:t>Saad</a:t>
            </a:r>
          </a:p>
          <a:p>
            <a:pPr rtl="0" lvl="0">
              <a:buNone/>
            </a:pPr>
            <a:r>
              <a:rPr lang="en"/>
              <a:t>One user in particular wrote in the comments section of her post survey that writing on the board was hard, because she usually writes in a notebook aka tablet..but we were testing whiteboard.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29" id="229"/>
        <p:cNvGrpSpPr/>
        <p:nvPr/>
      </p:nvGrpSpPr>
      <p:grpSpPr>
        <a:xfrm>
          <a:off y="0" x="0"/>
          <a:ext cy="0" cx="0"/>
          <a:chOff y="0" x="0"/>
          <a:chExt cy="0" cx="0"/>
        </a:xfrm>
      </p:grpSpPr>
      <p:sp>
        <p:nvSpPr>
          <p:cNvPr name="Shape 230" id="23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31" id="231"/>
          <p:cNvSpPr txBox="1"/>
          <p:nvPr>
            <p:ph type="body" idx="1"/>
          </p:nvPr>
        </p:nvSpPr>
        <p:spPr>
          <a:xfrm>
            <a:off y="4343400" x="685800"/>
            <a:ext cy="4114800" cx="5486399"/>
          </a:xfrm>
          <a:prstGeom prst="rect">
            <a:avLst/>
          </a:prstGeom>
        </p:spPr>
        <p:txBody>
          <a:bodyPr bIns="91425" tIns="91425" lIns="91425" anchor="t" anchorCtr="0" rIns="91425">
            <a:spAutoFit/>
          </a:bodyPr>
          <a:lstStyle/>
          <a:p>
            <a:pPr lvl="0">
              <a:buClr>
                <a:srgbClr val="000000"/>
              </a:buClr>
              <a:buSzPct val="100000"/>
              <a:buFont typeface="Arial"/>
              <a:buNone/>
            </a:pPr>
            <a:r>
              <a:rPr lang="en"/>
              <a:t>Melvin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35" id="235"/>
        <p:cNvGrpSpPr/>
        <p:nvPr/>
      </p:nvGrpSpPr>
      <p:grpSpPr>
        <a:xfrm>
          <a:off y="0" x="0"/>
          <a:ext cy="0" cx="0"/>
          <a:chOff y="0" x="0"/>
          <a:chExt cy="0" cx="0"/>
        </a:xfrm>
      </p:grpSpPr>
      <p:sp>
        <p:nvSpPr>
          <p:cNvPr name="Shape 236" id="23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37" id="237"/>
          <p:cNvSpPr txBox="1"/>
          <p:nvPr>
            <p:ph type="body" idx="1"/>
          </p:nvPr>
        </p:nvSpPr>
        <p:spPr>
          <a:xfrm>
            <a:off y="4343400" x="685800"/>
            <a:ext cy="4114800" cx="5486399"/>
          </a:xfrm>
          <a:prstGeom prst="rect">
            <a:avLst/>
          </a:prstGeom>
        </p:spPr>
        <p:txBody>
          <a:bodyPr bIns="91425" tIns="91425" lIns="91425" anchor="t" anchorCtr="0" rIns="91425">
            <a:spAutoFit/>
          </a:bodyPr>
          <a:lstStyle/>
          <a:p>
            <a:pPr lvl="0">
              <a:buClr>
                <a:srgbClr val="000000"/>
              </a:buClr>
              <a:buSzPct val="100000"/>
              <a:buFont typeface="Arial"/>
              <a:buNone/>
            </a:pPr>
            <a:r>
              <a:rPr lang="en"/>
              <a:t>Melvin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1" id="241"/>
        <p:cNvGrpSpPr/>
        <p:nvPr/>
      </p:nvGrpSpPr>
      <p:grpSpPr>
        <a:xfrm>
          <a:off y="0" x="0"/>
          <a:ext cy="0" cx="0"/>
          <a:chOff y="0" x="0"/>
          <a:chExt cy="0" cx="0"/>
        </a:xfrm>
      </p:grpSpPr>
      <p:sp>
        <p:nvSpPr>
          <p:cNvPr name="Shape 242" id="24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43" id="243"/>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Melvin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7" id="247"/>
        <p:cNvGrpSpPr/>
        <p:nvPr/>
      </p:nvGrpSpPr>
      <p:grpSpPr>
        <a:xfrm>
          <a:off y="0" x="0"/>
          <a:ext cy="0" cx="0"/>
          <a:chOff y="0" x="0"/>
          <a:chExt cy="0" cx="0"/>
        </a:xfrm>
      </p:grpSpPr>
      <p:sp>
        <p:nvSpPr>
          <p:cNvPr name="Shape 248" id="24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49" id="249"/>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None/>
            </a:pPr>
            <a:r>
              <a:rPr lang="en"/>
              <a:t>Max</a:t>
            </a:r>
          </a:p>
          <a:p>
            <a:pPr>
              <a:buNone/>
            </a:pPr>
            <a:r>
              <a:rPr lang="en"/>
              <a:t>Participants only heard the term "intentional interfaces" once at the beginning when they were being introduced to Calico. Many didn't remember what it was and had to ask when completing the survey.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53" id="253"/>
        <p:cNvGrpSpPr/>
        <p:nvPr/>
      </p:nvGrpSpPr>
      <p:grpSpPr>
        <a:xfrm>
          <a:off y="0" x="0"/>
          <a:ext cy="0" cx="0"/>
          <a:chOff y="0" x="0"/>
          <a:chExt cy="0" cx="0"/>
        </a:xfrm>
      </p:grpSpPr>
      <p:sp>
        <p:nvSpPr>
          <p:cNvPr name="Shape 254" id="25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55" id="255"/>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Clr>
                <a:srgbClr val="000000"/>
              </a:buClr>
              <a:buSzPct val="100000"/>
              <a:buFont typeface="Arial"/>
              <a:buNone/>
            </a:pPr>
            <a:r>
              <a:rPr lang="en"/>
              <a:t>Max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59" id="259"/>
        <p:cNvGrpSpPr/>
        <p:nvPr/>
      </p:nvGrpSpPr>
      <p:grpSpPr>
        <a:xfrm>
          <a:off y="0" x="0"/>
          <a:ext cy="0" cx="0"/>
          <a:chOff y="0" x="0"/>
          <a:chExt cy="0" cx="0"/>
        </a:xfrm>
      </p:grpSpPr>
      <p:sp>
        <p:nvSpPr>
          <p:cNvPr name="Shape 260" id="26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61" id="261"/>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Saad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8" id="158"/>
        <p:cNvGrpSpPr/>
        <p:nvPr/>
      </p:nvGrpSpPr>
      <p:grpSpPr>
        <a:xfrm>
          <a:off y="0" x="0"/>
          <a:ext cy="0" cx="0"/>
          <a:chOff y="0" x="0"/>
          <a:chExt cy="0" cx="0"/>
        </a:xfrm>
      </p:grpSpPr>
      <p:sp>
        <p:nvSpPr>
          <p:cNvPr name="Shape 159" id="15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0" id="160"/>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Jola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66" id="266"/>
        <p:cNvGrpSpPr/>
        <p:nvPr/>
      </p:nvGrpSpPr>
      <p:grpSpPr>
        <a:xfrm>
          <a:off y="0" x="0"/>
          <a:ext cy="0" cx="0"/>
          <a:chOff y="0" x="0"/>
          <a:chExt cy="0" cx="0"/>
        </a:xfrm>
      </p:grpSpPr>
      <p:sp>
        <p:nvSpPr>
          <p:cNvPr name="Shape 267" id="26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68" id="268"/>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None/>
            </a:pPr>
            <a:r>
              <a:rPr lang="en"/>
              <a:t>Jola</a:t>
            </a:r>
          </a:p>
          <a:p>
            <a:pPr>
              <a:buNone/>
            </a:pPr>
            <a:r>
              <a:rPr lang="en"/>
              <a:t>WANTED: circle scraps, when clicking away makes mark which users wish to erase, eraser mode, trying to erase scraps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3" id="163"/>
        <p:cNvGrpSpPr/>
        <p:nvPr/>
      </p:nvGrpSpPr>
      <p:grpSpPr>
        <a:xfrm>
          <a:off y="0" x="0"/>
          <a:ext cy="0" cx="0"/>
          <a:chOff y="0" x="0"/>
          <a:chExt cy="0" cx="0"/>
        </a:xfrm>
      </p:grpSpPr>
      <p:sp>
        <p:nvSpPr>
          <p:cNvPr name="Shape 164" id="16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5" id="165"/>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Jola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9" id="169"/>
        <p:cNvGrpSpPr/>
        <p:nvPr/>
      </p:nvGrpSpPr>
      <p:grpSpPr>
        <a:xfrm>
          <a:off y="0" x="0"/>
          <a:ext cy="0" cx="0"/>
          <a:chOff y="0" x="0"/>
          <a:chExt cy="0" cx="0"/>
        </a:xfrm>
      </p:grpSpPr>
      <p:sp>
        <p:nvSpPr>
          <p:cNvPr name="Shape 170" id="17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1" id="171"/>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Max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5" id="175"/>
        <p:cNvGrpSpPr/>
        <p:nvPr/>
      </p:nvGrpSpPr>
      <p:grpSpPr>
        <a:xfrm>
          <a:off y="0" x="0"/>
          <a:ext cy="0" cx="0"/>
          <a:chOff y="0" x="0"/>
          <a:chExt cy="0" cx="0"/>
        </a:xfrm>
      </p:grpSpPr>
      <p:sp>
        <p:nvSpPr>
          <p:cNvPr name="Shape 176" id="17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7" id="177"/>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Max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1" id="181"/>
        <p:cNvGrpSpPr/>
        <p:nvPr/>
      </p:nvGrpSpPr>
      <p:grpSpPr>
        <a:xfrm>
          <a:off y="0" x="0"/>
          <a:ext cy="0" cx="0"/>
          <a:chOff y="0" x="0"/>
          <a:chExt cy="0" cx="0"/>
        </a:xfrm>
      </p:grpSpPr>
      <p:sp>
        <p:nvSpPr>
          <p:cNvPr name="Shape 182" id="18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3" id="183"/>
          <p:cNvSpPr txBox="1"/>
          <p:nvPr>
            <p:ph type="body" idx="1"/>
          </p:nvPr>
        </p:nvSpPr>
        <p:spPr>
          <a:xfrm>
            <a:off y="4343400" x="685800"/>
            <a:ext cy="4114800" cx="5486399"/>
          </a:xfrm>
          <a:prstGeom prst="rect">
            <a:avLst/>
          </a:prstGeom>
        </p:spPr>
        <p:txBody>
          <a:bodyPr bIns="91425" tIns="91425" lIns="91425" anchor="t" anchorCtr="0" rIns="91425">
            <a:spAutoFit/>
          </a:bodyPr>
          <a:lstStyle/>
          <a:p>
            <a:pPr lvl="0">
              <a:buClr>
                <a:srgbClr val="000000"/>
              </a:buClr>
              <a:buSzPct val="100000"/>
              <a:buFont typeface="Arial"/>
              <a:buNone/>
            </a:pPr>
            <a:r>
              <a:rPr lang="en"/>
              <a:t>Max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7" id="187"/>
        <p:cNvGrpSpPr/>
        <p:nvPr/>
      </p:nvGrpSpPr>
      <p:grpSpPr>
        <a:xfrm>
          <a:off y="0" x="0"/>
          <a:ext cy="0" cx="0"/>
          <a:chOff y="0" x="0"/>
          <a:chExt cy="0" cx="0"/>
        </a:xfrm>
      </p:grpSpPr>
      <p:sp>
        <p:nvSpPr>
          <p:cNvPr name="Shape 188" id="18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9" id="189"/>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Melvin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3" id="193"/>
        <p:cNvGrpSpPr/>
        <p:nvPr/>
      </p:nvGrpSpPr>
      <p:grpSpPr>
        <a:xfrm>
          <a:off y="0" x="0"/>
          <a:ext cy="0" cx="0"/>
          <a:chOff y="0" x="0"/>
          <a:chExt cy="0" cx="0"/>
        </a:xfrm>
      </p:grpSpPr>
      <p:sp>
        <p:nvSpPr>
          <p:cNvPr name="Shape 194" id="19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5" id="195"/>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Jola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9" id="199"/>
        <p:cNvGrpSpPr/>
        <p:nvPr/>
      </p:nvGrpSpPr>
      <p:grpSpPr>
        <a:xfrm>
          <a:off y="0" x="0"/>
          <a:ext cy="0" cx="0"/>
          <a:chOff y="0" x="0"/>
          <a:chExt cy="0" cx="0"/>
        </a:xfrm>
      </p:grpSpPr>
      <p:sp>
        <p:nvSpPr>
          <p:cNvPr name="Shape 200" id="20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01" id="201"/>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Melvin</a:t>
            </a:r>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2.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3.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4.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5.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6.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7.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8.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9.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0.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1.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2.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3.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4.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8" id="8"/>
        <p:cNvGrpSpPr/>
        <p:nvPr/>
      </p:nvGrpSpPr>
      <p:grpSpPr>
        <a:xfrm>
          <a:off y="0" x="0"/>
          <a:ext cy="0" cx="0"/>
          <a:chOff y="0" x="0"/>
          <a:chExt cy="0" cx="0"/>
        </a:xfrm>
      </p:grpSpPr>
      <p:sp>
        <p:nvSpPr>
          <p:cNvPr name="Shape 9" id="9"/>
          <p:cNvSpPr txBox="1"/>
          <p:nvPr>
            <p:ph type="ctrTitle"/>
          </p:nvPr>
        </p:nvSpPr>
        <p:spPr>
          <a:xfrm>
            <a:off y="751679" x="457200"/>
            <a:ext cy="4012499" cx="8229600"/>
          </a:xfrm>
          <a:prstGeom prst="rect">
            <a:avLst/>
          </a:prstGeom>
          <a:noFill/>
          <a:ln>
            <a:noFill/>
          </a:ln>
        </p:spPr>
        <p:txBody>
          <a:bodyPr bIns="91425" tIns="91425" lIns="91425" anchor="t" anchorCtr="0" rIns="91425"/>
          <a:lstStyle>
            <a:lvl1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1pPr>
            <a:lvl2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2pPr>
            <a:lvl3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3pPr>
            <a:lvl4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4pPr>
            <a:lvl5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5pPr>
            <a:lvl6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6pPr>
            <a:lvl7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7pPr>
            <a:lvl8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8pPr>
            <a:lvl9pPr indent="457200" algn="l" marL="0" rtl="0">
              <a:spcBef>
                <a:spcPts val="0"/>
              </a:spcBef>
              <a:buClr>
                <a:schemeClr val="accent1"/>
              </a:buClr>
              <a:buSzPct val="100000"/>
              <a:buFont typeface="Arial"/>
              <a:buNone/>
              <a:defRPr i="0" baseline="0" strike="noStrike" sz="7200" b="1" cap="none" u="none">
                <a:solidFill>
                  <a:schemeClr val="accent1"/>
                </a:solidFill>
                <a:latin typeface="Arial"/>
                <a:ea typeface="Arial"/>
                <a:cs typeface="Arial"/>
                <a:sym typeface="Arial"/>
              </a:defRPr>
            </a:lvl9pPr>
          </a:lstStyle>
          <a:p/>
        </p:txBody>
      </p:sp>
      <p:sp>
        <p:nvSpPr>
          <p:cNvPr name="Shape 10" id="10"/>
          <p:cNvSpPr txBox="1"/>
          <p:nvPr>
            <p:ph type="subTitle" idx="1"/>
          </p:nvPr>
        </p:nvSpPr>
        <p:spPr>
          <a:xfrm>
            <a:off y="4955189" x="457200"/>
            <a:ext cy="1643400" cx="8229600"/>
          </a:xfrm>
          <a:prstGeom prst="rect">
            <a:avLst/>
          </a:prstGeom>
          <a:noFill/>
          <a:ln>
            <a:noFill/>
          </a:ln>
        </p:spPr>
        <p:txBody>
          <a:bodyPr bIns="91425" tIns="91425" lIns="91425" anchor="t" anchorCtr="0" rIns="91425"/>
          <a:lstStyle>
            <a:lvl1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1pPr>
            <a:lvl2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2pPr>
            <a:lvl3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3pPr>
            <a:lvl4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4pPr>
            <a:lvl5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5pPr>
            <a:lvl6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6pPr>
            <a:lvl7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7pPr>
            <a:lvl8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8pPr>
            <a:lvl9pPr indent="304800" algn="l" marL="0" rtl="0">
              <a:spcBef>
                <a:spcPts val="0"/>
              </a:spcBef>
              <a:buClr>
                <a:schemeClr val="dk2"/>
              </a:buClr>
              <a:buSzPct val="100000"/>
              <a:buFont typeface="Arial"/>
              <a:buNone/>
              <a:defRPr i="0" baseline="0" strike="noStrike" sz="4800" b="0" cap="none" u="none">
                <a:solidFill>
                  <a:schemeClr val="dk2"/>
                </a:solidFill>
                <a:latin typeface="Arial"/>
                <a:ea typeface="Arial"/>
                <a:cs typeface="Arial"/>
                <a:sym typeface="Arial"/>
              </a:defRPr>
            </a:lvl9pPr>
          </a:lstStyle>
          <a:p/>
        </p:txBody>
      </p:sp>
      <p:cxnSp>
        <p:nvCxnSpPr>
          <p:cNvPr name="Shape 11" id="11"/>
          <p:cNvCxnSpPr/>
          <p:nvPr/>
        </p:nvCxnSpPr>
        <p:spPr>
          <a:xfrm>
            <a:off y="548639" x="457200"/>
            <a:ext cy="0" cx="8229600"/>
          </a:xfrm>
          <a:prstGeom prst="straightConnector1">
            <a:avLst/>
          </a:prstGeom>
          <a:noFill/>
          <a:ln w="57150" cap="flat">
            <a:solidFill>
              <a:schemeClr val="accent1"/>
            </a:solidFill>
            <a:prstDash val="solid"/>
            <a:round/>
            <a:headEnd len="med" type="none" w="med"/>
            <a:tailEnd len="med" type="none" w="med"/>
          </a:ln>
        </p:spPr>
      </p:cxnSp>
      <p:cxnSp>
        <p:nvCxnSpPr>
          <p:cNvPr name="Shape 12" id="12"/>
          <p:cNvCxnSpPr/>
          <p:nvPr/>
        </p:nvCxnSpPr>
        <p:spPr>
          <a:xfrm>
            <a:off y="4844510" x="457200"/>
            <a:ext cy="0" cx="8229600"/>
          </a:xfrm>
          <a:prstGeom prst="straightConnector1">
            <a:avLst/>
          </a:prstGeom>
          <a:noFill/>
          <a:ln w="57150" cap="flat">
            <a:solidFill>
              <a:schemeClr val="accent1"/>
            </a:solidFill>
            <a:prstDash val="solid"/>
            <a:round/>
            <a:headEnd len="med" type="none" w="med"/>
            <a:tailEnd len="med" type="none" w="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43" id="43"/>
        <p:cNvGrpSpPr/>
        <p:nvPr/>
      </p:nvGrpSpPr>
      <p:grpSpPr>
        <a:xfrm>
          <a:off y="0" x="0"/>
          <a:ext cy="0" cx="0"/>
          <a:chOff y="0" x="0"/>
          <a:chExt cy="0" cx="0"/>
        </a:xfrm>
      </p:grpSpPr>
      <p:sp>
        <p:nvSpPr>
          <p:cNvPr name="Shape 44" id="44"/>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45" id="45"/>
        <p:cNvGrpSpPr/>
        <p:nvPr/>
      </p:nvGrpSpPr>
      <p:grpSpPr>
        <a:xfrm>
          <a:off y="0" x="0"/>
          <a:ext cy="0" cx="0"/>
          <a:chOff y="0" x="0"/>
          <a:chExt cy="0" cx="0"/>
        </a:xfrm>
      </p:grpSpPr>
      <p:sp>
        <p:nvSpPr>
          <p:cNvPr name="Shape 46" id="46"/>
          <p:cNvSpPr txBox="1"/>
          <p:nvPr>
            <p:ph type="body" idx="1"/>
          </p:nvPr>
        </p:nvSpPr>
        <p:spPr>
          <a:xfrm>
            <a:off y="5875078" x="457200"/>
            <a:ext cy="692693" cx="8229600"/>
          </a:xfrm>
          <a:prstGeom prst="rect">
            <a:avLst/>
          </a:prstGeom>
          <a:noFill/>
          <a:ln>
            <a:noFill/>
          </a:ln>
        </p:spPr>
        <p:txBody>
          <a:bodyPr bIns="91425" tIns="91425" lIns="91425" anchor="t" anchorCtr="0" rIns="91425"/>
          <a:lstStyle>
            <a:lvl1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47" id="47"/>
        <p:cNvGrpSpPr/>
        <p:nvPr/>
      </p:nvGrpSpPr>
      <p:grpSpPr>
        <a:xfrm>
          <a:off y="0" x="0"/>
          <a:ext cy="0" cx="0"/>
          <a:chOff y="0" x="0"/>
          <a:chExt cy="0" cx="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51" id="51"/>
        <p:cNvGrpSpPr/>
        <p:nvPr/>
      </p:nvGrpSpPr>
      <p:grpSpPr>
        <a:xfrm>
          <a:off y="0" x="0"/>
          <a:ext cy="0" cx="0"/>
          <a:chOff y="0" x="0"/>
          <a:chExt cy="0" cx="0"/>
        </a:xfrm>
      </p:grpSpPr>
      <p:sp>
        <p:nvSpPr>
          <p:cNvPr name="Shape 52" id="52"/>
          <p:cNvSpPr/>
          <p:nvPr/>
        </p:nvSpPr>
        <p:spPr>
          <a:xfrm>
            <a:off y="1600200" x="0"/>
            <a:ext cy="3657600" cx="9144000"/>
          </a:xfrm>
          <a:prstGeom prst="rect">
            <a:avLst/>
          </a:prstGeom>
          <a:solidFill>
            <a:schemeClr val="dk1">
              <a:alpha val="20000"/>
            </a:schemeClr>
          </a:solidFill>
          <a:ln>
            <a:noFill/>
          </a:ln>
        </p:spPr>
        <p:txBody>
          <a:bodyPr bIns="45700" tIns="45700" lIns="91425" anchor="ctr" anchorCtr="0" rIns="91425">
            <a:spAutoFit/>
          </a:bodyPr>
          <a:lstStyle/>
          <a:p/>
        </p:txBody>
      </p:sp>
      <p:grpSp>
        <p:nvGrpSpPr>
          <p:cNvPr name="Shape 53" id="53"/>
          <p:cNvGrpSpPr/>
          <p:nvPr/>
        </p:nvGrpSpPr>
        <p:grpSpPr>
          <a:xfrm>
            <a:off y="-1438" x="0"/>
            <a:ext cy="6859503" cx="1827407"/>
            <a:chOff y="-1438" x="0"/>
            <a:chExt cy="6859503" cx="798029"/>
          </a:xfrm>
        </p:grpSpPr>
        <p:sp>
          <p:nvSpPr>
            <p:cNvPr name="Shape 54" id="54"/>
            <p:cNvSpPr/>
            <p:nvPr/>
          </p:nvSpPr>
          <p:spPr>
            <a:xfrm>
              <a:off y="-1438" x="0"/>
              <a:ext cy="6858065" cx="798029"/>
            </a:xfrm>
            <a:custGeom>
              <a:pathLst>
                <a:path extrusionOk="0" h="6875253" w="500332">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tIns="45700" lIns="91425" anchor="ctr" anchorCtr="0" rIns="91425">
              <a:spAutoFit/>
            </a:bodyPr>
            <a:lstStyle/>
            <a:p/>
          </p:txBody>
        </p:sp>
        <p:sp>
          <p:nvSpPr>
            <p:cNvPr name="Shape 55" id="55"/>
            <p:cNvSpPr/>
            <p:nvPr/>
          </p:nvSpPr>
          <p:spPr>
            <a:xfrm>
              <a:off y="0" x="0"/>
              <a:ext cy="6858065" cx="399014"/>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56" id="56"/>
          <p:cNvGrpSpPr/>
          <p:nvPr/>
        </p:nvGrpSpPr>
        <p:grpSpPr>
          <a:xfrm flipH="1">
            <a:off y="0" x="7316591"/>
            <a:ext cy="6859503" cx="1827407"/>
            <a:chOff y="-1438" x="0"/>
            <a:chExt cy="6859503" cx="798029"/>
          </a:xfrm>
        </p:grpSpPr>
        <p:sp>
          <p:nvSpPr>
            <p:cNvPr name="Shape 57" id="57"/>
            <p:cNvSpPr/>
            <p:nvPr/>
          </p:nvSpPr>
          <p:spPr>
            <a:xfrm>
              <a:off y="-1438" x="0"/>
              <a:ext cy="6858065" cx="798029"/>
            </a:xfrm>
            <a:custGeom>
              <a:pathLst>
                <a:path extrusionOk="0" h="6875253" w="500332">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tIns="45700" lIns="91425" anchor="ctr" anchorCtr="0" rIns="91425">
              <a:spAutoFit/>
            </a:bodyPr>
            <a:lstStyle/>
            <a:p/>
          </p:txBody>
        </p:sp>
        <p:sp>
          <p:nvSpPr>
            <p:cNvPr name="Shape 58" id="58"/>
            <p:cNvSpPr/>
            <p:nvPr/>
          </p:nvSpPr>
          <p:spPr>
            <a:xfrm>
              <a:off y="0" x="0"/>
              <a:ext cy="6858065" cx="399014"/>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59" id="59"/>
          <p:cNvSpPr txBox="1"/>
          <p:nvPr>
            <p:ph type="ctrTitle"/>
          </p:nvPr>
        </p:nvSpPr>
        <p:spPr>
          <a:xfrm>
            <a:off y="2090913" x="685800"/>
            <a:ext cy="1650599" cx="7772400"/>
          </a:xfrm>
          <a:prstGeom prst="rect">
            <a:avLst/>
          </a:prstGeom>
          <a:noFill/>
          <a:ln>
            <a:noFill/>
          </a:ln>
        </p:spPr>
        <p:txBody>
          <a:bodyPr bIns="91425" tIns="91425" lIns="91425" anchor="b" anchorCtr="0" rIns="91425"/>
          <a:lstStyle>
            <a:lvl1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1pPr>
            <a:lvl2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2pPr>
            <a:lvl3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3pPr>
            <a:lvl4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4pPr>
            <a:lvl5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5pPr>
            <a:lvl6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6pPr>
            <a:lvl7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7pPr>
            <a:lvl8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8pPr>
            <a:lvl9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9pPr>
          </a:lstStyle>
          <a:p/>
        </p:txBody>
      </p:sp>
      <p:sp>
        <p:nvSpPr>
          <p:cNvPr name="Shape 60" id="60"/>
          <p:cNvSpPr txBox="1"/>
          <p:nvPr>
            <p:ph type="subTitle" idx="1"/>
          </p:nvPr>
        </p:nvSpPr>
        <p:spPr>
          <a:xfrm>
            <a:off y="3886200" x="685800"/>
            <a:ext cy="878099" cx="7772400"/>
          </a:xfrm>
          <a:prstGeom prst="rect">
            <a:avLst/>
          </a:prstGeom>
          <a:noFill/>
          <a:ln>
            <a:noFill/>
          </a:ln>
        </p:spPr>
        <p:txBody>
          <a:bodyPr bIns="91425" tIns="91425" lIns="91425" anchor="t" anchorCtr="0" rIns="91425"/>
          <a:lstStyle>
            <a:lvl1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1pPr>
            <a:lvl2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2pPr>
            <a:lvl3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3pPr>
            <a:lvl4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4pPr>
            <a:lvl5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5pPr>
            <a:lvl6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6pPr>
            <a:lvl7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7pPr>
            <a:lvl8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8pPr>
            <a:lvl9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61" id="61"/>
        <p:cNvGrpSpPr/>
        <p:nvPr/>
      </p:nvGrpSpPr>
      <p:grpSpPr>
        <a:xfrm>
          <a:off y="0" x="0"/>
          <a:ext cy="0" cx="0"/>
          <a:chOff y="0" x="0"/>
          <a:chExt cy="0" cx="0"/>
        </a:xfrm>
      </p:grpSpPr>
      <p:sp>
        <p:nvSpPr>
          <p:cNvPr name="Shape 62" id="62"/>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63" id="63"/>
          <p:cNvGrpSpPr/>
          <p:nvPr/>
        </p:nvGrpSpPr>
        <p:grpSpPr>
          <a:xfrm>
            <a:off y="-1438" x="0"/>
            <a:ext cy="6859503" cx="649180"/>
            <a:chOff y="-1438" x="0"/>
            <a:chExt cy="6859503" cx="649180"/>
          </a:xfrm>
        </p:grpSpPr>
        <p:sp>
          <p:nvSpPr>
            <p:cNvPr name="Shape 64" id="64"/>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tIns="45700" lIns="91425" anchor="ctr" anchorCtr="0" rIns="91425">
              <a:spAutoFit/>
            </a:bodyPr>
            <a:lstStyle/>
            <a:p/>
          </p:txBody>
        </p:sp>
        <p:sp>
          <p:nvSpPr>
            <p:cNvPr name="Shape 65" id="65"/>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66" id="66"/>
          <p:cNvGrpSpPr/>
          <p:nvPr/>
        </p:nvGrpSpPr>
        <p:grpSpPr>
          <a:xfrm flipH="1">
            <a:off y="0" x="8494493"/>
            <a:ext cy="6859503" cx="649180"/>
            <a:chOff y="-1438" x="0"/>
            <a:chExt cy="6859503" cx="649180"/>
          </a:xfrm>
        </p:grpSpPr>
        <p:sp>
          <p:nvSpPr>
            <p:cNvPr name="Shape 67" id="67"/>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tIns="45700" lIns="91425" anchor="ctr" anchorCtr="0" rIns="91425">
              <a:spAutoFit/>
            </a:bodyPr>
            <a:lstStyle/>
            <a:p/>
          </p:txBody>
        </p:sp>
        <p:sp>
          <p:nvSpPr>
            <p:cNvPr name="Shape 68" id="68"/>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69" id="69"/>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70" id="70"/>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p:txBody>
      </p:sp>
      <p:sp>
        <p:nvSpPr>
          <p:cNvPr name="Shape 71" id="71"/>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72" id="72"/>
        <p:cNvGrpSpPr/>
        <p:nvPr/>
      </p:nvGrpSpPr>
      <p:grpSpPr>
        <a:xfrm>
          <a:off y="0" x="0"/>
          <a:ext cy="0" cx="0"/>
          <a:chOff y="0" x="0"/>
          <a:chExt cy="0" cx="0"/>
        </a:xfrm>
      </p:grpSpPr>
      <p:sp>
        <p:nvSpPr>
          <p:cNvPr name="Shape 73" id="73"/>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74" id="74"/>
          <p:cNvGrpSpPr/>
          <p:nvPr/>
        </p:nvGrpSpPr>
        <p:grpSpPr>
          <a:xfrm>
            <a:off y="-1438" x="0"/>
            <a:ext cy="6859503" cx="649180"/>
            <a:chOff y="-1438" x="0"/>
            <a:chExt cy="6859503" cx="649180"/>
          </a:xfrm>
        </p:grpSpPr>
        <p:sp>
          <p:nvSpPr>
            <p:cNvPr name="Shape 75" id="75"/>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76" id="76"/>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77" id="77"/>
          <p:cNvGrpSpPr/>
          <p:nvPr/>
        </p:nvGrpSpPr>
        <p:grpSpPr>
          <a:xfrm flipH="1">
            <a:off y="0" x="8494493"/>
            <a:ext cy="6859503" cx="649180"/>
            <a:chOff y="-1438" x="0"/>
            <a:chExt cy="6859503" cx="649180"/>
          </a:xfrm>
        </p:grpSpPr>
        <p:sp>
          <p:nvSpPr>
            <p:cNvPr name="Shape 78" id="78"/>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tIns="45700" lIns="91425" anchor="ctr" anchorCtr="0" rIns="91425">
              <a:spAutoFit/>
            </a:bodyPr>
            <a:lstStyle/>
            <a:p/>
          </p:txBody>
        </p:sp>
        <p:sp>
          <p:nvSpPr>
            <p:cNvPr name="Shape 79" id="79"/>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80" id="80"/>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81" id="81"/>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p:txBody>
      </p:sp>
      <p:sp>
        <p:nvSpPr>
          <p:cNvPr name="Shape 82" id="82"/>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83" id="83"/>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84" id="84"/>
        <p:cNvGrpSpPr/>
        <p:nvPr/>
      </p:nvGrpSpPr>
      <p:grpSpPr>
        <a:xfrm>
          <a:off y="0" x="0"/>
          <a:ext cy="0" cx="0"/>
          <a:chOff y="0" x="0"/>
          <a:chExt cy="0" cx="0"/>
        </a:xfrm>
      </p:grpSpPr>
      <p:sp>
        <p:nvSpPr>
          <p:cNvPr name="Shape 85" id="85"/>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86" id="86"/>
          <p:cNvGrpSpPr/>
          <p:nvPr/>
        </p:nvGrpSpPr>
        <p:grpSpPr>
          <a:xfrm>
            <a:off y="-1438" x="0"/>
            <a:ext cy="6859503" cx="649180"/>
            <a:chOff y="-1438" x="0"/>
            <a:chExt cy="6859503" cx="649180"/>
          </a:xfrm>
        </p:grpSpPr>
        <p:sp>
          <p:nvSpPr>
            <p:cNvPr name="Shape 87" id="87"/>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88" id="88"/>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89" id="89"/>
          <p:cNvGrpSpPr/>
          <p:nvPr/>
        </p:nvGrpSpPr>
        <p:grpSpPr>
          <a:xfrm flipH="1">
            <a:off y="0" x="8494493"/>
            <a:ext cy="6859503" cx="649180"/>
            <a:chOff y="-1438" x="0"/>
            <a:chExt cy="6859503" cx="649180"/>
          </a:xfrm>
        </p:grpSpPr>
        <p:sp>
          <p:nvSpPr>
            <p:cNvPr name="Shape 90" id="90"/>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91" id="91"/>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92" id="92"/>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93" id="93"/>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94" id="94"/>
        <p:cNvGrpSpPr/>
        <p:nvPr/>
      </p:nvGrpSpPr>
      <p:grpSpPr>
        <a:xfrm>
          <a:off y="0" x="0"/>
          <a:ext cy="0" cx="0"/>
          <a:chOff y="0" x="0"/>
          <a:chExt cy="0" cx="0"/>
        </a:xfrm>
      </p:grpSpPr>
      <p:sp>
        <p:nvSpPr>
          <p:cNvPr name="Shape 95" id="95"/>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96" id="96"/>
          <p:cNvGrpSpPr/>
          <p:nvPr/>
        </p:nvGrpSpPr>
        <p:grpSpPr>
          <a:xfrm>
            <a:off y="-1438" x="0"/>
            <a:ext cy="6859503" cx="649180"/>
            <a:chOff y="-1438" x="0"/>
            <a:chExt cy="6859503" cx="649180"/>
          </a:xfrm>
        </p:grpSpPr>
        <p:sp>
          <p:nvSpPr>
            <p:cNvPr name="Shape 97" id="97"/>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98" id="98"/>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99" id="99"/>
          <p:cNvGrpSpPr/>
          <p:nvPr/>
        </p:nvGrpSpPr>
        <p:grpSpPr>
          <a:xfrm flipH="1">
            <a:off y="0" x="8494493"/>
            <a:ext cy="6859503" cx="649180"/>
            <a:chOff y="-1438" x="0"/>
            <a:chExt cy="6859503" cx="649180"/>
          </a:xfrm>
        </p:grpSpPr>
        <p:sp>
          <p:nvSpPr>
            <p:cNvPr name="Shape 100" id="100"/>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101" id="101"/>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102" id="102"/>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103" id="103"/>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0"/>
              </a:spcBef>
              <a:spcAft>
                <a:spcPts val="0"/>
              </a:spcAft>
              <a:buClr>
                <a:schemeClr val="lt2"/>
              </a:buClr>
              <a:buSzPct val="166666"/>
              <a:buFont typeface="Arial"/>
              <a:buChar char="•"/>
              <a:defRPr sz="1800">
                <a:solidFill>
                  <a:schemeClr val="lt2"/>
                </a:solidFill>
              </a:defRPr>
            </a:lvl1pPr>
            <a:lvl2pPr indent="-285750" algn="ctr" marL="285750" rtl="0">
              <a:lnSpc>
                <a:spcPct val="100000"/>
              </a:lnSpc>
              <a:spcBef>
                <a:spcPts val="0"/>
              </a:spcBef>
              <a:spcAft>
                <a:spcPts val="0"/>
              </a:spcAft>
              <a:buClr>
                <a:schemeClr val="lt2"/>
              </a:buClr>
              <a:buSzPct val="100000"/>
              <a:buFont typeface="Courier New"/>
              <a:buChar char="o"/>
              <a:defRPr sz="1800">
                <a:solidFill>
                  <a:schemeClr val="lt2"/>
                </a:solidFill>
              </a:defRPr>
            </a:lvl2pPr>
            <a:lvl3pPr indent="-285750" algn="ctr" marL="285750" rtl="0">
              <a:lnSpc>
                <a:spcPct val="100000"/>
              </a:lnSpc>
              <a:spcBef>
                <a:spcPts val="0"/>
              </a:spcBef>
              <a:spcAft>
                <a:spcPts val="0"/>
              </a:spcAft>
              <a:buClr>
                <a:schemeClr val="lt2"/>
              </a:buClr>
              <a:buSzPct val="100000"/>
              <a:buFont typeface="Wingdings"/>
              <a:buChar char="§"/>
              <a:defRPr sz="1800">
                <a:solidFill>
                  <a:schemeClr val="lt2"/>
                </a:solidFill>
              </a:defRPr>
            </a:lvl3pPr>
            <a:lvl4pPr indent="-285750" algn="ctr" marL="285750" rtl="0">
              <a:lnSpc>
                <a:spcPct val="100000"/>
              </a:lnSpc>
              <a:spcBef>
                <a:spcPts val="0"/>
              </a:spcBef>
              <a:spcAft>
                <a:spcPts val="0"/>
              </a:spcAft>
              <a:buClr>
                <a:schemeClr val="lt2"/>
              </a:buClr>
              <a:buSzPct val="166666"/>
              <a:buFont typeface="Arial"/>
              <a:buChar char="•"/>
              <a:defRPr sz="1800">
                <a:solidFill>
                  <a:schemeClr val="lt2"/>
                </a:solidFill>
              </a:defRPr>
            </a:lvl4pPr>
            <a:lvl5pPr indent="-285750" algn="ctr" marL="285750" rtl="0">
              <a:lnSpc>
                <a:spcPct val="100000"/>
              </a:lnSpc>
              <a:spcBef>
                <a:spcPts val="0"/>
              </a:spcBef>
              <a:spcAft>
                <a:spcPts val="0"/>
              </a:spcAft>
              <a:buClr>
                <a:schemeClr val="lt2"/>
              </a:buClr>
              <a:buSzPct val="100000"/>
              <a:buFont typeface="Courier New"/>
              <a:buChar char="o"/>
              <a:defRPr sz="1800">
                <a:solidFill>
                  <a:schemeClr val="lt2"/>
                </a:solidFill>
              </a:defRPr>
            </a:lvl5pPr>
            <a:lvl6pPr indent="-285750" algn="ctr" marL="285750" rtl="0">
              <a:lnSpc>
                <a:spcPct val="100000"/>
              </a:lnSpc>
              <a:spcBef>
                <a:spcPts val="0"/>
              </a:spcBef>
              <a:spcAft>
                <a:spcPts val="0"/>
              </a:spcAft>
              <a:buClr>
                <a:schemeClr val="lt2"/>
              </a:buClr>
              <a:buSzPct val="100000"/>
              <a:buFont typeface="Wingdings"/>
              <a:buChar char="§"/>
              <a:defRPr sz="1800">
                <a:solidFill>
                  <a:schemeClr val="lt2"/>
                </a:solidFill>
              </a:defRPr>
            </a:lvl6pPr>
            <a:lvl7pPr indent="-285750" algn="ctr" marL="285750" rtl="0">
              <a:lnSpc>
                <a:spcPct val="100000"/>
              </a:lnSpc>
              <a:spcBef>
                <a:spcPts val="0"/>
              </a:spcBef>
              <a:spcAft>
                <a:spcPts val="0"/>
              </a:spcAft>
              <a:buClr>
                <a:schemeClr val="lt2"/>
              </a:buClr>
              <a:buSzPct val="166666"/>
              <a:buFont typeface="Arial"/>
              <a:buChar char="•"/>
              <a:defRPr sz="1800">
                <a:solidFill>
                  <a:schemeClr val="lt2"/>
                </a:solidFill>
              </a:defRPr>
            </a:lvl7pPr>
            <a:lvl8pPr indent="-285750" algn="ctr" marL="285750" rtl="0">
              <a:lnSpc>
                <a:spcPct val="100000"/>
              </a:lnSpc>
              <a:spcBef>
                <a:spcPts val="0"/>
              </a:spcBef>
              <a:spcAft>
                <a:spcPts val="0"/>
              </a:spcAft>
              <a:buClr>
                <a:schemeClr val="lt2"/>
              </a:buClr>
              <a:buSzPct val="100000"/>
              <a:buFont typeface="Courier New"/>
              <a:buChar char="o"/>
              <a:defRPr sz="1800">
                <a:solidFill>
                  <a:schemeClr val="lt2"/>
                </a:solidFill>
              </a:defRPr>
            </a:lvl8pPr>
            <a:lvl9pPr indent="-285750" algn="ctr" marL="285750" rtl="0">
              <a:lnSpc>
                <a:spcPct val="100000"/>
              </a:lnSpc>
              <a:spcBef>
                <a:spcPts val="0"/>
              </a:spcBef>
              <a:spcAft>
                <a:spcPts val="0"/>
              </a:spcAft>
              <a:buClr>
                <a:schemeClr val="lt2"/>
              </a:buClr>
              <a:buSzPct val="100000"/>
              <a:buFont typeface="Wingdings"/>
              <a:buChar char="§"/>
              <a:defRPr sz="1800">
                <a:solidFill>
                  <a:schemeClr val="lt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104" id="104"/>
        <p:cNvGrpSpPr/>
        <p:nvPr/>
      </p:nvGrpSpPr>
      <p:grpSpPr>
        <a:xfrm>
          <a:off y="0" x="0"/>
          <a:ext cy="0" cx="0"/>
          <a:chOff y="0" x="0"/>
          <a:chExt cy="0" cx="0"/>
        </a:xfrm>
      </p:grpSpPr>
      <p:sp>
        <p:nvSpPr>
          <p:cNvPr name="Shape 105" id="105"/>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106" id="106"/>
          <p:cNvGrpSpPr/>
          <p:nvPr/>
        </p:nvGrpSpPr>
        <p:grpSpPr>
          <a:xfrm>
            <a:off y="-1438" x="0"/>
            <a:ext cy="6859503" cx="649180"/>
            <a:chOff y="-1438" x="0"/>
            <a:chExt cy="6859503" cx="649180"/>
          </a:xfrm>
        </p:grpSpPr>
        <p:sp>
          <p:nvSpPr>
            <p:cNvPr name="Shape 107" id="107"/>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108" id="108"/>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109" id="109"/>
          <p:cNvGrpSpPr/>
          <p:nvPr/>
        </p:nvGrpSpPr>
        <p:grpSpPr>
          <a:xfrm flipH="1">
            <a:off y="0" x="8494493"/>
            <a:ext cy="6859503" cx="649180"/>
            <a:chOff y="-1438" x="0"/>
            <a:chExt cy="6859503" cx="649180"/>
          </a:xfrm>
        </p:grpSpPr>
        <p:sp>
          <p:nvSpPr>
            <p:cNvPr name="Shape 110" id="110"/>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111" id="111"/>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112" id="112"/>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116" id="116"/>
        <p:cNvGrpSpPr/>
        <p:nvPr/>
      </p:nvGrpSpPr>
      <p:grpSpPr>
        <a:xfrm>
          <a:off y="0" x="0"/>
          <a:ext cy="0" cx="0"/>
          <a:chOff y="0" x="0"/>
          <a:chExt cy="0" cx="0"/>
        </a:xfrm>
      </p:grpSpPr>
      <p:sp>
        <p:nvSpPr>
          <p:cNvPr name="Shape 117" id="117"/>
          <p:cNvSpPr/>
          <p:nvPr/>
        </p:nvSpPr>
        <p:spPr>
          <a:xfrm>
            <a:off y="0" x="0"/>
            <a:ext cy="6901800" cx="9144000"/>
          </a:xfrm>
          <a:prstGeom prst="rect">
            <a:avLst/>
          </a:prstGeom>
          <a:gradFill>
            <a:gsLst>
              <a:gs pos="0">
                <a:srgbClr val="003171"/>
              </a:gs>
              <a:gs pos="100000">
                <a:srgbClr val="549FFF"/>
              </a:gs>
            </a:gsLst>
            <a:lin scaled="0" ang="7920000"/>
          </a:gradFill>
          <a:ln>
            <a:noFill/>
          </a:ln>
        </p:spPr>
        <p:txBody>
          <a:bodyPr bIns="45700" tIns="45700" lIns="91425" anchor="ctr" anchorCtr="0" rIns="91425">
            <a:spAutoFit/>
          </a:bodyPr>
          <a:lstStyle/>
          <a:p/>
        </p:txBody>
      </p:sp>
      <p:sp>
        <p:nvSpPr>
          <p:cNvPr name="Shape 118" id="118"/>
          <p:cNvSpPr/>
          <p:nvPr/>
        </p:nvSpPr>
        <p:spPr>
          <a:xfrm flipH="1">
            <a:off y="16052" x="-3832"/>
            <a:ext cy="6881034" cx="10925833"/>
          </a:xfrm>
          <a:custGeom>
            <a:pathLst>
              <a:path extrusionOk="0" h="6863875" w="24279631">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40784"/>
                </a:srgbClr>
              </a:gs>
              <a:gs pos="41000">
                <a:srgbClr val="003171">
                  <a:alpha val="94901"/>
                </a:srgbClr>
              </a:gs>
              <a:gs pos="100000">
                <a:srgbClr val="003171">
                  <a:alpha val="94901"/>
                </a:srgbClr>
              </a:gs>
            </a:gsLst>
            <a:path path="circle">
              <a:fillToRect r="100%" t="100%"/>
            </a:path>
            <a:tileRect l="-100%" b="-100%"/>
          </a:gradFill>
          <a:ln>
            <a:noFill/>
          </a:ln>
        </p:spPr>
        <p:txBody>
          <a:bodyPr bIns="45700" tIns="45700" lIns="91425" anchor="ctr" anchorCtr="0" rIns="91425">
            <a:spAutoFit/>
          </a:bodyPr>
          <a:lstStyle/>
          <a:p/>
        </p:txBody>
      </p:sp>
      <p:sp>
        <p:nvSpPr>
          <p:cNvPr name="Shape 119" id="119"/>
          <p:cNvSpPr/>
          <p:nvPr/>
        </p:nvSpPr>
        <p:spPr>
          <a:xfrm flipH="1">
            <a:off y="881" x="14659"/>
            <a:ext cy="6881034" cx="10500940"/>
          </a:xfrm>
          <a:custGeom>
            <a:pathLst>
              <a:path extrusionOk="0" h="6863875" w="24279631">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b" anchorCtr="0" rIns="91425">
            <a:spAutoFit/>
          </a:bodyPr>
          <a:lstStyle/>
          <a:p/>
        </p:txBody>
      </p:sp>
      <p:sp>
        <p:nvSpPr>
          <p:cNvPr name="Shape 120" id="120"/>
          <p:cNvSpPr/>
          <p:nvPr/>
        </p:nvSpPr>
        <p:spPr>
          <a:xfrm>
            <a:off y="-881" x="-846666"/>
            <a:ext cy="6906895" cx="2167466"/>
          </a:xfrm>
          <a:custGeom>
            <a:pathLst>
              <a:path extrusionOk="0" h="6180667" w="21674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scaled="0" ang="0"/>
          </a:gradFill>
          <a:ln>
            <a:noFill/>
          </a:ln>
        </p:spPr>
        <p:txBody>
          <a:bodyPr bIns="45700" tIns="45700" lIns="91425" anchor="ctr" anchorCtr="0" rIns="91425">
            <a:spAutoFit/>
          </a:bodyPr>
          <a:lstStyle/>
          <a:p/>
        </p:txBody>
      </p:sp>
      <p:sp>
        <p:nvSpPr>
          <p:cNvPr name="Shape 121" id="121"/>
          <p:cNvSpPr/>
          <p:nvPr/>
        </p:nvSpPr>
        <p:spPr>
          <a:xfrm rot="10800000" flipH="1">
            <a:off y="-4974" x="-524933"/>
            <a:ext cy="6906895" cx="1403434"/>
          </a:xfrm>
          <a:custGeom>
            <a:pathLst>
              <a:path extrusionOk="0" h="6180667" w="21674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scaled="0" ang="0"/>
          </a:gradFill>
          <a:ln>
            <a:noFill/>
          </a:ln>
        </p:spPr>
        <p:txBody>
          <a:bodyPr bIns="45700" tIns="45700" lIns="91425" anchor="ctr" anchorCtr="0" rIns="91425">
            <a:spAutoFit/>
          </a:bodyPr>
          <a:lstStyle/>
          <a:p/>
        </p:txBody>
      </p:sp>
      <p:sp>
        <p:nvSpPr>
          <p:cNvPr name="Shape 122" id="122"/>
          <p:cNvSpPr txBox="1"/>
          <p:nvPr>
            <p:ph type="ctrTitle"/>
          </p:nvPr>
        </p:nvSpPr>
        <p:spPr>
          <a:xfrm>
            <a:off y="1656080" x="1082040"/>
            <a:ext cy="1470000" cx="7050900"/>
          </a:xfrm>
          <a:prstGeom prst="rect">
            <a:avLst/>
          </a:prstGeom>
          <a:noFill/>
          <a:ln>
            <a:noFill/>
          </a:ln>
        </p:spPr>
        <p:txBody>
          <a:bodyPr bIns="91425" tIns="91425" lIns="91425" anchor="b" anchorCtr="0" rIns="91425"/>
          <a:lstStyle>
            <a:lvl1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1pPr>
            <a:lvl2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2pPr>
            <a:lvl3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3pPr>
            <a:lvl4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4pPr>
            <a:lvl5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5pPr>
            <a:lvl6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6pPr>
            <a:lvl7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7pPr>
            <a:lvl8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8pPr>
            <a:lvl9pPr indent="304800" algn="r" marL="0" rtl="0">
              <a:spcBef>
                <a:spcPts val="0"/>
              </a:spcBef>
              <a:buClr>
                <a:schemeClr val="lt1"/>
              </a:buClr>
              <a:buSzPct val="100000"/>
              <a:buFont typeface="Trebuchet MS"/>
              <a:buNone/>
              <a:defRPr i="0" baseline="0" strike="noStrike" sz="4800" b="1" cap="none" u="none">
                <a:solidFill>
                  <a:schemeClr val="lt1"/>
                </a:solidFill>
                <a:latin typeface="Trebuchet MS"/>
                <a:ea typeface="Trebuchet MS"/>
                <a:cs typeface="Trebuchet MS"/>
                <a:sym typeface="Trebuchet MS"/>
              </a:defRPr>
            </a:lvl9pPr>
          </a:lstStyle>
          <a:p/>
        </p:txBody>
      </p:sp>
      <p:sp>
        <p:nvSpPr>
          <p:cNvPr name="Shape 123" id="123"/>
          <p:cNvSpPr txBox="1"/>
          <p:nvPr>
            <p:ph type="subTitle" idx="1"/>
          </p:nvPr>
        </p:nvSpPr>
        <p:spPr>
          <a:xfrm>
            <a:off y="3230880" x="1082040"/>
            <a:ext cy="925499" cx="7035899"/>
          </a:xfrm>
          <a:prstGeom prst="rect">
            <a:avLst/>
          </a:prstGeom>
          <a:noFill/>
          <a:ln>
            <a:noFill/>
          </a:ln>
        </p:spPr>
        <p:txBody>
          <a:bodyPr bIns="91425" tIns="91425" lIns="91425" anchor="t" anchorCtr="0" rIns="91425"/>
          <a:lstStyle>
            <a:lvl1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1pPr>
            <a:lvl2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2pPr>
            <a:lvl3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3pPr>
            <a:lvl4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4pPr>
            <a:lvl5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5pPr>
            <a:lvl6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6pPr>
            <a:lvl7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7pPr>
            <a:lvl8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8pPr>
            <a:lvl9pPr indent="152400" algn="r" marL="0" rtl="0">
              <a:spcBef>
                <a:spcPts val="0"/>
              </a:spcBef>
              <a:buClr>
                <a:schemeClr val="lt1"/>
              </a:buClr>
              <a:buSzPct val="100000"/>
              <a:buFont typeface="Trebuchet MS"/>
              <a:buNone/>
              <a:defRPr i="0" baseline="0" strike="noStrike" sz="2400" b="0" cap="none" u="none">
                <a:solidFill>
                  <a:schemeClr val="lt1"/>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3" id="13"/>
        <p:cNvGrpSpPr/>
        <p:nvPr/>
      </p:nvGrpSpPr>
      <p:grpSpPr>
        <a:xfrm>
          <a:off y="0" x="0"/>
          <a:ext cy="0" cx="0"/>
          <a:chOff y="0" x="0"/>
          <a:chExt cy="0" cx="0"/>
        </a:xfrm>
      </p:grpSpPr>
      <p:sp>
        <p:nvSpPr>
          <p:cNvPr name="Shape 14" id="14"/>
          <p:cNvSpPr txBox="1"/>
          <p:nvPr>
            <p:ph type="title"/>
          </p:nvPr>
        </p:nvSpPr>
        <p:spPr>
          <a:xfrm>
            <a:off y="274637" x="457200"/>
            <a:ext cy="1143000" cx="8229600"/>
          </a:xfrm>
          <a:prstGeom prst="rect">
            <a:avLst/>
          </a:prstGeom>
          <a:noFill/>
          <a:ln>
            <a:noFill/>
          </a:ln>
        </p:spPr>
        <p:txBody>
          <a:bodyPr bIns="91425" tIns="91425" lIns="91425" anchor="b" anchorCtr="0" rIns="91425"/>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p:txBody>
      </p:sp>
      <p:sp>
        <p:nvSpPr>
          <p:cNvPr name="Shape 15" id="15"/>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cxnSp>
        <p:nvCxnSpPr>
          <p:cNvPr name="Shape 16" id="16"/>
          <p:cNvCxnSpPr/>
          <p:nvPr/>
        </p:nvCxnSpPr>
        <p:spPr>
          <a:xfrm>
            <a:off y="1524000" x="457200"/>
            <a:ext cy="0" cx="8229600"/>
          </a:xfrm>
          <a:prstGeom prst="straightConnector1">
            <a:avLst/>
          </a:prstGeom>
          <a:noFill/>
          <a:ln w="50800" cap="flat">
            <a:solidFill>
              <a:srgbClr val="DA0002"/>
            </a:solidFill>
            <a:prstDash val="solid"/>
            <a:round/>
            <a:headEnd len="med" type="none" w="med"/>
            <a:tailEnd len="med" type="none" w="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24" id="124"/>
        <p:cNvGrpSpPr/>
        <p:nvPr/>
      </p:nvGrpSpPr>
      <p:grpSpPr>
        <a:xfrm>
          <a:off y="0" x="0"/>
          <a:ext cy="0" cx="0"/>
          <a:chOff y="0" x="0"/>
          <a:chExt cy="0" cx="0"/>
        </a:xfrm>
      </p:grpSpPr>
      <p:sp>
        <p:nvSpPr>
          <p:cNvPr name="Shape 125" id="125"/>
          <p:cNvSpPr/>
          <p:nvPr/>
        </p:nvSpPr>
        <p:spPr>
          <a:xfrm rot="10800000" flipH="1">
            <a:off y="-4700" x="-348182"/>
            <a:ext cy="6862700" cx="1723519"/>
          </a:xfrm>
          <a:custGeom>
            <a:pathLst>
              <a:path extrusionOk="0" h="6879900" w="4476675">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ctr" anchorCtr="0" rIns="91425">
            <a:spAutoFit/>
          </a:bodyPr>
          <a:lstStyle/>
          <a:p/>
        </p:txBody>
      </p:sp>
      <p:sp>
        <p:nvSpPr>
          <p:cNvPr name="Shape 126" id="126"/>
          <p:cNvSpPr txBox="1"/>
          <p:nvPr>
            <p:ph type="body" idx="1"/>
          </p:nvPr>
        </p:nvSpPr>
        <p:spPr>
          <a:xfrm>
            <a:off y="1658990" x="457200"/>
            <a:ext cy="4840199" cx="8229600"/>
          </a:xfrm>
          <a:prstGeom prst="rect">
            <a:avLst/>
          </a:prstGeom>
          <a:noFill/>
          <a:ln>
            <a:noFill/>
          </a:ln>
        </p:spPr>
        <p:txBody>
          <a:bodyPr bIns="91425" tIns="91425" lIns="91425" anchor="t" anchorCtr="0" rIns="91425"/>
          <a:lstStyle>
            <a:lvl1pPr indent="-342900" algn="l" marL="342900"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indent="-285750" algn="l" marL="742950"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indent="-228600" algn="l" marL="1143000"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indent="-228600" algn="l" marL="1600200"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indent="-228600" algn="l" marL="2057400"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indent="-228600" algn="l" marL="2514600"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indent="-228600" algn="l" marL="2971800"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indent="-228600" algn="l" marL="3429000" rtl="0">
              <a:spcBef>
                <a:spcPts val="400"/>
              </a:spcBef>
              <a:buClr>
                <a:schemeClr val="dk2"/>
              </a:buClr>
              <a:buSzPct val="100000"/>
              <a:buFont typeface="Courier New"/>
              <a:buChar char="o"/>
              <a:defRPr baseline="0" sz="2000">
                <a:solidFill>
                  <a:schemeClr val="dk2"/>
                </a:solidFill>
                <a:latin typeface="Trebuchet MS"/>
                <a:ea typeface="Trebuchet MS"/>
                <a:cs typeface="Trebuchet MS"/>
                <a:sym typeface="Trebuchet MS"/>
              </a:defRPr>
            </a:lvl8pPr>
            <a:lvl9pPr indent="-228600" algn="l" marL="3886200" rtl="0">
              <a:spcBef>
                <a:spcPts val="400"/>
              </a:spcBef>
              <a:buClr>
                <a:schemeClr val="dk2"/>
              </a:buClr>
              <a:buSzPct val="100000"/>
              <a:buFont typeface="Wingdings"/>
              <a:buChar char="§"/>
              <a:defRPr baseline="0" sz="2000">
                <a:solidFill>
                  <a:schemeClr val="dk2"/>
                </a:solidFill>
                <a:latin typeface="Trebuchet MS"/>
                <a:ea typeface="Trebuchet MS"/>
                <a:cs typeface="Trebuchet MS"/>
                <a:sym typeface="Trebuchet MS"/>
              </a:defRPr>
            </a:lvl9pPr>
          </a:lstStyle>
          <a:p/>
        </p:txBody>
      </p:sp>
      <p:sp>
        <p:nvSpPr>
          <p:cNvPr name="Shape 127" id="127"/>
          <p:cNvSpPr/>
          <p:nvPr/>
        </p:nvSpPr>
        <p:spPr>
          <a:xfrm rot="10800000" flipH="1">
            <a:off y="-4700" x="-1118653"/>
            <a:ext cy="6862700" cx="3100650"/>
          </a:xfrm>
          <a:custGeom>
            <a:pathLst>
              <a:path extrusionOk="0" h="6879900" w="8053639">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ctr" anchorCtr="0" rIns="91425">
            <a:spAutoFit/>
          </a:bodyPr>
          <a:lstStyle/>
          <a:p/>
        </p:txBody>
      </p:sp>
      <p:sp>
        <p:nvSpPr>
          <p:cNvPr name="Shape 128" id="128"/>
          <p:cNvSpPr/>
          <p:nvPr/>
        </p:nvSpPr>
        <p:spPr>
          <a:xfrm rot="10800000">
            <a:off y="-6969" x="8088846"/>
            <a:ext cy="6864969" cx="1100667"/>
          </a:xfrm>
          <a:custGeom>
            <a:pathLst>
              <a:path extrusionOk="0" h="6916846" w="1100668">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scaled="0" ang="5700000"/>
          </a:gradFill>
          <a:ln>
            <a:noFill/>
          </a:ln>
        </p:spPr>
        <p:txBody>
          <a:bodyPr bIns="45700" tIns="45700" lIns="91425" anchor="ctr" anchorCtr="0" rIns="91425">
            <a:spAutoFit/>
          </a:bodyPr>
          <a:lstStyle/>
          <a:p/>
        </p:txBody>
      </p:sp>
      <p:sp>
        <p:nvSpPr>
          <p:cNvPr name="Shape 129" id="129"/>
          <p:cNvSpPr txBox="1"/>
          <p:nvPr>
            <p:ph type="title"/>
          </p:nvPr>
        </p:nvSpPr>
        <p:spPr>
          <a:xfrm>
            <a:off y="274637" x="457200"/>
            <a:ext cy="1325700" cx="8229600"/>
          </a:xfrm>
          <a:prstGeom prst="rect">
            <a:avLst/>
          </a:prstGeom>
          <a:noFill/>
          <a:ln>
            <a:noFill/>
          </a:ln>
        </p:spPr>
        <p:txBody>
          <a:bodyPr bIns="91425" tIns="91425" lIns="91425" anchor="b" anchorCtr="0" rIns="91425"/>
          <a:lstStyle>
            <a:lvl1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30" id="130"/>
        <p:cNvGrpSpPr/>
        <p:nvPr/>
      </p:nvGrpSpPr>
      <p:grpSpPr>
        <a:xfrm>
          <a:off y="0" x="0"/>
          <a:ext cy="0" cx="0"/>
          <a:chOff y="0" x="0"/>
          <a:chExt cy="0" cx="0"/>
        </a:xfrm>
      </p:grpSpPr>
      <p:sp>
        <p:nvSpPr>
          <p:cNvPr name="Shape 131" id="131"/>
          <p:cNvSpPr/>
          <p:nvPr/>
        </p:nvSpPr>
        <p:spPr>
          <a:xfrm rot="10800000" flipH="1">
            <a:off y="-4700" x="-348182"/>
            <a:ext cy="6862700" cx="1723519"/>
          </a:xfrm>
          <a:custGeom>
            <a:pathLst>
              <a:path extrusionOk="0" h="6879900" w="4476675">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ctr" anchorCtr="0" rIns="91425">
            <a:spAutoFit/>
          </a:bodyPr>
          <a:lstStyle/>
          <a:p/>
        </p:txBody>
      </p:sp>
      <p:sp>
        <p:nvSpPr>
          <p:cNvPr name="Shape 132" id="132"/>
          <p:cNvSpPr/>
          <p:nvPr/>
        </p:nvSpPr>
        <p:spPr>
          <a:xfrm rot="10800000" flipH="1">
            <a:off y="-4700" x="-1118653"/>
            <a:ext cy="6862700" cx="3100650"/>
          </a:xfrm>
          <a:custGeom>
            <a:pathLst>
              <a:path extrusionOk="0" h="6879900" w="8053639">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ctr" anchorCtr="0" rIns="91425">
            <a:spAutoFit/>
          </a:bodyPr>
          <a:lstStyle/>
          <a:p/>
        </p:txBody>
      </p:sp>
      <p:sp>
        <p:nvSpPr>
          <p:cNvPr name="Shape 133" id="133"/>
          <p:cNvSpPr/>
          <p:nvPr/>
        </p:nvSpPr>
        <p:spPr>
          <a:xfrm rot="10800000">
            <a:off y="-6969" x="8088846"/>
            <a:ext cy="6864969" cx="1100667"/>
          </a:xfrm>
          <a:custGeom>
            <a:pathLst>
              <a:path extrusionOk="0" h="6916846" w="1100668">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scaled="0" ang="5700000"/>
          </a:gradFill>
          <a:ln>
            <a:noFill/>
          </a:ln>
        </p:spPr>
        <p:txBody>
          <a:bodyPr bIns="45700" tIns="45700" lIns="91425" anchor="ctr" anchorCtr="0" rIns="91425">
            <a:spAutoFit/>
          </a:bodyPr>
          <a:lstStyle/>
          <a:p/>
        </p:txBody>
      </p:sp>
      <p:sp>
        <p:nvSpPr>
          <p:cNvPr name="Shape 134" id="134"/>
          <p:cNvSpPr txBox="1"/>
          <p:nvPr>
            <p:ph type="title"/>
          </p:nvPr>
        </p:nvSpPr>
        <p:spPr>
          <a:xfrm>
            <a:off y="274637" x="457200"/>
            <a:ext cy="1325700" cx="8229600"/>
          </a:xfrm>
          <a:prstGeom prst="rect">
            <a:avLst/>
          </a:prstGeom>
          <a:noFill/>
          <a:ln>
            <a:noFill/>
          </a:ln>
        </p:spPr>
        <p:txBody>
          <a:bodyPr bIns="91425" tIns="91425" lIns="91425" anchor="b" anchorCtr="0" rIns="91425"/>
          <a:lstStyle>
            <a:lvl1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9pPr>
          </a:lstStyle>
          <a:p/>
        </p:txBody>
      </p:sp>
      <p:sp>
        <p:nvSpPr>
          <p:cNvPr name="Shape 135" id="135"/>
          <p:cNvSpPr txBox="1"/>
          <p:nvPr>
            <p:ph type="body" idx="1"/>
          </p:nvPr>
        </p:nvSpPr>
        <p:spPr>
          <a:xfrm>
            <a:off y="1658990" x="457200"/>
            <a:ext cy="4840199" cx="4038599"/>
          </a:xfrm>
          <a:prstGeom prst="rect">
            <a:avLst/>
          </a:prstGeom>
          <a:noFill/>
          <a:ln>
            <a:noFill/>
          </a:ln>
        </p:spPr>
        <p:txBody>
          <a:bodyPr bIns="91425" tIns="91425" lIns="91425" anchor="t" anchorCtr="0" rIns="91425"/>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p:txBody>
      </p:sp>
      <p:sp>
        <p:nvSpPr>
          <p:cNvPr name="Shape 136" id="136"/>
          <p:cNvSpPr txBox="1"/>
          <p:nvPr>
            <p:ph type="body" idx="2"/>
          </p:nvPr>
        </p:nvSpPr>
        <p:spPr>
          <a:xfrm>
            <a:off y="1658990" x="4648200"/>
            <a:ext cy="4840199" cx="4038599"/>
          </a:xfrm>
          <a:prstGeom prst="rect">
            <a:avLst/>
          </a:prstGeom>
          <a:noFill/>
          <a:ln>
            <a:noFill/>
          </a:ln>
        </p:spPr>
        <p:txBody>
          <a:bodyPr bIns="91425" tIns="91425" lIns="91425" anchor="t" anchorCtr="0" rIns="91425"/>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137" id="137"/>
        <p:cNvGrpSpPr/>
        <p:nvPr/>
      </p:nvGrpSpPr>
      <p:grpSpPr>
        <a:xfrm>
          <a:off y="0" x="0"/>
          <a:ext cy="0" cx="0"/>
          <a:chOff y="0" x="0"/>
          <a:chExt cy="0" cx="0"/>
        </a:xfrm>
      </p:grpSpPr>
      <p:sp>
        <p:nvSpPr>
          <p:cNvPr name="Shape 138" id="138"/>
          <p:cNvSpPr/>
          <p:nvPr/>
        </p:nvSpPr>
        <p:spPr>
          <a:xfrm rot="10800000" flipH="1">
            <a:off y="-4700" x="-348182"/>
            <a:ext cy="6862700" cx="1723519"/>
          </a:xfrm>
          <a:custGeom>
            <a:pathLst>
              <a:path extrusionOk="0" h="6879900" w="4476675">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ctr" anchorCtr="0" rIns="91425">
            <a:spAutoFit/>
          </a:bodyPr>
          <a:lstStyle/>
          <a:p/>
        </p:txBody>
      </p:sp>
      <p:sp>
        <p:nvSpPr>
          <p:cNvPr name="Shape 139" id="139"/>
          <p:cNvSpPr/>
          <p:nvPr/>
        </p:nvSpPr>
        <p:spPr>
          <a:xfrm rot="10800000" flipH="1">
            <a:off y="-4700" x="-1118653"/>
            <a:ext cy="6862700" cx="3100650"/>
          </a:xfrm>
          <a:custGeom>
            <a:pathLst>
              <a:path extrusionOk="0" h="6879900" w="8053639">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l="-100%" b="-100%"/>
          </a:gradFill>
          <a:ln>
            <a:noFill/>
          </a:ln>
        </p:spPr>
        <p:txBody>
          <a:bodyPr bIns="45700" tIns="45700" lIns="91425" anchor="ctr" anchorCtr="0" rIns="91425">
            <a:spAutoFit/>
          </a:bodyPr>
          <a:lstStyle/>
          <a:p/>
        </p:txBody>
      </p:sp>
      <p:sp>
        <p:nvSpPr>
          <p:cNvPr name="Shape 140" id="140"/>
          <p:cNvSpPr/>
          <p:nvPr/>
        </p:nvSpPr>
        <p:spPr>
          <a:xfrm rot="10800000">
            <a:off y="-6969" x="8088846"/>
            <a:ext cy="6864969" cx="1100667"/>
          </a:xfrm>
          <a:custGeom>
            <a:pathLst>
              <a:path extrusionOk="0" h="6916846" w="1100668">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scaled="0" ang="5700000"/>
          </a:gradFill>
          <a:ln>
            <a:noFill/>
          </a:ln>
        </p:spPr>
        <p:txBody>
          <a:bodyPr bIns="45700" tIns="45700" lIns="91425" anchor="ctr" anchorCtr="0" rIns="91425">
            <a:spAutoFit/>
          </a:bodyPr>
          <a:lstStyle/>
          <a:p/>
        </p:txBody>
      </p:sp>
      <p:sp>
        <p:nvSpPr>
          <p:cNvPr name="Shape 141" id="141"/>
          <p:cNvSpPr txBox="1"/>
          <p:nvPr>
            <p:ph type="title"/>
          </p:nvPr>
        </p:nvSpPr>
        <p:spPr>
          <a:xfrm>
            <a:off y="274637" x="457200"/>
            <a:ext cy="1325700" cx="8229600"/>
          </a:xfrm>
          <a:prstGeom prst="rect">
            <a:avLst/>
          </a:prstGeom>
          <a:noFill/>
          <a:ln>
            <a:noFill/>
          </a:ln>
        </p:spPr>
        <p:txBody>
          <a:bodyPr bIns="91425" tIns="91425" lIns="91425" anchor="b" anchorCtr="0" rIns="91425"/>
          <a:lstStyle>
            <a:lvl1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i="0" sz="4000" b="1">
                <a:solidFill>
                  <a:srgbClr val="00387E"/>
                </a:solidFill>
                <a:latin typeface="Trebuchet MS"/>
                <a:ea typeface="Trebuchet MS"/>
                <a:cs typeface="Trebuchet MS"/>
                <a:sym typeface="Trebuchet M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42" id="142"/>
        <p:cNvGrpSpPr/>
        <p:nvPr/>
      </p:nvGrpSpPr>
      <p:grpSpPr>
        <a:xfrm>
          <a:off y="0" x="0"/>
          <a:ext cy="0" cx="0"/>
          <a:chOff y="0" x="0"/>
          <a:chExt cy="0" cx="0"/>
        </a:xfrm>
      </p:grpSpPr>
      <p:grpSp>
        <p:nvGrpSpPr>
          <p:cNvPr name="Shape 143" id="143"/>
          <p:cNvGrpSpPr/>
          <p:nvPr/>
        </p:nvGrpSpPr>
        <p:grpSpPr>
          <a:xfrm>
            <a:off y="4933386" x="-6264"/>
            <a:ext cy="3100650" cx="9150267"/>
            <a:chOff y="4933386" x="-6264"/>
            <a:chExt cy="3100650" cx="9150267"/>
          </a:xfrm>
        </p:grpSpPr>
        <p:sp>
          <p:nvSpPr>
            <p:cNvPr name="Shape 144" id="144"/>
            <p:cNvSpPr/>
            <p:nvPr/>
          </p:nvSpPr>
          <p:spPr>
            <a:xfrm>
              <a:off y="5537200" x="-7"/>
              <a:ext cy="1574769" cx="9144008"/>
            </a:xfrm>
            <a:custGeom>
              <a:pathLst>
                <a:path extrusionOk="0" h="1257301" w="9144009">
                  <a:moveTo>
                    <a:pt y="266700" x="5"/>
                  </a:moveTo>
                  <a:cubicBezTo>
                    <a:pt y="1257301" x="8115305"/>
                    <a:pt y="0" x="7620009"/>
                    <a:pt y="186267" x="9144009"/>
                  </a:cubicBezTo>
                  <a:cubicBezTo>
                    <a:pt y="441678" x="9144008"/>
                    <a:pt y="818763" x="9143998"/>
                    <a:pt y="1074174" x="9143997"/>
                  </a:cubicBezTo>
                  <a:lnTo>
                    <a:pt y="1086874" x="0"/>
                  </a:lnTo>
                  <a:cubicBezTo>
                    <a:pt y="854041" x="0"/>
                    <a:pt y="499533" x="5"/>
                    <a:pt y="266700" x="5"/>
                  </a:cubicBezTo>
                  <a:close/>
                </a:path>
              </a:pathLst>
            </a:custGeom>
            <a:gradFill>
              <a:gsLst>
                <a:gs pos="0">
                  <a:srgbClr val="549FFF"/>
                </a:gs>
                <a:gs pos="100000">
                  <a:srgbClr val="003171">
                    <a:alpha val="51764"/>
                  </a:srgbClr>
                </a:gs>
              </a:gsLst>
              <a:path path="circle">
                <a:fillToRect r="50%" l="50%" b="50%" t="50%"/>
              </a:path>
              <a:tileRect/>
            </a:gradFill>
            <a:ln>
              <a:noFill/>
            </a:ln>
          </p:spPr>
          <p:txBody>
            <a:bodyPr bIns="45700" tIns="45700" lIns="91425" anchor="ctr" anchorCtr="0" rIns="91425">
              <a:spAutoFit/>
            </a:bodyPr>
            <a:lstStyle/>
            <a:p/>
          </p:txBody>
        </p:sp>
        <p:sp>
          <p:nvSpPr>
            <p:cNvPr name="Shape 145" id="145"/>
            <p:cNvSpPr/>
            <p:nvPr/>
          </p:nvSpPr>
          <p:spPr>
            <a:xfrm rot="5400000" flipH="1">
              <a:off y="1908578" x="3018543"/>
              <a:ext cy="9150266" cx="3100650"/>
            </a:xfrm>
            <a:custGeom>
              <a:pathLst>
                <a:path extrusionOk="0" h="6879900" w="8053639">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78823"/>
                  </a:srgbClr>
                </a:gs>
                <a:gs pos="41000">
                  <a:srgbClr val="003171">
                    <a:alpha val="78823"/>
                  </a:srgbClr>
                </a:gs>
                <a:gs pos="100000">
                  <a:srgbClr val="003171">
                    <a:alpha val="78823"/>
                  </a:srgbClr>
                </a:gs>
              </a:gsLst>
              <a:path path="circle">
                <a:fillToRect r="100%" t="100%"/>
              </a:path>
              <a:tileRect l="-100%" b="-100%"/>
            </a:gradFill>
            <a:ln>
              <a:noFill/>
            </a:ln>
          </p:spPr>
          <p:txBody>
            <a:bodyPr bIns="45700" tIns="45700" lIns="91425" anchor="ctr" anchorCtr="0" rIns="91425">
              <a:spAutoFit/>
            </a:bodyPr>
            <a:lstStyle/>
            <a:p/>
          </p:txBody>
        </p:sp>
        <p:sp>
          <p:nvSpPr>
            <p:cNvPr name="Shape 146" id="146"/>
            <p:cNvSpPr/>
            <p:nvPr/>
          </p:nvSpPr>
          <p:spPr>
            <a:xfrm>
              <a:off y="5740400" x="-7"/>
              <a:ext cy="1574769" cx="9144010"/>
            </a:xfrm>
            <a:custGeom>
              <a:pathLst>
                <a:path extrusionOk="0" h="1257301" w="9144011">
                  <a:moveTo>
                    <a:pt y="266700" x="7"/>
                  </a:moveTo>
                  <a:cubicBezTo>
                    <a:pt y="1257301" x="8115307"/>
                    <a:pt y="0" x="7620011"/>
                    <a:pt y="186267" x="9144011"/>
                  </a:cubicBezTo>
                  <a:lnTo>
                    <a:pt y="921775" x="9144011"/>
                  </a:lnTo>
                  <a:lnTo>
                    <a:pt y="931914" x="0"/>
                  </a:lnTo>
                  <a:cubicBezTo>
                    <a:pt y="699081" x="0"/>
                    <a:pt y="499533" x="7"/>
                    <a:pt y="266700" x="7"/>
                  </a:cubicBezTo>
                  <a:close/>
                </a:path>
              </a:pathLst>
            </a:custGeom>
            <a:gradFill>
              <a:gsLst>
                <a:gs pos="0">
                  <a:srgbClr val="549FFF">
                    <a:alpha val="81960"/>
                  </a:srgbClr>
                </a:gs>
                <a:gs pos="100000">
                  <a:srgbClr val="003171">
                    <a:alpha val="81960"/>
                  </a:srgbClr>
                </a:gs>
              </a:gsLst>
              <a:path path="circle">
                <a:fillToRect r="50%" l="50%" b="50%" t="50%"/>
              </a:path>
              <a:tileRect/>
            </a:gradFill>
            <a:ln>
              <a:noFill/>
            </a:ln>
          </p:spPr>
          <p:txBody>
            <a:bodyPr bIns="45700" tIns="45700" lIns="91425" anchor="ctr" anchorCtr="0" rIns="91425">
              <a:spAutoFit/>
            </a:bodyPr>
            <a:lstStyle/>
            <a:p/>
          </p:txBody>
        </p:sp>
      </p:grpSp>
      <p:sp>
        <p:nvSpPr>
          <p:cNvPr name="Shape 147" id="147"/>
          <p:cNvSpPr txBox="1"/>
          <p:nvPr>
            <p:ph type="body" idx="1"/>
          </p:nvPr>
        </p:nvSpPr>
        <p:spPr>
          <a:xfrm>
            <a:off y="5367337" x="1792288"/>
            <a:ext cy="804899" cx="5486399"/>
          </a:xfrm>
          <a:prstGeom prst="rect">
            <a:avLst/>
          </a:prstGeom>
          <a:noFill/>
          <a:ln>
            <a:noFill/>
          </a:ln>
        </p:spPr>
        <p:txBody>
          <a:bodyPr bIns="91425" tIns="91425" lIns="91425" anchor="ctr" anchorCtr="0" rIns="91425"/>
          <a:lstStyle>
            <a:lvl1pPr indent="152400" algn="ctr" marL="0" rtl="0">
              <a:buSzPct val="100000"/>
              <a:buFont typeface="Trebuchet MS"/>
              <a:buNone/>
              <a:defRPr sz="2400"/>
            </a:lvl1pPr>
            <a:lvl2pPr indent="152400" algn="ctr" marL="0" rtl="0">
              <a:buSzPct val="100000"/>
              <a:buFont typeface="Trebuchet MS"/>
              <a:buNone/>
              <a:defRPr sz="2400"/>
            </a:lvl2pPr>
            <a:lvl3pPr indent="152400" algn="ctr" marL="0" rtl="0">
              <a:buSzPct val="100000"/>
              <a:buFont typeface="Trebuchet MS"/>
              <a:buNone/>
              <a:defRPr sz="2400"/>
            </a:lvl3pPr>
            <a:lvl4pPr indent="152400" algn="ctr" marL="0" rtl="0">
              <a:buSzPct val="100000"/>
              <a:buFont typeface="Trebuchet MS"/>
              <a:buNone/>
              <a:defRPr sz="2400"/>
            </a:lvl4pPr>
            <a:lvl5pPr indent="152400" algn="ctr" marL="0" rtl="0">
              <a:buSzPct val="100000"/>
              <a:buFont typeface="Trebuchet MS"/>
              <a:buNone/>
              <a:defRPr sz="2400"/>
            </a:lvl5pPr>
            <a:lvl6pPr indent="152400" algn="ctr" marL="0" rtl="0">
              <a:buSzPct val="100000"/>
              <a:buFont typeface="Trebuchet MS"/>
              <a:buNone/>
              <a:defRPr sz="2400"/>
            </a:lvl6pPr>
            <a:lvl7pPr indent="152400" algn="ctr" marL="0" rtl="0">
              <a:buSzPct val="100000"/>
              <a:buFont typeface="Trebuchet MS"/>
              <a:buNone/>
              <a:defRPr sz="2400"/>
            </a:lvl7pPr>
            <a:lvl8pPr indent="152400" algn="ctr" marL="0" rtl="0">
              <a:buSzPct val="100000"/>
              <a:buFont typeface="Trebuchet MS"/>
              <a:buNone/>
              <a:defRPr sz="2400"/>
            </a:lvl8pPr>
            <a:lvl9pPr indent="152400" algn="ctr" marL="0" rtl="0">
              <a:buSzPct val="100000"/>
              <a:buFont typeface="Trebuchet MS"/>
              <a:buNone/>
              <a:defRPr sz="2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148" id="148"/>
        <p:cNvGrpSpPr/>
        <p:nvPr/>
      </p:nvGrpSpPr>
      <p:grpSpPr>
        <a:xfrm>
          <a:off y="0" x="0"/>
          <a:ext cy="0" cx="0"/>
          <a:chOff y="0" x="0"/>
          <a:chExt cy="0" cx="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7" id="17"/>
        <p:cNvGrpSpPr/>
        <p:nvPr/>
      </p:nvGrpSpPr>
      <p:grpSpPr>
        <a:xfrm>
          <a:off y="0" x="0"/>
          <a:ext cy="0" cx="0"/>
          <a:chOff y="0" x="0"/>
          <a:chExt cy="0" cx="0"/>
        </a:xfrm>
      </p:grpSpPr>
      <p:sp>
        <p:nvSpPr>
          <p:cNvPr name="Shape 18" id="18"/>
          <p:cNvSpPr txBox="1"/>
          <p:nvPr>
            <p:ph type="title"/>
          </p:nvPr>
        </p:nvSpPr>
        <p:spPr>
          <a:xfrm>
            <a:off y="274637" x="457200"/>
            <a:ext cy="1143000" cx="8229600"/>
          </a:xfrm>
          <a:prstGeom prst="rect">
            <a:avLst/>
          </a:prstGeom>
          <a:noFill/>
          <a:ln>
            <a:noFill/>
          </a:ln>
        </p:spPr>
        <p:txBody>
          <a:bodyPr bIns="91425" tIns="91425" lIns="91425" anchor="b" anchorCtr="0" rIns="91425"/>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p:txBody>
      </p:sp>
      <p:sp>
        <p:nvSpPr>
          <p:cNvPr name="Shape 19" id="19"/>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20" id="20"/>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cxnSp>
        <p:nvCxnSpPr>
          <p:cNvPr name="Shape 21" id="21"/>
          <p:cNvCxnSpPr/>
          <p:nvPr/>
        </p:nvCxnSpPr>
        <p:spPr>
          <a:xfrm>
            <a:off y="1524000" x="457200"/>
            <a:ext cy="0" cx="8229600"/>
          </a:xfrm>
          <a:prstGeom prst="straightConnector1">
            <a:avLst/>
          </a:prstGeom>
          <a:noFill/>
          <a:ln w="50800" cap="flat">
            <a:solidFill>
              <a:srgbClr val="DA0002"/>
            </a:solidFill>
            <a:prstDash val="solid"/>
            <a:round/>
            <a:headEnd len="med" type="none" w="med"/>
            <a:tailEnd len="med" type="none" w="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22" id="22"/>
        <p:cNvGrpSpPr/>
        <p:nvPr/>
      </p:nvGrpSpPr>
      <p:grpSpPr>
        <a:xfrm>
          <a:off y="0" x="0"/>
          <a:ext cy="0" cx="0"/>
          <a:chOff y="0" x="0"/>
          <a:chExt cy="0" cx="0"/>
        </a:xfrm>
      </p:grpSpPr>
      <p:sp>
        <p:nvSpPr>
          <p:cNvPr name="Shape 23" id="23"/>
          <p:cNvSpPr txBox="1"/>
          <p:nvPr>
            <p:ph type="title"/>
          </p:nvPr>
        </p:nvSpPr>
        <p:spPr>
          <a:xfrm>
            <a:off y="274637" x="457200"/>
            <a:ext cy="1143000" cx="8229600"/>
          </a:xfrm>
          <a:prstGeom prst="rect">
            <a:avLst/>
          </a:prstGeom>
          <a:noFill/>
          <a:ln>
            <a:noFill/>
          </a:ln>
        </p:spPr>
        <p:txBody>
          <a:bodyPr bIns="91425" tIns="91425" lIns="91425" anchor="b" anchorCtr="0" rIns="91425"/>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p:txBody>
      </p:sp>
      <p:cxnSp>
        <p:nvCxnSpPr>
          <p:cNvPr name="Shape 24" id="24"/>
          <p:cNvCxnSpPr/>
          <p:nvPr/>
        </p:nvCxnSpPr>
        <p:spPr>
          <a:xfrm>
            <a:off y="1524000" x="457200"/>
            <a:ext cy="0" cx="8229600"/>
          </a:xfrm>
          <a:prstGeom prst="straightConnector1">
            <a:avLst/>
          </a:prstGeom>
          <a:noFill/>
          <a:ln w="50800" cap="flat">
            <a:solidFill>
              <a:schemeClr val="accent1"/>
            </a:solidFill>
            <a:prstDash val="solid"/>
            <a:round/>
            <a:headEnd len="med" type="none" w="med"/>
            <a:tailEnd len="med" type="none" w="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25" id="25"/>
        <p:cNvGrpSpPr/>
        <p:nvPr/>
      </p:nvGrpSpPr>
      <p:grpSpPr>
        <a:xfrm>
          <a:off y="0" x="0"/>
          <a:ext cy="0" cx="0"/>
          <a:chOff y="0" x="0"/>
          <a:chExt cy="0" cx="0"/>
        </a:xfrm>
      </p:grpSpPr>
      <p:sp>
        <p:nvSpPr>
          <p:cNvPr name="Shape 26" id="26"/>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0"/>
              </a:spcBef>
              <a:spcAft>
                <a:spcPts val="0"/>
              </a:spcAft>
              <a:buClr>
                <a:schemeClr val="dk1"/>
              </a:buClr>
              <a:buSzPct val="100000"/>
              <a:buFont typeface="Wingdings"/>
              <a:buChar char="§"/>
              <a:defRPr sz="1800">
                <a:solidFill>
                  <a:schemeClr val="dk1"/>
                </a:solidFill>
              </a:defRPr>
            </a:lvl9pPr>
          </a:lstStyle>
          <a:p/>
        </p:txBody>
      </p:sp>
      <p:cxnSp>
        <p:nvCxnSpPr>
          <p:cNvPr name="Shape 27" id="27"/>
          <p:cNvCxnSpPr/>
          <p:nvPr/>
        </p:nvCxnSpPr>
        <p:spPr>
          <a:xfrm>
            <a:off y="5757014" x="457200"/>
            <a:ext cy="0" cx="8229600"/>
          </a:xfrm>
          <a:prstGeom prst="straightConnector1">
            <a:avLst/>
          </a:prstGeom>
          <a:noFill/>
          <a:ln w="50800" cap="flat">
            <a:solidFill>
              <a:schemeClr val="lt2"/>
            </a:solidFill>
            <a:prstDash val="solid"/>
            <a:round/>
            <a:headEnd len="med" type="none" w="med"/>
            <a:tailEnd len="med" type="none" w="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8" id="28"/>
        <p:cNvGrpSpPr/>
        <p:nvPr/>
      </p:nvGrpSpPr>
      <p:grpSpPr>
        <a:xfrm>
          <a:off y="0" x="0"/>
          <a:ext cy="0" cx="0"/>
          <a:chOff y="0" x="0"/>
          <a:chExt cy="0" cx="0"/>
        </a:xfrm>
      </p:grpSpPr>
      <p:cxnSp>
        <p:nvCxnSpPr>
          <p:cNvPr name="Shape 29" id="29"/>
          <p:cNvCxnSpPr/>
          <p:nvPr/>
        </p:nvCxnSpPr>
        <p:spPr>
          <a:xfrm>
            <a:off y="150852" x="457200"/>
            <a:ext cy="0" cx="8229600"/>
          </a:xfrm>
          <a:prstGeom prst="straightConnector1">
            <a:avLst/>
          </a:prstGeom>
          <a:noFill/>
          <a:ln w="50800" cap="flat">
            <a:solidFill>
              <a:schemeClr val="lt2"/>
            </a:solidFill>
            <a:prstDash val="solid"/>
            <a:round/>
            <a:headEnd len="med" type="none" w="med"/>
            <a:tailEnd len="med" type="none" w="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33" id="33"/>
        <p:cNvGrpSpPr/>
        <p:nvPr/>
      </p:nvGrpSpPr>
      <p:grpSpPr>
        <a:xfrm>
          <a:off y="0" x="0"/>
          <a:ext cy="0" cx="0"/>
          <a:chOff y="0" x="0"/>
          <a:chExt cy="0" cx="0"/>
        </a:xfrm>
      </p:grpSpPr>
      <p:sp>
        <p:nvSpPr>
          <p:cNvPr name="Shape 34" id="34"/>
          <p:cNvSpPr txBox="1"/>
          <p:nvPr>
            <p:ph type="ctrTitle"/>
          </p:nvPr>
        </p:nvSpPr>
        <p:spPr>
          <a:xfrm>
            <a:off y="2111123" x="685800"/>
            <a:ext cy="1546474"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
        <p:nvSpPr>
          <p:cNvPr name="Shape 35" id="35"/>
          <p:cNvSpPr txBox="1"/>
          <p:nvPr>
            <p:ph type="subTitle" idx="1"/>
          </p:nvPr>
        </p:nvSpPr>
        <p:spPr>
          <a:xfrm>
            <a:off y="3786737" x="685800"/>
            <a:ext cy="1046317"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36" id="36"/>
        <p:cNvGrpSpPr/>
        <p:nvPr/>
      </p:nvGrpSpPr>
      <p:grpSpPr>
        <a:xfrm>
          <a:off y="0" x="0"/>
          <a:ext cy="0" cx="0"/>
          <a:chOff y="0" x="0"/>
          <a:chExt cy="0" cx="0"/>
        </a:xfrm>
      </p:grpSpPr>
      <p:sp>
        <p:nvSpPr>
          <p:cNvPr name="Shape 37" id="37"/>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38" id="38"/>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rtl="0">
              <a:defRPr/>
            </a:lvl1pPr>
            <a:lvl2pPr indent="-285750" marL="742950" rtl="0">
              <a:defRPr/>
            </a:lvl2pPr>
            <a:lvl3pPr indent="-228600" marL="1143000" rtl="0">
              <a:defRPr/>
            </a:lvl3pPr>
            <a:lvl4pPr indent="-228600" marL="1600200"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39" id="39"/>
        <p:cNvGrpSpPr/>
        <p:nvPr/>
      </p:nvGrpSpPr>
      <p:grpSpPr>
        <a:xfrm>
          <a:off y="0" x="0"/>
          <a:ext cy="0" cx="0"/>
          <a:chOff y="0" x="0"/>
          <a:chExt cy="0" cx="0"/>
        </a:xfrm>
      </p:grpSpPr>
      <p:sp>
        <p:nvSpPr>
          <p:cNvPr name="Shape 40" id="40"/>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41" id="41"/>
          <p:cNvSpPr txBox="1"/>
          <p:nvPr>
            <p:ph type="body" idx="1"/>
          </p:nvPr>
        </p:nvSpPr>
        <p:spPr>
          <a:xfrm>
            <a:off y="1600200" x="457200"/>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42" id="42"/>
          <p:cNvSpPr txBox="1"/>
          <p:nvPr>
            <p:ph type="body" idx="2"/>
          </p:nvPr>
        </p:nvSpPr>
        <p:spPr>
          <a:xfrm>
            <a:off y="1600200" x="4692273"/>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6.xml"/></Relationships>
</file>

<file path=ppt/slideMasters/_rels/slideMaster2.xml.rels><?xml version="1.0" encoding="UTF-8" standalone="yes"?><Relationships xmlns="http://schemas.openxmlformats.org/package/2006/relationships"><Relationship Type="http://schemas.openxmlformats.org/officeDocument/2006/relationships/slideLayout" Id="rId2" Target="../slideLayouts/slideLayout8.xml"/><Relationship Type="http://schemas.openxmlformats.org/officeDocument/2006/relationships/slideLayout" Id="rId1" Target="../slideLayouts/slideLayout7.xml"/><Relationship Type="http://schemas.openxmlformats.org/officeDocument/2006/relationships/slideLayout" Id="rId4" Target="../slideLayouts/slideLayout10.xml"/><Relationship Type="http://schemas.openxmlformats.org/officeDocument/2006/relationships/slideLayout" Id="rId3" Target="../slideLayouts/slideLayout9.xml"/><Relationship Type="http://schemas.openxmlformats.org/officeDocument/2006/relationships/slideLayout" Id="rId6" Target="../slideLayouts/slideLayout12.xml"/><Relationship Type="http://schemas.openxmlformats.org/officeDocument/2006/relationships/slideLayout" Id="rId5" Target="../slideLayouts/slideLayout11.xml"/><Relationship Type="http://schemas.openxmlformats.org/officeDocument/2006/relationships/theme" Id="rId7" Target="../theme/theme5.xml"/></Relationships>
</file>

<file path=ppt/slideMasters/_rels/slideMaster3.xml.rels><?xml version="1.0" encoding="UTF-8" standalone="yes"?><Relationships xmlns="http://schemas.openxmlformats.org/package/2006/relationships"><Relationship Type="http://schemas.openxmlformats.org/officeDocument/2006/relationships/slideLayout" Id="rId2" Target="../slideLayouts/slideLayout14.xml"/><Relationship Type="http://schemas.openxmlformats.org/officeDocument/2006/relationships/slideLayout" Id="rId1" Target="../slideLayouts/slideLayout13.xml"/><Relationship Type="http://schemas.openxmlformats.org/officeDocument/2006/relationships/slideLayout" Id="rId4" Target="../slideLayouts/slideLayout16.xml"/><Relationship Type="http://schemas.openxmlformats.org/officeDocument/2006/relationships/slideLayout" Id="rId3" Target="../slideLayouts/slideLayout15.xml"/><Relationship Type="http://schemas.openxmlformats.org/officeDocument/2006/relationships/slideLayout" Id="rId6" Target="../slideLayouts/slideLayout18.xml"/><Relationship Type="http://schemas.openxmlformats.org/officeDocument/2006/relationships/slideLayout" Id="rId5" Target="../slideLayouts/slideLayout17.xml"/><Relationship Type="http://schemas.openxmlformats.org/officeDocument/2006/relationships/theme" Id="rId7" Target="../theme/theme2.xml"/></Relationships>
</file>

<file path=ppt/slideMasters/_rels/slideMaster4.xml.rels><?xml version="1.0" encoding="UTF-8" standalone="yes"?><Relationships xmlns="http://schemas.openxmlformats.org/package/2006/relationships"><Relationship Type="http://schemas.openxmlformats.org/officeDocument/2006/relationships/slideLayout" Id="rId2" Target="../slideLayouts/slideLayout20.xml"/><Relationship Type="http://schemas.openxmlformats.org/officeDocument/2006/relationships/slideLayout" Id="rId1" Target="../slideLayouts/slideLayout19.xml"/><Relationship Type="http://schemas.openxmlformats.org/officeDocument/2006/relationships/slideLayout" Id="rId4" Target="../slideLayouts/slideLayout22.xml"/><Relationship Type="http://schemas.openxmlformats.org/officeDocument/2006/relationships/slideLayout" Id="rId3" Target="../slideLayouts/slideLayout21.xml"/><Relationship Type="http://schemas.openxmlformats.org/officeDocument/2006/relationships/slideLayout" Id="rId6" Target="../slideLayouts/slideLayout24.xml"/><Relationship Type="http://schemas.openxmlformats.org/officeDocument/2006/relationships/slideLayout" Id="rId5" Target="../slideLayouts/slideLayout23.xml"/><Relationship Type="http://schemas.openxmlformats.org/officeDocument/2006/relationships/theme" Id="rId7"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1pPr>
            <a:lvl2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2pPr>
            <a:lvl3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3pPr>
            <a:lvl4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4pPr>
            <a:lvl5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5pPr>
            <a:lvl6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6pPr>
            <a:lvl7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7pPr>
            <a:lvl8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8pPr>
            <a:lvl9pPr indent="228600" algn="l" marL="0" rtl="0">
              <a:spcBef>
                <a:spcPts val="0"/>
              </a:spcBef>
              <a:buClr>
                <a:schemeClr val="accent1"/>
              </a:buClr>
              <a:buSzPct val="100000"/>
              <a:buFont typeface="Arial"/>
              <a:buNone/>
              <a:defRPr i="0" baseline="0" strike="noStrike" sz="3600" b="1" cap="none" u="none">
                <a:solidFill>
                  <a:schemeClr val="accent1"/>
                </a:solidFill>
                <a:latin typeface="Arial"/>
                <a:ea typeface="Arial"/>
                <a:cs typeface="Arial"/>
                <a:sym typeface="Arial"/>
              </a:defRPr>
            </a:lvl9pPr>
          </a:lstStyle>
          <a:p/>
        </p:txBody>
      </p:sp>
      <p:sp>
        <p:nvSpPr>
          <p:cNvPr name="Shape 6" id="6"/>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cxnSp>
        <p:nvCxnSpPr>
          <p:cNvPr name="Shape 7" id="7"/>
          <p:cNvCxnSpPr/>
          <p:nvPr/>
        </p:nvCxnSpPr>
        <p:spPr>
          <a:xfrm>
            <a:off y="6697679" x="457200"/>
            <a:ext cy="0" cx="8229600"/>
          </a:xfrm>
          <a:prstGeom prst="straightConnector1">
            <a:avLst/>
          </a:prstGeom>
          <a:noFill/>
          <a:ln w="50800" cap="flat">
            <a:solidFill>
              <a:schemeClr val="lt2"/>
            </a:solidFill>
            <a:prstDash val="solid"/>
            <a:round/>
            <a:headEnd len="med" type="none" w="med"/>
            <a:tailEnd len="med" type="none" w="med"/>
          </a:ln>
        </p:spPr>
      </p:cxn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30" id="30"/>
        <p:cNvGrpSpPr/>
        <p:nvPr/>
      </p:nvGrpSpPr>
      <p:grpSpPr>
        <a:xfrm>
          <a:off y="0" x="0"/>
          <a:ext cy="0" cx="0"/>
          <a:chOff y="0" x="0"/>
          <a:chExt cy="0" cx="0"/>
        </a:xfrm>
      </p:grpSpPr>
      <p:sp>
        <p:nvSpPr>
          <p:cNvPr name="Shape 31" id="31"/>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32" id="32"/>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r="50%" l="50%" b="50%" t="50%"/>
          </a:path>
          <a:tileRect/>
        </a:gradFill>
      </p:bgPr>
    </p:bg>
    <p:spTree>
      <p:nvGrpSpPr>
        <p:cNvPr name="Shape 48" id="48"/>
        <p:cNvGrpSpPr/>
        <p:nvPr/>
      </p:nvGrpSpPr>
      <p:grpSpPr>
        <a:xfrm>
          <a:off y="0" x="0"/>
          <a:ext cy="0" cx="0"/>
          <a:chOff y="0" x="0"/>
          <a:chExt cy="0" cx="0"/>
        </a:xfrm>
      </p:grpSpPr>
      <p:sp>
        <p:nvSpPr>
          <p:cNvPr name="Shape 49" id="49"/>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1pPr>
            <a:lvl2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2pPr>
            <a:lvl3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3pPr>
            <a:lvl4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4pPr>
            <a:lvl5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5pPr>
            <a:lvl6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6pPr>
            <a:lvl7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7pPr>
            <a:lvl8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8pPr>
            <a:lvl9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9pPr>
          </a:lstStyle>
          <a:p/>
        </p:txBody>
      </p:sp>
      <p:sp>
        <p:nvSpPr>
          <p:cNvPr name="Shape 50" id="50"/>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chemeClr val="lt1"/>
              </a:buClr>
              <a:buSzPct val="166666"/>
              <a:buFont typeface="Arial"/>
              <a:buChar char="•"/>
              <a:defRPr i="0" baseline="0" strike="noStrike" sz="3000" b="0" cap="none" u="none">
                <a:solidFill>
                  <a:schemeClr val="lt1"/>
                </a:solidFill>
                <a:latin typeface="Trebuchet MS"/>
                <a:ea typeface="Trebuchet MS"/>
                <a:cs typeface="Trebuchet MS"/>
                <a:sym typeface="Trebuchet MS"/>
              </a:defRPr>
            </a:lvl1pPr>
            <a:lvl2pPr indent="-285750" algn="l" marL="742950" rtl="0">
              <a:spcBef>
                <a:spcPts val="480"/>
              </a:spcBef>
              <a:buClr>
                <a:schemeClr val="lt1"/>
              </a:buClr>
              <a:buSzPct val="100000"/>
              <a:buFont typeface="Courier New"/>
              <a:buChar char="o"/>
              <a:defRPr i="0" baseline="0" strike="noStrike" sz="2400" b="0" cap="none" u="none">
                <a:solidFill>
                  <a:schemeClr val="lt1"/>
                </a:solidFill>
                <a:latin typeface="Trebuchet MS"/>
                <a:ea typeface="Trebuchet MS"/>
                <a:cs typeface="Trebuchet MS"/>
                <a:sym typeface="Trebuchet MS"/>
              </a:defRPr>
            </a:lvl2pPr>
            <a:lvl3pPr indent="-228600" algn="l" marL="1143000" rtl="0">
              <a:spcBef>
                <a:spcPts val="480"/>
              </a:spcBef>
              <a:buClr>
                <a:schemeClr val="lt1"/>
              </a:buClr>
              <a:buSzPct val="100000"/>
              <a:buFont typeface="Wingdings"/>
              <a:buChar char="§"/>
              <a:defRPr i="0" baseline="0" strike="noStrike" sz="2400" b="0" cap="none" u="none">
                <a:solidFill>
                  <a:schemeClr val="lt1"/>
                </a:solidFill>
                <a:latin typeface="Trebuchet MS"/>
                <a:ea typeface="Trebuchet MS"/>
                <a:cs typeface="Trebuchet MS"/>
                <a:sym typeface="Trebuchet MS"/>
              </a:defRPr>
            </a:lvl3pPr>
            <a:lvl4pPr indent="-228600" algn="l" marL="1600200" rtl="0">
              <a:spcBef>
                <a:spcPts val="360"/>
              </a:spcBef>
              <a:buClr>
                <a:schemeClr val="lt1"/>
              </a:buClr>
              <a:buSzPct val="166666"/>
              <a:buFont typeface="Arial"/>
              <a:buChar char="•"/>
              <a:defRPr i="0" baseline="0" strike="noStrike" sz="1800" b="0" cap="none" u="none">
                <a:solidFill>
                  <a:schemeClr val="lt1"/>
                </a:solidFill>
                <a:latin typeface="Trebuchet MS"/>
                <a:ea typeface="Trebuchet MS"/>
                <a:cs typeface="Trebuchet MS"/>
                <a:sym typeface="Trebuchet MS"/>
              </a:defRPr>
            </a:lvl4pPr>
            <a:lvl5pPr indent="-228600" algn="l" marL="2057400" rtl="0">
              <a:spcBef>
                <a:spcPts val="360"/>
              </a:spcBef>
              <a:buClr>
                <a:schemeClr val="lt1"/>
              </a:buClr>
              <a:buSzPct val="100000"/>
              <a:buFont typeface="Courier New"/>
              <a:buChar char="o"/>
              <a:defRPr i="0" baseline="0" strike="noStrike" sz="1800" b="0" cap="none" u="none">
                <a:solidFill>
                  <a:schemeClr val="lt1"/>
                </a:solidFill>
                <a:latin typeface="Trebuchet MS"/>
                <a:ea typeface="Trebuchet MS"/>
                <a:cs typeface="Trebuchet MS"/>
                <a:sym typeface="Trebuchet MS"/>
              </a:defRPr>
            </a:lvl5pPr>
            <a:lvl6pPr indent="-228600" algn="l" marL="2514600" rtl="0">
              <a:spcBef>
                <a:spcPts val="360"/>
              </a:spcBef>
              <a:buClr>
                <a:schemeClr val="lt1"/>
              </a:buClr>
              <a:buSzPct val="100000"/>
              <a:buFont typeface="Wingdings"/>
              <a:buChar char="§"/>
              <a:defRPr i="0" baseline="0" strike="noStrike" sz="1800" b="0" cap="none" u="none">
                <a:solidFill>
                  <a:schemeClr val="lt1"/>
                </a:solidFill>
                <a:latin typeface="Trebuchet MS"/>
                <a:ea typeface="Trebuchet MS"/>
                <a:cs typeface="Trebuchet MS"/>
                <a:sym typeface="Trebuchet MS"/>
              </a:defRPr>
            </a:lvl6pPr>
            <a:lvl7pPr indent="-228600" algn="l" marL="2971800" rtl="0">
              <a:spcBef>
                <a:spcPts val="360"/>
              </a:spcBef>
              <a:buClr>
                <a:schemeClr val="lt1"/>
              </a:buClr>
              <a:buSzPct val="166666"/>
              <a:buFont typeface="Arial"/>
              <a:buChar char="•"/>
              <a:defRPr i="0" baseline="0" strike="noStrike" sz="1800" b="0" cap="none" u="none">
                <a:solidFill>
                  <a:schemeClr val="lt1"/>
                </a:solidFill>
                <a:latin typeface="Trebuchet MS"/>
                <a:ea typeface="Trebuchet MS"/>
                <a:cs typeface="Trebuchet MS"/>
                <a:sym typeface="Trebuchet MS"/>
              </a:defRPr>
            </a:lvl7pPr>
            <a:lvl8pPr indent="-228600" algn="l" marL="3429000" rtl="0">
              <a:spcBef>
                <a:spcPts val="360"/>
              </a:spcBef>
              <a:buClr>
                <a:schemeClr val="lt1"/>
              </a:buClr>
              <a:buSzPct val="100000"/>
              <a:buFont typeface="Courier New"/>
              <a:buChar char="o"/>
              <a:defRPr i="0" baseline="0" strike="noStrike" sz="1800" b="0" cap="none" u="none">
                <a:solidFill>
                  <a:schemeClr val="lt1"/>
                </a:solidFill>
                <a:latin typeface="Trebuchet MS"/>
                <a:ea typeface="Trebuchet MS"/>
                <a:cs typeface="Trebuchet MS"/>
                <a:sym typeface="Trebuchet MS"/>
              </a:defRPr>
            </a:lvl8pPr>
            <a:lvl9pPr indent="-228600" algn="l" marL="3886200" rtl="0">
              <a:spcBef>
                <a:spcPts val="360"/>
              </a:spcBef>
              <a:buClr>
                <a:schemeClr val="lt1"/>
              </a:buClr>
              <a:buSzPct val="100000"/>
              <a:buFont typeface="Wingdings"/>
              <a:buChar char="§"/>
              <a:defRPr i="0" baseline="0" strike="noStrike" sz="1800" b="0" cap="none" u="none">
                <a:solidFill>
                  <a:schemeClr val="lt1"/>
                </a:solidFill>
                <a:latin typeface="Trebuchet MS"/>
                <a:ea typeface="Trebuchet MS"/>
                <a:cs typeface="Trebuchet MS"/>
                <a:sym typeface="Trebuchet MS"/>
              </a:defRPr>
            </a:lvl9pPr>
          </a:lstStyle>
          <a:p/>
        </p:txBody>
      </p:sp>
    </p:spTree>
  </p:cSld>
  <p:clrMap accent6="accent6" tx2="lt2" bg2="dk2" accent5="accent5" tx1="dk1" bg1="lt1" accent4="accent4" accent3="accent3" accent2="accent2" accent1="accent1" folHlink="folHlink" hlink="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r="50%" l="50%" b="50%" t="50%"/>
          </a:path>
          <a:tileRect/>
        </a:gradFill>
      </p:bgPr>
    </p:bg>
    <p:spTree>
      <p:nvGrpSpPr>
        <p:cNvPr name="Shape 113" id="113"/>
        <p:cNvGrpSpPr/>
        <p:nvPr/>
      </p:nvGrpSpPr>
      <p:grpSpPr>
        <a:xfrm>
          <a:off y="0" x="0"/>
          <a:ext cy="0" cx="0"/>
          <a:chOff y="0" x="0"/>
          <a:chExt cy="0" cx="0"/>
        </a:xfrm>
      </p:grpSpPr>
      <p:sp>
        <p:nvSpPr>
          <p:cNvPr name="Shape 114" id="114"/>
          <p:cNvSpPr txBox="1"/>
          <p:nvPr>
            <p:ph type="title"/>
          </p:nvPr>
        </p:nvSpPr>
        <p:spPr>
          <a:xfrm>
            <a:off y="274637" x="457200"/>
            <a:ext cy="1325700" cx="8229600"/>
          </a:xfrm>
          <a:prstGeom prst="rect">
            <a:avLst/>
          </a:prstGeom>
          <a:noFill/>
          <a:ln>
            <a:noFill/>
          </a:ln>
        </p:spPr>
        <p:txBody>
          <a:bodyPr bIns="91425" tIns="91425" lIns="91425" anchor="b" anchorCtr="0" rIns="91425"/>
          <a:lstStyle>
            <a:lvl1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1pPr>
            <a:lvl2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2pPr>
            <a:lvl3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3pPr>
            <a:lvl4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4pPr>
            <a:lvl5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5pPr>
            <a:lvl6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6pPr>
            <a:lvl7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7pPr>
            <a:lvl8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8pPr>
            <a:lvl9pPr indent="254000" algn="l" marL="0" rtl="0">
              <a:spcBef>
                <a:spcPts val="0"/>
              </a:spcBef>
              <a:buClr>
                <a:srgbClr val="00387E"/>
              </a:buClr>
              <a:buSzPct val="100000"/>
              <a:buFont typeface="Trebuchet MS"/>
              <a:buNone/>
              <a:defRPr i="0" baseline="0" strike="noStrike" sz="4000" b="1" cap="none" u="none">
                <a:solidFill>
                  <a:srgbClr val="00387E"/>
                </a:solidFill>
                <a:latin typeface="Trebuchet MS"/>
                <a:ea typeface="Trebuchet MS"/>
                <a:cs typeface="Trebuchet MS"/>
                <a:sym typeface="Trebuchet MS"/>
              </a:defRPr>
            </a:lvl9pPr>
          </a:lstStyle>
          <a:p/>
        </p:txBody>
      </p:sp>
      <p:sp>
        <p:nvSpPr>
          <p:cNvPr name="Shape 115" id="115"/>
          <p:cNvSpPr txBox="1"/>
          <p:nvPr>
            <p:ph type="body" idx="1"/>
          </p:nvPr>
        </p:nvSpPr>
        <p:spPr>
          <a:xfrm>
            <a:off y="1727200" x="457200"/>
            <a:ext cy="4526100" cx="8229600"/>
          </a:xfrm>
          <a:prstGeom prst="rect">
            <a:avLst/>
          </a:prstGeom>
          <a:noFill/>
          <a:ln>
            <a:noFill/>
          </a:ln>
        </p:spPr>
        <p:txBody>
          <a:bodyPr bIns="91425" tIns="91425" lIns="91425" anchor="t" anchorCtr="0" rIns="91425"/>
          <a:lstStyle>
            <a:lvl1pPr indent="-342900" algn="l" marL="342900" rtl="0">
              <a:spcBef>
                <a:spcPts val="0"/>
              </a:spcBef>
              <a:buClr>
                <a:schemeClr val="dk2"/>
              </a:buClr>
              <a:buSzPct val="166666"/>
              <a:buFont typeface="Arial"/>
              <a:buChar char="•"/>
              <a:defRPr i="0" baseline="0" strike="noStrike" sz="3200" b="0" cap="none" u="none">
                <a:solidFill>
                  <a:schemeClr val="dk2"/>
                </a:solidFill>
                <a:latin typeface="Trebuchet MS"/>
                <a:ea typeface="Trebuchet MS"/>
                <a:cs typeface="Trebuchet MS"/>
                <a:sym typeface="Trebuchet MS"/>
              </a:defRPr>
            </a:lvl1pPr>
            <a:lvl2pPr indent="-285750" algn="l" marL="742950" rtl="0">
              <a:spcBef>
                <a:spcPts val="560"/>
              </a:spcBef>
              <a:buClr>
                <a:schemeClr val="dk2"/>
              </a:buClr>
              <a:buSzPct val="100000"/>
              <a:buFont typeface="Courier New"/>
              <a:buChar char="o"/>
              <a:defRPr i="0" baseline="0" strike="noStrike" sz="2800" b="0" cap="none" u="none">
                <a:solidFill>
                  <a:schemeClr val="dk2"/>
                </a:solidFill>
                <a:latin typeface="Trebuchet MS"/>
                <a:ea typeface="Trebuchet MS"/>
                <a:cs typeface="Trebuchet MS"/>
                <a:sym typeface="Trebuchet MS"/>
              </a:defRPr>
            </a:lvl2pPr>
            <a:lvl3pPr indent="-228600" algn="l" marL="1143000" rtl="0">
              <a:spcBef>
                <a:spcPts val="480"/>
              </a:spcBef>
              <a:buClr>
                <a:schemeClr val="dk2"/>
              </a:buClr>
              <a:buSzPct val="100000"/>
              <a:buFont typeface="Wingdings"/>
              <a:buChar char="§"/>
              <a:defRPr i="0" baseline="0" strike="noStrike" sz="2400" b="0" cap="none" u="none">
                <a:solidFill>
                  <a:schemeClr val="dk2"/>
                </a:solidFill>
                <a:latin typeface="Trebuchet MS"/>
                <a:ea typeface="Trebuchet MS"/>
                <a:cs typeface="Trebuchet MS"/>
                <a:sym typeface="Trebuchet MS"/>
              </a:defRPr>
            </a:lvl3pPr>
            <a:lvl4pPr indent="-228600" algn="l" marL="1600200" rtl="0">
              <a:spcBef>
                <a:spcPts val="400"/>
              </a:spcBef>
              <a:buClr>
                <a:schemeClr val="dk2"/>
              </a:buClr>
              <a:buSzPct val="166666"/>
              <a:buFont typeface="Arial"/>
              <a:buChar char="•"/>
              <a:defRPr i="0" baseline="0" strike="noStrike" sz="2000" b="0" cap="none" u="none">
                <a:solidFill>
                  <a:schemeClr val="dk2"/>
                </a:solidFill>
                <a:latin typeface="Trebuchet MS"/>
                <a:ea typeface="Trebuchet MS"/>
                <a:cs typeface="Trebuchet MS"/>
                <a:sym typeface="Trebuchet MS"/>
              </a:defRPr>
            </a:lvl4pPr>
            <a:lvl5pPr indent="-228600" algn="l" marL="2057400" rtl="0">
              <a:spcBef>
                <a:spcPts val="400"/>
              </a:spcBef>
              <a:buClr>
                <a:schemeClr val="dk2"/>
              </a:buClr>
              <a:buSzPct val="100000"/>
              <a:buFont typeface="Courier New"/>
              <a:buChar char="o"/>
              <a:defRPr i="0" baseline="0" strike="noStrike" sz="2000" b="0" cap="none" u="none">
                <a:solidFill>
                  <a:schemeClr val="dk2"/>
                </a:solidFill>
                <a:latin typeface="Trebuchet MS"/>
                <a:ea typeface="Trebuchet MS"/>
                <a:cs typeface="Trebuchet MS"/>
                <a:sym typeface="Trebuchet MS"/>
              </a:defRPr>
            </a:lvl5pPr>
            <a:lvl6pPr indent="-228600" algn="l" marL="2514600" rtl="0">
              <a:spcBef>
                <a:spcPts val="400"/>
              </a:spcBef>
              <a:buClr>
                <a:schemeClr val="dk2"/>
              </a:buClr>
              <a:buSzPct val="100000"/>
              <a:buFont typeface="Wingdings"/>
              <a:buChar char="§"/>
              <a:defRPr i="0" baseline="0" strike="noStrike" sz="2000" b="0" cap="none" u="none">
                <a:solidFill>
                  <a:schemeClr val="dk2"/>
                </a:solidFill>
                <a:latin typeface="Trebuchet MS"/>
                <a:ea typeface="Trebuchet MS"/>
                <a:cs typeface="Trebuchet MS"/>
                <a:sym typeface="Trebuchet MS"/>
              </a:defRPr>
            </a:lvl6pPr>
            <a:lvl7pPr indent="-228600" algn="l" marL="2971800" rtl="0">
              <a:spcBef>
                <a:spcPts val="400"/>
              </a:spcBef>
              <a:buClr>
                <a:schemeClr val="dk2"/>
              </a:buClr>
              <a:buSzPct val="166666"/>
              <a:buFont typeface="Arial"/>
              <a:buChar char="•"/>
              <a:defRPr i="0" baseline="0" strike="noStrike" sz="2000" b="0" cap="none" u="none">
                <a:solidFill>
                  <a:schemeClr val="dk2"/>
                </a:solidFill>
                <a:latin typeface="Trebuchet MS"/>
                <a:ea typeface="Trebuchet MS"/>
                <a:cs typeface="Trebuchet MS"/>
                <a:sym typeface="Trebuchet MS"/>
              </a:defRPr>
            </a:lvl7pPr>
            <a:lvl8pPr indent="-228600" algn="l" marL="3429000" rtl="0">
              <a:spcBef>
                <a:spcPts val="400"/>
              </a:spcBef>
              <a:buClr>
                <a:schemeClr val="dk2"/>
              </a:buClr>
              <a:buSzPct val="100000"/>
              <a:buFont typeface="Courier New"/>
              <a:buChar char="o"/>
              <a:defRPr i="0" baseline="0" strike="noStrike" sz="2000" b="0" cap="none" u="none">
                <a:solidFill>
                  <a:schemeClr val="dk2"/>
                </a:solidFill>
                <a:latin typeface="Trebuchet MS"/>
                <a:ea typeface="Trebuchet MS"/>
                <a:cs typeface="Trebuchet MS"/>
                <a:sym typeface="Trebuchet MS"/>
              </a:defRPr>
            </a:lvl8pPr>
            <a:lvl9pPr indent="-228600" algn="l" marL="3886200" rtl="0">
              <a:spcBef>
                <a:spcPts val="400"/>
              </a:spcBef>
              <a:buClr>
                <a:schemeClr val="dk2"/>
              </a:buClr>
              <a:buSzPct val="100000"/>
              <a:buFont typeface="Wingdings"/>
              <a:buChar char="§"/>
              <a:defRPr i="0" baseline="0" strike="noStrike" sz="2000" b="0" cap="none" u="none">
                <a:solidFill>
                  <a:schemeClr val="dk2"/>
                </a:solidFill>
                <a:latin typeface="Trebuchet MS"/>
                <a:ea typeface="Trebuchet MS"/>
                <a:cs typeface="Trebuchet MS"/>
                <a:sym typeface="Trebuchet MS"/>
              </a:defRPr>
            </a:lvl9pPr>
          </a:lstStyle>
          <a:p/>
        </p:txBody>
      </p:sp>
    </p:spTree>
  </p:cSld>
  <p:clrMap accent6="accent6" tx2="lt2" bg2="dk2" accent5="accent5" tx1="dk1" bg1="lt1" accent4="accent4" accent3="accent3" accent2="accent2" accent1="accent1" folHlink="folHlink" hlink="hlink"/>
  <p:sldLayoutIdLst>
    <p:sldLayoutId id="2147483666" r:id="rId1"/>
    <p:sldLayoutId id="2147483667" r:id="rId2"/>
    <p:sldLayoutId id="2147483668" r:id="rId3"/>
    <p:sldLayoutId id="2147483669" r:id="rId4"/>
    <p:sldLayoutId id="2147483670" r:id="rId5"/>
    <p:sldLayoutId id="2147483671"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xml"/></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xml"/></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5.xml"/><Relationship Type="http://schemas.openxmlformats.org/officeDocument/2006/relationships/image" Id="rId3" Target="../media/image02.pn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4.xml"/><Relationship Type="http://schemas.openxmlformats.org/officeDocument/2006/relationships/image" Id="rId3" Target="../media/image03.pn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5.xml"/><Relationship Type="http://schemas.openxmlformats.org/officeDocument/2006/relationships/image" Id="rId3" Target="../media/image01.pn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2.xml"/></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2.xml"/></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1.xml"/></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6.xml"/><Relationship Type="http://schemas.openxmlformats.org/officeDocument/2006/relationships/image" Id="rId3" Target="../media/image00.png"/></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2.xml"/></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2.xml"/></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2.xml"/></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2.xml"/></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9" id="149"/>
        <p:cNvGrpSpPr/>
        <p:nvPr/>
      </p:nvGrpSpPr>
      <p:grpSpPr>
        <a:xfrm>
          <a:off y="0" x="0"/>
          <a:ext cy="0" cx="0"/>
          <a:chOff y="0" x="0"/>
          <a:chExt cy="0" cx="0"/>
        </a:xfrm>
      </p:grpSpPr>
      <p:sp>
        <p:nvSpPr>
          <p:cNvPr name="Shape 150" id="150"/>
          <p:cNvSpPr txBox="1"/>
          <p:nvPr>
            <p:ph type="ctrTitle"/>
          </p:nvPr>
        </p:nvSpPr>
        <p:spPr>
          <a:xfrm>
            <a:off y="751679" x="457200"/>
            <a:ext cy="4012499" cx="8229600"/>
          </a:xfrm>
          <a:prstGeom prst="rect">
            <a:avLst/>
          </a:prstGeom>
        </p:spPr>
        <p:txBody>
          <a:bodyPr bIns="91425" tIns="91425" lIns="91425" anchor="t" anchorCtr="0" rIns="91425">
            <a:spAutoFit/>
          </a:bodyPr>
          <a:lstStyle/>
          <a:p>
            <a:pPr indent="0" marR="0" algn="l" marL="0" rtl="0" lvl="0">
              <a:lnSpc>
                <a:spcPct val="115000"/>
              </a:lnSpc>
              <a:spcBef>
                <a:spcPts val="0"/>
              </a:spcBef>
              <a:spcAft>
                <a:spcPts val="0"/>
              </a:spcAft>
              <a:buNone/>
            </a:pPr>
            <a:r>
              <a:rPr lang="en"/>
              <a:t>Project 6 Calico</a:t>
            </a:r>
          </a:p>
          <a:p>
            <a:pPr>
              <a:buNone/>
            </a:pPr>
            <a:r>
              <a:rPr lang="en"/>
              <a:t>Pre-Final Presentation</a:t>
            </a:r>
          </a:p>
        </p:txBody>
      </p:sp>
      <p:sp>
        <p:nvSpPr>
          <p:cNvPr name="Shape 151" id="151"/>
          <p:cNvSpPr txBox="1"/>
          <p:nvPr>
            <p:ph type="subTitle" idx="1"/>
          </p:nvPr>
        </p:nvSpPr>
        <p:spPr>
          <a:xfrm>
            <a:off y="4970575" x="457200"/>
            <a:ext cy="2153100" cx="7772400"/>
          </a:xfrm>
          <a:prstGeom prst="rect">
            <a:avLst/>
          </a:prstGeom>
        </p:spPr>
        <p:txBody>
          <a:bodyPr bIns="91425" tIns="91425" lIns="91425" anchor="t" anchorCtr="0" rIns="91425">
            <a:spAutoFit/>
          </a:bodyPr>
          <a:lstStyle/>
          <a:p>
            <a:pPr rtl="0" lvl="0">
              <a:buNone/>
            </a:pPr>
            <a:r>
              <a:rPr lang="en" sz="3000">
                <a:solidFill>
                  <a:srgbClr val="980000"/>
                </a:solidFill>
                <a:latin typeface="Arial"/>
                <a:ea typeface="Arial"/>
                <a:cs typeface="Arial"/>
                <a:sym typeface="Arial"/>
              </a:rPr>
              <a:t>Saad Ahmad</a:t>
            </a:r>
            <a:r>
              <a:rPr lang="en" sz="3000">
                <a:solidFill>
                  <a:srgbClr val="980000"/>
                </a:solidFill>
              </a:rPr>
              <a:t>					</a:t>
            </a:r>
            <a:r>
              <a:rPr lang="en" sz="3000">
                <a:solidFill>
                  <a:srgbClr val="980000"/>
                </a:solidFill>
                <a:latin typeface="Arial"/>
                <a:ea typeface="Arial"/>
                <a:cs typeface="Arial"/>
                <a:sym typeface="Arial"/>
              </a:rPr>
              <a:t>Jola Bolaji</a:t>
            </a:r>
          </a:p>
          <a:p>
            <a:pPr rtl="0" lvl="0">
              <a:buNone/>
            </a:pPr>
            <a:r>
              <a:rPr lang="en" sz="3000">
                <a:solidFill>
                  <a:srgbClr val="980000"/>
                </a:solidFill>
                <a:latin typeface="Arial"/>
                <a:ea typeface="Arial"/>
                <a:cs typeface="Arial"/>
                <a:sym typeface="Arial"/>
              </a:rPr>
              <a:t>Melvin Chien</a:t>
            </a:r>
            <a:r>
              <a:rPr lang="en" sz="3000">
                <a:solidFill>
                  <a:srgbClr val="980000"/>
                </a:solidFill>
              </a:rPr>
              <a:t>					</a:t>
            </a:r>
            <a:r>
              <a:rPr lang="en" sz="3000">
                <a:solidFill>
                  <a:srgbClr val="980000"/>
                </a:solidFill>
                <a:latin typeface="Arial"/>
                <a:ea typeface="Arial"/>
                <a:cs typeface="Arial"/>
                <a:sym typeface="Arial"/>
              </a:rPr>
              <a:t>Maxwell Taylor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2" id="202"/>
        <p:cNvGrpSpPr/>
        <p:nvPr/>
      </p:nvGrpSpPr>
      <p:grpSpPr>
        <a:xfrm>
          <a:off y="0" x="0"/>
          <a:ext cy="0" cx="0"/>
          <a:chOff y="0" x="0"/>
          <a:chExt cy="0" cx="0"/>
        </a:xfrm>
      </p:grpSpPr>
      <p:sp>
        <p:nvSpPr>
          <p:cNvPr name="Shape 203" id="203"/>
          <p:cNvSpPr txBox="1"/>
          <p:nvPr>
            <p:ph type="title"/>
          </p:nvPr>
        </p:nvSpPr>
        <p:spPr>
          <a:xfrm>
            <a:off y="2746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User Study Task</a:t>
            </a:r>
          </a:p>
        </p:txBody>
      </p:sp>
      <p:sp>
        <p:nvSpPr>
          <p:cNvPr name="Shape 204" id="204"/>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Users took on the role of a web developer</a:t>
            </a:r>
          </a:p>
          <a:p>
            <a:r>
              <a:t/>
            </a:r>
          </a:p>
          <a:p>
            <a:pPr indent="-419100" marL="457200" rtl="0" lvl="0">
              <a:buClr>
                <a:schemeClr val="dk1"/>
              </a:buClr>
              <a:buSzPct val="166666"/>
              <a:buFont typeface="Arial"/>
              <a:buChar char="•"/>
            </a:pPr>
            <a:r>
              <a:rPr lang="en"/>
              <a:t>Designed an e-commerce website for a company in their choice of one of seven industries</a:t>
            </a:r>
          </a:p>
          <a:p>
            <a:pPr indent="-381000" marL="914400" rtl="0" lvl="1">
              <a:spcBef>
                <a:spcPts val="480"/>
              </a:spcBef>
              <a:buClr>
                <a:schemeClr val="dk1"/>
              </a:buClr>
              <a:buSzPct val="80000"/>
              <a:buFont typeface="Courier New"/>
              <a:buChar char="o"/>
            </a:pPr>
            <a:r>
              <a:rPr lang="en"/>
              <a:t>Users were given pre-loaded images</a:t>
            </a:r>
          </a:p>
          <a:p>
            <a:pPr indent="-381000" marL="914400" rtl="0" lvl="1">
              <a:spcBef>
                <a:spcPts val="480"/>
              </a:spcBef>
              <a:buClr>
                <a:schemeClr val="dk1"/>
              </a:buClr>
              <a:buSzPct val="80000"/>
              <a:buFont typeface="Courier New"/>
              <a:buChar char="o"/>
            </a:pPr>
            <a:r>
              <a:rPr lang="en"/>
              <a:t>Asked to allow users to browse and compare items</a:t>
            </a:r>
          </a:p>
          <a:p>
            <a:r>
              <a:t/>
            </a:r>
          </a:p>
          <a:p>
            <a:pPr indent="-419100" marL="457200" rtl="0" lvl="0">
              <a:buClr>
                <a:schemeClr val="dk1"/>
              </a:buClr>
              <a:buSzPct val="166666"/>
              <a:buFont typeface="Arial"/>
              <a:buChar char="•"/>
            </a:pPr>
            <a:r>
              <a:rPr lang="en"/>
              <a:t>Users were given 20 minutes to complete task</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8" id="208"/>
        <p:cNvGrpSpPr/>
        <p:nvPr/>
      </p:nvGrpSpPr>
      <p:grpSpPr>
        <a:xfrm>
          <a:off y="0" x="0"/>
          <a:ext cy="0" cx="0"/>
          <a:chOff y="0" x="0"/>
          <a:chExt cy="0" cx="0"/>
        </a:xfrm>
      </p:grpSpPr>
      <p:sp>
        <p:nvSpPr>
          <p:cNvPr name="Shape 209" id="209"/>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Almost all users found that Calico was an excellent collaboration tool for design</a:t>
            </a:r>
          </a:p>
          <a:p>
            <a:pPr indent="-419100" marL="914400" rtl="0" lvl="1">
              <a:buClr>
                <a:schemeClr val="dk1"/>
              </a:buClr>
              <a:buSzPct val="100000"/>
              <a:buFont typeface="Courier New"/>
              <a:buChar char="o"/>
            </a:pPr>
            <a:r>
              <a:rPr lang="en"/>
              <a:t>Users often worked on other's board, reaching over to point something out or add something.</a:t>
            </a:r>
          </a:p>
          <a:p>
            <a:pPr indent="-419100" marL="914400" rtl="0" lvl="1">
              <a:buClr>
                <a:schemeClr val="dk1"/>
              </a:buClr>
              <a:buSzPct val="100000"/>
              <a:buFont typeface="Courier New"/>
              <a:buChar char="o"/>
            </a:pPr>
            <a:r>
              <a:rPr lang="en"/>
              <a:t>As opposed to when sketching</a:t>
            </a:r>
          </a:p>
          <a:p>
            <a:pPr indent="-419100" marL="914400" rtl="0" lvl="1">
              <a:buClr>
                <a:schemeClr val="dk1"/>
              </a:buClr>
              <a:buSzPct val="100000"/>
              <a:buFont typeface="Courier New"/>
              <a:buChar char="o"/>
            </a:pPr>
            <a:r>
              <a:rPr lang="en"/>
              <a:t>Assumed boards were multi-touch</a:t>
            </a:r>
          </a:p>
          <a:p>
            <a:pPr indent="-419100" marL="457200" rtl="0" lvl="0">
              <a:buClr>
                <a:schemeClr val="dk1"/>
              </a:buClr>
              <a:buSzPct val="166666"/>
              <a:buFont typeface="Arial"/>
              <a:buChar char="•"/>
            </a:pPr>
            <a:r>
              <a:rPr lang="en"/>
              <a:t>Most users found that the icons were not intuitive enough </a:t>
            </a:r>
          </a:p>
          <a:p>
            <a:pPr indent="-419100" marL="914400" rtl="0" lvl="1">
              <a:buClr>
                <a:schemeClr val="dk1"/>
              </a:buClr>
              <a:buSzPct val="100000"/>
              <a:buFont typeface="Courier New"/>
              <a:buChar char="o"/>
            </a:pPr>
            <a:r>
              <a:rPr lang="en"/>
              <a:t>Difficulty remembering which features corresponded to which icons</a:t>
            </a:r>
          </a:p>
          <a:p>
            <a:pPr indent="-419100" marL="914400" rtl="0" lvl="1">
              <a:buClr>
                <a:schemeClr val="dk1"/>
              </a:buClr>
              <a:buSzPct val="100000"/>
              <a:buFont typeface="Courier New"/>
              <a:buChar char="o"/>
            </a:pPr>
            <a:r>
              <a:rPr lang="en"/>
              <a:t>Short-time activity: possibly with more time, users could better navigate and use Calico's features.</a:t>
            </a:r>
          </a:p>
        </p:txBody>
      </p:sp>
      <p:sp>
        <p:nvSpPr>
          <p:cNvPr name="Shape 210" id="210"/>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User Study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14" id="214"/>
        <p:cNvGrpSpPr/>
        <p:nvPr/>
      </p:nvGrpSpPr>
      <p:grpSpPr>
        <a:xfrm>
          <a:off y="0" x="0"/>
          <a:ext cy="0" cx="0"/>
          <a:chOff y="0" x="0"/>
          <a:chExt cy="0" cx="0"/>
        </a:xfrm>
      </p:grpSpPr>
      <p:sp>
        <p:nvSpPr>
          <p:cNvPr name="Shape 215" id="215"/>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All users found the eraser very helpful</a:t>
            </a:r>
          </a:p>
          <a:p>
            <a:pPr indent="-419100" marL="914400" rtl="0" lvl="1">
              <a:buClr>
                <a:schemeClr val="dk1"/>
              </a:buClr>
              <a:buSzPct val="100000"/>
              <a:buFont typeface="Courier New"/>
              <a:buChar char="o"/>
            </a:pPr>
            <a:r>
              <a:rPr lang="en" sz="3000"/>
              <a:t>Erases the entire stroke</a:t>
            </a:r>
          </a:p>
          <a:p>
            <a:r>
              <a:t/>
            </a:r>
          </a:p>
          <a:p>
            <a:pPr indent="-419100" marL="457200" rtl="0" lvl="0">
              <a:buClr>
                <a:schemeClr val="dk1"/>
              </a:buClr>
              <a:buSzPct val="166666"/>
              <a:buFont typeface="Arial"/>
              <a:buChar char="•"/>
            </a:pPr>
            <a:r>
              <a:rPr lang="en"/>
              <a:t>Many forgot that they were in an "eraser mode"</a:t>
            </a:r>
          </a:p>
          <a:p>
            <a:pPr indent="-419100" marL="914400" rtl="0" lvl="1">
              <a:buClr>
                <a:schemeClr val="dk1"/>
              </a:buClr>
              <a:buSzPct val="100000"/>
              <a:buFont typeface="Courier New"/>
              <a:buChar char="o"/>
            </a:pPr>
            <a:r>
              <a:rPr lang="en" sz="3000"/>
              <a:t>Tried to continue work without realizing</a:t>
            </a:r>
          </a:p>
          <a:p>
            <a:pPr indent="-419100" marL="914400" rtl="0" lvl="1">
              <a:buClr>
                <a:schemeClr val="dk1"/>
              </a:buClr>
              <a:buSzPct val="100000"/>
              <a:buFont typeface="Courier New"/>
              <a:buChar char="o"/>
            </a:pPr>
            <a:r>
              <a:rPr lang="en" sz="3000"/>
              <a:t>Tried to erase scraps</a:t>
            </a:r>
          </a:p>
          <a:p>
            <a:r>
              <a:t/>
            </a:r>
          </a:p>
          <a:p>
            <a:pPr indent="-419100" marL="457200" rtl="0" lvl="0">
              <a:buClr>
                <a:schemeClr val="dk1"/>
              </a:buClr>
              <a:buSzPct val="166666"/>
              <a:buFont typeface="Arial"/>
              <a:buChar char="•"/>
            </a:pPr>
            <a:r>
              <a:rPr lang="en"/>
              <a:t>Most users forgot that they could use text scraps rather than writing out text</a:t>
            </a:r>
          </a:p>
        </p:txBody>
      </p:sp>
      <p:sp>
        <p:nvSpPr>
          <p:cNvPr name="Shape 216" id="216"/>
          <p:cNvSpPr txBox="1"/>
          <p:nvPr>
            <p:ph type="title"/>
          </p:nvPr>
        </p:nvSpPr>
        <p:spPr>
          <a:xfrm>
            <a:off y="2746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User Study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20" id="220"/>
        <p:cNvGrpSpPr/>
        <p:nvPr/>
      </p:nvGrpSpPr>
      <p:grpSpPr>
        <a:xfrm>
          <a:off y="0" x="0"/>
          <a:ext cy="0" cx="0"/>
          <a:chOff y="0" x="0"/>
          <a:chExt cy="0" cx="0"/>
        </a:xfrm>
      </p:grpSpPr>
      <p:sp>
        <p:nvSpPr>
          <p:cNvPr name="Shape 221" id="221"/>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Most users found the board was too sensitive</a:t>
            </a:r>
          </a:p>
          <a:p>
            <a:pPr indent="-419100" marL="914400" rtl="0" lvl="1">
              <a:spcBef>
                <a:spcPts val="480"/>
              </a:spcBef>
              <a:buClr>
                <a:schemeClr val="dk1"/>
              </a:buClr>
              <a:buSzPct val="100000"/>
              <a:buFont typeface="Courier New"/>
              <a:buChar char="o"/>
            </a:pPr>
            <a:r>
              <a:rPr lang="en" sz="3000"/>
              <a:t>Many accidental marks</a:t>
            </a:r>
          </a:p>
          <a:p>
            <a:pPr indent="-419100" marL="914400" rtl="0" lvl="1">
              <a:spcBef>
                <a:spcPts val="480"/>
              </a:spcBef>
              <a:buClr>
                <a:schemeClr val="dk1"/>
              </a:buClr>
              <a:buSzPct val="100000"/>
              <a:buFont typeface="Courier New"/>
              <a:buChar char="o"/>
            </a:pPr>
            <a:r>
              <a:rPr lang="en" sz="3000"/>
              <a:t>Some users were bothered by accidental marks and wanted to erase all of them</a:t>
            </a:r>
          </a:p>
          <a:p>
            <a:r>
              <a:t/>
            </a:r>
          </a:p>
          <a:p>
            <a:pPr indent="-419100" marL="457200" rtl="0" lvl="0">
              <a:spcBef>
                <a:spcPts val="480"/>
              </a:spcBef>
              <a:buClr>
                <a:schemeClr val="dk1"/>
              </a:buClr>
              <a:buSzPct val="166666"/>
              <a:buFont typeface="Arial"/>
              <a:buChar char="•"/>
            </a:pPr>
            <a:r>
              <a:rPr lang="en"/>
              <a:t>Few users had difficulty reaching icons due to the height of the board</a:t>
            </a:r>
          </a:p>
          <a:p>
            <a:pPr indent="-419100" marL="914400" rtl="0" lvl="1">
              <a:spcBef>
                <a:spcPts val="480"/>
              </a:spcBef>
              <a:buClr>
                <a:schemeClr val="dk1"/>
              </a:buClr>
              <a:buSzPct val="100000"/>
              <a:buFont typeface="Courier New"/>
              <a:buChar char="o"/>
            </a:pPr>
            <a:r>
              <a:rPr lang="en" sz="3000"/>
              <a:t>Board is mounted on wall and is not adjustable</a:t>
            </a:r>
          </a:p>
        </p:txBody>
      </p:sp>
      <p:sp>
        <p:nvSpPr>
          <p:cNvPr name="Shape 222" id="222"/>
          <p:cNvSpPr txBox="1"/>
          <p:nvPr>
            <p:ph type="title"/>
          </p:nvPr>
        </p:nvSpPr>
        <p:spPr>
          <a:xfrm>
            <a:off y="2746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User Study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26" id="226"/>
        <p:cNvGrpSpPr/>
        <p:nvPr/>
      </p:nvGrpSpPr>
      <p:grpSpPr>
        <a:xfrm>
          <a:off y="0" x="0"/>
          <a:ext cy="0" cx="0"/>
          <a:chOff y="0" x="0"/>
          <a:chExt cy="0" cx="0"/>
        </a:xfrm>
      </p:grpSpPr>
      <p:sp>
        <p:nvSpPr>
          <p:cNvPr name="Shape 227" id="227"/>
          <p:cNvSpPr/>
          <p:nvPr/>
        </p:nvSpPr>
        <p:spPr>
          <a:xfrm>
            <a:off y="1637776" x="0"/>
            <a:ext cy="4915422" cx="9144000"/>
          </a:xfrm>
          <a:prstGeom prst="rect">
            <a:avLst/>
          </a:prstGeom>
          <a:blipFill>
            <a:blip r:embed="rId3"/>
            <a:stretch>
              <a:fillRect/>
            </a:stretch>
          </a:blipFill>
          <a:ln>
            <a:noFill/>
          </a:ln>
        </p:spPr>
      </p:sp>
      <p:sp>
        <p:nvSpPr>
          <p:cNvPr name="Shape 228" id="228"/>
          <p:cNvSpPr txBox="1"/>
          <p:nvPr>
            <p:ph type="title"/>
          </p:nvPr>
        </p:nvSpPr>
        <p:spPr>
          <a:xfrm>
            <a:off y="460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User Study 7</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32" id="232"/>
        <p:cNvGrpSpPr/>
        <p:nvPr/>
      </p:nvGrpSpPr>
      <p:grpSpPr>
        <a:xfrm>
          <a:off y="0" x="0"/>
          <a:ext cy="0" cx="0"/>
          <a:chOff y="0" x="0"/>
          <a:chExt cy="0" cx="0"/>
        </a:xfrm>
      </p:grpSpPr>
      <p:sp>
        <p:nvSpPr>
          <p:cNvPr name="Shape 233" id="233"/>
          <p:cNvSpPr/>
          <p:nvPr/>
        </p:nvSpPr>
        <p:spPr>
          <a:xfrm>
            <a:off y="1143000" x="0"/>
            <a:ext cy="5715000" cx="9144000"/>
          </a:xfrm>
          <a:prstGeom prst="rect">
            <a:avLst/>
          </a:prstGeom>
          <a:blipFill>
            <a:blip r:embed="rId3"/>
            <a:stretch>
              <a:fillRect/>
            </a:stretch>
          </a:blipFill>
          <a:ln>
            <a:noFill/>
          </a:ln>
        </p:spPr>
      </p:sp>
      <p:sp>
        <p:nvSpPr>
          <p:cNvPr name="Shape 234" id="234"/>
          <p:cNvSpPr txBox="1"/>
          <p:nvPr>
            <p:ph type="title"/>
          </p:nvPr>
        </p:nvSpPr>
        <p:spPr>
          <a:xfrm>
            <a:off y="46037" x="457200"/>
            <a:ext cy="1143000" cx="8229600"/>
          </a:xfrm>
          <a:prstGeom prst="rect">
            <a:avLst/>
          </a:prstGeom>
        </p:spPr>
        <p:txBody>
          <a:bodyPr bIns="91425" tIns="91425" lIns="91425" anchor="b" anchorCtr="0" rIns="91425">
            <a:spAutoFit/>
          </a:bodyPr>
          <a:lstStyle/>
          <a:p>
            <a:pPr>
              <a:buNone/>
            </a:pPr>
            <a:r>
              <a:rPr lang="en" sz="4800"/>
              <a:t>User Study 6</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name="Shape 238" id="238"/>
        <p:cNvGrpSpPr/>
        <p:nvPr/>
      </p:nvGrpSpPr>
      <p:grpSpPr>
        <a:xfrm>
          <a:off y="0" x="0"/>
          <a:ext cy="0" cx="0"/>
          <a:chOff y="0" x="0"/>
          <a:chExt cy="0" cx="0"/>
        </a:xfrm>
      </p:grpSpPr>
      <p:sp>
        <p:nvSpPr>
          <p:cNvPr name="Shape 239" id="239"/>
          <p:cNvSpPr/>
          <p:nvPr/>
        </p:nvSpPr>
        <p:spPr>
          <a:xfrm>
            <a:off y="1259595" x="0"/>
            <a:ext cy="5750804" cx="9143999"/>
          </a:xfrm>
          <a:prstGeom prst="rect">
            <a:avLst/>
          </a:prstGeom>
          <a:blipFill>
            <a:blip r:embed="rId3"/>
            <a:stretch>
              <a:fillRect/>
            </a:stretch>
          </a:blipFill>
          <a:ln>
            <a:noFill/>
          </a:ln>
        </p:spPr>
      </p:sp>
      <p:sp>
        <p:nvSpPr>
          <p:cNvPr name="Shape 240" id="240"/>
          <p:cNvSpPr txBox="1"/>
          <p:nvPr>
            <p:ph type="title"/>
          </p:nvPr>
        </p:nvSpPr>
        <p:spPr>
          <a:xfrm>
            <a:off y="460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User Study 4</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44" id="244"/>
        <p:cNvGrpSpPr/>
        <p:nvPr/>
      </p:nvGrpSpPr>
      <p:grpSpPr>
        <a:xfrm>
          <a:off y="0" x="0"/>
          <a:ext cy="0" cx="0"/>
          <a:chOff y="0" x="0"/>
          <a:chExt cy="0" cx="0"/>
        </a:xfrm>
      </p:grpSpPr>
      <p:sp>
        <p:nvSpPr>
          <p:cNvPr name="Shape 245" id="245"/>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How helpful were scraps in completing your tasks?</a:t>
            </a:r>
          </a:p>
          <a:p>
            <a:pPr indent="-381000" marL="914400" rtl="0" lvl="1">
              <a:buClr>
                <a:schemeClr val="dk1"/>
              </a:buClr>
              <a:buSzPct val="80000"/>
              <a:buFont typeface="Courier New"/>
              <a:buChar char="o"/>
            </a:pPr>
            <a:r>
              <a:rPr lang="en"/>
              <a:t>10/14 Very Helpful</a:t>
            </a:r>
          </a:p>
          <a:p>
            <a:r>
              <a:t/>
            </a:r>
          </a:p>
          <a:p>
            <a:pPr indent="-419100" marL="457200" rtl="0" lvl="0">
              <a:buClr>
                <a:schemeClr val="dk1"/>
              </a:buClr>
              <a:buSzPct val="166666"/>
              <a:buFont typeface="Arial"/>
              <a:buChar char="•"/>
            </a:pPr>
            <a:r>
              <a:rPr lang="en"/>
              <a:t>How helpful were intentional interfaces in completing your tasks?</a:t>
            </a:r>
          </a:p>
          <a:p>
            <a:pPr indent="-381000" marL="914400" rtl="0" lvl="1">
              <a:buClr>
                <a:schemeClr val="dk1"/>
              </a:buClr>
              <a:buSzPct val="80000"/>
              <a:buFont typeface="Courier New"/>
              <a:buChar char="o"/>
            </a:pPr>
            <a:r>
              <a:rPr lang="en"/>
              <a:t>8/14 Very Helpful</a:t>
            </a:r>
          </a:p>
          <a:p>
            <a:r>
              <a:t/>
            </a:r>
          </a:p>
          <a:p>
            <a:pPr indent="-419100" marL="457200" rtl="0" lvl="0">
              <a:buClr>
                <a:schemeClr val="dk1"/>
              </a:buClr>
              <a:buSzPct val="166666"/>
              <a:buFont typeface="Arial"/>
              <a:buChar char="•"/>
            </a:pPr>
            <a:r>
              <a:rPr lang="en"/>
              <a:t>How helpful was Calico in organizing work between you and your partner?</a:t>
            </a:r>
          </a:p>
          <a:p>
            <a:pPr indent="-381000" marL="914400" lvl="1">
              <a:buClr>
                <a:schemeClr val="dk1"/>
              </a:buClr>
              <a:buSzPct val="80000"/>
              <a:buFont typeface="Courier New"/>
              <a:buChar char="o"/>
            </a:pPr>
            <a:r>
              <a:rPr lang="en"/>
              <a:t>10/14 Very Helpful</a:t>
            </a:r>
          </a:p>
        </p:txBody>
      </p:sp>
      <p:sp>
        <p:nvSpPr>
          <p:cNvPr name="Shape 246" id="246"/>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Post-Survey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50" id="250"/>
        <p:cNvGrpSpPr/>
        <p:nvPr/>
      </p:nvGrpSpPr>
      <p:grpSpPr>
        <a:xfrm>
          <a:off y="0" x="0"/>
          <a:ext cy="0" cx="0"/>
          <a:chOff y="0" x="0"/>
          <a:chExt cy="0" cx="0"/>
        </a:xfrm>
      </p:grpSpPr>
      <p:sp>
        <p:nvSpPr>
          <p:cNvPr name="Shape 251" id="251"/>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How intrusive or distracting were Calico's features to the design experience?</a:t>
            </a:r>
          </a:p>
          <a:p>
            <a:pPr indent="-381000" marL="914400" rtl="0" lvl="1">
              <a:spcBef>
                <a:spcPts val="480"/>
              </a:spcBef>
              <a:buClr>
                <a:schemeClr val="dk1"/>
              </a:buClr>
              <a:buSzPct val="80000"/>
              <a:buFont typeface="Courier New"/>
              <a:buChar char="o"/>
            </a:pPr>
            <a:r>
              <a:rPr lang="en"/>
              <a:t>5/14 Somewhat Intuitive, 5/14</a:t>
            </a:r>
            <a:r>
              <a:rPr lang="en" sz="2400"/>
              <a:t> </a:t>
            </a:r>
            <a:r>
              <a:rPr lang="en"/>
              <a:t>Not Intrusive</a:t>
            </a:r>
          </a:p>
          <a:p>
            <a:r>
              <a:t/>
            </a:r>
          </a:p>
          <a:p>
            <a:pPr indent="-419100" marL="457200" rtl="0" lvl="0">
              <a:buClr>
                <a:schemeClr val="dk1"/>
              </a:buClr>
              <a:buSzPct val="166666"/>
              <a:buFont typeface="Arial"/>
              <a:buChar char="•"/>
            </a:pPr>
            <a:r>
              <a:rPr lang="en"/>
              <a:t>How helpful was Calico overall in completing your tasks?</a:t>
            </a:r>
          </a:p>
          <a:p>
            <a:pPr indent="-381000" marL="914400" rtl="0" lvl="1">
              <a:spcBef>
                <a:spcPts val="480"/>
              </a:spcBef>
              <a:buClr>
                <a:schemeClr val="dk1"/>
              </a:buClr>
              <a:buSzPct val="80000"/>
              <a:buFont typeface="Courier New"/>
              <a:buChar char="o"/>
            </a:pPr>
            <a:r>
              <a:rPr lang="en"/>
              <a:t>7/14</a:t>
            </a:r>
            <a:r>
              <a:rPr lang="en" sz="2400"/>
              <a:t> Very Helpful</a:t>
            </a:r>
          </a:p>
          <a:p>
            <a:r>
              <a:t/>
            </a:r>
          </a:p>
          <a:p>
            <a:pPr indent="-419100" marL="457200" rtl="0" lvl="0">
              <a:buClr>
                <a:schemeClr val="dk1"/>
              </a:buClr>
              <a:buSzPct val="166666"/>
              <a:buFont typeface="Arial"/>
              <a:buChar char="•"/>
            </a:pPr>
            <a:r>
              <a:rPr lang="en"/>
              <a:t>Would you recommend Calico to a friend for a future project?</a:t>
            </a:r>
          </a:p>
          <a:p>
            <a:pPr indent="-381000" marL="914400" lvl="1">
              <a:spcBef>
                <a:spcPts val="480"/>
              </a:spcBef>
              <a:buClr>
                <a:schemeClr val="dk1"/>
              </a:buClr>
              <a:buSzPct val="80000"/>
              <a:buFont typeface="Courier New"/>
              <a:buChar char="o"/>
            </a:pPr>
            <a:r>
              <a:rPr lang="en"/>
              <a:t>7/14</a:t>
            </a:r>
            <a:r>
              <a:rPr lang="en" sz="2400"/>
              <a:t> </a:t>
            </a:r>
            <a:r>
              <a:rPr lang="en"/>
              <a:t>D</a:t>
            </a:r>
            <a:r>
              <a:rPr lang="en" sz="2400"/>
              <a:t>efinitely Would, </a:t>
            </a:r>
            <a:r>
              <a:rPr lang="en"/>
              <a:t>5/14</a:t>
            </a:r>
            <a:r>
              <a:rPr lang="en" sz="2400"/>
              <a:t> Probably W</a:t>
            </a:r>
            <a:r>
              <a:rPr lang="en"/>
              <a:t>ould</a:t>
            </a:r>
          </a:p>
        </p:txBody>
      </p:sp>
      <p:sp>
        <p:nvSpPr>
          <p:cNvPr name="Shape 252" id="252"/>
          <p:cNvSpPr txBox="1"/>
          <p:nvPr>
            <p:ph type="title"/>
          </p:nvPr>
        </p:nvSpPr>
        <p:spPr>
          <a:xfrm>
            <a:off y="2746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Post-Survey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56" id="256"/>
        <p:cNvGrpSpPr/>
        <p:nvPr/>
      </p:nvGrpSpPr>
      <p:grpSpPr>
        <a:xfrm>
          <a:off y="0" x="0"/>
          <a:ext cy="0" cx="0"/>
          <a:chOff y="0" x="0"/>
          <a:chExt cy="0" cx="0"/>
        </a:xfrm>
      </p:grpSpPr>
      <p:sp>
        <p:nvSpPr>
          <p:cNvPr name="Shape 257" id="25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Updated Timeline</a:t>
            </a:r>
          </a:p>
        </p:txBody>
      </p:sp>
      <p:graphicFrame>
        <p:nvGraphicFramePr>
          <p:cNvPr name="Shape 258" id="258"/>
          <p:cNvGraphicFramePr/>
          <p:nvPr/>
        </p:nvGraphicFramePr>
        <p:xfrm>
          <a:off y="2111375" x="428625"/>
          <a:ext cy="3000000" cx="3000000"/>
        </p:xfrm>
        <a:graphic>
          <a:graphicData uri="http://schemas.openxmlformats.org/drawingml/2006/table">
            <a:tbl>
              <a:tblPr>
                <a:noFill/>
                <a:tableStyleId>{76288FF7-8F8A-4363-BB39-483DC6F3378E}</a:tableStyleId>
              </a:tblPr>
              <a:tblGrid>
                <a:gridCol w="3658575"/>
                <a:gridCol w="1929425"/>
                <a:gridCol w="2794000"/>
              </a:tblGrid>
              <a:tr h="381000">
                <a:tc>
                  <a:txBody>
                    <a:bodyPr>
                      <a:spAutoFit/>
                    </a:bodyPr>
                    <a:lstStyle/>
                    <a:p>
                      <a:pPr>
                        <a:buNone/>
                      </a:pPr>
                      <a:r>
                        <a:rPr lang="en" sz="2400"/>
                        <a:t>Develop Analysis and Recommendations</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c>
                  <a:txBody>
                    <a:bodyPr>
                      <a:spAutoFit/>
                    </a:bodyPr>
                    <a:lstStyle/>
                    <a:p>
                      <a:pPr>
                        <a:buNone/>
                      </a:pPr>
                      <a:r>
                        <a:rPr lang="en" sz="2400"/>
                        <a:t>3 Days (June 10)</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c>
                  <a:txBody>
                    <a:bodyPr>
                      <a:spAutoFit/>
                    </a:bodyPr>
                    <a:lstStyle/>
                    <a:p>
                      <a:pPr>
                        <a:buNone/>
                      </a:pPr>
                      <a:r>
                        <a:rPr lang="en" sz="2400"/>
                        <a:t>Group</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r>
              <a:tr h="381000">
                <a:tc>
                  <a:txBody>
                    <a:bodyPr>
                      <a:spAutoFit/>
                    </a:bodyPr>
                    <a:lstStyle/>
                    <a:p>
                      <a:pPr>
                        <a:buNone/>
                      </a:pPr>
                      <a:r>
                        <a:rPr lang="en" sz="2400"/>
                        <a:t>Final Presentation</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c>
                  <a:txBody>
                    <a:bodyPr>
                      <a:spAutoFit/>
                    </a:bodyPr>
                    <a:lstStyle/>
                    <a:p>
                      <a:pPr>
                        <a:buNone/>
                      </a:pPr>
                      <a:r>
                        <a:rPr lang="en" sz="2400"/>
                        <a:t>6 Hours (June 6)</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c>
                  <a:txBody>
                    <a:bodyPr>
                      <a:spAutoFit/>
                    </a:bodyPr>
                    <a:lstStyle/>
                    <a:p>
                      <a:pPr>
                        <a:buNone/>
                      </a:pPr>
                      <a:r>
                        <a:rPr lang="en" sz="2400"/>
                        <a:t>Jola and Group</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r>
              <a:tr h="381000">
                <a:tc>
                  <a:txBody>
                    <a:bodyPr>
                      <a:spAutoFit/>
                    </a:bodyPr>
                    <a:lstStyle/>
                    <a:p>
                      <a:pPr>
                        <a:buNone/>
                      </a:pPr>
                      <a:r>
                        <a:rPr lang="en" sz="2400"/>
                        <a:t>Final Report</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c>
                  <a:txBody>
                    <a:bodyPr>
                      <a:spAutoFit/>
                    </a:bodyPr>
                    <a:lstStyle/>
                    <a:p>
                      <a:pPr>
                        <a:buNone/>
                      </a:pPr>
                      <a:r>
                        <a:rPr lang="en" sz="2400"/>
                        <a:t>18 Hours (June 10)</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c>
                  <a:txBody>
                    <a:bodyPr>
                      <a:spAutoFit/>
                    </a:bodyPr>
                    <a:lstStyle/>
                    <a:p>
                      <a:pPr>
                        <a:buNone/>
                      </a:pPr>
                      <a:r>
                        <a:rPr lang="en" sz="2400"/>
                        <a:t>Melvin and Group</a:t>
                      </a:r>
                    </a:p>
                  </a:txBody>
                  <a:tcPr marB="91425" marT="91425" marR="91425" marL="91425">
                    <a:lnL w="9525" cap="flat">
                      <a:solidFill>
                        <a:srgbClr val="999999"/>
                      </a:solidFill>
                      <a:prstDash val="solid"/>
                      <a:round/>
                      <a:headEnd len="med" type="none" w="med"/>
                      <a:tailEnd len="med" type="none" w="med"/>
                    </a:lnL>
                    <a:lnR w="9525" cap="flat">
                      <a:solidFill>
                        <a:srgbClr val="999999"/>
                      </a:solidFill>
                      <a:prstDash val="solid"/>
                      <a:round/>
                      <a:headEnd len="med" type="none" w="med"/>
                      <a:tailEnd len="med" type="none" w="med"/>
                    </a:lnR>
                    <a:lnT w="9525" cap="flat">
                      <a:solidFill>
                        <a:srgbClr val="999999"/>
                      </a:solidFill>
                      <a:prstDash val="solid"/>
                      <a:round/>
                      <a:headEnd len="med" type="none" w="med"/>
                      <a:tailEnd len="med" type="none" w="med"/>
                    </a:lnT>
                    <a:lnB w="9525" cap="flat">
                      <a:solidFill>
                        <a:srgbClr val="999999"/>
                      </a:solidFill>
                      <a:prstDash val="solid"/>
                      <a:round/>
                      <a:headEnd len="med" type="none" w="med"/>
                      <a:tailEnd len="med" type="none" w="med"/>
                    </a:lnB>
                  </a:tcPr>
                </a:tc>
              </a:tr>
            </a:tbl>
          </a:graphicData>
        </a:graphic>
      </p:graphicFrame>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5" id="155"/>
        <p:cNvGrpSpPr/>
        <p:nvPr/>
      </p:nvGrpSpPr>
      <p:grpSpPr>
        <a:xfrm>
          <a:off y="0" x="0"/>
          <a:ext cy="0" cx="0"/>
          <a:chOff y="0" x="0"/>
          <a:chExt cy="0" cx="0"/>
        </a:xfrm>
      </p:grpSpPr>
      <p:sp>
        <p:nvSpPr>
          <p:cNvPr name="Shape 156" id="156"/>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Calico</a:t>
            </a:r>
          </a:p>
        </p:txBody>
      </p:sp>
      <p:sp>
        <p:nvSpPr>
          <p:cNvPr name="Shape 157" id="157"/>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Aids in sketching out and using various diagram techniques early in development</a:t>
            </a:r>
          </a:p>
          <a:p>
            <a:r>
              <a:t/>
            </a:r>
          </a:p>
          <a:p>
            <a:pPr indent="-419100" marL="457200" rtl="0" lvl="0">
              <a:buClr>
                <a:schemeClr val="dk1"/>
              </a:buClr>
              <a:buSzPct val="166666"/>
              <a:buFont typeface="Arial"/>
              <a:buChar char="•"/>
            </a:pPr>
            <a:r>
              <a:rPr lang="en"/>
              <a:t>Helps to provide and overall layout of how they will go about implementing their system</a:t>
            </a:r>
          </a:p>
          <a:p>
            <a:r>
              <a:t/>
            </a:r>
          </a:p>
          <a:p>
            <a:pPr indent="-419100" marL="457200" rtl="0" lvl="0">
              <a:buClr>
                <a:schemeClr val="dk1"/>
              </a:buClr>
              <a:buSzPct val="166666"/>
              <a:buFont typeface="Arial"/>
              <a:buChar char="•"/>
            </a:pPr>
            <a:r>
              <a:rPr lang="en"/>
              <a:t>Designed to aid in the initial design phases of software development</a:t>
            </a:r>
          </a:p>
          <a:p>
            <a:r>
              <a:t/>
            </a:r>
          </a:p>
          <a:p>
            <a:pPr indent="-419100" marL="457200" lvl="0">
              <a:buClr>
                <a:schemeClr val="dk1"/>
              </a:buClr>
              <a:buSzPct val="166666"/>
              <a:buFont typeface="Arial"/>
              <a:buChar char="•"/>
            </a:pPr>
            <a:r>
              <a:rPr lang="en"/>
              <a:t>Wide variety of functionalities and tools that make completing these tasks easier, collaborative, and interactive for all users.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62" id="262"/>
        <p:cNvGrpSpPr/>
        <p:nvPr/>
      </p:nvGrpSpPr>
      <p:grpSpPr>
        <a:xfrm>
          <a:off y="0" x="0"/>
          <a:ext cy="0" cx="0"/>
          <a:chOff y="0" x="0"/>
          <a:chExt cy="0" cx="0"/>
        </a:xfrm>
      </p:grpSpPr>
      <p:sp>
        <p:nvSpPr>
          <p:cNvPr name="Shape 263" id="263"/>
          <p:cNvSpPr txBox="1"/>
          <p:nvPr>
            <p:ph type="ctrTitle"/>
          </p:nvPr>
        </p:nvSpPr>
        <p:spPr>
          <a:xfrm>
            <a:off y="751679" x="457200"/>
            <a:ext cy="4012499" cx="8229600"/>
          </a:xfrm>
          <a:prstGeom prst="rect">
            <a:avLst/>
          </a:prstGeom>
        </p:spPr>
        <p:txBody>
          <a:bodyPr bIns="91425" tIns="91425" lIns="91425" anchor="ctr" anchorCtr="0" rIns="91425">
            <a:spAutoFit/>
          </a:bodyPr>
          <a:lstStyle/>
          <a:p>
            <a:pPr algn="ctr">
              <a:buNone/>
            </a:pPr>
            <a:r>
              <a:rPr lang="en" sz="4800"/>
              <a:t>Special </a:t>
            </a:r>
            <a:r>
              <a:rPr lang="en" sz="4800">
                <a:solidFill>
                  <a:schemeClr val="accent1"/>
                </a:solidFill>
              </a:rPr>
              <a:t>Thanks to:</a:t>
            </a:r>
          </a:p>
        </p:txBody>
      </p:sp>
      <p:sp>
        <p:nvSpPr>
          <p:cNvPr name="Shape 264" id="264"/>
          <p:cNvSpPr txBox="1"/>
          <p:nvPr/>
        </p:nvSpPr>
        <p:spPr>
          <a:xfrm>
            <a:off y="5111750" x="650875"/>
            <a:ext cy="1333499" cx="7905899"/>
          </a:xfrm>
          <a:prstGeom prst="rect">
            <a:avLst/>
          </a:prstGeom>
          <a:noFill/>
        </p:spPr>
        <p:txBody>
          <a:bodyPr bIns="91425" tIns="91425" lIns="91425" anchor="t" anchorCtr="0" rIns="91425">
            <a:spAutoFit/>
          </a:bodyPr>
          <a:lstStyle/>
          <a:p/>
        </p:txBody>
      </p:sp>
      <p:sp>
        <p:nvSpPr>
          <p:cNvPr name="Shape 265" id="265"/>
          <p:cNvSpPr txBox="1"/>
          <p:nvPr/>
        </p:nvSpPr>
        <p:spPr>
          <a:xfrm>
            <a:off y="2720975" x="682625"/>
            <a:ext cy="3000000" cx="7667100"/>
          </a:xfrm>
          <a:prstGeom prst="rect">
            <a:avLst/>
          </a:prstGeom>
        </p:spPr>
        <p:txBody>
          <a:bodyPr bIns="91425" tIns="91425" lIns="91425" anchor="ctr" anchorCtr="0" rIns="91425">
            <a:spAutoFit/>
          </a:bodyPr>
          <a:lstStyle/>
          <a:p>
            <a:pPr algn="ctr" rtl="0" lvl="0">
              <a:buClr>
                <a:srgbClr val="000000"/>
              </a:buClr>
              <a:buSzPct val="25000"/>
              <a:buFont typeface="Arial"/>
              <a:buNone/>
            </a:pPr>
            <a:r>
              <a:rPr lang="en" sz="4800" b="1">
                <a:solidFill>
                  <a:schemeClr val="accent1"/>
                </a:solidFill>
              </a:rPr>
              <a:t>Nicolas Mangano &amp; Professor Kobsa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1" id="161"/>
        <p:cNvGrpSpPr/>
        <p:nvPr/>
      </p:nvGrpSpPr>
      <p:grpSpPr>
        <a:xfrm>
          <a:off y="0" x="0"/>
          <a:ext cy="0" cx="0"/>
          <a:chOff y="0" x="0"/>
          <a:chExt cy="0" cx="0"/>
        </a:xfrm>
      </p:grpSpPr>
      <p:sp>
        <p:nvSpPr>
          <p:cNvPr name="Shape 162" id="162"/>
          <p:cNvSpPr/>
          <p:nvPr/>
        </p:nvSpPr>
        <p:spPr>
          <a:xfrm>
            <a:off y="102332" x="0"/>
            <a:ext cy="6653336" cx="9144001"/>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6" id="166"/>
        <p:cNvGrpSpPr/>
        <p:nvPr/>
      </p:nvGrpSpPr>
      <p:grpSpPr>
        <a:xfrm>
          <a:off y="0" x="0"/>
          <a:ext cy="0" cx="0"/>
          <a:chOff y="0" x="0"/>
          <a:chExt cy="0" cx="0"/>
        </a:xfrm>
      </p:grpSpPr>
      <p:sp>
        <p:nvSpPr>
          <p:cNvPr name="Shape 167" id="167"/>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Heuristic Study</a:t>
            </a:r>
          </a:p>
          <a:p>
            <a:r>
              <a:t/>
            </a:r>
          </a:p>
          <a:p>
            <a:pPr indent="-419100" marL="457200" rtl="0" lvl="0">
              <a:buClr>
                <a:schemeClr val="dk1"/>
              </a:buClr>
              <a:buSzPct val="166666"/>
              <a:buFont typeface="Arial"/>
              <a:buChar char="•"/>
            </a:pPr>
            <a:r>
              <a:rPr lang="en"/>
              <a:t>Pilot Test</a:t>
            </a:r>
          </a:p>
          <a:p>
            <a:r>
              <a:t/>
            </a:r>
          </a:p>
          <a:p>
            <a:pPr indent="-419100" marL="457200" rtl="0" lvl="0">
              <a:buClr>
                <a:schemeClr val="dk1"/>
              </a:buClr>
              <a:buSzPct val="166666"/>
              <a:buFont typeface="Arial"/>
              <a:buChar char="•"/>
            </a:pPr>
            <a:r>
              <a:rPr lang="en"/>
              <a:t>Pre-Survey</a:t>
            </a:r>
          </a:p>
          <a:p>
            <a:r>
              <a:t/>
            </a:r>
          </a:p>
          <a:p>
            <a:pPr indent="-419100" marL="457200" rtl="0" lvl="0">
              <a:buClr>
                <a:schemeClr val="dk1"/>
              </a:buClr>
              <a:buSzPct val="166666"/>
              <a:buFont typeface="Arial"/>
              <a:buChar char="•"/>
            </a:pPr>
            <a:r>
              <a:rPr lang="en"/>
              <a:t>User Test</a:t>
            </a:r>
          </a:p>
          <a:p>
            <a:r>
              <a:t/>
            </a:r>
          </a:p>
          <a:p>
            <a:pPr indent="-419100" marL="457200" lvl="0">
              <a:buClr>
                <a:schemeClr val="dk1"/>
              </a:buClr>
              <a:buSzPct val="166666"/>
              <a:buFont typeface="Arial"/>
              <a:buChar char="•"/>
            </a:pPr>
            <a:r>
              <a:rPr lang="en"/>
              <a:t>Post-Survey</a:t>
            </a:r>
          </a:p>
        </p:txBody>
      </p:sp>
      <p:sp>
        <p:nvSpPr>
          <p:cNvPr name="Shape 168" id="168"/>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Methods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2" id="172"/>
        <p:cNvGrpSpPr/>
        <p:nvPr/>
      </p:nvGrpSpPr>
      <p:grpSpPr>
        <a:xfrm>
          <a:off y="0" x="0"/>
          <a:ext cy="0" cx="0"/>
          <a:chOff y="0" x="0"/>
          <a:chExt cy="0" cx="0"/>
        </a:xfrm>
      </p:grpSpPr>
      <p:sp>
        <p:nvSpPr>
          <p:cNvPr name="Shape 173" id="173"/>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Various issues related to program stability</a:t>
            </a:r>
          </a:p>
          <a:p>
            <a:r>
              <a:t/>
            </a:r>
          </a:p>
          <a:p>
            <a:pPr indent="-419100" marL="457200" rtl="0" lvl="0">
              <a:buClr>
                <a:schemeClr val="dk1"/>
              </a:buClr>
              <a:buSzPct val="166666"/>
              <a:buFont typeface="Arial"/>
              <a:buChar char="•"/>
            </a:pPr>
            <a:r>
              <a:rPr lang="en"/>
              <a:t>Anticipated that users needed training</a:t>
            </a:r>
          </a:p>
          <a:p>
            <a:r>
              <a:t/>
            </a:r>
          </a:p>
          <a:p>
            <a:pPr indent="-419100" marL="457200" rtl="0" lvl="0">
              <a:buClr>
                <a:schemeClr val="dk1"/>
              </a:buClr>
              <a:buSzPct val="166666"/>
              <a:buFont typeface="Arial"/>
              <a:buChar char="•"/>
            </a:pPr>
            <a:r>
              <a:rPr lang="en"/>
              <a:t>Calico is well tested, but still needing improvements</a:t>
            </a:r>
          </a:p>
        </p:txBody>
      </p:sp>
      <p:sp>
        <p:nvSpPr>
          <p:cNvPr name="Shape 174" id="174"/>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Heuristic Study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8" id="178"/>
        <p:cNvGrpSpPr/>
        <p:nvPr/>
      </p:nvGrpSpPr>
      <p:grpSpPr>
        <a:xfrm>
          <a:off y="0" x="0"/>
          <a:ext cy="0" cx="0"/>
          <a:chOff y="0" x="0"/>
          <a:chExt cy="0" cx="0"/>
        </a:xfrm>
      </p:grpSpPr>
      <p:sp>
        <p:nvSpPr>
          <p:cNvPr name="Shape 179" id="179"/>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Issues</a:t>
            </a:r>
          </a:p>
          <a:p>
            <a:pPr indent="-419100" marL="914400" rtl="0" lvl="1">
              <a:spcBef>
                <a:spcPts val="480"/>
              </a:spcBef>
              <a:buClr>
                <a:schemeClr val="dk1"/>
              </a:buClr>
              <a:buSzPct val="100000"/>
              <a:buFont typeface="Courier New"/>
              <a:buChar char="o"/>
            </a:pPr>
            <a:r>
              <a:rPr lang="en" sz="3000"/>
              <a:t>Redo and undo</a:t>
            </a:r>
          </a:p>
          <a:p>
            <a:r>
              <a:t/>
            </a:r>
          </a:p>
          <a:p>
            <a:pPr indent="-419100" marL="914400" rtl="0" lvl="1">
              <a:spcBef>
                <a:spcPts val="480"/>
              </a:spcBef>
              <a:buClr>
                <a:schemeClr val="dk1"/>
              </a:buClr>
              <a:buSzPct val="100000"/>
              <a:buFont typeface="Courier New"/>
              <a:buChar char="o"/>
            </a:pPr>
            <a:r>
              <a:rPr lang="en" sz="3000"/>
              <a:t>Delete canvas</a:t>
            </a:r>
          </a:p>
          <a:p>
            <a:r>
              <a:t/>
            </a:r>
          </a:p>
          <a:p>
            <a:pPr indent="-419100" marL="914400" rtl="0" lvl="1">
              <a:spcBef>
                <a:spcPts val="480"/>
              </a:spcBef>
              <a:buClr>
                <a:schemeClr val="dk1"/>
              </a:buClr>
              <a:buSzPct val="100000"/>
              <a:buFont typeface="Courier New"/>
              <a:buChar char="o"/>
            </a:pPr>
            <a:r>
              <a:rPr lang="en" sz="3000"/>
              <a:t>Icons not clear</a:t>
            </a:r>
          </a:p>
          <a:p>
            <a:r>
              <a:t/>
            </a:r>
          </a:p>
          <a:p>
            <a:pPr indent="-419100" marL="914400" rtl="0" lvl="1">
              <a:spcBef>
                <a:spcPts val="480"/>
              </a:spcBef>
              <a:buClr>
                <a:schemeClr val="dk1"/>
              </a:buClr>
              <a:buSzPct val="100000"/>
              <a:buFont typeface="Courier New"/>
              <a:buChar char="o"/>
            </a:pPr>
            <a:r>
              <a:rPr lang="en" sz="3000"/>
              <a:t>Confusing scraps with non-scraps (for dragging, etc)</a:t>
            </a:r>
          </a:p>
        </p:txBody>
      </p:sp>
      <p:sp>
        <p:nvSpPr>
          <p:cNvPr name="Shape 180" id="180"/>
          <p:cNvSpPr txBox="1"/>
          <p:nvPr>
            <p:ph type="title"/>
          </p:nvPr>
        </p:nvSpPr>
        <p:spPr>
          <a:xfrm>
            <a:off y="2746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Heuristic Study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4" id="184"/>
        <p:cNvGrpSpPr/>
        <p:nvPr/>
      </p:nvGrpSpPr>
      <p:grpSpPr>
        <a:xfrm>
          <a:off y="0" x="0"/>
          <a:ext cy="0" cx="0"/>
          <a:chOff y="0" x="0"/>
          <a:chExt cy="0" cx="0"/>
        </a:xfrm>
      </p:grpSpPr>
      <p:sp>
        <p:nvSpPr>
          <p:cNvPr name="Shape 185" id="185"/>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Found bugs in Calico</a:t>
            </a:r>
          </a:p>
          <a:p>
            <a:r>
              <a:t/>
            </a:r>
          </a:p>
          <a:p>
            <a:pPr indent="-419100" marL="457200" rtl="0" lvl="0">
              <a:buClr>
                <a:schemeClr val="dk1"/>
              </a:buClr>
              <a:buSzPct val="166666"/>
              <a:buFont typeface="Arial"/>
              <a:buChar char="•"/>
            </a:pPr>
            <a:r>
              <a:rPr lang="en"/>
              <a:t>Spent time refining user tasks and scenarios</a:t>
            </a:r>
          </a:p>
          <a:p>
            <a:r>
              <a:t/>
            </a:r>
          </a:p>
          <a:p>
            <a:pPr indent="-419100" marL="457200" rtl="0" lvl="0">
              <a:buClr>
                <a:schemeClr val="dk1"/>
              </a:buClr>
              <a:buSzPct val="166666"/>
              <a:buFont typeface="Arial"/>
              <a:buChar char="•"/>
            </a:pPr>
            <a:r>
              <a:rPr lang="en"/>
              <a:t>Worked with project sponsor to revise experimental materials</a:t>
            </a:r>
          </a:p>
          <a:p>
            <a:r>
              <a:t/>
            </a:r>
          </a:p>
          <a:p>
            <a:pPr indent="-419100" marL="457200" rtl="0" lvl="0">
              <a:buClr>
                <a:schemeClr val="dk1"/>
              </a:buClr>
              <a:buSzPct val="166666"/>
              <a:buFont typeface="Arial"/>
              <a:buChar char="•"/>
            </a:pPr>
            <a:r>
              <a:rPr lang="en"/>
              <a:t>Became more comfortable with carrying out user studies</a:t>
            </a:r>
          </a:p>
        </p:txBody>
      </p:sp>
      <p:sp>
        <p:nvSpPr>
          <p:cNvPr name="Shape 186" id="186"/>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Pilot Test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90" id="190"/>
        <p:cNvGrpSpPr/>
        <p:nvPr/>
      </p:nvGrpSpPr>
      <p:grpSpPr>
        <a:xfrm>
          <a:off y="0" x="0"/>
          <a:ext cy="0" cx="0"/>
          <a:chOff y="0" x="0"/>
          <a:chExt cy="0" cx="0"/>
        </a:xfrm>
      </p:grpSpPr>
      <p:sp>
        <p:nvSpPr>
          <p:cNvPr name="Shape 191" id="191"/>
          <p:cNvSpPr txBox="1"/>
          <p:nvPr>
            <p:ph type="title"/>
          </p:nvPr>
        </p:nvSpPr>
        <p:spPr>
          <a:xfrm>
            <a:off y="274637" x="457200"/>
            <a:ext cy="1143000" cx="8229600"/>
          </a:xfrm>
          <a:prstGeom prst="rect">
            <a:avLst/>
          </a:prstGeom>
        </p:spPr>
        <p:txBody>
          <a:bodyPr bIns="91425" tIns="91425" lIns="91425" anchor="b" anchorCtr="0" rIns="91425">
            <a:spAutoFit/>
          </a:bodyPr>
          <a:lstStyle/>
          <a:p>
            <a:pPr lvl="0">
              <a:buClr>
                <a:srgbClr val="000000"/>
              </a:buClr>
              <a:buSzPct val="25000"/>
              <a:buFont typeface="Arial"/>
              <a:buNone/>
            </a:pPr>
            <a:r>
              <a:rPr lang="en" sz="4800"/>
              <a:t>Pre-Survey</a:t>
            </a:r>
          </a:p>
        </p:txBody>
      </p:sp>
      <p:sp>
        <p:nvSpPr>
          <p:cNvPr name="Shape 192" id="192"/>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13/14 participants took survey</a:t>
            </a:r>
          </a:p>
          <a:p>
            <a:r>
              <a:t/>
            </a:r>
          </a:p>
          <a:p>
            <a:pPr indent="-419100" marL="457200" rtl="0" lvl="0">
              <a:buClr>
                <a:schemeClr val="dk1"/>
              </a:buClr>
              <a:buSzPct val="166666"/>
              <a:buFont typeface="Arial"/>
              <a:buChar char="•"/>
            </a:pPr>
            <a:r>
              <a:rPr lang="en"/>
              <a:t>Average software development experience</a:t>
            </a:r>
          </a:p>
          <a:p>
            <a:pPr indent="-381000" marL="914400" rtl="0" lvl="1">
              <a:buClr>
                <a:schemeClr val="dk1"/>
              </a:buClr>
              <a:buSzPct val="80000"/>
              <a:buFont typeface="Courier New"/>
              <a:buChar char="o"/>
            </a:pPr>
            <a:r>
              <a:rPr lang="en"/>
              <a:t> 1.5 years</a:t>
            </a:r>
          </a:p>
          <a:p>
            <a:r>
              <a:t/>
            </a:r>
          </a:p>
          <a:p>
            <a:pPr indent="-419100" marL="457200" rtl="0" lvl="0">
              <a:buClr>
                <a:schemeClr val="dk1"/>
              </a:buClr>
              <a:buSzPct val="166666"/>
              <a:buFont typeface="Arial"/>
              <a:buChar char="•"/>
            </a:pPr>
            <a:r>
              <a:rPr lang="en"/>
              <a:t>11/14 participants have taken a software engineering class</a:t>
            </a:r>
          </a:p>
          <a:p>
            <a:pPr indent="-381000" marL="914400" rtl="0" lvl="1">
              <a:buClr>
                <a:schemeClr val="dk1"/>
              </a:buClr>
              <a:buSzPct val="80000"/>
              <a:buFont typeface="Courier New"/>
              <a:buChar char="o"/>
            </a:pPr>
            <a:r>
              <a:rPr lang="en"/>
              <a:t>9 took INF 43/ICS 52: Intro to Software Engineering</a:t>
            </a:r>
          </a:p>
          <a:p>
            <a:r>
              <a:t/>
            </a:r>
          </a:p>
          <a:p>
            <a:pPr indent="-419100" marL="457200" rtl="0" lvl="0">
              <a:buClr>
                <a:schemeClr val="dk1"/>
              </a:buClr>
              <a:buSzPct val="166666"/>
              <a:buFont typeface="Arial"/>
              <a:buChar char="•"/>
            </a:pPr>
            <a:r>
              <a:rPr lang="en"/>
              <a:t>11/14 participants draw or use diagrams when developing software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96" id="196"/>
        <p:cNvGrpSpPr/>
        <p:nvPr/>
      </p:nvGrpSpPr>
      <p:grpSpPr>
        <a:xfrm>
          <a:off y="0" x="0"/>
          <a:ext cy="0" cx="0"/>
          <a:chOff y="0" x="0"/>
          <a:chExt cy="0" cx="0"/>
        </a:xfrm>
      </p:grpSpPr>
      <p:sp>
        <p:nvSpPr>
          <p:cNvPr name="Shape 197" id="19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4800"/>
              <a:t>User Study Task</a:t>
            </a:r>
          </a:p>
        </p:txBody>
      </p:sp>
      <p:sp>
        <p:nvSpPr>
          <p:cNvPr name="Shape 198" id="198"/>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Before the main task, users were given a short introduction to Calico</a:t>
            </a:r>
          </a:p>
          <a:p>
            <a:pPr indent="-381000" marL="914400" rtl="0" lvl="1">
              <a:buClr>
                <a:schemeClr val="dk1"/>
              </a:buClr>
              <a:buSzPct val="80000"/>
              <a:buFont typeface="Courier New"/>
              <a:buChar char="o"/>
            </a:pPr>
            <a:r>
              <a:rPr lang="en"/>
              <a:t>Users had a whiteboard to themselves, while the instructor used a tablet</a:t>
            </a:r>
          </a:p>
          <a:p>
            <a:pPr indent="-381000" marL="914400" rtl="0" lvl="1">
              <a:buClr>
                <a:schemeClr val="dk1"/>
              </a:buClr>
              <a:buSzPct val="80000"/>
              <a:buFont typeface="Courier New"/>
              <a:buChar char="o"/>
            </a:pPr>
            <a:r>
              <a:rPr lang="en"/>
              <a:t>Users could follow along on their whiteboards during the tutorial</a:t>
            </a:r>
          </a:p>
          <a:p>
            <a:r>
              <a:t/>
            </a:r>
          </a:p>
          <a:p>
            <a:pPr indent="-419100" marL="457200" rtl="0" lvl="0">
              <a:buClr>
                <a:schemeClr val="dk1"/>
              </a:buClr>
              <a:buSzPct val="166666"/>
              <a:buFont typeface="Arial"/>
              <a:buChar char="•"/>
            </a:pPr>
            <a:r>
              <a:rPr lang="en"/>
              <a:t>Users also had about 5 minutes to get familiar with the system, as a practice time</a:t>
            </a:r>
          </a:p>
          <a:p>
            <a:pPr indent="-381000" marL="914400" rtl="0" lvl="1">
              <a:buClr>
                <a:schemeClr val="dk1"/>
              </a:buClr>
              <a:buSzPct val="80000"/>
              <a:buFont typeface="Courier New"/>
              <a:buChar char="o"/>
            </a:pPr>
            <a:r>
              <a:rPr lang="en"/>
              <a:t>Designed a basic homepage for a company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