
<file path=[Content_Types].xml><?xml version="1.0" encoding="utf-8"?>
<Types xmlns="http://schemas.openxmlformats.org/package/2006/content-types">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16.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16.xml" Type="http://schemas.openxmlformats.org/officeDocument/2006/relationships/slide" Id="rId21"/><Relationship Target="presProps.xml" Type="http://schemas.openxmlformats.org/officeDocument/2006/relationships/presProps" Id="rId2"/><Relationship Target="slides/slide7.xml" Type="http://schemas.openxmlformats.org/officeDocument/2006/relationships/slide" Id="rId12"/><Relationship Target="slides/slide17.xml" Type="http://schemas.openxmlformats.org/officeDocument/2006/relationships/slide" Id="rId22"/><Relationship Target="theme/theme1.xml" Type="http://schemas.openxmlformats.org/officeDocument/2006/relationships/theme" Id="rId1"/><Relationship Target="slides/slide8.xml" Type="http://schemas.openxmlformats.org/officeDocument/2006/relationships/slide" Id="rId13"/><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 name="Shape 25"/>
        <p:cNvGrpSpPr/>
        <p:nvPr/>
      </p:nvGrpSpPr>
      <p:grpSpPr>
        <a:xfrm>
          <a:off y="0" x="0"/>
          <a:ext cy="0" cx="0"/>
          <a:chOff y="0" x="0"/>
          <a:chExt cy="0" cx="0"/>
        </a:xfrm>
      </p:grpSpPr>
      <p:sp>
        <p:nvSpPr>
          <p:cNvPr id="26" name="Shape 2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7" name="Shape 2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6" name="Shape 76"/>
        <p:cNvGrpSpPr/>
        <p:nvPr/>
      </p:nvGrpSpPr>
      <p:grpSpPr>
        <a:xfrm>
          <a:off y="0" x="0"/>
          <a:ext cy="0" cx="0"/>
          <a:chOff y="0" x="0"/>
          <a:chExt cy="0" cx="0"/>
        </a:xfrm>
      </p:grpSpPr>
      <p:sp>
        <p:nvSpPr>
          <p:cNvPr id="77" name="Shape 7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78" name="Shape 7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2" name="Shape 82"/>
        <p:cNvGrpSpPr/>
        <p:nvPr/>
      </p:nvGrpSpPr>
      <p:grpSpPr>
        <a:xfrm>
          <a:off y="0" x="0"/>
          <a:ext cy="0" cx="0"/>
          <a:chOff y="0" x="0"/>
          <a:chExt cy="0" cx="0"/>
        </a:xfrm>
      </p:grpSpPr>
      <p:sp>
        <p:nvSpPr>
          <p:cNvPr id="83" name="Shape 8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84" name="Shape 8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8" name="Shape 88"/>
        <p:cNvGrpSpPr/>
        <p:nvPr/>
      </p:nvGrpSpPr>
      <p:grpSpPr>
        <a:xfrm>
          <a:off y="0" x="0"/>
          <a:ext cy="0" cx="0"/>
          <a:chOff y="0" x="0"/>
          <a:chExt cy="0" cx="0"/>
        </a:xfrm>
      </p:grpSpPr>
      <p:sp>
        <p:nvSpPr>
          <p:cNvPr id="89" name="Shape 8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90" name="Shape 9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4" name="Shape 94"/>
        <p:cNvGrpSpPr/>
        <p:nvPr/>
      </p:nvGrpSpPr>
      <p:grpSpPr>
        <a:xfrm>
          <a:off y="0" x="0"/>
          <a:ext cy="0" cx="0"/>
          <a:chOff y="0" x="0"/>
          <a:chExt cy="0" cx="0"/>
        </a:xfrm>
      </p:grpSpPr>
      <p:sp>
        <p:nvSpPr>
          <p:cNvPr id="95" name="Shape 9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96" name="Shape 9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0" name="Shape 100"/>
        <p:cNvGrpSpPr/>
        <p:nvPr/>
      </p:nvGrpSpPr>
      <p:grpSpPr>
        <a:xfrm>
          <a:off y="0" x="0"/>
          <a:ext cy="0" cx="0"/>
          <a:chOff y="0" x="0"/>
          <a:chExt cy="0" cx="0"/>
        </a:xfrm>
      </p:grpSpPr>
      <p:sp>
        <p:nvSpPr>
          <p:cNvPr id="101" name="Shape 10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02" name="Shape 10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6" name="Shape 106"/>
        <p:cNvGrpSpPr/>
        <p:nvPr/>
      </p:nvGrpSpPr>
      <p:grpSpPr>
        <a:xfrm>
          <a:off y="0" x="0"/>
          <a:ext cy="0" cx="0"/>
          <a:chOff y="0" x="0"/>
          <a:chExt cy="0" cx="0"/>
        </a:xfrm>
      </p:grpSpPr>
      <p:sp>
        <p:nvSpPr>
          <p:cNvPr id="107" name="Shape 10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08" name="Shape 10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2" name="Shape 112"/>
        <p:cNvGrpSpPr/>
        <p:nvPr/>
      </p:nvGrpSpPr>
      <p:grpSpPr>
        <a:xfrm>
          <a:off y="0" x="0"/>
          <a:ext cy="0" cx="0"/>
          <a:chOff y="0" x="0"/>
          <a:chExt cy="0" cx="0"/>
        </a:xfrm>
      </p:grpSpPr>
      <p:sp>
        <p:nvSpPr>
          <p:cNvPr id="113" name="Shape 11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14" name="Shape 11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8" name="Shape 118"/>
        <p:cNvGrpSpPr/>
        <p:nvPr/>
      </p:nvGrpSpPr>
      <p:grpSpPr>
        <a:xfrm>
          <a:off y="0" x="0"/>
          <a:ext cy="0" cx="0"/>
          <a:chOff y="0" x="0"/>
          <a:chExt cy="0" cx="0"/>
        </a:xfrm>
      </p:grpSpPr>
      <p:sp>
        <p:nvSpPr>
          <p:cNvPr id="119" name="Shape 11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20" name="Shape 12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 name="Shape 30"/>
        <p:cNvGrpSpPr/>
        <p:nvPr/>
      </p:nvGrpSpPr>
      <p:grpSpPr>
        <a:xfrm>
          <a:off y="0" x="0"/>
          <a:ext cy="0" cx="0"/>
          <a:chOff y="0" x="0"/>
          <a:chExt cy="0" cx="0"/>
        </a:xfrm>
      </p:grpSpPr>
      <p:sp>
        <p:nvSpPr>
          <p:cNvPr id="31" name="Shape 3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2" name="Shape 3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6" name="Shape 36"/>
        <p:cNvGrpSpPr/>
        <p:nvPr/>
      </p:nvGrpSpPr>
      <p:grpSpPr>
        <a:xfrm>
          <a:off y="0" x="0"/>
          <a:ext cy="0" cx="0"/>
          <a:chOff y="0" x="0"/>
          <a:chExt cy="0" cx="0"/>
        </a:xfrm>
      </p:grpSpPr>
      <p:sp>
        <p:nvSpPr>
          <p:cNvPr id="37" name="Shape 3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8" name="Shape 3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2" name="Shape 42"/>
        <p:cNvGrpSpPr/>
        <p:nvPr/>
      </p:nvGrpSpPr>
      <p:grpSpPr>
        <a:xfrm>
          <a:off y="0" x="0"/>
          <a:ext cy="0" cx="0"/>
          <a:chOff y="0" x="0"/>
          <a:chExt cy="0" cx="0"/>
        </a:xfrm>
      </p:grpSpPr>
      <p:sp>
        <p:nvSpPr>
          <p:cNvPr id="43" name="Shape 4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44" name="Shape 4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8" name="Shape 48"/>
        <p:cNvGrpSpPr/>
        <p:nvPr/>
      </p:nvGrpSpPr>
      <p:grpSpPr>
        <a:xfrm>
          <a:off y="0" x="0"/>
          <a:ext cy="0" cx="0"/>
          <a:chOff y="0" x="0"/>
          <a:chExt cy="0" cx="0"/>
        </a:xfrm>
      </p:grpSpPr>
      <p:sp>
        <p:nvSpPr>
          <p:cNvPr id="49" name="Shape 4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50" name="Shape 5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3" name="Shape 53"/>
        <p:cNvGrpSpPr/>
        <p:nvPr/>
      </p:nvGrpSpPr>
      <p:grpSpPr>
        <a:xfrm>
          <a:off y="0" x="0"/>
          <a:ext cy="0" cx="0"/>
          <a:chOff y="0" x="0"/>
          <a:chExt cy="0" cx="0"/>
        </a:xfrm>
      </p:grpSpPr>
      <p:sp>
        <p:nvSpPr>
          <p:cNvPr id="54" name="Shape 5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55" name="Shape 5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9" name="Shape 59"/>
        <p:cNvGrpSpPr/>
        <p:nvPr/>
      </p:nvGrpSpPr>
      <p:grpSpPr>
        <a:xfrm>
          <a:off y="0" x="0"/>
          <a:ext cy="0" cx="0"/>
          <a:chOff y="0" x="0"/>
          <a:chExt cy="0" cx="0"/>
        </a:xfrm>
      </p:grpSpPr>
      <p:sp>
        <p:nvSpPr>
          <p:cNvPr id="60" name="Shape 6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61" name="Shape 6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4" name="Shape 64"/>
        <p:cNvGrpSpPr/>
        <p:nvPr/>
      </p:nvGrpSpPr>
      <p:grpSpPr>
        <a:xfrm>
          <a:off y="0" x="0"/>
          <a:ext cy="0" cx="0"/>
          <a:chOff y="0" x="0"/>
          <a:chExt cy="0" cx="0"/>
        </a:xfrm>
      </p:grpSpPr>
      <p:sp>
        <p:nvSpPr>
          <p:cNvPr id="65" name="Shape 6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66" name="Shape 6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0" name="Shape 70"/>
        <p:cNvGrpSpPr/>
        <p:nvPr/>
      </p:nvGrpSpPr>
      <p:grpSpPr>
        <a:xfrm>
          <a:off y="0" x="0"/>
          <a:ext cy="0" cx="0"/>
          <a:chOff y="0" x="0"/>
          <a:chExt cy="0" cx="0"/>
        </a:xfrm>
      </p:grpSpPr>
      <p:sp>
        <p:nvSpPr>
          <p:cNvPr id="71" name="Shape 7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72" name="Shape 7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txBox="1"/>
          <p:nvPr>
            <p:ph idx="1" type="subTitle"/>
          </p:nvPr>
        </p:nvSpPr>
        <p:spPr>
          <a:xfrm>
            <a:off y="2840053" x="685800"/>
            <a:ext cy="784799" cx="7772400"/>
          </a:xfrm>
          <a:prstGeom prst="rect">
            <a:avLst/>
          </a:prstGeom>
        </p:spPr>
        <p:txBody>
          <a:bodyPr bIns="91425" rIns="91425" lIns="91425" tIns="91425" anchor="t" anchorCtr="0"/>
          <a:lstStyle>
            <a:lvl1pPr algn="ctr" marL="0">
              <a:spcBef>
                <a:spcPts val="0"/>
              </a:spcBef>
              <a:buClr>
                <a:schemeClr val="dk2"/>
              </a:buClr>
              <a:buNone/>
              <a:defRPr>
                <a:solidFill>
                  <a:schemeClr val="dk2"/>
                </a:solidFill>
              </a:defRPr>
            </a:lvl1pPr>
            <a:lvl2pPr algn="ctr" indent="190500" marL="0">
              <a:spcBef>
                <a:spcPts val="0"/>
              </a:spcBef>
              <a:buClr>
                <a:schemeClr val="dk2"/>
              </a:buClr>
              <a:buSzPct val="100000"/>
              <a:buNone/>
              <a:defRPr sz="3000">
                <a:solidFill>
                  <a:schemeClr val="dk2"/>
                </a:solidFill>
              </a:defRPr>
            </a:lvl2pPr>
            <a:lvl3pPr algn="ctr" indent="190500" marL="0">
              <a:spcBef>
                <a:spcPts val="0"/>
              </a:spcBef>
              <a:buClr>
                <a:schemeClr val="dk2"/>
              </a:buClr>
              <a:buSzPct val="100000"/>
              <a:buNone/>
              <a:defRPr sz="3000">
                <a:solidFill>
                  <a:schemeClr val="dk2"/>
                </a:solidFill>
              </a:defRPr>
            </a:lvl3pPr>
            <a:lvl4pPr algn="ctr" indent="190500" marL="0">
              <a:spcBef>
                <a:spcPts val="0"/>
              </a:spcBef>
              <a:buClr>
                <a:schemeClr val="dk2"/>
              </a:buClr>
              <a:buSzPct val="100000"/>
              <a:buNone/>
              <a:defRPr sz="3000">
                <a:solidFill>
                  <a:schemeClr val="dk2"/>
                </a:solidFill>
              </a:defRPr>
            </a:lvl4pPr>
            <a:lvl5pPr algn="ctr" indent="190500" marL="0">
              <a:spcBef>
                <a:spcPts val="0"/>
              </a:spcBef>
              <a:buClr>
                <a:schemeClr val="dk2"/>
              </a:buClr>
              <a:buSzPct val="100000"/>
              <a:buNone/>
              <a:defRPr sz="3000">
                <a:solidFill>
                  <a:schemeClr val="dk2"/>
                </a:solidFill>
              </a:defRPr>
            </a:lvl5pPr>
            <a:lvl6pPr algn="ctr" indent="190500" marL="0">
              <a:spcBef>
                <a:spcPts val="0"/>
              </a:spcBef>
              <a:buClr>
                <a:schemeClr val="dk2"/>
              </a:buClr>
              <a:buSzPct val="100000"/>
              <a:buNone/>
              <a:defRPr sz="3000">
                <a:solidFill>
                  <a:schemeClr val="dk2"/>
                </a:solidFill>
              </a:defRPr>
            </a:lvl6pPr>
            <a:lvl7pPr algn="ctr" indent="190500" marL="0">
              <a:spcBef>
                <a:spcPts val="0"/>
              </a:spcBef>
              <a:buClr>
                <a:schemeClr val="dk2"/>
              </a:buClr>
              <a:buSzPct val="100000"/>
              <a:buNone/>
              <a:defRPr sz="3000">
                <a:solidFill>
                  <a:schemeClr val="dk2"/>
                </a:solidFill>
              </a:defRPr>
            </a:lvl7pPr>
            <a:lvl8pPr algn="ctr" indent="190500" marL="0">
              <a:spcBef>
                <a:spcPts val="0"/>
              </a:spcBef>
              <a:buClr>
                <a:schemeClr val="dk2"/>
              </a:buClr>
              <a:buSzPct val="100000"/>
              <a:buNone/>
              <a:defRPr sz="3000">
                <a:solidFill>
                  <a:schemeClr val="dk2"/>
                </a:solidFill>
              </a:defRPr>
            </a:lvl8pPr>
            <a:lvl9pPr algn="ctr" indent="190500" marL="0">
              <a:spcBef>
                <a:spcPts val="0"/>
              </a:spcBef>
              <a:buClr>
                <a:schemeClr val="dk2"/>
              </a:buClr>
              <a:buSzPct val="100000"/>
              <a:buNone/>
              <a:defRPr sz="3000">
                <a:solidFill>
                  <a:schemeClr val="dk2"/>
                </a:solidFill>
              </a:defRPr>
            </a:lvl9pPr>
          </a:lstStyle>
          <a:p/>
        </p:txBody>
      </p:sp>
      <p:sp>
        <p:nvSpPr>
          <p:cNvPr id="9" name="Shape 9"/>
          <p:cNvSpPr txBox="1"/>
          <p:nvPr>
            <p:ph type="ctrTitle"/>
          </p:nvPr>
        </p:nvSpPr>
        <p:spPr>
          <a:xfrm>
            <a:off y="1583342" x="685800"/>
            <a:ext cy="1159799" cx="7772400"/>
          </a:xfrm>
          <a:prstGeom prst="rect">
            <a:avLst/>
          </a:prstGeom>
        </p:spPr>
        <p:txBody>
          <a:bodyPr bIns="91425" rIns="91425" lIns="91425" tIns="91425" anchor="b" anchorCtr="0"/>
          <a:lstStyle>
            <a:lvl1pPr algn="ctr" indent="304800">
              <a:buSzPct val="100000"/>
              <a:defRPr sz="4800"/>
            </a:lvl1pPr>
            <a:lvl2pPr algn="ctr" indent="304800">
              <a:buSzPct val="100000"/>
              <a:defRPr sz="4800"/>
            </a:lvl2pPr>
            <a:lvl3pPr algn="ctr" indent="304800">
              <a:buSzPct val="100000"/>
              <a:defRPr sz="4800"/>
            </a:lvl3pPr>
            <a:lvl4pPr algn="ctr" indent="304800">
              <a:buSzPct val="100000"/>
              <a:defRPr sz="4800"/>
            </a:lvl4pPr>
            <a:lvl5pPr algn="ctr" indent="304800">
              <a:buSzPct val="100000"/>
              <a:defRPr sz="4800"/>
            </a:lvl5pPr>
            <a:lvl6pPr algn="ctr" indent="304800">
              <a:buSzPct val="100000"/>
              <a:defRPr sz="4800"/>
            </a:lvl6pPr>
            <a:lvl7pPr algn="ctr" indent="304800">
              <a:buSzPct val="100000"/>
              <a:defRPr sz="4800"/>
            </a:lvl7pPr>
            <a:lvl8pPr algn="ctr" indent="304800">
              <a:buSzPct val="100000"/>
              <a:defRPr sz="4800"/>
            </a:lvl8pPr>
            <a:lvl9pPr algn="ctr" indent="304800">
              <a:buSzPct val="100000"/>
              <a:defRPr sz="48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0" name="Shape 10"/>
        <p:cNvGrpSpPr/>
        <p:nvPr/>
      </p:nvGrpSpPr>
      <p:grpSpPr>
        <a:xfrm>
          <a:off y="0" x="0"/>
          <a:ext cy="0" cx="0"/>
          <a:chOff y="0" x="0"/>
          <a:chExt cy="0" cx="0"/>
        </a:xfrm>
      </p:grpSpPr>
      <p:sp>
        <p:nvSpPr>
          <p:cNvPr id="11" name="Shape 11"/>
          <p:cNvSpPr txBox="1"/>
          <p:nvPr>
            <p:ph type="title"/>
          </p:nvPr>
        </p:nvSpPr>
        <p:spPr>
          <a:xfrm>
            <a:off y="205978" x="457200"/>
            <a:ext cy="8574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2" name="Shape 12"/>
          <p:cNvSpPr txBox="1"/>
          <p:nvPr>
            <p:ph idx="1" type="body"/>
          </p:nvPr>
        </p:nvSpPr>
        <p:spPr>
          <a:xfrm>
            <a:off y="1200150" x="457200"/>
            <a:ext cy="3725699" cx="82296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3" name="Shape 13"/>
        <p:cNvGrpSpPr/>
        <p:nvPr/>
      </p:nvGrpSpPr>
      <p:grpSpPr>
        <a:xfrm>
          <a:off y="0" x="0"/>
          <a:ext cy="0" cx="0"/>
          <a:chOff y="0" x="0"/>
          <a:chExt cy="0" cx="0"/>
        </a:xfrm>
      </p:grpSpPr>
      <p:sp>
        <p:nvSpPr>
          <p:cNvPr id="14" name="Shape 14"/>
          <p:cNvSpPr txBox="1"/>
          <p:nvPr>
            <p:ph type="title"/>
          </p:nvPr>
        </p:nvSpPr>
        <p:spPr>
          <a:xfrm>
            <a:off y="205978" x="457200"/>
            <a:ext cy="8574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5" name="Shape 15"/>
          <p:cNvSpPr txBox="1"/>
          <p:nvPr>
            <p:ph idx="1" type="body"/>
          </p:nvPr>
        </p:nvSpPr>
        <p:spPr>
          <a:xfrm>
            <a:off y="1200150" x="457200"/>
            <a:ext cy="3725699" cx="39945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6" name="Shape 16"/>
          <p:cNvSpPr txBox="1"/>
          <p:nvPr>
            <p:ph idx="2" type="body"/>
          </p:nvPr>
        </p:nvSpPr>
        <p:spPr>
          <a:xfrm>
            <a:off y="1200150" x="4692273"/>
            <a:ext cy="3725699" cx="39945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7" name="Shape 17"/>
        <p:cNvGrpSpPr/>
        <p:nvPr/>
      </p:nvGrpSpPr>
      <p:grpSpPr>
        <a:xfrm>
          <a:off y="0" x="0"/>
          <a:ext cy="0" cx="0"/>
          <a:chOff y="0" x="0"/>
          <a:chExt cy="0" cx="0"/>
        </a:xfrm>
      </p:grpSpPr>
      <p:sp>
        <p:nvSpPr>
          <p:cNvPr id="18" name="Shape 18"/>
          <p:cNvSpPr txBox="1"/>
          <p:nvPr>
            <p:ph type="title"/>
          </p:nvPr>
        </p:nvSpPr>
        <p:spPr>
          <a:xfrm>
            <a:off y="205978" x="457200"/>
            <a:ext cy="8574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9" name="Shape 19"/>
        <p:cNvGrpSpPr/>
        <p:nvPr/>
      </p:nvGrpSpPr>
      <p:grpSpPr>
        <a:xfrm>
          <a:off y="0" x="0"/>
          <a:ext cy="0" cx="0"/>
          <a:chOff y="0" x="0"/>
          <a:chExt cy="0" cx="0"/>
        </a:xfrm>
      </p:grpSpPr>
      <p:sp>
        <p:nvSpPr>
          <p:cNvPr id="20" name="Shape 20"/>
          <p:cNvSpPr txBox="1"/>
          <p:nvPr>
            <p:ph idx="1" type="body"/>
          </p:nvPr>
        </p:nvSpPr>
        <p:spPr>
          <a:xfrm>
            <a:off y="4406309" x="457200"/>
            <a:ext cy="519599" cx="8229600"/>
          </a:xfrm>
          <a:prstGeom prst="rect">
            <a:avLst/>
          </a:prstGeom>
        </p:spPr>
        <p:txBody>
          <a:bodyPr bIns="91425" rIns="91425" lIns="91425" tIns="91425" anchor="t" anchorCtr="0"/>
          <a:lstStyle>
            <a:lvl1pPr algn="ctr" indent="-171450" marL="285750">
              <a:spcBef>
                <a:spcPts val="0"/>
              </a:spcBef>
              <a:buClr>
                <a:schemeClr val="dk1"/>
              </a:buClr>
              <a:buSzPct val="100000"/>
              <a:buNone/>
              <a:defRPr sz="1800">
                <a:solidFill>
                  <a:schemeClr val="dk1"/>
                </a:solidFill>
              </a:defRPr>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1" name="Shape 2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2.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1"/>
            </a:gs>
            <a:gs pos="30000">
              <a:schemeClr val="lt1"/>
            </a:gs>
            <a:gs pos="100000">
              <a:schemeClr val="lt2"/>
            </a:gs>
          </a:gsLst>
          <a:path path="circle">
            <a:fillToRect t="50%" b="50%" r="50%" l="50%"/>
          </a:path>
          <a:tileRect/>
        </a:gra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400" cx="8229600"/>
          </a:xfrm>
          <a:prstGeom prst="rect">
            <a:avLst/>
          </a:prstGeom>
        </p:spPr>
        <p:txBody>
          <a:bodyPr bIns="91425" rIns="91425" lIns="91425" tIns="91425" anchor="b" anchorCtr="0"/>
          <a:lstStyle>
            <a:lvl1pPr marL="0">
              <a:buClr>
                <a:schemeClr val="dk1"/>
              </a:buClr>
              <a:buSzPct val="100000"/>
              <a:buNone/>
              <a:defRPr b="1" sz="3600">
                <a:solidFill>
                  <a:schemeClr val="dk1"/>
                </a:solidFill>
              </a:defRPr>
            </a:lvl1pPr>
            <a:lvl2pPr indent="228600" marL="0">
              <a:buClr>
                <a:schemeClr val="dk1"/>
              </a:buClr>
              <a:buSzPct val="100000"/>
              <a:buNone/>
              <a:defRPr b="1" sz="3600">
                <a:solidFill>
                  <a:schemeClr val="dk1"/>
                </a:solidFill>
              </a:defRPr>
            </a:lvl2pPr>
            <a:lvl3pPr indent="228600" marL="0">
              <a:buClr>
                <a:schemeClr val="dk1"/>
              </a:buClr>
              <a:buSzPct val="100000"/>
              <a:buNone/>
              <a:defRPr b="1" sz="3600">
                <a:solidFill>
                  <a:schemeClr val="dk1"/>
                </a:solidFill>
              </a:defRPr>
            </a:lvl3pPr>
            <a:lvl4pPr indent="228600" marL="0">
              <a:buClr>
                <a:schemeClr val="dk1"/>
              </a:buClr>
              <a:buSzPct val="100000"/>
              <a:buNone/>
              <a:defRPr b="1" sz="3600">
                <a:solidFill>
                  <a:schemeClr val="dk1"/>
                </a:solidFill>
              </a:defRPr>
            </a:lvl4pPr>
            <a:lvl5pPr indent="228600" marL="0">
              <a:buClr>
                <a:schemeClr val="dk1"/>
              </a:buClr>
              <a:buSzPct val="100000"/>
              <a:buNone/>
              <a:defRPr b="1" sz="3600">
                <a:solidFill>
                  <a:schemeClr val="dk1"/>
                </a:solidFill>
              </a:defRPr>
            </a:lvl5pPr>
            <a:lvl6pPr indent="228600" marL="0">
              <a:buClr>
                <a:schemeClr val="dk1"/>
              </a:buClr>
              <a:buSzPct val="100000"/>
              <a:buNone/>
              <a:defRPr b="1" sz="3600">
                <a:solidFill>
                  <a:schemeClr val="dk1"/>
                </a:solidFill>
              </a:defRPr>
            </a:lvl6pPr>
            <a:lvl7pPr indent="228600" marL="0">
              <a:buClr>
                <a:schemeClr val="dk1"/>
              </a:buClr>
              <a:buSzPct val="100000"/>
              <a:buNone/>
              <a:defRPr b="1" sz="3600">
                <a:solidFill>
                  <a:schemeClr val="dk1"/>
                </a:solidFill>
              </a:defRPr>
            </a:lvl7pPr>
            <a:lvl8pPr indent="228600" marL="0">
              <a:buClr>
                <a:schemeClr val="dk1"/>
              </a:buClr>
              <a:buSzPct val="100000"/>
              <a:buNone/>
              <a:defRPr b="1" sz="3600">
                <a:solidFill>
                  <a:schemeClr val="dk1"/>
                </a:solidFill>
              </a:defRPr>
            </a:lvl8pPr>
            <a:lvl9pPr indent="228600" marL="0">
              <a:buClr>
                <a:schemeClr val="dk1"/>
              </a:buClr>
              <a:buSzPct val="100000"/>
              <a:buNone/>
              <a:defRPr b="1" sz="3600">
                <a:solidFill>
                  <a:schemeClr val="dk1"/>
                </a:solidFill>
              </a:defRPr>
            </a:lvl9pPr>
          </a:lstStyle>
          <a:p/>
        </p:txBody>
      </p:sp>
      <p:sp>
        <p:nvSpPr>
          <p:cNvPr id="6" name="Shape 6"/>
          <p:cNvSpPr txBox="1"/>
          <p:nvPr>
            <p:ph idx="1" type="body"/>
          </p:nvPr>
        </p:nvSpPr>
        <p:spPr>
          <a:xfrm>
            <a:off y="1200150" x="457200"/>
            <a:ext cy="3725699" cx="8229600"/>
          </a:xfrm>
          <a:prstGeom prst="rect">
            <a:avLst/>
          </a:prstGeom>
        </p:spPr>
        <p:txBody>
          <a:bodyPr bIns="91425" rIns="91425" lIns="91425" tIns="91425" anchor="t" anchorCtr="0"/>
          <a:lstStyle>
            <a:lvl1pPr indent="-152400" marL="342900">
              <a:spcBef>
                <a:spcPts val="600"/>
              </a:spcBef>
              <a:buSzPct val="100000"/>
              <a:defRPr sz="3000"/>
            </a:lvl1pPr>
            <a:lvl2pPr indent="-133350" marL="742950">
              <a:spcBef>
                <a:spcPts val="480"/>
              </a:spcBef>
              <a:buSzPct val="100000"/>
              <a:defRPr sz="2400"/>
            </a:lvl2pPr>
            <a:lvl3pPr indent="-76200" marL="1143000">
              <a:spcBef>
                <a:spcPts val="480"/>
              </a:spcBef>
              <a:buSzPct val="100000"/>
              <a:defRPr sz="2400"/>
            </a:lvl3pPr>
            <a:lvl4pPr indent="-114300" marL="1600200">
              <a:spcBef>
                <a:spcPts val="360"/>
              </a:spcBef>
              <a:buSzPct val="100000"/>
              <a:defRPr sz="1800"/>
            </a:lvl4pPr>
            <a:lvl5pPr indent="-114300" marL="2057400">
              <a:spcBef>
                <a:spcPts val="360"/>
              </a:spcBef>
              <a:buSzPct val="100000"/>
              <a:defRPr sz="1800"/>
            </a:lvl5pPr>
            <a:lvl6pPr indent="-114300" marL="2514600">
              <a:spcBef>
                <a:spcPts val="360"/>
              </a:spcBef>
              <a:buSzPct val="100000"/>
              <a:defRPr sz="1800"/>
            </a:lvl6pPr>
            <a:lvl7pPr indent="-114300" marL="2971800">
              <a:spcBef>
                <a:spcPts val="360"/>
              </a:spcBef>
              <a:buSzPct val="100000"/>
              <a:defRPr sz="1800"/>
            </a:lvl7pPr>
            <a:lvl8pPr indent="-114300" marL="3429000">
              <a:spcBef>
                <a:spcPts val="360"/>
              </a:spcBef>
              <a:buSzPct val="100000"/>
              <a:defRPr sz="1800"/>
            </a:lvl8pPr>
            <a:lvl9pPr indent="-114300" marL="3886200">
              <a:spcBef>
                <a:spcPts val="360"/>
              </a:spcBef>
              <a:buSzPct val="100000"/>
              <a:defRPr sz="1800"/>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2.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1.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1.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1.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 name="Shape 22"/>
        <p:cNvGrpSpPr/>
        <p:nvPr/>
      </p:nvGrpSpPr>
      <p:grpSpPr>
        <a:xfrm>
          <a:off y="0" x="0"/>
          <a:ext cy="0" cx="0"/>
          <a:chOff y="0" x="0"/>
          <a:chExt cy="0" cx="0"/>
        </a:xfrm>
      </p:grpSpPr>
      <p:sp>
        <p:nvSpPr>
          <p:cNvPr id="23" name="Shape 23"/>
          <p:cNvSpPr txBox="1"/>
          <p:nvPr>
            <p:ph type="ctrTitle"/>
          </p:nvPr>
        </p:nvSpPr>
        <p:spPr>
          <a:xfrm>
            <a:off y="1583342" x="685800"/>
            <a:ext cy="1159799" cx="7772400"/>
          </a:xfrm>
          <a:prstGeom prst="rect">
            <a:avLst/>
          </a:prstGeom>
        </p:spPr>
        <p:txBody>
          <a:bodyPr bIns="91425" rIns="91425" lIns="91425" tIns="91425" anchor="b" anchorCtr="0">
            <a:noAutofit/>
          </a:bodyPr>
          <a:lstStyle/>
          <a:p>
            <a:pPr>
              <a:buNone/>
            </a:pPr>
            <a:r>
              <a:rPr lang="en"/>
              <a:t>Team 4</a:t>
            </a:r>
          </a:p>
        </p:txBody>
      </p:sp>
      <p:sp>
        <p:nvSpPr>
          <p:cNvPr id="24" name="Shape 24"/>
          <p:cNvSpPr txBox="1"/>
          <p:nvPr>
            <p:ph idx="1" type="subTitle"/>
          </p:nvPr>
        </p:nvSpPr>
        <p:spPr>
          <a:xfrm>
            <a:off y="2840044" x="685800"/>
            <a:ext cy="1973100" cx="7772400"/>
          </a:xfrm>
          <a:prstGeom prst="rect">
            <a:avLst/>
          </a:prstGeom>
        </p:spPr>
        <p:txBody>
          <a:bodyPr bIns="91425" rIns="91425" lIns="91425" tIns="91425" anchor="t" anchorCtr="0">
            <a:noAutofit/>
          </a:bodyPr>
          <a:lstStyle/>
          <a:p>
            <a:pPr rtl="0" lvl="0">
              <a:buNone/>
            </a:pPr>
            <a:r>
              <a:rPr lang="en"/>
              <a:t>Gerardine Montebon</a:t>
            </a:r>
          </a:p>
          <a:p>
            <a:pPr rtl="0" lvl="0">
              <a:buNone/>
            </a:pPr>
            <a:r>
              <a:rPr lang="en"/>
              <a:t>Tanisha Bhatti</a:t>
            </a:r>
          </a:p>
          <a:p>
            <a:pPr rtl="0" lvl="0">
              <a:buNone/>
            </a:pPr>
            <a:r>
              <a:rPr lang="en"/>
              <a:t>Austin Yi</a:t>
            </a:r>
          </a:p>
          <a:p>
            <a:pPr>
              <a:buNone/>
            </a:pPr>
            <a:r>
              <a:rPr lang="en"/>
              <a:t>Jessica Dear</a:t>
            </a:r>
          </a:p>
        </p:txBody>
      </p:sp>
    </p:spTree>
  </p:cSld>
  <p:clrMapOvr>
    <a:masterClrMapping/>
  </p:clrMapOvr>
  <p:transition spd="med">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 name="Shape 73"/>
        <p:cNvGrpSpPr/>
        <p:nvPr/>
      </p:nvGrpSpPr>
      <p:grpSpPr>
        <a:xfrm>
          <a:off y="0" x="0"/>
          <a:ext cy="0" cx="0"/>
          <a:chOff y="0" x="0"/>
          <a:chExt cy="0" cx="0"/>
        </a:xfrm>
      </p:grpSpPr>
      <p:sp>
        <p:nvSpPr>
          <p:cNvPr id="74" name="Shape 74"/>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lang="en"/>
              <a:t>2. Requirements Document</a:t>
            </a:r>
          </a:p>
        </p:txBody>
      </p:sp>
      <p:sp>
        <p:nvSpPr>
          <p:cNvPr id="75" name="Shape 75"/>
          <p:cNvSpPr txBox="1"/>
          <p:nvPr>
            <p:ph idx="1" type="body"/>
          </p:nvPr>
        </p:nvSpPr>
        <p:spPr>
          <a:xfrm>
            <a:off y="1200150" x="457200"/>
            <a:ext cy="3725699" cx="8229600"/>
          </a:xfrm>
          <a:prstGeom prst="rect">
            <a:avLst/>
          </a:prstGeom>
        </p:spPr>
        <p:txBody>
          <a:bodyPr bIns="91425" rIns="91425" lIns="91425" tIns="91425" anchor="t" anchorCtr="0">
            <a:noAutofit/>
          </a:bodyPr>
          <a:lstStyle/>
          <a:p>
            <a:pPr algn="l" rtl="0" lvl="0" marR="0" indent="-381000" marL="457200">
              <a:lnSpc>
                <a:spcPct val="100000"/>
              </a:lnSpc>
              <a:spcBef>
                <a:spcPts val="600"/>
              </a:spcBef>
              <a:spcAft>
                <a:spcPts val="0"/>
              </a:spcAft>
              <a:buClr>
                <a:schemeClr val="dk1"/>
              </a:buClr>
              <a:buSzPct val="166666"/>
              <a:buFont typeface="Arial"/>
              <a:buChar char="•"/>
            </a:pPr>
            <a:r>
              <a:rPr sz="2400" lang="en">
                <a:solidFill>
                  <a:schemeClr val="dk1"/>
                </a:solidFill>
              </a:rPr>
              <a:t>On the basis of the interview for various users and client requirements, create a new requirements document so the team and the client are on the same page. More specifically, so our team knows what specific problems to tackle when designing the UI.</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y="0" x="0"/>
          <a:ext cy="0" cx="0"/>
          <a:chOff y="0" x="0"/>
          <a:chExt cy="0" cx="0"/>
        </a:xfrm>
      </p:grpSpPr>
      <p:sp>
        <p:nvSpPr>
          <p:cNvPr id="80" name="Shape 80"/>
          <p:cNvSpPr txBox="1"/>
          <p:nvPr>
            <p:ph type="title"/>
          </p:nvPr>
        </p:nvSpPr>
        <p:spPr>
          <a:xfrm>
            <a:off y="129775" x="0"/>
            <a:ext cy="857400" cx="9446399"/>
          </a:xfrm>
          <a:prstGeom prst="rect">
            <a:avLst/>
          </a:prstGeom>
        </p:spPr>
        <p:txBody>
          <a:bodyPr bIns="91425" rIns="91425" lIns="91425" tIns="91425" anchor="b" anchorCtr="0">
            <a:noAutofit/>
          </a:bodyPr>
          <a:lstStyle/>
          <a:p>
            <a:pPr rtl="0" lvl="0" indent="0" marL="0">
              <a:buNone/>
            </a:pPr>
            <a:r>
              <a:rPr lang="en"/>
              <a:t>3. Available Management Tools Research</a:t>
            </a:r>
          </a:p>
        </p:txBody>
      </p:sp>
      <p:sp>
        <p:nvSpPr>
          <p:cNvPr id="81" name="Shape 81"/>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81000" marL="457200">
              <a:buClr>
                <a:schemeClr val="dk1"/>
              </a:buClr>
              <a:buSzPct val="166666"/>
              <a:buFont typeface="Arial"/>
              <a:buChar char="•"/>
            </a:pPr>
            <a:r>
              <a:rPr sz="2400" lang="en">
                <a:solidFill>
                  <a:schemeClr val="dk1"/>
                </a:solidFill>
              </a:rPr>
              <a:t>Explore existing project management softwares: Jira, Rally, Basecamp</a:t>
            </a:r>
          </a:p>
          <a:p>
            <a:pPr rtl="0" lvl="1" indent="-381000" marL="914400">
              <a:buClr>
                <a:schemeClr val="dk1"/>
              </a:buClr>
              <a:buSzPct val="100000"/>
              <a:buFont typeface="Courier New"/>
              <a:buChar char="o"/>
            </a:pPr>
            <a:r>
              <a:rPr sz="2400" lang="en">
                <a:solidFill>
                  <a:schemeClr val="dk1"/>
                </a:solidFill>
              </a:rPr>
              <a:t>Research established management tools and pick apart useful components to incorporate into the tools we are designing (functionality, user interface, etc)</a:t>
            </a:r>
          </a:p>
          <a:p>
            <a:r>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y="0" x="0"/>
          <a:ext cy="0" cx="0"/>
          <a:chOff y="0" x="0"/>
          <a:chExt cy="0" cx="0"/>
        </a:xfrm>
      </p:grpSpPr>
      <p:sp>
        <p:nvSpPr>
          <p:cNvPr id="86" name="Shape 86"/>
          <p:cNvSpPr txBox="1"/>
          <p:nvPr>
            <p:ph type="title"/>
          </p:nvPr>
        </p:nvSpPr>
        <p:spPr>
          <a:xfrm>
            <a:off y="205978" x="457200"/>
            <a:ext cy="857400" cx="8229600"/>
          </a:xfrm>
          <a:prstGeom prst="rect">
            <a:avLst/>
          </a:prstGeom>
        </p:spPr>
        <p:txBody>
          <a:bodyPr bIns="91425" rIns="91425" lIns="91425" tIns="91425" anchor="b" anchorCtr="0">
            <a:noAutofit/>
          </a:bodyPr>
          <a:lstStyle/>
          <a:p>
            <a:pPr algn="ctr">
              <a:buNone/>
            </a:pPr>
            <a:r>
              <a:rPr lang="en"/>
              <a:t>Task Assignments</a:t>
            </a:r>
          </a:p>
        </p:txBody>
      </p:sp>
      <p:sp>
        <p:nvSpPr>
          <p:cNvPr id="87" name="Shape 87"/>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419100" marL="457200">
              <a:buClr>
                <a:srgbClr val="000000"/>
              </a:buClr>
              <a:buSzPct val="166666"/>
              <a:buFont typeface="Arial"/>
              <a:buChar char="•"/>
            </a:pPr>
            <a:r>
              <a:rPr baseline="30000" lang="en"/>
              <a:t>2 Interviews:</a:t>
            </a:r>
          </a:p>
          <a:p>
            <a:pPr rtl="0" lvl="1" indent="-381000" marL="914400">
              <a:buClr>
                <a:srgbClr val="000000"/>
              </a:buClr>
              <a:buSzPct val="80000"/>
              <a:buFont typeface="Courier New"/>
              <a:buChar char="o"/>
            </a:pPr>
            <a:r>
              <a:rPr baseline="30000" lang="en"/>
              <a:t>Dean - 2 people</a:t>
            </a:r>
          </a:p>
          <a:p>
            <a:pPr rtl="0" lvl="1" indent="-381000" marL="914400">
              <a:buClr>
                <a:srgbClr val="000000"/>
              </a:buClr>
              <a:buSzPct val="80000"/>
              <a:buFont typeface="Courier New"/>
              <a:buChar char="o"/>
            </a:pPr>
            <a:r>
              <a:rPr baseline="30000" lang="en"/>
              <a:t>Staff - 2 people</a:t>
            </a:r>
          </a:p>
          <a:p>
            <a:pPr rtl="0" lvl="0" indent="-419100" marL="457200">
              <a:buClr>
                <a:srgbClr val="000000"/>
              </a:buClr>
              <a:buSzPct val="166666"/>
              <a:buFont typeface="Arial"/>
              <a:buChar char="•"/>
            </a:pPr>
            <a:r>
              <a:rPr baseline="30000" lang="en"/>
              <a:t>UI Mockup</a:t>
            </a:r>
          </a:p>
          <a:p>
            <a:pPr rtl="0" lvl="1" indent="-381000" marL="914400">
              <a:buClr>
                <a:srgbClr val="000000"/>
              </a:buClr>
              <a:buSzPct val="80000"/>
              <a:buFont typeface="Courier New"/>
              <a:buChar char="o"/>
            </a:pPr>
            <a:r>
              <a:rPr baseline="30000" lang="en"/>
              <a:t>Dean Perspective</a:t>
            </a:r>
          </a:p>
          <a:p>
            <a:pPr rtl="0" lvl="1" indent="-381000" marL="914400">
              <a:buClr>
                <a:srgbClr val="000000"/>
              </a:buClr>
              <a:buSzPct val="80000"/>
              <a:buFont typeface="Courier New"/>
              <a:buChar char="o"/>
            </a:pPr>
            <a:r>
              <a:rPr baseline="30000" lang="en"/>
              <a:t>Staff Perspective</a:t>
            </a:r>
          </a:p>
          <a:p>
            <a:pPr rtl="0" lvl="0" indent="-419100" marL="457200">
              <a:buClr>
                <a:srgbClr val="000000"/>
              </a:buClr>
              <a:buSzPct val="166666"/>
              <a:buFont typeface="Arial"/>
              <a:buChar char="•"/>
            </a:pPr>
            <a:r>
              <a:rPr baseline="30000" lang="en"/>
              <a:t>Revision based on feedback </a:t>
            </a:r>
          </a:p>
          <a:p>
            <a:r>
              <a:t/>
            </a:r>
          </a:p>
          <a:p>
            <a:r>
              <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y="0" x="0"/>
          <a:ext cy="0" cx="0"/>
          <a:chOff y="0" x="0"/>
          <a:chExt cy="0" cx="0"/>
        </a:xfrm>
      </p:grpSpPr>
      <p:sp>
        <p:nvSpPr>
          <p:cNvPr id="92" name="Shape 92"/>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lang="en"/>
              <a:t>4. UI Mockup</a:t>
            </a:r>
          </a:p>
        </p:txBody>
      </p:sp>
      <p:sp>
        <p:nvSpPr>
          <p:cNvPr id="93" name="Shape 93"/>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81000" marL="457200">
              <a:buClr>
                <a:schemeClr val="dk1"/>
              </a:buClr>
              <a:buSzPct val="166666"/>
              <a:buFont typeface="Arial"/>
              <a:buChar char="•"/>
            </a:pPr>
            <a:r>
              <a:rPr sz="2400" lang="en">
                <a:solidFill>
                  <a:schemeClr val="dk1"/>
                </a:solidFill>
              </a:rPr>
              <a:t>Based on the requirements, create UI dashboards reflecting perspective for the Dean and staff.</a:t>
            </a:r>
          </a:p>
          <a:p>
            <a:pPr rtl="0" lvl="1" indent="-381000" marL="914400">
              <a:buClr>
                <a:schemeClr val="dk1"/>
              </a:buClr>
              <a:buSzPct val="80000"/>
              <a:buFont typeface="Courier New"/>
              <a:buChar char="o"/>
            </a:pPr>
            <a:r>
              <a:rPr lang="en">
                <a:solidFill>
                  <a:schemeClr val="dk1"/>
                </a:solidFill>
              </a:rPr>
              <a:t>Software: </a:t>
            </a:r>
          </a:p>
          <a:p>
            <a:pPr rtl="0" lvl="2" indent="-381000" marL="1371600">
              <a:buClr>
                <a:schemeClr val="dk1"/>
              </a:buClr>
              <a:buSzPct val="80000"/>
              <a:buFont typeface="Wingdings"/>
              <a:buChar char="§"/>
            </a:pPr>
            <a:r>
              <a:rPr lang="en">
                <a:solidFill>
                  <a:schemeClr val="dk1"/>
                </a:solidFill>
              </a:rPr>
              <a:t>Balsamiq Mockups (Wireframes)</a:t>
            </a:r>
          </a:p>
          <a:p>
            <a:pPr rtl="0" lvl="2" indent="-381000" marL="1371600">
              <a:buClr>
                <a:schemeClr val="dk1"/>
              </a:buClr>
              <a:buSzPct val="80000"/>
              <a:buFont typeface="Wingdings"/>
              <a:buChar char="§"/>
            </a:pPr>
            <a:r>
              <a:rPr lang="en">
                <a:solidFill>
                  <a:schemeClr val="dk1"/>
                </a:solidFill>
              </a:rPr>
              <a:t>Axure (Interactive prototype to demo the workflow)</a:t>
            </a:r>
          </a:p>
          <a:p>
            <a:r>
              <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y="0" x="0"/>
          <a:ext cy="0" cx="0"/>
          <a:chOff y="0" x="0"/>
          <a:chExt cy="0" cx="0"/>
        </a:xfrm>
      </p:grpSpPr>
      <p:sp>
        <p:nvSpPr>
          <p:cNvPr id="98" name="Shape 98"/>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UI Mockup (Staff Perspective) </a:t>
            </a:r>
          </a:p>
        </p:txBody>
      </p:sp>
      <p:sp>
        <p:nvSpPr>
          <p:cNvPr id="99" name="Shape 99"/>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2" indent="-381000" marL="1371600">
              <a:buClr>
                <a:schemeClr val="dk1"/>
              </a:buClr>
              <a:buSzPct val="80000"/>
              <a:buFont typeface="Wingdings"/>
              <a:buChar char="§"/>
            </a:pPr>
            <a:r>
              <a:rPr baseline="30000" lang="en">
                <a:solidFill>
                  <a:schemeClr val="dk1"/>
                </a:solidFill>
              </a:rPr>
              <a:t>Dashboard</a:t>
            </a:r>
          </a:p>
          <a:p>
            <a:pPr rtl="0" lvl="2" indent="-381000" marL="1371600">
              <a:buClr>
                <a:schemeClr val="dk1"/>
              </a:buClr>
              <a:buSzPct val="80000"/>
              <a:buFont typeface="Wingdings"/>
              <a:buChar char="§"/>
            </a:pPr>
            <a:r>
              <a:rPr baseline="30000" lang="en">
                <a:solidFill>
                  <a:schemeClr val="dk1"/>
                </a:solidFill>
              </a:rPr>
              <a:t>Creating new project</a:t>
            </a:r>
          </a:p>
          <a:p>
            <a:pPr rtl="0" lvl="2" indent="-381000" marL="1371600">
              <a:buClr>
                <a:schemeClr val="dk1"/>
              </a:buClr>
              <a:buSzPct val="80000"/>
              <a:buFont typeface="Wingdings"/>
              <a:buChar char="§"/>
            </a:pPr>
            <a:r>
              <a:rPr baseline="30000" lang="en">
                <a:solidFill>
                  <a:schemeClr val="dk1"/>
                </a:solidFill>
              </a:rPr>
              <a:t>Updating tasks to meet hard deadlines</a:t>
            </a:r>
          </a:p>
          <a:p>
            <a:pPr rtl="0" lvl="2" indent="-381000" marL="1371600">
              <a:buClr>
                <a:schemeClr val="dk1"/>
              </a:buClr>
              <a:buSzPct val="80000"/>
              <a:buFont typeface="Wingdings"/>
              <a:buChar char="§"/>
            </a:pPr>
            <a:r>
              <a:rPr baseline="30000" lang="en">
                <a:solidFill>
                  <a:schemeClr val="dk1"/>
                </a:solidFill>
              </a:rPr>
              <a:t>Generating tasks</a:t>
            </a:r>
          </a:p>
          <a:p>
            <a:pPr rtl="0" lvl="2" indent="-381000" marL="1371600">
              <a:buClr>
                <a:schemeClr val="dk1"/>
              </a:buClr>
              <a:buSzPct val="80000"/>
              <a:buFont typeface="Wingdings"/>
              <a:buChar char="§"/>
            </a:pPr>
            <a:r>
              <a:rPr baseline="30000" lang="en">
                <a:solidFill>
                  <a:schemeClr val="dk1"/>
                </a:solidFill>
              </a:rPr>
              <a:t>Generate GANTT charts</a:t>
            </a:r>
          </a:p>
          <a:p>
            <a:pPr lvl="2" indent="-381000" marL="1371600">
              <a:buClr>
                <a:schemeClr val="dk1"/>
              </a:buClr>
              <a:buSzPct val="80000"/>
              <a:buFont typeface="Wingdings"/>
              <a:buChar char="§"/>
            </a:pPr>
            <a:r>
              <a:rPr baseline="30000" lang="en">
                <a:solidFill>
                  <a:schemeClr val="dk1"/>
                </a:solidFill>
              </a:rPr>
              <a:t>Generate various reports</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y="0" x="0"/>
          <a:ext cy="0" cx="0"/>
          <a:chOff y="0" x="0"/>
          <a:chExt cy="0" cx="0"/>
        </a:xfrm>
      </p:grpSpPr>
      <p:sp>
        <p:nvSpPr>
          <p:cNvPr id="104" name="Shape 104"/>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UI Mockup (Dean Perspective) </a:t>
            </a:r>
          </a:p>
        </p:txBody>
      </p:sp>
      <p:sp>
        <p:nvSpPr>
          <p:cNvPr id="105" name="Shape 105"/>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2" indent="-381000" marL="1371600">
              <a:buClr>
                <a:schemeClr val="dk1"/>
              </a:buClr>
              <a:buSzPct val="80000"/>
              <a:buFont typeface="Wingdings"/>
              <a:buChar char="§"/>
            </a:pPr>
            <a:r>
              <a:rPr baseline="30000" lang="en">
                <a:solidFill>
                  <a:schemeClr val="dk1"/>
                </a:solidFill>
              </a:rPr>
              <a:t>Dashboard</a:t>
            </a:r>
          </a:p>
          <a:p>
            <a:pPr rtl="0" lvl="2" indent="-381000" marL="1371600">
              <a:buClr>
                <a:schemeClr val="dk1"/>
              </a:buClr>
              <a:buSzPct val="80000"/>
              <a:buFont typeface="Wingdings"/>
              <a:buChar char="§"/>
            </a:pPr>
            <a:r>
              <a:rPr baseline="30000" lang="en">
                <a:solidFill>
                  <a:schemeClr val="dk1"/>
                </a:solidFill>
              </a:rPr>
              <a:t>Setting deadlines </a:t>
            </a:r>
          </a:p>
          <a:p>
            <a:pPr rtl="0" lvl="2" indent="-381000" marL="1371600">
              <a:buClr>
                <a:schemeClr val="dk1"/>
              </a:buClr>
              <a:buSzPct val="80000"/>
              <a:buFont typeface="Wingdings"/>
              <a:buChar char="§"/>
            </a:pPr>
            <a:r>
              <a:rPr baseline="30000" lang="en">
                <a:solidFill>
                  <a:schemeClr val="dk1"/>
                </a:solidFill>
              </a:rPr>
              <a:t>Assigning Tasks (based on availability of individuals reflected by GANTT charts)</a:t>
            </a:r>
          </a:p>
          <a:p>
            <a:pPr rtl="0" lvl="2" indent="-381000" marL="1371600">
              <a:buClr>
                <a:schemeClr val="dk1"/>
              </a:buClr>
              <a:buSzPct val="80000"/>
              <a:buFont typeface="Wingdings"/>
              <a:buChar char="§"/>
            </a:pPr>
            <a:r>
              <a:rPr baseline="30000" lang="en">
                <a:solidFill>
                  <a:schemeClr val="dk1"/>
                </a:solidFill>
              </a:rPr>
              <a:t>Budget</a:t>
            </a:r>
          </a:p>
          <a:p>
            <a:pPr lvl="2" indent="-381000" marL="1371600">
              <a:buClr>
                <a:schemeClr val="dk1"/>
              </a:buClr>
              <a:buSzPct val="80000"/>
              <a:buFont typeface="Wingdings"/>
              <a:buChar char="§"/>
            </a:pPr>
            <a:r>
              <a:rPr baseline="30000" lang="en">
                <a:solidFill>
                  <a:schemeClr val="dk1"/>
                </a:solidFill>
              </a:rPr>
              <a:t>View Reports </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9" name="Shape 109"/>
        <p:cNvGrpSpPr/>
        <p:nvPr/>
      </p:nvGrpSpPr>
      <p:grpSpPr>
        <a:xfrm>
          <a:off y="0" x="0"/>
          <a:ext cy="0" cx="0"/>
          <a:chOff y="0" x="0"/>
          <a:chExt cy="0" cx="0"/>
        </a:xfrm>
      </p:grpSpPr>
      <p:sp>
        <p:nvSpPr>
          <p:cNvPr id="110" name="Shape 110"/>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lang="en"/>
              <a:t>5. User -Testing</a:t>
            </a:r>
          </a:p>
        </p:txBody>
      </p:sp>
      <p:sp>
        <p:nvSpPr>
          <p:cNvPr id="111" name="Shape 111"/>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81000" marL="457200">
              <a:buClr>
                <a:schemeClr val="dk1"/>
              </a:buClr>
              <a:buSzPct val="166666"/>
              <a:buFont typeface="Arial"/>
              <a:buChar char="•"/>
            </a:pPr>
            <a:r>
              <a:rPr sz="2400" lang="en">
                <a:solidFill>
                  <a:schemeClr val="dk1"/>
                </a:solidFill>
              </a:rPr>
              <a:t>Test the UI Mockup with the clients by asking them to perform specific tasks, most applicable to their typical workflow.</a:t>
            </a:r>
          </a:p>
          <a:p>
            <a:pPr rtl="0" lvl="1" indent="-381000" marL="914400">
              <a:buClr>
                <a:schemeClr val="dk1"/>
              </a:buClr>
              <a:buSzPct val="80000"/>
              <a:buFont typeface="Courier New"/>
              <a:buChar char="o"/>
            </a:pPr>
            <a:r>
              <a:rPr lang="en">
                <a:solidFill>
                  <a:schemeClr val="dk1"/>
                </a:solidFill>
              </a:rPr>
              <a:t>Note any problems/issues they had</a:t>
            </a:r>
          </a:p>
          <a:p>
            <a:pPr rtl="0" lvl="1" indent="-381000" marL="914400">
              <a:buClr>
                <a:schemeClr val="dk1"/>
              </a:buClr>
              <a:buSzPct val="80000"/>
              <a:buFont typeface="Courier New"/>
              <a:buChar char="o"/>
            </a:pPr>
            <a:r>
              <a:rPr lang="en">
                <a:solidFill>
                  <a:schemeClr val="dk1"/>
                </a:solidFill>
              </a:rPr>
              <a:t>Integrate fixes in final design</a:t>
            </a:r>
          </a:p>
          <a:p>
            <a:r>
              <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5" name="Shape 115"/>
        <p:cNvGrpSpPr/>
        <p:nvPr/>
      </p:nvGrpSpPr>
      <p:grpSpPr>
        <a:xfrm>
          <a:off y="0" x="0"/>
          <a:ext cy="0" cx="0"/>
          <a:chOff y="0" x="0"/>
          <a:chExt cy="0" cx="0"/>
        </a:xfrm>
      </p:grpSpPr>
      <p:sp>
        <p:nvSpPr>
          <p:cNvPr id="116" name="Shape 116"/>
          <p:cNvSpPr txBox="1"/>
          <p:nvPr>
            <p:ph type="title"/>
          </p:nvPr>
        </p:nvSpPr>
        <p:spPr>
          <a:xfrm>
            <a:off y="205978" x="457200"/>
            <a:ext cy="857400" cx="8229600"/>
          </a:xfrm>
          <a:prstGeom prst="rect">
            <a:avLst/>
          </a:prstGeom>
        </p:spPr>
        <p:txBody>
          <a:bodyPr bIns="91425" rIns="91425" lIns="91425" tIns="91425" anchor="b" anchorCtr="0">
            <a:noAutofit/>
          </a:bodyPr>
          <a:lstStyle/>
          <a:p>
            <a:pPr algn="ctr">
              <a:buNone/>
            </a:pPr>
            <a:r>
              <a:rPr lang="en"/>
              <a:t>Quick Glance Timeline</a:t>
            </a:r>
          </a:p>
        </p:txBody>
      </p:sp>
      <p:sp>
        <p:nvSpPr>
          <p:cNvPr id="117" name="Shape 117"/>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81000" marL="457200">
              <a:buClr>
                <a:srgbClr val="000000"/>
              </a:buClr>
              <a:buSzPct val="166666"/>
              <a:buFont typeface="Arial"/>
              <a:buChar char="•"/>
            </a:pPr>
            <a:r>
              <a:rPr sz="2400" lang="en"/>
              <a:t>Build mock-up user interfaces (Staff &amp; Dean)</a:t>
            </a:r>
          </a:p>
          <a:p>
            <a:pPr rtl="0" lvl="1" indent="-381000" marL="914400">
              <a:buClr>
                <a:srgbClr val="000000"/>
              </a:buClr>
              <a:buSzPct val="80000"/>
              <a:buFont typeface="Courier New"/>
              <a:buChar char="o"/>
            </a:pPr>
            <a:r>
              <a:rPr lang="en"/>
              <a:t> 4/30/2014</a:t>
            </a:r>
          </a:p>
          <a:p>
            <a:pPr rtl="0" lvl="0" indent="-381000" marL="457200">
              <a:buClr>
                <a:srgbClr val="000000"/>
              </a:buClr>
              <a:buSzPct val="166666"/>
              <a:buFont typeface="Arial"/>
              <a:buChar char="•"/>
            </a:pPr>
            <a:r>
              <a:rPr sz="2400" lang="en"/>
              <a:t>User testing (Usability &amp; Functional)</a:t>
            </a:r>
          </a:p>
          <a:p>
            <a:pPr rtl="0" lvl="0" indent="-381000" marL="457200">
              <a:buClr>
                <a:srgbClr val="000000"/>
              </a:buClr>
              <a:buSzPct val="166666"/>
              <a:buFont typeface="Arial"/>
              <a:buChar char="•"/>
            </a:pPr>
            <a:r>
              <a:rPr sz="2400" lang="en"/>
              <a:t>Receive feedback on the initial mockups</a:t>
            </a:r>
          </a:p>
          <a:p>
            <a:pPr rtl="0" lvl="1" indent="-381000" marL="914400">
              <a:buClr>
                <a:srgbClr val="000000"/>
              </a:buClr>
              <a:buSzPct val="80000"/>
              <a:buFont typeface="Courier New"/>
              <a:buChar char="o"/>
            </a:pPr>
            <a:r>
              <a:rPr lang="en"/>
              <a:t>5/7/2014</a:t>
            </a:r>
          </a:p>
          <a:p>
            <a:pPr rtl="0" lvl="0" indent="-381000" marL="457200">
              <a:buClr>
                <a:srgbClr val="000000"/>
              </a:buClr>
              <a:buSzPct val="166666"/>
              <a:buFont typeface="Arial"/>
              <a:buChar char="•"/>
            </a:pPr>
            <a:r>
              <a:rPr sz="2400" lang="en"/>
              <a:t>Pre-Final Presentation </a:t>
            </a:r>
          </a:p>
          <a:p>
            <a:pPr rtl="0" lvl="1" indent="-381000" marL="914400">
              <a:buClr>
                <a:srgbClr val="000000"/>
              </a:buClr>
              <a:buSzPct val="80000"/>
              <a:buFont typeface="Courier New"/>
              <a:buChar char="o"/>
            </a:pPr>
            <a:r>
              <a:rPr lang="en"/>
              <a:t>5/21/2014 - 6/4/2014 (TBD)</a:t>
            </a:r>
          </a:p>
          <a:p>
            <a:pPr rtl="0" lvl="0" indent="-381000" marL="457200">
              <a:buClr>
                <a:srgbClr val="000000"/>
              </a:buClr>
              <a:buSzPct val="166666"/>
              <a:buFont typeface="Arial"/>
              <a:buChar char="•"/>
            </a:pPr>
            <a:r>
              <a:rPr sz="2400" lang="en"/>
              <a:t>Build “final” version of tracking system </a:t>
            </a:r>
          </a:p>
          <a:p>
            <a:pPr rtl="0" lvl="1" indent="-381000" marL="914400">
              <a:buClr>
                <a:srgbClr val="000000"/>
              </a:buClr>
              <a:buSzPct val="80000"/>
              <a:buFont typeface="Courier New"/>
              <a:buChar char="o"/>
            </a:pPr>
            <a:r>
              <a:rPr lang="en"/>
              <a:t>6/6/2014</a:t>
            </a:r>
          </a:p>
          <a:p>
            <a:pPr rtl="0" lvl="0" indent="-381000" marL="457200">
              <a:buClr>
                <a:srgbClr val="000000"/>
              </a:buClr>
              <a:buSzPct val="166666"/>
              <a:buFont typeface="Arial"/>
              <a:buChar char="•"/>
            </a:pPr>
            <a:r>
              <a:rPr sz="2400" lang="en"/>
              <a:t>Final Report</a:t>
            </a:r>
          </a:p>
          <a:p>
            <a:pPr rtl="0" lvl="1" indent="-381000" marL="914400">
              <a:buClr>
                <a:srgbClr val="000000"/>
              </a:buClr>
              <a:buSzPct val="80000"/>
              <a:buFont typeface="Courier New"/>
              <a:buChar char="o"/>
            </a:pPr>
            <a:r>
              <a:rPr lang="en"/>
              <a:t>6/7/2014</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 name="Shape 28"/>
        <p:cNvGrpSpPr/>
        <p:nvPr/>
      </p:nvGrpSpPr>
      <p:grpSpPr>
        <a:xfrm>
          <a:off y="0" x="0"/>
          <a:ext cy="0" cx="0"/>
          <a:chOff y="0" x="0"/>
          <a:chExt cy="0" cx="0"/>
        </a:xfrm>
      </p:grpSpPr>
      <p:sp>
        <p:nvSpPr>
          <p:cNvPr id="29" name="Shape 29"/>
          <p:cNvSpPr txBox="1"/>
          <p:nvPr>
            <p:ph type="ctrTitle"/>
          </p:nvPr>
        </p:nvSpPr>
        <p:spPr>
          <a:xfrm>
            <a:off y="1768802" x="685800"/>
            <a:ext cy="1605900" cx="7772400"/>
          </a:xfrm>
          <a:prstGeom prst="rect">
            <a:avLst/>
          </a:prstGeom>
        </p:spPr>
        <p:txBody>
          <a:bodyPr bIns="91425" rIns="91425" lIns="91425" tIns="91425" anchor="b" anchorCtr="0">
            <a:noAutofit/>
          </a:bodyPr>
          <a:lstStyle/>
          <a:p>
            <a:pPr>
              <a:buNone/>
            </a:pPr>
            <a:r>
              <a:rPr lang="en"/>
              <a:t>Usability Problems to Consider</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 name="Shape 33"/>
        <p:cNvGrpSpPr/>
        <p:nvPr/>
      </p:nvGrpSpPr>
      <p:grpSpPr>
        <a:xfrm>
          <a:off y="0" x="0"/>
          <a:ext cy="0" cx="0"/>
          <a:chOff y="0" x="0"/>
          <a:chExt cy="0" cx="0"/>
        </a:xfrm>
      </p:grpSpPr>
      <p:sp>
        <p:nvSpPr>
          <p:cNvPr id="34" name="Shape 34"/>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lang="en"/>
              <a:t>Usability Problems</a:t>
            </a:r>
          </a:p>
        </p:txBody>
      </p:sp>
      <p:sp>
        <p:nvSpPr>
          <p:cNvPr id="35" name="Shape 35"/>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sz="2400" lang="en">
                <a:solidFill>
                  <a:schemeClr val="dk1"/>
                </a:solidFill>
              </a:rPr>
              <a:t>1 - Tracking resources for projects and visually displaying the amount of work required by staff members to complete the project </a:t>
            </a:r>
          </a:p>
          <a:p>
            <a:pPr rtl="0" lvl="0" indent="-381000" marL="914400">
              <a:buClr>
                <a:schemeClr val="dk1"/>
              </a:buClr>
              <a:buSzPct val="166666"/>
              <a:buFont typeface="Arial"/>
              <a:buChar char="•"/>
            </a:pPr>
            <a:r>
              <a:rPr sz="2400" lang="en">
                <a:solidFill>
                  <a:schemeClr val="dk1"/>
                </a:solidFill>
              </a:rPr>
              <a:t>Dean’s dashboard which displays relevant data visually</a:t>
            </a:r>
          </a:p>
          <a:p>
            <a:r>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 name="Shape 39"/>
        <p:cNvGrpSpPr/>
        <p:nvPr/>
      </p:nvGrpSpPr>
      <p:grpSpPr>
        <a:xfrm>
          <a:off y="0" x="0"/>
          <a:ext cy="0" cx="0"/>
          <a:chOff y="0" x="0"/>
          <a:chExt cy="0" cx="0"/>
        </a:xfrm>
      </p:grpSpPr>
      <p:sp>
        <p:nvSpPr>
          <p:cNvPr id="40" name="Shape 40"/>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lang="en"/>
              <a:t>Usability Problems</a:t>
            </a:r>
          </a:p>
        </p:txBody>
      </p:sp>
      <p:sp>
        <p:nvSpPr>
          <p:cNvPr id="41" name="Shape 41"/>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Clr>
                <a:schemeClr val="dk1"/>
              </a:buClr>
              <a:buSzPct val="45833"/>
              <a:buFont typeface="Arial"/>
              <a:buNone/>
            </a:pPr>
            <a:r>
              <a:rPr sz="2400" lang="en">
                <a:solidFill>
                  <a:schemeClr val="dk1"/>
                </a:solidFill>
              </a:rPr>
              <a:t>2 - “Work for work’s sake”. This tool should aid the staff in capturing relevant data and should be intuitive without being a burden</a:t>
            </a:r>
          </a:p>
          <a:p>
            <a:pPr rtl="0" lvl="0" indent="-381000" marL="914400">
              <a:buClr>
                <a:srgbClr val="000000"/>
              </a:buClr>
              <a:buSzPct val="166666"/>
              <a:buFont typeface="Arial"/>
              <a:buChar char="•"/>
            </a:pPr>
            <a:r>
              <a:rPr sz="2400" lang="en">
                <a:solidFill>
                  <a:schemeClr val="dk1"/>
                </a:solidFill>
              </a:rPr>
              <a:t>e.g. Recording every single task for deliverables</a:t>
            </a:r>
          </a:p>
          <a:p>
            <a:pPr rtl="0" lvl="0" indent="-381000" marL="914400">
              <a:buClr>
                <a:srgbClr val="000000"/>
              </a:buClr>
              <a:buSzPct val="166666"/>
              <a:buFont typeface="Arial"/>
              <a:buChar char="•"/>
            </a:pPr>
            <a:r>
              <a:rPr sz="2400" lang="en">
                <a:solidFill>
                  <a:schemeClr val="dk1"/>
                </a:solidFill>
              </a:rPr>
              <a:t>The tool should aid and not hinder</a:t>
            </a:r>
          </a:p>
          <a:p>
            <a:r>
              <a:t/>
            </a:r>
          </a:p>
          <a:p>
            <a:r>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5" name="Shape 45"/>
        <p:cNvGrpSpPr/>
        <p:nvPr/>
      </p:nvGrpSpPr>
      <p:grpSpPr>
        <a:xfrm>
          <a:off y="0" x="0"/>
          <a:ext cy="0" cx="0"/>
          <a:chOff y="0" x="0"/>
          <a:chExt cy="0" cx="0"/>
        </a:xfrm>
      </p:grpSpPr>
      <p:sp>
        <p:nvSpPr>
          <p:cNvPr id="46" name="Shape 46"/>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lang="en"/>
              <a:t>Usability Problems</a:t>
            </a:r>
          </a:p>
        </p:txBody>
      </p:sp>
      <p:sp>
        <p:nvSpPr>
          <p:cNvPr id="47" name="Shape 47"/>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Clr>
                <a:schemeClr val="dk1"/>
              </a:buClr>
              <a:buSzPct val="45833"/>
              <a:buFont typeface="Arial"/>
              <a:buNone/>
            </a:pPr>
            <a:r>
              <a:rPr sz="2400" lang="en">
                <a:solidFill>
                  <a:schemeClr val="dk1"/>
                </a:solidFill>
              </a:rPr>
              <a:t>3 - Standardization of the project management tool</a:t>
            </a:r>
          </a:p>
          <a:p>
            <a:pPr rtl="0" lvl="0" indent="-381000" marL="914400">
              <a:buClr>
                <a:schemeClr val="dk1"/>
              </a:buClr>
              <a:buSzPct val="166666"/>
              <a:buFont typeface="Arial"/>
              <a:buChar char="•"/>
            </a:pPr>
            <a:r>
              <a:rPr sz="2400" lang="en">
                <a:solidFill>
                  <a:schemeClr val="dk1"/>
                </a:solidFill>
              </a:rPr>
              <a:t>Each project is different and managed differently</a:t>
            </a:r>
          </a:p>
          <a:p>
            <a:pPr rtl="0" lvl="0" indent="-381000" marL="914400">
              <a:buClr>
                <a:schemeClr val="dk1"/>
              </a:buClr>
              <a:buSzPct val="166666"/>
              <a:buFont typeface="Arial"/>
              <a:buChar char="•"/>
            </a:pPr>
            <a:r>
              <a:rPr sz="2400" lang="en">
                <a:solidFill>
                  <a:schemeClr val="dk1"/>
                </a:solidFill>
              </a:rPr>
              <a:t>Because each project is different, the workflows may be different as well</a:t>
            </a:r>
          </a:p>
          <a:p>
            <a:r>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1" name="Shape 51"/>
        <p:cNvGrpSpPr/>
        <p:nvPr/>
      </p:nvGrpSpPr>
      <p:grpSpPr>
        <a:xfrm>
          <a:off y="0" x="0"/>
          <a:ext cy="0" cx="0"/>
          <a:chOff y="0" x="0"/>
          <a:chExt cy="0" cx="0"/>
        </a:xfrm>
      </p:grpSpPr>
      <p:sp>
        <p:nvSpPr>
          <p:cNvPr id="52" name="Shape 52"/>
          <p:cNvSpPr txBox="1"/>
          <p:nvPr>
            <p:ph type="ctrTitle"/>
          </p:nvPr>
        </p:nvSpPr>
        <p:spPr>
          <a:xfrm>
            <a:off y="1768802" x="685800"/>
            <a:ext cy="1605900" cx="7772400"/>
          </a:xfrm>
          <a:prstGeom prst="rect">
            <a:avLst/>
          </a:prstGeom>
        </p:spPr>
        <p:txBody>
          <a:bodyPr bIns="91425" rIns="91425" lIns="91425" tIns="91425" anchor="b" anchorCtr="0">
            <a:noAutofit/>
          </a:bodyPr>
          <a:lstStyle/>
          <a:p>
            <a:pPr rtl="0" lvl="0">
              <a:buNone/>
            </a:pPr>
            <a:r>
              <a:rPr lang="en"/>
              <a:t>User’s Specific Requirements</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6" name="Shape 56"/>
        <p:cNvGrpSpPr/>
        <p:nvPr/>
      </p:nvGrpSpPr>
      <p:grpSpPr>
        <a:xfrm>
          <a:off y="0" x="0"/>
          <a:ext cy="0" cx="0"/>
          <a:chOff y="0" x="0"/>
          <a:chExt cy="0" cx="0"/>
        </a:xfrm>
      </p:grpSpPr>
      <p:sp>
        <p:nvSpPr>
          <p:cNvPr id="57" name="Shape 57"/>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lang="en"/>
              <a:t>User Requirement</a:t>
            </a:r>
          </a:p>
        </p:txBody>
      </p:sp>
      <p:sp>
        <p:nvSpPr>
          <p:cNvPr id="58" name="Shape 58"/>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42900" marL="457200">
              <a:buClr>
                <a:schemeClr val="dk1"/>
              </a:buClr>
              <a:buSzPct val="166666"/>
              <a:buFont typeface="Arial"/>
              <a:buChar char="•"/>
            </a:pPr>
            <a:r>
              <a:rPr sz="1800" lang="en">
                <a:solidFill>
                  <a:schemeClr val="dk1"/>
                </a:solidFill>
              </a:rPr>
              <a:t>Customized software that allows integration with FileMakerPro (Can’t use the readily available project management tools since some have missing features or complex features depending on the users and the data needs to kept within the UCI network)</a:t>
            </a:r>
          </a:p>
          <a:p>
            <a:pPr rtl="0" lvl="0" indent="-342900" marL="457200">
              <a:buClr>
                <a:schemeClr val="dk1"/>
              </a:buClr>
              <a:buSzPct val="166666"/>
              <a:buFont typeface="Arial"/>
              <a:buChar char="•"/>
            </a:pPr>
            <a:r>
              <a:rPr sz="1800" lang="en">
                <a:solidFill>
                  <a:schemeClr val="dk1"/>
                </a:solidFill>
              </a:rPr>
              <a:t>Quick glance what projects to do and if they are time consuming or not</a:t>
            </a:r>
          </a:p>
          <a:p>
            <a:pPr rtl="0" lvl="1" indent="-342900" marL="914400">
              <a:buClr>
                <a:schemeClr val="dk1"/>
              </a:buClr>
              <a:buSzPct val="100000"/>
              <a:buFont typeface="Courier New"/>
              <a:buChar char="o"/>
            </a:pPr>
            <a:r>
              <a:rPr sz="1800" lang="en">
                <a:solidFill>
                  <a:schemeClr val="dk1"/>
                </a:solidFill>
              </a:rPr>
              <a:t>show deliverables (hard deadlines)</a:t>
            </a:r>
          </a:p>
          <a:p>
            <a:pPr rtl="0" lvl="1" indent="-342900" marL="914400">
              <a:buClr>
                <a:schemeClr val="dk1"/>
              </a:buClr>
              <a:buSzPct val="100000"/>
              <a:buFont typeface="Courier New"/>
              <a:buChar char="o"/>
            </a:pPr>
            <a:r>
              <a:rPr sz="1800" lang="en">
                <a:solidFill>
                  <a:schemeClr val="dk1"/>
                </a:solidFill>
              </a:rPr>
              <a:t>show tasks (soft deadlines)</a:t>
            </a:r>
          </a:p>
          <a:p>
            <a:pPr rtl="0" lvl="0" indent="-342900" marL="457200">
              <a:buClr>
                <a:schemeClr val="dk1"/>
              </a:buClr>
              <a:buSzPct val="166666"/>
              <a:buFont typeface="Arial"/>
              <a:buChar char="•"/>
            </a:pPr>
            <a:r>
              <a:rPr sz="1800" lang="en">
                <a:solidFill>
                  <a:schemeClr val="dk1"/>
                </a:solidFill>
              </a:rPr>
              <a:t>Typical workflow </a:t>
            </a:r>
          </a:p>
          <a:p>
            <a:pPr rtl="0" lvl="1" indent="-342900" marL="914400">
              <a:buClr>
                <a:schemeClr val="dk1"/>
              </a:buClr>
              <a:buSzPct val="100000"/>
              <a:buFont typeface="Courier New"/>
              <a:buChar char="o"/>
            </a:pPr>
            <a:r>
              <a:rPr sz="1800" lang="en">
                <a:solidFill>
                  <a:schemeClr val="dk1"/>
                </a:solidFill>
              </a:rPr>
              <a:t>understanding of main workflow</a:t>
            </a:r>
          </a:p>
          <a:p>
            <a:r>
              <a:t/>
            </a:r>
          </a:p>
          <a:p>
            <a:r>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 name="Shape 62"/>
        <p:cNvGrpSpPr/>
        <p:nvPr/>
      </p:nvGrpSpPr>
      <p:grpSpPr>
        <a:xfrm>
          <a:off y="0" x="0"/>
          <a:ext cy="0" cx="0"/>
          <a:chOff y="0" x="0"/>
          <a:chExt cy="0" cx="0"/>
        </a:xfrm>
      </p:grpSpPr>
      <p:sp>
        <p:nvSpPr>
          <p:cNvPr id="63" name="Shape 63"/>
          <p:cNvSpPr txBox="1"/>
          <p:nvPr>
            <p:ph type="ctrTitle"/>
          </p:nvPr>
        </p:nvSpPr>
        <p:spPr>
          <a:xfrm>
            <a:off y="1768802" x="685800"/>
            <a:ext cy="1605900" cx="7772400"/>
          </a:xfrm>
          <a:prstGeom prst="rect">
            <a:avLst/>
          </a:prstGeom>
        </p:spPr>
        <p:txBody>
          <a:bodyPr bIns="91425" rIns="91425" lIns="91425" tIns="91425" anchor="b" anchorCtr="0">
            <a:noAutofit/>
          </a:bodyPr>
          <a:lstStyle/>
          <a:p>
            <a:pPr rtl="0" lvl="0">
              <a:buNone/>
            </a:pPr>
            <a:r>
              <a:rPr lang="en"/>
              <a:t>Methods to solve our HCI problem</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y="0" x="0"/>
          <a:ext cy="0" cx="0"/>
          <a:chOff y="0" x="0"/>
          <a:chExt cy="0" cx="0"/>
        </a:xfrm>
      </p:grpSpPr>
      <p:sp>
        <p:nvSpPr>
          <p:cNvPr id="68" name="Shape 68"/>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lang="en"/>
              <a:t>1. Interview</a:t>
            </a:r>
          </a:p>
        </p:txBody>
      </p:sp>
      <p:sp>
        <p:nvSpPr>
          <p:cNvPr id="69" name="Shape 69"/>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81000" marL="457200">
              <a:buClr>
                <a:schemeClr val="dk1"/>
              </a:buClr>
              <a:buSzPct val="166666"/>
              <a:buFont typeface="Arial"/>
              <a:buChar char="•"/>
            </a:pPr>
            <a:r>
              <a:rPr sz="2400" lang="en">
                <a:solidFill>
                  <a:schemeClr val="dk1"/>
                </a:solidFill>
              </a:rPr>
              <a:t>Subgroups: Dean, Staff of DLC (average computer users)</a:t>
            </a:r>
          </a:p>
          <a:p>
            <a:pPr rtl="0" lvl="0" indent="-381000" marL="457200">
              <a:buClr>
                <a:schemeClr val="dk1"/>
              </a:buClr>
              <a:buSzPct val="166666"/>
              <a:buFont typeface="Arial"/>
              <a:buChar char="•"/>
            </a:pPr>
            <a:r>
              <a:rPr sz="2400" lang="en">
                <a:solidFill>
                  <a:schemeClr val="dk1"/>
                </a:solidFill>
              </a:rPr>
              <a:t>Interview with various staff members and potentially the dean as well for about an hour</a:t>
            </a:r>
          </a:p>
          <a:p>
            <a:pPr rtl="0" lvl="1" indent="-381000" marL="914400">
              <a:buClr>
                <a:schemeClr val="dk1"/>
              </a:buClr>
              <a:buSzPct val="100000"/>
              <a:buFont typeface="Courier New"/>
              <a:buChar char="o"/>
            </a:pPr>
            <a:r>
              <a:rPr sz="2400" lang="en">
                <a:solidFill>
                  <a:schemeClr val="dk1"/>
                </a:solidFill>
              </a:rPr>
              <a:t>Shadow the staff members individually to </a:t>
            </a:r>
            <a:r>
              <a:rPr lang="en">
                <a:solidFill>
                  <a:schemeClr val="dk1"/>
                </a:solidFill>
              </a:rPr>
              <a:t>understand </a:t>
            </a:r>
            <a:r>
              <a:rPr sz="2400" lang="en">
                <a:solidFill>
                  <a:schemeClr val="dk1"/>
                </a:solidFill>
              </a:rPr>
              <a:t>their workflow</a:t>
            </a:r>
          </a:p>
          <a:p>
            <a:pPr rtl="0" lvl="1" indent="-381000" marL="914400">
              <a:buClr>
                <a:schemeClr val="dk1"/>
              </a:buClr>
              <a:buSzPct val="80000"/>
              <a:buFont typeface="Courier New"/>
              <a:buChar char="o"/>
            </a:pPr>
            <a:r>
              <a:rPr lang="en">
                <a:solidFill>
                  <a:schemeClr val="dk1"/>
                </a:solidFill>
              </a:rPr>
              <a:t>Record workflow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xmlns:r="http://schemas.openxmlformats.org/officeDocument/2006/relationships" name="light-gradien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