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54060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Brianna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Wilbur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Scott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Brianna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Scott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wilbur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Kha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Brianna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Kenny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ics.uci.edu" TargetMode="External"/><Relationship Id="rId4" Type="http://schemas.openxmlformats.org/officeDocument/2006/relationships/hyperlink" Target="http://team5.kennypha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207748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ACCESS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754239"/>
            <a:ext cx="7772400" cy="226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Alliance for California Computing Education for Students and Schools</a:t>
            </a:r>
          </a:p>
          <a:p>
            <a:endParaRPr lang="en"/>
          </a:p>
          <a:p>
            <a:pPr lvl="0" rtl="0">
              <a:buNone/>
            </a:pPr>
            <a:r>
              <a:rPr lang="en" b="1"/>
              <a:t>Team 5</a:t>
            </a:r>
          </a:p>
          <a:p>
            <a:endParaRPr lang="en" b="1"/>
          </a:p>
          <a:p>
            <a:pPr lvl="0" rtl="0">
              <a:buNone/>
            </a:pPr>
            <a:r>
              <a:rPr lang="en" sz="1800" b="1"/>
              <a:t>Scott Betts, Wilbur Chen, Kenny Pham, Kha Tran, Brianna Tu</a:t>
            </a:r>
          </a:p>
          <a:p>
            <a:endParaRPr lang="en" sz="1800" b="1"/>
          </a:p>
          <a:p>
            <a:endParaRPr lang="en" sz="1800" b="1"/>
          </a:p>
          <a:p>
            <a:endParaRPr lang="en" sz="1800" b="1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End Goal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
Visually pleasing website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Responsive, interactive website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Change.org petition success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Content for students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SEO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WordPress-based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Well-documented and user-friendly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Methods &amp; Solutions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400000"/>
              <a:buFont typeface="Arial"/>
              <a:buChar char="•"/>
            </a:pPr>
            <a:r>
              <a:rPr lang="en" sz="1000"/>
              <a:t>
</a:t>
            </a:r>
            <a:r>
              <a:rPr lang="en"/>
              <a:t>Usability Studies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Stakeholder interviews</a:t>
            </a:r>
          </a:p>
          <a:p>
            <a:pPr marL="1371600" lvl="2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Steering Committee Members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Heuristic Evaluation &amp; Cognitive Walkthrough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Think-Aloud testing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Schedule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Week 1-2: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Team forming and meeting client (Prof. Richardson)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Setup admin accounts on WordPress</a:t>
            </a:r>
          </a:p>
          <a:p>
            <a:pPr lvl="0" rtl="0">
              <a:buNone/>
            </a:pPr>
            <a:r>
              <a:rPr lang="en"/>
              <a:t>Week 3: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Choose theme + pitch to client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Install the new template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Transferred existing content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204725"/>
            <a:ext cx="8229600" cy="6363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Week 4: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Elicit detailed requirements from client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Create and incorporate social media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Get contact info for important stakeholders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Contact important stakeholders and set up interviews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Week 5: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Finish interviews with stakeholders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Incorporate initial design changes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Begin planning for usability testing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217500"/>
            <a:ext cx="8229600" cy="635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/>
              <a:t>
</a:t>
            </a:r>
            <a:r>
              <a:rPr lang="en"/>
              <a:t>Week 6-7: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Perform Usability Testing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Cognitive Walkthrough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Heuristic Evaluation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Think-aloud Testing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Continue implementation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58400"/>
            <a:ext cx="8229600" cy="610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Week 8:</a:t>
            </a:r>
          </a:p>
          <a:p>
            <a:endParaRPr lang="en"/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Meet with client, discuss current state of site, review testing feedback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Make changes accordingly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Finalize implementation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Contact ics.uci.edu webmaster for hosting details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79125"/>
            <a:ext cx="8229600" cy="638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Week 9: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Documentation for website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Create tutorial for ACCESS Staff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Prepare final presentation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Prepare Project Report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SEO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Week 10: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Deployment of finished product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Final presentation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Preview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
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http://access.ics.uci.edu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  <a:p>
            <a:pPr lvl="0" algn="ctr" rtl="0"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http://team5.kennypham.com</a:t>
            </a:r>
          </a:p>
          <a:p>
            <a:endParaRPr lang="en" u="sng">
              <a:solidFill>
                <a:schemeClr val="hlink"/>
              </a:solidFill>
              <a:hlinkClick r:id="rId4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You!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Project Overview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400000"/>
              <a:buFont typeface="Arial"/>
              <a:buChar char="•"/>
            </a:pPr>
            <a:r>
              <a:rPr lang="en" sz="1000"/>
              <a:t>
</a:t>
            </a:r>
            <a:r>
              <a:rPr lang="en"/>
              <a:t>Website for ACCESS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Promote Computer Science education in California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Change.org petition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Current website 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WordPress based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Static</a:t>
            </a:r>
          </a:p>
          <a:p>
            <a:pPr marL="914400" lvl="1" indent="-3810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Hard to maintain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Requirements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
Make website easy for staff to update content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Make contact page more functional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865794"/>
            <a:ext cx="9144001" cy="512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261470"/>
            <a:ext cx="9144002" cy="6335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Requirements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
Make website responsive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Make website appealing and dynamic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Implement social media connectivity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90800" y="1476375"/>
            <a:ext cx="3962400" cy="39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Requirements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
Use WordPress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Search Engine Optimization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Increase Change.org petition visibility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200150"/>
            <a:ext cx="91440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Macintosh PowerPoint</Application>
  <PresentationFormat>On-screen Show (4:3)</PresentationFormat>
  <Paragraphs>114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dark-gradient</vt:lpstr>
      <vt:lpstr>ACCESS</vt:lpstr>
      <vt:lpstr>Project Overview</vt:lpstr>
      <vt:lpstr>Project Requirements</vt:lpstr>
      <vt:lpstr>PowerPoint Presentation</vt:lpstr>
      <vt:lpstr>PowerPoint Presentation</vt:lpstr>
      <vt:lpstr>Project Requirements</vt:lpstr>
      <vt:lpstr>PowerPoint Presentation</vt:lpstr>
      <vt:lpstr>Project Requirements</vt:lpstr>
      <vt:lpstr>PowerPoint Presentation</vt:lpstr>
      <vt:lpstr>End Goal</vt:lpstr>
      <vt:lpstr>Methods &amp; Solutions</vt:lpstr>
      <vt:lpstr>Schedule</vt:lpstr>
      <vt:lpstr>PowerPoint Presentation</vt:lpstr>
      <vt:lpstr>PowerPoint Presentation</vt:lpstr>
      <vt:lpstr>PowerPoint Presentation</vt:lpstr>
      <vt:lpstr>PowerPoint Presentation</vt:lpstr>
      <vt:lpstr>Preview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</dc:title>
  <cp:lastModifiedBy>Alfred Kobsa</cp:lastModifiedBy>
  <cp:revision>1</cp:revision>
  <dcterms:modified xsi:type="dcterms:W3CDTF">2014-04-24T21:31:36Z</dcterms:modified>
</cp:coreProperties>
</file>