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Ronnie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a) Summarize very briefly the problems that you want to address and the methods that you plan to use for this purpose</a:t>
            </a:r>
          </a:p>
          <a:p>
            <a:pPr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(i.e., condense your first presentation into 2-3 slides :-)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Dillon</a:t>
            </a:r>
          </a:p>
          <a:p>
            <a:pPr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b) Describe what you have done so far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Sarah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Ronnie</a:t>
            </a:r>
          </a:p>
          <a:p>
            <a:pPr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d) Describe problems that you encountered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Dillon</a:t>
            </a:r>
          </a:p>
          <a:p>
            <a:pPr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e) Discuss any decisions that will still need to be made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Sarah</a:t>
            </a:r>
          </a:p>
          <a:p>
            <a:pPr>
              <a:spcBef>
                <a:spcPts val="0"/>
              </a:spcBef>
              <a:buNone/>
            </a:pPr>
            <a:r>
              <a:rPr sz="1000"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f) Present your updated / more detailed timeline for your remaining project (assign dates and people to each task)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49w8db.axshare.com/home.html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6000" lang="en"/>
              <a:t>Team 6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" i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Dillon Gee, Glenn Pittman, </a:t>
            </a:r>
          </a:p>
          <a:p>
            <a:pPr rtl="0" lvl="0">
              <a:spcBef>
                <a:spcPts val="0"/>
              </a:spcBef>
              <a:buNone/>
            </a:pPr>
            <a:r>
              <a:rPr sz="2200" lang="en" i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Ronnie Nguyen, Sarah Tracy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Project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Client: Paula Garb, UCI Center for Citizen Peacebuilding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Goals: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Connect/Integrate content from several existing sites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Restructure navigation bar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Provide feedback on two other websites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Progress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Redesign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Navigation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Pages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High Fidelity Mockups of landing pages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Axure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Usability Tests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Heuristic Evaluations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Think Alouds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800" lang="en">
                <a:solidFill>
                  <a:schemeClr val="hlink"/>
                </a:solidFill>
                <a:hlinkClick r:id="rId3"/>
              </a:rPr>
              <a:t>http://49w8db.axshare.com/home.html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Methods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n"/>
              <a:t>Client Requirement Interview</a:t>
            </a:r>
          </a:p>
          <a:p>
            <a:pPr rtl="0" lvl="0" indent="-368300" marL="4572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n"/>
              <a:t>Heuristic Evaluation of the original site</a:t>
            </a:r>
          </a:p>
          <a:p>
            <a:pPr rtl="0" lvl="1" indent="-342900" marL="9144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Performed by our team</a:t>
            </a:r>
          </a:p>
          <a:p>
            <a:pPr rtl="0" lvl="0" indent="-368300" marL="4572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n"/>
              <a:t>User testing of mockups</a:t>
            </a:r>
          </a:p>
          <a:p>
            <a:pPr rtl="0" lvl="1" indent="-342900" marL="9144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Groups</a:t>
            </a:r>
          </a:p>
          <a:p>
            <a:pPr rtl="0" lvl="2" indent="-317500" marL="13716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400" lang="en"/>
              <a:t>1 Pilot Test</a:t>
            </a:r>
          </a:p>
          <a:p>
            <a:pPr rtl="0" lvl="2" indent="-317500" marL="13716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400" lang="en"/>
              <a:t>3 Board Members </a:t>
            </a:r>
          </a:p>
          <a:p>
            <a:pPr rtl="0" lvl="2" indent="-317500" marL="13716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400" lang="en"/>
              <a:t>2 Staff Members</a:t>
            </a:r>
          </a:p>
          <a:p>
            <a:pPr rtl="0" lvl="2" indent="-317500" marL="13716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400" lang="en"/>
              <a:t>5 Students</a:t>
            </a:r>
          </a:p>
          <a:p>
            <a:pPr rtl="0" lvl="1" indent="-317500" marL="9144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n"/>
              <a:t>Participants did a think aloud study while performing </a:t>
            </a:r>
          </a:p>
          <a:p>
            <a:pPr rtl="0" lvl="0" indent="457200" marL="457200">
              <a:lnSpc>
                <a:spcPct val="130000"/>
              </a:lnSpc>
              <a:spcBef>
                <a:spcPts val="0"/>
              </a:spcBef>
              <a:buNone/>
            </a:pPr>
            <a:r>
              <a:rPr sz="1400" lang="en"/>
              <a:t>set tasks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71924" x="6383200"/>
            <a:ext cy="3582151" cx="21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Insights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sz="1800" lang="en"/>
              <a:t>Users expected Students for Global Peace to be under “Nonviolence Programs” rather than “Get Involved” (6 of 11 testers)</a:t>
            </a:r>
          </a:p>
          <a:p>
            <a:pPr rtl="0" lvl="0" indent="-342900" marL="4572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sz="1800" lang="en"/>
              <a:t>Users do not think of the Peace in Action Summit as a program.</a:t>
            </a:r>
          </a:p>
          <a:p>
            <a:pPr rtl="0" lvl="1" indent="-317500" marL="9144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○"/>
            </a:pPr>
            <a:r>
              <a:rPr sz="1400" lang="en"/>
              <a:t>4 found it without problems</a:t>
            </a:r>
          </a:p>
          <a:p>
            <a:pPr rtl="0" lvl="1" indent="-317500" marL="9144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○"/>
            </a:pPr>
            <a:r>
              <a:rPr sz="1400" lang="en"/>
              <a:t>4 looked under “Events”</a:t>
            </a:r>
          </a:p>
          <a:p>
            <a:pPr rtl="0" lvl="2" indent="-317500" marL="13716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■"/>
            </a:pPr>
            <a:r>
              <a:rPr sz="1400" lang="en"/>
              <a:t>1 additional tester looked at the “Events” section on the homepage.</a:t>
            </a:r>
          </a:p>
          <a:p>
            <a:pPr rtl="0" lvl="2" indent="-317500" marL="13716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■"/>
            </a:pPr>
            <a:r>
              <a:rPr sz="1400" lang="en"/>
              <a:t>2 did not complete the task</a:t>
            </a:r>
          </a:p>
          <a:p>
            <a:pPr rtl="0" lvl="1" indent="-317500" marL="9144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○"/>
            </a:pPr>
            <a:r>
              <a:rPr sz="1400" lang="en"/>
              <a:t>2 looked under “Get Involved”</a:t>
            </a:r>
          </a:p>
          <a:p>
            <a:pPr rtl="0" lvl="0" indent="-342900" marL="4572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sz="1800" lang="en"/>
              <a:t>Users do not necessarily think of “giving” as meaning “donating”</a:t>
            </a:r>
          </a:p>
          <a:p>
            <a:pPr rtl="0" lvl="1" indent="-317500" marL="91440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○"/>
            </a:pPr>
            <a:r>
              <a:rPr sz="1400" lang="en"/>
              <a:t>but most users were still able to easily “make a donation” (7 of the 11)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Changing requirements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Faulty software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Our original mockups were lost by faulty software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Expanding navigation didn’t work quite right on the mockup tool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Getting test subjects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Staff and Board Members were extremely busy and often unable to meet with us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Client’s desire for more deliverables and less testing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After testing, Paula changed her mind about the necessity of user testing!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Page Implementation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which pages need to be edited or created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Changes to designs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In order for them to be easier for the client to update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Navigation</a:t>
            </a:r>
          </a:p>
          <a:p>
            <a:pPr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Test to make sure that the update navigation labels make more sense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600" lang="en"/>
              <a:t>Week 10</a:t>
            </a:r>
          </a:p>
          <a:p>
            <a:pPr rtl="0" lvl="0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Finish Final Paper (All)</a:t>
            </a:r>
          </a:p>
          <a:p>
            <a:pPr rtl="0" lvl="0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User testing on updated mockups (Ronnie)</a:t>
            </a:r>
          </a:p>
          <a:p>
            <a:pPr rtl="0" lvl="1" indent="-342900" marL="13716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Make sure new navigation labels make sense</a:t>
            </a:r>
          </a:p>
          <a:p>
            <a:pPr rtl="0" lvl="0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Create remaining pages in Drupal (Dillon)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rtl="0" lvl="0">
              <a:spcBef>
                <a:spcPts val="0"/>
              </a:spcBef>
              <a:buNone/>
            </a:pPr>
            <a:r>
              <a:rPr sz="2600" lang="en"/>
              <a:t>Finals Week and Beyond</a:t>
            </a:r>
          </a:p>
          <a:p>
            <a:pPr rtl="0" lvl="0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Turn in final deliverables and take the final (All)</a:t>
            </a:r>
          </a:p>
          <a:p>
            <a:pPr rtl="0" lvl="0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Create remaining pages in Drupal (Dillon)</a:t>
            </a:r>
          </a:p>
          <a:p>
            <a:pPr rtl="0" lvl="1" indent="-342900" marL="13716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As we receive content</a:t>
            </a:r>
          </a:p>
          <a:p>
            <a:pPr rtl="0" lvl="0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Speak with Heather Ashbach to update current site navigation (All)</a:t>
            </a:r>
          </a:p>
          <a:p>
            <a:pPr rtl="0" lvl="0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Enjoy the summer!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