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Aaron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Yukino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Aaron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Aaron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Natalie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Yukino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928500" y="10558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 132: Project 2B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471100" y="2234088"/>
            <a:ext cx="6400799" cy="675299"/>
          </a:xfrm>
          <a:prstGeom prst="rect">
            <a:avLst/>
          </a:prstGeom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Course Management System for Students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sz="2400"/>
              <a:t>Natalie Kassir, Marshall Esparrago, Aaron Joseph, Yukino Nagasawa, Ayushi Agrawal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Time Plan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</a:rPr>
              <a:t>Week 8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User tests with new mockups (Marshall, Aaron)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Run Cognitive Walkthroughs and Think Alouds on new mockups (Yukino, Natalie, Ayushi)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Re-design and re-evaluate based on user feedback (Marshall, Aaron, Yukino)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Week 9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Prepare final report and presentation (everyone)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i="1" lang="en" sz="2000">
                <a:solidFill>
                  <a:srgbClr val="000000"/>
                </a:solidFill>
              </a:rPr>
              <a:t>Final Presentations (5/27)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Week 10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i="1" lang="en" sz="2000">
                <a:solidFill>
                  <a:srgbClr val="000000"/>
                </a:solidFill>
              </a:rPr>
              <a:t>Final Presentations 6/1 and 6/3 (everyone)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6/7 - Final Reports due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0" y="18085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chemeClr val="dk2"/>
                </a:solidFill>
              </a:rPr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Project Description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The course management system CANVAS is currently being trialled by a sizable number of UCI instructors and students, and is being considered for adoption by UCI at large. In this project, students should research the usability of CANVAS for students, with a focus on the following functionalities: Assignments, Grades, Pages, Syllabus, Quizzes, Conferences, Attendance, Settings. If usability issues are found, mock up recommended changes and re-test the new designs with some of the earlier test participants.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Initial Usability Problems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900">
                <a:solidFill>
                  <a:srgbClr val="000000"/>
                </a:solidFill>
              </a:rPr>
              <a:t>Initial observations:</a:t>
            </a:r>
          </a:p>
          <a:p>
            <a:pPr indent="-41275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900">
                <a:solidFill>
                  <a:srgbClr val="000000"/>
                </a:solidFill>
              </a:rPr>
              <a:t>no way to view classroom number</a:t>
            </a:r>
          </a:p>
          <a:p>
            <a:pPr indent="-41275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900">
                <a:solidFill>
                  <a:srgbClr val="000000"/>
                </a:solidFill>
              </a:rPr>
              <a:t>left-hand navigation panel only exists on certain pages</a:t>
            </a:r>
          </a:p>
          <a:p>
            <a:pPr indent="-41275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900">
                <a:solidFill>
                  <a:srgbClr val="000000"/>
                </a:solidFill>
              </a:rPr>
              <a:t>redundant links</a:t>
            </a:r>
          </a:p>
          <a:p>
            <a:pPr indent="-41275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900">
                <a:solidFill>
                  <a:srgbClr val="000000"/>
                </a:solidFill>
              </a:rPr>
              <a:t>The name “Discussions” for forums could be confused with discussion sections, could be called Message Board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users: 5-8 pilot students of all schools in UCI (provided by client) 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5-8 additional users (if necessary)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subgroups: pilot students and students from different schools 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general research phases: user-testing, redesign, re-evaluation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Tasks for User Testing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Have users go through usability testing on Canvas functions</a:t>
            </a:r>
          </a:p>
          <a:p>
            <a:pPr indent="0" lvl="1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                         </a:t>
            </a:r>
            <a:r>
              <a:rPr lang="en" sz="1400">
                <a:solidFill>
                  <a:srgbClr val="000000"/>
                </a:solidFill>
              </a:rPr>
              <a:t> -Perform grade checking for each class and overall quarter grades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-View the syllabus, view the class schedule and timeline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-View attendance for each class, check in for each class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-Check and edit settings of the user account, security and privacy settings</a:t>
            </a:r>
          </a:p>
          <a:p>
            <a:pPr indent="0" lvl="1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	-Take the assigned quiz, check to see for available quizzes, and check quiz grades</a:t>
            </a:r>
          </a:p>
          <a:p>
            <a:pPr indent="0" lvl="1" marL="6858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-Take the assignments online, check to see for available assignments, and check                                       assignment grades.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00"/>
                </a:solidFill>
              </a:rPr>
              <a:t>	-Use the conference tab, perform a successful conference, and check to see if there are any conferences available.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marL="2286000">
              <a:spcBef>
                <a:spcPts val="0"/>
              </a:spcBef>
              <a:buNone/>
            </a:pPr>
            <a:r>
              <a:rPr lang="en"/>
              <a:t> Methods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User Testing: Cognitive Walkthroughs and Think Aloud Evaluations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Interviews and Data Gathering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Canvas Mockups and Prototypes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Re-evaluations and re-designs based on user tester feedback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360"/>
              </a:spcBef>
              <a:buClr>
                <a:schemeClr val="dk1"/>
              </a:buClr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Users</a:t>
            </a:r>
          </a:p>
          <a:p>
            <a:pPr indent="-4191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</a:rPr>
              <a:t>contact by email or provided contact info</a:t>
            </a:r>
          </a:p>
          <a:p>
            <a:pPr indent="-4191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</a:rPr>
              <a:t>meet: ICS 3rd Floor Labs</a:t>
            </a:r>
          </a:p>
          <a:p>
            <a:pPr indent="-4191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</a:rPr>
              <a:t>20-30 min.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Time Plan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357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Week 3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Discover Usability Problems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Plan Methods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Draft tasks for user tests 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(Marshall, Natalie, Aaron)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Week 4 / 5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Heuristic Evaluations on Canvas (Ayushi, Yukino)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Cognitive Walkthroughs (Ayushi, Yukino)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User tests (Marshall, Natalie, Aaron)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Time Plan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1151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Week 6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" sz="2400">
                <a:solidFill>
                  <a:schemeClr val="dk1"/>
                </a:solidFill>
              </a:rPr>
              <a:t>Analyze data (Ayushi, Yukino)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Week 7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Create suggestion mockups (Aaron, Marshall, Natalie)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</a:rPr>
              <a:t>Heuristic Evaluations on early mockup designs (Ayushi, Yukino)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