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23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24" Type="http://schemas.openxmlformats.org/officeDocument/2006/relationships/slide" Target="slides/slide19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data format can be standardized for our purposes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Visualization Dashboard </a:t>
            </a:r>
            <a:r>
              <a:rPr lang="en" sz="4800"/>
              <a:t>(with D3)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Ty, Chape, Franklin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Glamour Shot: Tri-Graph </a:t>
            </a:r>
            <a:r>
              <a:rPr lang="en" sz="2400"/>
              <a:t>(Bar,Line,Donut)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887" y="1200150"/>
            <a:ext cx="6878224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Difficulties encountered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D3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Must learn how D3 code works, other class helps with this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Could not get all proposed functions to work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Examples: Picking time frame of data to view and login functionality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Keeping customers up to date on progress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Our fault really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Difficulties encountered cont.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Unfinished product (missing features), resulting in difficulties during user testing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Insights from this described earlier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We will deal with these after data analysis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Decisions to be made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to go about data analysis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After data analysis... 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Rank issues by severity (Courage and Baxter)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Fix most severe problems first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Consider lower-ranked problems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Updated Timeline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54825" y="1237375"/>
            <a:ext cx="8229600" cy="3732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Week 9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(5/26-5/28) Finish interviews 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2400"/>
              <a:t>Franklin, Ty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(5/26-5/28) </a:t>
            </a:r>
            <a:r>
              <a:rPr lang="en" sz="2400"/>
              <a:t>Think Alouds 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2400"/>
              <a:t>Ty, Franklin, Chape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(5/28-5/31) Data analysis 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Ty, Franklin, Chape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Updated Timeline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54825" y="1237375"/>
            <a:ext cx="8229600" cy="3732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Week 10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(6/1-6/2) Finish Data Analysis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Ty, Franklin, Chape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(6/2-6/4) Refine Design based on data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Ty, Chape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(6/4-6/7) Write Final Report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Ty, Franklin, Chape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(6/5) Present final product to Laleh and Siripen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Ty, Franklin, Chape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Updated Timeline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54825" y="1237375"/>
            <a:ext cx="8229600" cy="3732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Finals Week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(6/6-6/9) Collect and prepare project materials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Ty, Chape, Franklin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chemeClr val="dk1"/>
                </a:solidFill>
              </a:rPr>
              <a:t>Collaborate with analyst group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Glamour Shot: Bar Chart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883" y="1200150"/>
            <a:ext cx="6878228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Glamour Shot: Aster Plot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887" y="1200149"/>
            <a:ext cx="6878224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126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1118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Questions?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191919"/>
                </a:solidFill>
              </a:rPr>
              <a:t>We designed and developed a web-based dashboard application for visualizing data</a:t>
            </a:r>
          </a:p>
          <a:p>
            <a:pPr indent="-381000" lvl="0" marL="457200" rtl="0"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191919"/>
                </a:solidFill>
              </a:rPr>
              <a:t>This app is designed for the average person</a:t>
            </a:r>
          </a:p>
          <a:p>
            <a:pPr indent="-381000" lvl="1" marL="914400" rtl="0">
              <a:spcBef>
                <a:spcPts val="0"/>
              </a:spcBef>
              <a:buClr>
                <a:srgbClr val="19191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191919"/>
                </a:solidFill>
              </a:rPr>
              <a:t>quick overview of data</a:t>
            </a:r>
          </a:p>
          <a:p>
            <a:pPr indent="-381000" lvl="1" marL="914400">
              <a:spcBef>
                <a:spcPts val="0"/>
              </a:spcBef>
              <a:buClr>
                <a:srgbClr val="191919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rgbClr val="191919"/>
                </a:solidFill>
              </a:rPr>
              <a:t>no interest in deep data analysis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 Page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387" y="1200150"/>
            <a:ext cx="7135225" cy="38649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Usability Goals / problems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Allow users to easily visualize and understand data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processing required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Data is diverse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Collected from variety of devices/sensors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Different types of data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UI needs to be clear and intuitive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users may have no technical experience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Methods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191919"/>
                </a:solidFill>
              </a:rPr>
              <a:t>Meetings with customers (pre-dev)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191919"/>
                </a:solidFill>
              </a:rPr>
              <a:t>Paper prototypes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191919"/>
                </a:solidFill>
              </a:rPr>
              <a:t>More meetings with customers (during-dev)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191919"/>
                </a:solidFill>
              </a:rPr>
              <a:t>Refine design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191919"/>
                </a:solidFill>
              </a:rPr>
              <a:t>User testing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191919"/>
                </a:solidFill>
              </a:rPr>
              <a:t>Interviews (7)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rgbClr val="19191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191919"/>
                </a:solidFill>
              </a:rPr>
              <a:t>Think alouds (3)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 have done so far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Requirements meetings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Developed a non-complete, working dashboard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 Tests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Testing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234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Preliminary questionnaires to assess user qualities and knowledge level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Interview and think-alouds to determine functionality and usability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Insights gained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Questions were out of order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Certain things that we thought about the design, users disagreed 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insights from meetings (during dev)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insights from user testing (so far)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Glamour Shot: Line Graph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8450" y="1214000"/>
            <a:ext cx="6827097" cy="369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