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81A8640-D9EA-45B6-8AAB-5593D278AC28}">
  <a:tblStyle styleId="{081A8640-D9EA-45B6-8AAB-5593D278AC28}" styleName="Table_0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F7FD2697-2FCD-4F07-BB0D-0A7CB211EED8}" styleName="Table_1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NIKO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NIKO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Websites - on UCI domain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Blogs - on Blogspot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Introduce clients, background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NIKO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Empty blogs and pages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SCNP/SCPN confusion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Lack of graphics/design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Lack of connectivity between pages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60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TINA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Heuristics evaluation</a:t>
            </a:r>
          </a:p>
          <a:p>
            <a:pPr indent="-317500" lvl="1" marL="914400" rtl="0">
              <a:spcBef>
                <a:spcPts val="600"/>
              </a:spcBef>
              <a:buClr>
                <a:schemeClr val="dk1"/>
              </a:buClr>
              <a:buFont typeface="Courier New"/>
              <a:buChar char="o"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Cognitive walkthroughs</a:t>
            </a:r>
          </a:p>
          <a:p>
            <a:pPr indent="-3175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Usability testing</a:t>
            </a:r>
          </a:p>
          <a:p>
            <a:pPr indent="-3175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Interviews/surveys</a:t>
            </a:r>
          </a:p>
          <a:p>
            <a:pPr indent="-317500" lvl="1" marL="9144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Surveys: 5-10 minutes to take</a:t>
            </a:r>
          </a:p>
          <a:p>
            <a:pPr indent="-317500" lvl="1" marL="9144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Interviews: 20-30 minutes</a:t>
            </a:r>
          </a:p>
          <a:p>
            <a:pPr indent="-317500" lvl="1" marL="9144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>
                <a:solidFill>
                  <a:schemeClr val="dk1"/>
                </a:solidFill>
              </a:rPr>
              <a:t>Paula and Miriam will help bring in people to interview and give surveys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CASSIE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Survey Questions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</a:rPr>
              <a:t>The website is easy to use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</a:rPr>
              <a:t>I enjoy using the website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Was there a site that you found the easiest to navigate through than the others?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Focus of interview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Get a better understanding of the customers’/ users’ experience when using the site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Getting genuine feedback about comments/ concerns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Our interview questions doc, for reference: https://docs.google.com/a/uci.edu/document/d/1OEHeck4rLnjUIHJBNBWWyde40T3dvJ084Upir9ojmds/edit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AMY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Explain differences in user base between the four sites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 rot="10800000">
            <a:off x="0" y="2983958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 rot="10800000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gif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75999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Project Progress</a:t>
            </a:r>
          </a:p>
          <a:p>
            <a:pPr>
              <a:spcBef>
                <a:spcPts val="0"/>
              </a:spcBef>
              <a:buNone/>
            </a:pPr>
            <a:r>
              <a:rPr b="0" lang="en" sz="1400"/>
              <a:t>Redesigning the </a:t>
            </a:r>
            <a:r>
              <a:rPr lang="en" sz="1400"/>
              <a:t>4</a:t>
            </a:r>
            <a:r>
              <a:rPr b="0" lang="en" sz="1400"/>
              <a:t> satellite websites of the UCI Center for Citizen Peacebuilding</a:t>
            </a:r>
          </a:p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3337523"/>
            <a:ext cx="7772400" cy="104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Amy Nguyen, Cassandra Balbas, Judy Mak, Niko Daza, Tina Bui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Informatics 132 - Spring 2015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1942"/>
            <a:ext cx="9144000" cy="93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0150"/>
            <a:ext cx="4221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Revamp websites and blogs for: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Southern California Network for Peacebuilders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Students for Global Peacebuilding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Education for Global Peace</a:t>
            </a:r>
          </a:p>
          <a:p>
            <a:pPr indent="-3683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Orange County Peacebuilders’ Network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600" y="1735875"/>
            <a:ext cx="3713024" cy="22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Usability Problems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Blank pages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Broken links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Outdated links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Inconsistencies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Names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Layouts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Usability Issues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i.e. No back button, disappearing links, etc.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350" y="1744150"/>
            <a:ext cx="4533099" cy="22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Heuristics Evaluations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Mockups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Cognitive Walkthroughs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Usability Testing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Think-alouds/interviews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000" y="1474575"/>
            <a:ext cx="3351526" cy="274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Sample Questions: Interview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405825"/>
            <a:ext cx="5367000" cy="325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When navigating to ____, were there navigation issues when trying to get to this page?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28571"/>
              <a:buFont typeface="Courier New"/>
              <a:buChar char="o"/>
            </a:pPr>
            <a:r>
              <a:rPr lang="en" sz="1400"/>
              <a:t>Define current usability issues such as non-functional navigational tools, such as broken/outdate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Please summarize the content of this page.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Determine if the content of these sites is complete and thorough?</a:t>
            </a:r>
            <a:br>
              <a:rPr lang="en" sz="1400"/>
            </a:b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Progress: 2 Completed interviews with customer Paula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44551" y="1405825"/>
            <a:ext cx="2718474" cy="27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Subgroups of Testers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Peace Educators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3-5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UCI and Non-UCI Faculty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3-5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UCI Students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5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300" y="1760475"/>
            <a:ext cx="1504199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25" y="3680450"/>
            <a:ext cx="3731024" cy="10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Shape 89"/>
          <p:cNvGraphicFramePr/>
          <p:nvPr/>
        </p:nvGraphicFramePr>
        <p:xfrm>
          <a:off x="455812" y="13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{081A8640-D9EA-45B6-8AAB-5593D278AC28}</a:tableStyleId>
              </a:tblPr>
              <a:tblGrid>
                <a:gridCol w="978100"/>
                <a:gridCol w="4223175"/>
                <a:gridCol w="30311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Meet with client; gather requirements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Draft mockups/prototypes of pages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All - Designers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Edit SGP page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All - Editors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Edit SGP page, testing (heuristics evaluation, cognitive walkthroughs, interviews/surveys)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Start editing SCNP/OCPN pages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Tina - SGP Editor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Amy, Judy - Tester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Cassandra, Niko - 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   SCNP/OCPN Editor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Continue testing for SGP page, editing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Confirmation for SGP page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Edit SCNP/OCPN pages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Tina - SGP Editor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Amy, Judy - Tester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Cassandra, Niko -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   SCNP/OCPN Editor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Plan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Shape 95"/>
          <p:cNvGraphicFramePr/>
          <p:nvPr/>
        </p:nvGraphicFramePr>
        <p:xfrm>
          <a:off x="461300" y="131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{F7FD2697-2FCD-4F07-BB0D-0A7CB211EED8}</a:tableStyleId>
              </a:tblPr>
              <a:tblGrid>
                <a:gridCol w="902425"/>
                <a:gridCol w="4334500"/>
                <a:gridCol w="2984450"/>
              </a:tblGrid>
              <a:tr h="4177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Testing for SCNP/OCPN pages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Confirmation for SCNP/OCPN pages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Start editing EGP page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Niko - SCNP/OCPN Editor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Tina, Cassandra - Tester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Amy, Judy - EGP Editor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Testing for EGP page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Confirmation for EGP page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Amy, Judy - EGP Editor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Niko, Cassandra, Tina - Tester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Final edits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Final meeting with client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Prepare for final presentation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 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Present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Weekly Plan (cont.)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