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E95517F-1ED5-4FC4-9C40-14164E5ACFBC}">
  <a:tblStyle styleId="{FE95517F-1ED5-4FC4-9C40-14164E5ACFBC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Amy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Niko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Niko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Tina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Tina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Judy(?) This goes well with the SGP, OCPN, and SCNP slides, so whoever takes these slides should be someone whose other slide isn’t very info-heavy (or doesn’t have any other slides) -- Judy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Judy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Note: Add Median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Cassie</a:t>
            </a:r>
          </a:p>
          <a:p>
            <a:pPr lvl="0" rtl="0">
              <a:lnSpc>
                <a:spcPct val="1125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 rot="10800000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2393175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 rot="10800000">
            <a:off x="0" y="2983958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 rot="10800000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4526627" y="571349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 rot="10800000">
            <a:off x="4526627" y="1162132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flipH="1" rot="10800000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4526627" y="1162132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/>
          <p:nvPr/>
        </p:nvSpPr>
        <p:spPr>
          <a:xfrm flipH="1">
            <a:off x="4526627" y="571349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flipH="1" rot="10800000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4526627" y="571349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/>
          <p:nvPr/>
        </p:nvSpPr>
        <p:spPr>
          <a:xfrm rot="10800000">
            <a:off x="4526627" y="1162132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 flipH="1" rot="10800000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flipH="1">
            <a:off x="4526627" y="3820834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 rot="10800000">
            <a:off x="4526627" y="4411617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6676" y="76256"/>
            <a:ext cx="9134130" cy="5054792"/>
          </a:xfrm>
          <a:custGeom>
            <a:pathLst>
              <a:path extrusionOk="0" h="6739723" w="9157023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3.png"/><Relationship Id="rId3" Type="http://schemas.openxmlformats.org/officeDocument/2006/relationships/image" Target="../media/image09.png"/><Relationship Id="rId5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0.png"/><Relationship Id="rId3" Type="http://schemas.openxmlformats.org/officeDocument/2006/relationships/hyperlink" Target="http://www.peacebuilding.uci.edu/programs/sgp/sgp.php" TargetMode="Externa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2.png"/><Relationship Id="rId3" Type="http://schemas.openxmlformats.org/officeDocument/2006/relationships/hyperlink" Target="http://www.peacebuilding.uci.edu/programs/ocpn.php" TargetMode="Externa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7.png"/><Relationship Id="rId3" Type="http://schemas.openxmlformats.org/officeDocument/2006/relationships/hyperlink" Target="http://www.peacebuilding.uci.edu/programs/scnp.php" TargetMode="Externa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ctrTitle"/>
          </p:nvPr>
        </p:nvSpPr>
        <p:spPr>
          <a:xfrm>
            <a:off x="580800" y="421950"/>
            <a:ext cx="7982399" cy="1720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0"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Pre-Final Progress Presentation</a:t>
            </a:r>
          </a:p>
          <a:p>
            <a:pPr>
              <a:spcBef>
                <a:spcPts val="0"/>
              </a:spcBef>
              <a:buNone/>
            </a:pPr>
            <a:r>
              <a:rPr b="0" lang="en" sz="17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Redesigning the 4 satellite websites of the UCI Center for Citizen Peacebuilding</a:t>
            </a:r>
          </a:p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en" sz="1800">
                <a:solidFill>
                  <a:srgbClr val="30182B"/>
                </a:solidFill>
                <a:latin typeface="Georgia"/>
                <a:ea typeface="Georgia"/>
                <a:cs typeface="Georgia"/>
                <a:sym typeface="Georgia"/>
              </a:rPr>
              <a:t>Amy Nguyen, Cassandra Balbas, Judy Mak, Niko Daza, Tina Bui</a:t>
            </a:r>
          </a:p>
          <a:p>
            <a:pPr>
              <a:spcBef>
                <a:spcPts val="0"/>
              </a:spcBef>
              <a:buNone/>
            </a:pPr>
            <a:r>
              <a:rPr i="1" lang="en" sz="1800">
                <a:solidFill>
                  <a:srgbClr val="30182B"/>
                </a:solidFill>
                <a:latin typeface="Georgia"/>
                <a:ea typeface="Georgia"/>
                <a:cs typeface="Georgia"/>
                <a:sym typeface="Georgia"/>
              </a:rPr>
              <a:t>Informatics 132 - Spring 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Difficulties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1200150"/>
            <a:ext cx="56183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Miscommunication 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Teammates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Webmasters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Paula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Students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No information to work with 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Particularly for SCNP and OCPN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Scheduling conflicts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Testing</a:t>
            </a:r>
          </a:p>
          <a:p>
            <a:pPr indent="-342900" lvl="1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Difficulties finding educators and peacebuilders to test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8750" y="1632500"/>
            <a:ext cx="2127500" cy="31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Remaining Decisions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83550" y="1686075"/>
            <a:ext cx="8376899" cy="250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Fix broken links/minor layout issues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Still need to complete SCNP and OCPN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Obtain missing information for SCNP and OCPN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 Education for Global Peace page</a:t>
            </a:r>
          </a:p>
          <a:p>
            <a:pPr indent="-381000" lvl="1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Future Opportunities; contact Dr. Paula Garb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/>
              <a:t>Updated Timeline</a:t>
            </a:r>
          </a:p>
        </p:txBody>
      </p:sp>
      <p:graphicFrame>
        <p:nvGraphicFramePr>
          <p:cNvPr id="123" name="Shape 123"/>
          <p:cNvGraphicFramePr/>
          <p:nvPr/>
        </p:nvGraphicFramePr>
        <p:xfrm>
          <a:off x="357037" y="1419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{FE95517F-1ED5-4FC4-9C40-14164E5ACFBC}</a:tableStyleId>
              </a:tblPr>
              <a:tblGrid>
                <a:gridCol w="2107475"/>
                <a:gridCol w="1658400"/>
                <a:gridCol w="2556550"/>
                <a:gridCol w="2107475"/>
              </a:tblGrid>
              <a:tr h="730850">
                <a:tc row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Week 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Thursday, June 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Test OCPN page</a:t>
                      </a:r>
                    </a:p>
                    <a:p>
                      <a:pPr rtl="0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Write final report</a:t>
                      </a:r>
                    </a:p>
                    <a:p>
                      <a:pPr rtl="0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OCPN Testers - Niko, Judy</a:t>
                      </a:r>
                    </a:p>
                  </a:txBody>
                  <a:tcPr marT="91425" marB="91425" marR="91425" marL="91425"/>
                </a:tc>
              </a:tr>
              <a:tr h="8355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rtl="0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Friday, June 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Meeting with SCNP Network</a:t>
                      </a:r>
                    </a:p>
                    <a:p>
                      <a:pPr rtl="0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Write final report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Tina, Niko, Judy, Cassie, Amy</a:t>
                      </a:r>
                    </a:p>
                  </a:txBody>
                  <a:tcPr marT="91425" marB="91425" marR="91425" marL="91425"/>
                </a:tc>
              </a:tr>
              <a:tr h="8916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rtl="0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Saturday, June 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Edit SCNP page</a:t>
                      </a:r>
                    </a:p>
                    <a:p>
                      <a:pPr rtl="0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Wrap up final report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SCNP Editors - Cassie, Amy, Tina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Questions?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Special Thanks to: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Professor Paula Garb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Professor Alfred Kobsa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Monique (OCPN), Heather, Miriam (SGP)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SCNP Fellows (meeting this Friday)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Our test users at SGP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7100" y="1830125"/>
            <a:ext cx="3014625" cy="236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" sz="3600"/>
              <a:t>Summary of Problem</a:t>
            </a:r>
            <a:r>
              <a:rPr lang="en" sz="3600"/>
              <a:t>s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For each of the 3-4 websites: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Broken or non-existent links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000000"/>
                </a:solidFill>
              </a:rPr>
              <a:t>Easily fixed, but poor pre-existing coding structure made job repetitive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Lack of graphics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000000"/>
                </a:solidFill>
              </a:rPr>
              <a:t>No logo or headers (except for SGP logo)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Lack of information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000000"/>
                </a:solidFill>
              </a:rPr>
              <a:t>Additional clients needed to be contacted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Lack of consolidation and consistency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000000"/>
                </a:solidFill>
              </a:rPr>
              <a:t>Multiple sites and blogs for the same information, lack of stable layout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25" y="4081800"/>
            <a:ext cx="8229601" cy="844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3600"/>
              <a:t>Methods 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Usability Surveys, Heuristic Evaluation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Constant communication (GroupMe)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Set up meetings with other clients and with testers in addition to weekly meetings with client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Worked on sites in order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000000"/>
                </a:solidFill>
              </a:rPr>
              <a:t>First: most information available (SGP &gt; OCPN &gt; SCNP = EGP)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000000"/>
                </a:solidFill>
              </a:rPr>
              <a:t>Second: priority to client (OCPN &gt; SGP &gt; SCNP &gt; EGP)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775" y="3667125"/>
            <a:ext cx="32194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0075" y="3447375"/>
            <a:ext cx="2112425" cy="14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3447375"/>
            <a:ext cx="2217712" cy="147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Progress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Following our weekly timeline: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/>
              <a:t>Students for Global Peace </a:t>
            </a:r>
          </a:p>
          <a:p>
            <a:pPr indent="-3048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/>
              <a:t>Completed landing page on UCI Peacebuilding website</a:t>
            </a:r>
          </a:p>
          <a:p>
            <a:pPr indent="-3048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/>
              <a:t>Completed Blogspot renovation </a:t>
            </a:r>
          </a:p>
          <a:p>
            <a:pPr indent="-3048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/>
              <a:t>Tested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/>
              <a:t>Orange County Peacebuilders’ Network</a:t>
            </a:r>
          </a:p>
          <a:p>
            <a:pPr indent="-3048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/>
              <a:t>Revamping landing page on UCI Peacebuilding website</a:t>
            </a:r>
          </a:p>
          <a:p>
            <a:pPr indent="-3048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/>
              <a:t>Logo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/>
              <a:t>Southern California Network for Peacebuilding</a:t>
            </a:r>
          </a:p>
          <a:p>
            <a:pPr indent="-3048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/>
              <a:t>Evaluated current state of website; gathering information</a:t>
            </a:r>
          </a:p>
          <a:p>
            <a:pPr indent="-3048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/>
              <a:t>Logo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/>
              <a:t>Miscellaneous fixes to peacebuilding portal, per client request</a:t>
            </a:r>
          </a:p>
          <a:p>
            <a:pPr indent="-3048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/>
              <a:t>Revamped Gang Intervention, Peace Awards pages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/>
              <a:t>Education for Global Peace</a:t>
            </a:r>
          </a:p>
          <a:p>
            <a:pPr indent="-3048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/>
              <a:t>Client wants to expand this into an independent project</a:t>
            </a:r>
          </a:p>
          <a:p>
            <a:pPr indent="-3048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/>
              <a:t>Volunteer, class credit, etc. opportunities for Summer or Fall quarter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5625" y="1947675"/>
            <a:ext cx="2791174" cy="159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SGP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http://www.peacebuilding.uci.edu/programs/sgp/sgp.php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35132" l="0" r="0" t="0"/>
          <a:stretch/>
        </p:blipFill>
        <p:spPr>
          <a:xfrm>
            <a:off x="1510100" y="1810400"/>
            <a:ext cx="6123824" cy="32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OCPN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http://www.peacebuilding.uci.edu/programs/ocpn.php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 b="26383" l="0" r="0" t="0"/>
          <a:stretch/>
        </p:blipFill>
        <p:spPr>
          <a:xfrm>
            <a:off x="1721850" y="1787375"/>
            <a:ext cx="5700325" cy="332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SCNP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http://www.peacebuilding.uci.edu/programs/scnp.php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b="38484" l="0" r="0" t="0"/>
          <a:stretch/>
        </p:blipFill>
        <p:spPr>
          <a:xfrm>
            <a:off x="1701975" y="1775325"/>
            <a:ext cx="5824126" cy="326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User Testing (SGP)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One session, SGP meeting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Thursday, May 7th at 6:30pm at SBSG 1511; 8 testers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Methods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Pre-/Post-Questionnaires, Guided Site Browsing, Tasks, Feedback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Sample Statistics/Quotations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100% of users reported that they would use site again in future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Average Usability Rating (1 - 5): 3.625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Median Usability Rating (1-5): 4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Most common complaint: simplicity</a:t>
            </a:r>
          </a:p>
          <a:p>
            <a:pPr indent="-3429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Compensation: Raffled 2 Gift Cards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5900" y="3314000"/>
            <a:ext cx="1786024" cy="119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Insights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Editing sites 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Utilizing editor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Fixing broken links: Taught by Heather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User testing helped pinpoint needed changes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Importance of reducing number of clicks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Having multiple versions of the site lead to confusion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Humans are creatures of habit - they prefer layouts that are familiar (Google’s </a:t>
            </a:r>
            <a:r>
              <a:rPr i="1" lang="en" sz="1800"/>
              <a:t>horizontal </a:t>
            </a:r>
            <a:r>
              <a:rPr lang="en" sz="1800"/>
              <a:t>navigation bar)</a:t>
            </a:r>
          </a:p>
          <a:p>
            <a:pPr indent="-3429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Being involved in the organizations; genuinely wanting to help out the peacebuilding networks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