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notesSlides/notesSlide2.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notesSlides/notesSlide8.xml" ContentType="application/vnd.openxmlformats-officedocument.presentationml.notesSlide+xml"/>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notesSlides/notesSlide9.xml" ContentType="application/vnd.openxmlformats-officedocument.presentationml.notesSlide+xml"/>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65.bin" ContentType="application/vnd.openxmlformats-officedocument.oleObject"/>
  <Override PartName="/ppt/embeddings/oleObject66.bin" ContentType="application/vnd.openxmlformats-officedocument.oleObject"/>
  <Override PartName="/ppt/notesSlides/notesSlide21.xml" ContentType="application/vnd.openxmlformats-officedocument.presentationml.notesSlide+xml"/>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notesSlides/notesSlide22.xml" ContentType="application/vnd.openxmlformats-officedocument.presentationml.notesSlide+xml"/>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6" r:id="rId1"/>
  </p:sldMasterIdLst>
  <p:notesMasterIdLst>
    <p:notesMasterId r:id="rId121"/>
  </p:notesMasterIdLst>
  <p:sldIdLst>
    <p:sldId id="257" r:id="rId2"/>
    <p:sldId id="331" r:id="rId3"/>
    <p:sldId id="323" r:id="rId4"/>
    <p:sldId id="325" r:id="rId5"/>
    <p:sldId id="315" r:id="rId6"/>
    <p:sldId id="316" r:id="rId7"/>
    <p:sldId id="317" r:id="rId8"/>
    <p:sldId id="318" r:id="rId9"/>
    <p:sldId id="319" r:id="rId10"/>
    <p:sldId id="321" r:id="rId11"/>
    <p:sldId id="322" r:id="rId12"/>
    <p:sldId id="258" r:id="rId13"/>
    <p:sldId id="259" r:id="rId14"/>
    <p:sldId id="260" r:id="rId15"/>
    <p:sldId id="324" r:id="rId16"/>
    <p:sldId id="261" r:id="rId17"/>
    <p:sldId id="332" r:id="rId18"/>
    <p:sldId id="272" r:id="rId19"/>
    <p:sldId id="426" r:id="rId20"/>
    <p:sldId id="425" r:id="rId21"/>
    <p:sldId id="274" r:id="rId22"/>
    <p:sldId id="265" r:id="rId23"/>
    <p:sldId id="275" r:id="rId24"/>
    <p:sldId id="276" r:id="rId25"/>
    <p:sldId id="277" r:id="rId26"/>
    <p:sldId id="278" r:id="rId27"/>
    <p:sldId id="279" r:id="rId28"/>
    <p:sldId id="281" r:id="rId29"/>
    <p:sldId id="284" r:id="rId30"/>
    <p:sldId id="285" r:id="rId31"/>
    <p:sldId id="286" r:id="rId32"/>
    <p:sldId id="437" r:id="rId33"/>
    <p:sldId id="340" r:id="rId34"/>
    <p:sldId id="341" r:id="rId35"/>
    <p:sldId id="342" r:id="rId36"/>
    <p:sldId id="343" r:id="rId37"/>
    <p:sldId id="344" r:id="rId38"/>
    <p:sldId id="345" r:id="rId39"/>
    <p:sldId id="366" r:id="rId40"/>
    <p:sldId id="367" r:id="rId41"/>
    <p:sldId id="368" r:id="rId42"/>
    <p:sldId id="419" r:id="rId43"/>
    <p:sldId id="371" r:id="rId44"/>
    <p:sldId id="369" r:id="rId45"/>
    <p:sldId id="370" r:id="rId46"/>
    <p:sldId id="422" r:id="rId47"/>
    <p:sldId id="423" r:id="rId48"/>
    <p:sldId id="372" r:id="rId49"/>
    <p:sldId id="373" r:id="rId50"/>
    <p:sldId id="374" r:id="rId51"/>
    <p:sldId id="420" r:id="rId52"/>
    <p:sldId id="421" r:id="rId53"/>
    <p:sldId id="375" r:id="rId54"/>
    <p:sldId id="376" r:id="rId55"/>
    <p:sldId id="377" r:id="rId56"/>
    <p:sldId id="378" r:id="rId57"/>
    <p:sldId id="379" r:id="rId58"/>
    <p:sldId id="391" r:id="rId59"/>
    <p:sldId id="380" r:id="rId60"/>
    <p:sldId id="381" r:id="rId61"/>
    <p:sldId id="382" r:id="rId62"/>
    <p:sldId id="383" r:id="rId63"/>
    <p:sldId id="384" r:id="rId64"/>
    <p:sldId id="385" r:id="rId65"/>
    <p:sldId id="386" r:id="rId66"/>
    <p:sldId id="387" r:id="rId67"/>
    <p:sldId id="413" r:id="rId68"/>
    <p:sldId id="414" r:id="rId69"/>
    <p:sldId id="415" r:id="rId70"/>
    <p:sldId id="416" r:id="rId71"/>
    <p:sldId id="389" r:id="rId72"/>
    <p:sldId id="390" r:id="rId73"/>
    <p:sldId id="346" r:id="rId74"/>
    <p:sldId id="347" r:id="rId75"/>
    <p:sldId id="349" r:id="rId76"/>
    <p:sldId id="350" r:id="rId77"/>
    <p:sldId id="351" r:id="rId78"/>
    <p:sldId id="352" r:id="rId79"/>
    <p:sldId id="427" r:id="rId80"/>
    <p:sldId id="428" r:id="rId81"/>
    <p:sldId id="354" r:id="rId82"/>
    <p:sldId id="429" r:id="rId83"/>
    <p:sldId id="355" r:id="rId84"/>
    <p:sldId id="356" r:id="rId85"/>
    <p:sldId id="357" r:id="rId86"/>
    <p:sldId id="358" r:id="rId87"/>
    <p:sldId id="435" r:id="rId88"/>
    <p:sldId id="361" r:id="rId89"/>
    <p:sldId id="362" r:id="rId90"/>
    <p:sldId id="433" r:id="rId91"/>
    <p:sldId id="434" r:id="rId92"/>
    <p:sldId id="353" r:id="rId93"/>
    <p:sldId id="364" r:id="rId94"/>
    <p:sldId id="365" r:id="rId95"/>
    <p:sldId id="436" r:id="rId96"/>
    <p:sldId id="412" r:id="rId97"/>
    <p:sldId id="394" r:id="rId98"/>
    <p:sldId id="392" r:id="rId99"/>
    <p:sldId id="393" r:id="rId100"/>
    <p:sldId id="424" r:id="rId101"/>
    <p:sldId id="417" r:id="rId102"/>
    <p:sldId id="418" r:id="rId103"/>
    <p:sldId id="395" r:id="rId104"/>
    <p:sldId id="396" r:id="rId105"/>
    <p:sldId id="397" r:id="rId106"/>
    <p:sldId id="398" r:id="rId107"/>
    <p:sldId id="399" r:id="rId108"/>
    <p:sldId id="400" r:id="rId109"/>
    <p:sldId id="401" r:id="rId110"/>
    <p:sldId id="402" r:id="rId111"/>
    <p:sldId id="403" r:id="rId112"/>
    <p:sldId id="404" r:id="rId113"/>
    <p:sldId id="405" r:id="rId114"/>
    <p:sldId id="406" r:id="rId115"/>
    <p:sldId id="407" r:id="rId116"/>
    <p:sldId id="410" r:id="rId117"/>
    <p:sldId id="408" r:id="rId118"/>
    <p:sldId id="409" r:id="rId119"/>
    <p:sldId id="411" r:id="rId1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rebuchet MS" charset="0"/>
        <a:ea typeface="ＭＳ Ｐゴシック" charset="0"/>
        <a:cs typeface="ＭＳ Ｐゴシック" charset="0"/>
      </a:defRPr>
    </a:lvl5pPr>
    <a:lvl6pPr marL="2286000" algn="l" defTabSz="457200" rtl="0" eaLnBrk="1" latinLnBrk="0" hangingPunct="1">
      <a:defRPr kern="1200">
        <a:solidFill>
          <a:schemeClr val="tx1"/>
        </a:solidFill>
        <a:latin typeface="Trebuchet MS" charset="0"/>
        <a:ea typeface="ＭＳ Ｐゴシック" charset="0"/>
        <a:cs typeface="ＭＳ Ｐゴシック" charset="0"/>
      </a:defRPr>
    </a:lvl6pPr>
    <a:lvl7pPr marL="2743200" algn="l" defTabSz="457200" rtl="0" eaLnBrk="1" latinLnBrk="0" hangingPunct="1">
      <a:defRPr kern="1200">
        <a:solidFill>
          <a:schemeClr val="tx1"/>
        </a:solidFill>
        <a:latin typeface="Trebuchet MS" charset="0"/>
        <a:ea typeface="ＭＳ Ｐゴシック" charset="0"/>
        <a:cs typeface="ＭＳ Ｐゴシック" charset="0"/>
      </a:defRPr>
    </a:lvl7pPr>
    <a:lvl8pPr marL="3200400" algn="l" defTabSz="457200" rtl="0" eaLnBrk="1" latinLnBrk="0" hangingPunct="1">
      <a:defRPr kern="1200">
        <a:solidFill>
          <a:schemeClr val="tx1"/>
        </a:solidFill>
        <a:latin typeface="Trebuchet MS" charset="0"/>
        <a:ea typeface="ＭＳ Ｐゴシック" charset="0"/>
        <a:cs typeface="ＭＳ Ｐゴシック" charset="0"/>
      </a:defRPr>
    </a:lvl8pPr>
    <a:lvl9pPr marL="3657600" algn="l" defTabSz="457200" rtl="0" eaLnBrk="1" latinLnBrk="0" hangingPunct="1">
      <a:defRPr kern="1200">
        <a:solidFill>
          <a:schemeClr val="tx1"/>
        </a:solidFill>
        <a:latin typeface="Trebuchet M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664" y="-80"/>
      </p:cViewPr>
      <p:guideLst>
        <p:guide orient="horz" pos="2160"/>
        <p:guide pos="2880"/>
      </p:guideLst>
    </p:cSldViewPr>
  </p:slideViewPr>
  <p:notesTextViewPr>
    <p:cViewPr>
      <p:scale>
        <a:sx n="100" d="100"/>
        <a:sy n="100" d="100"/>
      </p:scale>
      <p:origin x="0" y="0"/>
    </p:cViewPr>
  </p:notesTextViewPr>
  <p:sorterViewPr>
    <p:cViewPr>
      <p:scale>
        <a:sx n="68" d="100"/>
        <a:sy n="68" d="100"/>
      </p:scale>
      <p:origin x="0" y="9880"/>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notesMaster" Target="notesMasters/notesMaster1.xml"/><Relationship Id="rId122" Type="http://schemas.openxmlformats.org/officeDocument/2006/relationships/printerSettings" Target="printerSettings/printerSettings1.bin"/><Relationship Id="rId123" Type="http://schemas.openxmlformats.org/officeDocument/2006/relationships/presProps" Target="presProps.xml"/><Relationship Id="rId124" Type="http://schemas.openxmlformats.org/officeDocument/2006/relationships/viewProps" Target="viewProps.xml"/><Relationship Id="rId125" Type="http://schemas.openxmlformats.org/officeDocument/2006/relationships/theme" Target="theme/theme1.xml"/><Relationship Id="rId12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4.wmf"/><Relationship Id="rId3"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 Id="rId2"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2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4.wmf"/><Relationship Id="rId3"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2.emf"/><Relationship Id="rId2" Type="http://schemas.openxmlformats.org/officeDocument/2006/relationships/image" Target="../media/image3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4.wmf"/><Relationship Id="rId3"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80EC95C-F88F-4F49-8C41-CEE9D59A9D59}" type="datetimeFigureOut">
              <a:rPr lang="en-US"/>
              <a:pPr>
                <a:defRPr/>
              </a:pPr>
              <a:t>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D309E64-B437-D84B-AAAF-56559565466D}" type="slidenum">
              <a:rPr lang="en-US"/>
              <a:pPr>
                <a:defRPr/>
              </a:pPr>
              <a:t>‹#›</a:t>
            </a:fld>
            <a:endParaRPr lang="en-US"/>
          </a:p>
        </p:txBody>
      </p:sp>
    </p:spTree>
    <p:extLst>
      <p:ext uri="{BB962C8B-B14F-4D97-AF65-F5344CB8AC3E}">
        <p14:creationId xmlns:p14="http://schemas.microsoft.com/office/powerpoint/2010/main" val="324081730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3925" eaLnBrk="0" hangingPunct="0">
              <a:defRPr sz="2400">
                <a:solidFill>
                  <a:schemeClr val="tx1"/>
                </a:solidFill>
                <a:latin typeface="Trebuchet MS" charset="0"/>
                <a:ea typeface="ＭＳ Ｐゴシック" charset="0"/>
                <a:cs typeface="ＭＳ Ｐゴシック" charset="0"/>
              </a:defRPr>
            </a:lvl1pPr>
            <a:lvl2pPr marL="742950" indent="-285750" defTabSz="923925" eaLnBrk="0" hangingPunct="0">
              <a:defRPr sz="2400">
                <a:solidFill>
                  <a:schemeClr val="tx1"/>
                </a:solidFill>
                <a:latin typeface="Trebuchet MS" charset="0"/>
                <a:ea typeface="ＭＳ Ｐゴシック" charset="0"/>
              </a:defRPr>
            </a:lvl2pPr>
            <a:lvl3pPr marL="1143000" indent="-228600" defTabSz="923925" eaLnBrk="0" hangingPunct="0">
              <a:defRPr sz="2400">
                <a:solidFill>
                  <a:schemeClr val="tx1"/>
                </a:solidFill>
                <a:latin typeface="Trebuchet MS" charset="0"/>
                <a:ea typeface="ＭＳ Ｐゴシック" charset="0"/>
              </a:defRPr>
            </a:lvl3pPr>
            <a:lvl4pPr marL="1600200" indent="-228600" defTabSz="923925" eaLnBrk="0" hangingPunct="0">
              <a:defRPr sz="2400">
                <a:solidFill>
                  <a:schemeClr val="tx1"/>
                </a:solidFill>
                <a:latin typeface="Trebuchet MS" charset="0"/>
                <a:ea typeface="ＭＳ Ｐゴシック" charset="0"/>
              </a:defRPr>
            </a:lvl4pPr>
            <a:lvl5pPr marL="2057400" indent="-228600" defTabSz="923925" eaLnBrk="0" hangingPunct="0">
              <a:defRPr sz="2400">
                <a:solidFill>
                  <a:schemeClr val="tx1"/>
                </a:solidFill>
                <a:latin typeface="Trebuchet MS" charset="0"/>
                <a:ea typeface="ＭＳ Ｐゴシック" charset="0"/>
              </a:defRPr>
            </a:lvl5pPr>
            <a:lvl6pPr marL="2514600" indent="-228600" defTabSz="923925"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defTabSz="923925"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defTabSz="923925"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defTabSz="923925"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6DA7C656-2DD9-6C41-AAA0-8944842598AD}" type="slidenum">
              <a:rPr lang="en-US" sz="1200">
                <a:latin typeface="Times New Roman" charset="0"/>
              </a:rPr>
              <a:pPr eaLnBrk="1" fontAlgn="base" hangingPunct="1">
                <a:spcBef>
                  <a:spcPct val="0"/>
                </a:spcBef>
                <a:spcAft>
                  <a:spcPct val="0"/>
                </a:spcAft>
              </a:pPr>
              <a:t>5</a:t>
            </a:fld>
            <a:endParaRPr lang="en-US" sz="1200">
              <a:latin typeface="Times New Roman" charset="0"/>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atin typeface="Calibri" charset="0"/>
              </a:rPr>
              <a:t>Figure 3.5</a:t>
            </a: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B5567B8A-6D59-8C4D-97D3-DFE576D58C94}" type="slidenum">
              <a:rPr lang="en-GB" sz="1200">
                <a:latin typeface="Calibri" charset="0"/>
              </a:rPr>
              <a:pPr eaLnBrk="1" fontAlgn="base" hangingPunct="1">
                <a:spcBef>
                  <a:spcPct val="0"/>
                </a:spcBef>
                <a:spcAft>
                  <a:spcPct val="0"/>
                </a:spcAft>
              </a:pPr>
              <a:t>43</a:t>
            </a:fld>
            <a:endParaRPr lang="en-GB"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atin typeface="Calibri" charset="0"/>
              </a:rPr>
              <a:t>Figure 3.4</a:t>
            </a: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F2420EA8-1D08-9547-BB9A-77100DD9FA6F}" type="slidenum">
              <a:rPr lang="en-GB" sz="1200">
                <a:latin typeface="Calibri" charset="0"/>
              </a:rPr>
              <a:pPr eaLnBrk="1" fontAlgn="base" hangingPunct="1">
                <a:spcBef>
                  <a:spcPct val="0"/>
                </a:spcBef>
                <a:spcAft>
                  <a:spcPct val="0"/>
                </a:spcAft>
              </a:pPr>
              <a:t>45</a:t>
            </a:fld>
            <a:endParaRPr lang="en-GB"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atin typeface="Calibri" charset="0"/>
              </a:rPr>
              <a:t>Figure 3.9</a:t>
            </a: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B64ABBED-DF5E-C241-B208-A67CB78312A6}" type="slidenum">
              <a:rPr lang="en-GB" sz="1200">
                <a:latin typeface="Calibri" charset="0"/>
              </a:rPr>
              <a:pPr eaLnBrk="1" fontAlgn="base" hangingPunct="1">
                <a:spcBef>
                  <a:spcPct val="0"/>
                </a:spcBef>
                <a:spcAft>
                  <a:spcPct val="0"/>
                </a:spcAft>
              </a:pPr>
              <a:t>49</a:t>
            </a:fld>
            <a:endParaRPr lang="en-GB"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atin typeface="Calibri" charset="0"/>
              </a:rPr>
              <a:t>Figure 3.10</a:t>
            </a: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944AC360-BCA2-A342-9C19-C5B646301C21}" type="slidenum">
              <a:rPr lang="en-GB" sz="1200">
                <a:latin typeface="Calibri" charset="0"/>
              </a:rPr>
              <a:pPr eaLnBrk="1" fontAlgn="base" hangingPunct="1">
                <a:spcBef>
                  <a:spcPct val="0"/>
                </a:spcBef>
                <a:spcAft>
                  <a:spcPct val="0"/>
                </a:spcAft>
              </a:pPr>
              <a:t>50</a:t>
            </a:fld>
            <a:endParaRPr lang="en-GB"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atin typeface="Calibri" charset="0"/>
              </a:rPr>
              <a:t>Figure 3.11</a:t>
            </a: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6A82C732-D4D2-984A-B6BA-D3A942E5BE69}" type="slidenum">
              <a:rPr lang="en-GB" sz="1200">
                <a:latin typeface="Calibri" charset="0"/>
              </a:rPr>
              <a:pPr eaLnBrk="1" fontAlgn="base" hangingPunct="1">
                <a:spcBef>
                  <a:spcPct val="0"/>
                </a:spcBef>
                <a:spcAft>
                  <a:spcPct val="0"/>
                </a:spcAft>
              </a:pPr>
              <a:t>54</a:t>
            </a:fld>
            <a:endParaRPr lang="en-GB"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atin typeface="Calibri" charset="0"/>
              </a:rPr>
              <a:t>Figure 3.12</a:t>
            </a:r>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CE265112-9120-F447-A380-F740E58FDBD5}" type="slidenum">
              <a:rPr lang="en-GB" sz="1200">
                <a:latin typeface="Calibri" charset="0"/>
              </a:rPr>
              <a:pPr eaLnBrk="1" fontAlgn="base" hangingPunct="1">
                <a:spcBef>
                  <a:spcPct val="0"/>
                </a:spcBef>
                <a:spcAft>
                  <a:spcPct val="0"/>
                </a:spcAft>
              </a:pPr>
              <a:t>55</a:t>
            </a:fld>
            <a:endParaRPr lang="en-GB"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atin typeface="Calibri" charset="0"/>
              </a:rPr>
              <a:t>Figure 3.15</a:t>
            </a: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9D733A82-5F97-2648-AC43-302602D725E9}" type="slidenum">
              <a:rPr lang="en-GB" sz="1200">
                <a:latin typeface="Calibri" charset="0"/>
              </a:rPr>
              <a:pPr eaLnBrk="1" fontAlgn="base" hangingPunct="1">
                <a:spcBef>
                  <a:spcPct val="0"/>
                </a:spcBef>
                <a:spcAft>
                  <a:spcPct val="0"/>
                </a:spcAft>
              </a:pPr>
              <a:t>57</a:t>
            </a:fld>
            <a:endParaRPr lang="en-GB"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atin typeface="Calibri" charset="0"/>
              </a:rPr>
              <a:t>Figure 3.15</a:t>
            </a:r>
          </a:p>
        </p:txBody>
      </p:sp>
      <p:sp>
        <p:nvSpPr>
          <p:cNvPr id="942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A6A9126E-BB7F-3347-B8C6-617368413E20}" type="slidenum">
              <a:rPr lang="en-GB" sz="1200">
                <a:latin typeface="Calibri" charset="0"/>
              </a:rPr>
              <a:pPr eaLnBrk="1" fontAlgn="base" hangingPunct="1">
                <a:spcBef>
                  <a:spcPct val="0"/>
                </a:spcBef>
                <a:spcAft>
                  <a:spcPct val="0"/>
                </a:spcAft>
              </a:pPr>
              <a:t>58</a:t>
            </a:fld>
            <a:endParaRPr lang="en-GB"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atin typeface="Calibri" charset="0"/>
              </a:rPr>
              <a:t>Figure 3.16</a:t>
            </a:r>
          </a:p>
        </p:txBody>
      </p:sp>
      <p:sp>
        <p:nvSpPr>
          <p:cNvPr id="962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9610FB28-8856-4046-BD94-8FBD9AA69DD8}" type="slidenum">
              <a:rPr lang="en-GB" sz="1200">
                <a:latin typeface="Calibri" charset="0"/>
              </a:rPr>
              <a:pPr eaLnBrk="1" fontAlgn="base" hangingPunct="1">
                <a:spcBef>
                  <a:spcPct val="0"/>
                </a:spcBef>
                <a:spcAft>
                  <a:spcPct val="0"/>
                </a:spcAft>
              </a:pPr>
              <a:t>59</a:t>
            </a:fld>
            <a:endParaRPr lang="en-GB" sz="12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atin typeface="Calibri" charset="0"/>
              </a:rPr>
              <a:t>Figure 3.17</a:t>
            </a:r>
          </a:p>
        </p:txBody>
      </p:sp>
      <p:sp>
        <p:nvSpPr>
          <p:cNvPr id="983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DDF5D14E-3F29-A74A-853A-D719F709D8B4}" type="slidenum">
              <a:rPr lang="en-GB" sz="1200">
                <a:latin typeface="Calibri" charset="0"/>
              </a:rPr>
              <a:pPr eaLnBrk="1" fontAlgn="base" hangingPunct="1">
                <a:spcBef>
                  <a:spcPct val="0"/>
                </a:spcBef>
                <a:spcAft>
                  <a:spcPct val="0"/>
                </a:spcAft>
              </a:pPr>
              <a:t>60</a:t>
            </a:fld>
            <a:endParaRPr lang="en-GB"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3925" eaLnBrk="0" hangingPunct="0">
              <a:defRPr sz="2400">
                <a:solidFill>
                  <a:schemeClr val="tx1"/>
                </a:solidFill>
                <a:latin typeface="Trebuchet MS" charset="0"/>
                <a:ea typeface="ＭＳ Ｐゴシック" charset="0"/>
                <a:cs typeface="ＭＳ Ｐゴシック" charset="0"/>
              </a:defRPr>
            </a:lvl1pPr>
            <a:lvl2pPr marL="742950" indent="-285750" defTabSz="923925" eaLnBrk="0" hangingPunct="0">
              <a:defRPr sz="2400">
                <a:solidFill>
                  <a:schemeClr val="tx1"/>
                </a:solidFill>
                <a:latin typeface="Trebuchet MS" charset="0"/>
                <a:ea typeface="ＭＳ Ｐゴシック" charset="0"/>
              </a:defRPr>
            </a:lvl2pPr>
            <a:lvl3pPr marL="1143000" indent="-228600" defTabSz="923925" eaLnBrk="0" hangingPunct="0">
              <a:defRPr sz="2400">
                <a:solidFill>
                  <a:schemeClr val="tx1"/>
                </a:solidFill>
                <a:latin typeface="Trebuchet MS" charset="0"/>
                <a:ea typeface="ＭＳ Ｐゴシック" charset="0"/>
              </a:defRPr>
            </a:lvl3pPr>
            <a:lvl4pPr marL="1600200" indent="-228600" defTabSz="923925" eaLnBrk="0" hangingPunct="0">
              <a:defRPr sz="2400">
                <a:solidFill>
                  <a:schemeClr val="tx1"/>
                </a:solidFill>
                <a:latin typeface="Trebuchet MS" charset="0"/>
                <a:ea typeface="ＭＳ Ｐゴシック" charset="0"/>
              </a:defRPr>
            </a:lvl4pPr>
            <a:lvl5pPr marL="2057400" indent="-228600" defTabSz="923925" eaLnBrk="0" hangingPunct="0">
              <a:defRPr sz="2400">
                <a:solidFill>
                  <a:schemeClr val="tx1"/>
                </a:solidFill>
                <a:latin typeface="Trebuchet MS" charset="0"/>
                <a:ea typeface="ＭＳ Ｐゴシック" charset="0"/>
              </a:defRPr>
            </a:lvl5pPr>
            <a:lvl6pPr marL="2514600" indent="-228600" defTabSz="923925"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defTabSz="923925"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defTabSz="923925"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defTabSz="923925"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C9F6F5D4-CA59-BA4E-B954-0DBFA3957FE0}" type="slidenum">
              <a:rPr lang="en-US" sz="1200">
                <a:latin typeface="Times New Roman" charset="0"/>
              </a:rPr>
              <a:pPr eaLnBrk="1" fontAlgn="base" hangingPunct="1">
                <a:spcBef>
                  <a:spcPct val="0"/>
                </a:spcBef>
                <a:spcAft>
                  <a:spcPct val="0"/>
                </a:spcAft>
              </a:pPr>
              <a:t>6</a:t>
            </a:fld>
            <a:endParaRPr lang="en-US" sz="1200">
              <a:latin typeface="Times New Roman" charset="0"/>
            </a:endParaRPr>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atin typeface="Calibri" charset="0"/>
              </a:rPr>
              <a:t>Figure 3.22</a:t>
            </a:r>
          </a:p>
        </p:txBody>
      </p:sp>
      <p:sp>
        <p:nvSpPr>
          <p:cNvPr id="1013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906D65D0-6620-E14A-B636-B7FB8A66265C}" type="slidenum">
              <a:rPr lang="en-GB" sz="1200">
                <a:latin typeface="Calibri" charset="0"/>
              </a:rPr>
              <a:pPr eaLnBrk="1" fontAlgn="base" hangingPunct="1">
                <a:spcBef>
                  <a:spcPct val="0"/>
                </a:spcBef>
                <a:spcAft>
                  <a:spcPct val="0"/>
                </a:spcAft>
              </a:pPr>
              <a:t>62</a:t>
            </a:fld>
            <a:endParaRPr lang="en-GB" sz="12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16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atin typeface="Calibri" charset="0"/>
              </a:rPr>
              <a:t>Figure 3.24</a:t>
            </a:r>
          </a:p>
          <a:p>
            <a:pPr>
              <a:spcBef>
                <a:spcPct val="0"/>
              </a:spcBef>
            </a:pPr>
            <a:endParaRPr lang="en-GB">
              <a:latin typeface="Calibri" charset="0"/>
            </a:endParaRPr>
          </a:p>
        </p:txBody>
      </p:sp>
      <p:sp>
        <p:nvSpPr>
          <p:cNvPr id="1116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B2BDFF70-9AD7-1043-A08E-C4C8322C8A1A}" type="slidenum">
              <a:rPr lang="en-GB" sz="1200">
                <a:latin typeface="Calibri" charset="0"/>
              </a:rPr>
              <a:pPr eaLnBrk="1" fontAlgn="base" hangingPunct="1">
                <a:spcBef>
                  <a:spcPct val="0"/>
                </a:spcBef>
                <a:spcAft>
                  <a:spcPct val="0"/>
                </a:spcAft>
              </a:pPr>
              <a:t>71</a:t>
            </a:fld>
            <a:endParaRPr lang="en-GB" sz="120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5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Figure 3.31</a:t>
            </a:r>
          </a:p>
        </p:txBody>
      </p:sp>
      <p:sp>
        <p:nvSpPr>
          <p:cNvPr id="135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3409E1C7-B56C-E044-9AB8-72A7EB67494C}" type="slidenum">
              <a:rPr lang="en-GB" sz="1200">
                <a:latin typeface="Calibri" charset="0"/>
              </a:rPr>
              <a:pPr eaLnBrk="1" fontAlgn="base" hangingPunct="1">
                <a:spcBef>
                  <a:spcPct val="0"/>
                </a:spcBef>
                <a:spcAft>
                  <a:spcPct val="0"/>
                </a:spcAft>
              </a:pPr>
              <a:t>97</a:t>
            </a:fld>
            <a:endParaRPr lang="en-GB" sz="120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2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atin typeface="Calibri" charset="0"/>
              </a:rPr>
              <a:t>Figure 3.33</a:t>
            </a:r>
          </a:p>
        </p:txBody>
      </p:sp>
      <p:sp>
        <p:nvSpPr>
          <p:cNvPr id="142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CEF99B01-231B-0A48-8566-99033E12EC42}" type="slidenum">
              <a:rPr lang="en-GB" sz="1200">
                <a:latin typeface="Calibri" charset="0"/>
              </a:rPr>
              <a:pPr eaLnBrk="1" fontAlgn="base" hangingPunct="1">
                <a:spcBef>
                  <a:spcPct val="0"/>
                </a:spcBef>
                <a:spcAft>
                  <a:spcPct val="0"/>
                </a:spcAft>
              </a:pPr>
              <a:t>103</a:t>
            </a:fld>
            <a:endParaRPr lang="en-GB" sz="1200">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defTabSz="914400" eaLnBrk="1" fontAlgn="base" hangingPunct="1">
              <a:spcBef>
                <a:spcPct val="0"/>
              </a:spcBef>
              <a:spcAft>
                <a:spcPct val="0"/>
              </a:spcAft>
            </a:pPr>
            <a:fld id="{B37E82D1-09DF-1B4C-BF53-FE60778D0192}" type="slidenum">
              <a:rPr lang="en-GB" sz="1200">
                <a:latin typeface="Arial" charset="0"/>
                <a:cs typeface="Arial" charset="0"/>
              </a:rPr>
              <a:pPr defTabSz="914400" eaLnBrk="1" fontAlgn="base" hangingPunct="1">
                <a:spcBef>
                  <a:spcPct val="0"/>
                </a:spcBef>
                <a:spcAft>
                  <a:spcPct val="0"/>
                </a:spcAft>
              </a:pPr>
              <a:t>105</a:t>
            </a:fld>
            <a:endParaRPr lang="en-GB" sz="1200">
              <a:latin typeface="Arial" charset="0"/>
              <a:cs typeface="Arial" charset="0"/>
            </a:endParaRPr>
          </a:p>
        </p:txBody>
      </p:sp>
      <p:sp>
        <p:nvSpPr>
          <p:cNvPr id="145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54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defTabSz="914400" eaLnBrk="1" fontAlgn="base" hangingPunct="1">
              <a:spcBef>
                <a:spcPct val="0"/>
              </a:spcBef>
              <a:spcAft>
                <a:spcPct val="0"/>
              </a:spcAft>
            </a:pPr>
            <a:fld id="{893511EE-A778-8044-8433-0A8F0415A0F4}" type="slidenum">
              <a:rPr lang="en-GB" sz="1200">
                <a:latin typeface="Arial" charset="0"/>
                <a:cs typeface="Arial" charset="0"/>
              </a:rPr>
              <a:pPr defTabSz="914400" eaLnBrk="1" fontAlgn="base" hangingPunct="1">
                <a:spcBef>
                  <a:spcPct val="0"/>
                </a:spcBef>
                <a:spcAft>
                  <a:spcPct val="0"/>
                </a:spcAft>
              </a:pPr>
              <a:t>106</a:t>
            </a:fld>
            <a:endParaRPr lang="en-GB" sz="1200">
              <a:latin typeface="Arial" charset="0"/>
              <a:cs typeface="Arial" charset="0"/>
            </a:endParaRPr>
          </a:p>
        </p:txBody>
      </p:sp>
      <p:sp>
        <p:nvSpPr>
          <p:cNvPr id="147458" name="Rectangle 2"/>
          <p:cNvSpPr>
            <a:spLocks noGrp="1" noRot="1" noChangeAspect="1" noChangeArrowheads="1" noTextEdit="1"/>
          </p:cNvSpPr>
          <p:nvPr>
            <p:ph type="sldImg"/>
          </p:nvPr>
        </p:nvSpPr>
        <p:spPr bwMode="auto">
          <a:xfrm>
            <a:off x="1150938" y="693738"/>
            <a:ext cx="4557712" cy="341788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7459"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88581" tIns="45040" rIns="88581" bIns="45040"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0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Figure 11.6</a:t>
            </a:r>
          </a:p>
        </p:txBody>
      </p:sp>
      <p:sp>
        <p:nvSpPr>
          <p:cNvPr id="150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DF95057E-89FF-BE4E-B93B-46447998C5D5}" type="slidenum">
              <a:rPr lang="en-GB" sz="1200">
                <a:latin typeface="Calibri" charset="0"/>
              </a:rPr>
              <a:pPr eaLnBrk="1" fontAlgn="base" hangingPunct="1">
                <a:spcBef>
                  <a:spcPct val="0"/>
                </a:spcBef>
                <a:spcAft>
                  <a:spcPct val="0"/>
                </a:spcAft>
              </a:pPr>
              <a:t>108</a:t>
            </a:fld>
            <a:endParaRPr lang="en-GB" sz="1200">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Figure 11.6</a:t>
            </a:r>
          </a:p>
        </p:txBody>
      </p:sp>
      <p:sp>
        <p:nvSpPr>
          <p:cNvPr id="153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00B3769D-9FA1-6640-B92E-AB707C494612}" type="slidenum">
              <a:rPr lang="en-GB" sz="1200">
                <a:latin typeface="Calibri" charset="0"/>
              </a:rPr>
              <a:pPr eaLnBrk="1" fontAlgn="base" hangingPunct="1">
                <a:spcBef>
                  <a:spcPct val="0"/>
                </a:spcBef>
                <a:spcAft>
                  <a:spcPct val="0"/>
                </a:spcAft>
              </a:pPr>
              <a:t>110</a:t>
            </a:fld>
            <a:endParaRPr lang="en-GB" sz="1200">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defTabSz="914400" eaLnBrk="1" fontAlgn="base" hangingPunct="1">
              <a:spcBef>
                <a:spcPct val="0"/>
              </a:spcBef>
              <a:spcAft>
                <a:spcPct val="0"/>
              </a:spcAft>
            </a:pPr>
            <a:fld id="{84B0D337-81EA-594E-AE22-F7E220F5599E}" type="slidenum">
              <a:rPr lang="en-GB" sz="1200">
                <a:latin typeface="Arial" charset="0"/>
                <a:cs typeface="Arial" charset="0"/>
              </a:rPr>
              <a:pPr defTabSz="914400" eaLnBrk="1" fontAlgn="base" hangingPunct="1">
                <a:spcBef>
                  <a:spcPct val="0"/>
                </a:spcBef>
                <a:spcAft>
                  <a:spcPct val="0"/>
                </a:spcAft>
              </a:pPr>
              <a:t>112</a:t>
            </a:fld>
            <a:endParaRPr lang="en-GB" sz="1200">
              <a:latin typeface="Arial" charset="0"/>
              <a:cs typeface="Arial" charset="0"/>
            </a:endParaRPr>
          </a:p>
        </p:txBody>
      </p:sp>
      <p:sp>
        <p:nvSpPr>
          <p:cNvPr id="156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6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defTabSz="914400" eaLnBrk="1" fontAlgn="base" hangingPunct="1">
              <a:spcBef>
                <a:spcPct val="0"/>
              </a:spcBef>
              <a:spcAft>
                <a:spcPct val="0"/>
              </a:spcAft>
            </a:pPr>
            <a:fld id="{9EEF1F04-C829-6F4D-99A2-8C9B52D1BE83}" type="slidenum">
              <a:rPr lang="en-GB" sz="1200">
                <a:latin typeface="Arial" charset="0"/>
                <a:cs typeface="Arial" charset="0"/>
              </a:rPr>
              <a:pPr defTabSz="914400" eaLnBrk="1" fontAlgn="base" hangingPunct="1">
                <a:spcBef>
                  <a:spcPct val="0"/>
                </a:spcBef>
                <a:spcAft>
                  <a:spcPct val="0"/>
                </a:spcAft>
              </a:pPr>
              <a:t>113</a:t>
            </a:fld>
            <a:endParaRPr lang="en-GB" sz="1200">
              <a:latin typeface="Arial" charset="0"/>
              <a:cs typeface="Arial" charset="0"/>
            </a:endParaRPr>
          </a:p>
        </p:txBody>
      </p:sp>
      <p:sp>
        <p:nvSpPr>
          <p:cNvPr id="158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8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3925" eaLnBrk="0" hangingPunct="0">
              <a:defRPr sz="2400">
                <a:solidFill>
                  <a:schemeClr val="tx1"/>
                </a:solidFill>
                <a:latin typeface="Trebuchet MS" charset="0"/>
                <a:ea typeface="ＭＳ Ｐゴシック" charset="0"/>
                <a:cs typeface="ＭＳ Ｐゴシック" charset="0"/>
              </a:defRPr>
            </a:lvl1pPr>
            <a:lvl2pPr marL="742950" indent="-285750" defTabSz="923925" eaLnBrk="0" hangingPunct="0">
              <a:defRPr sz="2400">
                <a:solidFill>
                  <a:schemeClr val="tx1"/>
                </a:solidFill>
                <a:latin typeface="Trebuchet MS" charset="0"/>
                <a:ea typeface="ＭＳ Ｐゴシック" charset="0"/>
              </a:defRPr>
            </a:lvl2pPr>
            <a:lvl3pPr marL="1143000" indent="-228600" defTabSz="923925" eaLnBrk="0" hangingPunct="0">
              <a:defRPr sz="2400">
                <a:solidFill>
                  <a:schemeClr val="tx1"/>
                </a:solidFill>
                <a:latin typeface="Trebuchet MS" charset="0"/>
                <a:ea typeface="ＭＳ Ｐゴシック" charset="0"/>
              </a:defRPr>
            </a:lvl3pPr>
            <a:lvl4pPr marL="1600200" indent="-228600" defTabSz="923925" eaLnBrk="0" hangingPunct="0">
              <a:defRPr sz="2400">
                <a:solidFill>
                  <a:schemeClr val="tx1"/>
                </a:solidFill>
                <a:latin typeface="Trebuchet MS" charset="0"/>
                <a:ea typeface="ＭＳ Ｐゴシック" charset="0"/>
              </a:defRPr>
            </a:lvl4pPr>
            <a:lvl5pPr marL="2057400" indent="-228600" defTabSz="923925" eaLnBrk="0" hangingPunct="0">
              <a:defRPr sz="2400">
                <a:solidFill>
                  <a:schemeClr val="tx1"/>
                </a:solidFill>
                <a:latin typeface="Trebuchet MS" charset="0"/>
                <a:ea typeface="ＭＳ Ｐゴシック" charset="0"/>
              </a:defRPr>
            </a:lvl5pPr>
            <a:lvl6pPr marL="2514600" indent="-228600" defTabSz="923925"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defTabSz="923925"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defTabSz="923925"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defTabSz="923925"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D8279E82-19E9-3C4B-BB3B-34FECC9993ED}" type="slidenum">
              <a:rPr lang="en-US" sz="1200">
                <a:latin typeface="Times New Roman" charset="0"/>
              </a:rPr>
              <a:pPr eaLnBrk="1" fontAlgn="base" hangingPunct="1">
                <a:spcBef>
                  <a:spcPct val="0"/>
                </a:spcBef>
                <a:spcAft>
                  <a:spcPct val="0"/>
                </a:spcAft>
              </a:pPr>
              <a:t>7</a:t>
            </a:fld>
            <a:endParaRPr lang="en-US" sz="1200">
              <a:latin typeface="Times New Roman" charset="0"/>
            </a:endParaRPr>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defTabSz="914400" eaLnBrk="1" fontAlgn="base" hangingPunct="1">
              <a:spcBef>
                <a:spcPct val="0"/>
              </a:spcBef>
              <a:spcAft>
                <a:spcPct val="0"/>
              </a:spcAft>
            </a:pPr>
            <a:fld id="{E957E265-F3E3-4A47-966F-0335175B2904}" type="slidenum">
              <a:rPr lang="en-GB" sz="1200">
                <a:latin typeface="Arial" charset="0"/>
                <a:cs typeface="Arial" charset="0"/>
              </a:rPr>
              <a:pPr defTabSz="914400" eaLnBrk="1" fontAlgn="base" hangingPunct="1">
                <a:spcBef>
                  <a:spcPct val="0"/>
                </a:spcBef>
                <a:spcAft>
                  <a:spcPct val="0"/>
                </a:spcAft>
              </a:pPr>
              <a:t>115</a:t>
            </a:fld>
            <a:endParaRPr lang="en-GB" sz="1200">
              <a:latin typeface="Arial" charset="0"/>
              <a:cs typeface="Arial" charset="0"/>
            </a:endParaRPr>
          </a:p>
        </p:txBody>
      </p:sp>
      <p:sp>
        <p:nvSpPr>
          <p:cNvPr id="161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1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3925" eaLnBrk="0" hangingPunct="0">
              <a:defRPr sz="2400">
                <a:solidFill>
                  <a:schemeClr val="tx1"/>
                </a:solidFill>
                <a:latin typeface="Trebuchet MS" charset="0"/>
                <a:ea typeface="ＭＳ Ｐゴシック" charset="0"/>
                <a:cs typeface="ＭＳ Ｐゴシック" charset="0"/>
              </a:defRPr>
            </a:lvl1pPr>
            <a:lvl2pPr marL="742950" indent="-285750" defTabSz="923925" eaLnBrk="0" hangingPunct="0">
              <a:defRPr sz="2400">
                <a:solidFill>
                  <a:schemeClr val="tx1"/>
                </a:solidFill>
                <a:latin typeface="Trebuchet MS" charset="0"/>
                <a:ea typeface="ＭＳ Ｐゴシック" charset="0"/>
              </a:defRPr>
            </a:lvl2pPr>
            <a:lvl3pPr marL="1143000" indent="-228600" defTabSz="923925" eaLnBrk="0" hangingPunct="0">
              <a:defRPr sz="2400">
                <a:solidFill>
                  <a:schemeClr val="tx1"/>
                </a:solidFill>
                <a:latin typeface="Trebuchet MS" charset="0"/>
                <a:ea typeface="ＭＳ Ｐゴシック" charset="0"/>
              </a:defRPr>
            </a:lvl3pPr>
            <a:lvl4pPr marL="1600200" indent="-228600" defTabSz="923925" eaLnBrk="0" hangingPunct="0">
              <a:defRPr sz="2400">
                <a:solidFill>
                  <a:schemeClr val="tx1"/>
                </a:solidFill>
                <a:latin typeface="Trebuchet MS" charset="0"/>
                <a:ea typeface="ＭＳ Ｐゴシック" charset="0"/>
              </a:defRPr>
            </a:lvl4pPr>
            <a:lvl5pPr marL="2057400" indent="-228600" defTabSz="923925" eaLnBrk="0" hangingPunct="0">
              <a:defRPr sz="2400">
                <a:solidFill>
                  <a:schemeClr val="tx1"/>
                </a:solidFill>
                <a:latin typeface="Trebuchet MS" charset="0"/>
                <a:ea typeface="ＭＳ Ｐゴシック" charset="0"/>
              </a:defRPr>
            </a:lvl5pPr>
            <a:lvl6pPr marL="2514600" indent="-228600" defTabSz="923925"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defTabSz="923925"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defTabSz="923925"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defTabSz="923925"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219EFB45-C9A5-1B42-BF78-EEC5344E2F80}" type="slidenum">
              <a:rPr lang="en-US" sz="1200">
                <a:latin typeface="Times New Roman" charset="0"/>
              </a:rPr>
              <a:pPr eaLnBrk="1" fontAlgn="base" hangingPunct="1">
                <a:spcBef>
                  <a:spcPct val="0"/>
                </a:spcBef>
                <a:spcAft>
                  <a:spcPct val="0"/>
                </a:spcAft>
              </a:pPr>
              <a:t>8</a:t>
            </a:fld>
            <a:endParaRPr lang="en-US" sz="1200">
              <a:latin typeface="Times New Roman" charset="0"/>
            </a:endParaRPr>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3925" eaLnBrk="0" hangingPunct="0">
              <a:defRPr sz="2400">
                <a:solidFill>
                  <a:schemeClr val="tx1"/>
                </a:solidFill>
                <a:latin typeface="Trebuchet MS" charset="0"/>
                <a:ea typeface="ＭＳ Ｐゴシック" charset="0"/>
                <a:cs typeface="ＭＳ Ｐゴシック" charset="0"/>
              </a:defRPr>
            </a:lvl1pPr>
            <a:lvl2pPr marL="742950" indent="-285750" defTabSz="923925" eaLnBrk="0" hangingPunct="0">
              <a:defRPr sz="2400">
                <a:solidFill>
                  <a:schemeClr val="tx1"/>
                </a:solidFill>
                <a:latin typeface="Trebuchet MS" charset="0"/>
                <a:ea typeface="ＭＳ Ｐゴシック" charset="0"/>
              </a:defRPr>
            </a:lvl2pPr>
            <a:lvl3pPr marL="1143000" indent="-228600" defTabSz="923925" eaLnBrk="0" hangingPunct="0">
              <a:defRPr sz="2400">
                <a:solidFill>
                  <a:schemeClr val="tx1"/>
                </a:solidFill>
                <a:latin typeface="Trebuchet MS" charset="0"/>
                <a:ea typeface="ＭＳ Ｐゴシック" charset="0"/>
              </a:defRPr>
            </a:lvl3pPr>
            <a:lvl4pPr marL="1600200" indent="-228600" defTabSz="923925" eaLnBrk="0" hangingPunct="0">
              <a:defRPr sz="2400">
                <a:solidFill>
                  <a:schemeClr val="tx1"/>
                </a:solidFill>
                <a:latin typeface="Trebuchet MS" charset="0"/>
                <a:ea typeface="ＭＳ Ｐゴシック" charset="0"/>
              </a:defRPr>
            </a:lvl4pPr>
            <a:lvl5pPr marL="2057400" indent="-228600" defTabSz="923925" eaLnBrk="0" hangingPunct="0">
              <a:defRPr sz="2400">
                <a:solidFill>
                  <a:schemeClr val="tx1"/>
                </a:solidFill>
                <a:latin typeface="Trebuchet MS" charset="0"/>
                <a:ea typeface="ＭＳ Ｐゴシック" charset="0"/>
              </a:defRPr>
            </a:lvl5pPr>
            <a:lvl6pPr marL="2514600" indent="-228600" defTabSz="923925"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defTabSz="923925"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defTabSz="923925"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defTabSz="923925"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B6037BBB-675B-DE40-9487-95FC12785F0E}" type="slidenum">
              <a:rPr lang="en-US" sz="1200">
                <a:latin typeface="Times New Roman" charset="0"/>
              </a:rPr>
              <a:pPr eaLnBrk="1" fontAlgn="base" hangingPunct="1">
                <a:spcBef>
                  <a:spcPct val="0"/>
                </a:spcBef>
                <a:spcAft>
                  <a:spcPct val="0"/>
                </a:spcAft>
              </a:pPr>
              <a:t>9</a:t>
            </a:fld>
            <a:endParaRPr lang="en-US" sz="1200">
              <a:latin typeface="Times New Roman" charset="0"/>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3925" eaLnBrk="0" hangingPunct="0">
              <a:defRPr sz="2400">
                <a:solidFill>
                  <a:schemeClr val="tx1"/>
                </a:solidFill>
                <a:latin typeface="Trebuchet MS" charset="0"/>
                <a:ea typeface="ＭＳ Ｐゴシック" charset="0"/>
                <a:cs typeface="ＭＳ Ｐゴシック" charset="0"/>
              </a:defRPr>
            </a:lvl1pPr>
            <a:lvl2pPr marL="742950" indent="-285750" defTabSz="923925" eaLnBrk="0" hangingPunct="0">
              <a:defRPr sz="2400">
                <a:solidFill>
                  <a:schemeClr val="tx1"/>
                </a:solidFill>
                <a:latin typeface="Trebuchet MS" charset="0"/>
                <a:ea typeface="ＭＳ Ｐゴシック" charset="0"/>
              </a:defRPr>
            </a:lvl2pPr>
            <a:lvl3pPr marL="1143000" indent="-228600" defTabSz="923925" eaLnBrk="0" hangingPunct="0">
              <a:defRPr sz="2400">
                <a:solidFill>
                  <a:schemeClr val="tx1"/>
                </a:solidFill>
                <a:latin typeface="Trebuchet MS" charset="0"/>
                <a:ea typeface="ＭＳ Ｐゴシック" charset="0"/>
              </a:defRPr>
            </a:lvl3pPr>
            <a:lvl4pPr marL="1600200" indent="-228600" defTabSz="923925" eaLnBrk="0" hangingPunct="0">
              <a:defRPr sz="2400">
                <a:solidFill>
                  <a:schemeClr val="tx1"/>
                </a:solidFill>
                <a:latin typeface="Trebuchet MS" charset="0"/>
                <a:ea typeface="ＭＳ Ｐゴシック" charset="0"/>
              </a:defRPr>
            </a:lvl4pPr>
            <a:lvl5pPr marL="2057400" indent="-228600" defTabSz="923925" eaLnBrk="0" hangingPunct="0">
              <a:defRPr sz="2400">
                <a:solidFill>
                  <a:schemeClr val="tx1"/>
                </a:solidFill>
                <a:latin typeface="Trebuchet MS" charset="0"/>
                <a:ea typeface="ＭＳ Ｐゴシック" charset="0"/>
              </a:defRPr>
            </a:lvl5pPr>
            <a:lvl6pPr marL="2514600" indent="-228600" defTabSz="923925"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defTabSz="923925"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defTabSz="923925"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defTabSz="923925"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932AB64C-CEB2-5142-A3D5-3141161C5DF0}" type="slidenum">
              <a:rPr lang="en-US" sz="1200">
                <a:latin typeface="Times New Roman" charset="0"/>
              </a:rPr>
              <a:pPr eaLnBrk="1" fontAlgn="base" hangingPunct="1">
                <a:spcBef>
                  <a:spcPct val="0"/>
                </a:spcBef>
                <a:spcAft>
                  <a:spcPct val="0"/>
                </a:spcAft>
              </a:pPr>
              <a:t>10</a:t>
            </a:fld>
            <a:endParaRPr lang="en-US" sz="1200">
              <a:latin typeface="Times New Roman" charset="0"/>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3925" eaLnBrk="0" hangingPunct="0">
              <a:defRPr sz="2400">
                <a:solidFill>
                  <a:schemeClr val="tx1"/>
                </a:solidFill>
                <a:latin typeface="Trebuchet MS" charset="0"/>
                <a:ea typeface="ＭＳ Ｐゴシック" charset="0"/>
                <a:cs typeface="ＭＳ Ｐゴシック" charset="0"/>
              </a:defRPr>
            </a:lvl1pPr>
            <a:lvl2pPr marL="742950" indent="-285750" defTabSz="923925" eaLnBrk="0" hangingPunct="0">
              <a:defRPr sz="2400">
                <a:solidFill>
                  <a:schemeClr val="tx1"/>
                </a:solidFill>
                <a:latin typeface="Trebuchet MS" charset="0"/>
                <a:ea typeface="ＭＳ Ｐゴシック" charset="0"/>
              </a:defRPr>
            </a:lvl2pPr>
            <a:lvl3pPr marL="1143000" indent="-228600" defTabSz="923925" eaLnBrk="0" hangingPunct="0">
              <a:defRPr sz="2400">
                <a:solidFill>
                  <a:schemeClr val="tx1"/>
                </a:solidFill>
                <a:latin typeface="Trebuchet MS" charset="0"/>
                <a:ea typeface="ＭＳ Ｐゴシック" charset="0"/>
              </a:defRPr>
            </a:lvl3pPr>
            <a:lvl4pPr marL="1600200" indent="-228600" defTabSz="923925" eaLnBrk="0" hangingPunct="0">
              <a:defRPr sz="2400">
                <a:solidFill>
                  <a:schemeClr val="tx1"/>
                </a:solidFill>
                <a:latin typeface="Trebuchet MS" charset="0"/>
                <a:ea typeface="ＭＳ Ｐゴシック" charset="0"/>
              </a:defRPr>
            </a:lvl4pPr>
            <a:lvl5pPr marL="2057400" indent="-228600" defTabSz="923925" eaLnBrk="0" hangingPunct="0">
              <a:defRPr sz="2400">
                <a:solidFill>
                  <a:schemeClr val="tx1"/>
                </a:solidFill>
                <a:latin typeface="Trebuchet MS" charset="0"/>
                <a:ea typeface="ＭＳ Ｐゴシック" charset="0"/>
              </a:defRPr>
            </a:lvl5pPr>
            <a:lvl6pPr marL="2514600" indent="-228600" defTabSz="923925"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defTabSz="923925"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defTabSz="923925"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defTabSz="923925"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F3239B55-2761-FB4B-85BB-2DE6A2F6B522}" type="slidenum">
              <a:rPr lang="en-US" sz="1200">
                <a:latin typeface="Times New Roman" charset="0"/>
              </a:rPr>
              <a:pPr eaLnBrk="1" fontAlgn="base" hangingPunct="1">
                <a:spcBef>
                  <a:spcPct val="0"/>
                </a:spcBef>
                <a:spcAft>
                  <a:spcPct val="0"/>
                </a:spcAft>
              </a:pPr>
              <a:t>11</a:t>
            </a:fld>
            <a:endParaRPr lang="en-US" sz="1200">
              <a:latin typeface="Times New Roman" charset="0"/>
            </a:endParaRP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defTabSz="914400" eaLnBrk="1" fontAlgn="base" hangingPunct="1">
              <a:spcBef>
                <a:spcPct val="0"/>
              </a:spcBef>
              <a:spcAft>
                <a:spcPct val="0"/>
              </a:spcAft>
            </a:pPr>
            <a:fld id="{E4BB8A63-1D2B-5848-9044-31A83211AC84}" type="slidenum">
              <a:rPr lang="en-GB" sz="1200">
                <a:latin typeface="Arial" charset="0"/>
                <a:cs typeface="Arial" charset="0"/>
              </a:rPr>
              <a:pPr defTabSz="914400" eaLnBrk="1" fontAlgn="base" hangingPunct="1">
                <a:spcBef>
                  <a:spcPct val="0"/>
                </a:spcBef>
                <a:spcAft>
                  <a:spcPct val="0"/>
                </a:spcAft>
              </a:pPr>
              <a:t>17</a:t>
            </a:fld>
            <a:endParaRPr lang="en-GB" sz="1200">
              <a:latin typeface="Arial" charset="0"/>
              <a:cs typeface="Arial" charset="0"/>
            </a:endParaRPr>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4875" eaLnBrk="0" hangingPunct="0">
              <a:defRPr sz="2400">
                <a:solidFill>
                  <a:schemeClr val="tx1"/>
                </a:solidFill>
                <a:latin typeface="Trebuchet MS" charset="0"/>
                <a:ea typeface="ＭＳ Ｐゴシック" charset="0"/>
                <a:cs typeface="ＭＳ Ｐゴシック" charset="0"/>
              </a:defRPr>
            </a:lvl1pPr>
            <a:lvl2pPr marL="742950" indent="-285750" defTabSz="904875" eaLnBrk="0" hangingPunct="0">
              <a:defRPr sz="2400">
                <a:solidFill>
                  <a:schemeClr val="tx1"/>
                </a:solidFill>
                <a:latin typeface="Trebuchet MS" charset="0"/>
                <a:ea typeface="ＭＳ Ｐゴシック" charset="0"/>
              </a:defRPr>
            </a:lvl2pPr>
            <a:lvl3pPr marL="1143000" indent="-228600" defTabSz="904875" eaLnBrk="0" hangingPunct="0">
              <a:defRPr sz="2400">
                <a:solidFill>
                  <a:schemeClr val="tx1"/>
                </a:solidFill>
                <a:latin typeface="Trebuchet MS" charset="0"/>
                <a:ea typeface="ＭＳ Ｐゴシック" charset="0"/>
              </a:defRPr>
            </a:lvl3pPr>
            <a:lvl4pPr marL="1600200" indent="-228600" defTabSz="904875" eaLnBrk="0" hangingPunct="0">
              <a:defRPr sz="2400">
                <a:solidFill>
                  <a:schemeClr val="tx1"/>
                </a:solidFill>
                <a:latin typeface="Trebuchet MS" charset="0"/>
                <a:ea typeface="ＭＳ Ｐゴシック" charset="0"/>
              </a:defRPr>
            </a:lvl4pPr>
            <a:lvl5pPr marL="2057400" indent="-228600" defTabSz="904875" eaLnBrk="0" hangingPunct="0">
              <a:defRPr sz="2400">
                <a:solidFill>
                  <a:schemeClr val="tx1"/>
                </a:solidFill>
                <a:latin typeface="Trebuchet MS" charset="0"/>
                <a:ea typeface="ＭＳ Ｐゴシック" charset="0"/>
              </a:defRPr>
            </a:lvl5pPr>
            <a:lvl6pPr marL="2514600" indent="-228600" defTabSz="904875"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defTabSz="904875"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defTabSz="904875"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defTabSz="904875"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B2666E71-F226-8E4D-92B6-3AC292045DDE}" type="slidenum">
              <a:rPr lang="en-US" sz="1200">
                <a:latin typeface="Times New Roman" charset="0"/>
              </a:rPr>
              <a:pPr eaLnBrk="1" fontAlgn="base" hangingPunct="1">
                <a:spcBef>
                  <a:spcPct val="0"/>
                </a:spcBef>
                <a:spcAft>
                  <a:spcPct val="0"/>
                </a:spcAft>
              </a:pPr>
              <a:t>26</a:t>
            </a:fld>
            <a:endParaRPr lang="en-US" sz="1200">
              <a:latin typeface="Times New Roman" charset="0"/>
            </a:endParaRPr>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DEB12A4E-BC10-2845-9ED2-5E73D93E6EEB}" type="datetimeFigureOut">
              <a:rPr lang="en-US" smtClean="0"/>
              <a:pPr>
                <a:defRPr/>
              </a:pPr>
              <a:t>1/7/16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4CBCEDB-3FDE-3847-A7F0-3D7894954B83}" type="slidenum">
              <a:rPr lang="en-US" smtClean="0"/>
              <a:pPr>
                <a:defRPr/>
              </a:pPr>
              <a:t>‹#›</a:t>
            </a:fld>
            <a:endParaRPr lang="en-US"/>
          </a:p>
        </p:txBody>
      </p:sp>
    </p:spTree>
    <p:extLst>
      <p:ext uri="{BB962C8B-B14F-4D97-AF65-F5344CB8AC3E}">
        <p14:creationId xmlns:p14="http://schemas.microsoft.com/office/powerpoint/2010/main" val="2276761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E317C59-0283-8846-8171-C504EFAA081D}" type="datetimeFigureOut">
              <a:rPr lang="en-US" smtClean="0"/>
              <a:pPr>
                <a:defRPr/>
              </a:pPr>
              <a:t>1/7/16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CB87B3A-1E94-B544-A082-C2E13D46FF87}" type="slidenum">
              <a:rPr lang="en-US" smtClean="0"/>
              <a:pPr>
                <a:defRPr/>
              </a:pPr>
              <a:t>‹#›</a:t>
            </a:fld>
            <a:endParaRPr lang="en-US"/>
          </a:p>
        </p:txBody>
      </p:sp>
    </p:spTree>
    <p:extLst>
      <p:ext uri="{BB962C8B-B14F-4D97-AF65-F5344CB8AC3E}">
        <p14:creationId xmlns:p14="http://schemas.microsoft.com/office/powerpoint/2010/main" val="334564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3F161F4-0044-B84F-89E8-965B640017C2}" type="datetimeFigureOut">
              <a:rPr lang="en-US" smtClean="0"/>
              <a:pPr>
                <a:defRPr/>
              </a:pPr>
              <a:t>1/7/16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F1237FB-590A-0046-94DE-46A2502EDF8B}" type="slidenum">
              <a:rPr lang="en-US" smtClean="0"/>
              <a:pPr>
                <a:defRPr/>
              </a:pPr>
              <a:t>‹#›</a:t>
            </a:fld>
            <a:endParaRPr lang="en-US"/>
          </a:p>
        </p:txBody>
      </p:sp>
    </p:spTree>
    <p:extLst>
      <p:ext uri="{BB962C8B-B14F-4D97-AF65-F5344CB8AC3E}">
        <p14:creationId xmlns:p14="http://schemas.microsoft.com/office/powerpoint/2010/main" val="2382989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1371600"/>
            <a:ext cx="43815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371600"/>
            <a:ext cx="43815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767EDC8-441D-FB4E-B2AB-89787FFE13D8}" type="slidenum">
              <a:rPr lang="en-US"/>
              <a:pPr>
                <a:defRPr/>
              </a:pPr>
              <a:t>‹#›</a:t>
            </a:fld>
            <a:endParaRPr lang="en-US"/>
          </a:p>
        </p:txBody>
      </p:sp>
    </p:spTree>
    <p:extLst>
      <p:ext uri="{BB962C8B-B14F-4D97-AF65-F5344CB8AC3E}">
        <p14:creationId xmlns:p14="http://schemas.microsoft.com/office/powerpoint/2010/main" val="181651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0AEF87A-14E0-AE49-9149-452061200E98}" type="datetimeFigureOut">
              <a:rPr lang="en-US" smtClean="0"/>
              <a:pPr>
                <a:defRPr/>
              </a:pPr>
              <a:t>1/7/16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95C3C4C-84EA-CE49-ABE9-5AAC479B9D1F}" type="slidenum">
              <a:rPr lang="en-US" smtClean="0"/>
              <a:pPr>
                <a:defRPr/>
              </a:pPr>
              <a:t>‹#›</a:t>
            </a:fld>
            <a:endParaRPr lang="en-US"/>
          </a:p>
        </p:txBody>
      </p:sp>
    </p:spTree>
    <p:extLst>
      <p:ext uri="{BB962C8B-B14F-4D97-AF65-F5344CB8AC3E}">
        <p14:creationId xmlns:p14="http://schemas.microsoft.com/office/powerpoint/2010/main" val="3948892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E36E7E1-56E3-8D44-A021-4493A41EB6AA}" type="datetimeFigureOut">
              <a:rPr lang="en-US" smtClean="0"/>
              <a:pPr>
                <a:defRPr/>
              </a:pPr>
              <a:t>1/7/16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A1A582B-632A-8D46-9E86-D0300B072E66}" type="slidenum">
              <a:rPr lang="en-US" smtClean="0"/>
              <a:pPr>
                <a:defRPr/>
              </a:pPr>
              <a:t>‹#›</a:t>
            </a:fld>
            <a:endParaRPr lang="en-US"/>
          </a:p>
        </p:txBody>
      </p:sp>
    </p:spTree>
    <p:extLst>
      <p:ext uri="{BB962C8B-B14F-4D97-AF65-F5344CB8AC3E}">
        <p14:creationId xmlns:p14="http://schemas.microsoft.com/office/powerpoint/2010/main" val="3743631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56245F48-DA0C-3B4C-86E7-291520EE5981}" type="datetimeFigureOut">
              <a:rPr lang="en-US" smtClean="0"/>
              <a:pPr>
                <a:defRPr/>
              </a:pPr>
              <a:t>1/7/16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DAAF3B-E0BA-F743-966B-C7CF61C64BC0}" type="slidenum">
              <a:rPr lang="en-US" smtClean="0"/>
              <a:pPr>
                <a:defRPr/>
              </a:pPr>
              <a:t>‹#›</a:t>
            </a:fld>
            <a:endParaRPr lang="en-US"/>
          </a:p>
        </p:txBody>
      </p:sp>
    </p:spTree>
    <p:extLst>
      <p:ext uri="{BB962C8B-B14F-4D97-AF65-F5344CB8AC3E}">
        <p14:creationId xmlns:p14="http://schemas.microsoft.com/office/powerpoint/2010/main" val="3378132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2410ADAD-5EB1-DD4E-AD0C-50A4C5DEA6CE}" type="datetimeFigureOut">
              <a:rPr lang="en-US" smtClean="0"/>
              <a:pPr>
                <a:defRPr/>
              </a:pPr>
              <a:t>1/7/16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A873D43-3591-A248-A234-2EFC52C8EC4A}" type="slidenum">
              <a:rPr lang="en-US" smtClean="0"/>
              <a:pPr>
                <a:defRPr/>
              </a:pPr>
              <a:t>‹#›</a:t>
            </a:fld>
            <a:endParaRPr lang="en-US"/>
          </a:p>
        </p:txBody>
      </p:sp>
    </p:spTree>
    <p:extLst>
      <p:ext uri="{BB962C8B-B14F-4D97-AF65-F5344CB8AC3E}">
        <p14:creationId xmlns:p14="http://schemas.microsoft.com/office/powerpoint/2010/main" val="60748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AA9A9CCD-EBB3-4146-B5B8-2C2414FB091F}" type="datetimeFigureOut">
              <a:rPr lang="en-US" smtClean="0"/>
              <a:pPr>
                <a:defRPr/>
              </a:pPr>
              <a:t>1/7/16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429466A-420A-E440-9B13-16D684D40CD8}" type="slidenum">
              <a:rPr lang="en-US" smtClean="0"/>
              <a:pPr>
                <a:defRPr/>
              </a:pPr>
              <a:t>‹#›</a:t>
            </a:fld>
            <a:endParaRPr lang="en-US"/>
          </a:p>
        </p:txBody>
      </p:sp>
    </p:spTree>
    <p:extLst>
      <p:ext uri="{BB962C8B-B14F-4D97-AF65-F5344CB8AC3E}">
        <p14:creationId xmlns:p14="http://schemas.microsoft.com/office/powerpoint/2010/main" val="866312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7BB890C-36D4-E34A-9899-91A270B7B3D4}" type="datetimeFigureOut">
              <a:rPr lang="en-US" smtClean="0"/>
              <a:pPr>
                <a:defRPr/>
              </a:pPr>
              <a:t>1/7/16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93B4CDF-F38F-DE46-815D-5AE0A441A9AB}" type="slidenum">
              <a:rPr lang="en-US" smtClean="0"/>
              <a:pPr>
                <a:defRPr/>
              </a:pPr>
              <a:t>‹#›</a:t>
            </a:fld>
            <a:endParaRPr lang="en-US"/>
          </a:p>
        </p:txBody>
      </p:sp>
    </p:spTree>
    <p:extLst>
      <p:ext uri="{BB962C8B-B14F-4D97-AF65-F5344CB8AC3E}">
        <p14:creationId xmlns:p14="http://schemas.microsoft.com/office/powerpoint/2010/main" val="3076975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EB85C3A-36FF-1B46-B65D-41FE00F0AC85}" type="datetimeFigureOut">
              <a:rPr lang="en-US" smtClean="0"/>
              <a:pPr>
                <a:defRPr/>
              </a:pPr>
              <a:t>1/7/16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74D5CC3-E5C4-3348-8008-0BA6D323F196}" type="slidenum">
              <a:rPr lang="en-US" smtClean="0"/>
              <a:pPr>
                <a:defRPr/>
              </a:pPr>
              <a:t>‹#›</a:t>
            </a:fld>
            <a:endParaRPr lang="en-US"/>
          </a:p>
        </p:txBody>
      </p:sp>
    </p:spTree>
    <p:extLst>
      <p:ext uri="{BB962C8B-B14F-4D97-AF65-F5344CB8AC3E}">
        <p14:creationId xmlns:p14="http://schemas.microsoft.com/office/powerpoint/2010/main" val="698193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AB8C201-F401-CA4D-81F4-8E58401F149D}" type="datetimeFigureOut">
              <a:rPr lang="en-US" smtClean="0"/>
              <a:pPr>
                <a:defRPr/>
              </a:pPr>
              <a:t>1/7/16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C2BD03F-226F-A649-9AE2-339B62C8B8DC}" type="slidenum">
              <a:rPr lang="en-US" smtClean="0"/>
              <a:pPr>
                <a:defRPr/>
              </a:pPr>
              <a:t>‹#›</a:t>
            </a:fld>
            <a:endParaRPr lang="en-US"/>
          </a:p>
        </p:txBody>
      </p:sp>
    </p:spTree>
    <p:extLst>
      <p:ext uri="{BB962C8B-B14F-4D97-AF65-F5344CB8AC3E}">
        <p14:creationId xmlns:p14="http://schemas.microsoft.com/office/powerpoint/2010/main" val="27077607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DD9ADF1-EC90-6E43-8DC1-CEF57FE0318C}" type="datetimeFigureOut">
              <a:rPr lang="en-US" smtClean="0"/>
              <a:pPr>
                <a:defRPr/>
              </a:pPr>
              <a:t>1/7/16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374A850-05C7-8643-BCB3-5B775E3A7AA0}" type="slidenum">
              <a:rPr lang="en-US" smtClean="0"/>
              <a:pPr>
                <a:defRPr/>
              </a:pPr>
              <a:t>‹#›</a:t>
            </a:fld>
            <a:endParaRPr lang="en-US"/>
          </a:p>
        </p:txBody>
      </p:sp>
    </p:spTree>
    <p:extLst>
      <p:ext uri="{BB962C8B-B14F-4D97-AF65-F5344CB8AC3E}">
        <p14:creationId xmlns:p14="http://schemas.microsoft.com/office/powerpoint/2010/main" val="3106745607"/>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elzarki@uci.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70.bin"/><Relationship Id="rId4" Type="http://schemas.openxmlformats.org/officeDocument/2006/relationships/image" Target="../media/image11.emf"/><Relationship Id="rId1" Type="http://schemas.openxmlformats.org/officeDocument/2006/relationships/vmlDrawing" Target="../drawings/vmlDrawing24.vml"/><Relationship Id="rId2"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71.bin"/><Relationship Id="rId4" Type="http://schemas.openxmlformats.org/officeDocument/2006/relationships/image" Target="../media/image40.emf"/><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72.bin"/><Relationship Id="rId4" Type="http://schemas.openxmlformats.org/officeDocument/2006/relationships/image" Target="../media/image41.emf"/><Relationship Id="rId1" Type="http://schemas.openxmlformats.org/officeDocument/2006/relationships/vmlDrawing" Target="../drawings/vmlDrawing26.vml"/><Relationship Id="rId2"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106.xml.rels><?xml version="1.0" encoding="UTF-8" standalone="yes"?>
<Relationships xmlns="http://schemas.openxmlformats.org/package/2006/relationships"><Relationship Id="rId3" Type="http://schemas.openxmlformats.org/officeDocument/2006/relationships/image" Target="../media/image42.wmf"/><Relationship Id="rId4" Type="http://schemas.openxmlformats.org/officeDocument/2006/relationships/image" Target="../media/image43.wm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43.bin"/><Relationship Id="rId5" Type="http://schemas.openxmlformats.org/officeDocument/2006/relationships/image" Target="../media/image5.wmf"/><Relationship Id="rId6" Type="http://schemas.openxmlformats.org/officeDocument/2006/relationships/oleObject" Target="../embeddings/oleObject44.bin"/><Relationship Id="rId7" Type="http://schemas.openxmlformats.org/officeDocument/2006/relationships/oleObject" Target="../embeddings/oleObject45.bin"/><Relationship Id="rId8" Type="http://schemas.openxmlformats.org/officeDocument/2006/relationships/oleObject" Target="../embeddings/oleObject46.bin"/><Relationship Id="rId9" Type="http://schemas.openxmlformats.org/officeDocument/2006/relationships/oleObject" Target="../embeddings/oleObject47.bin"/><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3.wmf"/><Relationship Id="rId4" Type="http://schemas.openxmlformats.org/officeDocument/2006/relationships/image" Target="../media/image44.wmf"/><Relationship Id="rId5" Type="http://schemas.openxmlformats.org/officeDocument/2006/relationships/image" Target="../media/image45.wmf"/><Relationship Id="rId6" Type="http://schemas.openxmlformats.org/officeDocument/2006/relationships/image" Target="../media/image46.wmf"/><Relationship Id="rId7" Type="http://schemas.openxmlformats.org/officeDocument/2006/relationships/image" Target="../media/image47.wmf"/><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113.xml.rels><?xml version="1.0" encoding="UTF-8" standalone="yes"?>
<Relationships xmlns="http://schemas.openxmlformats.org/package/2006/relationships"><Relationship Id="rId3" Type="http://schemas.openxmlformats.org/officeDocument/2006/relationships/image" Target="../media/image43.wmf"/><Relationship Id="rId4" Type="http://schemas.openxmlformats.org/officeDocument/2006/relationships/image" Target="../media/image44.wmf"/><Relationship Id="rId5" Type="http://schemas.openxmlformats.org/officeDocument/2006/relationships/image" Target="../media/image45.wmf"/><Relationship Id="rId6" Type="http://schemas.openxmlformats.org/officeDocument/2006/relationships/image" Target="../media/image46.wmf"/><Relationship Id="rId7" Type="http://schemas.openxmlformats.org/officeDocument/2006/relationships/image" Target="../media/image47.wmf"/><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3.wmf"/><Relationship Id="rId4" Type="http://schemas.openxmlformats.org/officeDocument/2006/relationships/image" Target="../media/image44.wmf"/><Relationship Id="rId5" Type="http://schemas.openxmlformats.org/officeDocument/2006/relationships/image" Target="../media/image48.wmf"/><Relationship Id="rId6" Type="http://schemas.openxmlformats.org/officeDocument/2006/relationships/image" Target="../media/image49.wmf"/><Relationship Id="rId7" Type="http://schemas.openxmlformats.org/officeDocument/2006/relationships/image" Target="../media/image50.wmf"/><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8.bin"/><Relationship Id="rId4" Type="http://schemas.openxmlformats.org/officeDocument/2006/relationships/image" Target="../media/image9.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9.bin"/><Relationship Id="rId4" Type="http://schemas.openxmlformats.org/officeDocument/2006/relationships/image" Target="../media/image10.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0.bin"/><Relationship Id="rId4" Type="http://schemas.openxmlformats.org/officeDocument/2006/relationships/image" Target="../media/image11.emf"/><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1.bin"/><Relationship Id="rId4" Type="http://schemas.openxmlformats.org/officeDocument/2006/relationships/image" Target="../media/image12.emf"/><Relationship Id="rId1" Type="http://schemas.openxmlformats.org/officeDocument/2006/relationships/vmlDrawing" Target="../drawings/vmlDrawing8.vml"/><Relationship Id="rId2"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2.bin"/><Relationship Id="rId4" Type="http://schemas.openxmlformats.org/officeDocument/2006/relationships/image" Target="../media/image13.emf"/><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3.bin"/><Relationship Id="rId4" Type="http://schemas.openxmlformats.org/officeDocument/2006/relationships/image" Target="../media/image14.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4.bin"/><Relationship Id="rId4" Type="http://schemas.openxmlformats.org/officeDocument/2006/relationships/image" Target="../media/image15.emf"/><Relationship Id="rId5" Type="http://schemas.openxmlformats.org/officeDocument/2006/relationships/oleObject" Target="../embeddings/oleObject55.bin"/><Relationship Id="rId6" Type="http://schemas.openxmlformats.org/officeDocument/2006/relationships/image" Target="../media/image16.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56.bin"/><Relationship Id="rId5" Type="http://schemas.openxmlformats.org/officeDocument/2006/relationships/image" Target="../media/image17.emf"/><Relationship Id="rId6" Type="http://schemas.openxmlformats.org/officeDocument/2006/relationships/oleObject" Target="../embeddings/oleObject57.bin"/><Relationship Id="rId7" Type="http://schemas.openxmlformats.org/officeDocument/2006/relationships/image" Target="../media/image18.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8.bin"/><Relationship Id="rId4" Type="http://schemas.openxmlformats.org/officeDocument/2006/relationships/image" Target="../media/image19.emf"/><Relationship Id="rId5" Type="http://schemas.openxmlformats.org/officeDocument/2006/relationships/oleObject" Target="../embeddings/oleObject59.bin"/><Relationship Id="rId6" Type="http://schemas.openxmlformats.org/officeDocument/2006/relationships/image" Target="../media/image20.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0.bin"/><Relationship Id="rId4" Type="http://schemas.openxmlformats.org/officeDocument/2006/relationships/image" Target="../media/image21.emf"/><Relationship Id="rId5" Type="http://schemas.openxmlformats.org/officeDocument/2006/relationships/oleObject" Target="../embeddings/oleObject61.bin"/><Relationship Id="rId6" Type="http://schemas.openxmlformats.org/officeDocument/2006/relationships/image" Target="../media/image22.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2.bin"/><Relationship Id="rId4" Type="http://schemas.openxmlformats.org/officeDocument/2006/relationships/image" Target="../media/image23.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3.bin"/><Relationship Id="rId4" Type="http://schemas.openxmlformats.org/officeDocument/2006/relationships/image" Target="../media/image24.emf"/><Relationship Id="rId1" Type="http://schemas.openxmlformats.org/officeDocument/2006/relationships/vmlDrawing" Target="../drawings/vmlDrawing16.vml"/><Relationship Id="rId2"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4.bin"/><Relationship Id="rId4" Type="http://schemas.openxmlformats.org/officeDocument/2006/relationships/image" Target="../media/image25.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file:///\\localhost\Users\anthonysteed\Desktop\Macintosh%20HD:Users:anthonysteed:Dropbox:netbook:chapter%203.docx!OLE_LINK7" TargetMode="External"/><Relationship Id="rId4" Type="http://schemas.openxmlformats.org/officeDocument/2006/relationships/image" Target="../media/image26.e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42.xml.rels><?xml version="1.0" encoding="UTF-8" standalone="yes"?>
<Relationships xmlns="http://schemas.openxmlformats.org/package/2006/relationships"><Relationship Id="rId3" Type="http://schemas.openxmlformats.org/officeDocument/2006/relationships/oleObject" Target="file:///\\localhost\Users\anthonysteed\Desktop\Macintosh%20HD:Users:anthonysteed:Dropbox:netbook:chapter%203.docx!OLE_LINK7" TargetMode="External"/><Relationship Id="rId4" Type="http://schemas.openxmlformats.org/officeDocument/2006/relationships/image" Target="../media/image26.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xml.rels><?xml version="1.0" encoding="UTF-8" standalone="yes"?>
<Relationships xmlns="http://schemas.openxmlformats.org/package/2006/relationships"><Relationship Id="rId9" Type="http://schemas.openxmlformats.org/officeDocument/2006/relationships/image" Target="../media/image5.wmf"/><Relationship Id="rId20" Type="http://schemas.openxmlformats.org/officeDocument/2006/relationships/oleObject" Target="../embeddings/oleObject11.bin"/><Relationship Id="rId21" Type="http://schemas.openxmlformats.org/officeDocument/2006/relationships/oleObject" Target="../embeddings/oleObject12.bin"/><Relationship Id="rId22" Type="http://schemas.openxmlformats.org/officeDocument/2006/relationships/oleObject" Target="../embeddings/oleObject13.bin"/><Relationship Id="rId23" Type="http://schemas.openxmlformats.org/officeDocument/2006/relationships/oleObject" Target="../embeddings/oleObject14.bin"/><Relationship Id="rId24" Type="http://schemas.openxmlformats.org/officeDocument/2006/relationships/oleObject" Target="../embeddings/oleObject15.bin"/><Relationship Id="rId25" Type="http://schemas.openxmlformats.org/officeDocument/2006/relationships/oleObject" Target="../embeddings/oleObject16.bin"/><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8.wmf"/><Relationship Id="rId13" Type="http://schemas.openxmlformats.org/officeDocument/2006/relationships/oleObject" Target="../embeddings/oleObject4.bin"/><Relationship Id="rId14" Type="http://schemas.openxmlformats.org/officeDocument/2006/relationships/oleObject" Target="../embeddings/oleObject5.bin"/><Relationship Id="rId15" Type="http://schemas.openxmlformats.org/officeDocument/2006/relationships/oleObject" Target="../embeddings/oleObject6.bin"/><Relationship Id="rId16" Type="http://schemas.openxmlformats.org/officeDocument/2006/relationships/oleObject" Target="../embeddings/oleObject7.bin"/><Relationship Id="rId17" Type="http://schemas.openxmlformats.org/officeDocument/2006/relationships/oleObject" Target="../embeddings/oleObject8.bin"/><Relationship Id="rId18" Type="http://schemas.openxmlformats.org/officeDocument/2006/relationships/oleObject" Target="../embeddings/oleObject9.bin"/><Relationship Id="rId19" Type="http://schemas.openxmlformats.org/officeDocument/2006/relationships/oleObject" Target="../embeddings/oleObject10.bin"/><Relationship Id="rId1" Type="http://schemas.openxmlformats.org/officeDocument/2006/relationships/vmlDrawing" Target="../drawings/vmlDrawing1.vml"/><Relationship Id="rId2" Type="http://schemas.openxmlformats.org/officeDocument/2006/relationships/slideLayout" Target="../slideLayouts/slideLayout4.xml"/><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3.wmf"/><Relationship Id="rId6" Type="http://schemas.openxmlformats.org/officeDocument/2006/relationships/oleObject" Target="../embeddings/oleObject2.bin"/><Relationship Id="rId7" Type="http://schemas.openxmlformats.org/officeDocument/2006/relationships/image" Target="../media/image4.wmf"/><Relationship Id="rId8"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6.xml.rels><?xml version="1.0" encoding="UTF-8" standalone="yes"?>
<Relationships xmlns="http://schemas.openxmlformats.org/package/2006/relationships"><Relationship Id="rId9" Type="http://schemas.openxmlformats.org/officeDocument/2006/relationships/image" Target="../media/image4.wmf"/><Relationship Id="rId20" Type="http://schemas.openxmlformats.org/officeDocument/2006/relationships/oleObject" Target="../embeddings/oleObject27.bin"/><Relationship Id="rId21" Type="http://schemas.openxmlformats.org/officeDocument/2006/relationships/oleObject" Target="../embeddings/oleObject28.bin"/><Relationship Id="rId22" Type="http://schemas.openxmlformats.org/officeDocument/2006/relationships/oleObject" Target="../embeddings/oleObject29.bin"/><Relationship Id="rId10" Type="http://schemas.openxmlformats.org/officeDocument/2006/relationships/oleObject" Target="../embeddings/oleObject19.bin"/><Relationship Id="rId11" Type="http://schemas.openxmlformats.org/officeDocument/2006/relationships/oleObject" Target="../embeddings/oleObject20.bin"/><Relationship Id="rId12" Type="http://schemas.openxmlformats.org/officeDocument/2006/relationships/image" Target="../media/image7.png"/><Relationship Id="rId13" Type="http://schemas.openxmlformats.org/officeDocument/2006/relationships/oleObject" Target="../embeddings/oleObject21.bin"/><Relationship Id="rId14" Type="http://schemas.openxmlformats.org/officeDocument/2006/relationships/image" Target="../media/image5.wmf"/><Relationship Id="rId15" Type="http://schemas.openxmlformats.org/officeDocument/2006/relationships/oleObject" Target="../embeddings/oleObject22.bin"/><Relationship Id="rId16" Type="http://schemas.openxmlformats.org/officeDocument/2006/relationships/oleObject" Target="../embeddings/oleObject23.bin"/><Relationship Id="rId17" Type="http://schemas.openxmlformats.org/officeDocument/2006/relationships/oleObject" Target="../embeddings/oleObject24.bin"/><Relationship Id="rId18" Type="http://schemas.openxmlformats.org/officeDocument/2006/relationships/oleObject" Target="../embeddings/oleObject25.bin"/><Relationship Id="rId19" Type="http://schemas.openxmlformats.org/officeDocument/2006/relationships/oleObject" Target="../embeddings/oleObject26.bin"/><Relationship Id="rId1" Type="http://schemas.openxmlformats.org/officeDocument/2006/relationships/vmlDrawing" Target="../drawings/vmlDrawing2.vml"/><Relationship Id="rId2" Type="http://schemas.openxmlformats.org/officeDocument/2006/relationships/slideLayout" Target="../slideLayouts/slideLayout4.xml"/><Relationship Id="rId3" Type="http://schemas.openxmlformats.org/officeDocument/2006/relationships/notesSlide" Target="../notesSlides/notesSlide2.xml"/><Relationship Id="rId4" Type="http://schemas.openxmlformats.org/officeDocument/2006/relationships/image" Target="../media/image8.wmf"/><Relationship Id="rId5" Type="http://schemas.openxmlformats.org/officeDocument/2006/relationships/image" Target="../media/image6.png"/><Relationship Id="rId6" Type="http://schemas.openxmlformats.org/officeDocument/2006/relationships/oleObject" Target="../embeddings/oleObject17.bin"/><Relationship Id="rId7" Type="http://schemas.openxmlformats.org/officeDocument/2006/relationships/image" Target="../media/image3.wmf"/><Relationship Id="rId8" Type="http://schemas.openxmlformats.org/officeDocument/2006/relationships/oleObject" Target="../embeddings/oleObject18.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65.bin"/><Relationship Id="rId4" Type="http://schemas.openxmlformats.org/officeDocument/2006/relationships/image" Target="../media/image30.w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66.bin"/><Relationship Id="rId4" Type="http://schemas.openxmlformats.org/officeDocument/2006/relationships/image" Target="../media/image31.e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67.bin"/><Relationship Id="rId4" Type="http://schemas.openxmlformats.org/officeDocument/2006/relationships/image" Target="../media/image32.emf"/><Relationship Id="rId5" Type="http://schemas.openxmlformats.org/officeDocument/2006/relationships/oleObject" Target="../embeddings/oleObject68.bin"/><Relationship Id="rId6" Type="http://schemas.openxmlformats.org/officeDocument/2006/relationships/image" Target="../media/image33.e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9" Type="http://schemas.openxmlformats.org/officeDocument/2006/relationships/image" Target="../media/image4.wmf"/><Relationship Id="rId20" Type="http://schemas.openxmlformats.org/officeDocument/2006/relationships/oleObject" Target="../embeddings/oleObject40.bin"/><Relationship Id="rId21" Type="http://schemas.openxmlformats.org/officeDocument/2006/relationships/oleObject" Target="../embeddings/oleObject41.bin"/><Relationship Id="rId22" Type="http://schemas.openxmlformats.org/officeDocument/2006/relationships/oleObject" Target="../embeddings/oleObject42.bin"/><Relationship Id="rId10" Type="http://schemas.openxmlformats.org/officeDocument/2006/relationships/oleObject" Target="../embeddings/oleObject32.bin"/><Relationship Id="rId11" Type="http://schemas.openxmlformats.org/officeDocument/2006/relationships/oleObject" Target="../embeddings/oleObject33.bin"/><Relationship Id="rId12" Type="http://schemas.openxmlformats.org/officeDocument/2006/relationships/image" Target="../media/image7.png"/><Relationship Id="rId13" Type="http://schemas.openxmlformats.org/officeDocument/2006/relationships/oleObject" Target="../embeddings/oleObject34.bin"/><Relationship Id="rId14" Type="http://schemas.openxmlformats.org/officeDocument/2006/relationships/image" Target="../media/image5.wmf"/><Relationship Id="rId15" Type="http://schemas.openxmlformats.org/officeDocument/2006/relationships/oleObject" Target="../embeddings/oleObject35.bin"/><Relationship Id="rId16" Type="http://schemas.openxmlformats.org/officeDocument/2006/relationships/oleObject" Target="../embeddings/oleObject36.bin"/><Relationship Id="rId17" Type="http://schemas.openxmlformats.org/officeDocument/2006/relationships/oleObject" Target="../embeddings/oleObject37.bin"/><Relationship Id="rId18" Type="http://schemas.openxmlformats.org/officeDocument/2006/relationships/oleObject" Target="../embeddings/oleObject38.bin"/><Relationship Id="rId19" Type="http://schemas.openxmlformats.org/officeDocument/2006/relationships/oleObject" Target="../embeddings/oleObject39.bin"/><Relationship Id="rId1" Type="http://schemas.openxmlformats.org/officeDocument/2006/relationships/vmlDrawing" Target="../drawings/vmlDrawing3.vml"/><Relationship Id="rId2" Type="http://schemas.openxmlformats.org/officeDocument/2006/relationships/slideLayout" Target="../slideLayouts/slideLayout4.xml"/><Relationship Id="rId3" Type="http://schemas.openxmlformats.org/officeDocument/2006/relationships/notesSlide" Target="../notesSlides/notesSlide4.xml"/><Relationship Id="rId4" Type="http://schemas.openxmlformats.org/officeDocument/2006/relationships/image" Target="../media/image8.wmf"/><Relationship Id="rId5" Type="http://schemas.openxmlformats.org/officeDocument/2006/relationships/image" Target="../media/image6.png"/><Relationship Id="rId6" Type="http://schemas.openxmlformats.org/officeDocument/2006/relationships/oleObject" Target="../embeddings/oleObject30.bin"/><Relationship Id="rId7" Type="http://schemas.openxmlformats.org/officeDocument/2006/relationships/image" Target="../media/image3.wmf"/><Relationship Id="rId8" Type="http://schemas.openxmlformats.org/officeDocument/2006/relationships/oleObject" Target="../embeddings/oleObject31.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69.bin"/><Relationship Id="rId4" Type="http://schemas.openxmlformats.org/officeDocument/2006/relationships/image" Target="../media/image34.e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9.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6"/>
          <p:cNvSpPr>
            <a:spLocks noGrp="1" noChangeArrowheads="1"/>
          </p:cNvSpPr>
          <p:nvPr>
            <p:ph type="ctrTitle"/>
          </p:nvPr>
        </p:nvSpPr>
        <p:spPr>
          <a:xfrm>
            <a:off x="1600200" y="1584325"/>
            <a:ext cx="6762750" cy="2378075"/>
          </a:xfrm>
        </p:spPr>
        <p:txBody>
          <a:bodyPr/>
          <a:lstStyle/>
          <a:p>
            <a:pPr algn="ctr" eaLnBrk="1" hangingPunct="1"/>
            <a:r>
              <a:rPr lang="en-US" dirty="0">
                <a:latin typeface="Arial" charset="0"/>
              </a:rPr>
              <a:t>Chapter 2: Review of Important Networking Concepts</a:t>
            </a:r>
          </a:p>
        </p:txBody>
      </p:sp>
      <p:sp>
        <p:nvSpPr>
          <p:cNvPr id="19457" name="Rectangle 6"/>
          <p:cNvSpPr>
            <a:spLocks noGrp="1" noChangeArrowheads="1"/>
          </p:cNvSpPr>
          <p:nvPr>
            <p:ph type="sldNum" sz="quarter" idx="12"/>
          </p:nvPr>
        </p:nvSpPr>
        <p:spPr bwMode="auto">
          <a:xfrm>
            <a:off x="381000" y="6288088"/>
            <a:ext cx="1887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l" eaLnBrk="1" fontAlgn="base" hangingPunct="1">
              <a:spcBef>
                <a:spcPct val="0"/>
              </a:spcBef>
              <a:spcAft>
                <a:spcPct val="0"/>
              </a:spcAft>
            </a:pPr>
            <a:fld id="{EBF7A64C-5228-B74D-ADF2-DF6D1C09E8A2}" type="slidenum">
              <a:rPr lang="en-US" sz="1400">
                <a:latin typeface="Times New Roman" charset="0"/>
              </a:rPr>
              <a:pPr algn="l" eaLnBrk="1" fontAlgn="base" hangingPunct="1">
                <a:spcBef>
                  <a:spcPct val="0"/>
                </a:spcBef>
                <a:spcAft>
                  <a:spcPct val="0"/>
                </a:spcAft>
              </a:pPr>
              <a:t>1</a:t>
            </a:fld>
            <a:endParaRPr lang="en-US" sz="1400">
              <a:latin typeface="Times New Roman" charset="0"/>
            </a:endParaRPr>
          </a:p>
        </p:txBody>
      </p:sp>
      <p:sp>
        <p:nvSpPr>
          <p:cNvPr id="19460" name="Text Box 7"/>
          <p:cNvSpPr txBox="1">
            <a:spLocks noChangeArrowheads="1"/>
          </p:cNvSpPr>
          <p:nvPr/>
        </p:nvSpPr>
        <p:spPr bwMode="auto">
          <a:xfrm>
            <a:off x="3035299" y="4140200"/>
            <a:ext cx="3859213" cy="2246313"/>
          </a:xfrm>
          <a:prstGeom prst="rect">
            <a:avLst/>
          </a:prstGeom>
          <a:solidFill>
            <a:srgbClr val="EEECE1"/>
          </a:solidFill>
          <a:ln w="9525">
            <a:noFill/>
            <a:miter lim="800000"/>
            <a:headEnd/>
            <a:tailEnd/>
          </a:ln>
          <a:extLst/>
        </p:spPr>
        <p:txBody>
          <a:bodyPr wrap="squar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spcBef>
                <a:spcPct val="50000"/>
              </a:spcBef>
            </a:pPr>
            <a:r>
              <a:rPr lang="en-US" sz="2000" dirty="0">
                <a:latin typeface="Arial" charset="0"/>
              </a:rPr>
              <a:t>Magda El Zarki</a:t>
            </a:r>
          </a:p>
          <a:p>
            <a:pPr algn="ctr" eaLnBrk="1" hangingPunct="1">
              <a:spcBef>
                <a:spcPct val="50000"/>
              </a:spcBef>
            </a:pPr>
            <a:r>
              <a:rPr lang="en-US" sz="2000" dirty="0">
                <a:latin typeface="Arial" charset="0"/>
              </a:rPr>
              <a:t>Dept. of CS</a:t>
            </a:r>
          </a:p>
          <a:p>
            <a:pPr algn="ctr" eaLnBrk="1" hangingPunct="1">
              <a:spcBef>
                <a:spcPct val="50000"/>
              </a:spcBef>
            </a:pPr>
            <a:r>
              <a:rPr lang="en-US" sz="2000" dirty="0">
                <a:latin typeface="Arial" charset="0"/>
              </a:rPr>
              <a:t>UC Irvine</a:t>
            </a:r>
          </a:p>
          <a:p>
            <a:pPr algn="ctr" eaLnBrk="1" hangingPunct="1">
              <a:spcBef>
                <a:spcPct val="50000"/>
              </a:spcBef>
            </a:pPr>
            <a:r>
              <a:rPr lang="en-US" sz="2000" dirty="0">
                <a:solidFill>
                  <a:schemeClr val="bg1"/>
                </a:solidFill>
                <a:latin typeface="Arial" charset="0"/>
                <a:hlinkClick r:id="rId2"/>
              </a:rPr>
              <a:t>elzarki@uci.edu</a:t>
            </a:r>
            <a:endParaRPr lang="en-US" sz="2000" dirty="0">
              <a:solidFill>
                <a:schemeClr val="bg1"/>
              </a:solidFill>
              <a:latin typeface="Arial" charset="0"/>
            </a:endParaRPr>
          </a:p>
          <a:p>
            <a:pPr algn="ctr" eaLnBrk="1" hangingPunct="1">
              <a:spcBef>
                <a:spcPct val="50000"/>
              </a:spcBef>
            </a:pPr>
            <a:r>
              <a:rPr lang="en-US" sz="2000" dirty="0">
                <a:solidFill>
                  <a:srgbClr val="000000"/>
                </a:solidFill>
                <a:latin typeface="Arial" charset="0"/>
              </a:rPr>
              <a:t>http://</a:t>
            </a:r>
            <a:r>
              <a:rPr lang="en-US" sz="2000" dirty="0" err="1">
                <a:solidFill>
                  <a:srgbClr val="000000"/>
                </a:solidFill>
                <a:latin typeface="Arial" charset="0"/>
              </a:rPr>
              <a:t>www.ics.uci.edu</a:t>
            </a:r>
            <a:r>
              <a:rPr lang="en-US" sz="2000" dirty="0">
                <a:solidFill>
                  <a:srgbClr val="000000"/>
                </a:solidFill>
                <a:latin typeface="Arial" charset="0"/>
              </a:rPr>
              <a:t>/~</a:t>
            </a:r>
            <a:r>
              <a:rPr lang="en-US" sz="2000" dirty="0" err="1">
                <a:solidFill>
                  <a:srgbClr val="000000"/>
                </a:solidFill>
                <a:latin typeface="Arial" charset="0"/>
              </a:rPr>
              <a:t>magda</a:t>
            </a:r>
            <a:endParaRPr lang="en-US" sz="2000" dirty="0">
              <a:solidFill>
                <a:srgbClr val="00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US" sz="3600">
                <a:latin typeface="Times New Roman" charset="0"/>
                <a:cs typeface="Times New Roman" charset="0"/>
              </a:rPr>
              <a:t>Network Core: Packet Switching</a:t>
            </a:r>
            <a:endParaRPr lang="en-US">
              <a:latin typeface="Times New Roman" charset="0"/>
              <a:cs typeface="Times New Roman" charset="0"/>
            </a:endParaRPr>
          </a:p>
        </p:txBody>
      </p:sp>
      <p:sp>
        <p:nvSpPr>
          <p:cNvPr id="33794" name="Rectangle 3"/>
          <p:cNvSpPr>
            <a:spLocks noGrp="1" noChangeArrowheads="1"/>
          </p:cNvSpPr>
          <p:nvPr>
            <p:ph sz="half" idx="1"/>
          </p:nvPr>
        </p:nvSpPr>
        <p:spPr>
          <a:xfrm>
            <a:off x="487363" y="1758950"/>
            <a:ext cx="8364537" cy="3295650"/>
          </a:xfrm>
          <a:solidFill>
            <a:srgbClr val="EEECE1"/>
          </a:solidFill>
        </p:spPr>
        <p:txBody>
          <a:bodyPr>
            <a:normAutofit fontScale="92500" lnSpcReduction="10000"/>
          </a:bodyPr>
          <a:lstStyle/>
          <a:p>
            <a:pPr eaLnBrk="1" hangingPunct="1"/>
            <a:r>
              <a:rPr lang="en-US" sz="3200" dirty="0">
                <a:solidFill>
                  <a:srgbClr val="FF0000"/>
                </a:solidFill>
                <a:latin typeface="Times New Roman" charset="0"/>
                <a:cs typeface="Times New Roman" charset="0"/>
              </a:rPr>
              <a:t>each end</a:t>
            </a:r>
            <a:r>
              <a:rPr lang="en-US" sz="3200" dirty="0" smtClean="0">
                <a:solidFill>
                  <a:srgbClr val="FF0000"/>
                </a:solidFill>
                <a:latin typeface="Times New Roman" charset="0"/>
                <a:cs typeface="Times New Roman" charset="0"/>
              </a:rPr>
              <a:t>-to-end </a:t>
            </a:r>
            <a:r>
              <a:rPr lang="en-US" sz="3200" dirty="0">
                <a:solidFill>
                  <a:srgbClr val="FF0000"/>
                </a:solidFill>
                <a:latin typeface="Times New Roman" charset="0"/>
                <a:cs typeface="Times New Roman" charset="0"/>
              </a:rPr>
              <a:t>data stream divided into </a:t>
            </a:r>
            <a:r>
              <a:rPr lang="en-US" sz="3200" dirty="0" smtClean="0">
                <a:solidFill>
                  <a:srgbClr val="FF0000"/>
                </a:solidFill>
                <a:latin typeface="Times New Roman" charset="0"/>
                <a:cs typeface="Times New Roman" charset="0"/>
              </a:rPr>
              <a:t>parts called </a:t>
            </a:r>
            <a:r>
              <a:rPr lang="en-US" sz="3200" i="1" dirty="0" smtClean="0">
                <a:solidFill>
                  <a:srgbClr val="FF0000"/>
                </a:solidFill>
                <a:latin typeface="Times New Roman" charset="0"/>
                <a:cs typeface="Times New Roman" charset="0"/>
              </a:rPr>
              <a:t>packets</a:t>
            </a:r>
            <a:endParaRPr lang="en-US" sz="2800" dirty="0">
              <a:latin typeface="Times New Roman" charset="0"/>
              <a:cs typeface="Times New Roman" charset="0"/>
            </a:endParaRPr>
          </a:p>
          <a:p>
            <a:pPr eaLnBrk="1" hangingPunct="1"/>
            <a:r>
              <a:rPr lang="en-US" sz="3200" dirty="0">
                <a:latin typeface="Times New Roman" charset="0"/>
                <a:cs typeface="Times New Roman" charset="0"/>
              </a:rPr>
              <a:t>user A, B packets </a:t>
            </a:r>
            <a:r>
              <a:rPr lang="en-US" sz="3200" i="1" dirty="0">
                <a:solidFill>
                  <a:srgbClr val="FF0000"/>
                </a:solidFill>
                <a:latin typeface="Times New Roman" charset="0"/>
                <a:cs typeface="Times New Roman" charset="0"/>
              </a:rPr>
              <a:t>share</a:t>
            </a:r>
            <a:r>
              <a:rPr lang="en-US" sz="3200" dirty="0">
                <a:latin typeface="Times New Roman" charset="0"/>
                <a:cs typeface="Times New Roman" charset="0"/>
              </a:rPr>
              <a:t> network resources</a:t>
            </a:r>
            <a:r>
              <a:rPr lang="en-US" sz="2800" dirty="0">
                <a:latin typeface="Times New Roman" charset="0"/>
                <a:cs typeface="Times New Roman" charset="0"/>
              </a:rPr>
              <a:t> </a:t>
            </a:r>
          </a:p>
          <a:p>
            <a:pPr eaLnBrk="1" hangingPunct="1"/>
            <a:r>
              <a:rPr lang="en-US" sz="3200" dirty="0">
                <a:latin typeface="Times New Roman" charset="0"/>
                <a:cs typeface="Times New Roman" charset="0"/>
              </a:rPr>
              <a:t>each packet uses full link </a:t>
            </a:r>
            <a:r>
              <a:rPr lang="en-US" sz="3200" dirty="0" smtClean="0">
                <a:latin typeface="Times New Roman" charset="0"/>
                <a:cs typeface="Times New Roman" charset="0"/>
              </a:rPr>
              <a:t>bandwidth for a short duration of time </a:t>
            </a:r>
            <a:endParaRPr lang="en-US" sz="3200" dirty="0">
              <a:latin typeface="Times New Roman" charset="0"/>
              <a:cs typeface="Times New Roman" charset="0"/>
            </a:endParaRPr>
          </a:p>
          <a:p>
            <a:pPr eaLnBrk="1" hangingPunct="1"/>
            <a:r>
              <a:rPr lang="en-US" sz="3200" dirty="0">
                <a:latin typeface="Times New Roman" charset="0"/>
                <a:cs typeface="Times New Roman" charset="0"/>
              </a:rPr>
              <a:t>resources used </a:t>
            </a:r>
            <a:r>
              <a:rPr lang="en-US" sz="3200" i="1" dirty="0">
                <a:solidFill>
                  <a:srgbClr val="FF0000"/>
                </a:solidFill>
                <a:latin typeface="Times New Roman" charset="0"/>
                <a:cs typeface="Times New Roman" charset="0"/>
              </a:rPr>
              <a:t>as needed</a:t>
            </a:r>
            <a:r>
              <a:rPr lang="en-US" sz="3200" dirty="0">
                <a:solidFill>
                  <a:srgbClr val="FF0000"/>
                </a:solidFill>
                <a:latin typeface="Times New Roman" charset="0"/>
                <a:cs typeface="Times New Roman" charset="0"/>
              </a:rPr>
              <a:t> </a:t>
            </a:r>
            <a:r>
              <a:rPr lang="en-US" sz="3200" dirty="0" smtClean="0">
                <a:latin typeface="Times New Roman" charset="0"/>
                <a:cs typeface="Times New Roman" charset="0"/>
              </a:rPr>
              <a:t>– no reservations or ownership</a:t>
            </a:r>
            <a:endParaRPr lang="en-US" sz="3200" dirty="0">
              <a:latin typeface="Times New Roman" charset="0"/>
              <a:cs typeface="Times New Roman" charset="0"/>
            </a:endParaRPr>
          </a:p>
          <a:p>
            <a:pPr eaLnBrk="1" hangingPunct="1"/>
            <a:endParaRPr lang="en-US" sz="2400" dirty="0">
              <a:latin typeface="Comic Sans MS" charset="0"/>
            </a:endParaRPr>
          </a:p>
          <a:p>
            <a:pPr eaLnBrk="1" hangingPunct="1"/>
            <a:endParaRPr lang="en-US" dirty="0">
              <a:latin typeface="Comic Sans MS" charset="0"/>
            </a:endParaRPr>
          </a:p>
        </p:txBody>
      </p:sp>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15846" y="3223846"/>
            <a:ext cx="3849077" cy="2286000"/>
          </a:xfrm>
          <a:prstGeom prst="roundRect">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8245" name="Rectangle 2"/>
          <p:cNvSpPr>
            <a:spLocks noGrp="1" noChangeArrowheads="1"/>
          </p:cNvSpPr>
          <p:nvPr>
            <p:ph type="title"/>
          </p:nvPr>
        </p:nvSpPr>
        <p:spPr>
          <a:xfrm>
            <a:off x="779463" y="381000"/>
            <a:ext cx="5583237" cy="596900"/>
          </a:xfrm>
        </p:spPr>
        <p:txBody>
          <a:bodyPr>
            <a:normAutofit fontScale="90000"/>
          </a:bodyPr>
          <a:lstStyle/>
          <a:p>
            <a:pPr eaLnBrk="1" hangingPunct="1"/>
            <a:r>
              <a:rPr lang="en-US">
                <a:latin typeface="Arial" charset="0"/>
              </a:rPr>
              <a:t>Protocol Layers at work</a:t>
            </a:r>
          </a:p>
        </p:txBody>
      </p:sp>
      <p:sp>
        <p:nvSpPr>
          <p:cNvPr id="138244" name="Slide Number Placeholder 2"/>
          <p:cNvSpPr>
            <a:spLocks noGrp="1"/>
          </p:cNvSpPr>
          <p:nvPr>
            <p:ph type="sldNum" sz="quarter" idx="12"/>
          </p:nvPr>
        </p:nvSpPr>
        <p:spPr bwMode="auto">
          <a:xfrm>
            <a:off x="381000" y="6288088"/>
            <a:ext cx="1887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l" eaLnBrk="1" fontAlgn="base" hangingPunct="1">
              <a:spcBef>
                <a:spcPct val="0"/>
              </a:spcBef>
              <a:spcAft>
                <a:spcPct val="0"/>
              </a:spcAft>
            </a:pPr>
            <a:fld id="{5A884600-197D-4740-9AD6-6E43BB1D4D61}" type="slidenum">
              <a:rPr lang="en-US" sz="1400">
                <a:latin typeface="Times New Roman" charset="0"/>
              </a:rPr>
              <a:pPr algn="l" eaLnBrk="1" fontAlgn="base" hangingPunct="1">
                <a:spcBef>
                  <a:spcPct val="0"/>
                </a:spcBef>
                <a:spcAft>
                  <a:spcPct val="0"/>
                </a:spcAft>
              </a:pPr>
              <a:t>100</a:t>
            </a:fld>
            <a:endParaRPr lang="en-US" sz="1400">
              <a:latin typeface="Times New Roman" charset="0"/>
            </a:endParaRPr>
          </a:p>
        </p:txBody>
      </p:sp>
      <p:graphicFrame>
        <p:nvGraphicFramePr>
          <p:cNvPr id="138246" name="Object 2"/>
          <p:cNvGraphicFramePr>
            <a:graphicFrameLocks noChangeAspect="1"/>
          </p:cNvGraphicFramePr>
          <p:nvPr>
            <p:extLst>
              <p:ext uri="{D42A27DB-BD31-4B8C-83A1-F6EECF244321}">
                <p14:modId xmlns:p14="http://schemas.microsoft.com/office/powerpoint/2010/main" val="692693796"/>
              </p:ext>
            </p:extLst>
          </p:nvPr>
        </p:nvGraphicFramePr>
        <p:xfrm>
          <a:off x="284163" y="990600"/>
          <a:ext cx="8859837" cy="5545138"/>
        </p:xfrm>
        <a:graphic>
          <a:graphicData uri="http://schemas.openxmlformats.org/presentationml/2006/ole">
            <mc:AlternateContent xmlns:mc="http://schemas.openxmlformats.org/markup-compatibility/2006">
              <mc:Choice xmlns:v="urn:schemas-microsoft-com:vml" Requires="v">
                <p:oleObj spid="_x0000_s138323" name="Visio" r:id="rId3" imgW="5016500" imgH="3200400" progId="Visio.Drawing.6">
                  <p:embed/>
                </p:oleObj>
              </mc:Choice>
              <mc:Fallback>
                <p:oleObj name="Visio" r:id="rId3" imgW="5016500" imgH="3200400" progId="Visio.Drawing.6">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63" y="990600"/>
                        <a:ext cx="8859837" cy="5545138"/>
                      </a:xfrm>
                      <a:prstGeom prst="rect">
                        <a:avLst/>
                      </a:prstGeom>
                      <a:solidFill>
                        <a:srgbClr val="EEECE1"/>
                      </a:solidFill>
                      <a:ln>
                        <a:noFill/>
                      </a:ln>
                      <a:extLst/>
                    </p:spPr>
                  </p:pic>
                </p:oleObj>
              </mc:Fallback>
            </mc:AlternateContent>
          </a:graphicData>
        </a:graphic>
      </p:graphicFrame>
      <p:sp>
        <p:nvSpPr>
          <p:cNvPr id="138247" name="TextBox 2"/>
          <p:cNvSpPr txBox="1">
            <a:spLocks noChangeArrowheads="1"/>
          </p:cNvSpPr>
          <p:nvPr/>
        </p:nvSpPr>
        <p:spPr bwMode="auto">
          <a:xfrm>
            <a:off x="4422775" y="3392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endParaRPr lang="en-US" sz="1800"/>
          </a:p>
        </p:txBody>
      </p:sp>
      <p:sp>
        <p:nvSpPr>
          <p:cNvPr id="138248" name="TextBox 3"/>
          <p:cNvSpPr txBox="1">
            <a:spLocks noChangeArrowheads="1"/>
          </p:cNvSpPr>
          <p:nvPr/>
        </p:nvSpPr>
        <p:spPr bwMode="auto">
          <a:xfrm>
            <a:off x="5210175" y="1335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endParaRPr lang="en-US" sz="1800"/>
          </a:p>
        </p:txBody>
      </p:sp>
      <p:sp>
        <p:nvSpPr>
          <p:cNvPr id="138249" name="TextBox 4"/>
          <p:cNvSpPr txBox="1">
            <a:spLocks noChangeArrowheads="1"/>
          </p:cNvSpPr>
          <p:nvPr/>
        </p:nvSpPr>
        <p:spPr bwMode="auto">
          <a:xfrm>
            <a:off x="4173538" y="3106738"/>
            <a:ext cx="866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sz="1800"/>
              <a:t>Router</a:t>
            </a:r>
          </a:p>
        </p:txBody>
      </p:sp>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779463" y="381000"/>
            <a:ext cx="7583487" cy="755650"/>
          </a:xfrm>
        </p:spPr>
        <p:txBody>
          <a:bodyPr>
            <a:normAutofit fontScale="90000"/>
          </a:bodyPr>
          <a:lstStyle/>
          <a:p>
            <a:pPr>
              <a:defRPr/>
            </a:pPr>
            <a:r>
              <a:rPr lang="en-US" dirty="0" smtClean="0">
                <a:cs typeface="+mj-cs"/>
              </a:rPr>
              <a:t>Address Translation with ARP</a:t>
            </a:r>
          </a:p>
        </p:txBody>
      </p:sp>
      <p:sp>
        <p:nvSpPr>
          <p:cNvPr id="153603" name="Rectangle 3"/>
          <p:cNvSpPr>
            <a:spLocks noGrp="1" noChangeArrowheads="1"/>
          </p:cNvSpPr>
          <p:nvPr>
            <p:ph idx="1"/>
          </p:nvPr>
        </p:nvSpPr>
        <p:spPr>
          <a:xfrm>
            <a:off x="779463" y="1423988"/>
            <a:ext cx="7583487" cy="1420812"/>
          </a:xfrm>
        </p:spPr>
        <p:txBody>
          <a:bodyPr>
            <a:normAutofit fontScale="85000" lnSpcReduction="20000"/>
          </a:bodyPr>
          <a:lstStyle/>
          <a:p>
            <a:pPr>
              <a:buFontTx/>
              <a:buNone/>
              <a:defRPr/>
            </a:pPr>
            <a:r>
              <a:rPr lang="en-US" b="1" dirty="0" smtClean="0">
                <a:cs typeface="+mn-cs"/>
              </a:rPr>
              <a:t>ARP Request</a:t>
            </a:r>
            <a:r>
              <a:rPr lang="en-US" dirty="0" smtClean="0">
                <a:cs typeface="+mn-cs"/>
              </a:rPr>
              <a:t>: </a:t>
            </a:r>
            <a:br>
              <a:rPr lang="en-US" dirty="0" smtClean="0">
                <a:cs typeface="+mn-cs"/>
              </a:rPr>
            </a:br>
            <a:r>
              <a:rPr lang="en-US" dirty="0" smtClean="0">
                <a:cs typeface="+mn-cs"/>
              </a:rPr>
              <a:t>Argon broadcasts an ARP request to all stations on the network: </a:t>
            </a:r>
            <a:r>
              <a:rPr lang="ja-JP" altLang="en-US" b="1" dirty="0" smtClean="0">
                <a:solidFill>
                  <a:schemeClr val="accent2"/>
                </a:solidFill>
                <a:latin typeface="Arial"/>
                <a:cs typeface="+mn-cs"/>
              </a:rPr>
              <a:t>“</a:t>
            </a:r>
            <a:r>
              <a:rPr lang="en-US" b="1" dirty="0" smtClean="0">
                <a:solidFill>
                  <a:schemeClr val="accent2"/>
                </a:solidFill>
                <a:cs typeface="+mn-cs"/>
              </a:rPr>
              <a:t>What is the hardware address of Router with IP address 128.143.137.1?</a:t>
            </a:r>
            <a:r>
              <a:rPr lang="ja-JP" altLang="en-US" b="1" dirty="0" smtClean="0">
                <a:solidFill>
                  <a:schemeClr val="accent2"/>
                </a:solidFill>
                <a:latin typeface="Arial"/>
                <a:cs typeface="+mn-cs"/>
              </a:rPr>
              <a:t>”</a:t>
            </a:r>
            <a:endParaRPr lang="en-US" dirty="0" smtClean="0">
              <a:cs typeface="+mn-cs"/>
            </a:endParaRPr>
          </a:p>
          <a:p>
            <a:pPr>
              <a:buFontTx/>
              <a:buNone/>
              <a:defRPr/>
            </a:pPr>
            <a:endParaRPr lang="en-US" dirty="0" smtClean="0">
              <a:cs typeface="+mn-cs"/>
            </a:endParaRPr>
          </a:p>
        </p:txBody>
      </p:sp>
      <p:sp>
        <p:nvSpPr>
          <p:cNvPr id="6" name="Slide Number Placeholder 3"/>
          <p:cNvSpPr>
            <a:spLocks noGrp="1"/>
          </p:cNvSpPr>
          <p:nvPr>
            <p:ph type="sldNum" sz="quarter" idx="12"/>
          </p:nvPr>
        </p:nvSpPr>
        <p:spPr>
          <a:xfrm>
            <a:off x="381000" y="6288088"/>
            <a:ext cx="1887538" cy="365125"/>
          </a:xfrm>
        </p:spPr>
        <p:txBody>
          <a:bodyPr/>
          <a:lstStyle/>
          <a:p>
            <a:pPr algn="l">
              <a:defRPr/>
            </a:pPr>
            <a:fld id="{DFE4229C-E300-3D4E-8D21-69C9DF7A3F96}" type="slidenum">
              <a:rPr lang="en-US">
                <a:solidFill>
                  <a:schemeClr val="bg2"/>
                </a:solidFill>
              </a:rPr>
              <a:pPr algn="l">
                <a:defRPr/>
              </a:pPr>
              <a:t>101</a:t>
            </a:fld>
            <a:endParaRPr lang="en-US">
              <a:solidFill>
                <a:schemeClr val="bg2"/>
              </a:solidFill>
            </a:endParaRPr>
          </a:p>
        </p:txBody>
      </p:sp>
      <p:sp>
        <p:nvSpPr>
          <p:cNvPr id="15360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3" tIns="45717" rIns="91433" bIns="45717" anchor="ctr">
            <a:spAutoFit/>
          </a:bodyPr>
          <a:lstStyle/>
          <a:p>
            <a:pPr>
              <a:defRPr/>
            </a:pPr>
            <a:endParaRPr lang="en-US">
              <a:cs typeface="+mn-cs"/>
            </a:endParaRPr>
          </a:p>
        </p:txBody>
      </p:sp>
      <p:graphicFrame>
        <p:nvGraphicFramePr>
          <p:cNvPr id="139269" name="Object 5"/>
          <p:cNvGraphicFramePr>
            <a:graphicFrameLocks noChangeAspect="1"/>
          </p:cNvGraphicFramePr>
          <p:nvPr/>
        </p:nvGraphicFramePr>
        <p:xfrm>
          <a:off x="304800" y="3321050"/>
          <a:ext cx="8318500" cy="3492500"/>
        </p:xfrm>
        <a:graphic>
          <a:graphicData uri="http://schemas.openxmlformats.org/presentationml/2006/ole">
            <mc:AlternateContent xmlns:mc="http://schemas.openxmlformats.org/markup-compatibility/2006">
              <mc:Choice xmlns:v="urn:schemas-microsoft-com:vml" Requires="v">
                <p:oleObj spid="_x0000_s139344" name="Visio" r:id="rId3" imgW="7493000" imgH="3200400" progId="Visio.Drawing.6">
                  <p:embed/>
                </p:oleObj>
              </mc:Choice>
              <mc:Fallback>
                <p:oleObj name="Visio" r:id="rId3" imgW="7493000" imgH="3200400" progId="Visio.Drawing.6">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321050"/>
                        <a:ext cx="83185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1930400" y="4267200"/>
            <a:ext cx="2071688" cy="831850"/>
          </a:xfrm>
          <a:prstGeom prst="rect">
            <a:avLst/>
          </a:prstGeom>
          <a:solidFill>
            <a:schemeClr val="accent5">
              <a:lumMod val="20000"/>
              <a:lumOff val="80000"/>
            </a:schemeClr>
          </a:solidFill>
        </p:spPr>
        <p:txBody>
          <a:bodyPr wrap="none">
            <a:spAutoFit/>
          </a:bodyPr>
          <a:lstStyle/>
          <a:p>
            <a:pPr>
              <a:defRPr/>
            </a:pPr>
            <a:r>
              <a:rPr lang="en-US" sz="1600" dirty="0"/>
              <a:t>Arp Request:</a:t>
            </a:r>
          </a:p>
          <a:p>
            <a:pPr>
              <a:defRPr/>
            </a:pPr>
            <a:r>
              <a:rPr lang="en-US" sz="1600" dirty="0"/>
              <a:t>What is MAC address </a:t>
            </a:r>
          </a:p>
          <a:p>
            <a:pPr>
              <a:defRPr/>
            </a:pPr>
            <a:r>
              <a:rPr lang="en-US" sz="1600" dirty="0"/>
              <a:t>of 128.143.137.1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defRPr/>
            </a:pPr>
            <a:r>
              <a:rPr lang="en-US" smtClean="0">
                <a:cs typeface="+mj-cs"/>
              </a:rPr>
              <a:t>Address Translation with ARP</a:t>
            </a:r>
          </a:p>
        </p:txBody>
      </p:sp>
      <p:sp>
        <p:nvSpPr>
          <p:cNvPr id="154627" name="Rectangle 3"/>
          <p:cNvSpPr>
            <a:spLocks noGrp="1" noChangeArrowheads="1"/>
          </p:cNvSpPr>
          <p:nvPr>
            <p:ph idx="1"/>
          </p:nvPr>
        </p:nvSpPr>
        <p:spPr/>
        <p:txBody>
          <a:bodyPr/>
          <a:lstStyle/>
          <a:p>
            <a:pPr>
              <a:buFontTx/>
              <a:buNone/>
              <a:defRPr/>
            </a:pPr>
            <a:r>
              <a:rPr lang="en-US" b="1" dirty="0" smtClean="0">
                <a:cs typeface="+mn-cs"/>
              </a:rPr>
              <a:t>ARP Reply</a:t>
            </a:r>
            <a:r>
              <a:rPr lang="en-US" dirty="0" smtClean="0">
                <a:cs typeface="+mn-cs"/>
              </a:rPr>
              <a:t>: </a:t>
            </a:r>
            <a:br>
              <a:rPr lang="en-US" dirty="0" smtClean="0">
                <a:cs typeface="+mn-cs"/>
              </a:rPr>
            </a:br>
            <a:r>
              <a:rPr lang="en-US" dirty="0" smtClean="0">
                <a:cs typeface="+mn-cs"/>
              </a:rPr>
              <a:t>Router 137 responds with an ARP Reply which contains the hardware address</a:t>
            </a:r>
          </a:p>
        </p:txBody>
      </p:sp>
      <p:sp>
        <p:nvSpPr>
          <p:cNvPr id="6" name="Slide Number Placeholder 3"/>
          <p:cNvSpPr>
            <a:spLocks noGrp="1"/>
          </p:cNvSpPr>
          <p:nvPr>
            <p:ph type="sldNum" sz="quarter" idx="12"/>
          </p:nvPr>
        </p:nvSpPr>
        <p:spPr>
          <a:xfrm>
            <a:off x="381000" y="6288088"/>
            <a:ext cx="1887538" cy="365125"/>
          </a:xfrm>
        </p:spPr>
        <p:txBody>
          <a:bodyPr/>
          <a:lstStyle/>
          <a:p>
            <a:pPr algn="l">
              <a:defRPr/>
            </a:pPr>
            <a:fld id="{620B16BB-CDCD-2548-85C7-F523DD970415}" type="slidenum">
              <a:rPr lang="en-US">
                <a:solidFill>
                  <a:schemeClr val="bg2"/>
                </a:solidFill>
              </a:rPr>
              <a:pPr algn="l">
                <a:defRPr/>
              </a:pPr>
              <a:t>102</a:t>
            </a:fld>
            <a:endParaRPr lang="en-US">
              <a:solidFill>
                <a:schemeClr val="bg2"/>
              </a:solidFill>
            </a:endParaRPr>
          </a:p>
        </p:txBody>
      </p:sp>
      <p:sp>
        <p:nvSpPr>
          <p:cNvPr id="15462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3" tIns="45717" rIns="91433" bIns="45717" anchor="ctr">
            <a:spAutoFit/>
          </a:bodyPr>
          <a:lstStyle/>
          <a:p>
            <a:pPr>
              <a:defRPr/>
            </a:pPr>
            <a:endParaRPr lang="en-US">
              <a:cs typeface="+mn-cs"/>
            </a:endParaRPr>
          </a:p>
        </p:txBody>
      </p:sp>
      <p:graphicFrame>
        <p:nvGraphicFramePr>
          <p:cNvPr id="140293" name="Object 5"/>
          <p:cNvGraphicFramePr>
            <a:graphicFrameLocks noChangeAspect="1"/>
          </p:cNvGraphicFramePr>
          <p:nvPr/>
        </p:nvGraphicFramePr>
        <p:xfrm>
          <a:off x="228600" y="3013075"/>
          <a:ext cx="8324850" cy="3768725"/>
        </p:xfrm>
        <a:graphic>
          <a:graphicData uri="http://schemas.openxmlformats.org/presentationml/2006/ole">
            <mc:AlternateContent xmlns:mc="http://schemas.openxmlformats.org/markup-compatibility/2006">
              <mc:Choice xmlns:v="urn:schemas-microsoft-com:vml" Requires="v">
                <p:oleObj spid="_x0000_s140368" name="Visio" r:id="rId3" imgW="7493000" imgH="3200400" progId="Visio.Drawing.6">
                  <p:embed/>
                </p:oleObj>
              </mc:Choice>
              <mc:Fallback>
                <p:oleObj name="Visio" r:id="rId3" imgW="7493000" imgH="3200400" progId="Visio.Drawing.6">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13075"/>
                        <a:ext cx="8324850"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3048000" y="4064000"/>
            <a:ext cx="3149600" cy="862013"/>
          </a:xfrm>
          <a:prstGeom prst="rect">
            <a:avLst/>
          </a:prstGeom>
          <a:solidFill>
            <a:schemeClr val="accent5">
              <a:lumMod val="20000"/>
              <a:lumOff val="80000"/>
            </a:schemeClr>
          </a:solidFill>
        </p:spPr>
        <p:txBody>
          <a:bodyPr>
            <a:spAutoFit/>
          </a:bodyPr>
          <a:lstStyle/>
          <a:p>
            <a:pPr>
              <a:defRPr/>
            </a:pPr>
            <a:r>
              <a:rPr lang="en-US" sz="1600" dirty="0"/>
              <a:t>Arp Reply:</a:t>
            </a:r>
          </a:p>
          <a:p>
            <a:pPr>
              <a:defRPr/>
            </a:pPr>
            <a:r>
              <a:rPr lang="en-US" sz="1600" dirty="0"/>
              <a:t>MAC address of 128.143.137.1</a:t>
            </a:r>
          </a:p>
          <a:p>
            <a:pPr>
              <a:defRPr/>
            </a:pPr>
            <a:r>
              <a:rPr lang="en-US" sz="1600" dirty="0"/>
              <a:t>Is 00:e0:f9:23:a8:20</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14438" y="1927225"/>
          <a:ext cx="7069137" cy="2408237"/>
        </p:xfrm>
        <a:graphic>
          <a:graphicData uri="http://schemas.openxmlformats.org/drawingml/2006/table">
            <a:tbl>
              <a:tblPr/>
              <a:tblGrid>
                <a:gridCol w="1000125"/>
                <a:gridCol w="639762"/>
                <a:gridCol w="120650"/>
                <a:gridCol w="603250"/>
                <a:gridCol w="158750"/>
                <a:gridCol w="1665288"/>
                <a:gridCol w="635000"/>
                <a:gridCol w="2246312"/>
              </a:tblGrid>
              <a:tr h="6401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Tw Cen MT" charset="0"/>
                          <a:ea typeface="ＭＳ Ｐゴシック" charset="0"/>
                          <a:cs typeface="ＭＳ Ｐゴシック" charset="0"/>
                        </a:rPr>
                        <a:t>Bits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Tw Cen MT" charset="0"/>
                          <a:ea typeface="ＭＳ Ｐゴシック" charset="0"/>
                          <a:cs typeface="ＭＳ Ｐゴシック" charset="0"/>
                        </a:rPr>
                        <a:t>0                                               15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Tw Cen MT" charset="0"/>
                          <a:ea typeface="ＭＳ Ｐゴシック" charset="0"/>
                          <a:cs typeface="ＭＳ Ｐゴシック" charset="0"/>
                        </a:rPr>
                        <a:t>16                                          31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5182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0-31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Tw Cen MT" charset="0"/>
                          <a:ea typeface="ＭＳ Ｐゴシック" charset="0"/>
                          <a:cs typeface="ＭＳ Ｐゴシック" charset="0"/>
                        </a:rPr>
                        <a:t>Version</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Tw Cen MT" charset="0"/>
                          <a:ea typeface="ＭＳ Ｐゴシック" charset="0"/>
                          <a:cs typeface="ＭＳ Ｐゴシック" charset="0"/>
                        </a:rPr>
                        <a:t>Header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Tw Cen MT" charset="0"/>
                          <a:ea typeface="ＭＳ Ｐゴシック" charset="0"/>
                          <a:cs typeface="ＭＳ Ｐゴシック" charset="0"/>
                        </a:rPr>
                        <a:t>Length</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Tw Cen MT" charset="0"/>
                          <a:ea typeface="ＭＳ Ｐゴシック" charset="0"/>
                          <a:cs typeface="ＭＳ Ｐゴシック" charset="0"/>
                        </a:rPr>
                        <a:t>Type of Service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Total Length</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hMerge="1">
                  <a:txBody>
                    <a:bodyPr/>
                    <a:lstStyle/>
                    <a:p>
                      <a:endParaRPr lang="en-US"/>
                    </a:p>
                  </a:txBody>
                  <a:tcPr/>
                </a:tc>
              </a:tr>
              <a:tr h="3658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32-63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Identification</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Tw Cen MT" charset="0"/>
                          <a:ea typeface="ＭＳ Ｐゴシック" charset="0"/>
                          <a:cs typeface="ＭＳ Ｐゴシック" charset="0"/>
                        </a:rPr>
                        <a:t>Flags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Fragment Offset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r>
              <a:tr h="3658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64-95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Time to Live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Protocol</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Header Checksum</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hMerge="1">
                  <a:txBody>
                    <a:bodyPr/>
                    <a:lstStyle/>
                    <a:p>
                      <a:endParaRPr lang="en-US"/>
                    </a:p>
                  </a:txBody>
                  <a:tcPr/>
                </a:tc>
              </a:tr>
              <a:tr h="5182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96-127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Tw Cen MT" charset="0"/>
                          <a:ea typeface="ＭＳ Ｐゴシック" charset="0"/>
                          <a:cs typeface="ＭＳ Ｐゴシック" charset="0"/>
                        </a:rPr>
                        <a:t>Data Offset</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Tw Cen MT" charset="0"/>
                          <a:ea typeface="ＭＳ Ｐゴシック" charset="0"/>
                          <a:cs typeface="ＭＳ Ｐゴシック" charset="0"/>
                        </a:rPr>
                        <a:t>Not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Tw Cen MT" charset="0"/>
                          <a:ea typeface="ＭＳ Ｐゴシック" charset="0"/>
                          <a:cs typeface="ＭＳ Ｐゴシック" charset="0"/>
                        </a:rPr>
                        <a:t>Used</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Flags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Receive Window</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hMerge="1">
                  <a:txBody>
                    <a:bodyPr/>
                    <a:lstStyle/>
                    <a:p>
                      <a:endParaRPr lang="en-US"/>
                    </a:p>
                  </a:txBody>
                  <a:tcPr/>
                </a:tc>
              </a:tr>
            </a:tbl>
          </a:graphicData>
        </a:graphic>
      </p:graphicFrame>
      <p:graphicFrame>
        <p:nvGraphicFramePr>
          <p:cNvPr id="5" name="Table 4"/>
          <p:cNvGraphicFramePr>
            <a:graphicFrameLocks noGrp="1"/>
          </p:cNvGraphicFramePr>
          <p:nvPr/>
        </p:nvGraphicFramePr>
        <p:xfrm>
          <a:off x="1214438" y="1816100"/>
          <a:ext cx="7069137" cy="4097338"/>
        </p:xfrm>
        <a:graphic>
          <a:graphicData uri="http://schemas.openxmlformats.org/drawingml/2006/table">
            <a:tbl>
              <a:tblPr/>
              <a:tblGrid>
                <a:gridCol w="1000125"/>
                <a:gridCol w="3187700"/>
                <a:gridCol w="2881312"/>
              </a:tblGrid>
              <a:tr h="6401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Tw Cen MT" charset="0"/>
                          <a:ea typeface="ＭＳ Ｐゴシック" charset="0"/>
                          <a:cs typeface="ＭＳ Ｐゴシック" charset="0"/>
                        </a:rPr>
                        <a:t>Bits</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Tw Cen MT" charset="0"/>
                          <a:ea typeface="ＭＳ Ｐゴシック" charset="0"/>
                          <a:cs typeface="ＭＳ Ｐゴシック" charset="0"/>
                        </a:rPr>
                        <a:t>0                                               15</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Tw Cen MT" charset="0"/>
                          <a:ea typeface="ＭＳ Ｐゴシック" charset="0"/>
                          <a:cs typeface="ＭＳ Ｐゴシック" charset="0"/>
                        </a:rPr>
                        <a:t>16                                          31</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5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0-31</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Tw Cen MT" charset="0"/>
                          <a:ea typeface="ＭＳ Ｐゴシック" charset="0"/>
                          <a:cs typeface="ＭＳ Ｐゴシック" charset="0"/>
                        </a:rPr>
                        <a:t>Destination MAC </a:t>
                      </a:r>
                      <a:r>
                        <a:rPr kumimoji="0" lang="en-GB" sz="1800" b="0" i="0" u="none" strike="noStrike" cap="none" normalizeH="0" baseline="0" dirty="0" smtClean="0">
                          <a:ln>
                            <a:noFill/>
                          </a:ln>
                          <a:solidFill>
                            <a:srgbClr val="000000"/>
                          </a:solidFill>
                          <a:effectLst/>
                          <a:latin typeface="Tw Cen MT" charset="0"/>
                          <a:ea typeface="ＭＳ Ｐゴシック" charset="0"/>
                          <a:cs typeface="ＭＳ Ｐゴシック" charset="0"/>
                        </a:rPr>
                        <a:t>Address (6bytes) </a:t>
                      </a:r>
                      <a:r>
                        <a:rPr kumimoji="0" lang="en-GB" sz="1800" b="0" i="0" u="none" strike="noStrike" cap="none" normalizeH="0" baseline="0" dirty="0">
                          <a:ln>
                            <a:noFill/>
                          </a:ln>
                          <a:solidFill>
                            <a:srgbClr val="000000"/>
                          </a:solidFill>
                          <a:effectLst/>
                          <a:latin typeface="Tw Cen MT" charset="0"/>
                          <a:ea typeface="ＭＳ Ｐゴシック" charset="0"/>
                          <a:cs typeface="ＭＳ Ｐゴシック" charset="0"/>
                        </a:rPr>
                        <a:t>…</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hMerge="1">
                  <a:txBody>
                    <a:bodyPr/>
                    <a:lstStyle/>
                    <a:p>
                      <a:endParaRPr lang="en-US"/>
                    </a:p>
                  </a:txBody>
                  <a:tcPr/>
                </a:tc>
              </a:tr>
              <a:tr h="6401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32-63</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 Destination MAC Address</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Tw Cen MT" charset="0"/>
                          <a:ea typeface="ＭＳ Ｐゴシック" charset="0"/>
                          <a:cs typeface="ＭＳ Ｐゴシック" charset="0"/>
                        </a:rPr>
                        <a:t>Source MAC Address </a:t>
                      </a:r>
                      <a:r>
                        <a:rPr kumimoji="0" lang="en-GB" sz="1800" b="0" i="0" u="none" strike="noStrike" cap="none" normalizeH="0" baseline="0" dirty="0" smtClean="0">
                          <a:ln>
                            <a:noFill/>
                          </a:ln>
                          <a:solidFill>
                            <a:srgbClr val="000000"/>
                          </a:solidFill>
                          <a:effectLst/>
                          <a:latin typeface="Tw Cen MT" charset="0"/>
                          <a:ea typeface="ＭＳ Ｐゴシック" charset="0"/>
                          <a:cs typeface="ＭＳ Ｐゴシック" charset="0"/>
                        </a:rPr>
                        <a:t>(6bytes)…</a:t>
                      </a:r>
                      <a:endParaRPr kumimoji="0" lang="en-GB" sz="1800" b="0" i="0" u="none" strike="noStrike" cap="none" normalizeH="0" baseline="0" dirty="0">
                        <a:ln>
                          <a:noFill/>
                        </a:ln>
                        <a:solidFill>
                          <a:srgbClr val="000000"/>
                        </a:solidFill>
                        <a:effectLst/>
                        <a:latin typeface="Tw Cen MT" charset="0"/>
                        <a:ea typeface="ＭＳ Ｐゴシック" charset="0"/>
                        <a:cs typeface="ＭＳ Ｐゴシック"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r>
              <a:tr h="365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64-95</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Tw Cen MT" charset="0"/>
                          <a:ea typeface="ＭＳ Ｐゴシック" charset="0"/>
                          <a:cs typeface="ＭＳ Ｐゴシック" charset="0"/>
                        </a:rPr>
                        <a:t>…Source MAC Address </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hMerge="1">
                  <a:txBody>
                    <a:bodyPr/>
                    <a:lstStyle/>
                    <a:p>
                      <a:endParaRPr lang="en-US"/>
                    </a:p>
                  </a:txBody>
                  <a:tcPr/>
                </a:tc>
              </a:tr>
              <a:tr h="6952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96-127</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Tw Cen MT" charset="0"/>
                          <a:ea typeface="ＭＳ Ｐゴシック" charset="0"/>
                          <a:cs typeface="ＭＳ Ｐゴシック" charset="0"/>
                        </a:rPr>
                        <a:t>Protocol Type</a:t>
                      </a:r>
                      <a:endParaRPr kumimoji="0" lang="en-GB" sz="1800" b="0" i="0" u="none" strike="noStrike" cap="none" normalizeH="0" baseline="0" dirty="0">
                        <a:ln>
                          <a:noFill/>
                        </a:ln>
                        <a:solidFill>
                          <a:srgbClr val="000000"/>
                        </a:solidFill>
                        <a:effectLst/>
                        <a:latin typeface="Tw Cen MT" charset="0"/>
                        <a:ea typeface="ＭＳ Ｐゴシック" charset="0"/>
                        <a:cs typeface="ＭＳ Ｐゴシック"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Data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Tw Cen MT" charset="0"/>
                        <a:ea typeface="ＭＳ Ｐゴシック" charset="0"/>
                        <a:cs typeface="ＭＳ Ｐゴシック" charset="0"/>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r>
              <a:tr h="6952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Data</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hMerge="1">
                  <a:txBody>
                    <a:bodyPr/>
                    <a:lstStyle/>
                    <a:p>
                      <a:endParaRPr lang="en-US"/>
                    </a:p>
                  </a:txBody>
                  <a:tcPr/>
                </a:tc>
              </a:tr>
              <a:tr h="6952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Tw Cen MT" charset="0"/>
                          <a:ea typeface="ＭＳ Ｐゴシック" charset="0"/>
                          <a:cs typeface="ＭＳ Ｐゴシック" charset="0"/>
                        </a:rPr>
                        <a:t>CRC Checksum</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hMerge="1">
                  <a:txBody>
                    <a:bodyPr/>
                    <a:lstStyle/>
                    <a:p>
                      <a:endParaRPr lang="en-US"/>
                    </a:p>
                  </a:txBody>
                  <a:tcPr/>
                </a:tc>
              </a:tr>
            </a:tbl>
          </a:graphicData>
        </a:graphic>
      </p:graphicFrame>
      <p:sp>
        <p:nvSpPr>
          <p:cNvPr id="141383" name="Title 3"/>
          <p:cNvSpPr>
            <a:spLocks noGrp="1"/>
          </p:cNvSpPr>
          <p:nvPr>
            <p:ph type="title"/>
          </p:nvPr>
        </p:nvSpPr>
        <p:spPr>
          <a:xfrm>
            <a:off x="779463" y="381000"/>
            <a:ext cx="7583487" cy="747713"/>
          </a:xfrm>
        </p:spPr>
        <p:txBody>
          <a:bodyPr>
            <a:normAutofit fontScale="90000"/>
          </a:bodyPr>
          <a:lstStyle/>
          <a:p>
            <a:r>
              <a:rPr lang="en-US">
                <a:latin typeface="Trebuchet MS" charset="0"/>
              </a:rPr>
              <a:t>Link Layer Frame Format</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3"/>
          <p:cNvSpPr>
            <a:spLocks noGrp="1"/>
          </p:cNvSpPr>
          <p:nvPr>
            <p:ph type="title"/>
          </p:nvPr>
        </p:nvSpPr>
        <p:spPr/>
        <p:txBody>
          <a:bodyPr/>
          <a:lstStyle/>
          <a:p>
            <a:r>
              <a:rPr lang="en-US">
                <a:latin typeface="Trebuchet MS" charset="0"/>
              </a:rPr>
              <a:t>Basic Networking Strategies</a:t>
            </a:r>
          </a:p>
        </p:txBody>
      </p:sp>
      <p:sp>
        <p:nvSpPr>
          <p:cNvPr id="143361" name="Text Placeholder 4"/>
          <p:cNvSpPr>
            <a:spLocks noGrp="1"/>
          </p:cNvSpPr>
          <p:nvPr>
            <p:ph type="body" idx="1"/>
          </p:nvPr>
        </p:nvSpPr>
        <p:spPr/>
        <p:txBody>
          <a:bodyPr/>
          <a:lstStyle/>
          <a:p>
            <a:endParaRPr lang="en-US">
              <a:latin typeface="Trebuchet MS"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p:txBody>
          <a:bodyPr/>
          <a:lstStyle/>
          <a:p>
            <a:pPr eaLnBrk="1" hangingPunct="1"/>
            <a:r>
              <a:rPr lang="en-GB">
                <a:latin typeface="Arial" charset="0"/>
              </a:rPr>
              <a:t>Architectures</a:t>
            </a:r>
          </a:p>
        </p:txBody>
      </p:sp>
      <p:sp>
        <p:nvSpPr>
          <p:cNvPr id="144386" name="Rectangle 3"/>
          <p:cNvSpPr>
            <a:spLocks noGrp="1" noChangeArrowheads="1"/>
          </p:cNvSpPr>
          <p:nvPr>
            <p:ph idx="1"/>
          </p:nvPr>
        </p:nvSpPr>
        <p:spPr>
          <a:xfrm>
            <a:off x="779463" y="1828800"/>
            <a:ext cx="7583487" cy="1803400"/>
          </a:xfrm>
          <a:noFill/>
        </p:spPr>
        <p:txBody>
          <a:bodyPr/>
          <a:lstStyle/>
          <a:p>
            <a:pPr eaLnBrk="1" hangingPunct="1"/>
            <a:r>
              <a:rPr lang="en-GB">
                <a:latin typeface="Arial" charset="0"/>
              </a:rPr>
              <a:t>Peer to Peer</a:t>
            </a:r>
          </a:p>
          <a:p>
            <a:pPr eaLnBrk="1" hangingPunct="1"/>
            <a:r>
              <a:rPr lang="en-GB">
                <a:latin typeface="Arial" charset="0"/>
              </a:rPr>
              <a:t>Client/Server</a:t>
            </a:r>
          </a:p>
          <a:p>
            <a:pPr eaLnBrk="1" hangingPunct="1"/>
            <a:r>
              <a:rPr lang="en-GB">
                <a:latin typeface="Arial" charset="0"/>
              </a:rPr>
              <a:t>Hybrid</a:t>
            </a:r>
          </a:p>
        </p:txBody>
      </p:sp>
      <p:sp>
        <p:nvSpPr>
          <p:cNvPr id="144387" name="Slide Number Placeholder 5"/>
          <p:cNvSpPr>
            <a:spLocks noGrp="1"/>
          </p:cNvSpPr>
          <p:nvPr>
            <p:ph type="sldNum" sz="quarter" idx="12"/>
          </p:nvPr>
        </p:nvSpPr>
        <p:spPr bwMode="auto">
          <a:xfrm>
            <a:off x="381000" y="6288088"/>
            <a:ext cx="1887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l" eaLnBrk="1" fontAlgn="base" hangingPunct="1">
              <a:spcBef>
                <a:spcPct val="0"/>
              </a:spcBef>
              <a:spcAft>
                <a:spcPct val="0"/>
              </a:spcAft>
            </a:pPr>
            <a:fld id="{E2413708-9233-5A42-8370-E6998094E93B}" type="slidenum">
              <a:rPr lang="en-GB" sz="1400">
                <a:latin typeface="Arial" charset="0"/>
                <a:cs typeface="Arial" charset="0"/>
              </a:rPr>
              <a:pPr algn="l" eaLnBrk="1" fontAlgn="base" hangingPunct="1">
                <a:spcBef>
                  <a:spcPct val="0"/>
                </a:spcBef>
                <a:spcAft>
                  <a:spcPct val="0"/>
                </a:spcAft>
              </a:pPr>
              <a:t>105</a:t>
            </a:fld>
            <a:endParaRPr lang="en-GB" sz="1400">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19"/>
          <p:cNvSpPr>
            <a:spLocks noGrp="1" noChangeArrowheads="1"/>
          </p:cNvSpPr>
          <p:nvPr>
            <p:ph type="title"/>
          </p:nvPr>
        </p:nvSpPr>
        <p:spPr/>
        <p:txBody>
          <a:bodyPr/>
          <a:lstStyle/>
          <a:p>
            <a:pPr eaLnBrk="1" hangingPunct="1"/>
            <a:r>
              <a:rPr lang="en-GB">
                <a:latin typeface="Arial" charset="0"/>
              </a:rPr>
              <a:t>Consider Just </a:t>
            </a:r>
            <a:r>
              <a:rPr lang="en-GB">
                <a:solidFill>
                  <a:srgbClr val="FF0000"/>
                </a:solidFill>
                <a:latin typeface="Arial" charset="0"/>
              </a:rPr>
              <a:t>Two</a:t>
            </a:r>
            <a:r>
              <a:rPr lang="en-GB">
                <a:latin typeface="Arial" charset="0"/>
              </a:rPr>
              <a:t> Machines</a:t>
            </a:r>
          </a:p>
        </p:txBody>
      </p:sp>
      <p:sp>
        <p:nvSpPr>
          <p:cNvPr id="146434" name="Slide Number Placeholder 5"/>
          <p:cNvSpPr>
            <a:spLocks noGrp="1"/>
          </p:cNvSpPr>
          <p:nvPr>
            <p:ph type="sldNum" sz="quarter" idx="12"/>
          </p:nvPr>
        </p:nvSpPr>
        <p:spPr bwMode="auto">
          <a:xfrm>
            <a:off x="381000" y="6288088"/>
            <a:ext cx="1887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l" eaLnBrk="1" fontAlgn="base" hangingPunct="1">
              <a:spcBef>
                <a:spcPct val="0"/>
              </a:spcBef>
              <a:spcAft>
                <a:spcPct val="0"/>
              </a:spcAft>
            </a:pPr>
            <a:fld id="{B32E9CCB-CBD4-EF48-906B-6989FD2499C2}" type="slidenum">
              <a:rPr lang="en-GB" sz="1400">
                <a:latin typeface="Arial" charset="0"/>
                <a:cs typeface="Arial" charset="0"/>
              </a:rPr>
              <a:pPr algn="l" eaLnBrk="1" fontAlgn="base" hangingPunct="1">
                <a:spcBef>
                  <a:spcPct val="0"/>
                </a:spcBef>
                <a:spcAft>
                  <a:spcPct val="0"/>
                </a:spcAft>
              </a:pPr>
              <a:t>106</a:t>
            </a:fld>
            <a:endParaRPr lang="en-GB" sz="1400">
              <a:latin typeface="Arial" charset="0"/>
              <a:cs typeface="Arial" charset="0"/>
            </a:endParaRPr>
          </a:p>
        </p:txBody>
      </p:sp>
      <p:sp>
        <p:nvSpPr>
          <p:cNvPr id="142339" name="Rectangle 6"/>
          <p:cNvSpPr>
            <a:spLocks noChangeArrowheads="1"/>
          </p:cNvSpPr>
          <p:nvPr/>
        </p:nvSpPr>
        <p:spPr bwMode="auto">
          <a:xfrm>
            <a:off x="611188" y="3455988"/>
            <a:ext cx="8247062" cy="1939635"/>
          </a:xfrm>
          <a:prstGeom prst="rect">
            <a:avLst/>
          </a:prstGeom>
          <a:noFill/>
          <a:ln>
            <a:noFill/>
          </a:ln>
        </p:spPr>
        <p:txBody>
          <a:bodyPr lIns="92075" tIns="46038" rIns="92075" bIns="46038">
            <a:spAutoFit/>
          </a:bodyPr>
          <a:lstStyle/>
          <a:p>
            <a:pPr eaLnBrk="0" hangingPunct="0">
              <a:buFont typeface="Arial" charset="0"/>
              <a:buChar char="•"/>
              <a:defRPr/>
            </a:pPr>
            <a:r>
              <a:rPr lang="pt-PT" sz="2400" dirty="0">
                <a:solidFill>
                  <a:schemeClr val="bg1"/>
                </a:solidFill>
              </a:rPr>
              <a:t> </a:t>
            </a:r>
            <a:r>
              <a:rPr lang="pt-PT" sz="2400" dirty="0" err="1">
                <a:solidFill>
                  <a:schemeClr val="bg1"/>
                </a:solidFill>
              </a:rPr>
              <a:t>What</a:t>
            </a:r>
            <a:r>
              <a:rPr lang="pt-PT" sz="2400" dirty="0">
                <a:solidFill>
                  <a:schemeClr val="bg1"/>
                </a:solidFill>
              </a:rPr>
              <a:t> </a:t>
            </a:r>
            <a:r>
              <a:rPr lang="pt-PT" sz="2400" dirty="0" err="1">
                <a:solidFill>
                  <a:schemeClr val="bg1"/>
                </a:solidFill>
              </a:rPr>
              <a:t>is</a:t>
            </a:r>
            <a:r>
              <a:rPr lang="pt-PT" sz="2400" dirty="0">
                <a:solidFill>
                  <a:schemeClr val="bg1"/>
                </a:solidFill>
              </a:rPr>
              <a:t> </a:t>
            </a:r>
            <a:r>
              <a:rPr lang="pt-PT" sz="2400" dirty="0" err="1">
                <a:solidFill>
                  <a:schemeClr val="bg1"/>
                </a:solidFill>
              </a:rPr>
              <a:t>the</a:t>
            </a:r>
            <a:r>
              <a:rPr lang="pt-PT" sz="2400" dirty="0">
                <a:solidFill>
                  <a:schemeClr val="bg1"/>
                </a:solidFill>
              </a:rPr>
              <a:t> </a:t>
            </a:r>
            <a:r>
              <a:rPr lang="pt-PT" sz="2400" dirty="0" err="1">
                <a:solidFill>
                  <a:schemeClr val="bg1"/>
                </a:solidFill>
              </a:rPr>
              <a:t>relationship</a:t>
            </a:r>
            <a:r>
              <a:rPr lang="pt-PT" sz="2400" dirty="0">
                <a:solidFill>
                  <a:schemeClr val="bg1"/>
                </a:solidFill>
              </a:rPr>
              <a:t> </a:t>
            </a:r>
            <a:r>
              <a:rPr lang="pt-PT" sz="2400" dirty="0" err="1">
                <a:solidFill>
                  <a:schemeClr val="bg1"/>
                </a:solidFill>
              </a:rPr>
              <a:t>between</a:t>
            </a:r>
            <a:r>
              <a:rPr lang="pt-PT" sz="2400" dirty="0">
                <a:solidFill>
                  <a:schemeClr val="bg1"/>
                </a:solidFill>
              </a:rPr>
              <a:t> </a:t>
            </a:r>
            <a:r>
              <a:rPr lang="pt-PT" sz="2400" dirty="0" err="1">
                <a:solidFill>
                  <a:schemeClr val="bg1"/>
                </a:solidFill>
              </a:rPr>
              <a:t>them</a:t>
            </a:r>
            <a:r>
              <a:rPr lang="pt-PT" sz="2400" dirty="0">
                <a:solidFill>
                  <a:schemeClr val="bg1"/>
                </a:solidFill>
              </a:rPr>
              <a:t>?</a:t>
            </a:r>
          </a:p>
          <a:p>
            <a:pPr lvl="1" eaLnBrk="0" hangingPunct="0">
              <a:buFont typeface="Arial" charset="0"/>
              <a:buChar char="•"/>
              <a:defRPr/>
            </a:pPr>
            <a:r>
              <a:rPr lang="pt-PT" sz="2400" dirty="0">
                <a:solidFill>
                  <a:schemeClr val="bg1"/>
                </a:solidFill>
              </a:rPr>
              <a:t> </a:t>
            </a:r>
            <a:r>
              <a:rPr lang="pt-PT" sz="2400" dirty="0" err="1">
                <a:solidFill>
                  <a:schemeClr val="bg1"/>
                </a:solidFill>
              </a:rPr>
              <a:t>Peers</a:t>
            </a:r>
            <a:r>
              <a:rPr lang="pt-PT" sz="2400" dirty="0">
                <a:solidFill>
                  <a:schemeClr val="bg1"/>
                </a:solidFill>
              </a:rPr>
              <a:t>?</a:t>
            </a:r>
          </a:p>
          <a:p>
            <a:pPr lvl="1" eaLnBrk="0" hangingPunct="0">
              <a:buFont typeface="Arial" charset="0"/>
              <a:buChar char="•"/>
              <a:defRPr/>
            </a:pPr>
            <a:r>
              <a:rPr lang="pt-PT" sz="2400" dirty="0">
                <a:solidFill>
                  <a:schemeClr val="bg1"/>
                </a:solidFill>
              </a:rPr>
              <a:t> </a:t>
            </a:r>
            <a:r>
              <a:rPr lang="pt-PT" sz="2400" dirty="0" err="1">
                <a:solidFill>
                  <a:schemeClr val="bg1"/>
                </a:solidFill>
              </a:rPr>
              <a:t>Master</a:t>
            </a:r>
            <a:r>
              <a:rPr lang="pt-PT" sz="2400" dirty="0">
                <a:solidFill>
                  <a:schemeClr val="bg1"/>
                </a:solidFill>
              </a:rPr>
              <a:t>/</a:t>
            </a:r>
            <a:r>
              <a:rPr lang="pt-PT" sz="2400" dirty="0" err="1">
                <a:solidFill>
                  <a:schemeClr val="bg1"/>
                </a:solidFill>
              </a:rPr>
              <a:t>slave</a:t>
            </a:r>
            <a:r>
              <a:rPr lang="pt-PT" sz="2400" dirty="0">
                <a:solidFill>
                  <a:schemeClr val="bg1"/>
                </a:solidFill>
              </a:rPr>
              <a:t>? </a:t>
            </a:r>
            <a:r>
              <a:rPr lang="pt-PT" sz="2400" dirty="0" err="1">
                <a:solidFill>
                  <a:schemeClr val="bg1"/>
                </a:solidFill>
              </a:rPr>
              <a:t>Client</a:t>
            </a:r>
            <a:r>
              <a:rPr lang="pt-PT" sz="2400" dirty="0">
                <a:solidFill>
                  <a:schemeClr val="bg1"/>
                </a:solidFill>
              </a:rPr>
              <a:t>/server?</a:t>
            </a:r>
          </a:p>
          <a:p>
            <a:pPr lvl="1" eaLnBrk="0" hangingPunct="0">
              <a:buFont typeface="Arial" charset="0"/>
              <a:buChar char="•"/>
              <a:defRPr/>
            </a:pPr>
            <a:r>
              <a:rPr lang="pt-PT" sz="2400" dirty="0">
                <a:solidFill>
                  <a:schemeClr val="bg1"/>
                </a:solidFill>
              </a:rPr>
              <a:t> Does </a:t>
            </a:r>
            <a:r>
              <a:rPr lang="pt-PT" sz="2400" dirty="0" err="1">
                <a:solidFill>
                  <a:schemeClr val="bg1"/>
                </a:solidFill>
              </a:rPr>
              <a:t>one</a:t>
            </a:r>
            <a:r>
              <a:rPr lang="pt-PT" sz="2400" dirty="0">
                <a:solidFill>
                  <a:schemeClr val="bg1"/>
                </a:solidFill>
              </a:rPr>
              <a:t> </a:t>
            </a:r>
            <a:r>
              <a:rPr lang="pt-PT" sz="2400" dirty="0" err="1">
                <a:solidFill>
                  <a:schemeClr val="bg1"/>
                </a:solidFill>
              </a:rPr>
              <a:t>have</a:t>
            </a:r>
            <a:r>
              <a:rPr lang="pt-PT" sz="2400" dirty="0">
                <a:solidFill>
                  <a:schemeClr val="bg1"/>
                </a:solidFill>
              </a:rPr>
              <a:t> data </a:t>
            </a:r>
            <a:r>
              <a:rPr lang="pt-PT" sz="2400" dirty="0" err="1">
                <a:solidFill>
                  <a:schemeClr val="bg1"/>
                </a:solidFill>
              </a:rPr>
              <a:t>the</a:t>
            </a:r>
            <a:r>
              <a:rPr lang="pt-PT" sz="2400" dirty="0">
                <a:solidFill>
                  <a:schemeClr val="bg1"/>
                </a:solidFill>
              </a:rPr>
              <a:t> </a:t>
            </a:r>
            <a:r>
              <a:rPr lang="pt-PT" sz="2400" dirty="0" err="1">
                <a:solidFill>
                  <a:schemeClr val="bg1"/>
                </a:solidFill>
              </a:rPr>
              <a:t>other</a:t>
            </a:r>
            <a:r>
              <a:rPr lang="pt-PT" sz="2400" dirty="0">
                <a:solidFill>
                  <a:schemeClr val="bg1"/>
                </a:solidFill>
              </a:rPr>
              <a:t> </a:t>
            </a:r>
            <a:r>
              <a:rPr lang="pt-PT" sz="2400" dirty="0" err="1">
                <a:solidFill>
                  <a:schemeClr val="bg1"/>
                </a:solidFill>
              </a:rPr>
              <a:t>one</a:t>
            </a:r>
            <a:r>
              <a:rPr lang="pt-PT" sz="2400" dirty="0">
                <a:solidFill>
                  <a:schemeClr val="bg1"/>
                </a:solidFill>
              </a:rPr>
              <a:t> does </a:t>
            </a:r>
            <a:r>
              <a:rPr lang="pt-PT" sz="2400" dirty="0" err="1">
                <a:solidFill>
                  <a:schemeClr val="bg1"/>
                </a:solidFill>
              </a:rPr>
              <a:t>not</a:t>
            </a:r>
            <a:r>
              <a:rPr lang="pt-PT" sz="2400" dirty="0" smtClean="0">
                <a:solidFill>
                  <a:schemeClr val="bg1"/>
                </a:solidFill>
              </a:rPr>
              <a:t>?</a:t>
            </a:r>
            <a:endParaRPr lang="pt-PT" sz="2400" dirty="0"/>
          </a:p>
          <a:p>
            <a:pPr eaLnBrk="0" hangingPunct="0">
              <a:buFontTx/>
              <a:buChar char="•"/>
              <a:defRPr/>
            </a:pPr>
            <a:endParaRPr lang="pt-PT" sz="2400" dirty="0">
              <a:latin typeface="Times New Roman" charset="0"/>
            </a:endParaRPr>
          </a:p>
        </p:txBody>
      </p:sp>
      <p:grpSp>
        <p:nvGrpSpPr>
          <p:cNvPr id="146436" name="Group 31"/>
          <p:cNvGrpSpPr>
            <a:grpSpLocks/>
          </p:cNvGrpSpPr>
          <p:nvPr/>
        </p:nvGrpSpPr>
        <p:grpSpPr bwMode="auto">
          <a:xfrm>
            <a:off x="1042988" y="1844675"/>
            <a:ext cx="6716712" cy="1296988"/>
            <a:chOff x="683" y="1747"/>
            <a:chExt cx="4231" cy="817"/>
          </a:xfrm>
        </p:grpSpPr>
        <p:sp>
          <p:nvSpPr>
            <p:cNvPr id="146437" name="Line 3"/>
            <p:cNvSpPr>
              <a:spLocks noChangeShapeType="1"/>
            </p:cNvSpPr>
            <p:nvPr/>
          </p:nvSpPr>
          <p:spPr bwMode="auto">
            <a:xfrm>
              <a:off x="1194" y="2035"/>
              <a:ext cx="2902" cy="0"/>
            </a:xfrm>
            <a:prstGeom prst="line">
              <a:avLst/>
            </a:prstGeom>
            <a:noFill/>
            <a:ln w="762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46438" name="Line 4"/>
            <p:cNvSpPr>
              <a:spLocks noChangeShapeType="1"/>
            </p:cNvSpPr>
            <p:nvPr/>
          </p:nvSpPr>
          <p:spPr bwMode="auto">
            <a:xfrm flipH="1">
              <a:off x="1494" y="2227"/>
              <a:ext cx="3156" cy="0"/>
            </a:xfrm>
            <a:prstGeom prst="line">
              <a:avLst/>
            </a:prstGeom>
            <a:noFill/>
            <a:ln w="762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US"/>
            </a:p>
          </p:txBody>
        </p:sp>
        <p:pic>
          <p:nvPicPr>
            <p:cNvPr id="14643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3" y="1747"/>
              <a:ext cx="861"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0" name="Picture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 y="1747"/>
              <a:ext cx="860"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p:nvPr>
        </p:nvSpPr>
        <p:spPr/>
        <p:txBody>
          <a:bodyPr/>
          <a:lstStyle/>
          <a:p>
            <a:r>
              <a:rPr lang="en-US">
                <a:latin typeface="Trebuchet MS" charset="0"/>
              </a:rPr>
              <a:t>Peer to Peer with Two Clients</a:t>
            </a:r>
          </a:p>
        </p:txBody>
      </p:sp>
      <p:sp>
        <p:nvSpPr>
          <p:cNvPr id="148482" name="Content Placeholder 2"/>
          <p:cNvSpPr>
            <a:spLocks noGrp="1"/>
          </p:cNvSpPr>
          <p:nvPr>
            <p:ph idx="1"/>
          </p:nvPr>
        </p:nvSpPr>
        <p:spPr>
          <a:xfrm>
            <a:off x="779463" y="1828800"/>
            <a:ext cx="7583487" cy="3581400"/>
          </a:xfrm>
          <a:noFill/>
        </p:spPr>
        <p:txBody>
          <a:bodyPr>
            <a:normAutofit fontScale="85000" lnSpcReduction="20000"/>
          </a:bodyPr>
          <a:lstStyle/>
          <a:p>
            <a:r>
              <a:rPr lang="en-US" dirty="0"/>
              <a:t>Need to decide separation of responsibilities</a:t>
            </a:r>
          </a:p>
          <a:p>
            <a:pPr lvl="1"/>
            <a:r>
              <a:rPr lang="en-US" dirty="0"/>
              <a:t>E.G. Each client simulates one player’s actions</a:t>
            </a:r>
          </a:p>
          <a:p>
            <a:r>
              <a:rPr lang="en-US" dirty="0"/>
              <a:t>Need to communicate sufficient information to the other that they can get both get the same state</a:t>
            </a:r>
          </a:p>
          <a:p>
            <a:r>
              <a:rPr lang="en-US" dirty="0"/>
              <a:t>Assumes that they have the same information other than real-time input</a:t>
            </a:r>
          </a:p>
          <a:p>
            <a:r>
              <a:rPr lang="en-US" dirty="0"/>
              <a:t>Can be achieved simply with sending input to each other</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895350" y="1781175"/>
            <a:ext cx="1857375" cy="3286125"/>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GB" sz="1600" b="1">
                <a:solidFill>
                  <a:schemeClr val="tx1"/>
                </a:solidFill>
                <a:latin typeface="Arial" charset="0"/>
                <a:ea typeface="ＭＳ Ｐゴシック" charset="0"/>
                <a:cs typeface="Arial" charset="0"/>
              </a:rPr>
              <a:t>Doom Client</a:t>
            </a:r>
            <a:r>
              <a:rPr lang="en-GB" sz="1600" b="1" baseline="-25000">
                <a:solidFill>
                  <a:schemeClr val="tx1"/>
                </a:solidFill>
                <a:latin typeface="Arial" charset="0"/>
                <a:ea typeface="ＭＳ Ｐゴシック" charset="0"/>
                <a:cs typeface="Arial" charset="0"/>
              </a:rPr>
              <a:t>A</a:t>
            </a:r>
            <a:endParaRPr lang="en-GB" sz="1400" b="1" baseline="-25000">
              <a:solidFill>
                <a:schemeClr val="tx1"/>
              </a:solidFill>
              <a:latin typeface="Arial" charset="0"/>
              <a:ea typeface="ＭＳ Ｐゴシック" charset="0"/>
              <a:cs typeface="Arial" charset="0"/>
            </a:endParaRPr>
          </a:p>
        </p:txBody>
      </p:sp>
      <p:sp>
        <p:nvSpPr>
          <p:cNvPr id="30" name="Rectangle 29"/>
          <p:cNvSpPr/>
          <p:nvPr/>
        </p:nvSpPr>
        <p:spPr>
          <a:xfrm>
            <a:off x="1395413" y="2281238"/>
            <a:ext cx="928687" cy="428625"/>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chemeClr val="tx1"/>
                </a:solidFill>
                <a:latin typeface="Arial" pitchFamily="34" charset="0"/>
                <a:cs typeface="Arial" pitchFamily="34" charset="0"/>
              </a:rPr>
              <a:t>Read</a:t>
            </a:r>
          </a:p>
          <a:p>
            <a:pPr algn="ctr" fontAlgn="auto">
              <a:spcBef>
                <a:spcPts val="0"/>
              </a:spcBef>
              <a:spcAft>
                <a:spcPts val="0"/>
              </a:spcAft>
              <a:defRPr/>
            </a:pPr>
            <a:r>
              <a:rPr lang="en-GB" sz="1600" b="1" dirty="0">
                <a:solidFill>
                  <a:schemeClr val="tx1"/>
                </a:solidFill>
                <a:latin typeface="Arial" pitchFamily="34" charset="0"/>
                <a:cs typeface="Arial" pitchFamily="34" charset="0"/>
              </a:rPr>
              <a:t>Input</a:t>
            </a:r>
          </a:p>
        </p:txBody>
      </p:sp>
      <p:sp>
        <p:nvSpPr>
          <p:cNvPr id="31" name="Rectangle 30"/>
          <p:cNvSpPr/>
          <p:nvPr/>
        </p:nvSpPr>
        <p:spPr>
          <a:xfrm>
            <a:off x="1252538" y="4424363"/>
            <a:ext cx="1214437" cy="428625"/>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chemeClr val="tx1"/>
                </a:solidFill>
                <a:latin typeface="Arial" pitchFamily="34" charset="0"/>
                <a:cs typeface="Arial" pitchFamily="34" charset="0"/>
              </a:rPr>
              <a:t>Rendering</a:t>
            </a:r>
          </a:p>
        </p:txBody>
      </p:sp>
      <p:sp>
        <p:nvSpPr>
          <p:cNvPr id="33" name="Rectangle 32"/>
          <p:cNvSpPr/>
          <p:nvPr/>
        </p:nvSpPr>
        <p:spPr>
          <a:xfrm>
            <a:off x="1219200" y="2995613"/>
            <a:ext cx="1219200" cy="428625"/>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chemeClr val="tx1"/>
                </a:solidFill>
                <a:latin typeface="Arial" pitchFamily="34" charset="0"/>
                <a:cs typeface="Arial" pitchFamily="34" charset="0"/>
              </a:rPr>
              <a:t>Receive</a:t>
            </a:r>
          </a:p>
          <a:p>
            <a:pPr algn="ctr" fontAlgn="auto">
              <a:spcBef>
                <a:spcPts val="0"/>
              </a:spcBef>
              <a:spcAft>
                <a:spcPts val="0"/>
              </a:spcAft>
              <a:defRPr/>
            </a:pPr>
            <a:r>
              <a:rPr lang="en-GB" sz="1600" b="1" dirty="0">
                <a:solidFill>
                  <a:schemeClr val="tx1"/>
                </a:solidFill>
                <a:latin typeface="Arial" pitchFamily="34" charset="0"/>
                <a:cs typeface="Arial" pitchFamily="34" charset="0"/>
              </a:rPr>
              <a:t>Input</a:t>
            </a:r>
          </a:p>
        </p:txBody>
      </p:sp>
      <p:sp>
        <p:nvSpPr>
          <p:cNvPr id="34" name="Rectangle 33"/>
          <p:cNvSpPr/>
          <p:nvPr/>
        </p:nvSpPr>
        <p:spPr>
          <a:xfrm>
            <a:off x="1252538" y="3709988"/>
            <a:ext cx="1214437" cy="428625"/>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chemeClr val="tx1"/>
                </a:solidFill>
                <a:latin typeface="Arial" pitchFamily="34" charset="0"/>
                <a:cs typeface="Arial" pitchFamily="34" charset="0"/>
              </a:rPr>
              <a:t>Simulate</a:t>
            </a:r>
          </a:p>
        </p:txBody>
      </p:sp>
      <p:cxnSp>
        <p:nvCxnSpPr>
          <p:cNvPr id="36" name="Straight Arrow Connector 35"/>
          <p:cNvCxnSpPr>
            <a:stCxn id="30" idx="2"/>
            <a:endCxn id="33" idx="0"/>
          </p:cNvCxnSpPr>
          <p:nvPr/>
        </p:nvCxnSpPr>
        <p:spPr>
          <a:xfrm rot="5400000">
            <a:off x="1701800" y="2836863"/>
            <a:ext cx="285750" cy="31750"/>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4" idx="2"/>
            <a:endCxn id="31" idx="0"/>
          </p:cNvCxnSpPr>
          <p:nvPr/>
        </p:nvCxnSpPr>
        <p:spPr>
          <a:xfrm rot="5400000">
            <a:off x="1716882" y="4280694"/>
            <a:ext cx="285750" cy="1587"/>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3" idx="2"/>
            <a:endCxn id="34" idx="0"/>
          </p:cNvCxnSpPr>
          <p:nvPr/>
        </p:nvCxnSpPr>
        <p:spPr>
          <a:xfrm rot="16200000" flipH="1">
            <a:off x="1701800" y="3551238"/>
            <a:ext cx="285750" cy="31750"/>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31" idx="1"/>
            <a:endCxn id="30" idx="0"/>
          </p:cNvCxnSpPr>
          <p:nvPr/>
        </p:nvCxnSpPr>
        <p:spPr>
          <a:xfrm rot="10800000" flipH="1">
            <a:off x="1252538" y="2281238"/>
            <a:ext cx="606425" cy="2357437"/>
          </a:xfrm>
          <a:prstGeom prst="bentConnector4">
            <a:avLst>
              <a:gd name="adj1" fmla="val -37647"/>
              <a:gd name="adj2" fmla="val 107112"/>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6753225" y="1781175"/>
            <a:ext cx="1857375" cy="3286125"/>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GB" sz="1600" b="1">
                <a:solidFill>
                  <a:schemeClr val="tx1"/>
                </a:solidFill>
                <a:latin typeface="Arial" charset="0"/>
                <a:ea typeface="ＭＳ Ｐゴシック" charset="0"/>
                <a:cs typeface="Arial" charset="0"/>
              </a:rPr>
              <a:t>Doom Client</a:t>
            </a:r>
            <a:r>
              <a:rPr lang="en-GB" sz="1600" b="1" baseline="-25000">
                <a:solidFill>
                  <a:schemeClr val="tx1"/>
                </a:solidFill>
                <a:latin typeface="Arial" charset="0"/>
                <a:ea typeface="ＭＳ Ｐゴシック" charset="0"/>
                <a:cs typeface="Arial" charset="0"/>
              </a:rPr>
              <a:t>C</a:t>
            </a:r>
            <a:endParaRPr lang="en-GB" sz="1400" b="1" baseline="-25000">
              <a:solidFill>
                <a:schemeClr val="tx1"/>
              </a:solidFill>
              <a:latin typeface="Arial" charset="0"/>
              <a:ea typeface="ＭＳ Ｐゴシック" charset="0"/>
              <a:cs typeface="Arial" charset="0"/>
            </a:endParaRPr>
          </a:p>
        </p:txBody>
      </p:sp>
      <p:sp>
        <p:nvSpPr>
          <p:cNvPr id="56" name="Rectangle 55"/>
          <p:cNvSpPr/>
          <p:nvPr/>
        </p:nvSpPr>
        <p:spPr>
          <a:xfrm>
            <a:off x="7181850" y="2281238"/>
            <a:ext cx="928688" cy="428625"/>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chemeClr val="tx1"/>
                </a:solidFill>
                <a:latin typeface="Arial" pitchFamily="34" charset="0"/>
                <a:cs typeface="Arial" pitchFamily="34" charset="0"/>
              </a:rPr>
              <a:t>Read</a:t>
            </a:r>
          </a:p>
          <a:p>
            <a:pPr algn="ctr" fontAlgn="auto">
              <a:spcBef>
                <a:spcPts val="0"/>
              </a:spcBef>
              <a:spcAft>
                <a:spcPts val="0"/>
              </a:spcAft>
              <a:defRPr/>
            </a:pPr>
            <a:r>
              <a:rPr lang="en-GB" sz="1600" b="1" dirty="0">
                <a:solidFill>
                  <a:schemeClr val="tx1"/>
                </a:solidFill>
                <a:latin typeface="Arial" pitchFamily="34" charset="0"/>
                <a:cs typeface="Arial" pitchFamily="34" charset="0"/>
              </a:rPr>
              <a:t>Input</a:t>
            </a:r>
          </a:p>
        </p:txBody>
      </p:sp>
      <p:sp>
        <p:nvSpPr>
          <p:cNvPr id="57" name="Rectangle 56"/>
          <p:cNvSpPr/>
          <p:nvPr/>
        </p:nvSpPr>
        <p:spPr>
          <a:xfrm>
            <a:off x="7038975" y="4424363"/>
            <a:ext cx="1214438" cy="428625"/>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chemeClr val="tx1"/>
                </a:solidFill>
                <a:latin typeface="Arial" pitchFamily="34" charset="0"/>
                <a:cs typeface="Arial" pitchFamily="34" charset="0"/>
              </a:rPr>
              <a:t>Rendering</a:t>
            </a:r>
          </a:p>
        </p:txBody>
      </p:sp>
      <p:sp>
        <p:nvSpPr>
          <p:cNvPr id="58" name="Rectangle 57"/>
          <p:cNvSpPr/>
          <p:nvPr/>
        </p:nvSpPr>
        <p:spPr>
          <a:xfrm>
            <a:off x="7010400" y="2995613"/>
            <a:ext cx="1219200" cy="428625"/>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chemeClr val="tx1"/>
                </a:solidFill>
                <a:latin typeface="Arial" pitchFamily="34" charset="0"/>
                <a:cs typeface="Arial" pitchFamily="34" charset="0"/>
              </a:rPr>
              <a:t>Receive</a:t>
            </a:r>
          </a:p>
          <a:p>
            <a:pPr algn="ctr" fontAlgn="auto">
              <a:spcBef>
                <a:spcPts val="0"/>
              </a:spcBef>
              <a:spcAft>
                <a:spcPts val="0"/>
              </a:spcAft>
              <a:defRPr/>
            </a:pPr>
            <a:r>
              <a:rPr lang="en-GB" sz="1600" b="1" dirty="0">
                <a:solidFill>
                  <a:schemeClr val="tx1"/>
                </a:solidFill>
                <a:latin typeface="Arial" pitchFamily="34" charset="0"/>
                <a:cs typeface="Arial" pitchFamily="34" charset="0"/>
              </a:rPr>
              <a:t>Input</a:t>
            </a:r>
          </a:p>
        </p:txBody>
      </p:sp>
      <p:sp>
        <p:nvSpPr>
          <p:cNvPr id="59" name="Rectangle 58"/>
          <p:cNvSpPr/>
          <p:nvPr/>
        </p:nvSpPr>
        <p:spPr>
          <a:xfrm>
            <a:off x="7038975" y="3709988"/>
            <a:ext cx="1214438" cy="428625"/>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chemeClr val="tx1"/>
                </a:solidFill>
                <a:latin typeface="Arial" pitchFamily="34" charset="0"/>
                <a:cs typeface="Arial" pitchFamily="34" charset="0"/>
              </a:rPr>
              <a:t>Simulate</a:t>
            </a:r>
          </a:p>
        </p:txBody>
      </p:sp>
      <p:cxnSp>
        <p:nvCxnSpPr>
          <p:cNvPr id="60" name="Straight Arrow Connector 59"/>
          <p:cNvCxnSpPr>
            <a:stCxn id="56" idx="2"/>
            <a:endCxn id="58" idx="0"/>
          </p:cNvCxnSpPr>
          <p:nvPr/>
        </p:nvCxnSpPr>
        <p:spPr>
          <a:xfrm rot="5400000">
            <a:off x="7490619" y="2839244"/>
            <a:ext cx="285750" cy="26988"/>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9" idx="2"/>
            <a:endCxn id="57" idx="0"/>
          </p:cNvCxnSpPr>
          <p:nvPr/>
        </p:nvCxnSpPr>
        <p:spPr>
          <a:xfrm rot="5400000">
            <a:off x="7503319" y="4280694"/>
            <a:ext cx="285750" cy="1588"/>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8" idx="2"/>
            <a:endCxn id="59" idx="0"/>
          </p:cNvCxnSpPr>
          <p:nvPr/>
        </p:nvCxnSpPr>
        <p:spPr>
          <a:xfrm rot="16200000" flipH="1">
            <a:off x="7490619" y="3553619"/>
            <a:ext cx="285750" cy="26988"/>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57" idx="3"/>
            <a:endCxn id="56" idx="0"/>
          </p:cNvCxnSpPr>
          <p:nvPr/>
        </p:nvCxnSpPr>
        <p:spPr>
          <a:xfrm flipH="1" flipV="1">
            <a:off x="7645400" y="2281238"/>
            <a:ext cx="608013" cy="2357437"/>
          </a:xfrm>
          <a:prstGeom prst="bentConnector4">
            <a:avLst>
              <a:gd name="adj1" fmla="val -37647"/>
              <a:gd name="adj2" fmla="val 10711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30" idx="3"/>
            <a:endCxn id="58" idx="1"/>
          </p:cNvCxnSpPr>
          <p:nvPr/>
        </p:nvCxnSpPr>
        <p:spPr>
          <a:xfrm>
            <a:off x="2324100" y="2495550"/>
            <a:ext cx="4686300" cy="714375"/>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56" idx="1"/>
            <a:endCxn id="33" idx="3"/>
          </p:cNvCxnSpPr>
          <p:nvPr/>
        </p:nvCxnSpPr>
        <p:spPr>
          <a:xfrm rot="10800000" flipV="1">
            <a:off x="2438400" y="2495550"/>
            <a:ext cx="4743450" cy="714375"/>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149525" name="Title 1"/>
          <p:cNvSpPr>
            <a:spLocks noGrp="1"/>
          </p:cNvSpPr>
          <p:nvPr>
            <p:ph type="title"/>
          </p:nvPr>
        </p:nvSpPr>
        <p:spPr/>
        <p:txBody>
          <a:bodyPr/>
          <a:lstStyle/>
          <a:p>
            <a:r>
              <a:rPr lang="en-US">
                <a:latin typeface="Trebuchet MS" charset="0"/>
              </a:rPr>
              <a:t>For Example DOOM - P2P</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p:txBody>
          <a:bodyPr/>
          <a:lstStyle/>
          <a:p>
            <a:r>
              <a:rPr lang="en-US">
                <a:latin typeface="Trebuchet MS" charset="0"/>
              </a:rPr>
              <a:t>Master/Slave with Two Clients</a:t>
            </a:r>
          </a:p>
        </p:txBody>
      </p:sp>
      <p:sp>
        <p:nvSpPr>
          <p:cNvPr id="151554" name="Content Placeholder 2"/>
          <p:cNvSpPr>
            <a:spLocks noGrp="1"/>
          </p:cNvSpPr>
          <p:nvPr>
            <p:ph idx="1"/>
          </p:nvPr>
        </p:nvSpPr>
        <p:spPr>
          <a:xfrm>
            <a:off x="779463" y="1828800"/>
            <a:ext cx="7583487" cy="1295400"/>
          </a:xfrm>
          <a:noFill/>
        </p:spPr>
        <p:txBody>
          <a:bodyPr>
            <a:normAutofit fontScale="92500" lnSpcReduction="20000"/>
          </a:bodyPr>
          <a:lstStyle/>
          <a:p>
            <a:r>
              <a:rPr lang="en-US" dirty="0">
                <a:latin typeface="Trebuchet MS" charset="0"/>
              </a:rPr>
              <a:t>One process calculates results of input</a:t>
            </a:r>
          </a:p>
          <a:p>
            <a:r>
              <a:rPr lang="en-US" dirty="0">
                <a:latin typeface="Trebuchet MS" charset="0"/>
              </a:rPr>
              <a:t>Other just waits for rendering </a:t>
            </a:r>
            <a:r>
              <a:rPr lang="en-US" dirty="0" smtClean="0">
                <a:latin typeface="Trebuchet MS" charset="0"/>
              </a:rPr>
              <a:t>information</a:t>
            </a:r>
            <a:endParaRPr lang="en-US" dirty="0">
              <a:latin typeface="Trebuchet MS"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533400" y="228600"/>
            <a:ext cx="7462838" cy="615950"/>
          </a:xfrm>
        </p:spPr>
        <p:txBody>
          <a:bodyPr/>
          <a:lstStyle/>
          <a:p>
            <a:pPr eaLnBrk="1" hangingPunct="1"/>
            <a:r>
              <a:rPr lang="en-US" sz="3200">
                <a:latin typeface="Times New Roman" charset="0"/>
                <a:cs typeface="Times New Roman" charset="0"/>
              </a:rPr>
              <a:t>Packet Switching: Statistical Multiplexing</a:t>
            </a:r>
            <a:endParaRPr lang="en-US" sz="3600">
              <a:latin typeface="Times New Roman" charset="0"/>
              <a:cs typeface="Times New Roman" charset="0"/>
            </a:endParaRPr>
          </a:p>
        </p:txBody>
      </p:sp>
      <p:sp>
        <p:nvSpPr>
          <p:cNvPr id="35842" name="Rectangle 3"/>
          <p:cNvSpPr>
            <a:spLocks noGrp="1" noChangeArrowheads="1"/>
          </p:cNvSpPr>
          <p:nvPr>
            <p:ph sz="half" idx="1"/>
          </p:nvPr>
        </p:nvSpPr>
        <p:spPr>
          <a:xfrm>
            <a:off x="307975" y="5076825"/>
            <a:ext cx="8589963" cy="1184275"/>
          </a:xfrm>
        </p:spPr>
        <p:txBody>
          <a:bodyPr/>
          <a:lstStyle/>
          <a:p>
            <a:pPr eaLnBrk="1" hangingPunct="1">
              <a:buFont typeface="Wingdings" charset="0"/>
              <a:buNone/>
            </a:pPr>
            <a:r>
              <a:rPr lang="en-US" sz="2400" dirty="0">
                <a:latin typeface="Times New Roman" charset="0"/>
                <a:cs typeface="Times New Roman" charset="0"/>
              </a:rPr>
              <a:t>Sequence of A &amp; B packets does not have </a:t>
            </a:r>
            <a:r>
              <a:rPr lang="en-US" sz="2400" dirty="0">
                <a:solidFill>
                  <a:srgbClr val="FF0000"/>
                </a:solidFill>
                <a:latin typeface="Times New Roman" charset="0"/>
                <a:cs typeface="Times New Roman" charset="0"/>
              </a:rPr>
              <a:t>fixed</a:t>
            </a:r>
            <a:r>
              <a:rPr lang="en-US" sz="2400" dirty="0">
                <a:latin typeface="Times New Roman" charset="0"/>
                <a:cs typeface="Times New Roman" charset="0"/>
              </a:rPr>
              <a:t> pattern, bandwidth shared </a:t>
            </a:r>
            <a:r>
              <a:rPr lang="en-US" sz="2400" dirty="0">
                <a:solidFill>
                  <a:srgbClr val="FF0000"/>
                </a:solidFill>
                <a:latin typeface="Times New Roman" charset="0"/>
                <a:cs typeface="Times New Roman" charset="0"/>
              </a:rPr>
              <a:t>on demand </a:t>
            </a:r>
            <a:r>
              <a:rPr lang="en-US" sz="2400" dirty="0">
                <a:latin typeface="Times New Roman" charset="0"/>
                <a:cs typeface="Times New Roman" charset="0"/>
                <a:sym typeface="Monotype Sorts" charset="0"/>
              </a:rPr>
              <a:t> </a:t>
            </a:r>
            <a:r>
              <a:rPr lang="en-US" sz="2400" b="1" i="1" dirty="0">
                <a:solidFill>
                  <a:srgbClr val="FF0000"/>
                </a:solidFill>
                <a:latin typeface="Times New Roman" charset="0"/>
                <a:cs typeface="Times New Roman" charset="0"/>
                <a:sym typeface="Monotype Sorts" charset="0"/>
              </a:rPr>
              <a:t>statistical multiplexing</a:t>
            </a:r>
            <a:r>
              <a:rPr lang="en-US" sz="2400" dirty="0" smtClean="0">
                <a:latin typeface="Times New Roman" charset="0"/>
                <a:cs typeface="Times New Roman" charset="0"/>
                <a:sym typeface="Monotype Sorts" charset="0"/>
              </a:rPr>
              <a:t>.</a:t>
            </a:r>
            <a:endParaRPr lang="en-US" sz="2400" dirty="0">
              <a:latin typeface="Times New Roman" charset="0"/>
              <a:cs typeface="Times New Roman" charset="0"/>
              <a:sym typeface="Monotype Sorts" charset="0"/>
            </a:endParaRPr>
          </a:p>
        </p:txBody>
      </p:sp>
      <p:graphicFrame>
        <p:nvGraphicFramePr>
          <p:cNvPr id="35843" name="Object 2"/>
          <p:cNvGraphicFramePr>
            <a:graphicFrameLocks noChangeAspect="1"/>
          </p:cNvGraphicFramePr>
          <p:nvPr/>
        </p:nvGraphicFramePr>
        <p:xfrm>
          <a:off x="1203325" y="2470150"/>
          <a:ext cx="646113" cy="533400"/>
        </p:xfrm>
        <a:graphic>
          <a:graphicData uri="http://schemas.openxmlformats.org/presentationml/2006/ole">
            <mc:AlternateContent xmlns:mc="http://schemas.openxmlformats.org/markup-compatibility/2006">
              <mc:Choice xmlns:v="urn:schemas-microsoft-com:vml" Requires="v">
                <p:oleObj spid="_x0000_s36277" name="Clip" r:id="rId4" imgW="1307079" imgH="1083682" progId="MS_ClipArt_Gallery.2">
                  <p:embed/>
                </p:oleObj>
              </mc:Choice>
              <mc:Fallback>
                <p:oleObj name="Clip" r:id="rId4" imgW="1307079" imgH="1083682" progId="MS_ClipArt_Gallery.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3325" y="2470150"/>
                        <a:ext cx="6461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5844" name="Line 230"/>
          <p:cNvSpPr>
            <a:spLocks noChangeShapeType="1"/>
          </p:cNvSpPr>
          <p:nvPr/>
        </p:nvSpPr>
        <p:spPr bwMode="auto">
          <a:xfrm>
            <a:off x="3538538" y="2303463"/>
            <a:ext cx="0" cy="228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5845" name="Oval 228"/>
          <p:cNvSpPr>
            <a:spLocks noChangeArrowheads="1"/>
          </p:cNvSpPr>
          <p:nvPr/>
        </p:nvSpPr>
        <p:spPr bwMode="auto">
          <a:xfrm>
            <a:off x="2320925" y="2333625"/>
            <a:ext cx="1198563" cy="369888"/>
          </a:xfrm>
          <a:prstGeom prst="ellipse">
            <a:avLst/>
          </a:prstGeom>
          <a:solidFill>
            <a:srgbClr val="B2B2B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5846" name="Rectangle 231"/>
          <p:cNvSpPr>
            <a:spLocks noChangeArrowheads="1"/>
          </p:cNvSpPr>
          <p:nvPr/>
        </p:nvSpPr>
        <p:spPr bwMode="auto">
          <a:xfrm>
            <a:off x="2320925" y="2265363"/>
            <a:ext cx="1198563" cy="263525"/>
          </a:xfrm>
          <a:prstGeom prst="rect">
            <a:avLst/>
          </a:prstGeom>
          <a:solidFill>
            <a:srgbClr val="B2B2B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35847" name="Oval 232"/>
          <p:cNvSpPr>
            <a:spLocks noChangeArrowheads="1"/>
          </p:cNvSpPr>
          <p:nvPr/>
        </p:nvSpPr>
        <p:spPr bwMode="auto">
          <a:xfrm>
            <a:off x="2330450" y="2036763"/>
            <a:ext cx="1198563" cy="430212"/>
          </a:xfrm>
          <a:prstGeom prst="ellipse">
            <a:avLst/>
          </a:prstGeom>
          <a:solidFill>
            <a:srgbClr val="B2B2B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nvGrpSpPr>
          <p:cNvPr id="35848" name="Group 242"/>
          <p:cNvGrpSpPr>
            <a:grpSpLocks/>
          </p:cNvGrpSpPr>
          <p:nvPr/>
        </p:nvGrpSpPr>
        <p:grpSpPr bwMode="auto">
          <a:xfrm>
            <a:off x="2676525" y="2066925"/>
            <a:ext cx="498475" cy="119063"/>
            <a:chOff x="2208" y="2184"/>
            <a:chExt cx="176" cy="69"/>
          </a:xfrm>
        </p:grpSpPr>
        <p:grpSp>
          <p:nvGrpSpPr>
            <p:cNvPr id="35922" name="Group 120"/>
            <p:cNvGrpSpPr>
              <a:grpSpLocks/>
            </p:cNvGrpSpPr>
            <p:nvPr/>
          </p:nvGrpSpPr>
          <p:grpSpPr bwMode="auto">
            <a:xfrm>
              <a:off x="2208" y="2185"/>
              <a:ext cx="176" cy="68"/>
              <a:chOff x="2848" y="848"/>
              <a:chExt cx="140" cy="98"/>
            </a:xfrm>
          </p:grpSpPr>
          <p:sp>
            <p:nvSpPr>
              <p:cNvPr id="35927" name="Line 12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928" name="Line 12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929" name="Line 12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923" name="Group 124"/>
            <p:cNvGrpSpPr>
              <a:grpSpLocks/>
            </p:cNvGrpSpPr>
            <p:nvPr/>
          </p:nvGrpSpPr>
          <p:grpSpPr bwMode="auto">
            <a:xfrm flipV="1">
              <a:off x="2208" y="2184"/>
              <a:ext cx="176" cy="68"/>
              <a:chOff x="2848" y="848"/>
              <a:chExt cx="140" cy="98"/>
            </a:xfrm>
          </p:grpSpPr>
          <p:sp>
            <p:nvSpPr>
              <p:cNvPr id="35924" name="Line 125"/>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925" name="Line 126"/>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926" name="Line 127"/>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35849" name="Oval 246"/>
          <p:cNvSpPr>
            <a:spLocks noChangeArrowheads="1"/>
          </p:cNvSpPr>
          <p:nvPr/>
        </p:nvSpPr>
        <p:spPr bwMode="auto">
          <a:xfrm>
            <a:off x="5416550" y="2352675"/>
            <a:ext cx="1198563" cy="369888"/>
          </a:xfrm>
          <a:prstGeom prst="ellipse">
            <a:avLst/>
          </a:prstGeom>
          <a:solidFill>
            <a:srgbClr val="B2B2B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5850" name="Line 247"/>
          <p:cNvSpPr>
            <a:spLocks noChangeShapeType="1"/>
          </p:cNvSpPr>
          <p:nvPr/>
        </p:nvSpPr>
        <p:spPr bwMode="auto">
          <a:xfrm>
            <a:off x="5426075" y="2332038"/>
            <a:ext cx="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1" name="Rectangle 248"/>
          <p:cNvSpPr>
            <a:spLocks noChangeArrowheads="1"/>
          </p:cNvSpPr>
          <p:nvPr/>
        </p:nvSpPr>
        <p:spPr bwMode="auto">
          <a:xfrm>
            <a:off x="5426075" y="2293938"/>
            <a:ext cx="1198563" cy="263525"/>
          </a:xfrm>
          <a:prstGeom prst="rect">
            <a:avLst/>
          </a:prstGeom>
          <a:solidFill>
            <a:srgbClr val="B2B2B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35852" name="Oval 249"/>
          <p:cNvSpPr>
            <a:spLocks noChangeArrowheads="1"/>
          </p:cNvSpPr>
          <p:nvPr/>
        </p:nvSpPr>
        <p:spPr bwMode="auto">
          <a:xfrm>
            <a:off x="5435600" y="2065338"/>
            <a:ext cx="1198563" cy="430212"/>
          </a:xfrm>
          <a:prstGeom prst="ellipse">
            <a:avLst/>
          </a:prstGeom>
          <a:solidFill>
            <a:srgbClr val="B2B2B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aphicFrame>
        <p:nvGraphicFramePr>
          <p:cNvPr id="35853" name="Object 3"/>
          <p:cNvGraphicFramePr>
            <a:graphicFrameLocks noChangeAspect="1"/>
          </p:cNvGraphicFramePr>
          <p:nvPr/>
        </p:nvGraphicFramePr>
        <p:xfrm>
          <a:off x="7004050" y="1546225"/>
          <a:ext cx="646113" cy="533400"/>
        </p:xfrm>
        <a:graphic>
          <a:graphicData uri="http://schemas.openxmlformats.org/presentationml/2006/ole">
            <mc:AlternateContent xmlns:mc="http://schemas.openxmlformats.org/markup-compatibility/2006">
              <mc:Choice xmlns:v="urn:schemas-microsoft-com:vml" Requires="v">
                <p:oleObj spid="_x0000_s36278" name="Clip" r:id="rId6" imgW="1307079" imgH="1083682" progId="MS_ClipArt_Gallery.2">
                  <p:embed/>
                </p:oleObj>
              </mc:Choice>
              <mc:Fallback>
                <p:oleObj name="Clip" r:id="rId6" imgW="1307079" imgH="1083682" progId="MS_ClipArt_Gallery.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4050" y="1546225"/>
                        <a:ext cx="6461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5854" name="Object 4"/>
          <p:cNvGraphicFramePr>
            <a:graphicFrameLocks noChangeAspect="1"/>
          </p:cNvGraphicFramePr>
          <p:nvPr/>
        </p:nvGraphicFramePr>
        <p:xfrm>
          <a:off x="965200" y="1565275"/>
          <a:ext cx="646113" cy="533400"/>
        </p:xfrm>
        <a:graphic>
          <a:graphicData uri="http://schemas.openxmlformats.org/presentationml/2006/ole">
            <mc:AlternateContent xmlns:mc="http://schemas.openxmlformats.org/markup-compatibility/2006">
              <mc:Choice xmlns:v="urn:schemas-microsoft-com:vml" Requires="v">
                <p:oleObj spid="_x0000_s36279" name="Clip" r:id="rId7" imgW="1307079" imgH="1083682" progId="MS_ClipArt_Gallery.2">
                  <p:embed/>
                </p:oleObj>
              </mc:Choice>
              <mc:Fallback>
                <p:oleObj name="Clip" r:id="rId7" imgW="1307079" imgH="1083682"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200" y="1565275"/>
                        <a:ext cx="6461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5855" name="Line 276"/>
          <p:cNvSpPr>
            <a:spLocks noChangeShapeType="1"/>
          </p:cNvSpPr>
          <p:nvPr/>
        </p:nvSpPr>
        <p:spPr bwMode="auto">
          <a:xfrm>
            <a:off x="1590675" y="1971675"/>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6" name="Line 277"/>
          <p:cNvSpPr>
            <a:spLocks noChangeShapeType="1"/>
          </p:cNvSpPr>
          <p:nvPr/>
        </p:nvSpPr>
        <p:spPr bwMode="auto">
          <a:xfrm flipV="1">
            <a:off x="1895475" y="2957513"/>
            <a:ext cx="195263"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7" name="Line 278"/>
          <p:cNvSpPr>
            <a:spLocks noChangeShapeType="1"/>
          </p:cNvSpPr>
          <p:nvPr/>
        </p:nvSpPr>
        <p:spPr bwMode="auto">
          <a:xfrm>
            <a:off x="3514725" y="2390775"/>
            <a:ext cx="1933575" cy="9525"/>
          </a:xfrm>
          <a:prstGeom prst="line">
            <a:avLst/>
          </a:prstGeom>
          <a:noFill/>
          <a:ln w="19050">
            <a:solidFill>
              <a:srgbClr val="FF2B2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8" name="Line 279"/>
          <p:cNvSpPr>
            <a:spLocks noChangeShapeType="1"/>
          </p:cNvSpPr>
          <p:nvPr/>
        </p:nvSpPr>
        <p:spPr bwMode="auto">
          <a:xfrm flipV="1">
            <a:off x="5619750" y="2724150"/>
            <a:ext cx="142875" cy="6572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9" name="Line 280"/>
          <p:cNvSpPr>
            <a:spLocks noChangeShapeType="1"/>
          </p:cNvSpPr>
          <p:nvPr/>
        </p:nvSpPr>
        <p:spPr bwMode="auto">
          <a:xfrm flipV="1">
            <a:off x="6591300" y="1952625"/>
            <a:ext cx="504825" cy="266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0" name="Line 284"/>
          <p:cNvSpPr>
            <a:spLocks noChangeShapeType="1"/>
          </p:cNvSpPr>
          <p:nvPr/>
        </p:nvSpPr>
        <p:spPr bwMode="auto">
          <a:xfrm flipH="1">
            <a:off x="2095500" y="1962150"/>
            <a:ext cx="0" cy="10001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1" name="Line 285"/>
          <p:cNvSpPr>
            <a:spLocks noChangeShapeType="1"/>
          </p:cNvSpPr>
          <p:nvPr/>
        </p:nvSpPr>
        <p:spPr bwMode="auto">
          <a:xfrm>
            <a:off x="2105025" y="2395538"/>
            <a:ext cx="2000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2" name="Rectangle 287"/>
          <p:cNvSpPr>
            <a:spLocks noChangeArrowheads="1"/>
          </p:cNvSpPr>
          <p:nvPr/>
        </p:nvSpPr>
        <p:spPr bwMode="auto">
          <a:xfrm>
            <a:off x="3548063" y="2185988"/>
            <a:ext cx="147637" cy="2000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5863" name="Rectangle 288"/>
          <p:cNvSpPr>
            <a:spLocks noChangeArrowheads="1"/>
          </p:cNvSpPr>
          <p:nvPr/>
        </p:nvSpPr>
        <p:spPr bwMode="auto">
          <a:xfrm>
            <a:off x="3709988" y="2185988"/>
            <a:ext cx="147637" cy="200025"/>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35864" name="Rectangle 289"/>
          <p:cNvSpPr>
            <a:spLocks noChangeArrowheads="1"/>
          </p:cNvSpPr>
          <p:nvPr/>
        </p:nvSpPr>
        <p:spPr bwMode="auto">
          <a:xfrm>
            <a:off x="3871913" y="2185988"/>
            <a:ext cx="147637" cy="2000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5865" name="Rectangle 290"/>
          <p:cNvSpPr>
            <a:spLocks noChangeArrowheads="1"/>
          </p:cNvSpPr>
          <p:nvPr/>
        </p:nvSpPr>
        <p:spPr bwMode="auto">
          <a:xfrm>
            <a:off x="4033838" y="2185988"/>
            <a:ext cx="147637" cy="2000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5866" name="Rectangle 291"/>
          <p:cNvSpPr>
            <a:spLocks noChangeArrowheads="1"/>
          </p:cNvSpPr>
          <p:nvPr/>
        </p:nvSpPr>
        <p:spPr bwMode="auto">
          <a:xfrm>
            <a:off x="4195763" y="2185988"/>
            <a:ext cx="147637" cy="200025"/>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35867" name="Rectangle 292"/>
          <p:cNvSpPr>
            <a:spLocks noChangeArrowheads="1"/>
          </p:cNvSpPr>
          <p:nvPr/>
        </p:nvSpPr>
        <p:spPr bwMode="auto">
          <a:xfrm>
            <a:off x="4567238" y="2185988"/>
            <a:ext cx="147637" cy="200025"/>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35868" name="Rectangle 293"/>
          <p:cNvSpPr>
            <a:spLocks noChangeArrowheads="1"/>
          </p:cNvSpPr>
          <p:nvPr/>
        </p:nvSpPr>
        <p:spPr bwMode="auto">
          <a:xfrm>
            <a:off x="5005388" y="2181225"/>
            <a:ext cx="147637" cy="200025"/>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35869" name="Group 311"/>
          <p:cNvGrpSpPr>
            <a:grpSpLocks/>
          </p:cNvGrpSpPr>
          <p:nvPr/>
        </p:nvGrpSpPr>
        <p:grpSpPr bwMode="auto">
          <a:xfrm>
            <a:off x="2857500" y="2262188"/>
            <a:ext cx="633413" cy="200025"/>
            <a:chOff x="1800" y="1425"/>
            <a:chExt cx="399" cy="126"/>
          </a:xfrm>
        </p:grpSpPr>
        <p:sp>
          <p:nvSpPr>
            <p:cNvPr id="35918" name="Rectangle 294"/>
            <p:cNvSpPr>
              <a:spLocks noChangeArrowheads="1"/>
            </p:cNvSpPr>
            <p:nvPr/>
          </p:nvSpPr>
          <p:spPr bwMode="auto">
            <a:xfrm>
              <a:off x="1800" y="1425"/>
              <a:ext cx="93" cy="12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5919" name="Rectangle 295"/>
            <p:cNvSpPr>
              <a:spLocks noChangeArrowheads="1"/>
            </p:cNvSpPr>
            <p:nvPr/>
          </p:nvSpPr>
          <p:spPr bwMode="auto">
            <a:xfrm>
              <a:off x="1902" y="1425"/>
              <a:ext cx="93" cy="12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35920" name="Rectangle 296"/>
            <p:cNvSpPr>
              <a:spLocks noChangeArrowheads="1"/>
            </p:cNvSpPr>
            <p:nvPr/>
          </p:nvSpPr>
          <p:spPr bwMode="auto">
            <a:xfrm>
              <a:off x="2004" y="1425"/>
              <a:ext cx="93" cy="12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5921" name="Rectangle 297"/>
            <p:cNvSpPr>
              <a:spLocks noChangeArrowheads="1"/>
            </p:cNvSpPr>
            <p:nvPr/>
          </p:nvSpPr>
          <p:spPr bwMode="auto">
            <a:xfrm>
              <a:off x="2106" y="1425"/>
              <a:ext cx="93" cy="126"/>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35870" name="Rectangle 298"/>
          <p:cNvSpPr>
            <a:spLocks noChangeArrowheads="1"/>
          </p:cNvSpPr>
          <p:nvPr/>
        </p:nvSpPr>
        <p:spPr bwMode="auto">
          <a:xfrm>
            <a:off x="2128838" y="2162175"/>
            <a:ext cx="147637" cy="2000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5871" name="Rectangle 299"/>
          <p:cNvSpPr>
            <a:spLocks noChangeArrowheads="1"/>
          </p:cNvSpPr>
          <p:nvPr/>
        </p:nvSpPr>
        <p:spPr bwMode="auto">
          <a:xfrm>
            <a:off x="1909763" y="2733675"/>
            <a:ext cx="147637" cy="200025"/>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35872" name="Line 300"/>
          <p:cNvSpPr>
            <a:spLocks noChangeShapeType="1"/>
          </p:cNvSpPr>
          <p:nvPr/>
        </p:nvSpPr>
        <p:spPr bwMode="auto">
          <a:xfrm>
            <a:off x="2305050" y="2266950"/>
            <a:ext cx="242888" cy="4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73" name="Line 301"/>
          <p:cNvSpPr>
            <a:spLocks noChangeShapeType="1"/>
          </p:cNvSpPr>
          <p:nvPr/>
        </p:nvSpPr>
        <p:spPr bwMode="auto">
          <a:xfrm flipV="1">
            <a:off x="1971675" y="2543175"/>
            <a:ext cx="0" cy="1762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74" name="Line 302"/>
          <p:cNvSpPr>
            <a:spLocks noChangeShapeType="1"/>
          </p:cNvSpPr>
          <p:nvPr/>
        </p:nvSpPr>
        <p:spPr bwMode="auto">
          <a:xfrm>
            <a:off x="3929063" y="2076450"/>
            <a:ext cx="10620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75" name="Text Box 303"/>
          <p:cNvSpPr txBox="1">
            <a:spLocks noChangeArrowheads="1"/>
          </p:cNvSpPr>
          <p:nvPr/>
        </p:nvSpPr>
        <p:spPr bwMode="auto">
          <a:xfrm>
            <a:off x="612775" y="1589088"/>
            <a:ext cx="40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a:solidFill>
                  <a:schemeClr val="accent1"/>
                </a:solidFill>
                <a:latin typeface="Comic Sans MS" charset="0"/>
              </a:rPr>
              <a:t>A</a:t>
            </a:r>
            <a:endParaRPr lang="en-US">
              <a:solidFill>
                <a:schemeClr val="accent1"/>
              </a:solidFill>
              <a:latin typeface="Times New Roman" charset="0"/>
            </a:endParaRPr>
          </a:p>
        </p:txBody>
      </p:sp>
      <p:sp>
        <p:nvSpPr>
          <p:cNvPr id="35876" name="Text Box 304"/>
          <p:cNvSpPr txBox="1">
            <a:spLocks noChangeArrowheads="1"/>
          </p:cNvSpPr>
          <p:nvPr/>
        </p:nvSpPr>
        <p:spPr bwMode="auto">
          <a:xfrm>
            <a:off x="889000" y="2608263"/>
            <a:ext cx="376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a:solidFill>
                  <a:schemeClr val="accent2"/>
                </a:solidFill>
                <a:latin typeface="Comic Sans MS" charset="0"/>
              </a:rPr>
              <a:t>B</a:t>
            </a:r>
            <a:endParaRPr lang="en-US">
              <a:solidFill>
                <a:schemeClr val="accent1"/>
              </a:solidFill>
              <a:latin typeface="Times New Roman" charset="0"/>
            </a:endParaRPr>
          </a:p>
        </p:txBody>
      </p:sp>
      <p:sp>
        <p:nvSpPr>
          <p:cNvPr id="35877" name="Text Box 305"/>
          <p:cNvSpPr txBox="1">
            <a:spLocks noChangeArrowheads="1"/>
          </p:cNvSpPr>
          <p:nvPr/>
        </p:nvSpPr>
        <p:spPr bwMode="auto">
          <a:xfrm>
            <a:off x="6604000" y="1465263"/>
            <a:ext cx="368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a:latin typeface="Comic Sans MS" charset="0"/>
              </a:rPr>
              <a:t>C</a:t>
            </a:r>
            <a:endParaRPr lang="en-US">
              <a:solidFill>
                <a:schemeClr val="accent1"/>
              </a:solidFill>
              <a:latin typeface="Times New Roman" charset="0"/>
            </a:endParaRPr>
          </a:p>
        </p:txBody>
      </p:sp>
      <p:sp>
        <p:nvSpPr>
          <p:cNvPr id="35878" name="Text Box 308"/>
          <p:cNvSpPr txBox="1">
            <a:spLocks noChangeArrowheads="1"/>
          </p:cNvSpPr>
          <p:nvPr/>
        </p:nvSpPr>
        <p:spPr bwMode="auto">
          <a:xfrm>
            <a:off x="1612900" y="1312863"/>
            <a:ext cx="1314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sz="2000">
                <a:latin typeface="Comic Sans MS" charset="0"/>
              </a:rPr>
              <a:t>100 Mb/s</a:t>
            </a:r>
          </a:p>
          <a:p>
            <a:pPr eaLnBrk="1" hangingPunct="1"/>
            <a:r>
              <a:rPr lang="en-US" sz="2000">
                <a:latin typeface="Comic Sans MS" charset="0"/>
              </a:rPr>
              <a:t>Ethernet</a:t>
            </a:r>
            <a:endParaRPr lang="en-US">
              <a:solidFill>
                <a:schemeClr val="accent1"/>
              </a:solidFill>
              <a:latin typeface="Times New Roman" charset="0"/>
            </a:endParaRPr>
          </a:p>
        </p:txBody>
      </p:sp>
      <p:sp>
        <p:nvSpPr>
          <p:cNvPr id="35879" name="Text Box 309"/>
          <p:cNvSpPr txBox="1">
            <a:spLocks noChangeArrowheads="1"/>
          </p:cNvSpPr>
          <p:nvPr/>
        </p:nvSpPr>
        <p:spPr bwMode="auto">
          <a:xfrm>
            <a:off x="3756025" y="2427288"/>
            <a:ext cx="1222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sz="2000">
                <a:latin typeface="Comic Sans MS" charset="0"/>
              </a:rPr>
              <a:t>1.5 Mb/s</a:t>
            </a:r>
            <a:endParaRPr lang="en-US">
              <a:solidFill>
                <a:schemeClr val="accent1"/>
              </a:solidFill>
              <a:latin typeface="Times New Roman" charset="0"/>
            </a:endParaRPr>
          </a:p>
        </p:txBody>
      </p:sp>
      <p:sp>
        <p:nvSpPr>
          <p:cNvPr id="35880" name="Text Box 310"/>
          <p:cNvSpPr txBox="1">
            <a:spLocks noChangeArrowheads="1"/>
          </p:cNvSpPr>
          <p:nvPr/>
        </p:nvSpPr>
        <p:spPr bwMode="auto">
          <a:xfrm>
            <a:off x="6022975" y="29940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endParaRPr lang="en-US">
              <a:solidFill>
                <a:schemeClr val="accent1"/>
              </a:solidFill>
              <a:latin typeface="Times New Roman" charset="0"/>
            </a:endParaRPr>
          </a:p>
        </p:txBody>
      </p:sp>
      <p:sp>
        <p:nvSpPr>
          <p:cNvPr id="35881" name="Rectangle 313"/>
          <p:cNvSpPr>
            <a:spLocks noChangeArrowheads="1"/>
          </p:cNvSpPr>
          <p:nvPr/>
        </p:nvSpPr>
        <p:spPr bwMode="auto">
          <a:xfrm>
            <a:off x="5467350" y="2205038"/>
            <a:ext cx="147638" cy="200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82" name="Rectangle 314"/>
          <p:cNvSpPr>
            <a:spLocks noChangeArrowheads="1"/>
          </p:cNvSpPr>
          <p:nvPr/>
        </p:nvSpPr>
        <p:spPr bwMode="auto">
          <a:xfrm>
            <a:off x="5629275" y="2205038"/>
            <a:ext cx="147638" cy="200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83" name="Rectangle 315"/>
          <p:cNvSpPr>
            <a:spLocks noChangeArrowheads="1"/>
          </p:cNvSpPr>
          <p:nvPr/>
        </p:nvSpPr>
        <p:spPr bwMode="auto">
          <a:xfrm>
            <a:off x="5791200" y="2205038"/>
            <a:ext cx="147638" cy="200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5884" name="Group 319"/>
          <p:cNvGrpSpPr>
            <a:grpSpLocks/>
          </p:cNvGrpSpPr>
          <p:nvPr/>
        </p:nvGrpSpPr>
        <p:grpSpPr bwMode="auto">
          <a:xfrm rot="-1962567">
            <a:off x="5715000" y="2424113"/>
            <a:ext cx="633413" cy="200025"/>
            <a:chOff x="4176" y="2211"/>
            <a:chExt cx="399" cy="126"/>
          </a:xfrm>
        </p:grpSpPr>
        <p:sp>
          <p:nvSpPr>
            <p:cNvPr id="35914" name="Rectangle 320"/>
            <p:cNvSpPr>
              <a:spLocks noChangeArrowheads="1"/>
            </p:cNvSpPr>
            <p:nvPr/>
          </p:nvSpPr>
          <p:spPr bwMode="auto">
            <a:xfrm>
              <a:off x="4176"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15" name="Rectangle 321"/>
            <p:cNvSpPr>
              <a:spLocks noChangeArrowheads="1"/>
            </p:cNvSpPr>
            <p:nvPr/>
          </p:nvSpPr>
          <p:spPr bwMode="auto">
            <a:xfrm>
              <a:off x="4278"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16" name="Rectangle 322"/>
            <p:cNvSpPr>
              <a:spLocks noChangeArrowheads="1"/>
            </p:cNvSpPr>
            <p:nvPr/>
          </p:nvSpPr>
          <p:spPr bwMode="auto">
            <a:xfrm>
              <a:off x="4380"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17" name="Rectangle 323"/>
            <p:cNvSpPr>
              <a:spLocks noChangeArrowheads="1"/>
            </p:cNvSpPr>
            <p:nvPr/>
          </p:nvSpPr>
          <p:spPr bwMode="auto">
            <a:xfrm>
              <a:off x="4482"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5885" name="Group 331"/>
          <p:cNvGrpSpPr>
            <a:grpSpLocks/>
          </p:cNvGrpSpPr>
          <p:nvPr/>
        </p:nvGrpSpPr>
        <p:grpSpPr bwMode="auto">
          <a:xfrm>
            <a:off x="3679825" y="3341688"/>
            <a:ext cx="3117850" cy="1471612"/>
            <a:chOff x="1646" y="2009"/>
            <a:chExt cx="1964" cy="927"/>
          </a:xfrm>
        </p:grpSpPr>
        <p:graphicFrame>
          <p:nvGraphicFramePr>
            <p:cNvPr id="35889" name="Object 5"/>
            <p:cNvGraphicFramePr>
              <a:graphicFrameLocks noChangeAspect="1"/>
            </p:cNvGraphicFramePr>
            <p:nvPr/>
          </p:nvGraphicFramePr>
          <p:xfrm>
            <a:off x="2960" y="2600"/>
            <a:ext cx="407" cy="336"/>
          </p:xfrm>
          <a:graphic>
            <a:graphicData uri="http://schemas.openxmlformats.org/presentationml/2006/ole">
              <mc:AlternateContent xmlns:mc="http://schemas.openxmlformats.org/markup-compatibility/2006">
                <mc:Choice xmlns:v="urn:schemas-microsoft-com:vml" Requires="v">
                  <p:oleObj spid="_x0000_s36280" name="Clip" r:id="rId8" imgW="1307079" imgH="1083682" progId="MS_ClipArt_Gallery.2">
                    <p:embed/>
                  </p:oleObj>
                </mc:Choice>
                <mc:Fallback>
                  <p:oleObj name="Clip" r:id="rId8" imgW="1307079" imgH="1083682"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0" y="2600"/>
                          <a:ext cx="407"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35890" name="Group 259"/>
            <p:cNvGrpSpPr>
              <a:grpSpLocks/>
            </p:cNvGrpSpPr>
            <p:nvPr/>
          </p:nvGrpSpPr>
          <p:grpSpPr bwMode="auto">
            <a:xfrm>
              <a:off x="2428" y="2009"/>
              <a:ext cx="761" cy="420"/>
              <a:chOff x="1462" y="1283"/>
              <a:chExt cx="761" cy="420"/>
            </a:xfrm>
          </p:grpSpPr>
          <p:sp>
            <p:nvSpPr>
              <p:cNvPr id="35901" name="Oval 260"/>
              <p:cNvSpPr>
                <a:spLocks noChangeArrowheads="1"/>
              </p:cNvSpPr>
              <p:nvPr/>
            </p:nvSpPr>
            <p:spPr bwMode="auto">
              <a:xfrm>
                <a:off x="1462" y="1470"/>
                <a:ext cx="755" cy="233"/>
              </a:xfrm>
              <a:prstGeom prst="ellipse">
                <a:avLst/>
              </a:prstGeom>
              <a:solidFill>
                <a:srgbClr val="B2B2B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5902" name="Line 261"/>
              <p:cNvSpPr>
                <a:spLocks noChangeShapeType="1"/>
              </p:cNvSpPr>
              <p:nvPr/>
            </p:nvSpPr>
            <p:spPr bwMode="auto">
              <a:xfrm>
                <a:off x="1462" y="1451"/>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903" name="Rectangle 262"/>
              <p:cNvSpPr>
                <a:spLocks noChangeArrowheads="1"/>
              </p:cNvSpPr>
              <p:nvPr/>
            </p:nvSpPr>
            <p:spPr bwMode="auto">
              <a:xfrm>
                <a:off x="1462" y="1427"/>
                <a:ext cx="755" cy="166"/>
              </a:xfrm>
              <a:prstGeom prst="rect">
                <a:avLst/>
              </a:prstGeom>
              <a:solidFill>
                <a:srgbClr val="B2B2B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35904" name="Oval 263"/>
              <p:cNvSpPr>
                <a:spLocks noChangeArrowheads="1"/>
              </p:cNvSpPr>
              <p:nvPr/>
            </p:nvSpPr>
            <p:spPr bwMode="auto">
              <a:xfrm>
                <a:off x="1468" y="1283"/>
                <a:ext cx="755" cy="271"/>
              </a:xfrm>
              <a:prstGeom prst="ellipse">
                <a:avLst/>
              </a:prstGeom>
              <a:solidFill>
                <a:srgbClr val="B2B2B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nvGrpSpPr>
              <p:cNvPr id="35905" name="Group 264"/>
              <p:cNvGrpSpPr>
                <a:grpSpLocks/>
              </p:cNvGrpSpPr>
              <p:nvPr/>
            </p:nvGrpSpPr>
            <p:grpSpPr bwMode="auto">
              <a:xfrm>
                <a:off x="1686" y="1302"/>
                <a:ext cx="314" cy="75"/>
                <a:chOff x="2208" y="2184"/>
                <a:chExt cx="176" cy="69"/>
              </a:xfrm>
            </p:grpSpPr>
            <p:grpSp>
              <p:nvGrpSpPr>
                <p:cNvPr id="35906" name="Group 265"/>
                <p:cNvGrpSpPr>
                  <a:grpSpLocks/>
                </p:cNvGrpSpPr>
                <p:nvPr/>
              </p:nvGrpSpPr>
              <p:grpSpPr bwMode="auto">
                <a:xfrm>
                  <a:off x="2208" y="2185"/>
                  <a:ext cx="176" cy="68"/>
                  <a:chOff x="2848" y="848"/>
                  <a:chExt cx="140" cy="98"/>
                </a:xfrm>
              </p:grpSpPr>
              <p:sp>
                <p:nvSpPr>
                  <p:cNvPr id="35911" name="Line 26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912" name="Line 26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913" name="Line 26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907" name="Group 269"/>
                <p:cNvGrpSpPr>
                  <a:grpSpLocks/>
                </p:cNvGrpSpPr>
                <p:nvPr/>
              </p:nvGrpSpPr>
              <p:grpSpPr bwMode="auto">
                <a:xfrm flipV="1">
                  <a:off x="2208" y="2184"/>
                  <a:ext cx="176" cy="68"/>
                  <a:chOff x="2848" y="848"/>
                  <a:chExt cx="140" cy="98"/>
                </a:xfrm>
              </p:grpSpPr>
              <p:sp>
                <p:nvSpPr>
                  <p:cNvPr id="35908" name="Line 27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909" name="Line 27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910" name="Line 27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aphicFrame>
          <p:nvGraphicFramePr>
            <p:cNvPr id="35891" name="Object 6"/>
            <p:cNvGraphicFramePr>
              <a:graphicFrameLocks noChangeAspect="1"/>
            </p:cNvGraphicFramePr>
            <p:nvPr/>
          </p:nvGraphicFramePr>
          <p:xfrm>
            <a:off x="1874" y="2546"/>
            <a:ext cx="407" cy="336"/>
          </p:xfrm>
          <a:graphic>
            <a:graphicData uri="http://schemas.openxmlformats.org/presentationml/2006/ole">
              <mc:AlternateContent xmlns:mc="http://schemas.openxmlformats.org/markup-compatibility/2006">
                <mc:Choice xmlns:v="urn:schemas-microsoft-com:vml" Requires="v">
                  <p:oleObj spid="_x0000_s36281" name="Clip" r:id="rId9" imgW="1307079" imgH="1083682" progId="MS_ClipArt_Gallery.2">
                    <p:embed/>
                  </p:oleObj>
                </mc:Choice>
                <mc:Fallback>
                  <p:oleObj name="Clip" r:id="rId9" imgW="1307079" imgH="1083682" progId="MS_ClipArt_Gallery.2">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4" y="2546"/>
                          <a:ext cx="407"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5892" name="Line 281"/>
            <p:cNvSpPr>
              <a:spLocks noChangeShapeType="1"/>
            </p:cNvSpPr>
            <p:nvPr/>
          </p:nvSpPr>
          <p:spPr bwMode="auto">
            <a:xfrm flipV="1">
              <a:off x="2214" y="2370"/>
              <a:ext cx="294" cy="2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93" name="Line 283"/>
            <p:cNvSpPr>
              <a:spLocks noChangeShapeType="1"/>
            </p:cNvSpPr>
            <p:nvPr/>
          </p:nvSpPr>
          <p:spPr bwMode="auto">
            <a:xfrm flipH="1" flipV="1">
              <a:off x="2964" y="2406"/>
              <a:ext cx="210" cy="1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94" name="Text Box 306"/>
            <p:cNvSpPr txBox="1">
              <a:spLocks noChangeArrowheads="1"/>
            </p:cNvSpPr>
            <p:nvPr/>
          </p:nvSpPr>
          <p:spPr bwMode="auto">
            <a:xfrm>
              <a:off x="1646" y="254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a:latin typeface="Comic Sans MS" charset="0"/>
                </a:rPr>
                <a:t>D</a:t>
              </a:r>
              <a:endParaRPr lang="en-US">
                <a:solidFill>
                  <a:schemeClr val="accent1"/>
                </a:solidFill>
                <a:latin typeface="Times New Roman" charset="0"/>
              </a:endParaRPr>
            </a:p>
          </p:txBody>
        </p:sp>
        <p:sp>
          <p:nvSpPr>
            <p:cNvPr id="35895" name="Text Box 307"/>
            <p:cNvSpPr txBox="1">
              <a:spLocks noChangeArrowheads="1"/>
            </p:cNvSpPr>
            <p:nvPr/>
          </p:nvSpPr>
          <p:spPr bwMode="auto">
            <a:xfrm>
              <a:off x="3374" y="2591"/>
              <a:ext cx="2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a:latin typeface="Comic Sans MS" charset="0"/>
                </a:rPr>
                <a:t>E</a:t>
              </a:r>
              <a:endParaRPr lang="en-US">
                <a:solidFill>
                  <a:schemeClr val="accent1"/>
                </a:solidFill>
                <a:latin typeface="Times New Roman" charset="0"/>
              </a:endParaRPr>
            </a:p>
          </p:txBody>
        </p:sp>
        <p:grpSp>
          <p:nvGrpSpPr>
            <p:cNvPr id="35896" name="Group 324"/>
            <p:cNvGrpSpPr>
              <a:grpSpLocks/>
            </p:cNvGrpSpPr>
            <p:nvPr/>
          </p:nvGrpSpPr>
          <p:grpSpPr bwMode="auto">
            <a:xfrm rot="-2018696">
              <a:off x="2736" y="2139"/>
              <a:ext cx="399" cy="126"/>
              <a:chOff x="4176" y="2211"/>
              <a:chExt cx="399" cy="126"/>
            </a:xfrm>
          </p:grpSpPr>
          <p:sp>
            <p:nvSpPr>
              <p:cNvPr id="35897" name="Rectangle 325"/>
              <p:cNvSpPr>
                <a:spLocks noChangeArrowheads="1"/>
              </p:cNvSpPr>
              <p:nvPr/>
            </p:nvSpPr>
            <p:spPr bwMode="auto">
              <a:xfrm>
                <a:off x="4176"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98" name="Rectangle 326"/>
              <p:cNvSpPr>
                <a:spLocks noChangeArrowheads="1"/>
              </p:cNvSpPr>
              <p:nvPr/>
            </p:nvSpPr>
            <p:spPr bwMode="auto">
              <a:xfrm>
                <a:off x="4278"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99" name="Rectangle 327"/>
              <p:cNvSpPr>
                <a:spLocks noChangeArrowheads="1"/>
              </p:cNvSpPr>
              <p:nvPr/>
            </p:nvSpPr>
            <p:spPr bwMode="auto">
              <a:xfrm>
                <a:off x="4380"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900" name="Rectangle 328"/>
              <p:cNvSpPr>
                <a:spLocks noChangeArrowheads="1"/>
              </p:cNvSpPr>
              <p:nvPr/>
            </p:nvSpPr>
            <p:spPr bwMode="auto">
              <a:xfrm>
                <a:off x="4482"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35886" name="Text Box 329"/>
          <p:cNvSpPr txBox="1">
            <a:spLocks noChangeArrowheads="1"/>
          </p:cNvSpPr>
          <p:nvPr/>
        </p:nvSpPr>
        <p:spPr bwMode="auto">
          <a:xfrm>
            <a:off x="3241675" y="1636713"/>
            <a:ext cx="294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sz="2000" b="1" i="1">
                <a:solidFill>
                  <a:srgbClr val="FF0000"/>
                </a:solidFill>
                <a:latin typeface="Comic Sans MS" charset="0"/>
              </a:rPr>
              <a:t>statistical multiplexing</a:t>
            </a:r>
            <a:endParaRPr lang="en-US">
              <a:solidFill>
                <a:schemeClr val="accent1"/>
              </a:solidFill>
              <a:latin typeface="Times New Roman" charset="0"/>
            </a:endParaRPr>
          </a:p>
        </p:txBody>
      </p:sp>
      <p:sp>
        <p:nvSpPr>
          <p:cNvPr id="35887" name="Text Box 330"/>
          <p:cNvSpPr txBox="1">
            <a:spLocks noChangeArrowheads="1"/>
          </p:cNvSpPr>
          <p:nvPr/>
        </p:nvSpPr>
        <p:spPr bwMode="auto">
          <a:xfrm>
            <a:off x="1006322" y="3566546"/>
            <a:ext cx="2006754" cy="923330"/>
          </a:xfrm>
          <a:prstGeom prst="rect">
            <a:avLst/>
          </a:prstGeom>
          <a:solidFill>
            <a:schemeClr val="bg1"/>
          </a:solidFill>
          <a:ln>
            <a:noFill/>
          </a:ln>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r>
              <a:rPr lang="en-US" sz="1800" dirty="0">
                <a:latin typeface="Comic Sans MS" charset="0"/>
              </a:rPr>
              <a:t>queue of packets</a:t>
            </a:r>
          </a:p>
          <a:p>
            <a:pPr algn="ctr" eaLnBrk="1" hangingPunct="1"/>
            <a:r>
              <a:rPr lang="en-US" sz="1800" dirty="0">
                <a:latin typeface="Comic Sans MS" charset="0"/>
              </a:rPr>
              <a:t>a</a:t>
            </a:r>
            <a:r>
              <a:rPr lang="en-US" sz="1800" dirty="0" smtClean="0">
                <a:latin typeface="Comic Sans MS" charset="0"/>
              </a:rPr>
              <a:t>t switch waiting </a:t>
            </a:r>
          </a:p>
          <a:p>
            <a:pPr algn="ctr" eaLnBrk="1" hangingPunct="1"/>
            <a:r>
              <a:rPr lang="en-US" sz="1800" dirty="0" smtClean="0">
                <a:latin typeface="Comic Sans MS" charset="0"/>
              </a:rPr>
              <a:t>for output Link</a:t>
            </a:r>
            <a:endParaRPr lang="en-US" sz="1800" dirty="0">
              <a:solidFill>
                <a:schemeClr val="accent1"/>
              </a:solidFill>
              <a:latin typeface="Times New Roman" charset="0"/>
            </a:endParaRPr>
          </a:p>
        </p:txBody>
      </p:sp>
      <p:sp>
        <p:nvSpPr>
          <p:cNvPr id="35888" name="Line 332"/>
          <p:cNvSpPr>
            <a:spLocks noChangeShapeType="1"/>
          </p:cNvSpPr>
          <p:nvPr/>
        </p:nvSpPr>
        <p:spPr bwMode="auto">
          <a:xfrm flipV="1">
            <a:off x="1909763" y="2514598"/>
            <a:ext cx="1147763" cy="109378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1" name="Rectangle 298"/>
          <p:cNvSpPr>
            <a:spLocks noChangeArrowheads="1"/>
          </p:cNvSpPr>
          <p:nvPr/>
        </p:nvSpPr>
        <p:spPr bwMode="auto">
          <a:xfrm>
            <a:off x="379413" y="2109788"/>
            <a:ext cx="147637" cy="2000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 name="Rectangle 298"/>
          <p:cNvSpPr>
            <a:spLocks noChangeArrowheads="1"/>
          </p:cNvSpPr>
          <p:nvPr/>
        </p:nvSpPr>
        <p:spPr bwMode="auto">
          <a:xfrm>
            <a:off x="582613" y="2119312"/>
            <a:ext cx="147637" cy="2000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 name="Rectangle 298"/>
          <p:cNvSpPr>
            <a:spLocks noChangeArrowheads="1"/>
          </p:cNvSpPr>
          <p:nvPr/>
        </p:nvSpPr>
        <p:spPr bwMode="auto">
          <a:xfrm>
            <a:off x="871538" y="2109788"/>
            <a:ext cx="147637" cy="2000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4" name="Rectangle 298"/>
          <p:cNvSpPr>
            <a:spLocks noChangeArrowheads="1"/>
          </p:cNvSpPr>
          <p:nvPr/>
        </p:nvSpPr>
        <p:spPr bwMode="auto">
          <a:xfrm>
            <a:off x="1747838" y="2019300"/>
            <a:ext cx="147637" cy="2000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5" name="Rectangle 299"/>
          <p:cNvSpPr>
            <a:spLocks noChangeArrowheads="1"/>
          </p:cNvSpPr>
          <p:nvPr/>
        </p:nvSpPr>
        <p:spPr bwMode="auto">
          <a:xfrm>
            <a:off x="379413" y="3090862"/>
            <a:ext cx="147637" cy="200025"/>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96" name="Rectangle 299"/>
          <p:cNvSpPr>
            <a:spLocks noChangeArrowheads="1"/>
          </p:cNvSpPr>
          <p:nvPr/>
        </p:nvSpPr>
        <p:spPr bwMode="auto">
          <a:xfrm>
            <a:off x="549275" y="3090862"/>
            <a:ext cx="147637" cy="200025"/>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97" name="Rectangle 299"/>
          <p:cNvSpPr>
            <a:spLocks noChangeArrowheads="1"/>
          </p:cNvSpPr>
          <p:nvPr/>
        </p:nvSpPr>
        <p:spPr bwMode="auto">
          <a:xfrm>
            <a:off x="861219" y="3101974"/>
            <a:ext cx="147637" cy="200025"/>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98" name="Rectangle 299"/>
          <p:cNvSpPr>
            <a:spLocks noChangeArrowheads="1"/>
          </p:cNvSpPr>
          <p:nvPr/>
        </p:nvSpPr>
        <p:spPr bwMode="auto">
          <a:xfrm>
            <a:off x="1117601" y="3100387"/>
            <a:ext cx="147637" cy="200025"/>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99" name="Rectangle 299"/>
          <p:cNvSpPr>
            <a:spLocks noChangeArrowheads="1"/>
          </p:cNvSpPr>
          <p:nvPr/>
        </p:nvSpPr>
        <p:spPr bwMode="auto">
          <a:xfrm>
            <a:off x="1693069" y="2984500"/>
            <a:ext cx="147637" cy="200025"/>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00" name="Rectangle 299"/>
          <p:cNvSpPr>
            <a:spLocks noChangeArrowheads="1"/>
          </p:cNvSpPr>
          <p:nvPr/>
        </p:nvSpPr>
        <p:spPr bwMode="auto">
          <a:xfrm>
            <a:off x="1557337" y="2027238"/>
            <a:ext cx="135732" cy="201612"/>
          </a:xfrm>
          <a:prstGeom prst="rect">
            <a:avLst/>
          </a:prstGeom>
          <a:solidFill>
            <a:srgbClr val="0C5986"/>
          </a:solidFill>
          <a:ln w="9525">
            <a:solidFill>
              <a:schemeClr val="tx1"/>
            </a:solidFill>
            <a:miter lim="800000"/>
            <a:headEnd/>
            <a:tailEnd/>
          </a:ln>
        </p:spPr>
        <p:txBody>
          <a:bodyPr wrap="none" anchor="ctr"/>
          <a:lstStyle/>
          <a:p>
            <a:endParaRPr lang="en-US"/>
          </a:p>
        </p:txBody>
      </p:sp>
      <p:sp>
        <p:nvSpPr>
          <p:cNvPr id="101" name="Line 278"/>
          <p:cNvSpPr>
            <a:spLocks noChangeShapeType="1"/>
          </p:cNvSpPr>
          <p:nvPr/>
        </p:nvSpPr>
        <p:spPr bwMode="auto">
          <a:xfrm>
            <a:off x="3529013" y="2174737"/>
            <a:ext cx="1933575" cy="9525"/>
          </a:xfrm>
          <a:prstGeom prst="line">
            <a:avLst/>
          </a:prstGeom>
          <a:noFill/>
          <a:ln w="19050">
            <a:solidFill>
              <a:schemeClr val="accent5">
                <a:lumMod val="60000"/>
                <a:lumOff val="4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extBox 1"/>
          <p:cNvSpPr txBox="1"/>
          <p:nvPr/>
        </p:nvSpPr>
        <p:spPr>
          <a:xfrm>
            <a:off x="3241675" y="2838777"/>
            <a:ext cx="1717124" cy="523220"/>
          </a:xfrm>
          <a:prstGeom prst="rect">
            <a:avLst/>
          </a:prstGeom>
          <a:noFill/>
        </p:spPr>
        <p:txBody>
          <a:bodyPr wrap="none" rtlCol="0">
            <a:spAutoFit/>
          </a:bodyPr>
          <a:lstStyle/>
          <a:p>
            <a:r>
              <a:rPr lang="en-US" sz="1400" dirty="0" smtClean="0"/>
              <a:t>One </a:t>
            </a:r>
            <a:r>
              <a:rPr lang="en-US" sz="1400" b="1" dirty="0" smtClean="0">
                <a:solidFill>
                  <a:srgbClr val="FF0000"/>
                </a:solidFill>
              </a:rPr>
              <a:t>large highway</a:t>
            </a:r>
            <a:r>
              <a:rPr lang="en-US" sz="1400" dirty="0" smtClean="0"/>
              <a:t> </a:t>
            </a:r>
          </a:p>
          <a:p>
            <a:r>
              <a:rPr lang="en-US" sz="1400" dirty="0" smtClean="0"/>
              <a:t>with </a:t>
            </a:r>
            <a:r>
              <a:rPr lang="en-US" sz="1400" b="1" dirty="0" smtClean="0">
                <a:solidFill>
                  <a:srgbClr val="FF0000"/>
                </a:solidFill>
              </a:rPr>
              <a:t>only one</a:t>
            </a:r>
            <a:r>
              <a:rPr lang="en-US" sz="1400" dirty="0" smtClean="0"/>
              <a:t> lane</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895350" y="1781175"/>
            <a:ext cx="1857375" cy="3286125"/>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GB" sz="1600" b="1" dirty="0">
                <a:solidFill>
                  <a:schemeClr val="tx1"/>
                </a:solidFill>
                <a:latin typeface="Arial" charset="0"/>
                <a:ea typeface="ＭＳ Ｐゴシック" charset="0"/>
                <a:cs typeface="Arial" charset="0"/>
              </a:rPr>
              <a:t>Slave</a:t>
            </a:r>
            <a:endParaRPr lang="en-GB" sz="1400" b="1" baseline="-25000" dirty="0">
              <a:solidFill>
                <a:schemeClr val="tx1"/>
              </a:solidFill>
              <a:latin typeface="Arial" charset="0"/>
              <a:ea typeface="ＭＳ Ｐゴシック" charset="0"/>
              <a:cs typeface="Arial" charset="0"/>
            </a:endParaRPr>
          </a:p>
        </p:txBody>
      </p:sp>
      <p:sp>
        <p:nvSpPr>
          <p:cNvPr id="30" name="Rectangle 29"/>
          <p:cNvSpPr/>
          <p:nvPr/>
        </p:nvSpPr>
        <p:spPr>
          <a:xfrm>
            <a:off x="1395413" y="2281238"/>
            <a:ext cx="928687" cy="428625"/>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chemeClr val="tx1"/>
                </a:solidFill>
                <a:latin typeface="Arial" pitchFamily="34" charset="0"/>
                <a:cs typeface="Arial" pitchFamily="34" charset="0"/>
              </a:rPr>
              <a:t>Read</a:t>
            </a:r>
          </a:p>
          <a:p>
            <a:pPr algn="ctr" fontAlgn="auto">
              <a:spcBef>
                <a:spcPts val="0"/>
              </a:spcBef>
              <a:spcAft>
                <a:spcPts val="0"/>
              </a:spcAft>
              <a:defRPr/>
            </a:pPr>
            <a:r>
              <a:rPr lang="en-GB" sz="1600" b="1" dirty="0">
                <a:solidFill>
                  <a:schemeClr val="tx1"/>
                </a:solidFill>
                <a:latin typeface="Arial" pitchFamily="34" charset="0"/>
                <a:cs typeface="Arial" pitchFamily="34" charset="0"/>
              </a:rPr>
              <a:t>Input</a:t>
            </a:r>
          </a:p>
        </p:txBody>
      </p:sp>
      <p:sp>
        <p:nvSpPr>
          <p:cNvPr id="31" name="Rectangle 30"/>
          <p:cNvSpPr/>
          <p:nvPr/>
        </p:nvSpPr>
        <p:spPr>
          <a:xfrm>
            <a:off x="1252538" y="4424363"/>
            <a:ext cx="1214437" cy="428625"/>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chemeClr val="tx1"/>
                </a:solidFill>
                <a:latin typeface="Arial" pitchFamily="34" charset="0"/>
                <a:cs typeface="Arial" pitchFamily="34" charset="0"/>
              </a:rPr>
              <a:t>Rendering</a:t>
            </a:r>
          </a:p>
        </p:txBody>
      </p:sp>
      <p:cxnSp>
        <p:nvCxnSpPr>
          <p:cNvPr id="37" name="Straight Arrow Connector 36"/>
          <p:cNvCxnSpPr>
            <a:stCxn id="30" idx="2"/>
            <a:endCxn id="31" idx="0"/>
          </p:cNvCxnSpPr>
          <p:nvPr/>
        </p:nvCxnSpPr>
        <p:spPr>
          <a:xfrm>
            <a:off x="1860550" y="2709863"/>
            <a:ext cx="0" cy="1714500"/>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31" idx="1"/>
            <a:endCxn id="30" idx="0"/>
          </p:cNvCxnSpPr>
          <p:nvPr/>
        </p:nvCxnSpPr>
        <p:spPr>
          <a:xfrm rot="10800000" flipH="1">
            <a:off x="1252538" y="2281238"/>
            <a:ext cx="606425" cy="2357437"/>
          </a:xfrm>
          <a:prstGeom prst="bentConnector4">
            <a:avLst>
              <a:gd name="adj1" fmla="val -37647"/>
              <a:gd name="adj2" fmla="val 107112"/>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6753225" y="1781175"/>
            <a:ext cx="1857375" cy="3286125"/>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GB" sz="1600" b="1" dirty="0">
                <a:solidFill>
                  <a:schemeClr val="tx1"/>
                </a:solidFill>
                <a:latin typeface="Arial" charset="0"/>
                <a:ea typeface="ＭＳ Ｐゴシック" charset="0"/>
                <a:cs typeface="Arial" charset="0"/>
              </a:rPr>
              <a:t>Master</a:t>
            </a:r>
            <a:endParaRPr lang="en-GB" sz="1400" b="1" baseline="-25000" dirty="0">
              <a:solidFill>
                <a:schemeClr val="tx1"/>
              </a:solidFill>
              <a:latin typeface="Arial" charset="0"/>
              <a:ea typeface="ＭＳ Ｐゴシック" charset="0"/>
              <a:cs typeface="Arial" charset="0"/>
            </a:endParaRPr>
          </a:p>
        </p:txBody>
      </p:sp>
      <p:sp>
        <p:nvSpPr>
          <p:cNvPr id="56" name="Rectangle 55"/>
          <p:cNvSpPr/>
          <p:nvPr/>
        </p:nvSpPr>
        <p:spPr>
          <a:xfrm>
            <a:off x="7181850" y="2281238"/>
            <a:ext cx="928688" cy="428625"/>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chemeClr val="tx1"/>
                </a:solidFill>
                <a:latin typeface="Arial" pitchFamily="34" charset="0"/>
                <a:cs typeface="Arial" pitchFamily="34" charset="0"/>
              </a:rPr>
              <a:t>Read</a:t>
            </a:r>
          </a:p>
          <a:p>
            <a:pPr algn="ctr" fontAlgn="auto">
              <a:spcBef>
                <a:spcPts val="0"/>
              </a:spcBef>
              <a:spcAft>
                <a:spcPts val="0"/>
              </a:spcAft>
              <a:defRPr/>
            </a:pPr>
            <a:r>
              <a:rPr lang="en-GB" sz="1600" b="1" dirty="0">
                <a:solidFill>
                  <a:schemeClr val="tx1"/>
                </a:solidFill>
                <a:latin typeface="Arial" pitchFamily="34" charset="0"/>
                <a:cs typeface="Arial" pitchFamily="34" charset="0"/>
              </a:rPr>
              <a:t>Input</a:t>
            </a:r>
          </a:p>
        </p:txBody>
      </p:sp>
      <p:sp>
        <p:nvSpPr>
          <p:cNvPr id="57" name="Rectangle 56"/>
          <p:cNvSpPr/>
          <p:nvPr/>
        </p:nvSpPr>
        <p:spPr>
          <a:xfrm>
            <a:off x="7038975" y="4424363"/>
            <a:ext cx="1214438" cy="428625"/>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chemeClr val="tx1"/>
                </a:solidFill>
                <a:latin typeface="Arial" pitchFamily="34" charset="0"/>
                <a:cs typeface="Arial" pitchFamily="34" charset="0"/>
              </a:rPr>
              <a:t>Rendering</a:t>
            </a:r>
          </a:p>
        </p:txBody>
      </p:sp>
      <p:sp>
        <p:nvSpPr>
          <p:cNvPr id="58" name="Rectangle 57"/>
          <p:cNvSpPr/>
          <p:nvPr/>
        </p:nvSpPr>
        <p:spPr>
          <a:xfrm>
            <a:off x="7010400" y="2995613"/>
            <a:ext cx="1219200" cy="428625"/>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chemeClr val="tx1"/>
                </a:solidFill>
                <a:latin typeface="Arial" pitchFamily="34" charset="0"/>
                <a:cs typeface="Arial" pitchFamily="34" charset="0"/>
              </a:rPr>
              <a:t>Receive</a:t>
            </a:r>
          </a:p>
          <a:p>
            <a:pPr algn="ctr" fontAlgn="auto">
              <a:spcBef>
                <a:spcPts val="0"/>
              </a:spcBef>
              <a:spcAft>
                <a:spcPts val="0"/>
              </a:spcAft>
              <a:defRPr/>
            </a:pPr>
            <a:r>
              <a:rPr lang="en-GB" sz="1600" b="1" dirty="0">
                <a:solidFill>
                  <a:schemeClr val="tx1"/>
                </a:solidFill>
                <a:latin typeface="Arial" pitchFamily="34" charset="0"/>
                <a:cs typeface="Arial" pitchFamily="34" charset="0"/>
              </a:rPr>
              <a:t>Input</a:t>
            </a:r>
          </a:p>
        </p:txBody>
      </p:sp>
      <p:sp>
        <p:nvSpPr>
          <p:cNvPr id="59" name="Rectangle 58"/>
          <p:cNvSpPr/>
          <p:nvPr/>
        </p:nvSpPr>
        <p:spPr>
          <a:xfrm>
            <a:off x="7038975" y="3709988"/>
            <a:ext cx="1214438" cy="428625"/>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chemeClr val="tx1"/>
                </a:solidFill>
                <a:latin typeface="Arial" pitchFamily="34" charset="0"/>
                <a:cs typeface="Arial" pitchFamily="34" charset="0"/>
              </a:rPr>
              <a:t>Simulate</a:t>
            </a:r>
          </a:p>
        </p:txBody>
      </p:sp>
      <p:cxnSp>
        <p:nvCxnSpPr>
          <p:cNvPr id="60" name="Straight Arrow Connector 59"/>
          <p:cNvCxnSpPr>
            <a:stCxn id="56" idx="2"/>
            <a:endCxn id="58" idx="0"/>
          </p:cNvCxnSpPr>
          <p:nvPr/>
        </p:nvCxnSpPr>
        <p:spPr>
          <a:xfrm rot="5400000">
            <a:off x="7490619" y="2839244"/>
            <a:ext cx="285750" cy="26988"/>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9" idx="2"/>
            <a:endCxn id="57" idx="0"/>
          </p:cNvCxnSpPr>
          <p:nvPr/>
        </p:nvCxnSpPr>
        <p:spPr>
          <a:xfrm rot="5400000">
            <a:off x="7503319" y="4280694"/>
            <a:ext cx="285750" cy="1588"/>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8" idx="2"/>
            <a:endCxn id="59" idx="0"/>
          </p:cNvCxnSpPr>
          <p:nvPr/>
        </p:nvCxnSpPr>
        <p:spPr>
          <a:xfrm rot="16200000" flipH="1">
            <a:off x="7490619" y="3553619"/>
            <a:ext cx="285750" cy="26988"/>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57" idx="3"/>
            <a:endCxn id="56" idx="0"/>
          </p:cNvCxnSpPr>
          <p:nvPr/>
        </p:nvCxnSpPr>
        <p:spPr>
          <a:xfrm flipH="1" flipV="1">
            <a:off x="7645400" y="2281238"/>
            <a:ext cx="608013" cy="2357437"/>
          </a:xfrm>
          <a:prstGeom prst="bentConnector4">
            <a:avLst>
              <a:gd name="adj1" fmla="val -37647"/>
              <a:gd name="adj2" fmla="val 10711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30" idx="3"/>
            <a:endCxn id="58" idx="1"/>
          </p:cNvCxnSpPr>
          <p:nvPr/>
        </p:nvCxnSpPr>
        <p:spPr>
          <a:xfrm>
            <a:off x="2324100" y="2495550"/>
            <a:ext cx="4686300" cy="714375"/>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a:off x="2484438" y="3933825"/>
            <a:ext cx="4535487" cy="719138"/>
          </a:xfrm>
          <a:prstGeom prst="straightConnector1">
            <a:avLst/>
          </a:prstGeom>
          <a:ln w="22225">
            <a:headEnd type="none"/>
            <a:tailEnd type="arrow"/>
          </a:ln>
        </p:spPr>
        <p:style>
          <a:lnRef idx="1">
            <a:schemeClr val="accent1"/>
          </a:lnRef>
          <a:fillRef idx="0">
            <a:schemeClr val="accent1"/>
          </a:fillRef>
          <a:effectRef idx="0">
            <a:schemeClr val="accent1"/>
          </a:effectRef>
          <a:fontRef idx="minor">
            <a:schemeClr val="tx1"/>
          </a:fontRef>
        </p:style>
      </p:cxnSp>
      <p:sp>
        <p:nvSpPr>
          <p:cNvPr id="152593" name="Title 1"/>
          <p:cNvSpPr>
            <a:spLocks noGrp="1"/>
          </p:cNvSpPr>
          <p:nvPr>
            <p:ph type="title"/>
          </p:nvPr>
        </p:nvSpPr>
        <p:spPr/>
        <p:txBody>
          <a:bodyPr>
            <a:normAutofit fontScale="90000"/>
          </a:bodyPr>
          <a:lstStyle/>
          <a:p>
            <a:r>
              <a:rPr lang="en-US">
                <a:latin typeface="Trebuchet MS" charset="0"/>
              </a:rPr>
              <a:t>For Example – Thin Client/Server</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p:txBody>
          <a:bodyPr/>
          <a:lstStyle/>
          <a:p>
            <a:r>
              <a:rPr lang="en-US">
                <a:latin typeface="Trebuchet MS" charset="0"/>
              </a:rPr>
              <a:t>More Than two Clients</a:t>
            </a:r>
          </a:p>
        </p:txBody>
      </p:sp>
      <p:sp>
        <p:nvSpPr>
          <p:cNvPr id="154626" name="Content Placeholder 2"/>
          <p:cNvSpPr>
            <a:spLocks noGrp="1"/>
          </p:cNvSpPr>
          <p:nvPr>
            <p:ph idx="1"/>
          </p:nvPr>
        </p:nvSpPr>
        <p:spPr>
          <a:xfrm>
            <a:off x="779463" y="1828800"/>
            <a:ext cx="7583487" cy="1866900"/>
          </a:xfrm>
          <a:noFill/>
        </p:spPr>
        <p:txBody>
          <a:bodyPr>
            <a:normAutofit fontScale="85000" lnSpcReduction="10000"/>
          </a:bodyPr>
          <a:lstStyle/>
          <a:p>
            <a:r>
              <a:rPr lang="en-US" dirty="0">
                <a:latin typeface="Trebuchet MS" charset="0"/>
              </a:rPr>
              <a:t>The same issues exist:</a:t>
            </a:r>
          </a:p>
          <a:p>
            <a:pPr lvl="1"/>
            <a:r>
              <a:rPr lang="en-US" dirty="0">
                <a:latin typeface="Trebuchet MS" charset="0"/>
              </a:rPr>
              <a:t>Who is responsible?</a:t>
            </a:r>
          </a:p>
          <a:p>
            <a:pPr lvl="1"/>
            <a:r>
              <a:rPr lang="en-US" dirty="0">
                <a:latin typeface="Trebuchet MS" charset="0"/>
              </a:rPr>
              <a:t>Who has the necessary data to evolve the state?</a:t>
            </a:r>
          </a:p>
          <a:p>
            <a:pPr lvl="1"/>
            <a:r>
              <a:rPr lang="en-US" dirty="0">
                <a:latin typeface="Trebuchet MS" charset="0"/>
              </a:rPr>
              <a:t>Who can be </a:t>
            </a:r>
            <a:r>
              <a:rPr lang="en-US" b="1" dirty="0">
                <a:latin typeface="Trebuchet MS" charset="0"/>
              </a:rPr>
              <a:t>trusted</a:t>
            </a:r>
            <a:r>
              <a:rPr lang="en-US" dirty="0">
                <a:latin typeface="Trebuchet MS" charset="0"/>
              </a:rPr>
              <a:t> to evolve the state?</a:t>
            </a:r>
          </a:p>
          <a:p>
            <a:pPr lvl="1"/>
            <a:endParaRPr lang="en-US" dirty="0">
              <a:latin typeface="Trebuchet MS" charset="0"/>
            </a:endParaRPr>
          </a:p>
          <a:p>
            <a:endParaRPr lang="en-US" dirty="0">
              <a:latin typeface="Trebuchet MS"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p:txBody>
          <a:bodyPr/>
          <a:lstStyle/>
          <a:p>
            <a:pPr eaLnBrk="1" hangingPunct="1"/>
            <a:r>
              <a:rPr lang="en-GB">
                <a:latin typeface="Arial" charset="0"/>
              </a:rPr>
              <a:t>Peer to Peer Architecture</a:t>
            </a:r>
          </a:p>
        </p:txBody>
      </p:sp>
      <p:sp>
        <p:nvSpPr>
          <p:cNvPr id="155650" name="Slide Number Placeholder 5"/>
          <p:cNvSpPr>
            <a:spLocks noGrp="1"/>
          </p:cNvSpPr>
          <p:nvPr>
            <p:ph type="sldNum" sz="quarter" idx="12"/>
          </p:nvPr>
        </p:nvSpPr>
        <p:spPr bwMode="auto">
          <a:xfrm>
            <a:off x="381000" y="6288088"/>
            <a:ext cx="1887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l" eaLnBrk="1" fontAlgn="base" hangingPunct="1">
              <a:spcBef>
                <a:spcPct val="0"/>
              </a:spcBef>
              <a:spcAft>
                <a:spcPct val="0"/>
              </a:spcAft>
            </a:pPr>
            <a:fld id="{6FED3E0F-5F4E-024A-B59E-FF4797279E44}" type="slidenum">
              <a:rPr lang="en-GB" sz="1400">
                <a:latin typeface="Arial" charset="0"/>
                <a:cs typeface="Arial" charset="0"/>
              </a:rPr>
              <a:pPr algn="l" eaLnBrk="1" fontAlgn="base" hangingPunct="1">
                <a:spcBef>
                  <a:spcPct val="0"/>
                </a:spcBef>
                <a:spcAft>
                  <a:spcPct val="0"/>
                </a:spcAft>
              </a:pPr>
              <a:t>112</a:t>
            </a:fld>
            <a:endParaRPr lang="en-GB" sz="1400">
              <a:latin typeface="Arial" charset="0"/>
              <a:cs typeface="Arial" charset="0"/>
            </a:endParaRPr>
          </a:p>
        </p:txBody>
      </p:sp>
      <p:sp>
        <p:nvSpPr>
          <p:cNvPr id="155651" name="Line 4"/>
          <p:cNvSpPr>
            <a:spLocks noChangeShapeType="1"/>
          </p:cNvSpPr>
          <p:nvPr/>
        </p:nvSpPr>
        <p:spPr bwMode="auto">
          <a:xfrm flipH="1" flipV="1">
            <a:off x="5011738" y="2771775"/>
            <a:ext cx="881062" cy="1981200"/>
          </a:xfrm>
          <a:prstGeom prst="line">
            <a:avLst/>
          </a:prstGeom>
          <a:noFill/>
          <a:ln w="762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5652" name="Line 6"/>
          <p:cNvSpPr>
            <a:spLocks noChangeShapeType="1"/>
          </p:cNvSpPr>
          <p:nvPr/>
        </p:nvSpPr>
        <p:spPr bwMode="auto">
          <a:xfrm flipH="1" flipV="1">
            <a:off x="5148263" y="2543175"/>
            <a:ext cx="1828800" cy="533400"/>
          </a:xfrm>
          <a:prstGeom prst="line">
            <a:avLst/>
          </a:prstGeom>
          <a:noFill/>
          <a:ln w="762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5653" name="Line 7"/>
          <p:cNvSpPr>
            <a:spLocks noChangeShapeType="1"/>
          </p:cNvSpPr>
          <p:nvPr/>
        </p:nvSpPr>
        <p:spPr bwMode="auto">
          <a:xfrm flipV="1">
            <a:off x="1963738" y="2390775"/>
            <a:ext cx="1897062" cy="838200"/>
          </a:xfrm>
          <a:prstGeom prst="line">
            <a:avLst/>
          </a:prstGeom>
          <a:noFill/>
          <a:ln w="762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pic>
        <p:nvPicPr>
          <p:cNvPr id="155654"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63" y="2924175"/>
            <a:ext cx="13652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5"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538" y="2847975"/>
            <a:ext cx="136683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6" name="Pictur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2538" y="1704975"/>
            <a:ext cx="136683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7" name="Picture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1600" y="4676775"/>
            <a:ext cx="1366838"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8" name="Picture 1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1463" y="4676775"/>
            <a:ext cx="13652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9" name="Rectangle 13"/>
          <p:cNvSpPr>
            <a:spLocks noChangeArrowheads="1"/>
          </p:cNvSpPr>
          <p:nvPr/>
        </p:nvSpPr>
        <p:spPr bwMode="auto">
          <a:xfrm>
            <a:off x="4810125" y="1628775"/>
            <a:ext cx="981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pt-PT" sz="2400"/>
              <a:t>Client</a:t>
            </a:r>
          </a:p>
        </p:txBody>
      </p:sp>
      <p:sp>
        <p:nvSpPr>
          <p:cNvPr id="155660" name="Rectangle 14"/>
          <p:cNvSpPr>
            <a:spLocks noChangeArrowheads="1"/>
          </p:cNvSpPr>
          <p:nvPr/>
        </p:nvSpPr>
        <p:spPr bwMode="auto">
          <a:xfrm>
            <a:off x="474663" y="3990975"/>
            <a:ext cx="96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pt-PT" sz="2400"/>
              <a:t>Client</a:t>
            </a:r>
          </a:p>
        </p:txBody>
      </p:sp>
      <p:sp>
        <p:nvSpPr>
          <p:cNvPr id="155661" name="Rectangle 18"/>
          <p:cNvSpPr>
            <a:spLocks noChangeArrowheads="1"/>
          </p:cNvSpPr>
          <p:nvPr/>
        </p:nvSpPr>
        <p:spPr bwMode="auto">
          <a:xfrm>
            <a:off x="1519238" y="5132388"/>
            <a:ext cx="96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pt-PT" sz="2400"/>
              <a:t>Client</a:t>
            </a:r>
          </a:p>
        </p:txBody>
      </p:sp>
      <p:sp>
        <p:nvSpPr>
          <p:cNvPr id="155662" name="Rectangle 19"/>
          <p:cNvSpPr>
            <a:spLocks noChangeArrowheads="1"/>
          </p:cNvSpPr>
          <p:nvPr/>
        </p:nvSpPr>
        <p:spPr bwMode="auto">
          <a:xfrm>
            <a:off x="4398963" y="5348288"/>
            <a:ext cx="96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pt-PT" sz="2400"/>
              <a:t>Client</a:t>
            </a:r>
          </a:p>
        </p:txBody>
      </p:sp>
      <p:sp>
        <p:nvSpPr>
          <p:cNvPr id="155663" name="Rectangle 20"/>
          <p:cNvSpPr>
            <a:spLocks noChangeArrowheads="1"/>
          </p:cNvSpPr>
          <p:nvPr/>
        </p:nvSpPr>
        <p:spPr bwMode="auto">
          <a:xfrm>
            <a:off x="7207250" y="4124325"/>
            <a:ext cx="96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pt-PT" sz="2400"/>
              <a:t>Client</a:t>
            </a:r>
          </a:p>
        </p:txBody>
      </p:sp>
      <p:sp>
        <p:nvSpPr>
          <p:cNvPr id="155664" name="Line 7"/>
          <p:cNvSpPr>
            <a:spLocks noChangeShapeType="1"/>
          </p:cNvSpPr>
          <p:nvPr/>
        </p:nvSpPr>
        <p:spPr bwMode="auto">
          <a:xfrm>
            <a:off x="2411413" y="3789363"/>
            <a:ext cx="3024187" cy="1079500"/>
          </a:xfrm>
          <a:prstGeom prst="line">
            <a:avLst/>
          </a:prstGeom>
          <a:noFill/>
          <a:ln w="762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5665" name="Line 5"/>
          <p:cNvSpPr>
            <a:spLocks noChangeShapeType="1"/>
          </p:cNvSpPr>
          <p:nvPr/>
        </p:nvSpPr>
        <p:spPr bwMode="auto">
          <a:xfrm flipH="1">
            <a:off x="3590925" y="2847975"/>
            <a:ext cx="541338" cy="1905000"/>
          </a:xfrm>
          <a:prstGeom prst="line">
            <a:avLst/>
          </a:prstGeom>
          <a:noFill/>
          <a:ln w="762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5666" name="Line 5"/>
          <p:cNvSpPr>
            <a:spLocks noChangeShapeType="1"/>
          </p:cNvSpPr>
          <p:nvPr/>
        </p:nvSpPr>
        <p:spPr bwMode="auto">
          <a:xfrm>
            <a:off x="2339975" y="4221163"/>
            <a:ext cx="431800" cy="576262"/>
          </a:xfrm>
          <a:prstGeom prst="line">
            <a:avLst/>
          </a:prstGeom>
          <a:noFill/>
          <a:ln w="762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5667" name="Line 7"/>
          <p:cNvSpPr>
            <a:spLocks noChangeShapeType="1"/>
          </p:cNvSpPr>
          <p:nvPr/>
        </p:nvSpPr>
        <p:spPr bwMode="auto">
          <a:xfrm flipV="1">
            <a:off x="3995738" y="5157788"/>
            <a:ext cx="1368425" cy="142875"/>
          </a:xfrm>
          <a:prstGeom prst="line">
            <a:avLst/>
          </a:prstGeom>
          <a:noFill/>
          <a:ln w="762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5668" name="Line 7"/>
          <p:cNvSpPr>
            <a:spLocks noChangeShapeType="1"/>
          </p:cNvSpPr>
          <p:nvPr/>
        </p:nvSpPr>
        <p:spPr bwMode="auto">
          <a:xfrm flipV="1">
            <a:off x="6372225" y="4076700"/>
            <a:ext cx="647700" cy="647700"/>
          </a:xfrm>
          <a:prstGeom prst="line">
            <a:avLst/>
          </a:prstGeom>
          <a:noFill/>
          <a:ln w="762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5669" name="Line 7"/>
          <p:cNvSpPr>
            <a:spLocks noChangeShapeType="1"/>
          </p:cNvSpPr>
          <p:nvPr/>
        </p:nvSpPr>
        <p:spPr bwMode="auto">
          <a:xfrm flipV="1">
            <a:off x="2484438" y="3357563"/>
            <a:ext cx="4319587" cy="215900"/>
          </a:xfrm>
          <a:prstGeom prst="line">
            <a:avLst/>
          </a:prstGeom>
          <a:noFill/>
          <a:ln w="762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5670" name="Line 7"/>
          <p:cNvSpPr>
            <a:spLocks noChangeShapeType="1"/>
          </p:cNvSpPr>
          <p:nvPr/>
        </p:nvSpPr>
        <p:spPr bwMode="auto">
          <a:xfrm flipV="1">
            <a:off x="3851275" y="3933825"/>
            <a:ext cx="2665413" cy="935038"/>
          </a:xfrm>
          <a:prstGeom prst="line">
            <a:avLst/>
          </a:prstGeom>
          <a:noFill/>
          <a:ln w="762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p:txBody>
          <a:bodyPr/>
          <a:lstStyle/>
          <a:p>
            <a:pPr eaLnBrk="1" hangingPunct="1"/>
            <a:r>
              <a:rPr lang="en-GB">
                <a:latin typeface="Arial" charset="0"/>
              </a:rPr>
              <a:t>Client-Server Architecture</a:t>
            </a:r>
          </a:p>
        </p:txBody>
      </p:sp>
      <p:sp>
        <p:nvSpPr>
          <p:cNvPr id="157698" name="Slide Number Placeholder 5"/>
          <p:cNvSpPr>
            <a:spLocks noGrp="1"/>
          </p:cNvSpPr>
          <p:nvPr>
            <p:ph type="sldNum" sz="quarter" idx="12"/>
          </p:nvPr>
        </p:nvSpPr>
        <p:spPr bwMode="auto">
          <a:xfrm>
            <a:off x="381000" y="6288088"/>
            <a:ext cx="1887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l" eaLnBrk="1" fontAlgn="base" hangingPunct="1">
              <a:spcBef>
                <a:spcPct val="0"/>
              </a:spcBef>
              <a:spcAft>
                <a:spcPct val="0"/>
              </a:spcAft>
            </a:pPr>
            <a:fld id="{13580F3D-F166-F14C-AD37-6B9DBA42C8FD}" type="slidenum">
              <a:rPr lang="en-GB" sz="1400">
                <a:latin typeface="Arial" charset="0"/>
                <a:cs typeface="Arial" charset="0"/>
              </a:rPr>
              <a:pPr algn="l" eaLnBrk="1" fontAlgn="base" hangingPunct="1">
                <a:spcBef>
                  <a:spcPct val="0"/>
                </a:spcBef>
                <a:spcAft>
                  <a:spcPct val="0"/>
                </a:spcAft>
              </a:pPr>
              <a:t>113</a:t>
            </a:fld>
            <a:endParaRPr lang="en-GB" sz="1400">
              <a:latin typeface="Arial" charset="0"/>
              <a:cs typeface="Arial" charset="0"/>
            </a:endParaRPr>
          </a:p>
        </p:txBody>
      </p:sp>
      <p:sp>
        <p:nvSpPr>
          <p:cNvPr id="157699" name="Line 4"/>
          <p:cNvSpPr>
            <a:spLocks noChangeShapeType="1"/>
          </p:cNvSpPr>
          <p:nvPr/>
        </p:nvSpPr>
        <p:spPr bwMode="auto">
          <a:xfrm flipH="1" flipV="1">
            <a:off x="5011738" y="2771775"/>
            <a:ext cx="881062" cy="1981200"/>
          </a:xfrm>
          <a:prstGeom prst="line">
            <a:avLst/>
          </a:prstGeom>
          <a:noFill/>
          <a:ln w="762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7700" name="Line 5"/>
          <p:cNvSpPr>
            <a:spLocks noChangeShapeType="1"/>
          </p:cNvSpPr>
          <p:nvPr/>
        </p:nvSpPr>
        <p:spPr bwMode="auto">
          <a:xfrm flipH="1">
            <a:off x="3590925" y="2847975"/>
            <a:ext cx="541338" cy="1905000"/>
          </a:xfrm>
          <a:prstGeom prst="line">
            <a:avLst/>
          </a:prstGeom>
          <a:noFill/>
          <a:ln w="762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7701" name="Line 6"/>
          <p:cNvSpPr>
            <a:spLocks noChangeShapeType="1"/>
          </p:cNvSpPr>
          <p:nvPr/>
        </p:nvSpPr>
        <p:spPr bwMode="auto">
          <a:xfrm flipH="1" flipV="1">
            <a:off x="5148263" y="2543175"/>
            <a:ext cx="1828800" cy="533400"/>
          </a:xfrm>
          <a:prstGeom prst="line">
            <a:avLst/>
          </a:prstGeom>
          <a:noFill/>
          <a:ln w="762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7702" name="Line 7"/>
          <p:cNvSpPr>
            <a:spLocks noChangeShapeType="1"/>
          </p:cNvSpPr>
          <p:nvPr/>
        </p:nvSpPr>
        <p:spPr bwMode="auto">
          <a:xfrm flipV="1">
            <a:off x="1963738" y="2390775"/>
            <a:ext cx="1897062" cy="838200"/>
          </a:xfrm>
          <a:prstGeom prst="line">
            <a:avLst/>
          </a:prstGeom>
          <a:noFill/>
          <a:ln w="762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pic>
        <p:nvPicPr>
          <p:cNvPr id="157703"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63" y="2924175"/>
            <a:ext cx="13652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4"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538" y="2847975"/>
            <a:ext cx="136683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5" name="Pictur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2538" y="1704975"/>
            <a:ext cx="136683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6" name="Picture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1600" y="4676775"/>
            <a:ext cx="1366838"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7" name="Picture 1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1463" y="4676775"/>
            <a:ext cx="13652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8" name="Rectangle 13"/>
          <p:cNvSpPr>
            <a:spLocks noChangeArrowheads="1"/>
          </p:cNvSpPr>
          <p:nvPr/>
        </p:nvSpPr>
        <p:spPr bwMode="auto">
          <a:xfrm>
            <a:off x="4810125" y="1628775"/>
            <a:ext cx="108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pt-PT" sz="2400"/>
              <a:t>Server</a:t>
            </a:r>
          </a:p>
        </p:txBody>
      </p:sp>
      <p:sp>
        <p:nvSpPr>
          <p:cNvPr id="157709" name="Rectangle 14"/>
          <p:cNvSpPr>
            <a:spLocks noChangeArrowheads="1"/>
          </p:cNvSpPr>
          <p:nvPr/>
        </p:nvSpPr>
        <p:spPr bwMode="auto">
          <a:xfrm>
            <a:off x="474663" y="3990975"/>
            <a:ext cx="96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pt-PT" sz="2400"/>
              <a:t>Client</a:t>
            </a:r>
          </a:p>
        </p:txBody>
      </p:sp>
      <p:sp>
        <p:nvSpPr>
          <p:cNvPr id="157710" name="Rectangle 18"/>
          <p:cNvSpPr>
            <a:spLocks noChangeArrowheads="1"/>
          </p:cNvSpPr>
          <p:nvPr/>
        </p:nvSpPr>
        <p:spPr bwMode="auto">
          <a:xfrm>
            <a:off x="1519238" y="5132388"/>
            <a:ext cx="96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pt-PT" sz="2400"/>
              <a:t>Client</a:t>
            </a:r>
          </a:p>
        </p:txBody>
      </p:sp>
      <p:sp>
        <p:nvSpPr>
          <p:cNvPr id="157711" name="Rectangle 19"/>
          <p:cNvSpPr>
            <a:spLocks noChangeArrowheads="1"/>
          </p:cNvSpPr>
          <p:nvPr/>
        </p:nvSpPr>
        <p:spPr bwMode="auto">
          <a:xfrm>
            <a:off x="4398963" y="5348288"/>
            <a:ext cx="96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pt-PT" sz="2400"/>
              <a:t>Client</a:t>
            </a:r>
          </a:p>
        </p:txBody>
      </p:sp>
      <p:sp>
        <p:nvSpPr>
          <p:cNvPr id="157712" name="Rectangle 20"/>
          <p:cNvSpPr>
            <a:spLocks noChangeArrowheads="1"/>
          </p:cNvSpPr>
          <p:nvPr/>
        </p:nvSpPr>
        <p:spPr bwMode="auto">
          <a:xfrm>
            <a:off x="7207250" y="4124325"/>
            <a:ext cx="96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pt-PT" sz="2400"/>
              <a:t>Client</a:t>
            </a:r>
          </a:p>
        </p:txBody>
      </p:sp>
    </p:spTree>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p:txBody>
          <a:bodyPr/>
          <a:lstStyle/>
          <a:p>
            <a:r>
              <a:rPr lang="en-US">
                <a:latin typeface="Trebuchet MS" charset="0"/>
              </a:rPr>
              <a:t>Implications</a:t>
            </a:r>
          </a:p>
        </p:txBody>
      </p:sp>
      <p:sp>
        <p:nvSpPr>
          <p:cNvPr id="159746" name="Content Placeholder 2"/>
          <p:cNvSpPr>
            <a:spLocks noGrp="1"/>
          </p:cNvSpPr>
          <p:nvPr>
            <p:ph idx="1"/>
          </p:nvPr>
        </p:nvSpPr>
        <p:spPr>
          <a:xfrm>
            <a:off x="779463" y="1828800"/>
            <a:ext cx="7583487" cy="4470400"/>
          </a:xfrm>
          <a:noFill/>
        </p:spPr>
        <p:txBody>
          <a:bodyPr>
            <a:normAutofit fontScale="85000" lnSpcReduction="20000"/>
          </a:bodyPr>
          <a:lstStyle/>
          <a:p>
            <a:r>
              <a:rPr lang="en-US" dirty="0">
                <a:latin typeface="Trebuchet MS" charset="0"/>
              </a:rPr>
              <a:t>Peer to Peer</a:t>
            </a:r>
          </a:p>
          <a:p>
            <a:pPr lvl="1"/>
            <a:r>
              <a:rPr lang="en-US" dirty="0">
                <a:latin typeface="Trebuchet MS" charset="0"/>
              </a:rPr>
              <a:t>Data </a:t>
            </a:r>
            <a:r>
              <a:rPr lang="en-US" dirty="0" smtClean="0">
                <a:latin typeface="Trebuchet MS" charset="0"/>
              </a:rPr>
              <a:t>needs </a:t>
            </a:r>
            <a:r>
              <a:rPr lang="en-US" dirty="0">
                <a:latin typeface="Trebuchet MS" charset="0"/>
              </a:rPr>
              <a:t>to be sent multiple times on the </a:t>
            </a:r>
            <a:r>
              <a:rPr lang="en-US" dirty="0" smtClean="0">
                <a:latin typeface="Trebuchet MS" charset="0"/>
              </a:rPr>
              <a:t>network, </a:t>
            </a:r>
            <a:r>
              <a:rPr lang="en-US" dirty="0">
                <a:latin typeface="Trebuchet MS" charset="0"/>
              </a:rPr>
              <a:t>links might vary in bandwidth &amp; latency</a:t>
            </a:r>
          </a:p>
          <a:p>
            <a:pPr lvl="1"/>
            <a:r>
              <a:rPr lang="en-US" dirty="0">
                <a:latin typeface="Trebuchet MS" charset="0"/>
              </a:rPr>
              <a:t>Clients need to manage multiple connections</a:t>
            </a:r>
          </a:p>
          <a:p>
            <a:r>
              <a:rPr lang="en-US" dirty="0">
                <a:latin typeface="Trebuchet MS" charset="0"/>
              </a:rPr>
              <a:t>Client Server</a:t>
            </a:r>
          </a:p>
          <a:p>
            <a:pPr lvl="1"/>
            <a:r>
              <a:rPr lang="en-US" dirty="0">
                <a:latin typeface="Trebuchet MS" charset="0"/>
              </a:rPr>
              <a:t>The Server is a bottleneck</a:t>
            </a:r>
          </a:p>
          <a:p>
            <a:pPr lvl="1"/>
            <a:r>
              <a:rPr lang="en-US" dirty="0">
                <a:latin typeface="Trebuchet MS" charset="0"/>
              </a:rPr>
              <a:t>Clients manage one connection</a:t>
            </a:r>
          </a:p>
          <a:p>
            <a:pPr lvl="1"/>
            <a:r>
              <a:rPr lang="en-US" dirty="0">
                <a:latin typeface="Trebuchet MS" charset="0"/>
              </a:rPr>
              <a:t>Server can have privileged data, and can probably be trusted</a:t>
            </a:r>
          </a:p>
          <a:p>
            <a:pPr lvl="1"/>
            <a:r>
              <a:rPr lang="en-US" dirty="0">
                <a:latin typeface="Trebuchet MS" charset="0"/>
              </a:rPr>
              <a:t>Latency is higher</a:t>
            </a:r>
          </a:p>
          <a:p>
            <a:pPr lvl="1"/>
            <a:r>
              <a:rPr lang="en-US" dirty="0">
                <a:latin typeface="Trebuchet MS" charset="0"/>
              </a:rPr>
              <a:t>Synchronization is easy</a:t>
            </a:r>
          </a:p>
          <a:p>
            <a:endParaRPr lang="en-US" dirty="0">
              <a:latin typeface="Trebuchet MS"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p:nvPr>
        </p:nvSpPr>
        <p:spPr/>
        <p:txBody>
          <a:bodyPr/>
          <a:lstStyle/>
          <a:p>
            <a:pPr eaLnBrk="1" hangingPunct="1"/>
            <a:r>
              <a:rPr lang="en-GB">
                <a:latin typeface="Arial" charset="0"/>
              </a:rPr>
              <a:t>Hybrid Architectures</a:t>
            </a:r>
          </a:p>
        </p:txBody>
      </p:sp>
      <p:sp>
        <p:nvSpPr>
          <p:cNvPr id="160770" name="Slide Number Placeholder 5"/>
          <p:cNvSpPr>
            <a:spLocks noGrp="1"/>
          </p:cNvSpPr>
          <p:nvPr>
            <p:ph type="sldNum" sz="quarter" idx="12"/>
          </p:nvPr>
        </p:nvSpPr>
        <p:spPr bwMode="auto">
          <a:xfrm>
            <a:off x="381000" y="6288088"/>
            <a:ext cx="1887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l" eaLnBrk="1" fontAlgn="base" hangingPunct="1">
              <a:spcBef>
                <a:spcPct val="0"/>
              </a:spcBef>
              <a:spcAft>
                <a:spcPct val="0"/>
              </a:spcAft>
            </a:pPr>
            <a:fld id="{19E8F023-BE2D-474C-A54B-A54287C24F2D}" type="slidenum">
              <a:rPr lang="en-GB" sz="1400">
                <a:latin typeface="Arial" charset="0"/>
                <a:cs typeface="Arial" charset="0"/>
              </a:rPr>
              <a:pPr algn="l" eaLnBrk="1" fontAlgn="base" hangingPunct="1">
                <a:spcBef>
                  <a:spcPct val="0"/>
                </a:spcBef>
                <a:spcAft>
                  <a:spcPct val="0"/>
                </a:spcAft>
              </a:pPr>
              <a:t>115</a:t>
            </a:fld>
            <a:endParaRPr lang="en-GB" sz="1400">
              <a:latin typeface="Arial" charset="0"/>
              <a:cs typeface="Arial" charset="0"/>
            </a:endParaRPr>
          </a:p>
        </p:txBody>
      </p:sp>
      <p:sp>
        <p:nvSpPr>
          <p:cNvPr id="160771" name="Rectangle 5"/>
          <p:cNvSpPr>
            <a:spLocks noChangeArrowheads="1"/>
          </p:cNvSpPr>
          <p:nvPr/>
        </p:nvSpPr>
        <p:spPr bwMode="auto">
          <a:xfrm>
            <a:off x="571500" y="5357813"/>
            <a:ext cx="589438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buFontTx/>
              <a:buChar char="•"/>
            </a:pPr>
            <a:r>
              <a:rPr lang="pt-PT" sz="2400">
                <a:latin typeface="Times New Roman" charset="0"/>
              </a:rPr>
              <a:t> </a:t>
            </a:r>
            <a:r>
              <a:rPr lang="pt-PT" sz="2400"/>
              <a:t>Multiple servers serving different regions</a:t>
            </a:r>
          </a:p>
          <a:p>
            <a:pPr eaLnBrk="0" hangingPunct="0">
              <a:buFontTx/>
              <a:buChar char="•"/>
            </a:pPr>
            <a:r>
              <a:rPr lang="pt-PT" sz="2400"/>
              <a:t> Multiple service types &amp; service layers</a:t>
            </a:r>
          </a:p>
          <a:p>
            <a:pPr eaLnBrk="0" hangingPunct="0">
              <a:buFontTx/>
              <a:buChar char="•"/>
            </a:pPr>
            <a:endParaRPr lang="pt-PT" sz="2400"/>
          </a:p>
        </p:txBody>
      </p:sp>
      <p:sp>
        <p:nvSpPr>
          <p:cNvPr id="160772" name="Line 12"/>
          <p:cNvSpPr>
            <a:spLocks noChangeShapeType="1"/>
          </p:cNvSpPr>
          <p:nvPr/>
        </p:nvSpPr>
        <p:spPr bwMode="auto">
          <a:xfrm>
            <a:off x="1500188" y="3214688"/>
            <a:ext cx="2000250" cy="46037"/>
          </a:xfrm>
          <a:prstGeom prst="line">
            <a:avLst/>
          </a:prstGeom>
          <a:noFill/>
          <a:ln w="762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60773" name="Line 13"/>
          <p:cNvSpPr>
            <a:spLocks noChangeShapeType="1"/>
          </p:cNvSpPr>
          <p:nvPr/>
        </p:nvSpPr>
        <p:spPr bwMode="auto">
          <a:xfrm flipV="1">
            <a:off x="5214938" y="2286000"/>
            <a:ext cx="142875" cy="642938"/>
          </a:xfrm>
          <a:prstGeom prst="line">
            <a:avLst/>
          </a:prstGeom>
          <a:noFill/>
          <a:ln w="762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60774" name="Line 14"/>
          <p:cNvSpPr>
            <a:spLocks noChangeShapeType="1"/>
          </p:cNvSpPr>
          <p:nvPr/>
        </p:nvSpPr>
        <p:spPr bwMode="auto">
          <a:xfrm flipH="1">
            <a:off x="5357813" y="3000375"/>
            <a:ext cx="2208212" cy="71438"/>
          </a:xfrm>
          <a:prstGeom prst="line">
            <a:avLst/>
          </a:prstGeom>
          <a:noFill/>
          <a:ln w="762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60775" name="Line 15"/>
          <p:cNvSpPr>
            <a:spLocks noChangeShapeType="1"/>
          </p:cNvSpPr>
          <p:nvPr/>
        </p:nvSpPr>
        <p:spPr bwMode="auto">
          <a:xfrm flipH="1" flipV="1">
            <a:off x="5000625" y="4286250"/>
            <a:ext cx="1357313" cy="714375"/>
          </a:xfrm>
          <a:prstGeom prst="line">
            <a:avLst/>
          </a:prstGeom>
          <a:noFill/>
          <a:ln w="762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pic>
        <p:nvPicPr>
          <p:cNvPr id="160776" name="Picture 1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778125"/>
            <a:ext cx="113823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7" name="Picture 1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3813" y="2500313"/>
            <a:ext cx="113823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8" name="Picture 1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1500188"/>
            <a:ext cx="11398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9" name="Picture 1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0" y="4286250"/>
            <a:ext cx="11398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80" name="Picture 2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9375" y="4786313"/>
            <a:ext cx="113823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81" name="Line 21"/>
          <p:cNvSpPr>
            <a:spLocks noChangeShapeType="1"/>
          </p:cNvSpPr>
          <p:nvPr/>
        </p:nvSpPr>
        <p:spPr bwMode="auto">
          <a:xfrm flipH="1">
            <a:off x="2786063" y="4357688"/>
            <a:ext cx="1428750" cy="344487"/>
          </a:xfrm>
          <a:prstGeom prst="line">
            <a:avLst/>
          </a:prstGeom>
          <a:noFill/>
          <a:ln w="762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pic>
        <p:nvPicPr>
          <p:cNvPr id="160782" name="Picture 2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1875" y="2928938"/>
            <a:ext cx="7143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83" name="Picture 2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3438" y="2786063"/>
            <a:ext cx="7143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84" name="Picture 2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250" y="3929063"/>
            <a:ext cx="7143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85" name="Rectangle 19"/>
          <p:cNvSpPr>
            <a:spLocks noChangeArrowheads="1"/>
          </p:cNvSpPr>
          <p:nvPr/>
        </p:nvSpPr>
        <p:spPr bwMode="auto">
          <a:xfrm>
            <a:off x="5072063" y="3429000"/>
            <a:ext cx="176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pt-PT" sz="2400"/>
              <a:t>Server pool</a:t>
            </a:r>
          </a:p>
        </p:txBody>
      </p:sp>
      <p:sp>
        <p:nvSpPr>
          <p:cNvPr id="160786" name="Line 13"/>
          <p:cNvSpPr>
            <a:spLocks noChangeShapeType="1"/>
          </p:cNvSpPr>
          <p:nvPr/>
        </p:nvSpPr>
        <p:spPr bwMode="auto">
          <a:xfrm flipV="1">
            <a:off x="4286250" y="3214688"/>
            <a:ext cx="428625" cy="61912"/>
          </a:xfrm>
          <a:prstGeom prst="line">
            <a:avLst/>
          </a:prstGeom>
          <a:noFill/>
          <a:ln w="762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60787" name="Line 13"/>
          <p:cNvSpPr>
            <a:spLocks noChangeShapeType="1"/>
          </p:cNvSpPr>
          <p:nvPr/>
        </p:nvSpPr>
        <p:spPr bwMode="auto">
          <a:xfrm>
            <a:off x="3929063" y="3562350"/>
            <a:ext cx="428625" cy="295275"/>
          </a:xfrm>
          <a:prstGeom prst="line">
            <a:avLst/>
          </a:prstGeom>
          <a:noFill/>
          <a:ln w="762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60788" name="Line 13"/>
          <p:cNvSpPr>
            <a:spLocks noChangeShapeType="1"/>
          </p:cNvSpPr>
          <p:nvPr/>
        </p:nvSpPr>
        <p:spPr bwMode="auto">
          <a:xfrm flipV="1">
            <a:off x="4643438" y="3367088"/>
            <a:ext cx="223837" cy="490537"/>
          </a:xfrm>
          <a:prstGeom prst="line">
            <a:avLst/>
          </a:prstGeom>
          <a:noFill/>
          <a:ln w="762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2"/>
          <p:cNvSpPr>
            <a:spLocks noGrp="1"/>
          </p:cNvSpPr>
          <p:nvPr>
            <p:ph type="title"/>
          </p:nvPr>
        </p:nvSpPr>
        <p:spPr/>
        <p:txBody>
          <a:bodyPr/>
          <a:lstStyle/>
          <a:p>
            <a:r>
              <a:rPr lang="en-US">
                <a:latin typeface="Trebuchet MS" charset="0"/>
              </a:rPr>
              <a:t>Summary</a:t>
            </a:r>
          </a:p>
        </p:txBody>
      </p:sp>
      <p:sp>
        <p:nvSpPr>
          <p:cNvPr id="162817" name="Text Placeholder 3"/>
          <p:cNvSpPr>
            <a:spLocks noGrp="1"/>
          </p:cNvSpPr>
          <p:nvPr>
            <p:ph type="body" idx="1"/>
          </p:nvPr>
        </p:nvSpPr>
        <p:spPr/>
        <p:txBody>
          <a:bodyPr/>
          <a:lstStyle/>
          <a:p>
            <a:endParaRPr lang="en-US">
              <a:latin typeface="Trebuchet MS"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1"/>
          <p:cNvSpPr>
            <a:spLocks noGrp="1"/>
          </p:cNvSpPr>
          <p:nvPr>
            <p:ph type="title"/>
          </p:nvPr>
        </p:nvSpPr>
        <p:spPr/>
        <p:txBody>
          <a:bodyPr/>
          <a:lstStyle/>
          <a:p>
            <a:r>
              <a:rPr lang="en-US">
                <a:latin typeface="Trebuchet MS" charset="0"/>
              </a:rPr>
              <a:t>Which Protocol to Use?</a:t>
            </a:r>
          </a:p>
        </p:txBody>
      </p:sp>
      <p:sp>
        <p:nvSpPr>
          <p:cNvPr id="163842" name="Content Placeholder 2"/>
          <p:cNvSpPr>
            <a:spLocks noGrp="1"/>
          </p:cNvSpPr>
          <p:nvPr>
            <p:ph idx="1"/>
          </p:nvPr>
        </p:nvSpPr>
        <p:spPr>
          <a:noFill/>
        </p:spPr>
        <p:txBody>
          <a:bodyPr>
            <a:normAutofit fontScale="92500" lnSpcReduction="10000"/>
          </a:bodyPr>
          <a:lstStyle/>
          <a:p>
            <a:r>
              <a:rPr lang="en-US" dirty="0">
                <a:latin typeface="Trebuchet MS" charset="0"/>
              </a:rPr>
              <a:t>If there is an application layer protocol that is appropriate use that!</a:t>
            </a:r>
          </a:p>
          <a:p>
            <a:r>
              <a:rPr lang="en-US" dirty="0">
                <a:latin typeface="Trebuchet MS" charset="0"/>
              </a:rPr>
              <a:t>UDP</a:t>
            </a:r>
          </a:p>
          <a:p>
            <a:pPr lvl="1"/>
            <a:r>
              <a:rPr lang="en-US" dirty="0">
                <a:latin typeface="Trebuchet MS" charset="0"/>
              </a:rPr>
              <a:t>Good for fast changing data, and initial start update</a:t>
            </a:r>
          </a:p>
          <a:p>
            <a:pPr lvl="1"/>
            <a:r>
              <a:rPr lang="en-US" dirty="0">
                <a:latin typeface="Trebuchet MS" charset="0"/>
              </a:rPr>
              <a:t>Good for position information</a:t>
            </a:r>
          </a:p>
          <a:p>
            <a:r>
              <a:rPr lang="en-US" dirty="0">
                <a:latin typeface="Trebuchet MS" charset="0"/>
              </a:rPr>
              <a:t>TCP</a:t>
            </a:r>
          </a:p>
          <a:p>
            <a:pPr lvl="1"/>
            <a:r>
              <a:rPr lang="en-US" dirty="0">
                <a:latin typeface="Trebuchet MS" charset="0"/>
              </a:rPr>
              <a:t>Good for reliable data, and bulk data transfer</a:t>
            </a:r>
          </a:p>
          <a:p>
            <a:pPr lvl="1"/>
            <a:r>
              <a:rPr lang="en-US" dirty="0">
                <a:latin typeface="Trebuchet MS" charset="0"/>
              </a:rPr>
              <a:t>Good for data assets and critical information such as score</a:t>
            </a:r>
          </a:p>
          <a:p>
            <a:endParaRPr lang="en-US" dirty="0">
              <a:latin typeface="Trebuchet MS" charset="0"/>
            </a:endParaRPr>
          </a:p>
          <a:p>
            <a:pPr lvl="1"/>
            <a:endParaRPr lang="en-US" dirty="0">
              <a:latin typeface="Trebuchet MS"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le 1"/>
          <p:cNvSpPr>
            <a:spLocks noGrp="1"/>
          </p:cNvSpPr>
          <p:nvPr>
            <p:ph type="title"/>
          </p:nvPr>
        </p:nvSpPr>
        <p:spPr/>
        <p:txBody>
          <a:bodyPr/>
          <a:lstStyle/>
          <a:p>
            <a:r>
              <a:rPr lang="en-US">
                <a:latin typeface="Trebuchet MS" charset="0"/>
              </a:rPr>
              <a:t>Which Protocol to Use?</a:t>
            </a:r>
          </a:p>
        </p:txBody>
      </p:sp>
      <p:sp>
        <p:nvSpPr>
          <p:cNvPr id="164866" name="Content Placeholder 2"/>
          <p:cNvSpPr>
            <a:spLocks noGrp="1"/>
          </p:cNvSpPr>
          <p:nvPr>
            <p:ph idx="1"/>
          </p:nvPr>
        </p:nvSpPr>
        <p:spPr>
          <a:xfrm>
            <a:off x="779463" y="1828801"/>
            <a:ext cx="7583487" cy="3073400"/>
          </a:xfrm>
          <a:noFill/>
        </p:spPr>
        <p:txBody>
          <a:bodyPr>
            <a:normAutofit fontScale="85000" lnSpcReduction="20000"/>
          </a:bodyPr>
          <a:lstStyle/>
          <a:p>
            <a:r>
              <a:rPr lang="en-US" dirty="0">
                <a:latin typeface="Trebuchet MS" charset="0"/>
              </a:rPr>
              <a:t>Some people implement “reliability-lite” on top of UDP</a:t>
            </a:r>
          </a:p>
          <a:p>
            <a:r>
              <a:rPr lang="en-US" dirty="0">
                <a:latin typeface="Trebuchet MS" charset="0"/>
              </a:rPr>
              <a:t>Other platforms mix UDP &amp; TCP</a:t>
            </a:r>
          </a:p>
          <a:p>
            <a:pPr lvl="1"/>
            <a:r>
              <a:rPr lang="en-US" dirty="0">
                <a:latin typeface="Trebuchet MS" charset="0"/>
              </a:rPr>
              <a:t>There are many catches with this</a:t>
            </a:r>
          </a:p>
          <a:p>
            <a:pPr lvl="1"/>
            <a:endParaRPr lang="en-US" dirty="0">
              <a:latin typeface="Trebuchet MS" charset="0"/>
            </a:endParaRPr>
          </a:p>
          <a:p>
            <a:r>
              <a:rPr lang="en-US" dirty="0">
                <a:latin typeface="Trebuchet MS" charset="0"/>
              </a:rPr>
              <a:t>Many platforms support application layer protocols such as HTTP or FTP for bulk asset transfer</a:t>
            </a:r>
          </a:p>
          <a:p>
            <a:endParaRPr lang="en-US" dirty="0">
              <a:latin typeface="Trebuchet MS"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3"/>
          <p:cNvSpPr>
            <a:spLocks noGrp="1"/>
          </p:cNvSpPr>
          <p:nvPr>
            <p:ph type="title"/>
          </p:nvPr>
        </p:nvSpPr>
        <p:spPr/>
        <p:txBody>
          <a:bodyPr/>
          <a:lstStyle/>
          <a:p>
            <a:r>
              <a:rPr lang="en-US">
                <a:latin typeface="Trebuchet MS" charset="0"/>
              </a:rPr>
              <a:t>Conclusions</a:t>
            </a:r>
          </a:p>
        </p:txBody>
      </p:sp>
      <p:sp>
        <p:nvSpPr>
          <p:cNvPr id="165890" name="Content Placeholder 4"/>
          <p:cNvSpPr>
            <a:spLocks noGrp="1"/>
          </p:cNvSpPr>
          <p:nvPr>
            <p:ph idx="1"/>
          </p:nvPr>
        </p:nvSpPr>
        <p:spPr>
          <a:xfrm>
            <a:off x="779463" y="1828800"/>
            <a:ext cx="7583487" cy="2692400"/>
          </a:xfrm>
          <a:noFill/>
        </p:spPr>
        <p:txBody>
          <a:bodyPr>
            <a:normAutofit fontScale="85000" lnSpcReduction="20000"/>
          </a:bodyPr>
          <a:lstStyle/>
          <a:p>
            <a:r>
              <a:rPr lang="en-US" dirty="0">
                <a:latin typeface="Trebuchet MS" charset="0"/>
              </a:rPr>
              <a:t>NVEs &amp; NGs have a long history, but it is in the last 10 years that they have really taken off</a:t>
            </a:r>
          </a:p>
          <a:p>
            <a:r>
              <a:rPr lang="en-US" dirty="0">
                <a:latin typeface="Trebuchet MS" charset="0"/>
              </a:rPr>
              <a:t>The Internet is a </a:t>
            </a:r>
            <a:r>
              <a:rPr lang="en-US" i="1" dirty="0">
                <a:latin typeface="Trebuchet MS" charset="0"/>
              </a:rPr>
              <a:t>best effort </a:t>
            </a:r>
            <a:r>
              <a:rPr lang="en-US" dirty="0">
                <a:latin typeface="Trebuchet MS" charset="0"/>
              </a:rPr>
              <a:t>network where applications need to deal with latency &amp; loss</a:t>
            </a:r>
          </a:p>
          <a:p>
            <a:r>
              <a:rPr lang="en-US" dirty="0">
                <a:latin typeface="Trebuchet MS" charset="0"/>
              </a:rPr>
              <a:t>There are various architectures that support NVEs &amp; NGs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atin typeface="Arial" charset="0"/>
              </a:rPr>
              <a:t>Networking Concepts	</a:t>
            </a:r>
          </a:p>
        </p:txBody>
      </p:sp>
      <p:sp>
        <p:nvSpPr>
          <p:cNvPr id="16388" name="Rectangle 3"/>
          <p:cNvSpPr>
            <a:spLocks noGrp="1" noChangeArrowheads="1"/>
          </p:cNvSpPr>
          <p:nvPr>
            <p:ph idx="1"/>
          </p:nvPr>
        </p:nvSpPr>
        <p:spPr>
          <a:xfrm>
            <a:off x="779463" y="1828801"/>
            <a:ext cx="7583487" cy="2878666"/>
          </a:xfrm>
          <a:solidFill>
            <a:srgbClr val="EEECE1"/>
          </a:solidFill>
        </p:spPr>
        <p:txBody>
          <a:bodyPr rtlCol="0">
            <a:normAutofit/>
          </a:bodyPr>
          <a:lstStyle/>
          <a:p>
            <a:pPr eaLnBrk="1" fontAlgn="auto" hangingPunct="1">
              <a:spcAft>
                <a:spcPts val="0"/>
              </a:spcAft>
              <a:buFont typeface="Wingdings 2" pitchFamily="18" charset="2"/>
              <a:buChar char=""/>
              <a:defRPr/>
            </a:pPr>
            <a:r>
              <a:rPr lang="en-US" sz="3600" dirty="0">
                <a:ea typeface="+mn-ea"/>
                <a:cs typeface="+mn-cs"/>
              </a:rPr>
              <a:t>Protocol </a:t>
            </a:r>
            <a:r>
              <a:rPr lang="en-US" sz="3600" dirty="0" smtClean="0">
                <a:ea typeface="+mn-ea"/>
                <a:cs typeface="+mn-cs"/>
              </a:rPr>
              <a:t>Architecture</a:t>
            </a:r>
            <a:endParaRPr lang="en-US" sz="3600" dirty="0">
              <a:ea typeface="+mn-ea"/>
              <a:cs typeface="+mn-cs"/>
            </a:endParaRPr>
          </a:p>
          <a:p>
            <a:pPr eaLnBrk="1" fontAlgn="auto" hangingPunct="1">
              <a:spcAft>
                <a:spcPts val="0"/>
              </a:spcAft>
              <a:buFont typeface="Wingdings 2" pitchFamily="18" charset="2"/>
              <a:buChar char=""/>
              <a:defRPr/>
            </a:pPr>
            <a:r>
              <a:rPr lang="en-US" sz="3600" dirty="0">
                <a:ea typeface="+mn-ea"/>
                <a:cs typeface="+mn-cs"/>
              </a:rPr>
              <a:t>Protocol </a:t>
            </a:r>
            <a:r>
              <a:rPr lang="en-US" sz="3600" dirty="0" smtClean="0">
                <a:ea typeface="+mn-ea"/>
                <a:cs typeface="+mn-cs"/>
              </a:rPr>
              <a:t>Layers</a:t>
            </a:r>
            <a:endParaRPr lang="en-US" sz="3600" dirty="0">
              <a:ea typeface="+mn-ea"/>
              <a:cs typeface="+mn-cs"/>
            </a:endParaRPr>
          </a:p>
          <a:p>
            <a:pPr eaLnBrk="1" fontAlgn="auto" hangingPunct="1">
              <a:spcAft>
                <a:spcPts val="0"/>
              </a:spcAft>
              <a:buFont typeface="Wingdings 2" pitchFamily="18" charset="2"/>
              <a:buChar char=""/>
              <a:defRPr/>
            </a:pPr>
            <a:r>
              <a:rPr lang="en-US" sz="3600" dirty="0" smtClean="0">
                <a:ea typeface="+mn-ea"/>
                <a:cs typeface="+mn-cs"/>
              </a:rPr>
              <a:t>Encapsulation</a:t>
            </a:r>
          </a:p>
          <a:p>
            <a:pPr eaLnBrk="1" fontAlgn="auto" hangingPunct="1">
              <a:spcAft>
                <a:spcPts val="0"/>
              </a:spcAft>
              <a:buFont typeface="Wingdings 2" pitchFamily="18" charset="2"/>
              <a:buChar char=""/>
              <a:defRPr/>
            </a:pPr>
            <a:r>
              <a:rPr lang="en-US" sz="3600" dirty="0" smtClean="0">
                <a:ea typeface="+mn-ea"/>
                <a:cs typeface="+mn-cs"/>
              </a:rPr>
              <a:t>IP Addressing</a:t>
            </a:r>
            <a:endParaRPr lang="en-US" sz="3600" dirty="0">
              <a:ea typeface="+mn-ea"/>
              <a:cs typeface="+mn-cs"/>
            </a:endParaRPr>
          </a:p>
          <a:p>
            <a:pPr marL="0" indent="0" eaLnBrk="1" fontAlgn="auto" hangingPunct="1">
              <a:spcAft>
                <a:spcPts val="0"/>
              </a:spcAft>
              <a:buFont typeface="Wingdings 2" pitchFamily="18" charset="2"/>
              <a:buNone/>
              <a:defRPr/>
            </a:pPr>
            <a:endParaRPr lang="en-US" dirty="0">
              <a:ea typeface="+mn-ea"/>
              <a:cs typeface="+mn-cs"/>
            </a:endParaRPr>
          </a:p>
          <a:p>
            <a:pPr eaLnBrk="1" fontAlgn="auto" hangingPunct="1">
              <a:spcAft>
                <a:spcPts val="0"/>
              </a:spcAft>
              <a:buFont typeface="Wingdings 2" pitchFamily="18" charset="2"/>
              <a:buChar char=""/>
              <a:defRPr/>
            </a:pPr>
            <a:endParaRPr lang="en-US" dirty="0">
              <a:ea typeface="+mn-ea"/>
              <a:cs typeface="+mn-cs"/>
            </a:endParaRPr>
          </a:p>
        </p:txBody>
      </p:sp>
      <p:sp>
        <p:nvSpPr>
          <p:cNvPr id="37889" name="Slide Number Placeholder 3"/>
          <p:cNvSpPr>
            <a:spLocks noGrp="1"/>
          </p:cNvSpPr>
          <p:nvPr>
            <p:ph type="sldNum" sz="quarter" idx="12"/>
          </p:nvPr>
        </p:nvSpPr>
        <p:spPr bwMode="auto">
          <a:xfrm>
            <a:off x="381000" y="6288088"/>
            <a:ext cx="1887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l" eaLnBrk="1" fontAlgn="base" hangingPunct="1">
              <a:spcBef>
                <a:spcPct val="0"/>
              </a:spcBef>
              <a:spcAft>
                <a:spcPct val="0"/>
              </a:spcAft>
            </a:pPr>
            <a:fld id="{0D01970C-1797-0E45-B660-D5412378C17F}" type="slidenum">
              <a:rPr lang="en-US" sz="1400">
                <a:latin typeface="Times New Roman" charset="0"/>
              </a:rPr>
              <a:pPr algn="l" eaLnBrk="1" fontAlgn="base" hangingPunct="1">
                <a:spcBef>
                  <a:spcPct val="0"/>
                </a:spcBef>
                <a:spcAft>
                  <a:spcPct val="0"/>
                </a:spcAft>
              </a:pPr>
              <a:t>12</a:t>
            </a:fld>
            <a:endParaRPr lang="en-US" sz="140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ln>
            <a:prstDash val="dash"/>
          </a:ln>
        </p:spPr>
        <p:txBody>
          <a:bodyPr>
            <a:normAutofit fontScale="90000"/>
          </a:bodyPr>
          <a:lstStyle/>
          <a:p>
            <a:pPr eaLnBrk="1" hangingPunct="1"/>
            <a:r>
              <a:rPr lang="en-US" sz="3600" dirty="0">
                <a:latin typeface="Arial" charset="0"/>
              </a:rPr>
              <a:t>A Data Transfer Example: </a:t>
            </a:r>
            <a:br>
              <a:rPr lang="en-US" sz="3600" dirty="0">
                <a:latin typeface="Arial" charset="0"/>
              </a:rPr>
            </a:br>
            <a:r>
              <a:rPr lang="en-US" sz="3600" dirty="0">
                <a:latin typeface="Arial" charset="0"/>
              </a:rPr>
              <a:t>Argon </a:t>
            </a:r>
            <a:r>
              <a:rPr lang="en-US" sz="3600" dirty="0">
                <a:solidFill>
                  <a:schemeClr val="accent1"/>
                </a:solidFill>
                <a:latin typeface="Arial" charset="0"/>
              </a:rPr>
              <a:t>-&gt;</a:t>
            </a:r>
            <a:r>
              <a:rPr lang="en-US" sz="3600" dirty="0">
                <a:latin typeface="Arial" charset="0"/>
              </a:rPr>
              <a:t> Neon</a:t>
            </a:r>
          </a:p>
        </p:txBody>
      </p:sp>
      <p:sp>
        <p:nvSpPr>
          <p:cNvPr id="38913" name="Slide Number Placeholder 3"/>
          <p:cNvSpPr>
            <a:spLocks noGrp="1"/>
          </p:cNvSpPr>
          <p:nvPr>
            <p:ph type="sldNum" sz="quarter" idx="12"/>
          </p:nvPr>
        </p:nvSpPr>
        <p:spPr bwMode="auto">
          <a:xfrm>
            <a:off x="381000" y="6288088"/>
            <a:ext cx="1887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l" eaLnBrk="1" fontAlgn="base" hangingPunct="1">
              <a:spcBef>
                <a:spcPct val="0"/>
              </a:spcBef>
              <a:spcAft>
                <a:spcPct val="0"/>
              </a:spcAft>
            </a:pPr>
            <a:fld id="{ED13071F-BDFE-7D4B-9CB3-0AF1EC8BFE1E}" type="slidenum">
              <a:rPr lang="en-US" sz="1400">
                <a:latin typeface="Times New Roman" charset="0"/>
              </a:rPr>
              <a:pPr algn="l" eaLnBrk="1" fontAlgn="base" hangingPunct="1">
                <a:spcBef>
                  <a:spcPct val="0"/>
                </a:spcBef>
                <a:spcAft>
                  <a:spcPct val="0"/>
                </a:spcAft>
              </a:pPr>
              <a:t>13</a:t>
            </a:fld>
            <a:endParaRPr lang="en-US" sz="1400">
              <a:latin typeface="Times New Roman" charset="0"/>
            </a:endParaRPr>
          </a:p>
        </p:txBody>
      </p:sp>
      <p:graphicFrame>
        <p:nvGraphicFramePr>
          <p:cNvPr id="38914" name="Object 2"/>
          <p:cNvGraphicFramePr>
            <a:graphicFrameLocks noChangeAspect="1"/>
          </p:cNvGraphicFramePr>
          <p:nvPr>
            <p:extLst>
              <p:ext uri="{D42A27DB-BD31-4B8C-83A1-F6EECF244321}">
                <p14:modId xmlns:p14="http://schemas.microsoft.com/office/powerpoint/2010/main" val="1657252028"/>
              </p:ext>
            </p:extLst>
          </p:nvPr>
        </p:nvGraphicFramePr>
        <p:xfrm>
          <a:off x="312738" y="1595438"/>
          <a:ext cx="8602662" cy="4008437"/>
        </p:xfrm>
        <a:graphic>
          <a:graphicData uri="http://schemas.openxmlformats.org/presentationml/2006/ole">
            <mc:AlternateContent xmlns:mc="http://schemas.openxmlformats.org/markup-compatibility/2006">
              <mc:Choice xmlns:v="urn:schemas-microsoft-com:vml" Requires="v">
                <p:oleObj spid="_x0000_s38990" name="Visio" r:id="rId3" imgW="4686300" imgH="2197100" progId="Visio.Drawing.6">
                  <p:embed/>
                </p:oleObj>
              </mc:Choice>
              <mc:Fallback>
                <p:oleObj name="Visio" r:id="rId3" imgW="4686300" imgH="2197100" progId="Visio.Drawing.6">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738" y="1595438"/>
                        <a:ext cx="8602662" cy="4008437"/>
                      </a:xfrm>
                      <a:prstGeom prst="rect">
                        <a:avLst/>
                      </a:prstGeom>
                      <a:solidFill>
                        <a:srgbClr val="EEECE1"/>
                      </a:solidFill>
                      <a:ln>
                        <a:solidFill>
                          <a:srgbClr val="8F4600"/>
                        </a:solidFill>
                      </a:ln>
                      <a:extLst/>
                    </p:spPr>
                  </p:pic>
                </p:oleObj>
              </mc:Fallback>
            </mc:AlternateContent>
          </a:graphicData>
        </a:graphic>
      </p:graphicFrame>
      <p:sp>
        <p:nvSpPr>
          <p:cNvPr id="2" name="TextBox 1"/>
          <p:cNvSpPr txBox="1"/>
          <p:nvPr/>
        </p:nvSpPr>
        <p:spPr>
          <a:xfrm>
            <a:off x="381000" y="1993900"/>
            <a:ext cx="776399" cy="369332"/>
          </a:xfrm>
          <a:prstGeom prst="rect">
            <a:avLst/>
          </a:prstGeom>
          <a:noFill/>
        </p:spPr>
        <p:txBody>
          <a:bodyPr wrap="none" rtlCol="0">
            <a:spAutoFit/>
          </a:bodyPr>
          <a:lstStyle/>
          <a:p>
            <a:r>
              <a:rPr lang="en-US" dirty="0" smtClean="0"/>
              <a:t>Argon</a:t>
            </a:r>
            <a:endParaRPr lang="en-US" dirty="0"/>
          </a:p>
        </p:txBody>
      </p:sp>
      <p:sp>
        <p:nvSpPr>
          <p:cNvPr id="3" name="TextBox 2"/>
          <p:cNvSpPr txBox="1"/>
          <p:nvPr/>
        </p:nvSpPr>
        <p:spPr>
          <a:xfrm>
            <a:off x="7950200" y="3048000"/>
            <a:ext cx="707871" cy="369332"/>
          </a:xfrm>
          <a:prstGeom prst="rect">
            <a:avLst/>
          </a:prstGeom>
          <a:noFill/>
        </p:spPr>
        <p:txBody>
          <a:bodyPr wrap="none" rtlCol="0">
            <a:spAutoFit/>
          </a:bodyPr>
          <a:lstStyle/>
          <a:p>
            <a:r>
              <a:rPr lang="en-US" dirty="0" smtClean="0"/>
              <a:t>Neon</a:t>
            </a:r>
            <a:endParaRPr lang="en-US" dirty="0"/>
          </a:p>
        </p:txBody>
      </p:sp>
      <p:cxnSp>
        <p:nvCxnSpPr>
          <p:cNvPr id="5" name="Straight Arrow Connector 4"/>
          <p:cNvCxnSpPr/>
          <p:nvPr/>
        </p:nvCxnSpPr>
        <p:spPr>
          <a:xfrm>
            <a:off x="3568700" y="2540000"/>
            <a:ext cx="25781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778000" y="2933700"/>
            <a:ext cx="0" cy="1574800"/>
          </a:xfrm>
          <a:prstGeom prst="straightConnector1">
            <a:avLst/>
          </a:prstGeom>
          <a:ln>
            <a:solidFill>
              <a:srgbClr val="FF2B2C"/>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790700" y="4622800"/>
            <a:ext cx="1079500" cy="0"/>
          </a:xfrm>
          <a:prstGeom prst="straightConnector1">
            <a:avLst/>
          </a:prstGeom>
          <a:ln>
            <a:solidFill>
              <a:srgbClr val="FF2B2C"/>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2781300" y="3360866"/>
            <a:ext cx="0" cy="1091168"/>
          </a:xfrm>
          <a:prstGeom prst="straightConnector1">
            <a:avLst/>
          </a:prstGeom>
          <a:ln>
            <a:solidFill>
              <a:srgbClr val="FF2B2C"/>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984500" y="3530600"/>
            <a:ext cx="838200" cy="0"/>
          </a:xfrm>
          <a:prstGeom prst="straightConnector1">
            <a:avLst/>
          </a:prstGeom>
          <a:ln>
            <a:solidFill>
              <a:srgbClr val="FF2B2C"/>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5461312" y="3543300"/>
            <a:ext cx="889000" cy="0"/>
          </a:xfrm>
          <a:prstGeom prst="straightConnector1">
            <a:avLst/>
          </a:prstGeom>
          <a:ln>
            <a:solidFill>
              <a:srgbClr val="FF2B2C"/>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350312" y="3644900"/>
            <a:ext cx="0" cy="863600"/>
          </a:xfrm>
          <a:prstGeom prst="straightConnector1">
            <a:avLst/>
          </a:prstGeom>
          <a:ln>
            <a:solidFill>
              <a:srgbClr val="FF2B2C"/>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350312" y="4622800"/>
            <a:ext cx="1447800" cy="0"/>
          </a:xfrm>
          <a:prstGeom prst="straightConnector1">
            <a:avLst/>
          </a:prstGeom>
          <a:ln>
            <a:solidFill>
              <a:srgbClr val="FF2B2C"/>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7975600" y="2794000"/>
            <a:ext cx="12700" cy="1714500"/>
          </a:xfrm>
          <a:prstGeom prst="straightConnector1">
            <a:avLst/>
          </a:prstGeom>
          <a:ln>
            <a:solidFill>
              <a:srgbClr val="FF2B2C"/>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962712" y="3759200"/>
            <a:ext cx="1104900" cy="0"/>
          </a:xfrm>
          <a:prstGeom prst="straightConnector1">
            <a:avLst/>
          </a:prstGeom>
          <a:ln>
            <a:solidFill>
              <a:srgbClr val="FF2B2C"/>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33" name="Rectangle 298"/>
          <p:cNvSpPr>
            <a:spLocks noChangeArrowheads="1"/>
          </p:cNvSpPr>
          <p:nvPr/>
        </p:nvSpPr>
        <p:spPr bwMode="auto">
          <a:xfrm>
            <a:off x="1489075" y="2959100"/>
            <a:ext cx="147637" cy="2000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4" name="Rectangle 298"/>
          <p:cNvSpPr>
            <a:spLocks noChangeArrowheads="1"/>
          </p:cNvSpPr>
          <p:nvPr/>
        </p:nvSpPr>
        <p:spPr bwMode="auto">
          <a:xfrm>
            <a:off x="1083580" y="2693987"/>
            <a:ext cx="147637" cy="2000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5" name="Rectangle 298"/>
          <p:cNvSpPr>
            <a:spLocks noChangeArrowheads="1"/>
          </p:cNvSpPr>
          <p:nvPr/>
        </p:nvSpPr>
        <p:spPr bwMode="auto">
          <a:xfrm>
            <a:off x="774702" y="2693987"/>
            <a:ext cx="147637" cy="2000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 name="Rectangle 298"/>
          <p:cNvSpPr>
            <a:spLocks noChangeArrowheads="1"/>
          </p:cNvSpPr>
          <p:nvPr/>
        </p:nvSpPr>
        <p:spPr bwMode="auto">
          <a:xfrm>
            <a:off x="460375" y="2693987"/>
            <a:ext cx="147637" cy="200025"/>
          </a:xfrm>
          <a:prstGeom prst="rect">
            <a:avLst/>
          </a:prstGeom>
          <a:solidFill>
            <a:schemeClr val="accent1"/>
          </a:solidFill>
          <a:ln w="9525">
            <a:solidFill>
              <a:schemeClr val="tx1"/>
            </a:solidFill>
            <a:miter lim="800000"/>
            <a:headEnd/>
            <a:tailEnd/>
          </a:ln>
        </p:spPr>
        <p:txBody>
          <a:bodyPr wrap="none" anchor="ctr"/>
          <a:lstStyle/>
          <a:p>
            <a:endParaRPr lang="en-US"/>
          </a:p>
        </p:txBody>
      </p:sp>
      <p:cxnSp>
        <p:nvCxnSpPr>
          <p:cNvPr id="31" name="Straight Arrow Connector 30"/>
          <p:cNvCxnSpPr/>
          <p:nvPr/>
        </p:nvCxnSpPr>
        <p:spPr>
          <a:xfrm flipH="1" flipV="1">
            <a:off x="3060700" y="3644900"/>
            <a:ext cx="508000" cy="520700"/>
          </a:xfrm>
          <a:prstGeom prst="straightConnector1">
            <a:avLst/>
          </a:prstGeom>
          <a:ln>
            <a:solidFill>
              <a:srgbClr val="8F4600"/>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568700" y="4185334"/>
            <a:ext cx="1924362" cy="646331"/>
          </a:xfrm>
          <a:prstGeom prst="rect">
            <a:avLst/>
          </a:prstGeom>
          <a:noFill/>
        </p:spPr>
        <p:txBody>
          <a:bodyPr wrap="none" rtlCol="0">
            <a:spAutoFit/>
          </a:bodyPr>
          <a:lstStyle/>
          <a:p>
            <a:r>
              <a:rPr lang="en-US" dirty="0" smtClean="0">
                <a:solidFill>
                  <a:schemeClr val="accent5">
                    <a:lumMod val="75000"/>
                  </a:schemeClr>
                </a:solidFill>
              </a:rPr>
              <a:t>The </a:t>
            </a:r>
            <a:r>
              <a:rPr lang="en-US" dirty="0" smtClean="0">
                <a:solidFill>
                  <a:srgbClr val="FF0000"/>
                </a:solidFill>
              </a:rPr>
              <a:t>actual path</a:t>
            </a:r>
          </a:p>
          <a:p>
            <a:r>
              <a:rPr lang="en-US" dirty="0">
                <a:solidFill>
                  <a:schemeClr val="accent5">
                    <a:lumMod val="75000"/>
                  </a:schemeClr>
                </a:solidFill>
              </a:rPr>
              <a:t>f</a:t>
            </a:r>
            <a:r>
              <a:rPr lang="en-US" dirty="0" smtClean="0">
                <a:solidFill>
                  <a:schemeClr val="accent5">
                    <a:lumMod val="75000"/>
                  </a:schemeClr>
                </a:solidFill>
              </a:rPr>
              <a:t>ollowed by data</a:t>
            </a:r>
            <a:endParaRPr lang="en-US" dirty="0">
              <a:solidFill>
                <a:schemeClr val="accent5">
                  <a:lumMod val="75000"/>
                </a:schemeClr>
              </a:solidFill>
            </a:endParaRPr>
          </a:p>
        </p:txBody>
      </p:sp>
      <p:cxnSp>
        <p:nvCxnSpPr>
          <p:cNvPr id="38" name="Straight Arrow Connector 37"/>
          <p:cNvCxnSpPr/>
          <p:nvPr/>
        </p:nvCxnSpPr>
        <p:spPr>
          <a:xfrm flipV="1">
            <a:off x="5067612" y="3664634"/>
            <a:ext cx="850900" cy="520700"/>
          </a:xfrm>
          <a:prstGeom prst="straightConnector1">
            <a:avLst/>
          </a:prstGeom>
          <a:ln>
            <a:solidFill>
              <a:srgbClr val="8F46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41" name="Rectangle 2"/>
          <p:cNvSpPr>
            <a:spLocks noGrp="1" noChangeArrowheads="1"/>
          </p:cNvSpPr>
          <p:nvPr>
            <p:ph type="title"/>
          </p:nvPr>
        </p:nvSpPr>
        <p:spPr/>
        <p:txBody>
          <a:bodyPr>
            <a:normAutofit fontScale="90000"/>
          </a:bodyPr>
          <a:lstStyle/>
          <a:p>
            <a:pPr eaLnBrk="1" hangingPunct="1"/>
            <a:r>
              <a:rPr lang="en-US">
                <a:latin typeface="Arial" charset="0"/>
              </a:rPr>
              <a:t>Sending a packet from Argon to Neon</a:t>
            </a:r>
          </a:p>
        </p:txBody>
      </p:sp>
      <p:sp>
        <p:nvSpPr>
          <p:cNvPr id="39937" name="Slide Number Placeholder 3"/>
          <p:cNvSpPr>
            <a:spLocks noGrp="1"/>
          </p:cNvSpPr>
          <p:nvPr>
            <p:ph type="sldNum" sz="quarter" idx="12"/>
          </p:nvPr>
        </p:nvSpPr>
        <p:spPr bwMode="auto">
          <a:xfrm>
            <a:off x="381000" y="6288088"/>
            <a:ext cx="1887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l" eaLnBrk="1" fontAlgn="base" hangingPunct="1">
              <a:spcBef>
                <a:spcPct val="0"/>
              </a:spcBef>
              <a:spcAft>
                <a:spcPct val="0"/>
              </a:spcAft>
            </a:pPr>
            <a:fld id="{E2C0E272-E167-6F45-BB51-90DF5AA3D015}" type="slidenum">
              <a:rPr lang="en-US" sz="1400">
                <a:latin typeface="Times New Roman" charset="0"/>
              </a:rPr>
              <a:pPr algn="l" eaLnBrk="1" fontAlgn="base" hangingPunct="1">
                <a:spcBef>
                  <a:spcPct val="0"/>
                </a:spcBef>
                <a:spcAft>
                  <a:spcPct val="0"/>
                </a:spcAft>
              </a:pPr>
              <a:t>14</a:t>
            </a:fld>
            <a:endParaRPr lang="en-US" sz="1400">
              <a:latin typeface="Times New Roman" charset="0"/>
            </a:endParaRPr>
          </a:p>
        </p:txBody>
      </p:sp>
      <p:grpSp>
        <p:nvGrpSpPr>
          <p:cNvPr id="2" name="Group 19"/>
          <p:cNvGrpSpPr>
            <a:grpSpLocks/>
          </p:cNvGrpSpPr>
          <p:nvPr/>
        </p:nvGrpSpPr>
        <p:grpSpPr bwMode="auto">
          <a:xfrm>
            <a:off x="381000" y="1524000"/>
            <a:ext cx="3124200" cy="3352800"/>
            <a:chOff x="240" y="960"/>
            <a:chExt cx="1968" cy="2112"/>
          </a:xfrm>
        </p:grpSpPr>
        <p:sp>
          <p:nvSpPr>
            <p:cNvPr id="39965" name="Line 16"/>
            <p:cNvSpPr>
              <a:spLocks noChangeShapeType="1"/>
            </p:cNvSpPr>
            <p:nvPr/>
          </p:nvSpPr>
          <p:spPr bwMode="auto">
            <a:xfrm>
              <a:off x="1200" y="2352"/>
              <a:ext cx="0" cy="720"/>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66" name="Text Box 17"/>
            <p:cNvSpPr txBox="1">
              <a:spLocks noChangeArrowheads="1"/>
            </p:cNvSpPr>
            <p:nvPr/>
          </p:nvSpPr>
          <p:spPr bwMode="auto">
            <a:xfrm>
              <a:off x="240" y="960"/>
              <a:ext cx="1968" cy="64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spcBef>
                  <a:spcPct val="50000"/>
                </a:spcBef>
              </a:pPr>
              <a:r>
                <a:rPr lang="en-US" sz="1800">
                  <a:solidFill>
                    <a:srgbClr val="FF0000"/>
                  </a:solidFill>
                  <a:latin typeface="Arial" charset="0"/>
                </a:rPr>
                <a:t>DNS: The IP address of </a:t>
              </a:r>
              <a:r>
                <a:rPr lang="ja-JP" altLang="en-US" sz="1800">
                  <a:solidFill>
                    <a:srgbClr val="FF0000"/>
                  </a:solidFill>
                  <a:latin typeface="Arial" charset="0"/>
                </a:rPr>
                <a:t>“</a:t>
              </a:r>
              <a:r>
                <a:rPr lang="en-US" altLang="ja-JP" sz="1800">
                  <a:solidFill>
                    <a:srgbClr val="FF0000"/>
                  </a:solidFill>
                  <a:latin typeface="Arial" charset="0"/>
                </a:rPr>
                <a:t>neon.tcpip-lab.edu</a:t>
              </a:r>
              <a:r>
                <a:rPr lang="ja-JP" altLang="en-US">
                  <a:solidFill>
                    <a:srgbClr val="FF0000"/>
                  </a:solidFill>
                  <a:latin typeface="Times New Roman" charset="0"/>
                </a:rPr>
                <a:t>”</a:t>
              </a:r>
              <a:r>
                <a:rPr lang="en-US" altLang="ja-JP" sz="1800">
                  <a:solidFill>
                    <a:srgbClr val="FF0000"/>
                  </a:solidFill>
                  <a:latin typeface="Arial" charset="0"/>
                </a:rPr>
                <a:t> is 128.143.71.21</a:t>
              </a:r>
              <a:endParaRPr lang="en-US">
                <a:solidFill>
                  <a:srgbClr val="FF0000"/>
                </a:solidFill>
                <a:latin typeface="Times New Roman" charset="0"/>
              </a:endParaRPr>
            </a:p>
          </p:txBody>
        </p:sp>
        <p:sp>
          <p:nvSpPr>
            <p:cNvPr id="39967" name="Line 18"/>
            <p:cNvSpPr>
              <a:spLocks noChangeShapeType="1"/>
            </p:cNvSpPr>
            <p:nvPr/>
          </p:nvSpPr>
          <p:spPr bwMode="auto">
            <a:xfrm>
              <a:off x="576" y="1584"/>
              <a:ext cx="624" cy="96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35"/>
          <p:cNvGrpSpPr>
            <a:grpSpLocks/>
          </p:cNvGrpSpPr>
          <p:nvPr/>
        </p:nvGrpSpPr>
        <p:grpSpPr bwMode="auto">
          <a:xfrm>
            <a:off x="381000" y="1600200"/>
            <a:ext cx="3124200" cy="3276600"/>
            <a:chOff x="2880" y="1056"/>
            <a:chExt cx="1968" cy="2064"/>
          </a:xfrm>
        </p:grpSpPr>
        <p:sp>
          <p:nvSpPr>
            <p:cNvPr id="39962" name="Line 26"/>
            <p:cNvSpPr>
              <a:spLocks noChangeShapeType="1"/>
            </p:cNvSpPr>
            <p:nvPr/>
          </p:nvSpPr>
          <p:spPr bwMode="auto">
            <a:xfrm>
              <a:off x="3840" y="2400"/>
              <a:ext cx="0" cy="720"/>
            </a:xfrm>
            <a:prstGeom prst="line">
              <a:avLst/>
            </a:prstGeom>
            <a:noFill/>
            <a:ln w="28575">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63" name="Text Box 27"/>
            <p:cNvSpPr txBox="1">
              <a:spLocks noChangeArrowheads="1"/>
            </p:cNvSpPr>
            <p:nvPr/>
          </p:nvSpPr>
          <p:spPr bwMode="auto">
            <a:xfrm>
              <a:off x="2880" y="1056"/>
              <a:ext cx="1968" cy="41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spcBef>
                  <a:spcPct val="50000"/>
                </a:spcBef>
              </a:pPr>
              <a:r>
                <a:rPr lang="en-US" sz="1800">
                  <a:solidFill>
                    <a:srgbClr val="FF00FF"/>
                  </a:solidFill>
                  <a:latin typeface="Arial" charset="0"/>
                </a:rPr>
                <a:t>ARP: What is the MAC address of 128.143.137.1?</a:t>
              </a:r>
            </a:p>
          </p:txBody>
        </p:sp>
        <p:sp>
          <p:nvSpPr>
            <p:cNvPr id="39964" name="Line 28"/>
            <p:cNvSpPr>
              <a:spLocks noChangeShapeType="1"/>
            </p:cNvSpPr>
            <p:nvPr/>
          </p:nvSpPr>
          <p:spPr bwMode="auto">
            <a:xfrm>
              <a:off x="2976" y="1488"/>
              <a:ext cx="864" cy="1104"/>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aphicFrame>
        <p:nvGraphicFramePr>
          <p:cNvPr id="39940" name="Object 2"/>
          <p:cNvGraphicFramePr>
            <a:graphicFrameLocks noChangeAspect="1"/>
          </p:cNvGraphicFramePr>
          <p:nvPr>
            <p:extLst>
              <p:ext uri="{D42A27DB-BD31-4B8C-83A1-F6EECF244321}">
                <p14:modId xmlns:p14="http://schemas.microsoft.com/office/powerpoint/2010/main" val="690371833"/>
              </p:ext>
            </p:extLst>
          </p:nvPr>
        </p:nvGraphicFramePr>
        <p:xfrm>
          <a:off x="304800" y="2616200"/>
          <a:ext cx="8277225" cy="4013200"/>
        </p:xfrm>
        <a:graphic>
          <a:graphicData uri="http://schemas.openxmlformats.org/presentationml/2006/ole">
            <mc:AlternateContent xmlns:mc="http://schemas.openxmlformats.org/markup-compatibility/2006">
              <mc:Choice xmlns:v="urn:schemas-microsoft-com:vml" Requires="v">
                <p:oleObj spid="_x0000_s40041" name="Visio" r:id="rId3" imgW="4686300" imgH="2197100" progId="Visio.Drawing.6">
                  <p:embed/>
                </p:oleObj>
              </mc:Choice>
              <mc:Fallback>
                <p:oleObj name="Visio" r:id="rId3" imgW="4686300" imgH="2197100" progId="Visio.Drawing.6">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616200"/>
                        <a:ext cx="8277225" cy="4013200"/>
                      </a:xfrm>
                      <a:prstGeom prst="rect">
                        <a:avLst/>
                      </a:prstGeom>
                      <a:solidFill>
                        <a:schemeClr val="bg2"/>
                      </a:solidFill>
                      <a:ln>
                        <a:noFill/>
                      </a:ln>
                      <a:extLst/>
                    </p:spPr>
                  </p:pic>
                </p:oleObj>
              </mc:Fallback>
            </mc:AlternateContent>
          </a:graphicData>
        </a:graphic>
      </p:graphicFrame>
      <p:grpSp>
        <p:nvGrpSpPr>
          <p:cNvPr id="4" name="Group 14"/>
          <p:cNvGrpSpPr>
            <a:grpSpLocks/>
          </p:cNvGrpSpPr>
          <p:nvPr/>
        </p:nvGrpSpPr>
        <p:grpSpPr bwMode="auto">
          <a:xfrm>
            <a:off x="228600" y="1524000"/>
            <a:ext cx="3124200" cy="3352800"/>
            <a:chOff x="144" y="960"/>
            <a:chExt cx="1968" cy="2112"/>
          </a:xfrm>
        </p:grpSpPr>
        <p:sp>
          <p:nvSpPr>
            <p:cNvPr id="39959" name="Line 7"/>
            <p:cNvSpPr>
              <a:spLocks noChangeShapeType="1"/>
            </p:cNvSpPr>
            <p:nvPr/>
          </p:nvSpPr>
          <p:spPr bwMode="auto">
            <a:xfrm>
              <a:off x="1104" y="2352"/>
              <a:ext cx="0" cy="72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60" name="Text Box 9"/>
            <p:cNvSpPr txBox="1">
              <a:spLocks noChangeArrowheads="1"/>
            </p:cNvSpPr>
            <p:nvPr/>
          </p:nvSpPr>
          <p:spPr bwMode="auto">
            <a:xfrm>
              <a:off x="144" y="960"/>
              <a:ext cx="1968" cy="46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spcBef>
                  <a:spcPct val="50000"/>
                </a:spcBef>
              </a:pPr>
              <a:r>
                <a:rPr lang="en-US" sz="1800">
                  <a:solidFill>
                    <a:srgbClr val="FF0000"/>
                  </a:solidFill>
                  <a:latin typeface="Arial" charset="0"/>
                </a:rPr>
                <a:t>DNS: What is the IP address </a:t>
              </a:r>
              <a:br>
                <a:rPr lang="en-US" sz="1800">
                  <a:solidFill>
                    <a:srgbClr val="FF0000"/>
                  </a:solidFill>
                  <a:latin typeface="Arial" charset="0"/>
                </a:rPr>
              </a:br>
              <a:r>
                <a:rPr lang="en-US" sz="1800">
                  <a:solidFill>
                    <a:srgbClr val="FF0000"/>
                  </a:solidFill>
                  <a:latin typeface="Arial" charset="0"/>
                </a:rPr>
                <a:t>of </a:t>
              </a:r>
              <a:r>
                <a:rPr lang="ja-JP" altLang="en-US" sz="1800">
                  <a:solidFill>
                    <a:srgbClr val="FF0000"/>
                  </a:solidFill>
                  <a:latin typeface="Arial" charset="0"/>
                </a:rPr>
                <a:t>“</a:t>
              </a:r>
              <a:r>
                <a:rPr lang="en-US" altLang="ja-JP" sz="1800">
                  <a:solidFill>
                    <a:srgbClr val="FF0000"/>
                  </a:solidFill>
                  <a:latin typeface="Arial" charset="0"/>
                </a:rPr>
                <a:t>neon.tcpip-lab.edu</a:t>
              </a:r>
              <a:r>
                <a:rPr lang="ja-JP" altLang="en-US">
                  <a:solidFill>
                    <a:srgbClr val="FF0000"/>
                  </a:solidFill>
                  <a:latin typeface="Times New Roman" charset="0"/>
                </a:rPr>
                <a:t>”</a:t>
              </a:r>
              <a:r>
                <a:rPr lang="en-US" altLang="ja-JP" sz="1800">
                  <a:solidFill>
                    <a:srgbClr val="FF0000"/>
                  </a:solidFill>
                  <a:latin typeface="Arial" charset="0"/>
                </a:rPr>
                <a:t>?</a:t>
              </a:r>
              <a:endParaRPr lang="en-US">
                <a:solidFill>
                  <a:srgbClr val="FF0000"/>
                </a:solidFill>
                <a:latin typeface="Times New Roman" charset="0"/>
              </a:endParaRPr>
            </a:p>
          </p:txBody>
        </p:sp>
        <p:sp>
          <p:nvSpPr>
            <p:cNvPr id="39961" name="Line 12"/>
            <p:cNvSpPr>
              <a:spLocks noChangeShapeType="1"/>
            </p:cNvSpPr>
            <p:nvPr/>
          </p:nvSpPr>
          <p:spPr bwMode="auto">
            <a:xfrm>
              <a:off x="240" y="1440"/>
              <a:ext cx="864" cy="110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0516" name="AutoShape 36"/>
          <p:cNvSpPr>
            <a:spLocks noChangeArrowheads="1"/>
          </p:cNvSpPr>
          <p:nvPr/>
        </p:nvSpPr>
        <p:spPr bwMode="auto">
          <a:xfrm>
            <a:off x="2743200" y="152400"/>
            <a:ext cx="6248400" cy="2133600"/>
          </a:xfrm>
          <a:prstGeom prst="cloudCallout">
            <a:avLst>
              <a:gd name="adj1" fmla="val -57292"/>
              <a:gd name="adj2" fmla="val 75523"/>
            </a:avLst>
          </a:prstGeom>
          <a:solidFill>
            <a:srgbClr val="FFFF99"/>
          </a:solidFill>
          <a:ln w="9525">
            <a:solidFill>
              <a:schemeClr val="tx1"/>
            </a:solidFill>
            <a:round/>
            <a:headEnd/>
            <a:tailEnd/>
          </a:ln>
        </p:spPr>
        <p:txBody>
          <a:bodyPr wrap="none" lIns="182880" anchor="ctr"/>
          <a:lstStyle/>
          <a:p>
            <a:pPr algn="ctr"/>
            <a:r>
              <a:rPr lang="en-US" sz="2000">
                <a:latin typeface="Arial" charset="0"/>
              </a:rPr>
              <a:t>128.143.71.21 </a:t>
            </a:r>
            <a:r>
              <a:rPr lang="en-US" sz="2000" b="1">
                <a:latin typeface="Arial" charset="0"/>
              </a:rPr>
              <a:t>is not</a:t>
            </a:r>
            <a:r>
              <a:rPr lang="en-US" sz="2000">
                <a:latin typeface="Arial" charset="0"/>
              </a:rPr>
              <a:t> on my local network.</a:t>
            </a:r>
          </a:p>
          <a:p>
            <a:pPr algn="ctr"/>
            <a:r>
              <a:rPr lang="en-US" sz="2000">
                <a:latin typeface="Arial" charset="0"/>
              </a:rPr>
              <a:t>Therefore, I need to send the packet to my </a:t>
            </a:r>
          </a:p>
          <a:p>
            <a:pPr algn="ctr"/>
            <a:r>
              <a:rPr lang="en-US" sz="2000">
                <a:latin typeface="Arial" charset="0"/>
              </a:rPr>
              <a:t>default gateway with address 128.143.137.1 </a:t>
            </a:r>
          </a:p>
        </p:txBody>
      </p:sp>
      <p:sp>
        <p:nvSpPr>
          <p:cNvPr id="20519" name="Rectangle 39"/>
          <p:cNvSpPr>
            <a:spLocks noChangeArrowheads="1"/>
          </p:cNvSpPr>
          <p:nvPr/>
        </p:nvSpPr>
        <p:spPr bwMode="auto">
          <a:xfrm>
            <a:off x="2514600" y="5105400"/>
            <a:ext cx="762000" cy="304800"/>
          </a:xfrm>
          <a:prstGeom prst="rect">
            <a:avLst/>
          </a:prstGeom>
          <a:solidFill>
            <a:srgbClr val="FF0000"/>
          </a:solidFill>
          <a:ln w="9525">
            <a:solidFill>
              <a:schemeClr val="tx1"/>
            </a:solidFill>
            <a:miter lim="800000"/>
            <a:headEnd/>
            <a:tailEnd/>
          </a:ln>
        </p:spPr>
        <p:txBody>
          <a:bodyPr wrap="none" anchor="ctr"/>
          <a:lstStyle/>
          <a:p>
            <a:pPr algn="ctr"/>
            <a:r>
              <a:rPr lang="en-US">
                <a:solidFill>
                  <a:schemeClr val="bg1"/>
                </a:solidFill>
                <a:latin typeface="Arial" charset="0"/>
              </a:rPr>
              <a:t>frame</a:t>
            </a:r>
            <a:endParaRPr lang="en-US"/>
          </a:p>
        </p:txBody>
      </p:sp>
      <p:sp>
        <p:nvSpPr>
          <p:cNvPr id="20520" name="AutoShape 40"/>
          <p:cNvSpPr>
            <a:spLocks noChangeArrowheads="1"/>
          </p:cNvSpPr>
          <p:nvPr/>
        </p:nvSpPr>
        <p:spPr bwMode="auto">
          <a:xfrm>
            <a:off x="2895600" y="914400"/>
            <a:ext cx="6248400" cy="1447800"/>
          </a:xfrm>
          <a:prstGeom prst="cloudCallout">
            <a:avLst>
              <a:gd name="adj1" fmla="val -28810"/>
              <a:gd name="adj2" fmla="val 164472"/>
            </a:avLst>
          </a:prstGeom>
          <a:solidFill>
            <a:srgbClr val="FFFF99"/>
          </a:solidFill>
          <a:ln w="9525">
            <a:solidFill>
              <a:schemeClr val="tx1"/>
            </a:solidFill>
            <a:round/>
            <a:headEnd/>
            <a:tailEnd/>
          </a:ln>
        </p:spPr>
        <p:txBody>
          <a:bodyPr wrap="none" lIns="182880" anchor="ctr"/>
          <a:lstStyle/>
          <a:p>
            <a:pPr algn="ctr"/>
            <a:r>
              <a:rPr lang="en-US" sz="2000">
                <a:latin typeface="Arial" charset="0"/>
              </a:rPr>
              <a:t>128.143.71.21 </a:t>
            </a:r>
            <a:r>
              <a:rPr lang="en-US" sz="2000" b="1">
                <a:latin typeface="Arial" charset="0"/>
              </a:rPr>
              <a:t>is</a:t>
            </a:r>
            <a:r>
              <a:rPr lang="en-US" sz="2000">
                <a:latin typeface="Arial" charset="0"/>
              </a:rPr>
              <a:t> on my local network.</a:t>
            </a:r>
          </a:p>
          <a:p>
            <a:pPr algn="ctr"/>
            <a:r>
              <a:rPr lang="en-US" sz="2000">
                <a:latin typeface="Arial" charset="0"/>
              </a:rPr>
              <a:t>Therefore, I can send the packet directly.</a:t>
            </a:r>
          </a:p>
        </p:txBody>
      </p:sp>
      <p:grpSp>
        <p:nvGrpSpPr>
          <p:cNvPr id="6" name="Group 55"/>
          <p:cNvGrpSpPr>
            <a:grpSpLocks/>
          </p:cNvGrpSpPr>
          <p:nvPr/>
        </p:nvGrpSpPr>
        <p:grpSpPr bwMode="auto">
          <a:xfrm>
            <a:off x="3962400" y="2625725"/>
            <a:ext cx="3886200" cy="3013075"/>
            <a:chOff x="2496" y="1584"/>
            <a:chExt cx="2448" cy="1898"/>
          </a:xfrm>
        </p:grpSpPr>
        <p:sp>
          <p:nvSpPr>
            <p:cNvPr id="39953" name="Line 42"/>
            <p:cNvSpPr>
              <a:spLocks noChangeShapeType="1"/>
            </p:cNvSpPr>
            <p:nvPr/>
          </p:nvSpPr>
          <p:spPr bwMode="auto">
            <a:xfrm>
              <a:off x="3456" y="2762"/>
              <a:ext cx="0" cy="720"/>
            </a:xfrm>
            <a:prstGeom prst="line">
              <a:avLst/>
            </a:prstGeom>
            <a:noFill/>
            <a:ln w="28575">
              <a:solidFill>
                <a:srgbClr val="FF00FF"/>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4" name="Text Box 43"/>
            <p:cNvSpPr txBox="1">
              <a:spLocks noChangeArrowheads="1"/>
            </p:cNvSpPr>
            <p:nvPr/>
          </p:nvSpPr>
          <p:spPr bwMode="auto">
            <a:xfrm>
              <a:off x="2496" y="1584"/>
              <a:ext cx="2448" cy="410"/>
            </a:xfrm>
            <a:prstGeom prst="rect">
              <a:avLst/>
            </a:prstGeom>
            <a:solidFill>
              <a:schemeClr val="bg1"/>
            </a:solidFill>
            <a:ln w="9525">
              <a:solidFill>
                <a:srgbClr val="FF00FF"/>
              </a:solidFill>
              <a:miter lim="800000"/>
              <a:headEnd/>
              <a:tailEnd/>
            </a:ln>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spcBef>
                  <a:spcPct val="50000"/>
                </a:spcBef>
              </a:pPr>
              <a:r>
                <a:rPr lang="en-US" sz="1800">
                  <a:solidFill>
                    <a:srgbClr val="FF00FF"/>
                  </a:solidFill>
                  <a:latin typeface="Arial" charset="0"/>
                </a:rPr>
                <a:t>ARP: The MAC address of 128.143.137.1 is 00:20:af:03:98:28</a:t>
              </a:r>
              <a:endParaRPr lang="en-US">
                <a:latin typeface="Times New Roman" charset="0"/>
              </a:endParaRPr>
            </a:p>
          </p:txBody>
        </p:sp>
        <p:sp>
          <p:nvSpPr>
            <p:cNvPr id="39955" name="Line 44"/>
            <p:cNvSpPr>
              <a:spLocks noChangeShapeType="1"/>
            </p:cNvSpPr>
            <p:nvPr/>
          </p:nvSpPr>
          <p:spPr bwMode="auto">
            <a:xfrm>
              <a:off x="2640" y="1994"/>
              <a:ext cx="816" cy="960"/>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 name="Group 54"/>
          <p:cNvGrpSpPr>
            <a:grpSpLocks/>
          </p:cNvGrpSpPr>
          <p:nvPr/>
        </p:nvGrpSpPr>
        <p:grpSpPr bwMode="auto">
          <a:xfrm>
            <a:off x="3962400" y="2438400"/>
            <a:ext cx="3124200" cy="3276600"/>
            <a:chOff x="5280" y="1440"/>
            <a:chExt cx="1968" cy="2064"/>
          </a:xfrm>
        </p:grpSpPr>
        <p:sp>
          <p:nvSpPr>
            <p:cNvPr id="39950" name="Line 50"/>
            <p:cNvSpPr>
              <a:spLocks noChangeShapeType="1"/>
            </p:cNvSpPr>
            <p:nvPr/>
          </p:nvSpPr>
          <p:spPr bwMode="auto">
            <a:xfrm>
              <a:off x="6240" y="2784"/>
              <a:ext cx="0" cy="720"/>
            </a:xfrm>
            <a:prstGeom prst="line">
              <a:avLst/>
            </a:prstGeom>
            <a:noFill/>
            <a:ln w="28575">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51" name="Text Box 51"/>
            <p:cNvSpPr txBox="1">
              <a:spLocks noChangeArrowheads="1"/>
            </p:cNvSpPr>
            <p:nvPr/>
          </p:nvSpPr>
          <p:spPr bwMode="auto">
            <a:xfrm>
              <a:off x="5280" y="1440"/>
              <a:ext cx="1968" cy="410"/>
            </a:xfrm>
            <a:prstGeom prst="rect">
              <a:avLst/>
            </a:prstGeom>
            <a:solidFill>
              <a:schemeClr val="bg1"/>
            </a:solidFill>
            <a:ln w="9525">
              <a:solidFill>
                <a:srgbClr val="FF00FF"/>
              </a:solidFill>
              <a:miter lim="800000"/>
              <a:headEnd/>
              <a:tailEnd/>
            </a:ln>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spcBef>
                  <a:spcPct val="50000"/>
                </a:spcBef>
              </a:pPr>
              <a:r>
                <a:rPr lang="en-US" sz="1800">
                  <a:solidFill>
                    <a:srgbClr val="FF00FF"/>
                  </a:solidFill>
                  <a:latin typeface="Arial" charset="0"/>
                </a:rPr>
                <a:t>ARP: What is the MAC address of 128.143.71.21?</a:t>
              </a:r>
            </a:p>
          </p:txBody>
        </p:sp>
        <p:sp>
          <p:nvSpPr>
            <p:cNvPr id="39952" name="Line 52"/>
            <p:cNvSpPr>
              <a:spLocks noChangeShapeType="1"/>
            </p:cNvSpPr>
            <p:nvPr/>
          </p:nvSpPr>
          <p:spPr bwMode="auto">
            <a:xfrm>
              <a:off x="5376" y="1872"/>
              <a:ext cx="864" cy="1104"/>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0550" name="Rectangle 70"/>
          <p:cNvSpPr>
            <a:spLocks noChangeArrowheads="1"/>
          </p:cNvSpPr>
          <p:nvPr/>
        </p:nvSpPr>
        <p:spPr bwMode="auto">
          <a:xfrm>
            <a:off x="7543800" y="5105400"/>
            <a:ext cx="762000" cy="304800"/>
          </a:xfrm>
          <a:prstGeom prst="rect">
            <a:avLst/>
          </a:prstGeom>
          <a:solidFill>
            <a:srgbClr val="FF0000"/>
          </a:solidFill>
          <a:ln w="9525">
            <a:solidFill>
              <a:schemeClr val="tx1"/>
            </a:solidFill>
            <a:miter lim="800000"/>
            <a:headEnd/>
            <a:tailEnd/>
          </a:ln>
        </p:spPr>
        <p:txBody>
          <a:bodyPr wrap="none" anchor="ctr"/>
          <a:lstStyle/>
          <a:p>
            <a:pPr algn="ctr"/>
            <a:r>
              <a:rPr lang="en-US">
                <a:solidFill>
                  <a:schemeClr val="bg1"/>
                </a:solidFill>
                <a:latin typeface="Arial" charset="0"/>
              </a:rPr>
              <a:t>frame</a:t>
            </a:r>
          </a:p>
        </p:txBody>
      </p:sp>
      <p:grpSp>
        <p:nvGrpSpPr>
          <p:cNvPr id="5" name="Group 38"/>
          <p:cNvGrpSpPr>
            <a:grpSpLocks/>
          </p:cNvGrpSpPr>
          <p:nvPr/>
        </p:nvGrpSpPr>
        <p:grpSpPr bwMode="auto">
          <a:xfrm>
            <a:off x="381000" y="1905000"/>
            <a:ext cx="3886200" cy="3013075"/>
            <a:chOff x="-960" y="2422"/>
            <a:chExt cx="2448" cy="1898"/>
          </a:xfrm>
        </p:grpSpPr>
        <p:sp>
          <p:nvSpPr>
            <p:cNvPr id="39956" name="Line 31"/>
            <p:cNvSpPr>
              <a:spLocks noChangeShapeType="1"/>
            </p:cNvSpPr>
            <p:nvPr/>
          </p:nvSpPr>
          <p:spPr bwMode="auto">
            <a:xfrm>
              <a:off x="0" y="3600"/>
              <a:ext cx="0" cy="720"/>
            </a:xfrm>
            <a:prstGeom prst="line">
              <a:avLst/>
            </a:prstGeom>
            <a:noFill/>
            <a:ln w="28575">
              <a:solidFill>
                <a:srgbClr val="FF00FF"/>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7" name="Text Box 32"/>
            <p:cNvSpPr txBox="1">
              <a:spLocks noChangeArrowheads="1"/>
            </p:cNvSpPr>
            <p:nvPr/>
          </p:nvSpPr>
          <p:spPr bwMode="auto">
            <a:xfrm>
              <a:off x="-960" y="2422"/>
              <a:ext cx="2448" cy="41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spcBef>
                  <a:spcPct val="50000"/>
                </a:spcBef>
              </a:pPr>
              <a:r>
                <a:rPr lang="en-US" sz="1800">
                  <a:solidFill>
                    <a:srgbClr val="FF00FF"/>
                  </a:solidFill>
                  <a:latin typeface="Arial" charset="0"/>
                </a:rPr>
                <a:t>ARP: The MAC address of 128.143.137.1 is 00:e0:f9:23:a8:20</a:t>
              </a:r>
              <a:endParaRPr lang="en-US">
                <a:solidFill>
                  <a:srgbClr val="FF00FF"/>
                </a:solidFill>
                <a:latin typeface="Times New Roman" charset="0"/>
              </a:endParaRPr>
            </a:p>
          </p:txBody>
        </p:sp>
        <p:sp>
          <p:nvSpPr>
            <p:cNvPr id="39958" name="Line 33"/>
            <p:cNvSpPr>
              <a:spLocks noChangeShapeType="1"/>
            </p:cNvSpPr>
            <p:nvPr/>
          </p:nvSpPr>
          <p:spPr bwMode="auto">
            <a:xfrm>
              <a:off x="-816" y="2832"/>
              <a:ext cx="816" cy="960"/>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516"/>
                                        </p:tgtEl>
                                        <p:attrNameLst>
                                          <p:attrName>style.visibility</p:attrName>
                                        </p:attrNameLst>
                                      </p:cBhvr>
                                      <p:to>
                                        <p:strVal val="visible"/>
                                      </p:to>
                                    </p:set>
                                    <p:animEffect transition="in" filter="blinds(horizontal)">
                                      <p:cBhvr>
                                        <p:cTn id="17" dur="500"/>
                                        <p:tgtEl>
                                          <p:spTgt spid="20516"/>
                                        </p:tgtEl>
                                      </p:cBhvr>
                                    </p:animEffect>
                                  </p:childTnLst>
                                  <p:subTnLst>
                                    <p:set>
                                      <p:cBhvr override="childStyle">
                                        <p:cTn dur="1" fill="hold" display="0" masterRel="nextClick" afterEffect="1"/>
                                        <p:tgtEl>
                                          <p:spTgt spid="20516"/>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519"/>
                                        </p:tgtEl>
                                        <p:attrNameLst>
                                          <p:attrName>style.visibility</p:attrName>
                                        </p:attrNameLst>
                                      </p:cBhvr>
                                      <p:to>
                                        <p:strVal val="visible"/>
                                      </p:to>
                                    </p:set>
                                    <p:anim calcmode="lin" valueType="num">
                                      <p:cBhvr additive="base">
                                        <p:cTn id="31" dur="500" fill="hold"/>
                                        <p:tgtEl>
                                          <p:spTgt spid="20519"/>
                                        </p:tgtEl>
                                        <p:attrNameLst>
                                          <p:attrName>ppt_x</p:attrName>
                                        </p:attrNameLst>
                                      </p:cBhvr>
                                      <p:tavLst>
                                        <p:tav tm="0">
                                          <p:val>
                                            <p:strVal val="0-#ppt_w/2"/>
                                          </p:val>
                                        </p:tav>
                                        <p:tav tm="100000">
                                          <p:val>
                                            <p:strVal val="#ppt_x"/>
                                          </p:val>
                                        </p:tav>
                                      </p:tavLst>
                                    </p:anim>
                                    <p:anim calcmode="lin" valueType="num">
                                      <p:cBhvr additive="base">
                                        <p:cTn id="32" dur="500" fill="hold"/>
                                        <p:tgtEl>
                                          <p:spTgt spid="2051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520"/>
                                        </p:tgtEl>
                                        <p:attrNameLst>
                                          <p:attrName>style.visibility</p:attrName>
                                        </p:attrNameLst>
                                      </p:cBhvr>
                                      <p:to>
                                        <p:strVal val="visible"/>
                                      </p:to>
                                    </p:set>
                                    <p:animEffect transition="in" filter="blinds(horizontal)">
                                      <p:cBhvr>
                                        <p:cTn id="37" dur="500"/>
                                        <p:tgtEl>
                                          <p:spTgt spid="20520"/>
                                        </p:tgtEl>
                                      </p:cBhvr>
                                    </p:animEffect>
                                  </p:childTnLst>
                                  <p:subTnLst>
                                    <p:set>
                                      <p:cBhvr override="childStyle">
                                        <p:cTn dur="1" fill="hold" display="0" masterRel="nextClick" afterEffect="1"/>
                                        <p:tgtEl>
                                          <p:spTgt spid="20520"/>
                                        </p:tgtEl>
                                        <p:attrNameLst>
                                          <p:attrName>style.visibility</p:attrName>
                                        </p:attrNameLst>
                                      </p:cBhvr>
                                      <p:to>
                                        <p:strVal val="hidden"/>
                                      </p:to>
                                    </p:set>
                                  </p:sub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499"/>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0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6" grpId="0" animBg="1" autoUpdateAnimBg="0"/>
      <p:bldP spid="20519" grpId="0" animBg="1" autoUpdateAnimBg="0"/>
      <p:bldP spid="20520" grpId="0" animBg="1" autoUpdateAnimBg="0"/>
      <p:bldP spid="205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779463" y="381000"/>
            <a:ext cx="7583487" cy="555625"/>
          </a:xfrm>
        </p:spPr>
        <p:txBody>
          <a:bodyPr>
            <a:normAutofit fontScale="90000"/>
          </a:bodyPr>
          <a:lstStyle/>
          <a:p>
            <a:pPr eaLnBrk="1" hangingPunct="1"/>
            <a:r>
              <a:rPr lang="en-US">
                <a:latin typeface="Trebuchet MS" charset="0"/>
              </a:rPr>
              <a:t>Sequence of events:</a:t>
            </a:r>
          </a:p>
        </p:txBody>
      </p:sp>
      <p:sp>
        <p:nvSpPr>
          <p:cNvPr id="4" name="Text Box 1"/>
          <p:cNvSpPr txBox="1">
            <a:spLocks noGrp="1" noChangeArrowheads="1"/>
          </p:cNvSpPr>
          <p:nvPr>
            <p:ph idx="1"/>
          </p:nvPr>
        </p:nvSpPr>
        <p:spPr>
          <a:xfrm>
            <a:off x="434975" y="1111250"/>
            <a:ext cx="8247063" cy="5430838"/>
          </a:xfrm>
          <a:solidFill>
            <a:srgbClr val="EEECE1"/>
          </a:solidFill>
          <a:ln>
            <a:solidFill>
              <a:srgbClr val="000000"/>
            </a:solidFill>
            <a:miter lim="800000"/>
            <a:headEnd/>
            <a:tailEnd/>
          </a:ln>
        </p:spPr>
        <p:txBody>
          <a:bodyPr rtlCol="0">
            <a:normAutofit fontScale="85000" lnSpcReduction="10000"/>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indent="0" algn="just" eaLnBrk="1" hangingPunct="1">
              <a:spcAft>
                <a:spcPts val="1200"/>
              </a:spcAft>
              <a:buFontTx/>
              <a:buNone/>
              <a:defRPr/>
            </a:pPr>
            <a:r>
              <a:rPr sz="1200" noProof="1">
                <a:latin typeface="Times New Roman" charset="0"/>
                <a:ea typeface="Times New Roman" charset="0"/>
                <a:cs typeface="+mn-cs"/>
              </a:rPr>
              <a:t>1.</a:t>
            </a:r>
            <a:r>
              <a:rPr sz="1200" noProof="1">
                <a:latin typeface="Times New Roman" charset="0"/>
                <a:cs typeface="+mn-cs"/>
              </a:rPr>
              <a:t>Web client at Argon starts an HTTP Request.</a:t>
            </a:r>
          </a:p>
          <a:p>
            <a:pPr marL="0" indent="0" algn="just" eaLnBrk="1" hangingPunct="1">
              <a:spcAft>
                <a:spcPts val="1200"/>
              </a:spcAft>
              <a:buFontTx/>
              <a:buNone/>
              <a:defRPr/>
            </a:pPr>
            <a:r>
              <a:rPr sz="1200" noProof="1">
                <a:latin typeface="Times New Roman" charset="0"/>
                <a:ea typeface="Times New Roman" charset="0"/>
                <a:cs typeface="+mn-cs"/>
              </a:rPr>
              <a:t>2.</a:t>
            </a:r>
            <a:r>
              <a:rPr sz="1200" noProof="1">
                <a:latin typeface="Times New Roman" charset="0"/>
                <a:cs typeface="+mn-cs"/>
              </a:rPr>
              <a:t>Argon contacts its DNS server to translate the domain name </a:t>
            </a:r>
            <a:r>
              <a:rPr altLang="en-US" sz="1200" noProof="1">
                <a:latin typeface="Arial"/>
                <a:cs typeface="+mn-cs"/>
              </a:rPr>
              <a:t>“</a:t>
            </a:r>
            <a:r>
              <a:rPr sz="1200" noProof="1">
                <a:latin typeface="Times New Roman" charset="0"/>
                <a:cs typeface="+mn-cs"/>
              </a:rPr>
              <a:t>neon.cerf.edu</a:t>
            </a:r>
            <a:r>
              <a:rPr altLang="en-US" sz="1200" noProof="1">
                <a:latin typeface="Arial"/>
                <a:cs typeface="+mn-cs"/>
              </a:rPr>
              <a:t>”</a:t>
            </a:r>
            <a:r>
              <a:rPr sz="1200" noProof="1">
                <a:latin typeface="Times New Roman" charset="0"/>
                <a:cs typeface="+mn-cs"/>
              </a:rPr>
              <a:t> into IP address </a:t>
            </a:r>
            <a:r>
              <a:rPr altLang="en-US" sz="1200" noProof="1">
                <a:latin typeface="Arial"/>
                <a:cs typeface="+mn-cs"/>
              </a:rPr>
              <a:t>“</a:t>
            </a:r>
            <a:r>
              <a:rPr sz="1200" noProof="1">
                <a:latin typeface="Times New Roman" charset="0"/>
                <a:cs typeface="+mn-cs"/>
              </a:rPr>
              <a:t>128.143.71.21</a:t>
            </a:r>
            <a:r>
              <a:rPr altLang="en-US" sz="1200" noProof="1">
                <a:latin typeface="Arial"/>
                <a:cs typeface="+mn-cs"/>
              </a:rPr>
              <a:t>”</a:t>
            </a:r>
            <a:r>
              <a:rPr sz="1200" noProof="1">
                <a:latin typeface="Times New Roman" charset="0"/>
                <a:cs typeface="+mn-cs"/>
              </a:rPr>
              <a:t> and looks up the well-known port number of  the web server (port 80).</a:t>
            </a:r>
          </a:p>
          <a:p>
            <a:pPr marL="0" indent="0" algn="just" eaLnBrk="1" hangingPunct="1">
              <a:spcAft>
                <a:spcPts val="1200"/>
              </a:spcAft>
              <a:buFontTx/>
              <a:buNone/>
              <a:defRPr/>
            </a:pPr>
            <a:r>
              <a:rPr sz="1200" noProof="1">
                <a:latin typeface="Times New Roman" charset="0"/>
                <a:ea typeface="Times New Roman" charset="0"/>
                <a:cs typeface="+mn-cs"/>
              </a:rPr>
              <a:t>3.</a:t>
            </a:r>
            <a:r>
              <a:rPr sz="1200" noProof="1">
                <a:latin typeface="Times New Roman" charset="0"/>
                <a:cs typeface="+mn-cs"/>
              </a:rPr>
              <a:t>The HTTP client at Argon requests a TCP connection to port 80 at IP address 128.143.71.21.</a:t>
            </a:r>
          </a:p>
          <a:p>
            <a:pPr marL="0" indent="0" algn="just" eaLnBrk="1" hangingPunct="1">
              <a:spcAft>
                <a:spcPts val="1200"/>
              </a:spcAft>
              <a:buFontTx/>
              <a:buNone/>
              <a:defRPr/>
            </a:pPr>
            <a:r>
              <a:rPr sz="1200" noProof="1">
                <a:latin typeface="Times New Roman" charset="0"/>
                <a:ea typeface="Times New Roman" charset="0"/>
                <a:cs typeface="+mn-cs"/>
              </a:rPr>
              <a:t>4.</a:t>
            </a:r>
            <a:r>
              <a:rPr sz="1200" noProof="1">
                <a:latin typeface="Times New Roman" charset="0"/>
                <a:cs typeface="+mn-cs"/>
              </a:rPr>
              <a:t>The TCP client at Argon requests its Internet Protocol (IP) to deliver an IP datagram with the connection request to destination 128.143.71.21.</a:t>
            </a:r>
          </a:p>
          <a:p>
            <a:pPr marL="0" indent="0" algn="just" eaLnBrk="1" hangingPunct="1">
              <a:spcAft>
                <a:spcPts val="1200"/>
              </a:spcAft>
              <a:buFontTx/>
              <a:buNone/>
              <a:defRPr/>
            </a:pPr>
            <a:r>
              <a:rPr sz="1200" noProof="1">
                <a:latin typeface="Times New Roman" charset="0"/>
                <a:ea typeface="Times New Roman" charset="0"/>
                <a:cs typeface="+mn-cs"/>
              </a:rPr>
              <a:t>5.</a:t>
            </a:r>
            <a:r>
              <a:rPr sz="1200" noProof="1">
                <a:latin typeface="Times New Roman" charset="0"/>
                <a:cs typeface="+mn-cs"/>
              </a:rPr>
              <a:t>The IP process at Argon decides that it cannot deliver the IP datagram directly, and decides to send the IP datagram to its default gateway 128.143.137.1.</a:t>
            </a:r>
          </a:p>
          <a:p>
            <a:pPr marL="0" indent="0" algn="just" eaLnBrk="1" hangingPunct="1">
              <a:spcAft>
                <a:spcPts val="1200"/>
              </a:spcAft>
              <a:buFontTx/>
              <a:buNone/>
              <a:defRPr/>
            </a:pPr>
            <a:r>
              <a:rPr sz="1200" noProof="1">
                <a:latin typeface="Times New Roman" charset="0"/>
                <a:ea typeface="Times New Roman" charset="0"/>
                <a:cs typeface="+mn-cs"/>
              </a:rPr>
              <a:t>6.</a:t>
            </a:r>
            <a:r>
              <a:rPr sz="1200" noProof="1">
                <a:latin typeface="Times New Roman" charset="0"/>
                <a:cs typeface="+mn-cs"/>
              </a:rPr>
              <a:t>The Address Resolution Protocol (ARP) at Argon sends an ARP request for the MAC address of IP address 128.143.137.1. </a:t>
            </a:r>
          </a:p>
          <a:p>
            <a:pPr marL="0" indent="0" algn="just" eaLnBrk="1" hangingPunct="1">
              <a:spcAft>
                <a:spcPts val="1200"/>
              </a:spcAft>
              <a:buFontTx/>
              <a:buNone/>
              <a:defRPr/>
            </a:pPr>
            <a:r>
              <a:rPr sz="1200" noProof="1">
                <a:latin typeface="Times New Roman" charset="0"/>
                <a:ea typeface="Times New Roman" charset="0"/>
                <a:cs typeface="+mn-cs"/>
              </a:rPr>
              <a:t>7.</a:t>
            </a:r>
            <a:r>
              <a:rPr sz="1200" noProof="1">
                <a:latin typeface="Times New Roman" charset="0"/>
                <a:cs typeface="+mn-cs"/>
              </a:rPr>
              <a:t>The ARP request is broadcast by the Ethernet device driver at Argon to all devices on the Ethernet network.</a:t>
            </a:r>
          </a:p>
          <a:p>
            <a:pPr marL="0" indent="0" algn="just" eaLnBrk="1" hangingPunct="1">
              <a:spcAft>
                <a:spcPts val="1200"/>
              </a:spcAft>
              <a:buFontTx/>
              <a:buNone/>
              <a:defRPr/>
            </a:pPr>
            <a:r>
              <a:rPr sz="1200" noProof="1">
                <a:latin typeface="Times New Roman" charset="0"/>
                <a:ea typeface="Times New Roman" charset="0"/>
                <a:cs typeface="+mn-cs"/>
              </a:rPr>
              <a:t>8.</a:t>
            </a:r>
            <a:r>
              <a:rPr sz="1200" noProof="1">
                <a:latin typeface="Times New Roman" charset="0"/>
                <a:cs typeface="+mn-cs"/>
              </a:rPr>
              <a:t>The router with IP address 128.143.137.1 responds with an ARP Response to Argon which includes MAC address 00:e0:f9:23:a8:20.</a:t>
            </a:r>
          </a:p>
          <a:p>
            <a:pPr marL="0" indent="0" algn="just" eaLnBrk="1" hangingPunct="1">
              <a:spcAft>
                <a:spcPts val="1200"/>
              </a:spcAft>
              <a:buFontTx/>
              <a:buNone/>
              <a:defRPr/>
            </a:pPr>
            <a:r>
              <a:rPr sz="1200" noProof="1">
                <a:latin typeface="Times New Roman" charset="0"/>
                <a:ea typeface="Times New Roman" charset="0"/>
                <a:cs typeface="+mn-cs"/>
              </a:rPr>
              <a:t>9.</a:t>
            </a:r>
            <a:r>
              <a:rPr sz="1200" noProof="1">
                <a:latin typeface="Times New Roman" charset="0"/>
                <a:cs typeface="+mn-cs"/>
              </a:rPr>
              <a:t>The IP process at Argon asks its Ethernet device driver to send the IP datagram in an Ethernet frame to MAC address 00:e0:f9:23:a8:20.</a:t>
            </a:r>
          </a:p>
          <a:p>
            <a:pPr marL="0" indent="0" algn="just" eaLnBrk="1" hangingPunct="1">
              <a:spcAft>
                <a:spcPts val="1200"/>
              </a:spcAft>
              <a:buFontTx/>
              <a:buNone/>
              <a:defRPr/>
            </a:pPr>
            <a:r>
              <a:rPr sz="1200" noProof="1">
                <a:latin typeface="Times New Roman" charset="0"/>
                <a:ea typeface="Times New Roman" charset="0"/>
                <a:cs typeface="+mn-cs"/>
              </a:rPr>
              <a:t>10.</a:t>
            </a:r>
            <a:r>
              <a:rPr sz="1200" noProof="1">
                <a:latin typeface="Times New Roman" charset="0"/>
                <a:cs typeface="+mn-cs"/>
              </a:rPr>
              <a:t>Ethernet device driver at router with MAC address 00:e0:f9:23:a8:20 unpacks the IP datagram, and passes it to its IP process.</a:t>
            </a:r>
          </a:p>
          <a:p>
            <a:pPr marL="0" indent="0" algn="just" eaLnBrk="1" hangingPunct="1">
              <a:spcAft>
                <a:spcPts val="1200"/>
              </a:spcAft>
              <a:buFontTx/>
              <a:buNone/>
              <a:defRPr/>
            </a:pPr>
            <a:r>
              <a:rPr sz="1200" noProof="1">
                <a:latin typeface="Times New Roman" charset="0"/>
                <a:ea typeface="Times New Roman" charset="0"/>
                <a:cs typeface="+mn-cs"/>
              </a:rPr>
              <a:t>11.</a:t>
            </a:r>
            <a:r>
              <a:rPr sz="1200" noProof="1">
                <a:latin typeface="Times New Roman" charset="0"/>
                <a:cs typeface="+mn-cs"/>
              </a:rPr>
              <a:t>The IP process at the router decides that it can deliver the IP datagram with destination 128.143.137.21 directly (without the need of additional routers)</a:t>
            </a:r>
            <a:r>
              <a:rPr sz="1200" noProof="1" smtClean="0">
                <a:latin typeface="Times New Roman" charset="0"/>
                <a:cs typeface="+mn-cs"/>
              </a:rPr>
              <a:t>.</a:t>
            </a:r>
            <a:endParaRPr lang="en-US" sz="1200" noProof="1" smtClean="0">
              <a:latin typeface="Times New Roman" charset="0"/>
              <a:cs typeface="+mn-cs"/>
            </a:endParaRPr>
          </a:p>
          <a:p>
            <a:pPr marL="0" indent="0" algn="just" eaLnBrk="1" hangingPunct="1">
              <a:spcAft>
                <a:spcPts val="1200"/>
              </a:spcAft>
              <a:buFontTx/>
              <a:buNone/>
              <a:defRPr/>
            </a:pPr>
            <a:r>
              <a:rPr sz="1200" noProof="1" smtClean="0">
                <a:latin typeface="Times New Roman" charset="0"/>
                <a:ea typeface="Times New Roman" charset="0"/>
                <a:cs typeface="+mn-cs"/>
              </a:rPr>
              <a:t>12</a:t>
            </a:r>
            <a:r>
              <a:rPr sz="1200" noProof="1">
                <a:latin typeface="Times New Roman" charset="0"/>
                <a:ea typeface="Times New Roman" charset="0"/>
                <a:cs typeface="+mn-cs"/>
              </a:rPr>
              <a:t>.</a:t>
            </a:r>
            <a:r>
              <a:rPr sz="1200" noProof="1">
                <a:latin typeface="Times New Roman" charset="0"/>
                <a:cs typeface="+mn-cs"/>
              </a:rPr>
              <a:t>The Address Resolution Protocol (ARP) at the router sends an ARP request for the MAC address of IP address 128.143.137.21. </a:t>
            </a:r>
          </a:p>
          <a:p>
            <a:pPr marL="0" indent="0" algn="just" eaLnBrk="1" hangingPunct="1">
              <a:spcAft>
                <a:spcPts val="1200"/>
              </a:spcAft>
              <a:buFontTx/>
              <a:buNone/>
              <a:defRPr/>
            </a:pPr>
            <a:r>
              <a:rPr sz="1200" noProof="1">
                <a:latin typeface="Times New Roman" charset="0"/>
                <a:ea typeface="Times New Roman" charset="0"/>
                <a:cs typeface="+mn-cs"/>
              </a:rPr>
              <a:t>13.</a:t>
            </a:r>
            <a:r>
              <a:rPr sz="1200" noProof="1">
                <a:latin typeface="Times New Roman" charset="0"/>
                <a:cs typeface="+mn-cs"/>
              </a:rPr>
              <a:t>The ARP request is broadcast by the Ethernet device driver at the router to all devices on the Ethernet network.</a:t>
            </a:r>
          </a:p>
          <a:p>
            <a:pPr marL="0" indent="0" algn="just" eaLnBrk="1" hangingPunct="1">
              <a:spcAft>
                <a:spcPts val="1200"/>
              </a:spcAft>
              <a:buFontTx/>
              <a:buNone/>
              <a:defRPr/>
            </a:pPr>
            <a:r>
              <a:rPr sz="1200" noProof="1">
                <a:latin typeface="Times New Roman" charset="0"/>
                <a:ea typeface="Times New Roman" charset="0"/>
                <a:cs typeface="+mn-cs"/>
              </a:rPr>
              <a:t>14.</a:t>
            </a:r>
            <a:r>
              <a:rPr sz="1200" noProof="1">
                <a:latin typeface="Times New Roman" charset="0"/>
                <a:cs typeface="+mn-cs"/>
              </a:rPr>
              <a:t>Neon (which has IP address 128.143.137.21) responds with an ARP Response to the router  which includes MAC address 00:20:af:03:98:28.</a:t>
            </a:r>
          </a:p>
          <a:p>
            <a:pPr marL="0" indent="0" algn="just" eaLnBrk="1" hangingPunct="1">
              <a:spcAft>
                <a:spcPts val="1200"/>
              </a:spcAft>
              <a:buFontTx/>
              <a:buNone/>
              <a:defRPr/>
            </a:pPr>
            <a:r>
              <a:rPr sz="1200" noProof="1">
                <a:latin typeface="Times New Roman" charset="0"/>
                <a:ea typeface="Times New Roman" charset="0"/>
                <a:cs typeface="+mn-cs"/>
              </a:rPr>
              <a:t>15.</a:t>
            </a:r>
            <a:r>
              <a:rPr sz="1200" noProof="1">
                <a:latin typeface="Times New Roman" charset="0"/>
                <a:cs typeface="+mn-cs"/>
              </a:rPr>
              <a:t>The IP process at the router  asks its Ethernet device driver to send the IP datagram in an Ethernet frame to MAC address 00:20:af:03:98:28.</a:t>
            </a:r>
          </a:p>
          <a:p>
            <a:pPr marL="0" indent="0" algn="just" eaLnBrk="1" hangingPunct="1">
              <a:spcAft>
                <a:spcPts val="1200"/>
              </a:spcAft>
              <a:buFontTx/>
              <a:buNone/>
              <a:defRPr/>
            </a:pPr>
            <a:r>
              <a:rPr sz="1200" noProof="1">
                <a:latin typeface="Times New Roman" charset="0"/>
                <a:ea typeface="Times New Roman" charset="0"/>
                <a:cs typeface="+mn-cs"/>
              </a:rPr>
              <a:t>16.</a:t>
            </a:r>
            <a:r>
              <a:rPr sz="1200" noProof="1">
                <a:latin typeface="Times New Roman" charset="0"/>
                <a:cs typeface="+mn-cs"/>
              </a:rPr>
              <a:t>The Ethernet device driver at Neon unpacks the IP datagram contained in the Ethernet frame, and passes it to its IP process.</a:t>
            </a:r>
          </a:p>
          <a:p>
            <a:pPr marL="0" indent="0" algn="just" eaLnBrk="1" hangingPunct="1">
              <a:spcAft>
                <a:spcPts val="1200"/>
              </a:spcAft>
              <a:buFontTx/>
              <a:buNone/>
              <a:defRPr/>
            </a:pPr>
            <a:r>
              <a:rPr sz="1200" noProof="1">
                <a:latin typeface="Times New Roman" charset="0"/>
                <a:ea typeface="Times New Roman" charset="0"/>
                <a:cs typeface="+mn-cs"/>
              </a:rPr>
              <a:t>17.</a:t>
            </a:r>
            <a:r>
              <a:rPr sz="1200" noProof="1">
                <a:latin typeface="Times New Roman" charset="0"/>
                <a:cs typeface="+mn-cs"/>
              </a:rPr>
              <a:t>The IP process unpacks the TCP connection request contained in the IP datagram and passes it to the TCP server at port 80.</a:t>
            </a:r>
          </a:p>
          <a:p>
            <a:pPr marL="0" indent="0" algn="just" eaLnBrk="1" hangingPunct="1">
              <a:spcAft>
                <a:spcPts val="1200"/>
              </a:spcAft>
              <a:buFontTx/>
              <a:buNone/>
              <a:defRPr/>
            </a:pPr>
            <a:r>
              <a:rPr sz="1200" noProof="1">
                <a:latin typeface="Times New Roman" charset="0"/>
                <a:ea typeface="Times New Roman" charset="0"/>
                <a:cs typeface="+mn-cs"/>
              </a:rPr>
              <a:t>18.</a:t>
            </a:r>
            <a:r>
              <a:rPr sz="1200" noProof="1">
                <a:latin typeface="Times New Roman" charset="0"/>
                <a:cs typeface="+mn-cs"/>
              </a:rPr>
              <a:t>The TCP server at port 80 processes the TCP connection request.</a:t>
            </a:r>
            <a:endParaRPr lang="en-US" dirty="0">
              <a:cs typeface="+mn-cs"/>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atin typeface="Arial" charset="0"/>
              </a:rPr>
              <a:t>Communications Architecture</a:t>
            </a:r>
          </a:p>
        </p:txBody>
      </p:sp>
      <p:sp>
        <p:nvSpPr>
          <p:cNvPr id="41987" name="Rectangle 3"/>
          <p:cNvSpPr>
            <a:spLocks noGrp="1" noChangeArrowheads="1"/>
          </p:cNvSpPr>
          <p:nvPr>
            <p:ph idx="1"/>
          </p:nvPr>
        </p:nvSpPr>
        <p:spPr>
          <a:xfrm>
            <a:off x="381000" y="1417639"/>
            <a:ext cx="8221133" cy="5235574"/>
          </a:xfrm>
          <a:solidFill>
            <a:srgbClr val="EEECE1"/>
          </a:solidFill>
        </p:spPr>
        <p:txBody>
          <a:bodyPr>
            <a:normAutofit fontScale="92500"/>
          </a:bodyPr>
          <a:lstStyle/>
          <a:p>
            <a:pPr eaLnBrk="1" hangingPunct="1"/>
            <a:endParaRPr lang="en-US" dirty="0">
              <a:latin typeface="Arial" charset="0"/>
            </a:endParaRPr>
          </a:p>
          <a:p>
            <a:pPr eaLnBrk="1" hangingPunct="1"/>
            <a:r>
              <a:rPr lang="en-US" sz="3600" dirty="0"/>
              <a:t>The complexity of the communication task is reduced by using </a:t>
            </a:r>
            <a:r>
              <a:rPr lang="en-US" sz="3600" dirty="0">
                <a:solidFill>
                  <a:srgbClr val="FF0000"/>
                </a:solidFill>
              </a:rPr>
              <a:t>multiple protocol layers</a:t>
            </a:r>
            <a:r>
              <a:rPr lang="en-US" sz="3600" dirty="0"/>
              <a:t>:</a:t>
            </a:r>
          </a:p>
          <a:p>
            <a:pPr lvl="2" eaLnBrk="1" hangingPunct="1"/>
            <a:r>
              <a:rPr lang="en-US" sz="2800" dirty="0"/>
              <a:t>Each protocol is implemented independently</a:t>
            </a:r>
          </a:p>
          <a:p>
            <a:pPr lvl="2" eaLnBrk="1" hangingPunct="1"/>
            <a:r>
              <a:rPr lang="en-US" sz="2800" dirty="0"/>
              <a:t>Each protocol is responsible for a specific subtask</a:t>
            </a:r>
          </a:p>
          <a:p>
            <a:pPr lvl="2" eaLnBrk="1" hangingPunct="1"/>
            <a:r>
              <a:rPr lang="en-US" sz="2800" dirty="0"/>
              <a:t>Protocols are grouped in a hierarchy</a:t>
            </a:r>
          </a:p>
          <a:p>
            <a:pPr eaLnBrk="1" hangingPunct="1"/>
            <a:r>
              <a:rPr lang="en-US" sz="3600" dirty="0">
                <a:solidFill>
                  <a:srgbClr val="000000"/>
                </a:solidFill>
              </a:rPr>
              <a:t>A structured set of protocols is called a </a:t>
            </a:r>
            <a:r>
              <a:rPr lang="en-US" sz="3600" dirty="0">
                <a:solidFill>
                  <a:srgbClr val="FF0000"/>
                </a:solidFill>
              </a:rPr>
              <a:t>communications architecture or protocol suite</a:t>
            </a:r>
          </a:p>
        </p:txBody>
      </p:sp>
      <p:sp>
        <p:nvSpPr>
          <p:cNvPr id="41985" name="Slide Number Placeholder 3"/>
          <p:cNvSpPr>
            <a:spLocks noGrp="1"/>
          </p:cNvSpPr>
          <p:nvPr>
            <p:ph type="sldNum" sz="quarter" idx="12"/>
          </p:nvPr>
        </p:nvSpPr>
        <p:spPr bwMode="auto">
          <a:xfrm>
            <a:off x="381000" y="6288088"/>
            <a:ext cx="1887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l" eaLnBrk="1" fontAlgn="base" hangingPunct="1">
              <a:spcBef>
                <a:spcPct val="0"/>
              </a:spcBef>
              <a:spcAft>
                <a:spcPct val="0"/>
              </a:spcAft>
            </a:pPr>
            <a:fld id="{A86F3396-E1C1-5E4F-B123-CF79255A7BAD}" type="slidenum">
              <a:rPr lang="en-US" sz="1400">
                <a:latin typeface="Times New Roman" charset="0"/>
              </a:rPr>
              <a:pPr algn="l" eaLnBrk="1" fontAlgn="base" hangingPunct="1">
                <a:spcBef>
                  <a:spcPct val="0"/>
                </a:spcBef>
                <a:spcAft>
                  <a:spcPct val="0"/>
                </a:spcAft>
              </a:pPr>
              <a:t>16</a:t>
            </a:fld>
            <a:endParaRPr lang="en-US" sz="140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GB" dirty="0" smtClean="0">
                <a:latin typeface="Arial" charset="0"/>
              </a:rPr>
              <a:t>Protocol Stack</a:t>
            </a:r>
            <a:endParaRPr lang="en-GB" dirty="0">
              <a:latin typeface="Arial" charset="0"/>
            </a:endParaRPr>
          </a:p>
        </p:txBody>
      </p:sp>
      <p:sp>
        <p:nvSpPr>
          <p:cNvPr id="43010" name="Slide Number Placeholder 5"/>
          <p:cNvSpPr>
            <a:spLocks noGrp="1"/>
          </p:cNvSpPr>
          <p:nvPr>
            <p:ph type="sldNum" sz="quarter" idx="12"/>
          </p:nvPr>
        </p:nvSpPr>
        <p:spPr bwMode="auto">
          <a:xfrm>
            <a:off x="381000" y="6288088"/>
            <a:ext cx="1887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l" eaLnBrk="1" fontAlgn="base" hangingPunct="1">
              <a:spcBef>
                <a:spcPct val="0"/>
              </a:spcBef>
              <a:spcAft>
                <a:spcPct val="0"/>
              </a:spcAft>
            </a:pPr>
            <a:fld id="{E848105B-961B-2C49-89B7-856687E1EF93}" type="slidenum">
              <a:rPr lang="en-GB" sz="1400">
                <a:latin typeface="Arial" charset="0"/>
                <a:cs typeface="Arial" charset="0"/>
              </a:rPr>
              <a:pPr algn="l" eaLnBrk="1" fontAlgn="base" hangingPunct="1">
                <a:spcBef>
                  <a:spcPct val="0"/>
                </a:spcBef>
                <a:spcAft>
                  <a:spcPct val="0"/>
                </a:spcAft>
              </a:pPr>
              <a:t>17</a:t>
            </a:fld>
            <a:endParaRPr lang="en-GB" sz="1400">
              <a:latin typeface="Arial" charset="0"/>
              <a:cs typeface="Arial" charset="0"/>
            </a:endParaRPr>
          </a:p>
        </p:txBody>
      </p:sp>
      <p:sp>
        <p:nvSpPr>
          <p:cNvPr id="27" name="Rectangle 26"/>
          <p:cNvSpPr/>
          <p:nvPr/>
        </p:nvSpPr>
        <p:spPr bwMode="auto">
          <a:xfrm>
            <a:off x="785813" y="1928813"/>
            <a:ext cx="2073275" cy="811212"/>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a:solidFill>
                  <a:schemeClr val="tx1"/>
                </a:solidFill>
                <a:latin typeface="Arial" charset="0"/>
                <a:ea typeface="ＭＳ Ｐゴシック" charset="0"/>
                <a:cs typeface="Arial" charset="0"/>
              </a:rPr>
              <a:t>Application</a:t>
            </a:r>
            <a:endParaRPr lang="en-GB" sz="1100" b="1" dirty="0">
              <a:solidFill>
                <a:schemeClr val="tx1"/>
              </a:solidFill>
              <a:latin typeface="Arial" charset="0"/>
              <a:ea typeface="ＭＳ Ｐゴシック" charset="0"/>
              <a:cs typeface="Arial" charset="0"/>
            </a:endParaRPr>
          </a:p>
        </p:txBody>
      </p:sp>
      <p:sp>
        <p:nvSpPr>
          <p:cNvPr id="28" name="Rectangle 27"/>
          <p:cNvSpPr/>
          <p:nvPr/>
        </p:nvSpPr>
        <p:spPr bwMode="auto">
          <a:xfrm>
            <a:off x="785813" y="2746375"/>
            <a:ext cx="2073275" cy="811213"/>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a:solidFill>
                  <a:schemeClr val="tx1"/>
                </a:solidFill>
                <a:latin typeface="Arial" charset="0"/>
                <a:ea typeface="ＭＳ Ｐゴシック" charset="0"/>
                <a:cs typeface="Arial" charset="0"/>
              </a:rPr>
              <a:t>Transport</a:t>
            </a:r>
            <a:endParaRPr lang="en-GB" sz="1100" b="1" dirty="0">
              <a:solidFill>
                <a:schemeClr val="tx1"/>
              </a:solidFill>
              <a:latin typeface="Arial" charset="0"/>
              <a:ea typeface="ＭＳ Ｐゴシック" charset="0"/>
              <a:cs typeface="Arial" charset="0"/>
            </a:endParaRPr>
          </a:p>
        </p:txBody>
      </p:sp>
      <p:sp>
        <p:nvSpPr>
          <p:cNvPr id="29" name="Rectangle 28"/>
          <p:cNvSpPr/>
          <p:nvPr/>
        </p:nvSpPr>
        <p:spPr bwMode="auto">
          <a:xfrm>
            <a:off x="785813" y="3557588"/>
            <a:ext cx="2073275" cy="811212"/>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a:solidFill>
                  <a:schemeClr val="tx1"/>
                </a:solidFill>
                <a:latin typeface="Arial" charset="0"/>
                <a:ea typeface="ＭＳ Ｐゴシック" charset="0"/>
                <a:cs typeface="Arial" charset="0"/>
              </a:rPr>
              <a:t>Network</a:t>
            </a:r>
            <a:endParaRPr lang="en-GB" sz="1100" b="1">
              <a:solidFill>
                <a:schemeClr val="tx1"/>
              </a:solidFill>
              <a:latin typeface="Arial" charset="0"/>
              <a:ea typeface="ＭＳ Ｐゴシック" charset="0"/>
              <a:cs typeface="Arial" charset="0"/>
            </a:endParaRPr>
          </a:p>
        </p:txBody>
      </p:sp>
      <p:sp>
        <p:nvSpPr>
          <p:cNvPr id="30" name="Rectangle 29"/>
          <p:cNvSpPr/>
          <p:nvPr/>
        </p:nvSpPr>
        <p:spPr bwMode="auto">
          <a:xfrm>
            <a:off x="785813" y="4371975"/>
            <a:ext cx="2073275" cy="811213"/>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a:solidFill>
                  <a:schemeClr val="tx1"/>
                </a:solidFill>
                <a:latin typeface="Arial" charset="0"/>
                <a:ea typeface="ＭＳ Ｐゴシック" charset="0"/>
                <a:cs typeface="Arial" charset="0"/>
              </a:rPr>
              <a:t>Link</a:t>
            </a:r>
            <a:endParaRPr lang="en-GB" sz="1100" b="1">
              <a:solidFill>
                <a:schemeClr val="tx1"/>
              </a:solidFill>
              <a:latin typeface="Arial" charset="0"/>
              <a:ea typeface="ＭＳ Ｐゴシック" charset="0"/>
              <a:cs typeface="Arial" charset="0"/>
            </a:endParaRPr>
          </a:p>
        </p:txBody>
      </p:sp>
      <p:sp>
        <p:nvSpPr>
          <p:cNvPr id="31" name="Rectangle 30"/>
          <p:cNvSpPr/>
          <p:nvPr/>
        </p:nvSpPr>
        <p:spPr bwMode="auto">
          <a:xfrm>
            <a:off x="785813" y="5189538"/>
            <a:ext cx="2073275" cy="811212"/>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a:solidFill>
                  <a:schemeClr val="tx1"/>
                </a:solidFill>
                <a:latin typeface="Arial" charset="0"/>
                <a:ea typeface="ＭＳ Ｐゴシック" charset="0"/>
                <a:cs typeface="Arial" charset="0"/>
              </a:rPr>
              <a:t>Physical</a:t>
            </a:r>
            <a:endParaRPr lang="en-GB" sz="1100" b="1">
              <a:solidFill>
                <a:schemeClr val="tx1"/>
              </a:solidFill>
              <a:latin typeface="Arial" charset="0"/>
              <a:ea typeface="ＭＳ Ｐゴシック" charset="0"/>
              <a:cs typeface="Arial" charset="0"/>
            </a:endParaRPr>
          </a:p>
        </p:txBody>
      </p:sp>
      <p:grpSp>
        <p:nvGrpSpPr>
          <p:cNvPr id="43016" name="Group 1"/>
          <p:cNvGrpSpPr>
            <a:grpSpLocks/>
          </p:cNvGrpSpPr>
          <p:nvPr/>
        </p:nvGrpSpPr>
        <p:grpSpPr bwMode="auto">
          <a:xfrm>
            <a:off x="5203825" y="1928813"/>
            <a:ext cx="3159125" cy="4071937"/>
            <a:chOff x="5203825" y="1928813"/>
            <a:chExt cx="3159125" cy="4071937"/>
          </a:xfrm>
        </p:grpSpPr>
        <p:sp>
          <p:nvSpPr>
            <p:cNvPr id="32" name="Rectangle 31"/>
            <p:cNvSpPr/>
            <p:nvPr/>
          </p:nvSpPr>
          <p:spPr bwMode="auto">
            <a:xfrm>
              <a:off x="5203825" y="1928813"/>
              <a:ext cx="3154363" cy="811212"/>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a:solidFill>
                    <a:schemeClr val="tx1"/>
                  </a:solidFill>
                  <a:latin typeface="Arial" charset="0"/>
                  <a:ea typeface="ＭＳ Ｐゴシック" charset="0"/>
                  <a:cs typeface="Arial" charset="0"/>
                </a:rPr>
                <a:t>DHCP, DIS, DNS, FTP, HTTP, IMAP, RTP, SMTP, SSH, Telnet</a:t>
              </a:r>
              <a:endParaRPr lang="en-GB" sz="1100" b="1" dirty="0">
                <a:solidFill>
                  <a:schemeClr val="tx1"/>
                </a:solidFill>
                <a:latin typeface="Arial" charset="0"/>
                <a:ea typeface="ＭＳ Ｐゴシック" charset="0"/>
                <a:cs typeface="Arial" charset="0"/>
              </a:endParaRPr>
            </a:p>
          </p:txBody>
        </p:sp>
        <p:sp>
          <p:nvSpPr>
            <p:cNvPr id="33" name="Rectangle 32"/>
            <p:cNvSpPr/>
            <p:nvPr/>
          </p:nvSpPr>
          <p:spPr bwMode="auto">
            <a:xfrm>
              <a:off x="5203825" y="2632075"/>
              <a:ext cx="3154363" cy="811213"/>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a:solidFill>
                    <a:schemeClr val="tx1"/>
                  </a:solidFill>
                  <a:latin typeface="Arial" charset="0"/>
                  <a:ea typeface="ＭＳ Ｐゴシック" charset="0"/>
                  <a:cs typeface="Arial" charset="0"/>
                </a:rPr>
                <a:t>TCP, UDP, RSVP</a:t>
              </a:r>
              <a:endParaRPr lang="en-GB" sz="1100" b="1">
                <a:solidFill>
                  <a:schemeClr val="tx1"/>
                </a:solidFill>
                <a:latin typeface="Arial" charset="0"/>
                <a:ea typeface="ＭＳ Ｐゴシック" charset="0"/>
                <a:cs typeface="Arial" charset="0"/>
              </a:endParaRPr>
            </a:p>
          </p:txBody>
        </p:sp>
        <p:sp>
          <p:nvSpPr>
            <p:cNvPr id="34" name="Rectangle 33"/>
            <p:cNvSpPr/>
            <p:nvPr/>
          </p:nvSpPr>
          <p:spPr bwMode="auto">
            <a:xfrm>
              <a:off x="5208588" y="3443288"/>
              <a:ext cx="3154362" cy="925512"/>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a:solidFill>
                    <a:schemeClr val="tx1"/>
                  </a:solidFill>
                  <a:latin typeface="Arial" charset="0"/>
                  <a:ea typeface="ＭＳ Ｐゴシック" charset="0"/>
                  <a:cs typeface="Arial" charset="0"/>
                </a:rPr>
                <a:t>IP, ICMP, IGMP</a:t>
              </a:r>
              <a:endParaRPr lang="en-GB" sz="1100" b="1">
                <a:solidFill>
                  <a:schemeClr val="tx1"/>
                </a:solidFill>
                <a:latin typeface="Arial" charset="0"/>
                <a:ea typeface="ＭＳ Ｐゴシック" charset="0"/>
                <a:cs typeface="Arial" charset="0"/>
              </a:endParaRPr>
            </a:p>
          </p:txBody>
        </p:sp>
        <p:sp>
          <p:nvSpPr>
            <p:cNvPr id="35" name="Rectangle 34"/>
            <p:cNvSpPr/>
            <p:nvPr/>
          </p:nvSpPr>
          <p:spPr bwMode="auto">
            <a:xfrm>
              <a:off x="5203825" y="4371975"/>
              <a:ext cx="3154363" cy="811213"/>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a:solidFill>
                    <a:schemeClr val="tx1"/>
                  </a:solidFill>
                  <a:latin typeface="Arial" charset="0"/>
                  <a:ea typeface="ＭＳ Ｐゴシック" charset="0"/>
                  <a:cs typeface="Arial" charset="0"/>
                </a:rPr>
                <a:t>Ethernet, 802.11, ADSL</a:t>
              </a:r>
              <a:endParaRPr lang="en-GB" sz="1100" b="1">
                <a:solidFill>
                  <a:schemeClr val="tx1"/>
                </a:solidFill>
                <a:latin typeface="Arial" charset="0"/>
                <a:ea typeface="ＭＳ Ｐゴシック" charset="0"/>
                <a:cs typeface="Arial" charset="0"/>
              </a:endParaRPr>
            </a:p>
          </p:txBody>
        </p:sp>
        <p:sp>
          <p:nvSpPr>
            <p:cNvPr id="36" name="Rectangle 35"/>
            <p:cNvSpPr/>
            <p:nvPr/>
          </p:nvSpPr>
          <p:spPr bwMode="auto">
            <a:xfrm>
              <a:off x="5203825" y="5189538"/>
              <a:ext cx="3154363" cy="811212"/>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a:solidFill>
                    <a:schemeClr val="tx1"/>
                  </a:solidFill>
                  <a:latin typeface="Arial" charset="0"/>
                  <a:ea typeface="ＭＳ Ｐゴシック" charset="0"/>
                  <a:cs typeface="Arial" charset="0"/>
                </a:rPr>
                <a:t>copper wires, fibre-optic cable, radio waves</a:t>
              </a:r>
            </a:p>
          </p:txBody>
        </p:sp>
      </p:grpSp>
      <p:cxnSp>
        <p:nvCxnSpPr>
          <p:cNvPr id="4" name="Straight Arrow Connector 3"/>
          <p:cNvCxnSpPr>
            <a:stCxn id="27" idx="3"/>
            <a:endCxn id="32" idx="1"/>
          </p:cNvCxnSpPr>
          <p:nvPr/>
        </p:nvCxnSpPr>
        <p:spPr>
          <a:xfrm>
            <a:off x="2859088" y="2334419"/>
            <a:ext cx="2344737" cy="0"/>
          </a:xfrm>
          <a:prstGeom prst="straightConnector1">
            <a:avLst/>
          </a:prstGeom>
          <a:ln>
            <a:solidFill>
              <a:srgbClr val="008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863851" y="3096419"/>
            <a:ext cx="2344737" cy="0"/>
          </a:xfrm>
          <a:prstGeom prst="straightConnector1">
            <a:avLst/>
          </a:prstGeom>
          <a:ln>
            <a:solidFill>
              <a:srgbClr val="008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859088" y="3960019"/>
            <a:ext cx="2344737" cy="0"/>
          </a:xfrm>
          <a:prstGeom prst="straightConnector1">
            <a:avLst/>
          </a:prstGeom>
          <a:ln>
            <a:solidFill>
              <a:srgbClr val="008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863851" y="4789752"/>
            <a:ext cx="2344737" cy="0"/>
          </a:xfrm>
          <a:prstGeom prst="straightConnector1">
            <a:avLst/>
          </a:prstGeom>
          <a:ln>
            <a:solidFill>
              <a:srgbClr val="008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859088" y="5670286"/>
            <a:ext cx="2344737" cy="0"/>
          </a:xfrm>
          <a:prstGeom prst="straightConnector1">
            <a:avLst/>
          </a:prstGeom>
          <a:ln>
            <a:solidFill>
              <a:srgbClr val="008000"/>
            </a:solidFill>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15846" y="3223846"/>
            <a:ext cx="3849077" cy="2286000"/>
          </a:xfrm>
          <a:prstGeom prst="roundRect">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061" name="Rectangle 2"/>
          <p:cNvSpPr>
            <a:spLocks noGrp="1" noChangeArrowheads="1"/>
          </p:cNvSpPr>
          <p:nvPr>
            <p:ph type="title"/>
          </p:nvPr>
        </p:nvSpPr>
        <p:spPr>
          <a:xfrm>
            <a:off x="779463" y="381000"/>
            <a:ext cx="5583237" cy="596900"/>
          </a:xfrm>
        </p:spPr>
        <p:txBody>
          <a:bodyPr>
            <a:normAutofit fontScale="90000"/>
          </a:bodyPr>
          <a:lstStyle/>
          <a:p>
            <a:pPr eaLnBrk="1" hangingPunct="1"/>
            <a:r>
              <a:rPr lang="en-US">
                <a:latin typeface="Arial" charset="0"/>
              </a:rPr>
              <a:t>Protocol Layers at work</a:t>
            </a:r>
          </a:p>
        </p:txBody>
      </p:sp>
      <p:sp>
        <p:nvSpPr>
          <p:cNvPr id="45060" name="Slide Number Placeholder 2"/>
          <p:cNvSpPr>
            <a:spLocks noGrp="1"/>
          </p:cNvSpPr>
          <p:nvPr>
            <p:ph type="sldNum" sz="quarter" idx="12"/>
          </p:nvPr>
        </p:nvSpPr>
        <p:spPr bwMode="auto">
          <a:xfrm>
            <a:off x="381000" y="6288088"/>
            <a:ext cx="1887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l" eaLnBrk="1" fontAlgn="base" hangingPunct="1">
              <a:spcBef>
                <a:spcPct val="0"/>
              </a:spcBef>
              <a:spcAft>
                <a:spcPct val="0"/>
              </a:spcAft>
            </a:pPr>
            <a:fld id="{96A8F934-38F8-974F-A565-3F5AD32D4FC7}" type="slidenum">
              <a:rPr lang="en-US" sz="1400">
                <a:latin typeface="Times New Roman" charset="0"/>
              </a:rPr>
              <a:pPr algn="l" eaLnBrk="1" fontAlgn="base" hangingPunct="1">
                <a:spcBef>
                  <a:spcPct val="0"/>
                </a:spcBef>
                <a:spcAft>
                  <a:spcPct val="0"/>
                </a:spcAft>
              </a:pPr>
              <a:t>18</a:t>
            </a:fld>
            <a:endParaRPr lang="en-US" sz="1400">
              <a:latin typeface="Times New Roman" charset="0"/>
            </a:endParaRPr>
          </a:p>
        </p:txBody>
      </p:sp>
      <p:graphicFrame>
        <p:nvGraphicFramePr>
          <p:cNvPr id="45062" name="Object 2"/>
          <p:cNvGraphicFramePr>
            <a:graphicFrameLocks noChangeAspect="1"/>
          </p:cNvGraphicFramePr>
          <p:nvPr>
            <p:extLst>
              <p:ext uri="{D42A27DB-BD31-4B8C-83A1-F6EECF244321}">
                <p14:modId xmlns:p14="http://schemas.microsoft.com/office/powerpoint/2010/main" val="3336212625"/>
              </p:ext>
            </p:extLst>
          </p:nvPr>
        </p:nvGraphicFramePr>
        <p:xfrm>
          <a:off x="284163" y="990600"/>
          <a:ext cx="8859837" cy="5545138"/>
        </p:xfrm>
        <a:graphic>
          <a:graphicData uri="http://schemas.openxmlformats.org/presentationml/2006/ole">
            <mc:AlternateContent xmlns:mc="http://schemas.openxmlformats.org/markup-compatibility/2006">
              <mc:Choice xmlns:v="urn:schemas-microsoft-com:vml" Requires="v">
                <p:oleObj spid="_x0000_s45139" name="Visio" r:id="rId3" imgW="5016500" imgH="3200400" progId="Visio.Drawing.6">
                  <p:embed/>
                </p:oleObj>
              </mc:Choice>
              <mc:Fallback>
                <p:oleObj name="Visio" r:id="rId3" imgW="5016500" imgH="3200400" progId="Visio.Drawing.6">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63" y="990600"/>
                        <a:ext cx="8859837" cy="5545138"/>
                      </a:xfrm>
                      <a:prstGeom prst="rect">
                        <a:avLst/>
                      </a:prstGeom>
                      <a:solidFill>
                        <a:srgbClr val="EEECE1"/>
                      </a:solidFill>
                      <a:ln>
                        <a:noFill/>
                      </a:ln>
                      <a:extLst/>
                    </p:spPr>
                  </p:pic>
                </p:oleObj>
              </mc:Fallback>
            </mc:AlternateContent>
          </a:graphicData>
        </a:graphic>
      </p:graphicFrame>
      <p:sp>
        <p:nvSpPr>
          <p:cNvPr id="45063" name="TextBox 2"/>
          <p:cNvSpPr txBox="1">
            <a:spLocks noChangeArrowheads="1"/>
          </p:cNvSpPr>
          <p:nvPr/>
        </p:nvSpPr>
        <p:spPr bwMode="auto">
          <a:xfrm>
            <a:off x="4422775" y="33924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endParaRPr lang="en-US" sz="1800"/>
          </a:p>
        </p:txBody>
      </p:sp>
      <p:sp>
        <p:nvSpPr>
          <p:cNvPr id="45064" name="TextBox 3"/>
          <p:cNvSpPr txBox="1">
            <a:spLocks noChangeArrowheads="1"/>
          </p:cNvSpPr>
          <p:nvPr/>
        </p:nvSpPr>
        <p:spPr bwMode="auto">
          <a:xfrm>
            <a:off x="5210175" y="13350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endParaRPr lang="en-US" sz="1800"/>
          </a:p>
        </p:txBody>
      </p:sp>
      <p:sp>
        <p:nvSpPr>
          <p:cNvPr id="45065" name="TextBox 4"/>
          <p:cNvSpPr txBox="1">
            <a:spLocks noChangeArrowheads="1"/>
          </p:cNvSpPr>
          <p:nvPr/>
        </p:nvSpPr>
        <p:spPr bwMode="auto">
          <a:xfrm>
            <a:off x="4173538" y="3106738"/>
            <a:ext cx="866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sz="1800"/>
              <a:t>Router</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79463" y="381000"/>
            <a:ext cx="7583487" cy="550333"/>
          </a:xfrm>
        </p:spPr>
        <p:txBody>
          <a:bodyPr>
            <a:normAutofit fontScale="90000"/>
          </a:bodyPr>
          <a:lstStyle/>
          <a:p>
            <a:r>
              <a:rPr lang="en-US" dirty="0">
                <a:latin typeface="Arial" charset="0"/>
              </a:rPr>
              <a:t>Functions of the Layers</a:t>
            </a:r>
          </a:p>
        </p:txBody>
      </p:sp>
      <p:sp>
        <p:nvSpPr>
          <p:cNvPr id="21508" name="Rectangle 3"/>
          <p:cNvSpPr>
            <a:spLocks noGrp="1" noChangeArrowheads="1"/>
          </p:cNvSpPr>
          <p:nvPr>
            <p:ph idx="1"/>
          </p:nvPr>
        </p:nvSpPr>
        <p:spPr>
          <a:xfrm>
            <a:off x="380999" y="1218142"/>
            <a:ext cx="8492067" cy="4894791"/>
          </a:xfrm>
          <a:solidFill>
            <a:schemeClr val="bg2"/>
          </a:solidFill>
        </p:spPr>
        <p:txBody>
          <a:bodyPr/>
          <a:lstStyle/>
          <a:p>
            <a:pPr>
              <a:lnSpc>
                <a:spcPct val="80000"/>
              </a:lnSpc>
              <a:tabLst>
                <a:tab pos="2286000" algn="l"/>
                <a:tab pos="5661025" algn="l"/>
              </a:tabLst>
              <a:defRPr/>
            </a:pPr>
            <a:r>
              <a:rPr lang="en-US" sz="1800" dirty="0">
                <a:solidFill>
                  <a:srgbClr val="FF0000"/>
                </a:solidFill>
                <a:latin typeface="Arial" charset="0"/>
              </a:rPr>
              <a:t>Data Link Layer:</a:t>
            </a:r>
          </a:p>
          <a:p>
            <a:pPr lvl="1">
              <a:lnSpc>
                <a:spcPct val="80000"/>
              </a:lnSpc>
              <a:tabLst>
                <a:tab pos="2286000" algn="l"/>
                <a:tab pos="5661025" algn="l"/>
              </a:tabLst>
              <a:defRPr/>
            </a:pPr>
            <a:r>
              <a:rPr lang="en-US" sz="1800" dirty="0">
                <a:solidFill>
                  <a:srgbClr val="0000FF"/>
                </a:solidFill>
                <a:latin typeface="Arial" charset="0"/>
              </a:rPr>
              <a:t>Service: 	</a:t>
            </a:r>
            <a:r>
              <a:rPr lang="en-US" sz="1800" dirty="0">
                <a:solidFill>
                  <a:srgbClr val="000000"/>
                </a:solidFill>
                <a:latin typeface="Arial" charset="0"/>
              </a:rPr>
              <a:t>Reliable transfer of frames over a </a:t>
            </a:r>
            <a:r>
              <a:rPr lang="en-US" sz="1800" dirty="0" smtClean="0">
                <a:solidFill>
                  <a:srgbClr val="000000"/>
                </a:solidFill>
                <a:latin typeface="Arial" charset="0"/>
              </a:rPr>
              <a:t>link</a:t>
            </a:r>
          </a:p>
          <a:p>
            <a:pPr marL="800100" lvl="1">
              <a:lnSpc>
                <a:spcPct val="80000"/>
              </a:lnSpc>
              <a:tabLst>
                <a:tab pos="2286000" algn="l"/>
                <a:tab pos="5661025" algn="l"/>
              </a:tabLst>
              <a:defRPr/>
            </a:pPr>
            <a:r>
              <a:rPr lang="en-US" sz="1800" dirty="0" smtClean="0">
                <a:solidFill>
                  <a:srgbClr val="0000FF"/>
                </a:solidFill>
                <a:latin typeface="Arial" charset="0"/>
              </a:rPr>
              <a:t>Functions</a:t>
            </a:r>
            <a:r>
              <a:rPr lang="en-US" sz="1800" dirty="0">
                <a:solidFill>
                  <a:srgbClr val="0000FF"/>
                </a:solidFill>
                <a:latin typeface="Arial" charset="0"/>
              </a:rPr>
              <a:t>: 	</a:t>
            </a:r>
            <a:r>
              <a:rPr lang="en-US" sz="1800" dirty="0" smtClean="0">
                <a:solidFill>
                  <a:srgbClr val="000000"/>
                </a:solidFill>
                <a:latin typeface="Arial" charset="0"/>
              </a:rPr>
              <a:t>Framing (timing and synchronization) </a:t>
            </a:r>
          </a:p>
          <a:p>
            <a:pPr marL="1143000" lvl="3" indent="0">
              <a:lnSpc>
                <a:spcPct val="80000"/>
              </a:lnSpc>
              <a:buFontTx/>
              <a:buNone/>
              <a:tabLst>
                <a:tab pos="2286000" algn="l"/>
                <a:tab pos="5661025" algn="l"/>
              </a:tabLst>
              <a:defRPr/>
            </a:pPr>
            <a:r>
              <a:rPr lang="en-US" sz="1600" dirty="0">
                <a:solidFill>
                  <a:srgbClr val="000000"/>
                </a:solidFill>
                <a:latin typeface="Arial" charset="0"/>
                <a:ea typeface="ＭＳ Ｐゴシック" charset="0"/>
              </a:rPr>
              <a:t>	M</a:t>
            </a:r>
            <a:r>
              <a:rPr lang="en-US" sz="1600" dirty="0" smtClean="0">
                <a:solidFill>
                  <a:srgbClr val="000000"/>
                </a:solidFill>
                <a:latin typeface="Arial" charset="0"/>
                <a:ea typeface="ＭＳ Ｐゴシック" charset="0"/>
              </a:rPr>
              <a:t>edia </a:t>
            </a:r>
            <a:r>
              <a:rPr lang="en-US" sz="1600" dirty="0">
                <a:solidFill>
                  <a:srgbClr val="000000"/>
                </a:solidFill>
                <a:latin typeface="Arial" charset="0"/>
                <a:ea typeface="ＭＳ Ｐゴシック" charset="0"/>
              </a:rPr>
              <a:t>access </a:t>
            </a:r>
            <a:r>
              <a:rPr lang="en-US" sz="1600" dirty="0" smtClean="0">
                <a:solidFill>
                  <a:srgbClr val="000000"/>
                </a:solidFill>
                <a:latin typeface="Arial" charset="0"/>
                <a:ea typeface="ＭＳ Ｐゴシック" charset="0"/>
              </a:rPr>
              <a:t>control</a:t>
            </a:r>
            <a:endParaRPr lang="en-US" sz="1600" dirty="0">
              <a:solidFill>
                <a:srgbClr val="000000"/>
              </a:solidFill>
              <a:latin typeface="Arial" charset="0"/>
              <a:ea typeface="ＭＳ Ｐゴシック" charset="0"/>
            </a:endParaRPr>
          </a:p>
          <a:p>
            <a:pPr marL="1143000" lvl="3" indent="0">
              <a:lnSpc>
                <a:spcPct val="80000"/>
              </a:lnSpc>
              <a:buFontTx/>
              <a:buNone/>
              <a:tabLst>
                <a:tab pos="2286000" algn="l"/>
                <a:tab pos="5661025" algn="l"/>
              </a:tabLst>
              <a:defRPr/>
            </a:pPr>
            <a:r>
              <a:rPr lang="en-US" sz="1600" dirty="0" smtClean="0">
                <a:solidFill>
                  <a:srgbClr val="000000"/>
                </a:solidFill>
                <a:latin typeface="Arial" charset="0"/>
                <a:ea typeface="ＭＳ Ｐゴシック" charset="0"/>
              </a:rPr>
              <a:t>	Error </a:t>
            </a:r>
            <a:r>
              <a:rPr lang="en-US" sz="1600" dirty="0">
                <a:solidFill>
                  <a:srgbClr val="000000"/>
                </a:solidFill>
                <a:latin typeface="Arial" charset="0"/>
                <a:ea typeface="ＭＳ Ｐゴシック" charset="0"/>
              </a:rPr>
              <a:t>checking</a:t>
            </a:r>
          </a:p>
          <a:p>
            <a:pPr>
              <a:tabLst>
                <a:tab pos="2286000" algn="l"/>
                <a:tab pos="5661025" algn="l"/>
              </a:tabLst>
              <a:defRPr/>
            </a:pPr>
            <a:r>
              <a:rPr lang="en-US" sz="1800" dirty="0">
                <a:solidFill>
                  <a:srgbClr val="FF0000"/>
                </a:solidFill>
                <a:latin typeface="Arial" charset="0"/>
              </a:rPr>
              <a:t> Network Layer:</a:t>
            </a:r>
          </a:p>
          <a:p>
            <a:pPr lvl="1">
              <a:lnSpc>
                <a:spcPct val="70000"/>
              </a:lnSpc>
              <a:tabLst>
                <a:tab pos="2286000" algn="l"/>
                <a:tab pos="5661025" algn="l"/>
              </a:tabLst>
              <a:defRPr/>
            </a:pPr>
            <a:r>
              <a:rPr lang="en-US" sz="1800" dirty="0">
                <a:solidFill>
                  <a:srgbClr val="0000FF"/>
                </a:solidFill>
                <a:latin typeface="Arial" charset="0"/>
              </a:rPr>
              <a:t>Service:</a:t>
            </a:r>
            <a:r>
              <a:rPr lang="en-US" sz="1800" dirty="0">
                <a:solidFill>
                  <a:srgbClr val="000000"/>
                </a:solidFill>
                <a:latin typeface="Arial" charset="0"/>
              </a:rPr>
              <a:t> 	</a:t>
            </a:r>
            <a:r>
              <a:rPr lang="en-US" sz="1800" b="1" u="sng" dirty="0" smtClean="0">
                <a:solidFill>
                  <a:srgbClr val="000000"/>
                </a:solidFill>
                <a:latin typeface="Arial" charset="0"/>
              </a:rPr>
              <a:t>Direct</a:t>
            </a:r>
            <a:r>
              <a:rPr lang="en-US" sz="1800" dirty="0" smtClean="0">
                <a:solidFill>
                  <a:srgbClr val="000000"/>
                </a:solidFill>
                <a:latin typeface="Arial" charset="0"/>
              </a:rPr>
              <a:t> packets hop by hop </a:t>
            </a:r>
            <a:r>
              <a:rPr lang="en-US" sz="1800" dirty="0">
                <a:solidFill>
                  <a:srgbClr val="000000"/>
                </a:solidFill>
                <a:latin typeface="Arial" charset="0"/>
              </a:rPr>
              <a:t>from source host to </a:t>
            </a:r>
            <a:r>
              <a:rPr lang="en-US" sz="1800" dirty="0" smtClean="0">
                <a:solidFill>
                  <a:srgbClr val="000000"/>
                </a:solidFill>
                <a:latin typeface="Arial" charset="0"/>
              </a:rPr>
              <a:t>destination 	host</a:t>
            </a:r>
            <a:endParaRPr lang="en-US" sz="1800" dirty="0">
              <a:solidFill>
                <a:srgbClr val="000000"/>
              </a:solidFill>
              <a:latin typeface="Arial;Arial" charset="0"/>
            </a:endParaRPr>
          </a:p>
          <a:p>
            <a:pPr lvl="1">
              <a:lnSpc>
                <a:spcPct val="70000"/>
              </a:lnSpc>
              <a:tabLst>
                <a:tab pos="2286000" algn="l"/>
                <a:tab pos="5661025" algn="l"/>
              </a:tabLst>
              <a:defRPr/>
            </a:pPr>
            <a:r>
              <a:rPr lang="en-US" sz="1800" dirty="0">
                <a:solidFill>
                  <a:srgbClr val="0000FF"/>
                </a:solidFill>
                <a:latin typeface="Arial" charset="0"/>
              </a:rPr>
              <a:t>Functions:</a:t>
            </a:r>
            <a:r>
              <a:rPr lang="en-US" sz="1800" dirty="0">
                <a:solidFill>
                  <a:srgbClr val="000000"/>
                </a:solidFill>
                <a:latin typeface="Arial" charset="0"/>
              </a:rPr>
              <a:t> 	</a:t>
            </a:r>
            <a:r>
              <a:rPr lang="en-US" sz="1800" dirty="0" smtClean="0">
                <a:solidFill>
                  <a:srgbClr val="000000"/>
                </a:solidFill>
                <a:latin typeface="Arial" charset="0"/>
              </a:rPr>
              <a:t>Forwarding</a:t>
            </a:r>
            <a:endParaRPr lang="en-US" sz="1800" dirty="0">
              <a:solidFill>
                <a:srgbClr val="FF0000"/>
              </a:solidFill>
              <a:latin typeface="Arial" charset="0"/>
            </a:endParaRPr>
          </a:p>
          <a:p>
            <a:pPr>
              <a:lnSpc>
                <a:spcPct val="70000"/>
              </a:lnSpc>
              <a:tabLst>
                <a:tab pos="2286000" algn="l"/>
                <a:tab pos="5661025" algn="l"/>
              </a:tabLst>
              <a:defRPr/>
            </a:pPr>
            <a:r>
              <a:rPr lang="en-US" sz="1800" dirty="0">
                <a:solidFill>
                  <a:srgbClr val="FF0000"/>
                </a:solidFill>
                <a:latin typeface="Arial" charset="0"/>
              </a:rPr>
              <a:t>Transport Layer:</a:t>
            </a:r>
          </a:p>
          <a:p>
            <a:pPr lvl="1">
              <a:lnSpc>
                <a:spcPct val="70000"/>
              </a:lnSpc>
              <a:tabLst>
                <a:tab pos="2286000" algn="l"/>
                <a:tab pos="5661025" algn="l"/>
              </a:tabLst>
              <a:defRPr/>
            </a:pPr>
            <a:r>
              <a:rPr lang="en-US" sz="1800" dirty="0">
                <a:solidFill>
                  <a:srgbClr val="0000FF"/>
                </a:solidFill>
                <a:latin typeface="Arial" charset="0"/>
              </a:rPr>
              <a:t>Service:</a:t>
            </a:r>
            <a:r>
              <a:rPr lang="en-US" sz="1800" dirty="0">
                <a:solidFill>
                  <a:srgbClr val="000000"/>
                </a:solidFill>
                <a:latin typeface="Arial" charset="0"/>
              </a:rPr>
              <a:t> 	</a:t>
            </a:r>
            <a:r>
              <a:rPr lang="en-US" sz="1800" b="1" u="sng" dirty="0">
                <a:solidFill>
                  <a:srgbClr val="000000"/>
                </a:solidFill>
                <a:latin typeface="Arial" charset="0"/>
              </a:rPr>
              <a:t>Delivery</a:t>
            </a:r>
            <a:r>
              <a:rPr lang="en-US" sz="1800" dirty="0">
                <a:solidFill>
                  <a:srgbClr val="000000"/>
                </a:solidFill>
                <a:latin typeface="Arial" charset="0"/>
              </a:rPr>
              <a:t> of data between </a:t>
            </a:r>
            <a:r>
              <a:rPr lang="en-US" sz="1800" dirty="0" smtClean="0">
                <a:solidFill>
                  <a:srgbClr val="000000"/>
                </a:solidFill>
                <a:latin typeface="Arial" charset="0"/>
              </a:rPr>
              <a:t>hosts end to end</a:t>
            </a:r>
            <a:endParaRPr lang="en-US" sz="1800" dirty="0">
              <a:solidFill>
                <a:srgbClr val="000000"/>
              </a:solidFill>
              <a:latin typeface="Arial" charset="0"/>
            </a:endParaRPr>
          </a:p>
          <a:p>
            <a:pPr lvl="1">
              <a:lnSpc>
                <a:spcPct val="80000"/>
              </a:lnSpc>
              <a:tabLst>
                <a:tab pos="2286000" algn="l"/>
                <a:tab pos="5661025" algn="l"/>
              </a:tabLst>
              <a:defRPr/>
            </a:pPr>
            <a:r>
              <a:rPr lang="en-US" sz="1800" dirty="0">
                <a:solidFill>
                  <a:srgbClr val="0000FF"/>
                </a:solidFill>
                <a:latin typeface="Arial" charset="0"/>
              </a:rPr>
              <a:t>Functions:</a:t>
            </a:r>
            <a:r>
              <a:rPr lang="en-US" sz="1800" dirty="0">
                <a:solidFill>
                  <a:srgbClr val="000000"/>
                </a:solidFill>
                <a:latin typeface="Arial" charset="0"/>
              </a:rPr>
              <a:t> 	Connection establishment/</a:t>
            </a:r>
            <a:r>
              <a:rPr lang="en-US" sz="1800" dirty="0" smtClean="0">
                <a:solidFill>
                  <a:srgbClr val="000000"/>
                </a:solidFill>
                <a:latin typeface="Arial" charset="0"/>
              </a:rPr>
              <a:t>termination </a:t>
            </a:r>
          </a:p>
          <a:p>
            <a:pPr marL="457200" lvl="1" indent="0">
              <a:lnSpc>
                <a:spcPct val="80000"/>
              </a:lnSpc>
              <a:buFontTx/>
              <a:buNone/>
              <a:tabLst>
                <a:tab pos="2286000" algn="l"/>
                <a:tab pos="5661025" algn="l"/>
              </a:tabLst>
              <a:defRPr/>
            </a:pPr>
            <a:r>
              <a:rPr lang="en-US" sz="1800" dirty="0">
                <a:solidFill>
                  <a:srgbClr val="000000"/>
                </a:solidFill>
                <a:latin typeface="Arial" charset="0"/>
              </a:rPr>
              <a:t>	</a:t>
            </a:r>
            <a:r>
              <a:rPr lang="en-US" sz="1800" dirty="0" smtClean="0">
                <a:solidFill>
                  <a:srgbClr val="000000"/>
                </a:solidFill>
                <a:latin typeface="Arial" charset="0"/>
              </a:rPr>
              <a:t>error  control </a:t>
            </a:r>
          </a:p>
          <a:p>
            <a:pPr marL="457200" lvl="1" indent="0">
              <a:lnSpc>
                <a:spcPct val="80000"/>
              </a:lnSpc>
              <a:buFontTx/>
              <a:buNone/>
              <a:tabLst>
                <a:tab pos="2286000" algn="l"/>
                <a:tab pos="5661025" algn="l"/>
              </a:tabLst>
              <a:defRPr/>
            </a:pPr>
            <a:r>
              <a:rPr lang="en-US" sz="1800" dirty="0">
                <a:solidFill>
                  <a:srgbClr val="000000"/>
                </a:solidFill>
                <a:latin typeface="Arial" charset="0"/>
              </a:rPr>
              <a:t>	</a:t>
            </a:r>
            <a:r>
              <a:rPr lang="en-US" sz="1800" dirty="0" smtClean="0">
                <a:solidFill>
                  <a:srgbClr val="000000"/>
                </a:solidFill>
                <a:latin typeface="Arial" charset="0"/>
              </a:rPr>
              <a:t>flow </a:t>
            </a:r>
            <a:r>
              <a:rPr lang="en-US" sz="1800" dirty="0">
                <a:solidFill>
                  <a:srgbClr val="000000"/>
                </a:solidFill>
                <a:latin typeface="Arial" charset="0"/>
              </a:rPr>
              <a:t>control</a:t>
            </a:r>
          </a:p>
          <a:p>
            <a:pPr>
              <a:tabLst>
                <a:tab pos="2286000" algn="l"/>
                <a:tab pos="5661025" algn="l"/>
              </a:tabLst>
              <a:defRPr/>
            </a:pPr>
            <a:r>
              <a:rPr lang="en-US" sz="1800" dirty="0">
                <a:solidFill>
                  <a:srgbClr val="FF0000"/>
                </a:solidFill>
                <a:latin typeface="Arial" charset="0"/>
              </a:rPr>
              <a:t>Application Layer:</a:t>
            </a:r>
          </a:p>
          <a:p>
            <a:pPr lvl="1">
              <a:lnSpc>
                <a:spcPct val="70000"/>
              </a:lnSpc>
              <a:tabLst>
                <a:tab pos="2286000" algn="l"/>
                <a:tab pos="5661025" algn="l"/>
              </a:tabLst>
              <a:defRPr/>
            </a:pPr>
            <a:r>
              <a:rPr lang="en-US" sz="1800" dirty="0">
                <a:solidFill>
                  <a:srgbClr val="0000FF"/>
                </a:solidFill>
                <a:latin typeface="Arial" charset="0"/>
              </a:rPr>
              <a:t>Service: 	</a:t>
            </a:r>
            <a:r>
              <a:rPr lang="en-US" sz="1800" dirty="0">
                <a:solidFill>
                  <a:srgbClr val="000000"/>
                </a:solidFill>
                <a:latin typeface="Arial" charset="0"/>
              </a:rPr>
              <a:t>Application specific (delivery of email, retrieval of HTML 	</a:t>
            </a:r>
            <a:r>
              <a:rPr lang="en-US" sz="1800" dirty="0" smtClean="0">
                <a:solidFill>
                  <a:srgbClr val="000000"/>
                </a:solidFill>
                <a:latin typeface="Arial" charset="0"/>
              </a:rPr>
              <a:t>documents, transfer </a:t>
            </a:r>
            <a:r>
              <a:rPr lang="en-US" sz="1800" dirty="0">
                <a:solidFill>
                  <a:srgbClr val="000000"/>
                </a:solidFill>
                <a:latin typeface="Arial" charset="0"/>
              </a:rPr>
              <a:t>of file)</a:t>
            </a:r>
          </a:p>
          <a:p>
            <a:pPr lvl="1">
              <a:lnSpc>
                <a:spcPct val="70000"/>
              </a:lnSpc>
              <a:tabLst>
                <a:tab pos="2286000" algn="l"/>
                <a:tab pos="5661025" algn="l"/>
              </a:tabLst>
              <a:defRPr/>
            </a:pPr>
            <a:r>
              <a:rPr lang="en-US" sz="1800" dirty="0">
                <a:solidFill>
                  <a:srgbClr val="0000FF"/>
                </a:solidFill>
                <a:latin typeface="Arial" charset="0"/>
              </a:rPr>
              <a:t>Functions: 	</a:t>
            </a:r>
            <a:r>
              <a:rPr lang="en-US" sz="1800" dirty="0">
                <a:solidFill>
                  <a:srgbClr val="000000"/>
                </a:solidFill>
                <a:latin typeface="Arial" charset="0"/>
              </a:rPr>
              <a:t>Application specific</a:t>
            </a:r>
          </a:p>
        </p:txBody>
      </p:sp>
      <p:sp>
        <p:nvSpPr>
          <p:cNvPr id="1945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853F371-E7AE-E840-9944-30D24139022D}" type="slidenum">
              <a:rPr lang="en-US" sz="1400"/>
              <a:pPr/>
              <a:t>19</a:t>
            </a:fld>
            <a:endParaRPr lang="en-US" sz="1400"/>
          </a:p>
        </p:txBody>
      </p:sp>
    </p:spTree>
    <p:extLst>
      <p:ext uri="{BB962C8B-B14F-4D97-AF65-F5344CB8AC3E}">
        <p14:creationId xmlns:p14="http://schemas.microsoft.com/office/powerpoint/2010/main" val="38239344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GB">
                <a:latin typeface="Trebuchet MS" charset="0"/>
              </a:rPr>
              <a:t>Networking Fundamentals</a:t>
            </a:r>
            <a:endParaRPr lang="en-US">
              <a:latin typeface="Trebuchet MS" charset="0"/>
            </a:endParaRPr>
          </a:p>
        </p:txBody>
      </p:sp>
      <p:sp>
        <p:nvSpPr>
          <p:cNvPr id="20482" name="Content Placeholder 2"/>
          <p:cNvSpPr>
            <a:spLocks noGrp="1"/>
          </p:cNvSpPr>
          <p:nvPr>
            <p:ph idx="1"/>
          </p:nvPr>
        </p:nvSpPr>
        <p:spPr>
          <a:xfrm>
            <a:off x="779463" y="1828801"/>
            <a:ext cx="7583487" cy="1206500"/>
          </a:xfrm>
          <a:solidFill>
            <a:srgbClr val="EEECE1"/>
          </a:solidFill>
        </p:spPr>
        <p:txBody>
          <a:bodyPr/>
          <a:lstStyle/>
          <a:p>
            <a:r>
              <a:rPr lang="en-GB" dirty="0">
                <a:latin typeface="Trebuchet MS" charset="0"/>
              </a:rPr>
              <a:t>Basic Internet technologies</a:t>
            </a:r>
          </a:p>
          <a:p>
            <a:r>
              <a:rPr lang="en-GB" dirty="0">
                <a:latin typeface="Trebuchet MS" charset="0"/>
              </a:rPr>
              <a:t>Basic networking strategies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79463" y="381000"/>
            <a:ext cx="7583487" cy="499533"/>
          </a:xfrm>
        </p:spPr>
        <p:txBody>
          <a:bodyPr>
            <a:normAutofit fontScale="90000"/>
          </a:bodyPr>
          <a:lstStyle/>
          <a:p>
            <a:pPr eaLnBrk="1" hangingPunct="1"/>
            <a:r>
              <a:rPr lang="en-US" dirty="0">
                <a:latin typeface="Arial" charset="0"/>
              </a:rPr>
              <a:t>Layers in action in the Example</a:t>
            </a:r>
          </a:p>
        </p:txBody>
      </p:sp>
      <p:sp>
        <p:nvSpPr>
          <p:cNvPr id="2355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l" eaLnBrk="1" hangingPunct="1"/>
            <a:fld id="{78F27B66-4696-6F4A-9244-77E87BA23464}" type="slidenum">
              <a:rPr lang="en-US" sz="1400"/>
              <a:pPr algn="l" eaLnBrk="1" hangingPunct="1"/>
              <a:t>20</a:t>
            </a:fld>
            <a:endParaRPr lang="en-US" sz="1400"/>
          </a:p>
        </p:txBody>
      </p:sp>
      <p:graphicFrame>
        <p:nvGraphicFramePr>
          <p:cNvPr id="23555" name="Object 2"/>
          <p:cNvGraphicFramePr>
            <a:graphicFrameLocks noChangeAspect="1"/>
          </p:cNvGraphicFramePr>
          <p:nvPr>
            <p:extLst>
              <p:ext uri="{D42A27DB-BD31-4B8C-83A1-F6EECF244321}">
                <p14:modId xmlns:p14="http://schemas.microsoft.com/office/powerpoint/2010/main" val="3752049203"/>
              </p:ext>
            </p:extLst>
          </p:nvPr>
        </p:nvGraphicFramePr>
        <p:xfrm>
          <a:off x="0" y="1023144"/>
          <a:ext cx="8859838" cy="5545137"/>
        </p:xfrm>
        <a:graphic>
          <a:graphicData uri="http://schemas.openxmlformats.org/presentationml/2006/ole">
            <mc:AlternateContent xmlns:mc="http://schemas.openxmlformats.org/markup-compatibility/2006">
              <mc:Choice xmlns:v="urn:schemas-microsoft-com:vml" Requires="v">
                <p:oleObj spid="_x0000_s1064" name="Visio" r:id="rId3" imgW="5016500" imgH="3200400" progId="Visio.Drawing.6">
                  <p:embed/>
                </p:oleObj>
              </mc:Choice>
              <mc:Fallback>
                <p:oleObj name="Visio" r:id="rId3" imgW="5016500" imgH="320040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23144"/>
                        <a:ext cx="8859838" cy="5545137"/>
                      </a:xfrm>
                      <a:prstGeom prst="rect">
                        <a:avLst/>
                      </a:prstGeom>
                      <a:solidFill>
                        <a:srgbClr val="EEECE1"/>
                      </a:solidFill>
                      <a:ln>
                        <a:noFill/>
                      </a:ln>
                      <a:effectLst/>
                    </p:spPr>
                  </p:pic>
                </p:oleObj>
              </mc:Fallback>
            </mc:AlternateContent>
          </a:graphicData>
        </a:graphic>
      </p:graphicFrame>
      <p:grpSp>
        <p:nvGrpSpPr>
          <p:cNvPr id="2" name="Group 7"/>
          <p:cNvGrpSpPr>
            <a:grpSpLocks/>
          </p:cNvGrpSpPr>
          <p:nvPr/>
        </p:nvGrpSpPr>
        <p:grpSpPr bwMode="auto">
          <a:xfrm>
            <a:off x="1752600" y="1752600"/>
            <a:ext cx="5257800" cy="581025"/>
            <a:chOff x="1104" y="1104"/>
            <a:chExt cx="3312" cy="366"/>
          </a:xfrm>
        </p:grpSpPr>
        <p:sp>
          <p:nvSpPr>
            <p:cNvPr id="23599" name="Line 5"/>
            <p:cNvSpPr>
              <a:spLocks noChangeShapeType="1"/>
            </p:cNvSpPr>
            <p:nvPr/>
          </p:nvSpPr>
          <p:spPr bwMode="auto">
            <a:xfrm>
              <a:off x="1104" y="1248"/>
              <a:ext cx="3312"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600" name="Text Box 6"/>
            <p:cNvSpPr txBox="1">
              <a:spLocks noChangeArrowheads="1"/>
            </p:cNvSpPr>
            <p:nvPr/>
          </p:nvSpPr>
          <p:spPr bwMode="auto">
            <a:xfrm>
              <a:off x="2112" y="1104"/>
              <a:ext cx="1344" cy="3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600" dirty="0">
                  <a:solidFill>
                    <a:srgbClr val="FF0000"/>
                  </a:solidFill>
                  <a:latin typeface="Arial" charset="0"/>
                </a:rPr>
                <a:t>Send HTTP Request to neon</a:t>
              </a:r>
              <a:endParaRPr lang="en-US" sz="1600" dirty="0">
                <a:solidFill>
                  <a:srgbClr val="FF0000"/>
                </a:solidFill>
              </a:endParaRPr>
            </a:p>
          </p:txBody>
        </p:sp>
      </p:grpSp>
      <p:grpSp>
        <p:nvGrpSpPr>
          <p:cNvPr id="3" name="Group 13"/>
          <p:cNvGrpSpPr>
            <a:grpSpLocks/>
          </p:cNvGrpSpPr>
          <p:nvPr/>
        </p:nvGrpSpPr>
        <p:grpSpPr bwMode="auto">
          <a:xfrm>
            <a:off x="1752600" y="2133600"/>
            <a:ext cx="4792663" cy="990600"/>
            <a:chOff x="1104" y="1344"/>
            <a:chExt cx="3019" cy="624"/>
          </a:xfrm>
        </p:grpSpPr>
        <p:sp>
          <p:nvSpPr>
            <p:cNvPr id="23597" name="AutoShape 11"/>
            <p:cNvSpPr>
              <a:spLocks noChangeArrowheads="1"/>
            </p:cNvSpPr>
            <p:nvPr/>
          </p:nvSpPr>
          <p:spPr bwMode="auto">
            <a:xfrm>
              <a:off x="1104" y="1344"/>
              <a:ext cx="336" cy="624"/>
            </a:xfrm>
            <a:prstGeom prst="curvedLeftArrow">
              <a:avLst>
                <a:gd name="adj1" fmla="val 37143"/>
                <a:gd name="adj2" fmla="val 74286"/>
                <a:gd name="adj3" fmla="val 40773"/>
              </a:avLst>
            </a:prstGeom>
            <a:solidFill>
              <a:schemeClr val="accent1"/>
            </a:solidFill>
            <a:ln w="9525">
              <a:solidFill>
                <a:schemeClr val="tx1"/>
              </a:solidFill>
              <a:miter lim="800000"/>
              <a:headEnd/>
              <a:tailEnd/>
            </a:ln>
          </p:spPr>
          <p:txBody>
            <a:bodyPr wrap="none" anchor="ctr"/>
            <a:lstStyle/>
            <a:p>
              <a:endParaRPr lang="en-US"/>
            </a:p>
          </p:txBody>
        </p:sp>
        <p:sp>
          <p:nvSpPr>
            <p:cNvPr id="23598" name="Text Box 12"/>
            <p:cNvSpPr txBox="1">
              <a:spLocks noChangeArrowheads="1"/>
            </p:cNvSpPr>
            <p:nvPr/>
          </p:nvSpPr>
          <p:spPr bwMode="auto">
            <a:xfrm>
              <a:off x="1483" y="1458"/>
              <a:ext cx="2640" cy="366"/>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600" dirty="0">
                  <a:solidFill>
                    <a:srgbClr val="000000"/>
                  </a:solidFill>
                  <a:latin typeface="Arial" charset="0"/>
                </a:rPr>
                <a:t>Establish a connection to 128.143.71.21 at port 80</a:t>
              </a:r>
            </a:p>
          </p:txBody>
        </p:sp>
      </p:grpSp>
      <p:grpSp>
        <p:nvGrpSpPr>
          <p:cNvPr id="4" name="Group 17"/>
          <p:cNvGrpSpPr>
            <a:grpSpLocks/>
          </p:cNvGrpSpPr>
          <p:nvPr/>
        </p:nvGrpSpPr>
        <p:grpSpPr bwMode="auto">
          <a:xfrm>
            <a:off x="1676400" y="2667000"/>
            <a:ext cx="5257800" cy="581025"/>
            <a:chOff x="1056" y="1680"/>
            <a:chExt cx="3312" cy="366"/>
          </a:xfrm>
        </p:grpSpPr>
        <p:sp>
          <p:nvSpPr>
            <p:cNvPr id="23595" name="Line 15"/>
            <p:cNvSpPr>
              <a:spLocks noChangeShapeType="1"/>
            </p:cNvSpPr>
            <p:nvPr/>
          </p:nvSpPr>
          <p:spPr bwMode="auto">
            <a:xfrm>
              <a:off x="1056" y="1824"/>
              <a:ext cx="3312" cy="1"/>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96" name="Text Box 16"/>
            <p:cNvSpPr txBox="1">
              <a:spLocks noChangeArrowheads="1"/>
            </p:cNvSpPr>
            <p:nvPr/>
          </p:nvSpPr>
          <p:spPr bwMode="auto">
            <a:xfrm>
              <a:off x="1824" y="1680"/>
              <a:ext cx="1920" cy="3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600">
                  <a:solidFill>
                    <a:srgbClr val="FF0000"/>
                  </a:solidFill>
                  <a:latin typeface="Arial" charset="0"/>
                </a:rPr>
                <a:t>Open TCP connection to  128.143.71.21 port 80</a:t>
              </a:r>
              <a:endParaRPr lang="en-US" sz="1600">
                <a:solidFill>
                  <a:srgbClr val="FF0000"/>
                </a:solidFill>
              </a:endParaRPr>
            </a:p>
          </p:txBody>
        </p:sp>
      </p:grpSp>
      <p:grpSp>
        <p:nvGrpSpPr>
          <p:cNvPr id="5" name="Group 21"/>
          <p:cNvGrpSpPr>
            <a:grpSpLocks/>
          </p:cNvGrpSpPr>
          <p:nvPr/>
        </p:nvGrpSpPr>
        <p:grpSpPr bwMode="auto">
          <a:xfrm>
            <a:off x="1752600" y="3124200"/>
            <a:ext cx="5105400" cy="990600"/>
            <a:chOff x="1104" y="1968"/>
            <a:chExt cx="2976" cy="624"/>
          </a:xfrm>
          <a:solidFill>
            <a:srgbClr val="38ABED"/>
          </a:solidFill>
        </p:grpSpPr>
        <p:sp>
          <p:nvSpPr>
            <p:cNvPr id="23593" name="AutoShape 19"/>
            <p:cNvSpPr>
              <a:spLocks noChangeArrowheads="1"/>
            </p:cNvSpPr>
            <p:nvPr/>
          </p:nvSpPr>
          <p:spPr bwMode="auto">
            <a:xfrm>
              <a:off x="1104" y="1968"/>
              <a:ext cx="336" cy="624"/>
            </a:xfrm>
            <a:prstGeom prst="curvedLeftArrow">
              <a:avLst>
                <a:gd name="adj1" fmla="val 37143"/>
                <a:gd name="adj2" fmla="val 74286"/>
                <a:gd name="adj3" fmla="val 40773"/>
              </a:avLst>
            </a:prstGeom>
            <a:grpFill/>
            <a:ln w="9525">
              <a:solidFill>
                <a:schemeClr val="tx1"/>
              </a:solidFill>
              <a:miter lim="800000"/>
              <a:headEnd/>
              <a:tailEnd/>
            </a:ln>
          </p:spPr>
          <p:txBody>
            <a:bodyPr wrap="none" anchor="ctr"/>
            <a:lstStyle/>
            <a:p>
              <a:endParaRPr lang="en-US"/>
            </a:p>
          </p:txBody>
        </p:sp>
        <p:sp>
          <p:nvSpPr>
            <p:cNvPr id="23594" name="Text Box 20"/>
            <p:cNvSpPr txBox="1">
              <a:spLocks noChangeArrowheads="1"/>
            </p:cNvSpPr>
            <p:nvPr/>
          </p:nvSpPr>
          <p:spPr bwMode="auto">
            <a:xfrm>
              <a:off x="1440" y="2160"/>
              <a:ext cx="2640" cy="366"/>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600" dirty="0">
                  <a:solidFill>
                    <a:srgbClr val="000000"/>
                  </a:solidFill>
                  <a:latin typeface="Arial" charset="0"/>
                </a:rPr>
                <a:t>Send a datagram (which contains a connection request) to 128.143.71.21</a:t>
              </a:r>
            </a:p>
          </p:txBody>
        </p:sp>
      </p:grpSp>
      <p:grpSp>
        <p:nvGrpSpPr>
          <p:cNvPr id="6" name="Group 22"/>
          <p:cNvGrpSpPr>
            <a:grpSpLocks/>
          </p:cNvGrpSpPr>
          <p:nvPr/>
        </p:nvGrpSpPr>
        <p:grpSpPr bwMode="auto">
          <a:xfrm>
            <a:off x="1676400" y="3565525"/>
            <a:ext cx="5257800" cy="581025"/>
            <a:chOff x="1056" y="1680"/>
            <a:chExt cx="3312" cy="366"/>
          </a:xfrm>
          <a:solidFill>
            <a:srgbClr val="CCFFCC"/>
          </a:solidFill>
        </p:grpSpPr>
        <p:sp>
          <p:nvSpPr>
            <p:cNvPr id="23591" name="Line 23"/>
            <p:cNvSpPr>
              <a:spLocks noChangeShapeType="1"/>
            </p:cNvSpPr>
            <p:nvPr/>
          </p:nvSpPr>
          <p:spPr bwMode="auto">
            <a:xfrm>
              <a:off x="1056" y="1824"/>
              <a:ext cx="3312" cy="1"/>
            </a:xfrm>
            <a:prstGeom prst="line">
              <a:avLst/>
            </a:prstGeom>
            <a:grpFill/>
            <a:ln w="57150">
              <a:solidFill>
                <a:srgbClr val="FF0000"/>
              </a:solidFill>
              <a:round/>
              <a:headEnd/>
              <a:tailEnd type="triangle" w="med" len="med"/>
            </a:ln>
            <a:extLst/>
          </p:spPr>
          <p:txBody>
            <a:bodyPr wrap="none" anchor="ctr"/>
            <a:lstStyle/>
            <a:p>
              <a:endParaRPr lang="en-US"/>
            </a:p>
          </p:txBody>
        </p:sp>
        <p:sp>
          <p:nvSpPr>
            <p:cNvPr id="23592" name="Text Box 24"/>
            <p:cNvSpPr txBox="1">
              <a:spLocks noChangeArrowheads="1"/>
            </p:cNvSpPr>
            <p:nvPr/>
          </p:nvSpPr>
          <p:spPr bwMode="auto">
            <a:xfrm>
              <a:off x="1824" y="1680"/>
              <a:ext cx="1920" cy="3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600">
                  <a:solidFill>
                    <a:srgbClr val="FF0000"/>
                  </a:solidFill>
                  <a:latin typeface="Arial" charset="0"/>
                </a:rPr>
                <a:t>Send IP datagram to 128.143.71.21</a:t>
              </a:r>
              <a:endParaRPr lang="en-US" sz="1600">
                <a:solidFill>
                  <a:srgbClr val="FF0000"/>
                </a:solidFill>
              </a:endParaRPr>
            </a:p>
          </p:txBody>
        </p:sp>
      </p:grpSp>
      <p:grpSp>
        <p:nvGrpSpPr>
          <p:cNvPr id="7" name="Group 25"/>
          <p:cNvGrpSpPr>
            <a:grpSpLocks/>
          </p:cNvGrpSpPr>
          <p:nvPr/>
        </p:nvGrpSpPr>
        <p:grpSpPr bwMode="auto">
          <a:xfrm>
            <a:off x="1752600" y="4038600"/>
            <a:ext cx="4724400" cy="990600"/>
            <a:chOff x="1104" y="1968"/>
            <a:chExt cx="2976" cy="624"/>
          </a:xfrm>
        </p:grpSpPr>
        <p:sp>
          <p:nvSpPr>
            <p:cNvPr id="23589" name="AutoShape 26"/>
            <p:cNvSpPr>
              <a:spLocks noChangeArrowheads="1"/>
            </p:cNvSpPr>
            <p:nvPr/>
          </p:nvSpPr>
          <p:spPr bwMode="auto">
            <a:xfrm>
              <a:off x="1104" y="1968"/>
              <a:ext cx="336" cy="624"/>
            </a:xfrm>
            <a:prstGeom prst="curvedLeftArrow">
              <a:avLst>
                <a:gd name="adj1" fmla="val 37143"/>
                <a:gd name="adj2" fmla="val 74286"/>
                <a:gd name="adj3" fmla="val 40773"/>
              </a:avLst>
            </a:prstGeom>
            <a:solidFill>
              <a:schemeClr val="accent1"/>
            </a:solidFill>
            <a:ln w="9525">
              <a:solidFill>
                <a:schemeClr val="tx1"/>
              </a:solidFill>
              <a:miter lim="800000"/>
              <a:headEnd/>
              <a:tailEnd/>
            </a:ln>
          </p:spPr>
          <p:txBody>
            <a:bodyPr wrap="none" anchor="ctr"/>
            <a:lstStyle/>
            <a:p>
              <a:endParaRPr lang="en-US"/>
            </a:p>
          </p:txBody>
        </p:sp>
        <p:sp>
          <p:nvSpPr>
            <p:cNvPr id="23590" name="Text Box 27"/>
            <p:cNvSpPr txBox="1">
              <a:spLocks noChangeArrowheads="1"/>
            </p:cNvSpPr>
            <p:nvPr/>
          </p:nvSpPr>
          <p:spPr bwMode="auto">
            <a:xfrm>
              <a:off x="1440" y="2160"/>
              <a:ext cx="2640" cy="212"/>
            </a:xfrm>
            <a:prstGeom prst="rect">
              <a:avLst/>
            </a:prstGeom>
            <a:solidFill>
              <a:srgbClr val="CCFFCC"/>
            </a:solidFill>
            <a:ln w="9525">
              <a:noFill/>
              <a:miter lim="800000"/>
              <a:headEnd/>
              <a:tailEnd/>
            </a:ln>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600" dirty="0">
                  <a:solidFill>
                    <a:srgbClr val="000000"/>
                  </a:solidFill>
                  <a:latin typeface="Arial" charset="0"/>
                </a:rPr>
                <a:t>Send the datagram to 128.143.137.1</a:t>
              </a:r>
            </a:p>
          </p:txBody>
        </p:sp>
      </p:grpSp>
      <p:grpSp>
        <p:nvGrpSpPr>
          <p:cNvPr id="8" name="Group 37"/>
          <p:cNvGrpSpPr>
            <a:grpSpLocks/>
          </p:cNvGrpSpPr>
          <p:nvPr/>
        </p:nvGrpSpPr>
        <p:grpSpPr bwMode="auto">
          <a:xfrm>
            <a:off x="762000" y="5105400"/>
            <a:ext cx="2743200" cy="962025"/>
            <a:chOff x="480" y="3216"/>
            <a:chExt cx="1728" cy="606"/>
          </a:xfrm>
        </p:grpSpPr>
        <p:grpSp>
          <p:nvGrpSpPr>
            <p:cNvPr id="23584" name="Group 36"/>
            <p:cNvGrpSpPr>
              <a:grpSpLocks/>
            </p:cNvGrpSpPr>
            <p:nvPr/>
          </p:nvGrpSpPr>
          <p:grpSpPr bwMode="auto">
            <a:xfrm>
              <a:off x="480" y="3216"/>
              <a:ext cx="1728" cy="385"/>
              <a:chOff x="480" y="3216"/>
              <a:chExt cx="1728" cy="385"/>
            </a:xfrm>
          </p:grpSpPr>
          <p:sp>
            <p:nvSpPr>
              <p:cNvPr id="23586" name="Line 32"/>
              <p:cNvSpPr>
                <a:spLocks noChangeShapeType="1"/>
              </p:cNvSpPr>
              <p:nvPr/>
            </p:nvSpPr>
            <p:spPr bwMode="auto">
              <a:xfrm>
                <a:off x="480" y="3600"/>
                <a:ext cx="1728" cy="1"/>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7" name="Line 34"/>
              <p:cNvSpPr>
                <a:spLocks noChangeShapeType="1"/>
              </p:cNvSpPr>
              <p:nvPr/>
            </p:nvSpPr>
            <p:spPr bwMode="auto">
              <a:xfrm flipV="1">
                <a:off x="480" y="3216"/>
                <a:ext cx="0" cy="38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8" name="Line 35"/>
              <p:cNvSpPr>
                <a:spLocks noChangeShapeType="1"/>
              </p:cNvSpPr>
              <p:nvPr/>
            </p:nvSpPr>
            <p:spPr bwMode="auto">
              <a:xfrm flipV="1">
                <a:off x="2208" y="3216"/>
                <a:ext cx="0" cy="384"/>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3585" name="Text Box 33"/>
            <p:cNvSpPr txBox="1">
              <a:spLocks noChangeArrowheads="1"/>
            </p:cNvSpPr>
            <p:nvPr/>
          </p:nvSpPr>
          <p:spPr bwMode="auto">
            <a:xfrm>
              <a:off x="624" y="3456"/>
              <a:ext cx="1392" cy="3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600">
                  <a:solidFill>
                    <a:srgbClr val="FF0000"/>
                  </a:solidFill>
                  <a:latin typeface="Arial" charset="0"/>
                </a:rPr>
                <a:t>Send Ethernet frame to 00:e0:f9:23:a8:20</a:t>
              </a:r>
            </a:p>
          </p:txBody>
        </p:sp>
      </p:grpSp>
      <p:grpSp>
        <p:nvGrpSpPr>
          <p:cNvPr id="10" name="Group 38"/>
          <p:cNvGrpSpPr>
            <a:grpSpLocks/>
          </p:cNvGrpSpPr>
          <p:nvPr/>
        </p:nvGrpSpPr>
        <p:grpSpPr bwMode="auto">
          <a:xfrm>
            <a:off x="5105400" y="5089525"/>
            <a:ext cx="2743200" cy="962025"/>
            <a:chOff x="480" y="3216"/>
            <a:chExt cx="1728" cy="606"/>
          </a:xfrm>
        </p:grpSpPr>
        <p:grpSp>
          <p:nvGrpSpPr>
            <p:cNvPr id="23579" name="Group 39"/>
            <p:cNvGrpSpPr>
              <a:grpSpLocks/>
            </p:cNvGrpSpPr>
            <p:nvPr/>
          </p:nvGrpSpPr>
          <p:grpSpPr bwMode="auto">
            <a:xfrm>
              <a:off x="480" y="3216"/>
              <a:ext cx="1728" cy="385"/>
              <a:chOff x="480" y="3216"/>
              <a:chExt cx="1728" cy="385"/>
            </a:xfrm>
          </p:grpSpPr>
          <p:sp>
            <p:nvSpPr>
              <p:cNvPr id="23581" name="Line 40"/>
              <p:cNvSpPr>
                <a:spLocks noChangeShapeType="1"/>
              </p:cNvSpPr>
              <p:nvPr/>
            </p:nvSpPr>
            <p:spPr bwMode="auto">
              <a:xfrm>
                <a:off x="480" y="3600"/>
                <a:ext cx="1728" cy="1"/>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2" name="Line 41"/>
              <p:cNvSpPr>
                <a:spLocks noChangeShapeType="1"/>
              </p:cNvSpPr>
              <p:nvPr/>
            </p:nvSpPr>
            <p:spPr bwMode="auto">
              <a:xfrm flipV="1">
                <a:off x="480" y="3216"/>
                <a:ext cx="0" cy="38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3" name="Line 42"/>
              <p:cNvSpPr>
                <a:spLocks noChangeShapeType="1"/>
              </p:cNvSpPr>
              <p:nvPr/>
            </p:nvSpPr>
            <p:spPr bwMode="auto">
              <a:xfrm flipV="1">
                <a:off x="2208" y="3216"/>
                <a:ext cx="0" cy="384"/>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3580" name="Text Box 43"/>
            <p:cNvSpPr txBox="1">
              <a:spLocks noChangeArrowheads="1"/>
            </p:cNvSpPr>
            <p:nvPr/>
          </p:nvSpPr>
          <p:spPr bwMode="auto">
            <a:xfrm>
              <a:off x="624" y="3456"/>
              <a:ext cx="1392" cy="3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600">
                  <a:solidFill>
                    <a:srgbClr val="FF0000"/>
                  </a:solidFill>
                  <a:latin typeface="Arial" charset="0"/>
                </a:rPr>
                <a:t>Send Ethernet frame to 00:20:af:03:98:28</a:t>
              </a:r>
              <a:endParaRPr lang="en-US" sz="1600">
                <a:solidFill>
                  <a:srgbClr val="FF0000"/>
                </a:solidFill>
              </a:endParaRPr>
            </a:p>
          </p:txBody>
        </p:sp>
      </p:grpSp>
      <p:grpSp>
        <p:nvGrpSpPr>
          <p:cNvPr id="12" name="Group 61"/>
          <p:cNvGrpSpPr>
            <a:grpSpLocks/>
          </p:cNvGrpSpPr>
          <p:nvPr/>
        </p:nvGrpSpPr>
        <p:grpSpPr bwMode="auto">
          <a:xfrm>
            <a:off x="4267200" y="3413125"/>
            <a:ext cx="2667000" cy="581025"/>
            <a:chOff x="3168" y="96"/>
            <a:chExt cx="1680" cy="366"/>
          </a:xfrm>
        </p:grpSpPr>
        <p:sp>
          <p:nvSpPr>
            <p:cNvPr id="23577" name="Line 45"/>
            <p:cNvSpPr>
              <a:spLocks noChangeShapeType="1"/>
            </p:cNvSpPr>
            <p:nvPr/>
          </p:nvSpPr>
          <p:spPr bwMode="auto">
            <a:xfrm>
              <a:off x="3168" y="336"/>
              <a:ext cx="1680" cy="1"/>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8" name="Text Box 46"/>
            <p:cNvSpPr txBox="1">
              <a:spLocks noChangeArrowheads="1"/>
            </p:cNvSpPr>
            <p:nvPr/>
          </p:nvSpPr>
          <p:spPr bwMode="auto">
            <a:xfrm>
              <a:off x="3264" y="96"/>
              <a:ext cx="1344" cy="3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600" dirty="0">
                  <a:solidFill>
                    <a:srgbClr val="FF0000"/>
                  </a:solidFill>
                  <a:latin typeface="Arial" charset="0"/>
                </a:rPr>
                <a:t>Send IP data-gram to 128.143.71.21</a:t>
              </a:r>
              <a:endParaRPr lang="en-US" sz="1600" dirty="0">
                <a:solidFill>
                  <a:srgbClr val="FF0000"/>
                </a:solidFill>
              </a:endParaRPr>
            </a:p>
          </p:txBody>
        </p:sp>
      </p:grpSp>
      <p:grpSp>
        <p:nvGrpSpPr>
          <p:cNvPr id="13" name="Group 47"/>
          <p:cNvGrpSpPr>
            <a:grpSpLocks/>
          </p:cNvGrpSpPr>
          <p:nvPr/>
        </p:nvGrpSpPr>
        <p:grpSpPr bwMode="auto">
          <a:xfrm>
            <a:off x="6019800" y="4038602"/>
            <a:ext cx="3019425" cy="1011238"/>
            <a:chOff x="1104" y="1968"/>
            <a:chExt cx="1902" cy="637"/>
          </a:xfrm>
        </p:grpSpPr>
        <p:sp>
          <p:nvSpPr>
            <p:cNvPr id="23575" name="AutoShape 48"/>
            <p:cNvSpPr>
              <a:spLocks noChangeArrowheads="1"/>
            </p:cNvSpPr>
            <p:nvPr/>
          </p:nvSpPr>
          <p:spPr bwMode="auto">
            <a:xfrm>
              <a:off x="1104" y="1968"/>
              <a:ext cx="336" cy="624"/>
            </a:xfrm>
            <a:prstGeom prst="curvedLeftArrow">
              <a:avLst>
                <a:gd name="adj1" fmla="val 37143"/>
                <a:gd name="adj2" fmla="val 74286"/>
                <a:gd name="adj3" fmla="val 40773"/>
              </a:avLst>
            </a:prstGeom>
            <a:solidFill>
              <a:schemeClr val="accent1"/>
            </a:solidFill>
            <a:ln w="9525">
              <a:solidFill>
                <a:schemeClr val="tx1"/>
              </a:solidFill>
              <a:miter lim="800000"/>
              <a:headEnd/>
              <a:tailEnd/>
            </a:ln>
          </p:spPr>
          <p:txBody>
            <a:bodyPr wrap="none" anchor="ctr"/>
            <a:lstStyle/>
            <a:p>
              <a:endParaRPr lang="en-US"/>
            </a:p>
          </p:txBody>
        </p:sp>
        <p:sp>
          <p:nvSpPr>
            <p:cNvPr id="23576" name="Text Box 49"/>
            <p:cNvSpPr txBox="1">
              <a:spLocks noChangeArrowheads="1"/>
            </p:cNvSpPr>
            <p:nvPr/>
          </p:nvSpPr>
          <p:spPr bwMode="auto">
            <a:xfrm>
              <a:off x="1506" y="2198"/>
              <a:ext cx="1500" cy="40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dirty="0">
                  <a:solidFill>
                    <a:srgbClr val="000000"/>
                  </a:solidFill>
                  <a:latin typeface="Arial" charset="0"/>
                </a:rPr>
                <a:t>Send the datagram </a:t>
              </a:r>
              <a:br>
                <a:rPr lang="en-US" sz="1800" dirty="0">
                  <a:solidFill>
                    <a:srgbClr val="000000"/>
                  </a:solidFill>
                  <a:latin typeface="Arial" charset="0"/>
                </a:rPr>
              </a:br>
              <a:r>
                <a:rPr lang="en-US" sz="1800" dirty="0">
                  <a:solidFill>
                    <a:srgbClr val="000000"/>
                  </a:solidFill>
                  <a:latin typeface="Arial" charset="0"/>
                </a:rPr>
                <a:t>to 128.143.7.21</a:t>
              </a:r>
            </a:p>
          </p:txBody>
        </p:sp>
      </p:grpSp>
      <p:grpSp>
        <p:nvGrpSpPr>
          <p:cNvPr id="14" name="Group 53"/>
          <p:cNvGrpSpPr>
            <a:grpSpLocks/>
          </p:cNvGrpSpPr>
          <p:nvPr/>
        </p:nvGrpSpPr>
        <p:grpSpPr bwMode="auto">
          <a:xfrm>
            <a:off x="304800" y="3962400"/>
            <a:ext cx="2438400" cy="990600"/>
            <a:chOff x="2496" y="144"/>
            <a:chExt cx="1536" cy="624"/>
          </a:xfrm>
        </p:grpSpPr>
        <p:sp>
          <p:nvSpPr>
            <p:cNvPr id="23573" name="AutoShape 51"/>
            <p:cNvSpPr>
              <a:spLocks noChangeArrowheads="1"/>
            </p:cNvSpPr>
            <p:nvPr/>
          </p:nvSpPr>
          <p:spPr bwMode="auto">
            <a:xfrm rot="10800000">
              <a:off x="3696" y="144"/>
              <a:ext cx="336" cy="624"/>
            </a:xfrm>
            <a:prstGeom prst="curvedLeftArrow">
              <a:avLst>
                <a:gd name="adj1" fmla="val 37143"/>
                <a:gd name="adj2" fmla="val 74286"/>
                <a:gd name="adj3" fmla="val 40773"/>
              </a:avLst>
            </a:prstGeom>
            <a:solidFill>
              <a:schemeClr val="accent1"/>
            </a:solidFill>
            <a:ln w="9525">
              <a:solidFill>
                <a:schemeClr val="tx1"/>
              </a:solidFill>
              <a:miter lim="800000"/>
              <a:headEnd/>
              <a:tailEnd/>
            </a:ln>
          </p:spPr>
          <p:txBody>
            <a:bodyPr wrap="none" anchor="ctr"/>
            <a:lstStyle/>
            <a:p>
              <a:endParaRPr lang="en-US"/>
            </a:p>
          </p:txBody>
        </p:sp>
        <p:sp>
          <p:nvSpPr>
            <p:cNvPr id="23574" name="Text Box 52"/>
            <p:cNvSpPr txBox="1">
              <a:spLocks noChangeArrowheads="1"/>
            </p:cNvSpPr>
            <p:nvPr/>
          </p:nvSpPr>
          <p:spPr bwMode="auto">
            <a:xfrm>
              <a:off x="2496" y="192"/>
              <a:ext cx="1152" cy="366"/>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600" dirty="0">
                  <a:latin typeface="Arial" charset="0"/>
                </a:rPr>
                <a:t>Frame is an IP datagram</a:t>
              </a:r>
            </a:p>
          </p:txBody>
        </p:sp>
      </p:grpSp>
      <p:grpSp>
        <p:nvGrpSpPr>
          <p:cNvPr id="15" name="Group 54"/>
          <p:cNvGrpSpPr>
            <a:grpSpLocks/>
          </p:cNvGrpSpPr>
          <p:nvPr/>
        </p:nvGrpSpPr>
        <p:grpSpPr bwMode="auto">
          <a:xfrm>
            <a:off x="4419600" y="3952875"/>
            <a:ext cx="2514600" cy="1000125"/>
            <a:chOff x="2448" y="138"/>
            <a:chExt cx="1584" cy="630"/>
          </a:xfrm>
        </p:grpSpPr>
        <p:sp>
          <p:nvSpPr>
            <p:cNvPr id="23571" name="AutoShape 55"/>
            <p:cNvSpPr>
              <a:spLocks noChangeArrowheads="1"/>
            </p:cNvSpPr>
            <p:nvPr/>
          </p:nvSpPr>
          <p:spPr bwMode="auto">
            <a:xfrm rot="10800000">
              <a:off x="3696" y="144"/>
              <a:ext cx="336" cy="624"/>
            </a:xfrm>
            <a:prstGeom prst="curvedLeftArrow">
              <a:avLst>
                <a:gd name="adj1" fmla="val 37143"/>
                <a:gd name="adj2" fmla="val 74286"/>
                <a:gd name="adj3" fmla="val 40773"/>
              </a:avLst>
            </a:prstGeom>
            <a:solidFill>
              <a:schemeClr val="accent1"/>
            </a:solidFill>
            <a:ln w="9525">
              <a:solidFill>
                <a:schemeClr val="tx1"/>
              </a:solidFill>
              <a:miter lim="800000"/>
              <a:headEnd/>
              <a:tailEnd/>
            </a:ln>
          </p:spPr>
          <p:txBody>
            <a:bodyPr wrap="none" anchor="ctr"/>
            <a:lstStyle/>
            <a:p>
              <a:endParaRPr lang="en-US"/>
            </a:p>
          </p:txBody>
        </p:sp>
        <p:sp>
          <p:nvSpPr>
            <p:cNvPr id="23572" name="Text Box 56"/>
            <p:cNvSpPr txBox="1">
              <a:spLocks noChangeArrowheads="1"/>
            </p:cNvSpPr>
            <p:nvPr/>
          </p:nvSpPr>
          <p:spPr bwMode="auto">
            <a:xfrm>
              <a:off x="2448" y="138"/>
              <a:ext cx="1152" cy="366"/>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600" dirty="0">
                  <a:solidFill>
                    <a:srgbClr val="000000"/>
                  </a:solidFill>
                  <a:latin typeface="Arial" charset="0"/>
                </a:rPr>
                <a:t>Frame is an IP datagram</a:t>
              </a:r>
            </a:p>
          </p:txBody>
        </p:sp>
      </p:grpSp>
      <p:grpSp>
        <p:nvGrpSpPr>
          <p:cNvPr id="16" name="Group 60"/>
          <p:cNvGrpSpPr>
            <a:grpSpLocks/>
          </p:cNvGrpSpPr>
          <p:nvPr/>
        </p:nvGrpSpPr>
        <p:grpSpPr bwMode="auto">
          <a:xfrm>
            <a:off x="3733800" y="2971800"/>
            <a:ext cx="3200400" cy="990600"/>
            <a:chOff x="3744" y="288"/>
            <a:chExt cx="2016" cy="624"/>
          </a:xfrm>
        </p:grpSpPr>
        <p:sp>
          <p:nvSpPr>
            <p:cNvPr id="23569" name="AutoShape 58"/>
            <p:cNvSpPr>
              <a:spLocks noChangeArrowheads="1"/>
            </p:cNvSpPr>
            <p:nvPr/>
          </p:nvSpPr>
          <p:spPr bwMode="auto">
            <a:xfrm rot="10800000">
              <a:off x="5326" y="288"/>
              <a:ext cx="434" cy="624"/>
            </a:xfrm>
            <a:prstGeom prst="curvedLeftArrow">
              <a:avLst>
                <a:gd name="adj1" fmla="val 28756"/>
                <a:gd name="adj2" fmla="val 57512"/>
                <a:gd name="adj3" fmla="val 40773"/>
              </a:avLst>
            </a:prstGeom>
            <a:solidFill>
              <a:schemeClr val="accent1"/>
            </a:solidFill>
            <a:ln w="9525">
              <a:solidFill>
                <a:schemeClr val="tx1"/>
              </a:solidFill>
              <a:miter lim="800000"/>
              <a:headEnd/>
              <a:tailEnd/>
            </a:ln>
          </p:spPr>
          <p:txBody>
            <a:bodyPr wrap="none" anchor="ctr"/>
            <a:lstStyle/>
            <a:p>
              <a:endParaRPr lang="en-US"/>
            </a:p>
          </p:txBody>
        </p:sp>
        <p:sp>
          <p:nvSpPr>
            <p:cNvPr id="23570" name="Text Box 59"/>
            <p:cNvSpPr txBox="1">
              <a:spLocks noChangeArrowheads="1"/>
            </p:cNvSpPr>
            <p:nvPr/>
          </p:nvSpPr>
          <p:spPr bwMode="auto">
            <a:xfrm>
              <a:off x="3744" y="296"/>
              <a:ext cx="1488" cy="366"/>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600" dirty="0">
                  <a:solidFill>
                    <a:srgbClr val="000000"/>
                  </a:solidFill>
                  <a:latin typeface="Arial" charset="0"/>
                </a:rPr>
                <a:t>IP datagram is  a TCP segment for port 80</a:t>
              </a:r>
            </a:p>
          </p:txBody>
        </p:sp>
      </p:grpSp>
    </p:spTree>
    <p:extLst>
      <p:ext uri="{BB962C8B-B14F-4D97-AF65-F5344CB8AC3E}">
        <p14:creationId xmlns:p14="http://schemas.microsoft.com/office/powerpoint/2010/main" val="27166886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up)">
                                      <p:cBhvr>
                                        <p:cTn id="5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up)">
                                      <p:cBhvr>
                                        <p:cTn id="62"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up)">
                                      <p:cBhvr>
                                        <p:cTn id="67"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741362"/>
          </a:xfrm>
        </p:spPr>
        <p:txBody>
          <a:bodyPr>
            <a:normAutofit fontScale="90000"/>
          </a:bodyPr>
          <a:lstStyle/>
          <a:p>
            <a:pPr eaLnBrk="1" hangingPunct="1"/>
            <a:r>
              <a:rPr lang="en-US" dirty="0">
                <a:latin typeface="Arial" charset="0"/>
              </a:rPr>
              <a:t>Layers and Services</a:t>
            </a:r>
          </a:p>
        </p:txBody>
      </p:sp>
      <p:sp>
        <p:nvSpPr>
          <p:cNvPr id="32772" name="Rectangle 3"/>
          <p:cNvSpPr>
            <a:spLocks noGrp="1" noChangeArrowheads="1"/>
          </p:cNvSpPr>
          <p:nvPr>
            <p:ph idx="1"/>
          </p:nvPr>
        </p:nvSpPr>
        <p:spPr>
          <a:xfrm>
            <a:off x="779463" y="1016000"/>
            <a:ext cx="7583487" cy="5637213"/>
          </a:xfrm>
          <a:solidFill>
            <a:srgbClr val="EEECE1"/>
          </a:solidFill>
        </p:spPr>
        <p:txBody>
          <a:bodyPr rtlCol="0">
            <a:normAutofit fontScale="77500" lnSpcReduction="20000"/>
          </a:bodyPr>
          <a:lstStyle/>
          <a:p>
            <a:pPr eaLnBrk="1" fontAlgn="auto" hangingPunct="1">
              <a:spcAft>
                <a:spcPts val="0"/>
              </a:spcAft>
              <a:buFont typeface="Wingdings 2" pitchFamily="18" charset="2"/>
              <a:buChar char=""/>
              <a:defRPr/>
            </a:pPr>
            <a:r>
              <a:rPr lang="en-US" dirty="0">
                <a:solidFill>
                  <a:srgbClr val="FF0000"/>
                </a:solidFill>
              </a:rPr>
              <a:t>Service provided by TCP to HTTP:</a:t>
            </a:r>
          </a:p>
          <a:p>
            <a:pPr lvl="1" eaLnBrk="1" fontAlgn="auto" hangingPunct="1">
              <a:spcAft>
                <a:spcPts val="0"/>
              </a:spcAft>
              <a:buFont typeface="Wingdings 2" pitchFamily="18" charset="2"/>
              <a:buChar char=""/>
              <a:defRPr/>
            </a:pPr>
            <a:r>
              <a:rPr lang="en-US" dirty="0"/>
              <a:t>reliable transmission of data over a logical connection</a:t>
            </a:r>
          </a:p>
          <a:p>
            <a:pPr eaLnBrk="1" fontAlgn="auto" hangingPunct="1">
              <a:spcAft>
                <a:spcPts val="0"/>
              </a:spcAft>
              <a:buFont typeface="Wingdings 2" pitchFamily="18" charset="2"/>
              <a:buChar char=""/>
              <a:defRPr/>
            </a:pPr>
            <a:r>
              <a:rPr lang="en-US" dirty="0">
                <a:solidFill>
                  <a:srgbClr val="FF0000"/>
                </a:solidFill>
              </a:rPr>
              <a:t>Service provided by IP to TCP:</a:t>
            </a:r>
          </a:p>
          <a:p>
            <a:pPr lvl="1" eaLnBrk="1" fontAlgn="auto" hangingPunct="1">
              <a:spcAft>
                <a:spcPts val="0"/>
              </a:spcAft>
              <a:buFont typeface="Wingdings 2" pitchFamily="18" charset="2"/>
              <a:buChar char=""/>
              <a:defRPr/>
            </a:pPr>
            <a:r>
              <a:rPr lang="en-US" dirty="0"/>
              <a:t>unreliable transmission of IP datagrams across an IP network</a:t>
            </a:r>
          </a:p>
          <a:p>
            <a:pPr eaLnBrk="1" fontAlgn="auto" hangingPunct="1">
              <a:spcAft>
                <a:spcPts val="0"/>
              </a:spcAft>
              <a:buFont typeface="Wingdings 2" pitchFamily="18" charset="2"/>
              <a:buChar char=""/>
              <a:defRPr/>
            </a:pPr>
            <a:r>
              <a:rPr lang="en-US" dirty="0">
                <a:solidFill>
                  <a:srgbClr val="FF0000"/>
                </a:solidFill>
              </a:rPr>
              <a:t>Service provided by Ethernet to IP:</a:t>
            </a:r>
          </a:p>
          <a:p>
            <a:pPr lvl="1" eaLnBrk="1" fontAlgn="auto" hangingPunct="1">
              <a:spcAft>
                <a:spcPts val="0"/>
              </a:spcAft>
              <a:buFont typeface="Wingdings 2" pitchFamily="18" charset="2"/>
              <a:buChar char=""/>
              <a:defRPr/>
            </a:pPr>
            <a:r>
              <a:rPr lang="en-US" dirty="0"/>
              <a:t>transmission of a frame across an Ethernet </a:t>
            </a:r>
            <a:r>
              <a:rPr lang="en-US" dirty="0" smtClean="0"/>
              <a:t>segment</a:t>
            </a:r>
            <a:endParaRPr lang="en-US" dirty="0"/>
          </a:p>
          <a:p>
            <a:pPr eaLnBrk="1" fontAlgn="auto" hangingPunct="1">
              <a:spcAft>
                <a:spcPts val="0"/>
              </a:spcAft>
              <a:buFont typeface="Wingdings 2" pitchFamily="18" charset="2"/>
              <a:buChar char=""/>
              <a:defRPr/>
            </a:pPr>
            <a:r>
              <a:rPr lang="en-US" dirty="0">
                <a:solidFill>
                  <a:srgbClr val="FF0000"/>
                </a:solidFill>
              </a:rPr>
              <a:t>Other services:</a:t>
            </a:r>
          </a:p>
          <a:p>
            <a:pPr lvl="1" eaLnBrk="1" fontAlgn="auto" hangingPunct="1">
              <a:spcAft>
                <a:spcPts val="0"/>
              </a:spcAft>
              <a:buFont typeface="Wingdings 2" pitchFamily="18" charset="2"/>
              <a:buChar char=""/>
              <a:defRPr/>
            </a:pPr>
            <a:r>
              <a:rPr lang="en-US" sz="3100" dirty="0">
                <a:solidFill>
                  <a:srgbClr val="FF0000"/>
                </a:solidFill>
              </a:rPr>
              <a:t>DNS</a:t>
            </a:r>
            <a:r>
              <a:rPr lang="en-US" sz="3100" dirty="0" smtClean="0"/>
              <a:t>: a network service - </a:t>
            </a:r>
            <a:r>
              <a:rPr lang="en-US" sz="3100" dirty="0"/>
              <a:t>translation between domain names and IP </a:t>
            </a:r>
            <a:r>
              <a:rPr lang="en-US" sz="3100" dirty="0" smtClean="0"/>
              <a:t>addresses</a:t>
            </a:r>
          </a:p>
          <a:p>
            <a:pPr lvl="2" eaLnBrk="1" fontAlgn="auto" hangingPunct="1">
              <a:spcAft>
                <a:spcPts val="0"/>
              </a:spcAft>
              <a:buFont typeface="Wingdings 2" pitchFamily="18" charset="2"/>
              <a:buChar char=""/>
              <a:defRPr/>
            </a:pPr>
            <a:r>
              <a:rPr lang="en-US" sz="3100" dirty="0" smtClean="0"/>
              <a:t>Maps fully qualified domain names (</a:t>
            </a:r>
            <a:r>
              <a:rPr lang="en-US" sz="3100" dirty="0" err="1" smtClean="0"/>
              <a:t>narok.cs.ucl.ac.uk</a:t>
            </a:r>
            <a:r>
              <a:rPr lang="en-US" sz="3100" dirty="0" smtClean="0"/>
              <a:t>) to their IP addresses (128.16.5.123)</a:t>
            </a:r>
          </a:p>
          <a:p>
            <a:pPr lvl="1" eaLnBrk="1" fontAlgn="auto" hangingPunct="1">
              <a:spcAft>
                <a:spcPts val="0"/>
              </a:spcAft>
              <a:buFont typeface="Wingdings 2" pitchFamily="18" charset="2"/>
              <a:buChar char=""/>
              <a:defRPr/>
            </a:pPr>
            <a:r>
              <a:rPr lang="en-US" dirty="0" smtClean="0">
                <a:solidFill>
                  <a:srgbClr val="FF0000"/>
                </a:solidFill>
              </a:rPr>
              <a:t>ARP</a:t>
            </a:r>
            <a:r>
              <a:rPr lang="en-US" dirty="0"/>
              <a:t>: </a:t>
            </a:r>
            <a:r>
              <a:rPr lang="en-US" dirty="0" smtClean="0"/>
              <a:t>Translation </a:t>
            </a:r>
            <a:r>
              <a:rPr lang="en-US" dirty="0"/>
              <a:t>between IP addresses and MAC </a:t>
            </a:r>
            <a:r>
              <a:rPr lang="en-US" dirty="0" smtClean="0"/>
              <a:t>addresses</a:t>
            </a:r>
          </a:p>
          <a:p>
            <a:pPr lvl="2" eaLnBrk="1" fontAlgn="auto" hangingPunct="1">
              <a:spcAft>
                <a:spcPts val="0"/>
              </a:spcAft>
              <a:buFont typeface="Wingdings 2" pitchFamily="18" charset="2"/>
              <a:buChar char=""/>
              <a:defRPr/>
            </a:pPr>
            <a:r>
              <a:rPr lang="en-US" sz="2600" dirty="0" smtClean="0"/>
              <a:t>Used by IP to find the physical address of a device on a link</a:t>
            </a:r>
            <a:endParaRPr lang="en-US" sz="2600" dirty="0"/>
          </a:p>
        </p:txBody>
      </p:sp>
      <p:sp>
        <p:nvSpPr>
          <p:cNvPr id="48129" name="Slide Number Placeholder 3"/>
          <p:cNvSpPr>
            <a:spLocks noGrp="1"/>
          </p:cNvSpPr>
          <p:nvPr>
            <p:ph type="sldNum" sz="quarter" idx="12"/>
          </p:nvPr>
        </p:nvSpPr>
        <p:spPr bwMode="auto">
          <a:xfrm>
            <a:off x="381000" y="6288088"/>
            <a:ext cx="1887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l" eaLnBrk="1" fontAlgn="base" hangingPunct="1">
              <a:spcBef>
                <a:spcPct val="0"/>
              </a:spcBef>
              <a:spcAft>
                <a:spcPct val="0"/>
              </a:spcAft>
            </a:pPr>
            <a:fld id="{E05BBB44-2DAF-DD4C-8DDE-6230B2FD80FE}" type="slidenum">
              <a:rPr lang="en-US" sz="1400">
                <a:latin typeface="Times New Roman" charset="0"/>
              </a:rPr>
              <a:pPr algn="l" eaLnBrk="1" fontAlgn="base" hangingPunct="1">
                <a:spcBef>
                  <a:spcPct val="0"/>
                </a:spcBef>
                <a:spcAft>
                  <a:spcPct val="0"/>
                </a:spcAft>
              </a:pPr>
              <a:t>21</a:t>
            </a:fld>
            <a:endParaRPr lang="en-US" sz="140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79463" y="245533"/>
            <a:ext cx="7583487" cy="708025"/>
          </a:xfrm>
        </p:spPr>
        <p:txBody>
          <a:bodyPr>
            <a:normAutofit/>
          </a:bodyPr>
          <a:lstStyle/>
          <a:p>
            <a:pPr eaLnBrk="1" hangingPunct="1"/>
            <a:r>
              <a:rPr lang="en-US" sz="3600" dirty="0">
                <a:latin typeface="Arial" charset="0"/>
              </a:rPr>
              <a:t>Assignment of Protocols to Layers</a:t>
            </a:r>
          </a:p>
        </p:txBody>
      </p:sp>
      <p:sp>
        <p:nvSpPr>
          <p:cNvPr id="49153" name="Slide Number Placeholder 2"/>
          <p:cNvSpPr>
            <a:spLocks noGrp="1"/>
          </p:cNvSpPr>
          <p:nvPr>
            <p:ph type="sldNum" sz="quarter" idx="12"/>
          </p:nvPr>
        </p:nvSpPr>
        <p:spPr bwMode="auto">
          <a:xfrm>
            <a:off x="381000" y="6288088"/>
            <a:ext cx="1887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l" eaLnBrk="1" fontAlgn="base" hangingPunct="1">
              <a:spcBef>
                <a:spcPct val="0"/>
              </a:spcBef>
              <a:spcAft>
                <a:spcPct val="0"/>
              </a:spcAft>
            </a:pPr>
            <a:fld id="{68001CCC-2B22-EF4D-AFFA-515DAD9C5770}" type="slidenum">
              <a:rPr lang="en-US" sz="1400">
                <a:latin typeface="Times New Roman" charset="0"/>
              </a:rPr>
              <a:pPr algn="l" eaLnBrk="1" fontAlgn="base" hangingPunct="1">
                <a:spcBef>
                  <a:spcPct val="0"/>
                </a:spcBef>
                <a:spcAft>
                  <a:spcPct val="0"/>
                </a:spcAft>
              </a:pPr>
              <a:t>22</a:t>
            </a:fld>
            <a:endParaRPr lang="en-US" sz="1400">
              <a:latin typeface="Times New Roman" charset="0"/>
            </a:endParaRPr>
          </a:p>
        </p:txBody>
      </p:sp>
      <p:sp>
        <p:nvSpPr>
          <p:cNvPr id="49155" name="Rectangle 4"/>
          <p:cNvSpPr>
            <a:spLocks noChangeArrowheads="1"/>
          </p:cNvSpPr>
          <p:nvPr/>
        </p:nvSpPr>
        <p:spPr bwMode="auto">
          <a:xfrm>
            <a:off x="2024063" y="1495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graphicFrame>
        <p:nvGraphicFramePr>
          <p:cNvPr id="49156" name="Object 2"/>
          <p:cNvGraphicFramePr>
            <a:graphicFrameLocks noChangeAspect="1"/>
          </p:cNvGraphicFramePr>
          <p:nvPr>
            <p:extLst>
              <p:ext uri="{D42A27DB-BD31-4B8C-83A1-F6EECF244321}">
                <p14:modId xmlns:p14="http://schemas.microsoft.com/office/powerpoint/2010/main" val="1181851292"/>
              </p:ext>
            </p:extLst>
          </p:nvPr>
        </p:nvGraphicFramePr>
        <p:xfrm>
          <a:off x="685800" y="1220788"/>
          <a:ext cx="7467600" cy="5667375"/>
        </p:xfrm>
        <a:graphic>
          <a:graphicData uri="http://schemas.openxmlformats.org/presentationml/2006/ole">
            <mc:AlternateContent xmlns:mc="http://schemas.openxmlformats.org/markup-compatibility/2006">
              <mc:Choice xmlns:v="urn:schemas-microsoft-com:vml" Requires="v">
                <p:oleObj spid="_x0000_s49231" r:id="rId3" imgW="7327900" imgH="5588000" progId="Visio.Drawing.6">
                  <p:embed/>
                </p:oleObj>
              </mc:Choice>
              <mc:Fallback>
                <p:oleObj r:id="rId3" imgW="7327900" imgH="5588000" progId="Visio.Drawing.6">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20788"/>
                        <a:ext cx="7467600" cy="5667375"/>
                      </a:xfrm>
                      <a:prstGeom prst="rect">
                        <a:avLst/>
                      </a:prstGeom>
                      <a:solidFill>
                        <a:srgbClr val="EEECE1"/>
                      </a:solidFill>
                      <a:ln>
                        <a:noFill/>
                      </a:ln>
                      <a:extLst/>
                    </p:spPr>
                  </p:pic>
                </p:oleObj>
              </mc:Fallback>
            </mc:AlternateContent>
          </a:graphicData>
        </a:graphic>
      </p:graphicFrame>
      <p:sp>
        <p:nvSpPr>
          <p:cNvPr id="2" name="Oval 1"/>
          <p:cNvSpPr/>
          <p:nvPr/>
        </p:nvSpPr>
        <p:spPr>
          <a:xfrm>
            <a:off x="3657600" y="3657600"/>
            <a:ext cx="1388533" cy="1303867"/>
          </a:xfrm>
          <a:prstGeom prst="ellipse">
            <a:avLst/>
          </a:prstGeom>
          <a:no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en-US" dirty="0" smtClean="0">
                <a:latin typeface="Arial" charset="0"/>
              </a:rPr>
              <a:t>Encapsulation</a:t>
            </a:r>
            <a:endParaRPr lang="en-US" dirty="0">
              <a:latin typeface="Arial" charset="0"/>
            </a:endParaRPr>
          </a:p>
        </p:txBody>
      </p:sp>
      <p:sp>
        <p:nvSpPr>
          <p:cNvPr id="50179" name="Rectangle 3"/>
          <p:cNvSpPr>
            <a:spLocks noGrp="1" noChangeArrowheads="1"/>
          </p:cNvSpPr>
          <p:nvPr>
            <p:ph idx="1"/>
          </p:nvPr>
        </p:nvSpPr>
        <p:spPr>
          <a:xfrm>
            <a:off x="779463" y="1471613"/>
            <a:ext cx="7583487" cy="838200"/>
          </a:xfrm>
        </p:spPr>
        <p:txBody>
          <a:bodyPr>
            <a:normAutofit fontScale="70000" lnSpcReduction="20000"/>
          </a:bodyPr>
          <a:lstStyle/>
          <a:p>
            <a:pPr eaLnBrk="1" hangingPunct="1"/>
            <a:r>
              <a:rPr lang="en-US">
                <a:latin typeface="Arial" charset="0"/>
              </a:rPr>
              <a:t>As data is moving down the protocol stack, each protocol is adding layer-specific control information</a:t>
            </a:r>
          </a:p>
        </p:txBody>
      </p:sp>
      <p:sp>
        <p:nvSpPr>
          <p:cNvPr id="50177" name="Slide Number Placeholder 3"/>
          <p:cNvSpPr>
            <a:spLocks noGrp="1"/>
          </p:cNvSpPr>
          <p:nvPr>
            <p:ph type="sldNum" sz="quarter" idx="12"/>
          </p:nvPr>
        </p:nvSpPr>
        <p:spPr bwMode="auto">
          <a:xfrm>
            <a:off x="381000" y="6288088"/>
            <a:ext cx="1887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l" eaLnBrk="1" fontAlgn="base" hangingPunct="1">
              <a:spcBef>
                <a:spcPct val="0"/>
              </a:spcBef>
              <a:spcAft>
                <a:spcPct val="0"/>
              </a:spcAft>
            </a:pPr>
            <a:fld id="{49C607F7-CD64-6047-95A0-A3842D41E584}" type="slidenum">
              <a:rPr lang="en-US" sz="1400">
                <a:latin typeface="Times New Roman" charset="0"/>
              </a:rPr>
              <a:pPr algn="l" eaLnBrk="1" fontAlgn="base" hangingPunct="1">
                <a:spcBef>
                  <a:spcPct val="0"/>
                </a:spcBef>
                <a:spcAft>
                  <a:spcPct val="0"/>
                </a:spcAft>
              </a:pPr>
              <a:t>23</a:t>
            </a:fld>
            <a:endParaRPr lang="en-US" sz="1400">
              <a:latin typeface="Times New Roman" charset="0"/>
            </a:endParaRPr>
          </a:p>
        </p:txBody>
      </p:sp>
      <p:sp>
        <p:nvSpPr>
          <p:cNvPr id="50180" name="Rectangle 7"/>
          <p:cNvSpPr>
            <a:spLocks noChangeArrowheads="1"/>
          </p:cNvSpPr>
          <p:nvPr/>
        </p:nvSpPr>
        <p:spPr bwMode="auto">
          <a:xfrm>
            <a:off x="1595438" y="1890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graphicFrame>
        <p:nvGraphicFramePr>
          <p:cNvPr id="50181" name="Object 2"/>
          <p:cNvGraphicFramePr>
            <a:graphicFrameLocks noChangeAspect="1"/>
          </p:cNvGraphicFramePr>
          <p:nvPr/>
        </p:nvGraphicFramePr>
        <p:xfrm>
          <a:off x="457200" y="2286000"/>
          <a:ext cx="8229600" cy="4252913"/>
        </p:xfrm>
        <a:graphic>
          <a:graphicData uri="http://schemas.openxmlformats.org/presentationml/2006/ole">
            <mc:AlternateContent xmlns:mc="http://schemas.openxmlformats.org/markup-compatibility/2006">
              <mc:Choice xmlns:v="urn:schemas-microsoft-com:vml" Requires="v">
                <p:oleObj spid="_x0000_s50256" r:id="rId3" imgW="7315200" imgH="3784600" progId="Visio.Drawing.6">
                  <p:embed/>
                </p:oleObj>
              </mc:Choice>
              <mc:Fallback>
                <p:oleObj r:id="rId3" imgW="7315200" imgH="3784600" progId="Visio.Drawing.6">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86000"/>
                        <a:ext cx="8229600" cy="4252913"/>
                      </a:xfrm>
                      <a:prstGeom prst="rect">
                        <a:avLst/>
                      </a:prstGeom>
                      <a:solidFill>
                        <a:srgbClr val="FFBE7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pPr eaLnBrk="1" hangingPunct="1"/>
            <a:r>
              <a:rPr lang="en-US" dirty="0">
                <a:latin typeface="Arial" charset="0"/>
              </a:rPr>
              <a:t>Encapsulation </a:t>
            </a:r>
            <a:r>
              <a:rPr lang="en-US" dirty="0" smtClean="0">
                <a:latin typeface="Arial" charset="0"/>
              </a:rPr>
              <a:t>in </a:t>
            </a:r>
            <a:r>
              <a:rPr lang="en-US" dirty="0">
                <a:latin typeface="Arial" charset="0"/>
              </a:rPr>
              <a:t>our Example</a:t>
            </a:r>
          </a:p>
        </p:txBody>
      </p:sp>
      <p:sp>
        <p:nvSpPr>
          <p:cNvPr id="34820" name="Rectangle 3"/>
          <p:cNvSpPr>
            <a:spLocks noGrp="1" noChangeArrowheads="1"/>
          </p:cNvSpPr>
          <p:nvPr>
            <p:ph idx="1"/>
          </p:nvPr>
        </p:nvSpPr>
        <p:spPr>
          <a:xfrm>
            <a:off x="779463" y="1828802"/>
            <a:ext cx="7583487" cy="2099732"/>
          </a:xfrm>
          <a:solidFill>
            <a:srgbClr val="EEECE1"/>
          </a:solidFill>
        </p:spPr>
        <p:txBody>
          <a:bodyPr rtlCol="0">
            <a:normAutofit fontScale="92500" lnSpcReduction="20000"/>
          </a:bodyPr>
          <a:lstStyle/>
          <a:p>
            <a:pPr marL="0" indent="0" eaLnBrk="1" fontAlgn="auto" hangingPunct="1">
              <a:spcAft>
                <a:spcPts val="0"/>
              </a:spcAft>
              <a:buNone/>
              <a:defRPr/>
            </a:pPr>
            <a:r>
              <a:rPr lang="en-US" dirty="0">
                <a:ea typeface="+mn-ea"/>
                <a:cs typeface="+mn-cs"/>
              </a:rPr>
              <a:t>Let us look in detail at the Ethernet frame between Argon and the Router, which contains the </a:t>
            </a:r>
            <a:r>
              <a:rPr lang="en-US" dirty="0" smtClean="0">
                <a:ea typeface="+mn-ea"/>
                <a:cs typeface="+mn-cs"/>
              </a:rPr>
              <a:t>HTTP web page request to Neon, the resultant TCP segment to Neon and the IP datagram carrying the network </a:t>
            </a:r>
            <a:r>
              <a:rPr lang="en-US" dirty="0" err="1" smtClean="0">
                <a:ea typeface="+mn-ea"/>
                <a:cs typeface="+mn-cs"/>
              </a:rPr>
              <a:t>informatio</a:t>
            </a:r>
            <a:r>
              <a:rPr lang="en-US" dirty="0" smtClean="0">
                <a:ea typeface="+mn-ea"/>
                <a:cs typeface="+mn-cs"/>
              </a:rPr>
              <a:t>.</a:t>
            </a:r>
            <a:endParaRPr lang="en-US" dirty="0">
              <a:ea typeface="+mn-ea"/>
              <a:cs typeface="+mn-cs"/>
            </a:endParaRPr>
          </a:p>
        </p:txBody>
      </p:sp>
      <p:sp>
        <p:nvSpPr>
          <p:cNvPr id="51201" name="Slide Number Placeholder 3"/>
          <p:cNvSpPr>
            <a:spLocks noGrp="1"/>
          </p:cNvSpPr>
          <p:nvPr>
            <p:ph type="sldNum" sz="quarter" idx="12"/>
          </p:nvPr>
        </p:nvSpPr>
        <p:spPr bwMode="auto">
          <a:xfrm>
            <a:off x="381000" y="6288088"/>
            <a:ext cx="1887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l" eaLnBrk="1" fontAlgn="base" hangingPunct="1">
              <a:spcBef>
                <a:spcPct val="0"/>
              </a:spcBef>
              <a:spcAft>
                <a:spcPct val="0"/>
              </a:spcAft>
            </a:pPr>
            <a:fld id="{55584F78-C71D-3743-8DC2-FA7E824223D0}" type="slidenum">
              <a:rPr lang="en-US" sz="1400">
                <a:latin typeface="Times New Roman" charset="0"/>
              </a:rPr>
              <a:pPr algn="l" eaLnBrk="1" fontAlgn="base" hangingPunct="1">
                <a:spcBef>
                  <a:spcPct val="0"/>
                </a:spcBef>
                <a:spcAft>
                  <a:spcPct val="0"/>
                </a:spcAft>
              </a:pPr>
              <a:t>24</a:t>
            </a:fld>
            <a:endParaRPr lang="en-US" sz="140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title"/>
          </p:nvPr>
        </p:nvSpPr>
        <p:spPr/>
        <p:txBody>
          <a:bodyPr>
            <a:normAutofit fontScale="90000"/>
          </a:bodyPr>
          <a:lstStyle/>
          <a:p>
            <a:pPr eaLnBrk="1" hangingPunct="1"/>
            <a:r>
              <a:rPr lang="en-US" dirty="0" smtClean="0">
                <a:latin typeface="Arial" charset="0"/>
              </a:rPr>
              <a:t>Encapsulation: </a:t>
            </a:r>
            <a:br>
              <a:rPr lang="en-US" dirty="0" smtClean="0">
                <a:latin typeface="Arial" charset="0"/>
              </a:rPr>
            </a:br>
            <a:r>
              <a:rPr lang="en-US" dirty="0" smtClean="0">
                <a:latin typeface="Arial" charset="0"/>
              </a:rPr>
              <a:t>Ethernet Header</a:t>
            </a:r>
            <a:endParaRPr lang="en-US" dirty="0">
              <a:latin typeface="Arial" charset="0"/>
            </a:endParaRPr>
          </a:p>
        </p:txBody>
      </p:sp>
      <p:sp>
        <p:nvSpPr>
          <p:cNvPr id="52225" name="Slide Number Placeholder 3"/>
          <p:cNvSpPr>
            <a:spLocks noGrp="1"/>
          </p:cNvSpPr>
          <p:nvPr>
            <p:ph type="sldNum" sz="quarter" idx="12"/>
          </p:nvPr>
        </p:nvSpPr>
        <p:spPr bwMode="auto">
          <a:xfrm>
            <a:off x="381000" y="6288088"/>
            <a:ext cx="1887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l" eaLnBrk="1" fontAlgn="base" hangingPunct="1">
              <a:spcBef>
                <a:spcPct val="0"/>
              </a:spcBef>
              <a:spcAft>
                <a:spcPct val="0"/>
              </a:spcAft>
            </a:pPr>
            <a:fld id="{A43C4BBC-3405-E64C-8A0C-4E4E347AC753}" type="slidenum">
              <a:rPr lang="en-US" sz="1400">
                <a:latin typeface="Times New Roman" charset="0"/>
              </a:rPr>
              <a:pPr algn="l" eaLnBrk="1" fontAlgn="base" hangingPunct="1">
                <a:spcBef>
                  <a:spcPct val="0"/>
                </a:spcBef>
                <a:spcAft>
                  <a:spcPct val="0"/>
                </a:spcAft>
              </a:pPr>
              <a:t>25</a:t>
            </a:fld>
            <a:endParaRPr lang="en-US" sz="1400">
              <a:latin typeface="Times New Roman" charset="0"/>
            </a:endParaRPr>
          </a:p>
        </p:txBody>
      </p:sp>
      <p:graphicFrame>
        <p:nvGraphicFramePr>
          <p:cNvPr id="52227" name="Object 2"/>
          <p:cNvGraphicFramePr>
            <a:graphicFrameLocks noChangeAspect="1"/>
          </p:cNvGraphicFramePr>
          <p:nvPr/>
        </p:nvGraphicFramePr>
        <p:xfrm>
          <a:off x="457200" y="5310188"/>
          <a:ext cx="8467725" cy="1122362"/>
        </p:xfrm>
        <a:graphic>
          <a:graphicData uri="http://schemas.openxmlformats.org/presentationml/2006/ole">
            <mc:AlternateContent xmlns:mc="http://schemas.openxmlformats.org/markup-compatibility/2006">
              <mc:Choice xmlns:v="urn:schemas-microsoft-com:vml" Requires="v">
                <p:oleObj spid="_x0000_s52372" name="VISIO" r:id="rId3" imgW="7327900" imgH="850900" progId="Visio.Drawing.4">
                  <p:embed/>
                </p:oleObj>
              </mc:Choice>
              <mc:Fallback>
                <p:oleObj name="VISIO" r:id="rId3" imgW="7327900" imgH="850900" progId="Visio.Drawing.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310188"/>
                        <a:ext cx="8467725" cy="1122362"/>
                      </a:xfrm>
                      <a:prstGeom prst="rect">
                        <a:avLst/>
                      </a:prstGeom>
                      <a:solidFill>
                        <a:srgbClr val="FFBE7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228" name="Object 3"/>
          <p:cNvGraphicFramePr>
            <a:graphicFrameLocks noChangeAspect="1"/>
          </p:cNvGraphicFramePr>
          <p:nvPr/>
        </p:nvGraphicFramePr>
        <p:xfrm>
          <a:off x="457200" y="2870200"/>
          <a:ext cx="8467725" cy="2009775"/>
        </p:xfrm>
        <a:graphic>
          <a:graphicData uri="http://schemas.openxmlformats.org/presentationml/2006/ole">
            <mc:AlternateContent xmlns:mc="http://schemas.openxmlformats.org/markup-compatibility/2006">
              <mc:Choice xmlns:v="urn:schemas-microsoft-com:vml" Requires="v">
                <p:oleObj spid="_x0000_s52373" name="VISIO" r:id="rId5" imgW="7327900" imgH="1651000" progId="Visio.Drawing.4">
                  <p:embed/>
                </p:oleObj>
              </mc:Choice>
              <mc:Fallback>
                <p:oleObj name="VISIO" r:id="rId5" imgW="7327900" imgH="1651000" progId="Visio.Drawing.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870200"/>
                        <a:ext cx="846772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2229" name="Line 6"/>
          <p:cNvSpPr>
            <a:spLocks noChangeShapeType="1"/>
          </p:cNvSpPr>
          <p:nvPr/>
        </p:nvSpPr>
        <p:spPr bwMode="auto">
          <a:xfrm flipH="1">
            <a:off x="609600" y="4648200"/>
            <a:ext cx="3048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30" name="Line 7"/>
          <p:cNvSpPr>
            <a:spLocks noChangeShapeType="1"/>
          </p:cNvSpPr>
          <p:nvPr/>
        </p:nvSpPr>
        <p:spPr bwMode="auto">
          <a:xfrm flipH="1">
            <a:off x="2057400" y="4191000"/>
            <a:ext cx="7620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31" name="Line 8"/>
          <p:cNvSpPr>
            <a:spLocks noChangeShapeType="1"/>
          </p:cNvSpPr>
          <p:nvPr/>
        </p:nvSpPr>
        <p:spPr bwMode="auto">
          <a:xfrm flipH="1">
            <a:off x="7467600" y="46482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32" name="Line 9"/>
          <p:cNvSpPr>
            <a:spLocks noChangeShapeType="1"/>
          </p:cNvSpPr>
          <p:nvPr/>
        </p:nvSpPr>
        <p:spPr bwMode="auto">
          <a:xfrm flipH="1">
            <a:off x="8763000" y="46482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title"/>
          </p:nvPr>
        </p:nvSpPr>
        <p:spPr/>
        <p:txBody>
          <a:bodyPr>
            <a:normAutofit fontScale="90000"/>
          </a:bodyPr>
          <a:lstStyle/>
          <a:p>
            <a:pPr eaLnBrk="1" hangingPunct="1"/>
            <a:r>
              <a:rPr lang="en-US" dirty="0" smtClean="0">
                <a:latin typeface="Arial" charset="0"/>
              </a:rPr>
              <a:t>Encapsulation: </a:t>
            </a:r>
            <a:r>
              <a:rPr lang="en-US" dirty="0">
                <a:latin typeface="Arial" charset="0"/>
              </a:rPr>
              <a:t/>
            </a:r>
            <a:br>
              <a:rPr lang="en-US" dirty="0">
                <a:latin typeface="Arial" charset="0"/>
              </a:rPr>
            </a:br>
            <a:r>
              <a:rPr lang="en-US" dirty="0">
                <a:latin typeface="Arial" charset="0"/>
              </a:rPr>
              <a:t>Ethernet </a:t>
            </a:r>
            <a:r>
              <a:rPr lang="en-US" dirty="0" smtClean="0">
                <a:latin typeface="Arial" charset="0"/>
              </a:rPr>
              <a:t>Header in Hex Format</a:t>
            </a:r>
            <a:endParaRPr lang="en-US" dirty="0">
              <a:latin typeface="Arial" charset="0"/>
            </a:endParaRPr>
          </a:p>
        </p:txBody>
      </p:sp>
      <p:sp>
        <p:nvSpPr>
          <p:cNvPr id="53249" name="Slide Number Placeholder 3"/>
          <p:cNvSpPr>
            <a:spLocks noGrp="1"/>
          </p:cNvSpPr>
          <p:nvPr>
            <p:ph type="sldNum" sz="quarter" idx="12"/>
          </p:nvPr>
        </p:nvSpPr>
        <p:spPr bwMode="auto">
          <a:xfrm>
            <a:off x="381000" y="6288088"/>
            <a:ext cx="1887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l" eaLnBrk="1" fontAlgn="base" hangingPunct="1">
              <a:spcBef>
                <a:spcPct val="0"/>
              </a:spcBef>
              <a:spcAft>
                <a:spcPct val="0"/>
              </a:spcAft>
            </a:pPr>
            <a:fld id="{CF67A0A2-BDD7-AE48-9FD8-6DE4CCBE7780}" type="slidenum">
              <a:rPr lang="en-US" sz="1400">
                <a:latin typeface="Times New Roman" charset="0"/>
              </a:rPr>
              <a:pPr algn="l" eaLnBrk="1" fontAlgn="base" hangingPunct="1">
                <a:spcBef>
                  <a:spcPct val="0"/>
                </a:spcBef>
                <a:spcAft>
                  <a:spcPct val="0"/>
                </a:spcAft>
              </a:pPr>
              <a:t>26</a:t>
            </a:fld>
            <a:endParaRPr lang="en-US" sz="1400">
              <a:latin typeface="Times New Roman" charset="0"/>
            </a:endParaRPr>
          </a:p>
        </p:txBody>
      </p:sp>
      <p:graphicFrame>
        <p:nvGraphicFramePr>
          <p:cNvPr id="53250" name="Object 2"/>
          <p:cNvGraphicFramePr>
            <a:graphicFrameLocks noChangeAspect="1"/>
          </p:cNvGraphicFramePr>
          <p:nvPr/>
        </p:nvGraphicFramePr>
        <p:xfrm>
          <a:off x="419100" y="2768600"/>
          <a:ext cx="8467725" cy="2009775"/>
        </p:xfrm>
        <a:graphic>
          <a:graphicData uri="http://schemas.openxmlformats.org/presentationml/2006/ole">
            <mc:AlternateContent xmlns:mc="http://schemas.openxmlformats.org/markup-compatibility/2006">
              <mc:Choice xmlns:v="urn:schemas-microsoft-com:vml" Requires="v">
                <p:oleObj spid="_x0000_s53396" name="VISIO" r:id="rId4" imgW="7315200" imgH="1651000" progId="Visio.Drawing.4">
                  <p:embed/>
                </p:oleObj>
              </mc:Choice>
              <mc:Fallback>
                <p:oleObj name="VISIO" r:id="rId4" imgW="7315200" imgH="1651000" progId="Visio.Drawing.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2768600"/>
                        <a:ext cx="846772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3252" name="Object 3"/>
          <p:cNvGraphicFramePr>
            <a:graphicFrameLocks noChangeAspect="1"/>
          </p:cNvGraphicFramePr>
          <p:nvPr/>
        </p:nvGraphicFramePr>
        <p:xfrm>
          <a:off x="457200" y="5310188"/>
          <a:ext cx="8467725" cy="1122362"/>
        </p:xfrm>
        <a:graphic>
          <a:graphicData uri="http://schemas.openxmlformats.org/presentationml/2006/ole">
            <mc:AlternateContent xmlns:mc="http://schemas.openxmlformats.org/markup-compatibility/2006">
              <mc:Choice xmlns:v="urn:schemas-microsoft-com:vml" Requires="v">
                <p:oleObj spid="_x0000_s53397" name="VISIO" r:id="rId6" imgW="7327900" imgH="850900" progId="Visio.Drawing.4">
                  <p:embed/>
                </p:oleObj>
              </mc:Choice>
              <mc:Fallback>
                <p:oleObj name="VISIO" r:id="rId6" imgW="7327900" imgH="850900" progId="Visio.Drawing.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310188"/>
                        <a:ext cx="8467725" cy="1122362"/>
                      </a:xfrm>
                      <a:prstGeom prst="rect">
                        <a:avLst/>
                      </a:prstGeom>
                      <a:solidFill>
                        <a:srgbClr val="FFBE7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53" name="Line 7"/>
          <p:cNvSpPr>
            <a:spLocks noChangeShapeType="1"/>
          </p:cNvSpPr>
          <p:nvPr/>
        </p:nvSpPr>
        <p:spPr bwMode="auto">
          <a:xfrm flipH="1">
            <a:off x="609600" y="4648200"/>
            <a:ext cx="3048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54" name="Line 8"/>
          <p:cNvSpPr>
            <a:spLocks noChangeShapeType="1"/>
          </p:cNvSpPr>
          <p:nvPr/>
        </p:nvSpPr>
        <p:spPr bwMode="auto">
          <a:xfrm flipH="1">
            <a:off x="2057400" y="4191000"/>
            <a:ext cx="7620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55" name="Line 9"/>
          <p:cNvSpPr>
            <a:spLocks noChangeShapeType="1"/>
          </p:cNvSpPr>
          <p:nvPr/>
        </p:nvSpPr>
        <p:spPr bwMode="auto">
          <a:xfrm flipH="1">
            <a:off x="7467600" y="46482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56" name="Line 10"/>
          <p:cNvSpPr>
            <a:spLocks noChangeShapeType="1"/>
          </p:cNvSpPr>
          <p:nvPr/>
        </p:nvSpPr>
        <p:spPr bwMode="auto">
          <a:xfrm flipH="1">
            <a:off x="8763000" y="46482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title"/>
          </p:nvPr>
        </p:nvSpPr>
        <p:spPr/>
        <p:txBody>
          <a:bodyPr>
            <a:normAutofit fontScale="90000"/>
          </a:bodyPr>
          <a:lstStyle/>
          <a:p>
            <a:pPr eaLnBrk="1" hangingPunct="1"/>
            <a:r>
              <a:rPr lang="en-US" dirty="0" smtClean="0">
                <a:latin typeface="Arial" charset="0"/>
              </a:rPr>
              <a:t>Encapsulation: </a:t>
            </a:r>
            <a:r>
              <a:rPr lang="en-US" dirty="0">
                <a:latin typeface="Arial" charset="0"/>
              </a:rPr>
              <a:t/>
            </a:r>
            <a:br>
              <a:rPr lang="en-US" dirty="0">
                <a:latin typeface="Arial" charset="0"/>
              </a:rPr>
            </a:br>
            <a:r>
              <a:rPr lang="en-US" dirty="0">
                <a:latin typeface="Arial" charset="0"/>
              </a:rPr>
              <a:t>IP Header</a:t>
            </a:r>
          </a:p>
        </p:txBody>
      </p:sp>
      <p:sp>
        <p:nvSpPr>
          <p:cNvPr id="55297" name="Slide Number Placeholder 3"/>
          <p:cNvSpPr>
            <a:spLocks noGrp="1"/>
          </p:cNvSpPr>
          <p:nvPr>
            <p:ph type="sldNum" sz="quarter" idx="12"/>
          </p:nvPr>
        </p:nvSpPr>
        <p:spPr bwMode="auto">
          <a:xfrm>
            <a:off x="381000" y="6288088"/>
            <a:ext cx="1887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l" eaLnBrk="1" fontAlgn="base" hangingPunct="1">
              <a:spcBef>
                <a:spcPct val="0"/>
              </a:spcBef>
              <a:spcAft>
                <a:spcPct val="0"/>
              </a:spcAft>
            </a:pPr>
            <a:fld id="{34178050-F644-8740-A09C-3AC7CC49C210}" type="slidenum">
              <a:rPr lang="en-US" sz="1400">
                <a:latin typeface="Times New Roman" charset="0"/>
              </a:rPr>
              <a:pPr algn="l" eaLnBrk="1" fontAlgn="base" hangingPunct="1">
                <a:spcBef>
                  <a:spcPct val="0"/>
                </a:spcBef>
                <a:spcAft>
                  <a:spcPct val="0"/>
                </a:spcAft>
              </a:pPr>
              <a:t>27</a:t>
            </a:fld>
            <a:endParaRPr lang="en-US" sz="1400">
              <a:latin typeface="Times New Roman" charset="0"/>
            </a:endParaRPr>
          </a:p>
        </p:txBody>
      </p:sp>
      <p:graphicFrame>
        <p:nvGraphicFramePr>
          <p:cNvPr id="55299" name="Object 2"/>
          <p:cNvGraphicFramePr>
            <a:graphicFrameLocks noChangeAspect="1"/>
          </p:cNvGraphicFramePr>
          <p:nvPr/>
        </p:nvGraphicFramePr>
        <p:xfrm>
          <a:off x="457200" y="5310188"/>
          <a:ext cx="8467725" cy="1122362"/>
        </p:xfrm>
        <a:graphic>
          <a:graphicData uri="http://schemas.openxmlformats.org/presentationml/2006/ole">
            <mc:AlternateContent xmlns:mc="http://schemas.openxmlformats.org/markup-compatibility/2006">
              <mc:Choice xmlns:v="urn:schemas-microsoft-com:vml" Requires="v">
                <p:oleObj spid="_x0000_s55442" name="VISIO" r:id="rId3" imgW="7327900" imgH="850900" progId="Visio.Drawing.4">
                  <p:embed/>
                </p:oleObj>
              </mc:Choice>
              <mc:Fallback>
                <p:oleObj name="VISIO" r:id="rId3" imgW="7327900" imgH="850900" progId="Visio.Drawing.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310188"/>
                        <a:ext cx="8467725" cy="1122362"/>
                      </a:xfrm>
                      <a:prstGeom prst="rect">
                        <a:avLst/>
                      </a:prstGeom>
                      <a:solidFill>
                        <a:srgbClr val="FFBE7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00" name="Line 7"/>
          <p:cNvSpPr>
            <a:spLocks noChangeShapeType="1"/>
          </p:cNvSpPr>
          <p:nvPr/>
        </p:nvSpPr>
        <p:spPr bwMode="auto">
          <a:xfrm>
            <a:off x="1676400" y="4191000"/>
            <a:ext cx="3048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1" name="Line 8"/>
          <p:cNvSpPr>
            <a:spLocks noChangeShapeType="1"/>
          </p:cNvSpPr>
          <p:nvPr/>
        </p:nvSpPr>
        <p:spPr bwMode="auto">
          <a:xfrm flipH="1">
            <a:off x="3276600" y="4191000"/>
            <a:ext cx="49530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55302" name="Object 3"/>
          <p:cNvGraphicFramePr>
            <a:graphicFrameLocks noChangeAspect="1"/>
          </p:cNvGraphicFramePr>
          <p:nvPr/>
        </p:nvGraphicFramePr>
        <p:xfrm>
          <a:off x="381000" y="1704975"/>
          <a:ext cx="8467725" cy="2714625"/>
        </p:xfrm>
        <a:graphic>
          <a:graphicData uri="http://schemas.openxmlformats.org/presentationml/2006/ole">
            <mc:AlternateContent xmlns:mc="http://schemas.openxmlformats.org/markup-compatibility/2006">
              <mc:Choice xmlns:v="urn:schemas-microsoft-com:vml" Requires="v">
                <p:oleObj spid="_x0000_s55443" name="VISIO" r:id="rId5" imgW="7315200" imgH="2286000" progId="Visio.Drawing.6">
                  <p:embed/>
                </p:oleObj>
              </mc:Choice>
              <mc:Fallback>
                <p:oleObj name="VISIO" r:id="rId5" imgW="7315200" imgH="2286000" progId="Visio.Drawing.6">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704975"/>
                        <a:ext cx="846772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pPr eaLnBrk="1" hangingPunct="1"/>
            <a:r>
              <a:rPr lang="en-US" dirty="0" smtClean="0">
                <a:latin typeface="Arial" charset="0"/>
              </a:rPr>
              <a:t>Encapsulation: </a:t>
            </a:r>
            <a:r>
              <a:rPr lang="en-US" dirty="0">
                <a:latin typeface="Arial" charset="0"/>
              </a:rPr>
              <a:t/>
            </a:r>
            <a:br>
              <a:rPr lang="en-US" dirty="0">
                <a:latin typeface="Arial" charset="0"/>
              </a:rPr>
            </a:br>
            <a:r>
              <a:rPr lang="en-US" dirty="0">
                <a:latin typeface="Arial" charset="0"/>
              </a:rPr>
              <a:t>TCP Header</a:t>
            </a:r>
          </a:p>
        </p:txBody>
      </p:sp>
      <p:graphicFrame>
        <p:nvGraphicFramePr>
          <p:cNvPr id="56326" name="Object 3"/>
          <p:cNvGraphicFramePr>
            <a:graphicFrameLocks noGrp="1" noChangeAspect="1"/>
          </p:cNvGraphicFramePr>
          <p:nvPr>
            <p:ph idx="1"/>
          </p:nvPr>
        </p:nvGraphicFramePr>
        <p:xfrm>
          <a:off x="2341563" y="1444625"/>
          <a:ext cx="5137150" cy="3263900"/>
        </p:xfrm>
        <a:graphic>
          <a:graphicData uri="http://schemas.openxmlformats.org/presentationml/2006/ole">
            <mc:AlternateContent xmlns:mc="http://schemas.openxmlformats.org/markup-compatibility/2006">
              <mc:Choice xmlns:v="urn:schemas-microsoft-com:vml" Requires="v">
                <p:oleObj spid="_x0000_s56468" name="VISIO" r:id="rId3" imgW="5676900" imgH="3606800" progId="Visio.Drawing.6">
                  <p:embed/>
                </p:oleObj>
              </mc:Choice>
              <mc:Fallback>
                <p:oleObj name="VISIO" r:id="rId3" imgW="5676900" imgH="3606800" progId="Visio.Drawing.6">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1563" y="1444625"/>
                        <a:ext cx="5137150" cy="326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6321" name="Slide Number Placeholder 3"/>
          <p:cNvSpPr>
            <a:spLocks noGrp="1"/>
          </p:cNvSpPr>
          <p:nvPr>
            <p:ph type="sldNum" sz="quarter" idx="12"/>
          </p:nvPr>
        </p:nvSpPr>
        <p:spPr bwMode="auto">
          <a:xfrm>
            <a:off x="381000" y="6288088"/>
            <a:ext cx="1887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l" eaLnBrk="1" fontAlgn="base" hangingPunct="1">
              <a:spcBef>
                <a:spcPct val="0"/>
              </a:spcBef>
              <a:spcAft>
                <a:spcPct val="0"/>
              </a:spcAft>
            </a:pPr>
            <a:fld id="{EACE0EE1-7C22-F844-B581-5E8559113728}" type="slidenum">
              <a:rPr lang="en-US" sz="1400">
                <a:latin typeface="Times New Roman" charset="0"/>
              </a:rPr>
              <a:pPr algn="l" eaLnBrk="1" fontAlgn="base" hangingPunct="1">
                <a:spcBef>
                  <a:spcPct val="0"/>
                </a:spcBef>
                <a:spcAft>
                  <a:spcPct val="0"/>
                </a:spcAft>
              </a:pPr>
              <a:t>28</a:t>
            </a:fld>
            <a:endParaRPr lang="en-US" sz="1400">
              <a:latin typeface="Times New Roman" charset="0"/>
            </a:endParaRPr>
          </a:p>
        </p:txBody>
      </p:sp>
      <p:graphicFrame>
        <p:nvGraphicFramePr>
          <p:cNvPr id="56323" name="Object 2"/>
          <p:cNvGraphicFramePr>
            <a:graphicFrameLocks noChangeAspect="1"/>
          </p:cNvGraphicFramePr>
          <p:nvPr/>
        </p:nvGraphicFramePr>
        <p:xfrm>
          <a:off x="457200" y="5310188"/>
          <a:ext cx="8467725" cy="1122362"/>
        </p:xfrm>
        <a:graphic>
          <a:graphicData uri="http://schemas.openxmlformats.org/presentationml/2006/ole">
            <mc:AlternateContent xmlns:mc="http://schemas.openxmlformats.org/markup-compatibility/2006">
              <mc:Choice xmlns:v="urn:schemas-microsoft-com:vml" Requires="v">
                <p:oleObj spid="_x0000_s56469" name="VISIO" r:id="rId5" imgW="7327900" imgH="850900" progId="Visio.Drawing.4">
                  <p:embed/>
                </p:oleObj>
              </mc:Choice>
              <mc:Fallback>
                <p:oleObj name="VISIO" r:id="rId5" imgW="7327900" imgH="850900" progId="Visio.Drawing.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5310188"/>
                        <a:ext cx="8467725" cy="1122362"/>
                      </a:xfrm>
                      <a:prstGeom prst="rect">
                        <a:avLst/>
                      </a:prstGeom>
                      <a:solidFill>
                        <a:srgbClr val="FFBE7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24" name="Line 4"/>
          <p:cNvSpPr>
            <a:spLocks noChangeShapeType="1"/>
          </p:cNvSpPr>
          <p:nvPr/>
        </p:nvSpPr>
        <p:spPr bwMode="auto">
          <a:xfrm>
            <a:off x="2590800" y="4495800"/>
            <a:ext cx="6858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25" name="Line 5"/>
          <p:cNvSpPr>
            <a:spLocks noChangeShapeType="1"/>
          </p:cNvSpPr>
          <p:nvPr/>
        </p:nvSpPr>
        <p:spPr bwMode="auto">
          <a:xfrm flipH="1">
            <a:off x="4572000" y="4572000"/>
            <a:ext cx="23622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27" name="Text Box 9"/>
          <p:cNvSpPr txBox="1">
            <a:spLocks noChangeArrowheads="1"/>
          </p:cNvSpPr>
          <p:nvPr/>
        </p:nvSpPr>
        <p:spPr bwMode="auto">
          <a:xfrm>
            <a:off x="7315200" y="4114800"/>
            <a:ext cx="1600200" cy="91598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spcBef>
                <a:spcPct val="50000"/>
              </a:spcBef>
            </a:pPr>
            <a:r>
              <a:rPr lang="en-US" sz="1800" b="1">
                <a:latin typeface="Arial" charset="0"/>
              </a:rPr>
              <a:t>Option:</a:t>
            </a:r>
            <a:r>
              <a:rPr lang="en-US" sz="1800">
                <a:latin typeface="Arial" charset="0"/>
              </a:rPr>
              <a:t> maximum segment size</a:t>
            </a:r>
            <a:endParaRPr lang="en-US">
              <a:latin typeface="Times New Roman" charset="0"/>
            </a:endParaRPr>
          </a:p>
        </p:txBody>
      </p:sp>
      <p:sp>
        <p:nvSpPr>
          <p:cNvPr id="56328" name="AutoShape 10"/>
          <p:cNvSpPr>
            <a:spLocks/>
          </p:cNvSpPr>
          <p:nvPr/>
        </p:nvSpPr>
        <p:spPr bwMode="auto">
          <a:xfrm>
            <a:off x="7086600" y="4114800"/>
            <a:ext cx="76200" cy="457200"/>
          </a:xfrm>
          <a:prstGeom prst="rightBrace">
            <a:avLst>
              <a:gd name="adj1" fmla="val 50000"/>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81001" y="169334"/>
            <a:ext cx="8407400" cy="1202266"/>
          </a:xfrm>
        </p:spPr>
        <p:txBody>
          <a:bodyPr>
            <a:normAutofit fontScale="90000"/>
          </a:bodyPr>
          <a:lstStyle/>
          <a:p>
            <a:pPr eaLnBrk="1" hangingPunct="1"/>
            <a:r>
              <a:rPr lang="en-US" dirty="0">
                <a:latin typeface="Arial" charset="0"/>
              </a:rPr>
              <a:t>Different </a:t>
            </a:r>
            <a:r>
              <a:rPr lang="en-US" dirty="0" smtClean="0">
                <a:latin typeface="Arial" charset="0"/>
              </a:rPr>
              <a:t>Protocol Views </a:t>
            </a:r>
            <a:r>
              <a:rPr lang="en-US" dirty="0">
                <a:latin typeface="Arial" charset="0"/>
              </a:rPr>
              <a:t>of Networking</a:t>
            </a:r>
          </a:p>
        </p:txBody>
      </p:sp>
      <p:sp>
        <p:nvSpPr>
          <p:cNvPr id="57347" name="Rectangle 3"/>
          <p:cNvSpPr>
            <a:spLocks noGrp="1" noChangeArrowheads="1"/>
          </p:cNvSpPr>
          <p:nvPr>
            <p:ph idx="1"/>
          </p:nvPr>
        </p:nvSpPr>
        <p:spPr>
          <a:xfrm>
            <a:off x="381000" y="1827212"/>
            <a:ext cx="8407400" cy="966788"/>
          </a:xfrm>
          <a:solidFill>
            <a:schemeClr val="bg2"/>
          </a:solidFill>
        </p:spPr>
        <p:txBody>
          <a:bodyPr>
            <a:normAutofit/>
          </a:bodyPr>
          <a:lstStyle/>
          <a:p>
            <a:pPr marL="0" indent="0" algn="ctr" eaLnBrk="1" hangingPunct="1">
              <a:lnSpc>
                <a:spcPct val="70000"/>
              </a:lnSpc>
              <a:buFont typeface="Wingdings 2" charset="0"/>
              <a:buNone/>
            </a:pPr>
            <a:r>
              <a:rPr lang="en-US" altLang="ja-JP" sz="2400" dirty="0"/>
              <a:t>Application (e.g. HTTP) and Transport Layer (e.g. TCP) view of the network</a:t>
            </a:r>
          </a:p>
          <a:p>
            <a:pPr marL="0" indent="0" algn="ctr" eaLnBrk="1" hangingPunct="1">
              <a:lnSpc>
                <a:spcPct val="70000"/>
              </a:lnSpc>
              <a:buFont typeface="Wingdings 2" charset="0"/>
              <a:buNone/>
            </a:pPr>
            <a:r>
              <a:rPr lang="en-US" sz="2400" dirty="0"/>
              <a:t>End to End Transmission</a:t>
            </a:r>
          </a:p>
        </p:txBody>
      </p:sp>
      <p:sp>
        <p:nvSpPr>
          <p:cNvPr id="57345" name="Slide Number Placeholder 3"/>
          <p:cNvSpPr>
            <a:spLocks noGrp="1"/>
          </p:cNvSpPr>
          <p:nvPr>
            <p:ph type="sldNum" sz="quarter" idx="12"/>
          </p:nvPr>
        </p:nvSpPr>
        <p:spPr bwMode="auto">
          <a:xfrm>
            <a:off x="381000" y="6288088"/>
            <a:ext cx="1887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l" eaLnBrk="1" fontAlgn="base" hangingPunct="1">
              <a:spcBef>
                <a:spcPct val="0"/>
              </a:spcBef>
              <a:spcAft>
                <a:spcPct val="0"/>
              </a:spcAft>
            </a:pPr>
            <a:fld id="{C3CF7BF1-461C-4D40-B545-A4213FEE123B}" type="slidenum">
              <a:rPr lang="en-US" sz="1400">
                <a:latin typeface="Times New Roman" charset="0"/>
              </a:rPr>
              <a:pPr algn="l" eaLnBrk="1" fontAlgn="base" hangingPunct="1">
                <a:spcBef>
                  <a:spcPct val="0"/>
                </a:spcBef>
                <a:spcAft>
                  <a:spcPct val="0"/>
                </a:spcAft>
              </a:pPr>
              <a:t>29</a:t>
            </a:fld>
            <a:endParaRPr lang="en-US" sz="1400">
              <a:latin typeface="Times New Roman" charset="0"/>
            </a:endParaRPr>
          </a:p>
        </p:txBody>
      </p:sp>
      <p:sp>
        <p:nvSpPr>
          <p:cNvPr id="57348" name="Rectangle 6"/>
          <p:cNvSpPr>
            <a:spLocks noChangeArrowheads="1"/>
          </p:cNvSpPr>
          <p:nvPr/>
        </p:nvSpPr>
        <p:spPr bwMode="auto">
          <a:xfrm>
            <a:off x="2776538" y="2338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graphicFrame>
        <p:nvGraphicFramePr>
          <p:cNvPr id="57349" name="Object 2"/>
          <p:cNvGraphicFramePr>
            <a:graphicFrameLocks noChangeAspect="1"/>
          </p:cNvGraphicFramePr>
          <p:nvPr>
            <p:extLst>
              <p:ext uri="{D42A27DB-BD31-4B8C-83A1-F6EECF244321}">
                <p14:modId xmlns:p14="http://schemas.microsoft.com/office/powerpoint/2010/main" val="964736295"/>
              </p:ext>
            </p:extLst>
          </p:nvPr>
        </p:nvGraphicFramePr>
        <p:xfrm>
          <a:off x="762000" y="2794000"/>
          <a:ext cx="6900863" cy="3759200"/>
        </p:xfrm>
        <a:graphic>
          <a:graphicData uri="http://schemas.openxmlformats.org/presentationml/2006/ole">
            <mc:AlternateContent xmlns:mc="http://schemas.openxmlformats.org/markup-compatibility/2006">
              <mc:Choice xmlns:v="urn:schemas-microsoft-com:vml" Requires="v">
                <p:oleObj spid="_x0000_s57425" r:id="rId3" imgW="6375400" imgH="4368800" progId="Visio.Drawing.6">
                  <p:embed/>
                </p:oleObj>
              </mc:Choice>
              <mc:Fallback>
                <p:oleObj r:id="rId3" imgW="6375400" imgH="4368800" progId="Visio.Drawing.6">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794000"/>
                        <a:ext cx="6900863" cy="3759200"/>
                      </a:xfrm>
                      <a:prstGeom prst="rect">
                        <a:avLst/>
                      </a:prstGeom>
                      <a:solidFill>
                        <a:srgbClr val="FFBE7F"/>
                      </a:solidFill>
                      <a:ln>
                        <a:noFill/>
                      </a:ln>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4"/>
          <p:cNvSpPr>
            <a:spLocks noGrp="1"/>
          </p:cNvSpPr>
          <p:nvPr>
            <p:ph type="title"/>
          </p:nvPr>
        </p:nvSpPr>
        <p:spPr/>
        <p:txBody>
          <a:bodyPr/>
          <a:lstStyle/>
          <a:p>
            <a:pPr eaLnBrk="1" hangingPunct="1"/>
            <a:r>
              <a:rPr lang="en-US" sz="3200">
                <a:latin typeface="Trebuchet MS" charset="0"/>
              </a:rPr>
              <a:t>The Internet: A Collection of Networks</a:t>
            </a:r>
          </a:p>
        </p:txBody>
      </p:sp>
      <p:pic>
        <p:nvPicPr>
          <p:cNvPr id="21506"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t="1906" b="1906"/>
          <a:stretch>
            <a:fillRect/>
          </a:stretch>
        </p:blip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79463" y="381000"/>
            <a:ext cx="7583487" cy="736600"/>
          </a:xfrm>
        </p:spPr>
        <p:txBody>
          <a:bodyPr>
            <a:normAutofit fontScale="90000"/>
          </a:bodyPr>
          <a:lstStyle/>
          <a:p>
            <a:pPr eaLnBrk="1" hangingPunct="1"/>
            <a:r>
              <a:rPr lang="en-US" dirty="0">
                <a:latin typeface="Arial" charset="0"/>
              </a:rPr>
              <a:t>IP View of the Network</a:t>
            </a:r>
            <a:br>
              <a:rPr lang="en-US" dirty="0">
                <a:latin typeface="Arial" charset="0"/>
              </a:rPr>
            </a:br>
            <a:endParaRPr lang="en-US" dirty="0">
              <a:latin typeface="Arial" charset="0"/>
            </a:endParaRPr>
          </a:p>
        </p:txBody>
      </p:sp>
      <p:sp>
        <p:nvSpPr>
          <p:cNvPr id="58369" name="Slide Number Placeholder 2"/>
          <p:cNvSpPr>
            <a:spLocks noGrp="1"/>
          </p:cNvSpPr>
          <p:nvPr>
            <p:ph type="sldNum" sz="quarter" idx="12"/>
          </p:nvPr>
        </p:nvSpPr>
        <p:spPr bwMode="auto">
          <a:xfrm>
            <a:off x="381000" y="6288088"/>
            <a:ext cx="1887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l" eaLnBrk="1" fontAlgn="base" hangingPunct="1">
              <a:spcBef>
                <a:spcPct val="0"/>
              </a:spcBef>
              <a:spcAft>
                <a:spcPct val="0"/>
              </a:spcAft>
            </a:pPr>
            <a:fld id="{5A0B48E5-0C93-5E46-A6F3-5E5C001473D1}" type="slidenum">
              <a:rPr lang="en-US" sz="1400">
                <a:latin typeface="Times New Roman" charset="0"/>
              </a:rPr>
              <a:pPr algn="l" eaLnBrk="1" fontAlgn="base" hangingPunct="1">
                <a:spcBef>
                  <a:spcPct val="0"/>
                </a:spcBef>
                <a:spcAft>
                  <a:spcPct val="0"/>
                </a:spcAft>
              </a:pPr>
              <a:t>30</a:t>
            </a:fld>
            <a:endParaRPr lang="en-US" sz="1400">
              <a:latin typeface="Times New Roman" charset="0"/>
            </a:endParaRPr>
          </a:p>
        </p:txBody>
      </p:sp>
      <p:graphicFrame>
        <p:nvGraphicFramePr>
          <p:cNvPr id="58371" name="Object 2"/>
          <p:cNvGraphicFramePr>
            <a:graphicFrameLocks noChangeAspect="1"/>
          </p:cNvGraphicFramePr>
          <p:nvPr>
            <p:extLst>
              <p:ext uri="{D42A27DB-BD31-4B8C-83A1-F6EECF244321}">
                <p14:modId xmlns:p14="http://schemas.microsoft.com/office/powerpoint/2010/main" val="1089193282"/>
              </p:ext>
            </p:extLst>
          </p:nvPr>
        </p:nvGraphicFramePr>
        <p:xfrm>
          <a:off x="269875" y="2043113"/>
          <a:ext cx="8602663" cy="4244975"/>
        </p:xfrm>
        <a:graphic>
          <a:graphicData uri="http://schemas.openxmlformats.org/presentationml/2006/ole">
            <mc:AlternateContent xmlns:mc="http://schemas.openxmlformats.org/markup-compatibility/2006">
              <mc:Choice xmlns:v="urn:schemas-microsoft-com:vml" Requires="v">
                <p:oleObj spid="_x0000_s58445" name="VISIO" r:id="rId3" imgW="7340600" imgH="3683000" progId="Visio.Drawing.6">
                  <p:embed/>
                </p:oleObj>
              </mc:Choice>
              <mc:Fallback>
                <p:oleObj name="VISIO" r:id="rId3" imgW="7340600" imgH="3683000" progId="Visio.Drawing.6">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75" y="2043113"/>
                        <a:ext cx="8602663" cy="4244975"/>
                      </a:xfrm>
                      <a:prstGeom prst="rect">
                        <a:avLst/>
                      </a:prstGeom>
                      <a:solidFill>
                        <a:srgbClr val="FFBE7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931334" y="1100667"/>
            <a:ext cx="7179734" cy="584776"/>
          </a:xfrm>
          <a:prstGeom prst="rect">
            <a:avLst/>
          </a:prstGeom>
          <a:solidFill>
            <a:srgbClr val="EEECE1"/>
          </a:solidFill>
        </p:spPr>
        <p:txBody>
          <a:bodyPr wrap="square" rtlCol="0">
            <a:spAutoFit/>
          </a:bodyPr>
          <a:lstStyle/>
          <a:p>
            <a:r>
              <a:rPr lang="en-US" sz="3200" dirty="0">
                <a:latin typeface="+mn-lt"/>
              </a:rPr>
              <a:t>Concatenation of </a:t>
            </a:r>
            <a:r>
              <a:rPr lang="en-US" sz="3200" dirty="0" smtClean="0">
                <a:latin typeface="+mn-lt"/>
              </a:rPr>
              <a:t>Networks via Routers </a:t>
            </a:r>
            <a:endParaRPr lang="en-US" sz="32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79463" y="536576"/>
            <a:ext cx="7583487" cy="665692"/>
          </a:xfrm>
        </p:spPr>
        <p:txBody>
          <a:bodyPr>
            <a:normAutofit fontScale="90000"/>
          </a:bodyPr>
          <a:lstStyle/>
          <a:p>
            <a:pPr eaLnBrk="1" hangingPunct="1"/>
            <a:r>
              <a:rPr lang="en-US" dirty="0">
                <a:latin typeface="Arial" charset="0"/>
              </a:rPr>
              <a:t>Ethernet</a:t>
            </a:r>
            <a:r>
              <a:rPr lang="en-US" altLang="ja-JP" dirty="0">
                <a:latin typeface="Arial" charset="0"/>
              </a:rPr>
              <a:t> view of the network</a:t>
            </a:r>
            <a:br>
              <a:rPr lang="en-US" altLang="ja-JP" dirty="0">
                <a:latin typeface="Arial" charset="0"/>
              </a:rPr>
            </a:br>
            <a:endParaRPr lang="en-US" dirty="0">
              <a:latin typeface="Arial" charset="0"/>
            </a:endParaRPr>
          </a:p>
        </p:txBody>
      </p:sp>
      <p:sp>
        <p:nvSpPr>
          <p:cNvPr id="59393" name="Slide Number Placeholder 3"/>
          <p:cNvSpPr>
            <a:spLocks noGrp="1"/>
          </p:cNvSpPr>
          <p:nvPr>
            <p:ph type="sldNum" sz="quarter" idx="12"/>
          </p:nvPr>
        </p:nvSpPr>
        <p:spPr bwMode="auto">
          <a:xfrm>
            <a:off x="381000" y="6288088"/>
            <a:ext cx="1887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l" eaLnBrk="1" fontAlgn="base" hangingPunct="1">
              <a:spcBef>
                <a:spcPct val="0"/>
              </a:spcBef>
              <a:spcAft>
                <a:spcPct val="0"/>
              </a:spcAft>
            </a:pPr>
            <a:fld id="{44A164D5-1ACA-C747-B598-3508651F621B}" type="slidenum">
              <a:rPr lang="en-US" sz="1400">
                <a:latin typeface="Times New Roman" charset="0"/>
              </a:rPr>
              <a:pPr algn="l" eaLnBrk="1" fontAlgn="base" hangingPunct="1">
                <a:spcBef>
                  <a:spcPct val="0"/>
                </a:spcBef>
                <a:spcAft>
                  <a:spcPct val="0"/>
                </a:spcAft>
              </a:pPr>
              <a:t>31</a:t>
            </a:fld>
            <a:endParaRPr lang="en-US" sz="1400">
              <a:latin typeface="Times New Roman" charset="0"/>
            </a:endParaRPr>
          </a:p>
        </p:txBody>
      </p:sp>
      <p:sp>
        <p:nvSpPr>
          <p:cNvPr id="59395" name="Rectangle 4"/>
          <p:cNvSpPr>
            <a:spLocks noChangeArrowheads="1"/>
          </p:cNvSpPr>
          <p:nvPr/>
        </p:nvSpPr>
        <p:spPr bwMode="auto">
          <a:xfrm>
            <a:off x="2776538" y="2338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9396" name="Rectangle 7"/>
          <p:cNvSpPr>
            <a:spLocks noChangeArrowheads="1"/>
          </p:cNvSpPr>
          <p:nvPr/>
        </p:nvSpPr>
        <p:spPr bwMode="auto">
          <a:xfrm>
            <a:off x="2705100" y="2409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graphicFrame>
        <p:nvGraphicFramePr>
          <p:cNvPr id="59397" name="Object 2"/>
          <p:cNvGraphicFramePr>
            <a:graphicFrameLocks noChangeAspect="1"/>
          </p:cNvGraphicFramePr>
          <p:nvPr/>
        </p:nvGraphicFramePr>
        <p:xfrm>
          <a:off x="1371600" y="2362200"/>
          <a:ext cx="6667500" cy="3640138"/>
        </p:xfrm>
        <a:graphic>
          <a:graphicData uri="http://schemas.openxmlformats.org/presentationml/2006/ole">
            <mc:AlternateContent xmlns:mc="http://schemas.openxmlformats.org/markup-compatibility/2006">
              <mc:Choice xmlns:v="urn:schemas-microsoft-com:vml" Requires="v">
                <p:oleObj spid="_x0000_s59471" r:id="rId3" imgW="5245100" imgH="2870200" progId="Visio.Drawing.6">
                  <p:embed/>
                </p:oleObj>
              </mc:Choice>
              <mc:Fallback>
                <p:oleObj r:id="rId3" imgW="5245100" imgH="2870200" progId="Visio.Drawing.6">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362200"/>
                        <a:ext cx="6667500" cy="3640138"/>
                      </a:xfrm>
                      <a:prstGeom prst="rect">
                        <a:avLst/>
                      </a:prstGeom>
                      <a:solidFill>
                        <a:srgbClr val="FFBE7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3417648" y="1236134"/>
            <a:ext cx="1941557" cy="523220"/>
          </a:xfrm>
          <a:prstGeom prst="rect">
            <a:avLst/>
          </a:prstGeom>
          <a:solidFill>
            <a:srgbClr val="EEECE1"/>
          </a:solidFill>
        </p:spPr>
        <p:txBody>
          <a:bodyPr wrap="none" rtlCol="0">
            <a:spAutoFit/>
          </a:bodyPr>
          <a:lstStyle/>
          <a:p>
            <a:pPr algn="ctr"/>
            <a:r>
              <a:rPr lang="en-US" altLang="ja-JP" sz="2800" dirty="0">
                <a:latin typeface="Arial" charset="0"/>
              </a:rPr>
              <a:t>Single </a:t>
            </a:r>
            <a:r>
              <a:rPr lang="en-US" altLang="ja-JP" sz="2800" dirty="0" smtClean="0">
                <a:latin typeface="Arial" charset="0"/>
              </a:rPr>
              <a:t>Link</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9705"/>
            <a:ext cx="8229600" cy="1143000"/>
          </a:xfrm>
        </p:spPr>
        <p:txBody>
          <a:bodyPr/>
          <a:lstStyle/>
          <a:p>
            <a:pPr algn="l"/>
            <a:r>
              <a:rPr lang="en-US" b="1" dirty="0" smtClean="0"/>
              <a:t>APPLICATION LAYER</a:t>
            </a:r>
            <a:endParaRPr lang="en-US" b="1" dirty="0"/>
          </a:p>
        </p:txBody>
      </p:sp>
    </p:spTree>
    <p:extLst>
      <p:ext uri="{BB962C8B-B14F-4D97-AF65-F5344CB8AC3E}">
        <p14:creationId xmlns:p14="http://schemas.microsoft.com/office/powerpoint/2010/main" val="318000539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3"/>
          <p:cNvSpPr>
            <a:spLocks noGrp="1"/>
          </p:cNvSpPr>
          <p:nvPr>
            <p:ph type="title"/>
          </p:nvPr>
        </p:nvSpPr>
        <p:spPr/>
        <p:txBody>
          <a:bodyPr/>
          <a:lstStyle/>
          <a:p>
            <a:r>
              <a:rPr lang="en-US">
                <a:latin typeface="Trebuchet MS" charset="0"/>
              </a:rPr>
              <a:t>Application Layer Protocols</a:t>
            </a:r>
          </a:p>
        </p:txBody>
      </p:sp>
      <p:sp>
        <p:nvSpPr>
          <p:cNvPr id="5" name="Content Placeholder 4"/>
          <p:cNvSpPr>
            <a:spLocks noGrp="1"/>
          </p:cNvSpPr>
          <p:nvPr>
            <p:ph idx="1"/>
          </p:nvPr>
        </p:nvSpPr>
        <p:spPr>
          <a:xfrm>
            <a:off x="779463" y="1828801"/>
            <a:ext cx="7583487" cy="2603500"/>
          </a:xfrm>
          <a:solidFill>
            <a:srgbClr val="EEECE1"/>
          </a:solidFill>
        </p:spPr>
        <p:txBody>
          <a:bodyPr>
            <a:normAutofit fontScale="92500" lnSpcReduction="20000"/>
          </a:bodyPr>
          <a:lstStyle/>
          <a:p>
            <a:pPr>
              <a:defRPr/>
            </a:pPr>
            <a:r>
              <a:rPr lang="en-US" dirty="0" smtClean="0"/>
              <a:t>Determine what </a:t>
            </a:r>
            <a:r>
              <a:rPr lang="en-US" i="1" dirty="0" smtClean="0"/>
              <a:t>messages</a:t>
            </a:r>
            <a:r>
              <a:rPr lang="en-US" dirty="0" smtClean="0"/>
              <a:t> are sent between applications</a:t>
            </a:r>
          </a:p>
          <a:p>
            <a:pPr lvl="1">
              <a:defRPr/>
            </a:pPr>
            <a:r>
              <a:rPr lang="en-US" dirty="0" smtClean="0"/>
              <a:t>Messages defined by </a:t>
            </a:r>
            <a:r>
              <a:rPr lang="en-US" i="1" dirty="0" smtClean="0"/>
              <a:t>syntax</a:t>
            </a:r>
            <a:r>
              <a:rPr lang="en-US" dirty="0" smtClean="0"/>
              <a:t> and </a:t>
            </a:r>
            <a:r>
              <a:rPr lang="en-US" i="1" dirty="0" smtClean="0"/>
              <a:t>semantics</a:t>
            </a:r>
            <a:endParaRPr lang="en-US" dirty="0" smtClean="0"/>
          </a:p>
          <a:p>
            <a:pPr>
              <a:defRPr/>
            </a:pPr>
            <a:r>
              <a:rPr lang="en-US" dirty="0" smtClean="0"/>
              <a:t>Various standards for messages, typically set by RFCs (Requests for Comments) hosted by the IETF (Internet Engineering Task Force)</a:t>
            </a:r>
          </a:p>
          <a:p>
            <a:pPr marL="366713" lvl="1" indent="0">
              <a:buFont typeface="Wingdings 2" charset="0"/>
              <a:buNone/>
              <a:defRPr/>
            </a:pPr>
            <a:endParaRPr lang="en-US" dirty="0" smtClean="0"/>
          </a:p>
          <a:p>
            <a:pP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a:latin typeface="Trebuchet MS" charset="0"/>
              </a:rPr>
              <a:t>E.G. HTTP Request</a:t>
            </a:r>
          </a:p>
        </p:txBody>
      </p:sp>
      <p:sp>
        <p:nvSpPr>
          <p:cNvPr id="61442" name="Content Placeholder 2"/>
          <p:cNvSpPr>
            <a:spLocks noGrp="1"/>
          </p:cNvSpPr>
          <p:nvPr>
            <p:ph idx="1"/>
          </p:nvPr>
        </p:nvSpPr>
        <p:spPr>
          <a:solidFill>
            <a:srgbClr val="EEECE1"/>
          </a:solidFill>
        </p:spPr>
        <p:txBody>
          <a:bodyPr>
            <a:normAutofit fontScale="92500" lnSpcReduction="10000"/>
          </a:bodyPr>
          <a:lstStyle/>
          <a:p>
            <a:r>
              <a:rPr lang="en-US" dirty="0">
                <a:latin typeface="Trebuchet MS" charset="0"/>
              </a:rPr>
              <a:t>If you connect to </a:t>
            </a:r>
            <a:r>
              <a:rPr lang="en-US" b="1" i="1" dirty="0">
                <a:latin typeface="Trebuchet MS" charset="0"/>
              </a:rPr>
              <a:t>Host</a:t>
            </a:r>
            <a:r>
              <a:rPr lang="en-US" i="1" dirty="0">
                <a:latin typeface="Trebuchet MS" charset="0"/>
              </a:rPr>
              <a:t> </a:t>
            </a:r>
            <a:r>
              <a:rPr lang="en-US" dirty="0" err="1">
                <a:latin typeface="Trebuchet MS" charset="0"/>
              </a:rPr>
              <a:t>www.cs.ucl.ac.uk</a:t>
            </a:r>
            <a:r>
              <a:rPr lang="en-US" i="1" dirty="0">
                <a:latin typeface="Trebuchet MS" charset="0"/>
              </a:rPr>
              <a:t> </a:t>
            </a:r>
            <a:r>
              <a:rPr lang="en-US" dirty="0">
                <a:latin typeface="Trebuchet MS" charset="0"/>
              </a:rPr>
              <a:t>at</a:t>
            </a:r>
            <a:r>
              <a:rPr lang="en-US" i="1" dirty="0">
                <a:latin typeface="Trebuchet MS" charset="0"/>
              </a:rPr>
              <a:t> </a:t>
            </a:r>
            <a:r>
              <a:rPr lang="en-US" b="1" i="1" dirty="0">
                <a:latin typeface="Trebuchet MS" charset="0"/>
              </a:rPr>
              <a:t>Port</a:t>
            </a:r>
            <a:r>
              <a:rPr lang="en-US" i="1" dirty="0">
                <a:latin typeface="Trebuchet MS" charset="0"/>
              </a:rPr>
              <a:t> </a:t>
            </a:r>
            <a:r>
              <a:rPr lang="en-US" dirty="0">
                <a:latin typeface="Trebuchet MS" charset="0"/>
              </a:rPr>
              <a:t>80</a:t>
            </a:r>
          </a:p>
          <a:p>
            <a:r>
              <a:rPr lang="en-US" dirty="0">
                <a:latin typeface="Trebuchet MS" charset="0"/>
              </a:rPr>
              <a:t>And then </a:t>
            </a:r>
            <a:r>
              <a:rPr lang="en-US" dirty="0" smtClean="0">
                <a:latin typeface="Trebuchet MS" charset="0"/>
              </a:rPr>
              <a:t>type </a:t>
            </a:r>
            <a:r>
              <a:rPr lang="en-US" dirty="0">
                <a:latin typeface="Trebuchet MS" charset="0"/>
              </a:rPr>
              <a:t>in ASCII the following message:</a:t>
            </a:r>
          </a:p>
          <a:p>
            <a:endParaRPr lang="en-US" dirty="0">
              <a:latin typeface="Trebuchet MS" charset="0"/>
            </a:endParaRPr>
          </a:p>
          <a:p>
            <a:pPr marL="1098550" lvl="3" indent="0">
              <a:buFont typeface="Wingdings 2" charset="0"/>
              <a:buNone/>
            </a:pPr>
            <a:r>
              <a:rPr lang="en-US" dirty="0">
                <a:latin typeface="Trebuchet MS" charset="0"/>
              </a:rPr>
              <a:t>GET /staff/</a:t>
            </a:r>
            <a:r>
              <a:rPr lang="en-US" dirty="0" err="1">
                <a:latin typeface="Trebuchet MS" charset="0"/>
              </a:rPr>
              <a:t>A.Steed</a:t>
            </a:r>
            <a:r>
              <a:rPr lang="en-US" dirty="0">
                <a:latin typeface="Trebuchet MS" charset="0"/>
              </a:rPr>
              <a:t>/ HTTP/1.1</a:t>
            </a:r>
            <a:endParaRPr lang="en-GB" dirty="0">
              <a:latin typeface="Trebuchet MS" charset="0"/>
            </a:endParaRPr>
          </a:p>
          <a:p>
            <a:pPr marL="1098550" lvl="3" indent="0">
              <a:buFont typeface="Wingdings 2" charset="0"/>
              <a:buNone/>
            </a:pPr>
            <a:r>
              <a:rPr lang="en-US" dirty="0">
                <a:latin typeface="Trebuchet MS" charset="0"/>
              </a:rPr>
              <a:t>Host: </a:t>
            </a:r>
            <a:r>
              <a:rPr lang="en-US" dirty="0" err="1">
                <a:latin typeface="Trebuchet MS" charset="0"/>
              </a:rPr>
              <a:t>www.cs.ucl.ac.uk</a:t>
            </a:r>
            <a:endParaRPr lang="en-GB" dirty="0">
              <a:latin typeface="Trebuchet MS" charset="0"/>
            </a:endParaRPr>
          </a:p>
          <a:p>
            <a:endParaRPr lang="en-US" dirty="0">
              <a:latin typeface="Trebuchet MS" charset="0"/>
            </a:endParaRPr>
          </a:p>
          <a:p>
            <a:r>
              <a:rPr lang="en-US" dirty="0">
                <a:latin typeface="Trebuchet MS" charset="0"/>
              </a:rPr>
              <a:t>And </a:t>
            </a:r>
            <a:r>
              <a:rPr lang="en-US" dirty="0" smtClean="0">
                <a:latin typeface="Trebuchet MS" charset="0"/>
              </a:rPr>
              <a:t>type </a:t>
            </a:r>
            <a:r>
              <a:rPr lang="en-US" dirty="0">
                <a:latin typeface="Trebuchet MS" charset="0"/>
              </a:rPr>
              <a:t>two carriage returns</a:t>
            </a:r>
          </a:p>
          <a:p>
            <a:r>
              <a:rPr lang="en-US" dirty="0">
                <a:latin typeface="Trebuchet MS" charset="0"/>
              </a:rPr>
              <a:t>You get …</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63" y="474663"/>
            <a:ext cx="7583487" cy="2996670"/>
          </a:xfrm>
          <a:solidFill>
            <a:srgbClr val="EEECE1"/>
          </a:solidFill>
        </p:spPr>
        <p:txBody>
          <a:bodyPr/>
          <a:lstStyle/>
          <a:p>
            <a:pPr marL="0" indent="0">
              <a:lnSpc>
                <a:spcPct val="70000"/>
              </a:lnSpc>
              <a:buFont typeface="Wingdings 2" charset="0"/>
              <a:buNone/>
              <a:defRPr/>
            </a:pPr>
            <a:r>
              <a:rPr lang="en-US" sz="1200" dirty="0"/>
              <a:t>HTTP/1.0 200 Document follows</a:t>
            </a:r>
            <a:endParaRPr lang="en-GB" sz="1200" dirty="0"/>
          </a:p>
          <a:p>
            <a:pPr marL="0" indent="0">
              <a:lnSpc>
                <a:spcPct val="70000"/>
              </a:lnSpc>
              <a:buFont typeface="Wingdings 2" charset="0"/>
              <a:buNone/>
              <a:defRPr/>
            </a:pPr>
            <a:r>
              <a:rPr lang="en-US" sz="1200" dirty="0"/>
              <a:t>MIME-Version: 1.0</a:t>
            </a:r>
            <a:endParaRPr lang="en-GB" sz="1200" dirty="0"/>
          </a:p>
          <a:p>
            <a:pPr marL="0" indent="0">
              <a:lnSpc>
                <a:spcPct val="70000"/>
              </a:lnSpc>
              <a:buFont typeface="Wingdings 2" charset="0"/>
              <a:buNone/>
              <a:defRPr/>
            </a:pPr>
            <a:r>
              <a:rPr lang="en-US" sz="1200" dirty="0"/>
              <a:t>Server: CERN/3.0</a:t>
            </a:r>
            <a:endParaRPr lang="en-GB" sz="1200" dirty="0"/>
          </a:p>
          <a:p>
            <a:pPr marL="0" indent="0">
              <a:lnSpc>
                <a:spcPct val="70000"/>
              </a:lnSpc>
              <a:buFont typeface="Wingdings 2" charset="0"/>
              <a:buNone/>
              <a:defRPr/>
            </a:pPr>
            <a:r>
              <a:rPr lang="en-US" sz="1200" dirty="0"/>
              <a:t>Date: Sun, 08 Feb 2009 15:25:18 GMT</a:t>
            </a:r>
            <a:endParaRPr lang="en-GB" sz="1200" dirty="0"/>
          </a:p>
          <a:p>
            <a:pPr marL="0" indent="0">
              <a:lnSpc>
                <a:spcPct val="70000"/>
              </a:lnSpc>
              <a:buFont typeface="Wingdings 2" charset="0"/>
              <a:buNone/>
              <a:defRPr/>
            </a:pPr>
            <a:r>
              <a:rPr lang="en-US" sz="1200" dirty="0"/>
              <a:t>Content-Type: text/html</a:t>
            </a:r>
            <a:endParaRPr lang="en-GB" sz="1200" dirty="0"/>
          </a:p>
          <a:p>
            <a:pPr marL="0" indent="0">
              <a:lnSpc>
                <a:spcPct val="70000"/>
              </a:lnSpc>
              <a:buFont typeface="Wingdings 2" charset="0"/>
              <a:buNone/>
              <a:defRPr/>
            </a:pPr>
            <a:r>
              <a:rPr lang="en-US" sz="1200" dirty="0"/>
              <a:t>Content-Length: 16150</a:t>
            </a:r>
            <a:endParaRPr lang="en-GB" sz="1200" dirty="0"/>
          </a:p>
          <a:p>
            <a:pPr marL="0" indent="0">
              <a:lnSpc>
                <a:spcPct val="70000"/>
              </a:lnSpc>
              <a:buFont typeface="Wingdings 2" charset="0"/>
              <a:buNone/>
              <a:defRPr/>
            </a:pPr>
            <a:r>
              <a:rPr lang="en-US" sz="1200" dirty="0"/>
              <a:t>Last-Modified: Wed, 21 Jan 2009 17:42:00 GMT</a:t>
            </a:r>
            <a:endParaRPr lang="en-GB" sz="1200" dirty="0"/>
          </a:p>
          <a:p>
            <a:pPr marL="0" indent="0">
              <a:lnSpc>
                <a:spcPct val="70000"/>
              </a:lnSpc>
              <a:buFont typeface="Wingdings 2" charset="0"/>
              <a:buNone/>
              <a:defRPr/>
            </a:pPr>
            <a:r>
              <a:rPr lang="en-US" sz="1200" dirty="0"/>
              <a:t> </a:t>
            </a:r>
            <a:endParaRPr lang="en-GB" sz="1200" dirty="0"/>
          </a:p>
          <a:p>
            <a:pPr marL="0" indent="0">
              <a:lnSpc>
                <a:spcPct val="70000"/>
              </a:lnSpc>
              <a:buFont typeface="Wingdings 2" charset="0"/>
              <a:buNone/>
              <a:defRPr/>
            </a:pPr>
            <a:r>
              <a:rPr lang="en-US" sz="1200" dirty="0"/>
              <a:t>&lt;?xml version="1.0" encoding="iso-8859-1"?&gt;</a:t>
            </a:r>
            <a:endParaRPr lang="en-GB" sz="1200" dirty="0"/>
          </a:p>
          <a:p>
            <a:pPr marL="0" indent="0">
              <a:lnSpc>
                <a:spcPct val="70000"/>
              </a:lnSpc>
              <a:buFont typeface="Wingdings 2" charset="0"/>
              <a:buNone/>
              <a:defRPr/>
            </a:pPr>
            <a:r>
              <a:rPr lang="en-US" sz="1200" dirty="0"/>
              <a:t>&lt;!DOCTYPE html PUBLIC "-//W3C//DTD XHTML 1.0 Transitional//EN" "http://www.w3.org/TR/xhtml1/DTD/xhtml1-transitional.dtd"&gt;</a:t>
            </a:r>
            <a:endParaRPr lang="en-GB" sz="1200" dirty="0"/>
          </a:p>
          <a:p>
            <a:pPr marL="0" indent="0">
              <a:lnSpc>
                <a:spcPct val="70000"/>
              </a:lnSpc>
              <a:buFont typeface="Wingdings 2" charset="0"/>
              <a:buNone/>
              <a:defRPr/>
            </a:pPr>
            <a:r>
              <a:rPr lang="en-US" sz="1200" dirty="0"/>
              <a:t>&lt;html </a:t>
            </a:r>
            <a:r>
              <a:rPr lang="en-US" sz="1200" dirty="0" err="1"/>
              <a:t>xmlns</a:t>
            </a:r>
            <a:r>
              <a:rPr lang="en-US" sz="1200" dirty="0"/>
              <a:t>="http://www.w3.org/1999/</a:t>
            </a:r>
            <a:r>
              <a:rPr lang="en-US" sz="1200" dirty="0" err="1"/>
              <a:t>xhtml</a:t>
            </a:r>
            <a:r>
              <a:rPr lang="en-US" sz="1200" dirty="0"/>
              <a:t>" </a:t>
            </a:r>
            <a:r>
              <a:rPr lang="en-US" sz="1200" dirty="0" err="1"/>
              <a:t>lang</a:t>
            </a:r>
            <a:r>
              <a:rPr lang="en-US" sz="1200" dirty="0"/>
              <a:t>="en" </a:t>
            </a:r>
            <a:r>
              <a:rPr lang="en-US" sz="1200" dirty="0" err="1"/>
              <a:t>dir</a:t>
            </a:r>
            <a:r>
              <a:rPr lang="en-US" sz="1200" dirty="0"/>
              <a:t>="</a:t>
            </a:r>
            <a:r>
              <a:rPr lang="en-US" sz="1200" dirty="0" err="1"/>
              <a:t>ltr</a:t>
            </a:r>
            <a:r>
              <a:rPr lang="en-US" sz="1200" dirty="0"/>
              <a:t>"&gt;</a:t>
            </a:r>
            <a:endParaRPr lang="en-GB" sz="1200" dirty="0"/>
          </a:p>
          <a:p>
            <a:pPr marL="0" indent="0">
              <a:lnSpc>
                <a:spcPct val="70000"/>
              </a:lnSpc>
              <a:buFont typeface="Wingdings 2" charset="0"/>
              <a:buNone/>
              <a:defRPr/>
            </a:pPr>
            <a:r>
              <a:rPr lang="en-US" sz="1200" dirty="0"/>
              <a:t>&lt;head&gt;</a:t>
            </a:r>
            <a:endParaRPr lang="en-GB" sz="1200" dirty="0"/>
          </a:p>
          <a:p>
            <a:pPr marL="0" indent="0">
              <a:lnSpc>
                <a:spcPct val="70000"/>
              </a:lnSpc>
              <a:buFont typeface="Wingdings 2" charset="0"/>
              <a:buNone/>
              <a:defRPr/>
            </a:pPr>
            <a:r>
              <a:rPr lang="en-US" sz="1200" dirty="0"/>
              <a:t>&lt;meta http-</a:t>
            </a:r>
            <a:r>
              <a:rPr lang="en-US" sz="1200" dirty="0" err="1"/>
              <a:t>equiv</a:t>
            </a:r>
            <a:r>
              <a:rPr lang="en-US" sz="1200" dirty="0"/>
              <a:t>="Content-Type" content="text/html; charset=iso-8859-1" /&gt;</a:t>
            </a:r>
            <a:endParaRPr lang="en-GB" sz="1200" dirty="0"/>
          </a:p>
          <a:p>
            <a:pPr marL="0" indent="0">
              <a:lnSpc>
                <a:spcPct val="70000"/>
              </a:lnSpc>
              <a:buFont typeface="Wingdings 2" charset="0"/>
              <a:buNone/>
              <a:defRPr/>
            </a:pPr>
            <a:r>
              <a:rPr lang="en-US" sz="1200" dirty="0"/>
              <a:t>&lt;meta name="keywords" content="A. Steed, Anthony Steed, Department of Computer Science, University College London, virtual environments, virtual reality, computer graphics" /</a:t>
            </a:r>
            <a:r>
              <a:rPr lang="en-US" sz="1200" dirty="0" smtClean="0"/>
              <a:t>&gt;</a:t>
            </a:r>
            <a:endParaRPr lang="en-GB" sz="1200"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normAutofit fontScale="90000"/>
          </a:bodyPr>
          <a:lstStyle/>
          <a:p>
            <a:r>
              <a:rPr lang="en-US">
                <a:latin typeface="Trebuchet MS" charset="0"/>
              </a:rPr>
              <a:t>Application Protocol Descriptions</a:t>
            </a:r>
          </a:p>
        </p:txBody>
      </p:sp>
      <p:sp>
        <p:nvSpPr>
          <p:cNvPr id="63490" name="Content Placeholder 2"/>
          <p:cNvSpPr>
            <a:spLocks noGrp="1"/>
          </p:cNvSpPr>
          <p:nvPr>
            <p:ph idx="1"/>
          </p:nvPr>
        </p:nvSpPr>
        <p:spPr>
          <a:xfrm>
            <a:off x="779463" y="1828801"/>
            <a:ext cx="7583487" cy="3352800"/>
          </a:xfrm>
          <a:solidFill>
            <a:srgbClr val="EEECE1"/>
          </a:solidFill>
        </p:spPr>
        <p:txBody>
          <a:bodyPr>
            <a:normAutofit fontScale="92500" lnSpcReduction="20000"/>
          </a:bodyPr>
          <a:lstStyle/>
          <a:p>
            <a:r>
              <a:rPr lang="en-US" dirty="0"/>
              <a:t>Often ASCII </a:t>
            </a:r>
            <a:r>
              <a:rPr lang="en-US" dirty="0" smtClean="0"/>
              <a:t>preamble, </a:t>
            </a:r>
            <a:r>
              <a:rPr lang="en-US" dirty="0"/>
              <a:t>with binary assets inserted at known or marked positions</a:t>
            </a:r>
          </a:p>
          <a:p>
            <a:r>
              <a:rPr lang="en-US" dirty="0"/>
              <a:t>Some messages are designed to be carried over a reliable stream and are of unknown length (likely to be over </a:t>
            </a:r>
            <a:r>
              <a:rPr lang="en-US" dirty="0">
                <a:solidFill>
                  <a:srgbClr val="FF0000"/>
                </a:solidFill>
              </a:rPr>
              <a:t>TCP</a:t>
            </a:r>
            <a:r>
              <a:rPr lang="en-US" dirty="0"/>
              <a:t>)</a:t>
            </a:r>
          </a:p>
          <a:p>
            <a:r>
              <a:rPr lang="en-US" dirty="0"/>
              <a:t>Some messages are small and it is not important if they get lost (likely to be over </a:t>
            </a:r>
            <a:r>
              <a:rPr lang="en-US" dirty="0">
                <a:solidFill>
                  <a:srgbClr val="FF0000"/>
                </a:solidFill>
              </a:rPr>
              <a:t>UDP</a:t>
            </a:r>
            <a:r>
              <a:rPr lang="en-US" dirty="0"/>
              <a:t>)</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4"/>
          <p:cNvSpPr>
            <a:spLocks noGrp="1"/>
          </p:cNvSpPr>
          <p:nvPr>
            <p:ph type="title"/>
          </p:nvPr>
        </p:nvSpPr>
        <p:spPr>
          <a:xfrm>
            <a:off x="612775" y="228600"/>
            <a:ext cx="8153400" cy="990600"/>
          </a:xfrm>
        </p:spPr>
        <p:txBody>
          <a:bodyPr/>
          <a:lstStyle/>
          <a:p>
            <a:r>
              <a:rPr lang="en-US">
                <a:latin typeface="Tw Cen MT" charset="0"/>
              </a:rPr>
              <a:t>Common Application Protocols</a:t>
            </a:r>
          </a:p>
        </p:txBody>
      </p:sp>
      <p:graphicFrame>
        <p:nvGraphicFramePr>
          <p:cNvPr id="64514" name="Object 1"/>
          <p:cNvGraphicFramePr>
            <a:graphicFrameLocks noChangeAspect="1"/>
          </p:cNvGraphicFramePr>
          <p:nvPr/>
        </p:nvGraphicFramePr>
        <p:xfrm>
          <a:off x="827088" y="1628775"/>
          <a:ext cx="10179050" cy="5113338"/>
        </p:xfrm>
        <a:graphic>
          <a:graphicData uri="http://schemas.openxmlformats.org/presentationml/2006/ole">
            <mc:AlternateContent xmlns:mc="http://schemas.openxmlformats.org/markup-compatibility/2006">
              <mc:Choice xmlns:v="urn:schemas-microsoft-com:vml" Requires="v">
                <p:oleObj spid="_x0000_s64588" name="Document" r:id="rId3" imgW="5638800" imgH="2832100" progId="Word.Document.12">
                  <p:link updateAutomatic="1"/>
                </p:oleObj>
              </mc:Choice>
              <mc:Fallback>
                <p:oleObj name="Document" r:id="rId3" imgW="5638800" imgH="2832100" progId="Word.Document.12">
                  <p:link updateAutomatic="1"/>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628775"/>
                        <a:ext cx="10179050"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normAutofit fontScale="90000"/>
          </a:bodyPr>
          <a:lstStyle/>
          <a:p>
            <a:r>
              <a:rPr lang="en-US">
                <a:latin typeface="Trebuchet MS" charset="0"/>
              </a:rPr>
              <a:t>E.G. Domain Name Service (DNS)</a:t>
            </a:r>
          </a:p>
        </p:txBody>
      </p:sp>
      <p:sp>
        <p:nvSpPr>
          <p:cNvPr id="65538" name="Content Placeholder 2"/>
          <p:cNvSpPr>
            <a:spLocks noGrp="1"/>
          </p:cNvSpPr>
          <p:nvPr>
            <p:ph idx="1"/>
          </p:nvPr>
        </p:nvSpPr>
        <p:spPr>
          <a:xfrm>
            <a:off x="779463" y="1417638"/>
            <a:ext cx="7583487" cy="5033961"/>
          </a:xfrm>
          <a:solidFill>
            <a:srgbClr val="EEECE1"/>
          </a:solidFill>
        </p:spPr>
        <p:txBody>
          <a:bodyPr>
            <a:noAutofit/>
          </a:bodyPr>
          <a:lstStyle/>
          <a:p>
            <a:r>
              <a:rPr lang="en-US" sz="2800" dirty="0"/>
              <a:t>Maps fully qualified domain names (</a:t>
            </a:r>
            <a:r>
              <a:rPr lang="en-US" sz="2800" dirty="0" err="1"/>
              <a:t>narok.cs.ucl.ac.uk</a:t>
            </a:r>
            <a:r>
              <a:rPr lang="en-US" sz="2800" dirty="0"/>
              <a:t>) to their IP addresses (128.16.5.123)</a:t>
            </a:r>
          </a:p>
          <a:p>
            <a:r>
              <a:rPr lang="en-US" sz="2800" dirty="0"/>
              <a:t>Is a network service, thus takes time</a:t>
            </a:r>
          </a:p>
          <a:p>
            <a:r>
              <a:rPr lang="en-US" sz="2800" dirty="0"/>
              <a:t>Time is variable because it</a:t>
            </a:r>
            <a:r>
              <a:rPr lang="fr-FR" sz="2800" dirty="0"/>
              <a:t>’</a:t>
            </a:r>
            <a:r>
              <a:rPr lang="en-US" altLang="ja-JP" sz="2800" dirty="0"/>
              <a:t>s a hierarchical search</a:t>
            </a:r>
          </a:p>
          <a:p>
            <a:r>
              <a:rPr lang="en-US" sz="2800" dirty="0"/>
              <a:t>Local DNS </a:t>
            </a:r>
            <a:r>
              <a:rPr lang="en-US" sz="2800" dirty="0" smtClean="0"/>
              <a:t>servers cache </a:t>
            </a:r>
            <a:r>
              <a:rPr lang="en-US" sz="2800" dirty="0"/>
              <a:t>query responses for a </a:t>
            </a:r>
            <a:r>
              <a:rPr lang="en-US" sz="2800" dirty="0" smtClean="0"/>
              <a:t>fixed time </a:t>
            </a:r>
            <a:r>
              <a:rPr lang="en-US" sz="2800" dirty="0"/>
              <a:t>(e.g. 24 hours)</a:t>
            </a:r>
          </a:p>
          <a:p>
            <a:r>
              <a:rPr lang="en-US" sz="2800" dirty="0" smtClean="0"/>
              <a:t>If not in the cache,</a:t>
            </a:r>
            <a:r>
              <a:rPr lang="en-US" sz="2800" dirty="0" smtClean="0"/>
              <a:t> </a:t>
            </a:r>
            <a:r>
              <a:rPr lang="en-US" sz="2800" dirty="0"/>
              <a:t>needs to </a:t>
            </a:r>
            <a:r>
              <a:rPr lang="en-US" sz="2800" dirty="0" smtClean="0"/>
              <a:t>send query </a:t>
            </a:r>
            <a:r>
              <a:rPr lang="en-US" sz="2800" dirty="0"/>
              <a:t>up the hierarchy</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3"/>
          <p:cNvSpPr>
            <a:spLocks noGrp="1"/>
          </p:cNvSpPr>
          <p:nvPr>
            <p:ph type="title"/>
          </p:nvPr>
        </p:nvSpPr>
        <p:spPr>
          <a:xfrm>
            <a:off x="722313" y="3577166"/>
            <a:ext cx="7772400" cy="1362075"/>
          </a:xfrm>
        </p:spPr>
        <p:txBody>
          <a:bodyPr/>
          <a:lstStyle/>
          <a:p>
            <a:r>
              <a:rPr lang="en-US" dirty="0">
                <a:latin typeface="Tw Cen MT" charset="0"/>
              </a:rPr>
              <a:t>TRANSPORT </a:t>
            </a:r>
            <a:r>
              <a:rPr lang="en-US" dirty="0" smtClean="0">
                <a:latin typeface="Tw Cen MT" charset="0"/>
              </a:rPr>
              <a:t>LAYER </a:t>
            </a:r>
            <a:endParaRPr lang="en-US" dirty="0">
              <a:latin typeface="Tw Cen MT"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779463" y="381000"/>
            <a:ext cx="7583487" cy="539750"/>
          </a:xfrm>
        </p:spPr>
        <p:txBody>
          <a:bodyPr>
            <a:normAutofit fontScale="90000"/>
          </a:bodyPr>
          <a:lstStyle/>
          <a:p>
            <a:pPr eaLnBrk="1" hangingPunct="1"/>
            <a:r>
              <a:rPr lang="en-US">
                <a:latin typeface="Trebuchet MS" charset="0"/>
              </a:rPr>
              <a:t>The Internet: A Mesh of Links</a:t>
            </a:r>
          </a:p>
        </p:txBody>
      </p:sp>
      <p:pic>
        <p:nvPicPr>
          <p:cNvPr id="2253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1889" b="1889"/>
          <a:stretch>
            <a:fillRect/>
          </a:stretch>
        </p:blipFill>
        <p:spPr>
          <a:xfrm>
            <a:off x="779463" y="1006475"/>
            <a:ext cx="7583487" cy="5487988"/>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3"/>
          <p:cNvSpPr>
            <a:spLocks noGrp="1"/>
          </p:cNvSpPr>
          <p:nvPr>
            <p:ph type="title"/>
          </p:nvPr>
        </p:nvSpPr>
        <p:spPr/>
        <p:txBody>
          <a:bodyPr/>
          <a:lstStyle/>
          <a:p>
            <a:r>
              <a:rPr lang="en-US">
                <a:latin typeface="Trebuchet MS" charset="0"/>
              </a:rPr>
              <a:t>Transport Layer Protocols</a:t>
            </a:r>
          </a:p>
        </p:txBody>
      </p:sp>
      <p:sp>
        <p:nvSpPr>
          <p:cNvPr id="67586" name="Content Placeholder 4"/>
          <p:cNvSpPr>
            <a:spLocks noGrp="1"/>
          </p:cNvSpPr>
          <p:nvPr>
            <p:ph idx="1"/>
          </p:nvPr>
        </p:nvSpPr>
        <p:spPr>
          <a:solidFill>
            <a:srgbClr val="EEECE1"/>
          </a:solidFill>
        </p:spPr>
        <p:txBody>
          <a:bodyPr>
            <a:noAutofit/>
          </a:bodyPr>
          <a:lstStyle/>
          <a:p>
            <a:r>
              <a:rPr lang="en-US" sz="3600" dirty="0">
                <a:solidFill>
                  <a:srgbClr val="FF0000"/>
                </a:solidFill>
              </a:rPr>
              <a:t>User Datagram Protocol (UDP)</a:t>
            </a:r>
          </a:p>
          <a:p>
            <a:pPr lvl="1"/>
            <a:r>
              <a:rPr lang="en-US" sz="3200" dirty="0"/>
              <a:t>Send a message (datagram) and forget about it</a:t>
            </a:r>
          </a:p>
          <a:p>
            <a:pPr lvl="1"/>
            <a:r>
              <a:rPr lang="en-US" sz="3200" dirty="0"/>
              <a:t>No guaranteed delivery</a:t>
            </a:r>
          </a:p>
          <a:p>
            <a:pPr lvl="1"/>
            <a:r>
              <a:rPr lang="en-US" sz="3200" dirty="0"/>
              <a:t>No guaranteed ordering</a:t>
            </a:r>
          </a:p>
          <a:p>
            <a:r>
              <a:rPr lang="en-US" sz="3600" dirty="0">
                <a:solidFill>
                  <a:srgbClr val="FF0000"/>
                </a:solidFill>
              </a:rPr>
              <a:t>Transmission Control Protocol (TCP)</a:t>
            </a:r>
          </a:p>
          <a:p>
            <a:pPr lvl="1"/>
            <a:r>
              <a:rPr lang="en-US" sz="3200" dirty="0"/>
              <a:t>Guaranteed, in-order stream of data from one host to another</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a:latin typeface="Trebuchet MS" charset="0"/>
              </a:rPr>
              <a:t>End to End Principle</a:t>
            </a:r>
          </a:p>
        </p:txBody>
      </p:sp>
      <p:pic>
        <p:nvPicPr>
          <p:cNvPr id="69634" name="Picture 3"/>
          <p:cNvPicPr>
            <a:picLocks noChangeAspect="1" noChangeArrowheads="1"/>
          </p:cNvPicPr>
          <p:nvPr/>
        </p:nvPicPr>
        <p:blipFill>
          <a:blip r:embed="rId2">
            <a:alphaModFix/>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684213" y="2133600"/>
            <a:ext cx="8023225" cy="30831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8611" name="Rectangle 4"/>
          <p:cNvSpPr>
            <a:spLocks noChangeArrowheads="1"/>
          </p:cNvSpPr>
          <p:nvPr/>
        </p:nvSpPr>
        <p:spPr bwMode="auto">
          <a:xfrm>
            <a:off x="468313" y="5767388"/>
            <a:ext cx="8424862" cy="707886"/>
          </a:xfrm>
          <a:prstGeom prst="rect">
            <a:avLst/>
          </a:prstGeom>
          <a:solidFill>
            <a:srgbClr val="EEECE1"/>
          </a:solidFill>
          <a:ln>
            <a:noFill/>
          </a:ln>
          <a:extLst/>
        </p:spPr>
        <p:txBody>
          <a:bodyPr>
            <a:spAutoFit/>
          </a:bodyPr>
          <a:lstStyle/>
          <a:p>
            <a:pPr lvl="1"/>
            <a:r>
              <a:rPr lang="en-US" sz="2000" dirty="0">
                <a:latin typeface="+mn-lt"/>
              </a:rPr>
              <a:t>Only the sender and receiver understand TCP or UDP (or other higher-level protocols). The </a:t>
            </a:r>
            <a:r>
              <a:rPr lang="en-US" sz="2000" i="1" dirty="0">
                <a:solidFill>
                  <a:srgbClr val="FF0000"/>
                </a:solidFill>
                <a:latin typeface="+mn-lt"/>
              </a:rPr>
              <a:t>routers</a:t>
            </a:r>
            <a:r>
              <a:rPr lang="en-US" sz="2000" dirty="0">
                <a:latin typeface="+mn-lt"/>
              </a:rPr>
              <a:t> in the Internet do not.</a:t>
            </a:r>
            <a:endParaRPr lang="en-US" sz="2000" i="1" dirty="0">
              <a:latin typeface="+mn-lt"/>
            </a:endParaRPr>
          </a:p>
        </p:txBody>
      </p:sp>
      <p:sp>
        <p:nvSpPr>
          <p:cNvPr id="68612" name="TextBox 1"/>
          <p:cNvSpPr txBox="1">
            <a:spLocks noChangeArrowheads="1"/>
          </p:cNvSpPr>
          <p:nvPr/>
        </p:nvSpPr>
        <p:spPr bwMode="auto">
          <a:xfrm>
            <a:off x="3746500" y="1774825"/>
            <a:ext cx="149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sz="1800"/>
              <a:t>Port Number</a:t>
            </a:r>
          </a:p>
        </p:txBody>
      </p:sp>
      <p:cxnSp>
        <p:nvCxnSpPr>
          <p:cNvPr id="4" name="Straight Arrow Connector 3"/>
          <p:cNvCxnSpPr/>
          <p:nvPr/>
        </p:nvCxnSpPr>
        <p:spPr>
          <a:xfrm flipH="1">
            <a:off x="2203450" y="2144713"/>
            <a:ext cx="1685925" cy="10890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5060950" y="2235200"/>
            <a:ext cx="2222500" cy="9985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8615" name="TextBox 6"/>
          <p:cNvSpPr txBox="1">
            <a:spLocks noChangeArrowheads="1"/>
          </p:cNvSpPr>
          <p:nvPr/>
        </p:nvSpPr>
        <p:spPr bwMode="auto">
          <a:xfrm>
            <a:off x="4013200" y="2500313"/>
            <a:ext cx="1225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sz="1800"/>
              <a:t>IP Address</a:t>
            </a:r>
          </a:p>
        </p:txBody>
      </p:sp>
      <p:cxnSp>
        <p:nvCxnSpPr>
          <p:cNvPr id="11" name="Straight Arrow Connector 10"/>
          <p:cNvCxnSpPr/>
          <p:nvPr/>
        </p:nvCxnSpPr>
        <p:spPr>
          <a:xfrm flipH="1">
            <a:off x="2203450" y="2870200"/>
            <a:ext cx="1809750" cy="8794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238750" y="2870200"/>
            <a:ext cx="2044700" cy="8794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746500" y="5343525"/>
            <a:ext cx="1958739" cy="369332"/>
          </a:xfrm>
          <a:prstGeom prst="rect">
            <a:avLst/>
          </a:prstGeom>
          <a:solidFill>
            <a:schemeClr val="bg2"/>
          </a:solidFill>
        </p:spPr>
        <p:txBody>
          <a:bodyPr wrap="none">
            <a:spAutoFit/>
          </a:bodyPr>
          <a:lstStyle/>
          <a:p>
            <a:pPr>
              <a:defRPr/>
            </a:pPr>
            <a:r>
              <a:rPr lang="en-US" b="1" dirty="0">
                <a:solidFill>
                  <a:schemeClr val="accent2">
                    <a:lumMod val="50000"/>
                  </a:schemeClr>
                </a:solidFill>
              </a:rPr>
              <a:t>Physical Address</a:t>
            </a:r>
          </a:p>
        </p:txBody>
      </p:sp>
      <p:cxnSp>
        <p:nvCxnSpPr>
          <p:cNvPr id="18" name="Straight Arrow Connector 17"/>
          <p:cNvCxnSpPr/>
          <p:nvPr/>
        </p:nvCxnSpPr>
        <p:spPr>
          <a:xfrm flipH="1" flipV="1">
            <a:off x="2203450" y="4583113"/>
            <a:ext cx="1309688" cy="93345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2976563" y="4583113"/>
            <a:ext cx="912812" cy="633412"/>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6" idx="3"/>
          </p:cNvCxnSpPr>
          <p:nvPr/>
        </p:nvCxnSpPr>
        <p:spPr>
          <a:xfrm flipV="1">
            <a:off x="5705239" y="4503739"/>
            <a:ext cx="1578211" cy="1024452"/>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4841875" y="4503738"/>
            <a:ext cx="217488" cy="839787"/>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5238750" y="4583113"/>
            <a:ext cx="1052513" cy="760412"/>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4013200" y="4543425"/>
            <a:ext cx="273050" cy="80010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4"/>
          <p:cNvSpPr>
            <a:spLocks noGrp="1"/>
          </p:cNvSpPr>
          <p:nvPr>
            <p:ph type="title"/>
          </p:nvPr>
        </p:nvSpPr>
        <p:spPr>
          <a:xfrm>
            <a:off x="612775" y="228600"/>
            <a:ext cx="8153400" cy="990600"/>
          </a:xfrm>
        </p:spPr>
        <p:txBody>
          <a:bodyPr>
            <a:normAutofit fontScale="90000"/>
          </a:bodyPr>
          <a:lstStyle/>
          <a:p>
            <a:r>
              <a:rPr lang="en-US">
                <a:latin typeface="Tw Cen MT" charset="0"/>
              </a:rPr>
              <a:t>Application Protocols and Port Numbers</a:t>
            </a:r>
          </a:p>
        </p:txBody>
      </p:sp>
      <p:graphicFrame>
        <p:nvGraphicFramePr>
          <p:cNvPr id="69634" name="Object 1"/>
          <p:cNvGraphicFramePr>
            <a:graphicFrameLocks noChangeAspect="1"/>
          </p:cNvGraphicFramePr>
          <p:nvPr/>
        </p:nvGraphicFramePr>
        <p:xfrm>
          <a:off x="827088" y="1628775"/>
          <a:ext cx="10179050" cy="5113338"/>
        </p:xfrm>
        <a:graphic>
          <a:graphicData uri="http://schemas.openxmlformats.org/presentationml/2006/ole">
            <mc:AlternateContent xmlns:mc="http://schemas.openxmlformats.org/markup-compatibility/2006">
              <mc:Choice xmlns:v="urn:schemas-microsoft-com:vml" Requires="v">
                <p:oleObj spid="_x0000_s69708" name="Document" r:id="rId3" imgW="5638800" imgH="2832100" progId="Word.Document.12">
                  <p:link updateAutomatic="1"/>
                </p:oleObj>
              </mc:Choice>
              <mc:Fallback>
                <p:oleObj name="Document" r:id="rId3" imgW="5638800" imgH="2832100" progId="Word.Document.12">
                  <p:link updateAutomatic="1"/>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628775"/>
                        <a:ext cx="10179050"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76" name="TextBox 68"/>
          <p:cNvSpPr txBox="1">
            <a:spLocks noChangeArrowheads="1"/>
          </p:cNvSpPr>
          <p:nvPr/>
        </p:nvSpPr>
        <p:spPr bwMode="auto">
          <a:xfrm>
            <a:off x="3179762" y="2523067"/>
            <a:ext cx="2071688" cy="646113"/>
          </a:xfrm>
          <a:prstGeom prst="rect">
            <a:avLst/>
          </a:prstGeom>
          <a:solidFill>
            <a:srgbClr val="EEECE1"/>
          </a:solidFill>
          <a:ln w="9525">
            <a:noFill/>
            <a:miter lim="800000"/>
            <a:headEnd/>
            <a:tailEnd/>
          </a:ln>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GB" sz="1800" dirty="0">
                <a:latin typeface="Tw Cen MT" charset="0"/>
              </a:rPr>
              <a:t>Destination Port = </a:t>
            </a:r>
            <a:r>
              <a:rPr lang="en-GB" sz="1800" i="1" dirty="0" err="1">
                <a:latin typeface="Tw Cen MT" charset="0"/>
              </a:rPr>
              <a:t>Portyyy</a:t>
            </a:r>
            <a:endParaRPr lang="en-GB" sz="1800" i="1" dirty="0">
              <a:latin typeface="Tw Cen MT" charset="0"/>
            </a:endParaRPr>
          </a:p>
        </p:txBody>
      </p:sp>
      <p:sp>
        <p:nvSpPr>
          <p:cNvPr id="5" name="Rectangle 4"/>
          <p:cNvSpPr/>
          <p:nvPr/>
        </p:nvSpPr>
        <p:spPr>
          <a:xfrm>
            <a:off x="1214438" y="3114675"/>
            <a:ext cx="1643062" cy="498475"/>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a:solidFill>
                  <a:schemeClr val="tx1"/>
                </a:solidFill>
                <a:latin typeface="Arial" charset="0"/>
                <a:ea typeface="ＭＳ Ｐゴシック" charset="0"/>
                <a:cs typeface="Arial" charset="0"/>
              </a:rPr>
              <a:t>Transport</a:t>
            </a:r>
            <a:endParaRPr lang="en-GB" sz="1400" b="1">
              <a:solidFill>
                <a:schemeClr val="tx1"/>
              </a:solidFill>
              <a:latin typeface="Arial" charset="0"/>
              <a:ea typeface="ＭＳ Ｐゴシック" charset="0"/>
              <a:cs typeface="Arial" charset="0"/>
            </a:endParaRPr>
          </a:p>
        </p:txBody>
      </p:sp>
      <p:sp>
        <p:nvSpPr>
          <p:cNvPr id="6" name="Rectangle 5"/>
          <p:cNvSpPr/>
          <p:nvPr/>
        </p:nvSpPr>
        <p:spPr>
          <a:xfrm>
            <a:off x="1214438" y="3613150"/>
            <a:ext cx="1643062" cy="498475"/>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a:solidFill>
                  <a:schemeClr val="tx1"/>
                </a:solidFill>
                <a:latin typeface="Arial" charset="0"/>
                <a:ea typeface="ＭＳ Ｐゴシック" charset="0"/>
                <a:cs typeface="Arial" charset="0"/>
              </a:rPr>
              <a:t>Network</a:t>
            </a:r>
            <a:endParaRPr lang="en-GB" sz="1400" b="1">
              <a:solidFill>
                <a:schemeClr val="tx1"/>
              </a:solidFill>
              <a:latin typeface="Arial" charset="0"/>
              <a:ea typeface="ＭＳ Ｐゴシック" charset="0"/>
              <a:cs typeface="Arial" charset="0"/>
            </a:endParaRPr>
          </a:p>
        </p:txBody>
      </p:sp>
      <p:sp>
        <p:nvSpPr>
          <p:cNvPr id="7" name="Rectangle 6"/>
          <p:cNvSpPr/>
          <p:nvPr/>
        </p:nvSpPr>
        <p:spPr>
          <a:xfrm>
            <a:off x="1214438" y="4113213"/>
            <a:ext cx="1643062" cy="498475"/>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a:solidFill>
                  <a:schemeClr val="tx1"/>
                </a:solidFill>
                <a:latin typeface="Arial" charset="0"/>
                <a:ea typeface="ＭＳ Ｐゴシック" charset="0"/>
                <a:cs typeface="Arial" charset="0"/>
              </a:rPr>
              <a:t>Link</a:t>
            </a:r>
            <a:endParaRPr lang="en-GB" sz="1400" b="1">
              <a:solidFill>
                <a:schemeClr val="tx1"/>
              </a:solidFill>
              <a:latin typeface="Arial" charset="0"/>
              <a:ea typeface="ＭＳ Ｐゴシック" charset="0"/>
              <a:cs typeface="Arial" charset="0"/>
            </a:endParaRPr>
          </a:p>
        </p:txBody>
      </p:sp>
      <p:sp>
        <p:nvSpPr>
          <p:cNvPr id="21" name="Rectangle 20"/>
          <p:cNvSpPr/>
          <p:nvPr/>
        </p:nvSpPr>
        <p:spPr>
          <a:xfrm>
            <a:off x="5429250" y="3113088"/>
            <a:ext cx="1643063" cy="498475"/>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a:solidFill>
                  <a:schemeClr val="tx1"/>
                </a:solidFill>
                <a:latin typeface="Arial" charset="0"/>
                <a:ea typeface="ＭＳ Ｐゴシック" charset="0"/>
                <a:cs typeface="Arial" charset="0"/>
              </a:rPr>
              <a:t>Transport</a:t>
            </a:r>
            <a:endParaRPr lang="en-GB" sz="1400" b="1">
              <a:solidFill>
                <a:schemeClr val="tx1"/>
              </a:solidFill>
              <a:latin typeface="Arial" charset="0"/>
              <a:ea typeface="ＭＳ Ｐゴシック" charset="0"/>
              <a:cs typeface="Arial" charset="0"/>
            </a:endParaRPr>
          </a:p>
        </p:txBody>
      </p:sp>
      <p:sp>
        <p:nvSpPr>
          <p:cNvPr id="22" name="Rectangle 21"/>
          <p:cNvSpPr/>
          <p:nvPr/>
        </p:nvSpPr>
        <p:spPr>
          <a:xfrm>
            <a:off x="5429250" y="3611563"/>
            <a:ext cx="1643063" cy="498475"/>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a:solidFill>
                  <a:schemeClr val="tx1"/>
                </a:solidFill>
                <a:latin typeface="Arial" charset="0"/>
                <a:ea typeface="ＭＳ Ｐゴシック" charset="0"/>
                <a:cs typeface="Arial" charset="0"/>
              </a:rPr>
              <a:t>Network</a:t>
            </a:r>
            <a:endParaRPr lang="en-GB" sz="1400" b="1">
              <a:solidFill>
                <a:schemeClr val="tx1"/>
              </a:solidFill>
              <a:latin typeface="Arial" charset="0"/>
              <a:ea typeface="ＭＳ Ｐゴシック" charset="0"/>
              <a:cs typeface="Arial" charset="0"/>
            </a:endParaRPr>
          </a:p>
        </p:txBody>
      </p:sp>
      <p:sp>
        <p:nvSpPr>
          <p:cNvPr id="23" name="Rectangle 22"/>
          <p:cNvSpPr/>
          <p:nvPr/>
        </p:nvSpPr>
        <p:spPr>
          <a:xfrm>
            <a:off x="5429250" y="4111625"/>
            <a:ext cx="1643063" cy="498475"/>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a:solidFill>
                  <a:schemeClr val="tx1"/>
                </a:solidFill>
                <a:latin typeface="Arial" charset="0"/>
                <a:ea typeface="ＭＳ Ｐゴシック" charset="0"/>
                <a:cs typeface="Arial" charset="0"/>
              </a:rPr>
              <a:t>Link</a:t>
            </a:r>
            <a:endParaRPr lang="en-GB" sz="1400" b="1">
              <a:solidFill>
                <a:schemeClr val="tx1"/>
              </a:solidFill>
              <a:latin typeface="Arial" charset="0"/>
              <a:ea typeface="ＭＳ Ｐゴシック" charset="0"/>
              <a:cs typeface="Arial" charset="0"/>
            </a:endParaRPr>
          </a:p>
        </p:txBody>
      </p:sp>
      <p:cxnSp>
        <p:nvCxnSpPr>
          <p:cNvPr id="52" name="Straight Connector 51"/>
          <p:cNvCxnSpPr/>
          <p:nvPr/>
        </p:nvCxnSpPr>
        <p:spPr>
          <a:xfrm rot="5400000">
            <a:off x="1570831" y="4183857"/>
            <a:ext cx="2143125" cy="1588"/>
          </a:xfrm>
          <a:prstGeom prst="line">
            <a:avLst/>
          </a:prstGeom>
          <a:ln w="508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643188" y="5256213"/>
            <a:ext cx="2928937" cy="1587"/>
          </a:xfrm>
          <a:prstGeom prst="line">
            <a:avLst/>
          </a:prstGeom>
          <a:ln w="508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flipH="1" flipV="1">
            <a:off x="4571206" y="4183857"/>
            <a:ext cx="2143125" cy="1588"/>
          </a:xfrm>
          <a:prstGeom prst="straightConnector1">
            <a:avLst/>
          </a:prstGeom>
          <a:ln w="508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714875" y="5256213"/>
            <a:ext cx="928688" cy="1587"/>
          </a:xfrm>
          <a:prstGeom prst="line">
            <a:avLst/>
          </a:prstGeom>
          <a:ln w="50800">
            <a:solidFill>
              <a:srgbClr val="00800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214438" y="1827213"/>
            <a:ext cx="1643062" cy="498475"/>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a:solidFill>
                  <a:schemeClr val="tx1"/>
                </a:solidFill>
                <a:latin typeface="Arial" charset="0"/>
                <a:ea typeface="ＭＳ Ｐゴシック" charset="0"/>
                <a:cs typeface="Arial" charset="0"/>
              </a:rPr>
              <a:t>Application</a:t>
            </a:r>
            <a:endParaRPr lang="en-GB" sz="1400" b="1">
              <a:solidFill>
                <a:schemeClr val="tx1"/>
              </a:solidFill>
              <a:latin typeface="Arial" charset="0"/>
              <a:ea typeface="ＭＳ Ｐゴシック" charset="0"/>
              <a:cs typeface="Arial" charset="0"/>
            </a:endParaRPr>
          </a:p>
        </p:txBody>
      </p:sp>
      <p:sp>
        <p:nvSpPr>
          <p:cNvPr id="33" name="Rectangle 32"/>
          <p:cNvSpPr/>
          <p:nvPr/>
        </p:nvSpPr>
        <p:spPr>
          <a:xfrm>
            <a:off x="4429125" y="1827213"/>
            <a:ext cx="1643063" cy="498475"/>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a:solidFill>
                  <a:schemeClr val="tx1"/>
                </a:solidFill>
                <a:latin typeface="Arial" charset="0"/>
                <a:ea typeface="ＭＳ Ｐゴシック" charset="0"/>
                <a:cs typeface="Arial" charset="0"/>
              </a:rPr>
              <a:t>Application</a:t>
            </a:r>
            <a:endParaRPr lang="en-GB" sz="1400" b="1">
              <a:solidFill>
                <a:schemeClr val="tx1"/>
              </a:solidFill>
              <a:latin typeface="Arial" charset="0"/>
              <a:ea typeface="ＭＳ Ｐゴシック" charset="0"/>
              <a:cs typeface="Arial" charset="0"/>
            </a:endParaRPr>
          </a:p>
        </p:txBody>
      </p:sp>
      <p:sp>
        <p:nvSpPr>
          <p:cNvPr id="34" name="Rectangle 33"/>
          <p:cNvSpPr/>
          <p:nvPr/>
        </p:nvSpPr>
        <p:spPr>
          <a:xfrm>
            <a:off x="6357938" y="1827213"/>
            <a:ext cx="1643062" cy="498475"/>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a:solidFill>
                  <a:schemeClr val="tx1"/>
                </a:solidFill>
                <a:latin typeface="Arial" charset="0"/>
                <a:ea typeface="ＭＳ Ｐゴシック" charset="0"/>
                <a:cs typeface="Arial" charset="0"/>
              </a:rPr>
              <a:t>Application</a:t>
            </a:r>
            <a:endParaRPr lang="en-GB" sz="1400" b="1">
              <a:solidFill>
                <a:schemeClr val="tx1"/>
              </a:solidFill>
              <a:latin typeface="Arial" charset="0"/>
              <a:ea typeface="ＭＳ Ｐゴシック" charset="0"/>
              <a:cs typeface="Arial" charset="0"/>
            </a:endParaRPr>
          </a:p>
        </p:txBody>
      </p:sp>
      <p:cxnSp>
        <p:nvCxnSpPr>
          <p:cNvPr id="37" name="Straight Arrow Connector 36"/>
          <p:cNvCxnSpPr/>
          <p:nvPr/>
        </p:nvCxnSpPr>
        <p:spPr>
          <a:xfrm flipH="1" flipV="1">
            <a:off x="5429252" y="2327275"/>
            <a:ext cx="214311" cy="785813"/>
          </a:xfrm>
          <a:prstGeom prst="straightConnector1">
            <a:avLst/>
          </a:prstGeom>
          <a:ln w="508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2249487" y="2719388"/>
            <a:ext cx="785813" cy="1588"/>
          </a:xfrm>
          <a:prstGeom prst="straightConnector1">
            <a:avLst/>
          </a:prstGeom>
          <a:ln w="508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flipH="1" flipV="1">
            <a:off x="4714081" y="4183857"/>
            <a:ext cx="2143125" cy="1588"/>
          </a:xfrm>
          <a:prstGeom prst="straightConnector1">
            <a:avLst/>
          </a:prstGeom>
          <a:ln w="50800">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786438" y="5256213"/>
            <a:ext cx="2143125" cy="1587"/>
          </a:xfrm>
          <a:prstGeom prst="line">
            <a:avLst/>
          </a:prstGeom>
          <a:ln w="5080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34" idx="2"/>
          </p:cNvCxnSpPr>
          <p:nvPr/>
        </p:nvCxnSpPr>
        <p:spPr>
          <a:xfrm flipV="1">
            <a:off x="5786438" y="2325688"/>
            <a:ext cx="1393825" cy="787400"/>
          </a:xfrm>
          <a:prstGeom prst="straightConnector1">
            <a:avLst/>
          </a:prstGeom>
          <a:ln w="50800">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0675" name="TextBox 67"/>
          <p:cNvSpPr txBox="1">
            <a:spLocks noChangeArrowheads="1"/>
          </p:cNvSpPr>
          <p:nvPr/>
        </p:nvSpPr>
        <p:spPr bwMode="auto">
          <a:xfrm>
            <a:off x="630238" y="2449513"/>
            <a:ext cx="1714500" cy="646112"/>
          </a:xfrm>
          <a:prstGeom prst="rect">
            <a:avLst/>
          </a:prstGeom>
          <a:solidFill>
            <a:srgbClr val="EEECE1"/>
          </a:solidFill>
          <a:ln>
            <a:noFill/>
          </a:ln>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GB" sz="1800" dirty="0">
                <a:latin typeface="Tw Cen MT" charset="0"/>
              </a:rPr>
              <a:t>Source Port = </a:t>
            </a:r>
            <a:r>
              <a:rPr lang="en-GB" sz="1800" i="1" dirty="0" err="1">
                <a:latin typeface="Tw Cen MT" charset="0"/>
              </a:rPr>
              <a:t>Portxxx</a:t>
            </a:r>
            <a:endParaRPr lang="en-GB" sz="1800" i="1" dirty="0">
              <a:latin typeface="Tw Cen MT" charset="0"/>
            </a:endParaRPr>
          </a:p>
        </p:txBody>
      </p:sp>
      <p:sp>
        <p:nvSpPr>
          <p:cNvPr id="70677" name="TextBox 69"/>
          <p:cNvSpPr txBox="1">
            <a:spLocks noChangeArrowheads="1"/>
          </p:cNvSpPr>
          <p:nvPr/>
        </p:nvSpPr>
        <p:spPr bwMode="auto">
          <a:xfrm>
            <a:off x="7072313" y="2514600"/>
            <a:ext cx="2071687" cy="646113"/>
          </a:xfrm>
          <a:prstGeom prst="rect">
            <a:avLst/>
          </a:prstGeom>
          <a:solidFill>
            <a:srgbClr val="EEECE1"/>
          </a:solidFill>
          <a:ln>
            <a:noFill/>
          </a:ln>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GB" sz="1800" dirty="0">
                <a:latin typeface="Tw Cen MT" charset="0"/>
              </a:rPr>
              <a:t>Destination Port = </a:t>
            </a:r>
            <a:r>
              <a:rPr lang="en-GB" sz="1800" i="1" dirty="0" err="1">
                <a:latin typeface="Tw Cen MT" charset="0"/>
              </a:rPr>
              <a:t>Portzzz</a:t>
            </a:r>
            <a:endParaRPr lang="en-GB" sz="1800" i="1" dirty="0">
              <a:latin typeface="Tw Cen MT" charset="0"/>
            </a:endParaRPr>
          </a:p>
        </p:txBody>
      </p:sp>
      <p:sp>
        <p:nvSpPr>
          <p:cNvPr id="70678" name="TextBox 1"/>
          <p:cNvSpPr txBox="1">
            <a:spLocks noChangeArrowheads="1"/>
          </p:cNvSpPr>
          <p:nvPr/>
        </p:nvSpPr>
        <p:spPr bwMode="auto">
          <a:xfrm>
            <a:off x="3378200" y="5603875"/>
            <a:ext cx="3694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sz="1800">
                <a:solidFill>
                  <a:schemeClr val="bg1"/>
                </a:solidFill>
              </a:rPr>
              <a:t>Multiplexing of Users and Sessions</a:t>
            </a:r>
          </a:p>
        </p:txBody>
      </p:sp>
      <p:sp>
        <p:nvSpPr>
          <p:cNvPr id="2" name="TextBox 1"/>
          <p:cNvSpPr txBox="1"/>
          <p:nvPr/>
        </p:nvSpPr>
        <p:spPr>
          <a:xfrm>
            <a:off x="1070758" y="1027668"/>
            <a:ext cx="2316146" cy="369332"/>
          </a:xfrm>
          <a:prstGeom prst="rect">
            <a:avLst/>
          </a:prstGeom>
          <a:solidFill>
            <a:srgbClr val="EEECE1"/>
          </a:solidFill>
        </p:spPr>
        <p:txBody>
          <a:bodyPr wrap="none" rtlCol="0">
            <a:spAutoFit/>
          </a:bodyPr>
          <a:lstStyle/>
          <a:p>
            <a:r>
              <a:rPr lang="en-US" dirty="0" smtClean="0"/>
              <a:t>Host IP 128.116.22.5</a:t>
            </a:r>
            <a:endParaRPr lang="en-US" dirty="0"/>
          </a:p>
        </p:txBody>
      </p:sp>
      <p:sp>
        <p:nvSpPr>
          <p:cNvPr id="3" name="TextBox 2"/>
          <p:cNvSpPr txBox="1"/>
          <p:nvPr/>
        </p:nvSpPr>
        <p:spPr>
          <a:xfrm>
            <a:off x="5251450" y="1046202"/>
            <a:ext cx="2437198" cy="369332"/>
          </a:xfrm>
          <a:prstGeom prst="rect">
            <a:avLst/>
          </a:prstGeom>
          <a:solidFill>
            <a:srgbClr val="EEECE1"/>
          </a:solidFill>
        </p:spPr>
        <p:txBody>
          <a:bodyPr wrap="none" rtlCol="0">
            <a:spAutoFit/>
          </a:bodyPr>
          <a:lstStyle/>
          <a:p>
            <a:r>
              <a:rPr lang="en-US" dirty="0" smtClean="0"/>
              <a:t>Host IP 128.116.48.10</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779463" y="381000"/>
            <a:ext cx="7583487" cy="715963"/>
          </a:xfrm>
        </p:spPr>
        <p:txBody>
          <a:bodyPr>
            <a:normAutofit fontScale="90000"/>
          </a:bodyPr>
          <a:lstStyle/>
          <a:p>
            <a:r>
              <a:rPr lang="en-US">
                <a:latin typeface="Trebuchet MS" charset="0"/>
              </a:rPr>
              <a:t>UDP</a:t>
            </a:r>
          </a:p>
        </p:txBody>
      </p:sp>
      <p:sp>
        <p:nvSpPr>
          <p:cNvPr id="72706" name="Content Placeholder 2"/>
          <p:cNvSpPr>
            <a:spLocks noGrp="1"/>
          </p:cNvSpPr>
          <p:nvPr>
            <p:ph idx="1"/>
          </p:nvPr>
        </p:nvSpPr>
        <p:spPr>
          <a:xfrm>
            <a:off x="779463" y="1096963"/>
            <a:ext cx="7583487" cy="5523970"/>
          </a:xfrm>
          <a:solidFill>
            <a:srgbClr val="EEECE1"/>
          </a:solidFill>
        </p:spPr>
        <p:txBody>
          <a:bodyPr>
            <a:normAutofit lnSpcReduction="10000"/>
          </a:bodyPr>
          <a:lstStyle/>
          <a:p>
            <a:r>
              <a:rPr lang="en-US" sz="2600" dirty="0"/>
              <a:t>All hosts on the Internet have an IP address</a:t>
            </a:r>
          </a:p>
          <a:p>
            <a:r>
              <a:rPr lang="en-US" sz="2600" dirty="0"/>
              <a:t>How does the network know which application program (i.e. process) it needs to reach on a host?</a:t>
            </a:r>
          </a:p>
          <a:p>
            <a:r>
              <a:rPr lang="en-US" sz="2600" dirty="0"/>
              <a:t>And if it is a shared application, how to distinguish between different users using that same application!</a:t>
            </a:r>
          </a:p>
          <a:p>
            <a:r>
              <a:rPr lang="en-US" sz="2600" dirty="0"/>
              <a:t>Solution: add a </a:t>
            </a:r>
            <a:r>
              <a:rPr lang="en-US" sz="2600" dirty="0">
                <a:solidFill>
                  <a:srgbClr val="FF0000"/>
                </a:solidFill>
              </a:rPr>
              <a:t>port number</a:t>
            </a:r>
            <a:r>
              <a:rPr lang="en-US" sz="2600" dirty="0"/>
              <a:t> to the IP address for use by end-to-end transmission only</a:t>
            </a:r>
          </a:p>
          <a:p>
            <a:pPr lvl="1"/>
            <a:r>
              <a:rPr lang="en-US" sz="2200" dirty="0"/>
              <a:t>Port numbers are 16 bits numbers, so must lie in the range 0-65535</a:t>
            </a:r>
            <a:r>
              <a:rPr lang="en-GB" sz="2200" dirty="0"/>
              <a:t> </a:t>
            </a:r>
          </a:p>
          <a:p>
            <a:pPr lvl="1"/>
            <a:r>
              <a:rPr lang="en-GB" sz="2200" dirty="0"/>
              <a:t>Some are reserved, see later</a:t>
            </a:r>
            <a:endParaRPr lang="en-US" sz="2200" dirty="0"/>
          </a:p>
          <a:p>
            <a:r>
              <a:rPr lang="en-US" sz="2600" dirty="0"/>
              <a:t>Processes listen for incoming UDP packets</a:t>
            </a:r>
          </a:p>
          <a:p>
            <a:r>
              <a:rPr lang="en-US" sz="2600" dirty="0" smtClean="0"/>
              <a:t>Checksum can be used to </a:t>
            </a:r>
            <a:r>
              <a:rPr lang="en-US" sz="2600" dirty="0"/>
              <a:t>check the packet for </a:t>
            </a:r>
            <a:r>
              <a:rPr lang="en-US" sz="2600" dirty="0" smtClean="0"/>
              <a:t>consistency. </a:t>
            </a:r>
            <a:endParaRPr lang="en-US" sz="2600"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0" y="1990725"/>
          <a:ext cx="6096000" cy="2124076"/>
        </p:xfrm>
        <a:graphic>
          <a:graphicData uri="http://schemas.openxmlformats.org/drawingml/2006/table">
            <a:tbl>
              <a:tblPr/>
              <a:tblGrid>
                <a:gridCol w="833438"/>
                <a:gridCol w="2643187"/>
                <a:gridCol w="2619375"/>
              </a:tblGrid>
              <a:tr h="6400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Tw Cen MT" charset="0"/>
                          <a:ea typeface="ＭＳ Ｐゴシック" charset="0"/>
                          <a:cs typeface="ＭＳ Ｐゴシック" charset="0"/>
                        </a:rPr>
                        <a:t>Bits</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Tw Cen MT" charset="0"/>
                          <a:ea typeface="ＭＳ Ｐゴシック" charset="0"/>
                          <a:cs typeface="ＭＳ Ｐゴシック" charset="0"/>
                        </a:rPr>
                        <a:t>0                                        15</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Tw Cen MT" charset="0"/>
                          <a:ea typeface="ＭＳ Ｐゴシック" charset="0"/>
                          <a:cs typeface="ＭＳ Ｐゴシック" charset="0"/>
                        </a:rPr>
                        <a:t>16                                     31</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0-31</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Source Port</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Destination Port</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r>
              <a:tr h="371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32-63</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Length</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Checksum</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r>
              <a:tr h="7412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64+</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Data</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hMerge="1">
                  <a:txBody>
                    <a:bodyPr/>
                    <a:lstStyle/>
                    <a:p>
                      <a:endParaRPr lang="en-US"/>
                    </a:p>
                  </a:txBody>
                  <a:tcPr/>
                </a:tc>
              </a:tr>
            </a:tbl>
          </a:graphicData>
        </a:graphic>
      </p:graphicFrame>
      <p:sp>
        <p:nvSpPr>
          <p:cNvPr id="73750" name="Title 1"/>
          <p:cNvSpPr>
            <a:spLocks noGrp="1"/>
          </p:cNvSpPr>
          <p:nvPr>
            <p:ph type="title"/>
          </p:nvPr>
        </p:nvSpPr>
        <p:spPr/>
        <p:txBody>
          <a:bodyPr>
            <a:normAutofit fontScale="90000"/>
          </a:bodyPr>
          <a:lstStyle/>
          <a:p>
            <a:r>
              <a:rPr lang="en-US">
                <a:latin typeface="Trebuchet MS" charset="0"/>
              </a:rPr>
              <a:t>UDP Segment Layout – Header 8bytes</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dirty="0">
                <a:latin typeface="Trebuchet MS" charset="0"/>
              </a:rPr>
              <a:t>UDP Checksum</a:t>
            </a:r>
          </a:p>
        </p:txBody>
      </p:sp>
      <p:sp>
        <p:nvSpPr>
          <p:cNvPr id="75778" name="TextBox 3"/>
          <p:cNvSpPr txBox="1">
            <a:spLocks noChangeArrowheads="1"/>
          </p:cNvSpPr>
          <p:nvPr/>
        </p:nvSpPr>
        <p:spPr bwMode="auto">
          <a:xfrm>
            <a:off x="474133" y="1544638"/>
            <a:ext cx="8263467" cy="4154983"/>
          </a:xfrm>
          <a:prstGeom prst="rect">
            <a:avLst/>
          </a:prstGeom>
          <a:solidFill>
            <a:srgbClr val="EEECE1"/>
          </a:solidFill>
          <a:ln>
            <a:noFill/>
          </a:ln>
          <a:extLst/>
        </p:spPr>
        <p:txBody>
          <a:bodyPr wrap="square">
            <a:spAutoFit/>
          </a:bodyPr>
          <a:lstStyle>
            <a:lvl1pPr marL="285750" indent="-285750"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buFont typeface="Arial" charset="0"/>
              <a:buChar char="•"/>
            </a:pPr>
            <a:r>
              <a:rPr lang="en-US" dirty="0">
                <a:latin typeface="+mn-lt"/>
              </a:rPr>
              <a:t>The UDP header field checksum is used to check the integrity of the packet.</a:t>
            </a:r>
          </a:p>
          <a:p>
            <a:pPr eaLnBrk="1" hangingPunct="1">
              <a:buFont typeface="Arial" charset="0"/>
              <a:buChar char="•"/>
            </a:pPr>
            <a:r>
              <a:rPr lang="en-US" dirty="0">
                <a:latin typeface="+mn-lt"/>
              </a:rPr>
              <a:t>It provides a means of detecting errors in the UDP datagram.</a:t>
            </a:r>
          </a:p>
          <a:p>
            <a:pPr eaLnBrk="1" hangingPunct="1">
              <a:buFont typeface="Arial" charset="0"/>
              <a:buChar char="•"/>
            </a:pPr>
            <a:r>
              <a:rPr lang="en-US" dirty="0">
                <a:latin typeface="+mn-lt"/>
              </a:rPr>
              <a:t>The UDP checksum is calculated using a UDP-pseudo header, UDP header and the UDP data.</a:t>
            </a:r>
          </a:p>
          <a:p>
            <a:pPr eaLnBrk="1" hangingPunct="1">
              <a:buFont typeface="Arial" charset="0"/>
              <a:buChar char="•"/>
            </a:pPr>
            <a:r>
              <a:rPr lang="en-US" dirty="0">
                <a:latin typeface="+mn-lt"/>
              </a:rPr>
              <a:t>The UDP pseudo header contains the source IP-address, the destination IP-address, the protocol </a:t>
            </a:r>
            <a:r>
              <a:rPr lang="en-US" dirty="0" smtClean="0">
                <a:latin typeface="+mn-lt"/>
              </a:rPr>
              <a:t>identifier (UDP in this case), </a:t>
            </a:r>
            <a:r>
              <a:rPr lang="en-US" dirty="0">
                <a:latin typeface="+mn-lt"/>
              </a:rPr>
              <a:t>and </a:t>
            </a:r>
            <a:r>
              <a:rPr lang="en-US" dirty="0" smtClean="0">
                <a:latin typeface="+mn-lt"/>
              </a:rPr>
              <a:t>UDP datagram length taken from UDP header. </a:t>
            </a:r>
            <a:endParaRPr lang="en-US" dirty="0">
              <a:latin typeface="+mn-lt"/>
            </a:endParaRPr>
          </a:p>
          <a:p>
            <a:pPr eaLnBrk="1" hangingPunct="1">
              <a:buFont typeface="Arial" charset="0"/>
              <a:buChar char="•"/>
            </a:pPr>
            <a:r>
              <a:rPr lang="en-US" dirty="0">
                <a:latin typeface="+mn-lt"/>
              </a:rPr>
              <a:t>The header field checksum is optional. UDP packets with wrong checksums are discarded.</a:t>
            </a:r>
          </a:p>
          <a:p>
            <a:pPr eaLnBrk="1" hangingPunct="1">
              <a:buFont typeface="Arial" charset="0"/>
              <a:buChar char="•"/>
            </a:pPr>
            <a:r>
              <a:rPr lang="en-US" dirty="0">
                <a:latin typeface="+mn-lt"/>
              </a:rPr>
              <a:t>The action taken is that the packet is </a:t>
            </a:r>
            <a:r>
              <a:rPr lang="en-US" b="1" dirty="0">
                <a:solidFill>
                  <a:srgbClr val="FF0000"/>
                </a:solidFill>
                <a:latin typeface="+mn-lt"/>
              </a:rPr>
              <a:t>dropped</a:t>
            </a:r>
            <a:r>
              <a:rPr lang="en-US" dirty="0"/>
              <a:t> [RFC 768]</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779463" y="381000"/>
            <a:ext cx="7583487" cy="596900"/>
          </a:xfrm>
        </p:spPr>
        <p:txBody>
          <a:bodyPr>
            <a:normAutofit fontScale="90000"/>
          </a:bodyPr>
          <a:lstStyle/>
          <a:p>
            <a:r>
              <a:rPr lang="en-US">
                <a:latin typeface="Trebuchet MS" charset="0"/>
              </a:rPr>
              <a:t>UDP Checksum Calculation</a:t>
            </a:r>
          </a:p>
        </p:txBody>
      </p:sp>
      <p:pic>
        <p:nvPicPr>
          <p:cNvPr id="768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9800" y="1333500"/>
            <a:ext cx="6977063"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47800" y="4229100"/>
            <a:ext cx="4584700" cy="16129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6311900" y="4445000"/>
            <a:ext cx="927100" cy="13081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454401" y="2997197"/>
            <a:ext cx="863600" cy="287867"/>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UDP Protocol</a:t>
            </a:r>
            <a:endParaRPr lang="en-US" sz="11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779463" y="186268"/>
            <a:ext cx="7583487" cy="592666"/>
          </a:xfrm>
        </p:spPr>
        <p:txBody>
          <a:bodyPr>
            <a:normAutofit fontScale="90000"/>
          </a:bodyPr>
          <a:lstStyle/>
          <a:p>
            <a:r>
              <a:rPr lang="en-US" dirty="0">
                <a:latin typeface="Trebuchet MS" charset="0"/>
              </a:rPr>
              <a:t>TCP</a:t>
            </a:r>
          </a:p>
        </p:txBody>
      </p:sp>
      <p:sp>
        <p:nvSpPr>
          <p:cNvPr id="77826" name="Content Placeholder 2"/>
          <p:cNvSpPr>
            <a:spLocks noGrp="1"/>
          </p:cNvSpPr>
          <p:nvPr>
            <p:ph idx="1"/>
          </p:nvPr>
        </p:nvSpPr>
        <p:spPr>
          <a:xfrm>
            <a:off x="406400" y="778935"/>
            <a:ext cx="8263467" cy="5909732"/>
          </a:xfrm>
          <a:solidFill>
            <a:srgbClr val="EEECE1"/>
          </a:solidFill>
        </p:spPr>
        <p:txBody>
          <a:bodyPr>
            <a:noAutofit/>
          </a:bodyPr>
          <a:lstStyle/>
          <a:p>
            <a:r>
              <a:rPr lang="en-US" sz="2800" dirty="0"/>
              <a:t>In comparison to UDP, TCP offers:</a:t>
            </a:r>
          </a:p>
          <a:p>
            <a:pPr lvl="1"/>
            <a:r>
              <a:rPr lang="en-US" sz="2400" dirty="0"/>
              <a:t>A connection-oriented services with bi-directional (full-duplex) communication</a:t>
            </a:r>
            <a:endParaRPr lang="en-GB" sz="2400" dirty="0"/>
          </a:p>
          <a:p>
            <a:pPr lvl="1"/>
            <a:r>
              <a:rPr lang="en-US" sz="2400" dirty="0"/>
              <a:t>Reliable transmission of messages in each direction</a:t>
            </a:r>
            <a:endParaRPr lang="en-GB" sz="2400" dirty="0"/>
          </a:p>
          <a:p>
            <a:pPr lvl="1"/>
            <a:r>
              <a:rPr lang="en-US" sz="2400" dirty="0"/>
              <a:t>Congestion avoidance, using variable rate transmission</a:t>
            </a:r>
            <a:endParaRPr lang="en-GB" sz="2400" dirty="0"/>
          </a:p>
          <a:p>
            <a:pPr lvl="1"/>
            <a:r>
              <a:rPr lang="en-US" sz="2400" dirty="0"/>
              <a:t>In order, and non-duplicate delivery of information</a:t>
            </a:r>
          </a:p>
          <a:p>
            <a:r>
              <a:rPr lang="en-US" sz="2800" dirty="0"/>
              <a:t>Applications place the data bytes into an outgoing buffer</a:t>
            </a:r>
          </a:p>
          <a:p>
            <a:r>
              <a:rPr lang="en-US" sz="2800" dirty="0"/>
              <a:t>The buffer is streamed in the form of segments to the receiver</a:t>
            </a:r>
          </a:p>
          <a:p>
            <a:r>
              <a:rPr lang="en-US" sz="2800" dirty="0"/>
              <a:t>At the receiver, the segments are dismantled and the data is stored in a buffer byte by byte, and pushed to the application</a:t>
            </a:r>
            <a:r>
              <a:rPr lang="en-US" sz="2800" dirty="0" smtClean="0"/>
              <a:t>.</a:t>
            </a:r>
            <a:endParaRPr lang="en-GB" sz="2800"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4563" y="2800350"/>
            <a:ext cx="4786312" cy="1785938"/>
          </a:xfrm>
          <a:prstGeom prst="rect">
            <a:avLst/>
          </a:prstGeom>
          <a:solidFill>
            <a:srgbClr val="EEECE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GB" b="1">
                <a:solidFill>
                  <a:schemeClr val="tx1"/>
                </a:solidFill>
                <a:latin typeface="Arial" charset="0"/>
                <a:ea typeface="ＭＳ Ｐゴシック" charset="0"/>
                <a:cs typeface="Arial" charset="0"/>
              </a:rPr>
              <a:t>Transport</a:t>
            </a:r>
            <a:endParaRPr lang="en-GB" sz="1600" b="1">
              <a:solidFill>
                <a:schemeClr val="tx1"/>
              </a:solidFill>
              <a:latin typeface="Arial" charset="0"/>
              <a:ea typeface="ＭＳ Ｐゴシック" charset="0"/>
              <a:cs typeface="Arial" charset="0"/>
            </a:endParaRPr>
          </a:p>
        </p:txBody>
      </p:sp>
      <p:sp>
        <p:nvSpPr>
          <p:cNvPr id="5" name="Rectangle 4"/>
          <p:cNvSpPr/>
          <p:nvPr/>
        </p:nvSpPr>
        <p:spPr>
          <a:xfrm>
            <a:off x="2214563" y="4587875"/>
            <a:ext cx="4786312" cy="498475"/>
          </a:xfrm>
          <a:prstGeom prst="rect">
            <a:avLst/>
          </a:prstGeom>
          <a:solidFill>
            <a:srgbClr val="EEECE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a:solidFill>
                  <a:schemeClr val="tx1"/>
                </a:solidFill>
                <a:latin typeface="Arial" charset="0"/>
                <a:ea typeface="ＭＳ Ｐゴシック" charset="0"/>
                <a:cs typeface="Arial" charset="0"/>
              </a:rPr>
              <a:t>Network</a:t>
            </a:r>
            <a:endParaRPr lang="en-GB" sz="1600" b="1">
              <a:solidFill>
                <a:schemeClr val="tx1"/>
              </a:solidFill>
              <a:latin typeface="Arial" charset="0"/>
              <a:ea typeface="ＭＳ Ｐゴシック" charset="0"/>
              <a:cs typeface="Arial" charset="0"/>
            </a:endParaRPr>
          </a:p>
        </p:txBody>
      </p:sp>
      <p:sp>
        <p:nvSpPr>
          <p:cNvPr id="6" name="Rectangle 5"/>
          <p:cNvSpPr/>
          <p:nvPr/>
        </p:nvSpPr>
        <p:spPr>
          <a:xfrm>
            <a:off x="2214563" y="5087938"/>
            <a:ext cx="4786312" cy="498475"/>
          </a:xfrm>
          <a:prstGeom prst="rect">
            <a:avLst/>
          </a:prstGeom>
          <a:solidFill>
            <a:srgbClr val="EEECE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a:solidFill>
                  <a:schemeClr val="tx1"/>
                </a:solidFill>
                <a:latin typeface="Arial" charset="0"/>
                <a:ea typeface="ＭＳ Ｐゴシック" charset="0"/>
                <a:cs typeface="Arial" charset="0"/>
              </a:rPr>
              <a:t>Link</a:t>
            </a:r>
            <a:endParaRPr lang="en-GB" sz="1600" b="1">
              <a:solidFill>
                <a:schemeClr val="tx1"/>
              </a:solidFill>
              <a:latin typeface="Arial" charset="0"/>
              <a:ea typeface="ＭＳ Ｐゴシック" charset="0"/>
              <a:cs typeface="Arial" charset="0"/>
            </a:endParaRPr>
          </a:p>
        </p:txBody>
      </p:sp>
      <p:sp>
        <p:nvSpPr>
          <p:cNvPr id="25" name="Rectangle 24"/>
          <p:cNvSpPr/>
          <p:nvPr/>
        </p:nvSpPr>
        <p:spPr>
          <a:xfrm>
            <a:off x="2214563" y="1800225"/>
            <a:ext cx="4786312" cy="1000125"/>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GB" b="1">
                <a:solidFill>
                  <a:schemeClr val="tx1"/>
                </a:solidFill>
                <a:latin typeface="Arial" charset="0"/>
                <a:ea typeface="ＭＳ Ｐゴシック" charset="0"/>
                <a:cs typeface="Arial" charset="0"/>
              </a:rPr>
              <a:t>Application</a:t>
            </a:r>
            <a:endParaRPr lang="en-GB" sz="1600" b="1">
              <a:solidFill>
                <a:schemeClr val="tx1"/>
              </a:solidFill>
              <a:latin typeface="Arial" charset="0"/>
              <a:ea typeface="ＭＳ Ｐゴシック" charset="0"/>
              <a:cs typeface="Arial" charset="0"/>
            </a:endParaRPr>
          </a:p>
        </p:txBody>
      </p:sp>
      <p:sp>
        <p:nvSpPr>
          <p:cNvPr id="27" name="Rectangle 26"/>
          <p:cNvSpPr/>
          <p:nvPr/>
        </p:nvSpPr>
        <p:spPr>
          <a:xfrm>
            <a:off x="5000625" y="3157538"/>
            <a:ext cx="928688" cy="355600"/>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GB" sz="1100" b="1" dirty="0">
              <a:solidFill>
                <a:schemeClr val="tx1"/>
              </a:solidFill>
              <a:latin typeface="Arial" pitchFamily="34" charset="0"/>
              <a:cs typeface="Arial" pitchFamily="34" charset="0"/>
            </a:endParaRPr>
          </a:p>
        </p:txBody>
      </p:sp>
      <p:sp>
        <p:nvSpPr>
          <p:cNvPr id="28" name="Rectangle 27"/>
          <p:cNvSpPr/>
          <p:nvPr/>
        </p:nvSpPr>
        <p:spPr>
          <a:xfrm>
            <a:off x="4357688" y="2228850"/>
            <a:ext cx="714375" cy="355600"/>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err="1">
                <a:solidFill>
                  <a:schemeClr val="tx1"/>
                </a:solidFill>
                <a:latin typeface="Arial" charset="0"/>
                <a:ea typeface="ＭＳ Ｐゴシック" charset="0"/>
                <a:cs typeface="Arial" charset="0"/>
              </a:rPr>
              <a:t>Msg</a:t>
            </a:r>
            <a:r>
              <a:rPr lang="en-GB" sz="1100" b="1" dirty="0">
                <a:solidFill>
                  <a:schemeClr val="tx1"/>
                </a:solidFill>
                <a:latin typeface="Arial" charset="0"/>
                <a:ea typeface="ＭＳ Ｐゴシック" charset="0"/>
                <a:cs typeface="Arial" charset="0"/>
              </a:rPr>
              <a:t> </a:t>
            </a:r>
            <a:r>
              <a:rPr lang="en-GB" sz="1100" b="1" dirty="0" err="1">
                <a:solidFill>
                  <a:schemeClr val="tx1"/>
                </a:solidFill>
                <a:latin typeface="Arial" charset="0"/>
                <a:ea typeface="ＭＳ Ｐゴシック" charset="0"/>
                <a:cs typeface="Arial" charset="0"/>
              </a:rPr>
              <a:t>i</a:t>
            </a:r>
            <a:r>
              <a:rPr lang="en-GB" sz="1100" dirty="0">
                <a:solidFill>
                  <a:schemeClr val="tx1"/>
                </a:solidFill>
                <a:latin typeface="Arial" charset="0"/>
                <a:ea typeface="ＭＳ Ｐゴシック" charset="0"/>
                <a:cs typeface="Arial" charset="0"/>
              </a:rPr>
              <a:t> </a:t>
            </a:r>
            <a:r>
              <a:rPr lang="en-GB" sz="1100" b="1" dirty="0">
                <a:solidFill>
                  <a:schemeClr val="tx1"/>
                </a:solidFill>
                <a:latin typeface="Arial" charset="0"/>
                <a:ea typeface="ＭＳ Ｐゴシック" charset="0"/>
                <a:cs typeface="Arial" charset="0"/>
              </a:rPr>
              <a:t>– </a:t>
            </a:r>
            <a:r>
              <a:rPr lang="en-GB" sz="1100" b="1" dirty="0" smtClean="0">
                <a:solidFill>
                  <a:schemeClr val="tx1"/>
                </a:solidFill>
                <a:latin typeface="Arial" charset="0"/>
                <a:ea typeface="ＭＳ Ｐゴシック" charset="0"/>
                <a:cs typeface="Arial" charset="0"/>
              </a:rPr>
              <a:t>Y </a:t>
            </a:r>
            <a:r>
              <a:rPr lang="en-GB" sz="1100" b="1" dirty="0">
                <a:solidFill>
                  <a:schemeClr val="tx1"/>
                </a:solidFill>
                <a:latin typeface="Arial" charset="0"/>
                <a:ea typeface="ＭＳ Ｐゴシック" charset="0"/>
                <a:cs typeface="Arial" charset="0"/>
              </a:rPr>
              <a:t>bytes</a:t>
            </a:r>
          </a:p>
        </p:txBody>
      </p:sp>
      <p:sp>
        <p:nvSpPr>
          <p:cNvPr id="30" name="Rectangle 29"/>
          <p:cNvSpPr/>
          <p:nvPr/>
        </p:nvSpPr>
        <p:spPr>
          <a:xfrm>
            <a:off x="3571875" y="3157538"/>
            <a:ext cx="714375" cy="355600"/>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err="1">
                <a:solidFill>
                  <a:schemeClr val="tx1"/>
                </a:solidFill>
                <a:latin typeface="Arial" charset="0"/>
                <a:ea typeface="ＭＳ Ｐゴシック" charset="0"/>
                <a:cs typeface="Arial" charset="0"/>
              </a:rPr>
              <a:t>Msg</a:t>
            </a:r>
            <a:r>
              <a:rPr lang="en-GB" sz="1100" b="1" dirty="0">
                <a:solidFill>
                  <a:schemeClr val="tx1"/>
                </a:solidFill>
                <a:latin typeface="Arial" charset="0"/>
                <a:ea typeface="ＭＳ Ｐゴシック" charset="0"/>
                <a:cs typeface="Arial" charset="0"/>
              </a:rPr>
              <a:t> i-2</a:t>
            </a:r>
          </a:p>
        </p:txBody>
      </p:sp>
      <p:sp>
        <p:nvSpPr>
          <p:cNvPr id="32" name="Rectangle 31"/>
          <p:cNvSpPr/>
          <p:nvPr/>
        </p:nvSpPr>
        <p:spPr>
          <a:xfrm>
            <a:off x="4286250" y="3157538"/>
            <a:ext cx="714375" cy="355600"/>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a:solidFill>
                  <a:schemeClr val="tx1"/>
                </a:solidFill>
                <a:latin typeface="Arial" charset="0"/>
                <a:ea typeface="ＭＳ Ｐゴシック" charset="0"/>
                <a:cs typeface="Arial" charset="0"/>
              </a:rPr>
              <a:t>Msg i-1</a:t>
            </a:r>
          </a:p>
        </p:txBody>
      </p:sp>
      <p:sp>
        <p:nvSpPr>
          <p:cNvPr id="34" name="Rectangle 33"/>
          <p:cNvSpPr/>
          <p:nvPr/>
        </p:nvSpPr>
        <p:spPr>
          <a:xfrm>
            <a:off x="3143250" y="3157538"/>
            <a:ext cx="428625" cy="355600"/>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a:solidFill>
                  <a:schemeClr val="tx1"/>
                </a:solidFill>
                <a:latin typeface="Arial" charset="0"/>
                <a:ea typeface="ＭＳ Ｐゴシック" charset="0"/>
                <a:cs typeface="Arial" charset="0"/>
              </a:rPr>
              <a:t>…</a:t>
            </a:r>
          </a:p>
        </p:txBody>
      </p:sp>
      <p:sp>
        <p:nvSpPr>
          <p:cNvPr id="40" name="Rectangle 39"/>
          <p:cNvSpPr/>
          <p:nvPr/>
        </p:nvSpPr>
        <p:spPr>
          <a:xfrm>
            <a:off x="3143250" y="3800475"/>
            <a:ext cx="714375" cy="355600"/>
          </a:xfrm>
          <a:prstGeom prst="rect">
            <a:avLst/>
          </a:prstGeom>
          <a:solidFill>
            <a:schemeClr val="accent5">
              <a:lumMod val="40000"/>
              <a:lumOff val="60000"/>
            </a:schemeClr>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a:solidFill>
                  <a:schemeClr val="tx1"/>
                </a:solidFill>
                <a:latin typeface="Arial" charset="0"/>
                <a:ea typeface="ＭＳ Ｐゴシック" charset="0"/>
                <a:cs typeface="Arial" charset="0"/>
              </a:rPr>
              <a:t>Data</a:t>
            </a:r>
          </a:p>
        </p:txBody>
      </p:sp>
      <p:cxnSp>
        <p:nvCxnSpPr>
          <p:cNvPr id="41" name="Straight Arrow Connector 40"/>
          <p:cNvCxnSpPr/>
          <p:nvPr/>
        </p:nvCxnSpPr>
        <p:spPr>
          <a:xfrm rot="5400000">
            <a:off x="3000375" y="3656013"/>
            <a:ext cx="287337"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3714750" y="3657600"/>
            <a:ext cx="28733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413000" y="3802063"/>
            <a:ext cx="730250" cy="355600"/>
          </a:xfrm>
          <a:prstGeom prst="rect">
            <a:avLst/>
          </a:prstGeom>
          <a:solidFill>
            <a:schemeClr val="accent5">
              <a:lumMod val="40000"/>
              <a:lumOff val="60000"/>
            </a:schemeClr>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a:solidFill>
                  <a:schemeClr val="tx1"/>
                </a:solidFill>
                <a:latin typeface="Arial" charset="0"/>
                <a:ea typeface="ＭＳ Ｐゴシック" charset="0"/>
                <a:cs typeface="Arial" charset="0"/>
              </a:rPr>
              <a:t>Header</a:t>
            </a:r>
          </a:p>
        </p:txBody>
      </p:sp>
      <p:sp>
        <p:nvSpPr>
          <p:cNvPr id="46" name="Rectangle 45"/>
          <p:cNvSpPr/>
          <p:nvPr/>
        </p:nvSpPr>
        <p:spPr>
          <a:xfrm>
            <a:off x="3143250" y="3157538"/>
            <a:ext cx="714375" cy="355600"/>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GB" sz="1100" b="1" dirty="0">
              <a:solidFill>
                <a:schemeClr val="tx1"/>
              </a:solidFill>
              <a:latin typeface="Arial" pitchFamily="34" charset="0"/>
              <a:cs typeface="Arial" pitchFamily="34" charset="0"/>
            </a:endParaRPr>
          </a:p>
        </p:txBody>
      </p:sp>
      <p:sp>
        <p:nvSpPr>
          <p:cNvPr id="78863" name="TextBox 46"/>
          <p:cNvSpPr txBox="1">
            <a:spLocks noChangeArrowheads="1"/>
          </p:cNvSpPr>
          <p:nvPr/>
        </p:nvSpPr>
        <p:spPr bwMode="auto">
          <a:xfrm>
            <a:off x="6081713" y="3017907"/>
            <a:ext cx="8643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GB" sz="2000" dirty="0" smtClean="0">
                <a:latin typeface="Arial" charset="0"/>
                <a:cs typeface="Arial" charset="0"/>
              </a:rPr>
              <a:t>Data</a:t>
            </a:r>
          </a:p>
          <a:p>
            <a:pPr eaLnBrk="1" hangingPunct="1"/>
            <a:r>
              <a:rPr lang="en-GB" sz="2000" dirty="0" smtClean="0">
                <a:latin typeface="Arial" charset="0"/>
                <a:cs typeface="Arial" charset="0"/>
              </a:rPr>
              <a:t>Buffer</a:t>
            </a:r>
            <a:endParaRPr lang="en-GB" sz="2800" dirty="0">
              <a:latin typeface="Arial" charset="0"/>
              <a:cs typeface="Arial" charset="0"/>
            </a:endParaRPr>
          </a:p>
        </p:txBody>
      </p:sp>
      <p:cxnSp>
        <p:nvCxnSpPr>
          <p:cNvPr id="50" name="Elbow Connector 49"/>
          <p:cNvCxnSpPr>
            <a:stCxn id="28" idx="3"/>
          </p:cNvCxnSpPr>
          <p:nvPr/>
        </p:nvCxnSpPr>
        <p:spPr>
          <a:xfrm>
            <a:off x="5072063" y="2406650"/>
            <a:ext cx="428625" cy="965200"/>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3428999" y="4157663"/>
            <a:ext cx="1589" cy="706440"/>
          </a:xfrm>
          <a:prstGeom prst="straightConnector1">
            <a:avLst/>
          </a:prstGeom>
          <a:ln w="50800">
            <a:solidFill>
              <a:srgbClr val="CCFFCC"/>
            </a:solidFill>
            <a:tailEnd type="arrow"/>
          </a:ln>
        </p:spPr>
        <p:style>
          <a:lnRef idx="1">
            <a:schemeClr val="accent1"/>
          </a:lnRef>
          <a:fillRef idx="0">
            <a:schemeClr val="accent1"/>
          </a:fillRef>
          <a:effectRef idx="0">
            <a:schemeClr val="accent1"/>
          </a:effectRef>
          <a:fontRef idx="minor">
            <a:schemeClr val="tx1"/>
          </a:fontRef>
        </p:style>
      </p:cxnSp>
      <p:sp>
        <p:nvSpPr>
          <p:cNvPr id="78866" name="TextBox 54"/>
          <p:cNvSpPr txBox="1">
            <a:spLocks noChangeArrowheads="1"/>
          </p:cNvSpPr>
          <p:nvPr/>
        </p:nvSpPr>
        <p:spPr bwMode="auto">
          <a:xfrm>
            <a:off x="4143375" y="3800475"/>
            <a:ext cx="29641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GB" sz="2000" b="1" dirty="0">
                <a:solidFill>
                  <a:srgbClr val="FF0000"/>
                </a:solidFill>
                <a:latin typeface="Arial" charset="0"/>
                <a:cs typeface="Arial" charset="0"/>
              </a:rPr>
              <a:t>Segment</a:t>
            </a:r>
            <a:r>
              <a:rPr lang="en-GB" sz="2000" dirty="0">
                <a:latin typeface="Arial" charset="0"/>
                <a:cs typeface="Arial" charset="0"/>
              </a:rPr>
              <a:t>: “x” </a:t>
            </a:r>
            <a:r>
              <a:rPr lang="en-GB" sz="2000" dirty="0" smtClean="0">
                <a:latin typeface="Arial" charset="0"/>
                <a:cs typeface="Arial" charset="0"/>
              </a:rPr>
              <a:t>data bytes </a:t>
            </a:r>
            <a:endParaRPr lang="en-GB" sz="2000" dirty="0">
              <a:latin typeface="Arial" charset="0"/>
              <a:cs typeface="Arial" charset="0"/>
            </a:endParaRPr>
          </a:p>
          <a:p>
            <a:pPr eaLnBrk="1" hangingPunct="1"/>
            <a:r>
              <a:rPr lang="en-GB" sz="2000" dirty="0">
                <a:latin typeface="Arial" charset="0"/>
                <a:cs typeface="Arial" charset="0"/>
              </a:rPr>
              <a:t>from </a:t>
            </a:r>
            <a:r>
              <a:rPr lang="en-GB" sz="2000" dirty="0" smtClean="0">
                <a:latin typeface="Arial" charset="0"/>
                <a:cs typeface="Arial" charset="0"/>
              </a:rPr>
              <a:t>buffer + header</a:t>
            </a:r>
            <a:endParaRPr lang="en-GB" sz="2800" dirty="0">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334963" y="317500"/>
            <a:ext cx="7494587" cy="704850"/>
          </a:xfrm>
        </p:spPr>
        <p:txBody>
          <a:bodyPr/>
          <a:lstStyle/>
          <a:p>
            <a:pPr eaLnBrk="1" hangingPunct="1"/>
            <a:r>
              <a:rPr lang="en-US" sz="3200">
                <a:latin typeface="Times New Roman" charset="0"/>
                <a:cs typeface="Times New Roman" charset="0"/>
              </a:rPr>
              <a:t>What’s the Internet: “nuts and bolts</a:t>
            </a:r>
            <a:r>
              <a:rPr lang="ja-JP" altLang="en-US" sz="3200">
                <a:latin typeface="Times New Roman" charset="0"/>
                <a:ea typeface="ＭＳ ゴシック" charset="0"/>
                <a:cs typeface="ＭＳ ゴシック" charset="0"/>
              </a:rPr>
              <a:t>”</a:t>
            </a:r>
            <a:r>
              <a:rPr lang="en-US" altLang="ja-JP" sz="3200">
                <a:latin typeface="Times New Roman" charset="0"/>
                <a:cs typeface="Times New Roman" charset="0"/>
              </a:rPr>
              <a:t>view</a:t>
            </a:r>
            <a:endParaRPr lang="en-US">
              <a:latin typeface="Times New Roman" charset="0"/>
              <a:cs typeface="Times New Roman" charset="0"/>
            </a:endParaRPr>
          </a:p>
        </p:txBody>
      </p:sp>
      <p:sp>
        <p:nvSpPr>
          <p:cNvPr id="4099" name="Rectangle 3"/>
          <p:cNvSpPr>
            <a:spLocks noGrp="1" noChangeArrowheads="1"/>
          </p:cNvSpPr>
          <p:nvPr>
            <p:ph sz="half" idx="1"/>
          </p:nvPr>
        </p:nvSpPr>
        <p:spPr>
          <a:xfrm>
            <a:off x="1320800" y="1300163"/>
            <a:ext cx="3779838" cy="2036762"/>
          </a:xfrm>
          <a:noFill/>
        </p:spPr>
        <p:txBody>
          <a:bodyPr>
            <a:normAutofit/>
          </a:bodyPr>
          <a:lstStyle/>
          <a:p>
            <a:pPr marL="457200" indent="-457200" eaLnBrk="1" hangingPunct="1">
              <a:buSzPct val="90000"/>
              <a:buFont typeface="+mj-lt"/>
              <a:buAutoNum type="arabicPeriod"/>
            </a:pPr>
            <a:r>
              <a:rPr lang="en-US" sz="2000" b="1" dirty="0">
                <a:latin typeface="Times New Roman" charset="0"/>
                <a:cs typeface="Times New Roman" charset="0"/>
              </a:rPr>
              <a:t>millions of connected computing devices</a:t>
            </a:r>
            <a:r>
              <a:rPr lang="en-US" sz="2000" dirty="0">
                <a:latin typeface="Times New Roman" charset="0"/>
                <a:cs typeface="Times New Roman" charset="0"/>
              </a:rPr>
              <a:t>: </a:t>
            </a:r>
            <a:endParaRPr lang="en-US" sz="2000" dirty="0" smtClean="0">
              <a:latin typeface="Times New Roman" charset="0"/>
              <a:cs typeface="Times New Roman" charset="0"/>
            </a:endParaRPr>
          </a:p>
          <a:p>
            <a:pPr lvl="1">
              <a:buClr>
                <a:schemeClr val="accent6"/>
              </a:buClr>
              <a:buSzPct val="90000"/>
              <a:buFont typeface="Wingdings" charset="2"/>
              <a:buChar char="v"/>
            </a:pPr>
            <a:r>
              <a:rPr lang="en-US" sz="2000" dirty="0" smtClean="0">
                <a:solidFill>
                  <a:srgbClr val="000000"/>
                </a:solidFill>
                <a:latin typeface="Times New Roman" charset="0"/>
                <a:cs typeface="Times New Roman" charset="0"/>
              </a:rPr>
              <a:t>hosts </a:t>
            </a:r>
            <a:r>
              <a:rPr lang="en-US" sz="2000" dirty="0">
                <a:solidFill>
                  <a:srgbClr val="000000"/>
                </a:solidFill>
                <a:latin typeface="Times New Roman" charset="0"/>
                <a:cs typeface="Times New Roman" charset="0"/>
              </a:rPr>
              <a:t>= end systems </a:t>
            </a:r>
            <a:endParaRPr lang="en-US" sz="2000" dirty="0" smtClean="0">
              <a:solidFill>
                <a:srgbClr val="000000"/>
              </a:solidFill>
              <a:latin typeface="Times New Roman" charset="0"/>
              <a:cs typeface="Times New Roman" charset="0"/>
            </a:endParaRPr>
          </a:p>
          <a:p>
            <a:pPr lvl="1">
              <a:buClr>
                <a:schemeClr val="accent6"/>
              </a:buClr>
              <a:buSzPct val="90000"/>
              <a:buFont typeface="Wingdings" charset="2"/>
              <a:buChar char="v"/>
            </a:pPr>
            <a:r>
              <a:rPr lang="en-US" sz="2000" dirty="0" smtClean="0">
                <a:latin typeface="Times New Roman" charset="0"/>
                <a:cs typeface="Times New Roman" charset="0"/>
              </a:rPr>
              <a:t>running </a:t>
            </a:r>
            <a:r>
              <a:rPr lang="en-US" sz="2000" i="1" dirty="0">
                <a:solidFill>
                  <a:srgbClr val="FF0000"/>
                </a:solidFill>
                <a:latin typeface="Times New Roman" charset="0"/>
                <a:cs typeface="Times New Roman" charset="0"/>
              </a:rPr>
              <a:t>network apps</a:t>
            </a:r>
            <a:endParaRPr lang="en-US" sz="2000" dirty="0">
              <a:latin typeface="Times New Roman" charset="0"/>
              <a:cs typeface="Times New Roman" charset="0"/>
            </a:endParaRPr>
          </a:p>
        </p:txBody>
      </p:sp>
      <p:grpSp>
        <p:nvGrpSpPr>
          <p:cNvPr id="4516" name="Group 674"/>
          <p:cNvGrpSpPr>
            <a:grpSpLocks/>
          </p:cNvGrpSpPr>
          <p:nvPr/>
        </p:nvGrpSpPr>
        <p:grpSpPr bwMode="auto">
          <a:xfrm>
            <a:off x="465138" y="5464175"/>
            <a:ext cx="800100" cy="506413"/>
            <a:chOff x="293" y="3442"/>
            <a:chExt cx="504" cy="319"/>
          </a:xfrm>
          <a:solidFill>
            <a:schemeClr val="bg1"/>
          </a:solidFill>
        </p:grpSpPr>
        <p:grpSp>
          <p:nvGrpSpPr>
            <p:cNvPr id="23631" name="Group 585"/>
            <p:cNvGrpSpPr>
              <a:grpSpLocks/>
            </p:cNvGrpSpPr>
            <p:nvPr/>
          </p:nvGrpSpPr>
          <p:grpSpPr bwMode="auto">
            <a:xfrm>
              <a:off x="383" y="3442"/>
              <a:ext cx="228" cy="108"/>
              <a:chOff x="3600" y="219"/>
              <a:chExt cx="360" cy="175"/>
            </a:xfrm>
            <a:grpFill/>
          </p:grpSpPr>
          <p:sp>
            <p:nvSpPr>
              <p:cNvPr id="23633" name="Oval 586"/>
              <p:cNvSpPr>
                <a:spLocks noChangeArrowheads="1"/>
              </p:cNvSpPr>
              <p:nvPr/>
            </p:nvSpPr>
            <p:spPr bwMode="auto">
              <a:xfrm>
                <a:off x="3603" y="297"/>
                <a:ext cx="357" cy="97"/>
              </a:xfrm>
              <a:prstGeom prst="ellipse">
                <a:avLst/>
              </a:prstGeom>
              <a:grpFill/>
              <a:ln w="12700">
                <a:solidFill>
                  <a:schemeClr val="tx1"/>
                </a:solidFill>
                <a:round/>
                <a:headEnd/>
                <a:tailEnd/>
              </a:ln>
            </p:spPr>
            <p:txBody>
              <a:bodyPr wrap="none" anchor="ctr"/>
              <a:lstStyle/>
              <a:p>
                <a:endParaRPr lang="en-US"/>
              </a:p>
            </p:txBody>
          </p:sp>
          <p:sp>
            <p:nvSpPr>
              <p:cNvPr id="23634" name="Line 587"/>
              <p:cNvSpPr>
                <a:spLocks noChangeShapeType="1"/>
              </p:cNvSpPr>
              <p:nvPr/>
            </p:nvSpPr>
            <p:spPr bwMode="auto">
              <a:xfrm>
                <a:off x="3603" y="289"/>
                <a:ext cx="0" cy="60"/>
              </a:xfrm>
              <a:prstGeom prst="line">
                <a:avLst/>
              </a:prstGeom>
              <a:grpFill/>
              <a:ln w="12700">
                <a:solidFill>
                  <a:schemeClr val="tx1"/>
                </a:solidFill>
                <a:round/>
                <a:headEnd/>
                <a:tailEnd/>
              </a:ln>
              <a:extLst/>
            </p:spPr>
            <p:txBody>
              <a:bodyPr wrap="none" anchor="ctr"/>
              <a:lstStyle/>
              <a:p>
                <a:endParaRPr lang="en-US"/>
              </a:p>
            </p:txBody>
          </p:sp>
          <p:sp>
            <p:nvSpPr>
              <p:cNvPr id="23635" name="Line 588"/>
              <p:cNvSpPr>
                <a:spLocks noChangeShapeType="1"/>
              </p:cNvSpPr>
              <p:nvPr/>
            </p:nvSpPr>
            <p:spPr bwMode="auto">
              <a:xfrm>
                <a:off x="3960" y="289"/>
                <a:ext cx="0" cy="60"/>
              </a:xfrm>
              <a:prstGeom prst="line">
                <a:avLst/>
              </a:prstGeom>
              <a:grpFill/>
              <a:ln w="12700">
                <a:solidFill>
                  <a:schemeClr val="tx1"/>
                </a:solidFill>
                <a:round/>
                <a:headEnd/>
                <a:tailEnd/>
              </a:ln>
              <a:extLst/>
            </p:spPr>
            <p:txBody>
              <a:bodyPr wrap="none" anchor="ctr"/>
              <a:lstStyle/>
              <a:p>
                <a:endParaRPr lang="en-US"/>
              </a:p>
            </p:txBody>
          </p:sp>
          <p:sp>
            <p:nvSpPr>
              <p:cNvPr id="23636" name="Rectangle 589"/>
              <p:cNvSpPr>
                <a:spLocks noChangeArrowheads="1"/>
              </p:cNvSpPr>
              <p:nvPr/>
            </p:nvSpPr>
            <p:spPr bwMode="auto">
              <a:xfrm>
                <a:off x="3603" y="289"/>
                <a:ext cx="354" cy="59"/>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3637" name="Oval 590"/>
              <p:cNvSpPr>
                <a:spLocks noChangeArrowheads="1"/>
              </p:cNvSpPr>
              <p:nvPr/>
            </p:nvSpPr>
            <p:spPr bwMode="auto">
              <a:xfrm>
                <a:off x="3600" y="219"/>
                <a:ext cx="357" cy="113"/>
              </a:xfrm>
              <a:prstGeom prst="ellipse">
                <a:avLst/>
              </a:prstGeom>
              <a:grpFill/>
              <a:ln w="12700">
                <a:solidFill>
                  <a:schemeClr val="tx1"/>
                </a:solidFill>
                <a:round/>
                <a:headEnd/>
                <a:tailEnd/>
              </a:ln>
            </p:spPr>
            <p:txBody>
              <a:bodyPr wrap="none" anchor="ctr"/>
              <a:lstStyle/>
              <a:p>
                <a:endParaRPr lang="en-US"/>
              </a:p>
            </p:txBody>
          </p:sp>
          <p:grpSp>
            <p:nvGrpSpPr>
              <p:cNvPr id="23638" name="Group 591"/>
              <p:cNvGrpSpPr>
                <a:grpSpLocks/>
              </p:cNvGrpSpPr>
              <p:nvPr/>
            </p:nvGrpSpPr>
            <p:grpSpPr bwMode="auto">
              <a:xfrm>
                <a:off x="3686" y="244"/>
                <a:ext cx="177" cy="66"/>
                <a:chOff x="2848" y="848"/>
                <a:chExt cx="140" cy="98"/>
              </a:xfrm>
              <a:grpFill/>
            </p:grpSpPr>
            <p:sp>
              <p:nvSpPr>
                <p:cNvPr id="23643" name="Line 592"/>
                <p:cNvSpPr>
                  <a:spLocks noChangeShapeType="1"/>
                </p:cNvSpPr>
                <p:nvPr/>
              </p:nvSpPr>
              <p:spPr bwMode="auto">
                <a:xfrm flipV="1">
                  <a:off x="2848" y="848"/>
                  <a:ext cx="50" cy="2"/>
                </a:xfrm>
                <a:prstGeom prst="line">
                  <a:avLst/>
                </a:prstGeom>
                <a:grpFill/>
                <a:ln w="28575">
                  <a:solidFill>
                    <a:schemeClr val="tx1"/>
                  </a:solidFill>
                  <a:round/>
                  <a:headEnd/>
                  <a:tailEnd/>
                </a:ln>
                <a:extLst/>
              </p:spPr>
              <p:txBody>
                <a:bodyPr wrap="none" anchor="ctr"/>
                <a:lstStyle/>
                <a:p>
                  <a:endParaRPr lang="en-US"/>
                </a:p>
              </p:txBody>
            </p:sp>
            <p:sp>
              <p:nvSpPr>
                <p:cNvPr id="23644" name="Line 593"/>
                <p:cNvSpPr>
                  <a:spLocks noChangeShapeType="1"/>
                </p:cNvSpPr>
                <p:nvPr/>
              </p:nvSpPr>
              <p:spPr bwMode="auto">
                <a:xfrm>
                  <a:off x="2944" y="946"/>
                  <a:ext cx="44" cy="0"/>
                </a:xfrm>
                <a:prstGeom prst="line">
                  <a:avLst/>
                </a:prstGeom>
                <a:grpFill/>
                <a:ln w="28575">
                  <a:solidFill>
                    <a:schemeClr val="tx1"/>
                  </a:solidFill>
                  <a:round/>
                  <a:headEnd/>
                  <a:tailEnd/>
                </a:ln>
                <a:extLst/>
              </p:spPr>
              <p:txBody>
                <a:bodyPr wrap="none" anchor="ctr"/>
                <a:lstStyle/>
                <a:p>
                  <a:endParaRPr lang="en-US"/>
                </a:p>
              </p:txBody>
            </p:sp>
            <p:sp>
              <p:nvSpPr>
                <p:cNvPr id="23645" name="Line 594"/>
                <p:cNvSpPr>
                  <a:spLocks noChangeShapeType="1"/>
                </p:cNvSpPr>
                <p:nvPr/>
              </p:nvSpPr>
              <p:spPr bwMode="auto">
                <a:xfrm>
                  <a:off x="2894" y="850"/>
                  <a:ext cx="52" cy="96"/>
                </a:xfrm>
                <a:prstGeom prst="line">
                  <a:avLst/>
                </a:prstGeom>
                <a:grpFill/>
                <a:ln w="28575">
                  <a:solidFill>
                    <a:schemeClr val="tx1"/>
                  </a:solidFill>
                  <a:round/>
                  <a:headEnd/>
                  <a:tailEnd/>
                </a:ln>
                <a:extLst/>
              </p:spPr>
              <p:txBody>
                <a:bodyPr wrap="none" anchor="ctr"/>
                <a:lstStyle/>
                <a:p>
                  <a:endParaRPr lang="en-US"/>
                </a:p>
              </p:txBody>
            </p:sp>
          </p:grpSp>
          <p:grpSp>
            <p:nvGrpSpPr>
              <p:cNvPr id="23639" name="Group 595"/>
              <p:cNvGrpSpPr>
                <a:grpSpLocks/>
              </p:cNvGrpSpPr>
              <p:nvPr/>
            </p:nvGrpSpPr>
            <p:grpSpPr bwMode="auto">
              <a:xfrm flipV="1">
                <a:off x="3686" y="243"/>
                <a:ext cx="177" cy="66"/>
                <a:chOff x="2848" y="848"/>
                <a:chExt cx="140" cy="98"/>
              </a:xfrm>
              <a:grpFill/>
            </p:grpSpPr>
            <p:sp>
              <p:nvSpPr>
                <p:cNvPr id="23640" name="Line 596"/>
                <p:cNvSpPr>
                  <a:spLocks noChangeShapeType="1"/>
                </p:cNvSpPr>
                <p:nvPr/>
              </p:nvSpPr>
              <p:spPr bwMode="auto">
                <a:xfrm flipV="1">
                  <a:off x="2848" y="848"/>
                  <a:ext cx="50" cy="2"/>
                </a:xfrm>
                <a:prstGeom prst="line">
                  <a:avLst/>
                </a:prstGeom>
                <a:grpFill/>
                <a:ln w="28575">
                  <a:solidFill>
                    <a:schemeClr val="tx1"/>
                  </a:solidFill>
                  <a:round/>
                  <a:headEnd/>
                  <a:tailEnd/>
                </a:ln>
                <a:extLst/>
              </p:spPr>
              <p:txBody>
                <a:bodyPr wrap="none" anchor="ctr"/>
                <a:lstStyle/>
                <a:p>
                  <a:endParaRPr lang="en-US"/>
                </a:p>
              </p:txBody>
            </p:sp>
            <p:sp>
              <p:nvSpPr>
                <p:cNvPr id="23641" name="Line 597"/>
                <p:cNvSpPr>
                  <a:spLocks noChangeShapeType="1"/>
                </p:cNvSpPr>
                <p:nvPr/>
              </p:nvSpPr>
              <p:spPr bwMode="auto">
                <a:xfrm>
                  <a:off x="2944" y="946"/>
                  <a:ext cx="44" cy="0"/>
                </a:xfrm>
                <a:prstGeom prst="line">
                  <a:avLst/>
                </a:prstGeom>
                <a:grpFill/>
                <a:ln w="28575">
                  <a:solidFill>
                    <a:schemeClr val="tx1"/>
                  </a:solidFill>
                  <a:round/>
                  <a:headEnd/>
                  <a:tailEnd/>
                </a:ln>
                <a:extLst/>
              </p:spPr>
              <p:txBody>
                <a:bodyPr wrap="none" anchor="ctr"/>
                <a:lstStyle/>
                <a:p>
                  <a:endParaRPr lang="en-US"/>
                </a:p>
              </p:txBody>
            </p:sp>
            <p:sp>
              <p:nvSpPr>
                <p:cNvPr id="23642" name="Line 598"/>
                <p:cNvSpPr>
                  <a:spLocks noChangeShapeType="1"/>
                </p:cNvSpPr>
                <p:nvPr/>
              </p:nvSpPr>
              <p:spPr bwMode="auto">
                <a:xfrm>
                  <a:off x="2894" y="850"/>
                  <a:ext cx="52" cy="96"/>
                </a:xfrm>
                <a:prstGeom prst="line">
                  <a:avLst/>
                </a:prstGeom>
                <a:grpFill/>
                <a:ln w="28575">
                  <a:solidFill>
                    <a:schemeClr val="tx1"/>
                  </a:solidFill>
                  <a:round/>
                  <a:headEnd/>
                  <a:tailEnd/>
                </a:ln>
                <a:extLst/>
              </p:spPr>
              <p:txBody>
                <a:bodyPr wrap="none" anchor="ctr"/>
                <a:lstStyle/>
                <a:p>
                  <a:endParaRPr lang="en-US"/>
                </a:p>
              </p:txBody>
            </p:sp>
          </p:grpSp>
        </p:grpSp>
        <p:sp>
          <p:nvSpPr>
            <p:cNvPr id="23632" name="Text Box 662"/>
            <p:cNvSpPr txBox="1">
              <a:spLocks noChangeArrowheads="1"/>
            </p:cNvSpPr>
            <p:nvPr/>
          </p:nvSpPr>
          <p:spPr bwMode="auto">
            <a:xfrm>
              <a:off x="293" y="3549"/>
              <a:ext cx="504" cy="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sz="1600">
                  <a:latin typeface="Comic Sans MS" charset="0"/>
                </a:rPr>
                <a:t>router</a:t>
              </a:r>
            </a:p>
          </p:txBody>
        </p:sp>
      </p:grpSp>
      <p:grpSp>
        <p:nvGrpSpPr>
          <p:cNvPr id="4538" name="Group 672"/>
          <p:cNvGrpSpPr>
            <a:grpSpLocks/>
          </p:cNvGrpSpPr>
          <p:nvPr/>
        </p:nvGrpSpPr>
        <p:grpSpPr bwMode="auto">
          <a:xfrm>
            <a:off x="146050" y="1325563"/>
            <a:ext cx="1458913" cy="1893887"/>
            <a:chOff x="92" y="835"/>
            <a:chExt cx="919" cy="1193"/>
          </a:xfrm>
          <a:solidFill>
            <a:srgbClr val="FFFFFF"/>
          </a:solidFill>
        </p:grpSpPr>
        <p:grpSp>
          <p:nvGrpSpPr>
            <p:cNvPr id="23613" name="Group 599"/>
            <p:cNvGrpSpPr>
              <a:grpSpLocks/>
            </p:cNvGrpSpPr>
            <p:nvPr/>
          </p:nvGrpSpPr>
          <p:grpSpPr bwMode="auto">
            <a:xfrm>
              <a:off x="92" y="1416"/>
              <a:ext cx="220" cy="245"/>
              <a:chOff x="2870" y="1518"/>
              <a:chExt cx="292" cy="320"/>
            </a:xfrm>
            <a:grpFill/>
          </p:grpSpPr>
          <p:graphicFrame>
            <p:nvGraphicFramePr>
              <p:cNvPr id="23629" name="Object 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48933" name="Clip" r:id="rId4" imgW="826793" imgH="840481" progId="MS_ClipArt_Gallery.2">
                      <p:embed/>
                    </p:oleObj>
                  </mc:Choice>
                  <mc:Fallback>
                    <p:oleObj name="Clip" r:id="rId4" imgW="826793" imgH="840481" progId="MS_ClipArt_Gallery.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3630" name="Object 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48934" name="Clip" r:id="rId6" imgW="1268227" imgH="1200237" progId="MS_ClipArt_Gallery.2">
                      <p:embed/>
                    </p:oleObj>
                  </mc:Choice>
                  <mc:Fallback>
                    <p:oleObj name="Clip" r:id="rId6" imgW="1268227" imgH="1200237" progId="MS_ClipArt_Gallery.2">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graphicFrame>
          <p:nvGraphicFramePr>
            <p:cNvPr id="23614" name="Object 2"/>
            <p:cNvGraphicFramePr>
              <a:graphicFrameLocks noChangeAspect="1"/>
            </p:cNvGraphicFramePr>
            <p:nvPr/>
          </p:nvGraphicFramePr>
          <p:xfrm>
            <a:off x="131" y="843"/>
            <a:ext cx="207" cy="173"/>
          </p:xfrm>
          <a:graphic>
            <a:graphicData uri="http://schemas.openxmlformats.org/presentationml/2006/ole">
              <mc:AlternateContent xmlns:mc="http://schemas.openxmlformats.org/markup-compatibility/2006">
                <mc:Choice xmlns:v="urn:schemas-microsoft-com:vml" Requires="v">
                  <p:oleObj spid="_x0000_s148935" name="Clip" r:id="rId8" imgW="1307079" imgH="1083682" progId="MS_ClipArt_Gallery.2">
                    <p:embed/>
                  </p:oleObj>
                </mc:Choice>
                <mc:Fallback>
                  <p:oleObj name="Clip" r:id="rId8" imgW="1307079" imgH="1083682" progId="MS_ClipArt_Gallery.2">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 y="843"/>
                          <a:ext cx="2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3615" name="Group 603"/>
            <p:cNvGrpSpPr>
              <a:grpSpLocks/>
            </p:cNvGrpSpPr>
            <p:nvPr/>
          </p:nvGrpSpPr>
          <p:grpSpPr bwMode="auto">
            <a:xfrm>
              <a:off x="171" y="1105"/>
              <a:ext cx="148" cy="241"/>
              <a:chOff x="4180" y="783"/>
              <a:chExt cx="150" cy="307"/>
            </a:xfrm>
            <a:grpFill/>
          </p:grpSpPr>
          <p:sp>
            <p:nvSpPr>
              <p:cNvPr id="23621" name="AutoShape 604"/>
              <p:cNvSpPr>
                <a:spLocks noChangeArrowheads="1"/>
              </p:cNvSpPr>
              <p:nvPr/>
            </p:nvSpPr>
            <p:spPr bwMode="auto">
              <a:xfrm>
                <a:off x="4180" y="1019"/>
                <a:ext cx="150" cy="71"/>
              </a:xfrm>
              <a:prstGeom prst="parallelogram">
                <a:avLst>
                  <a:gd name="adj" fmla="val 81387"/>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622" name="Rectangle 605"/>
              <p:cNvSpPr>
                <a:spLocks noChangeArrowheads="1"/>
              </p:cNvSpPr>
              <p:nvPr/>
            </p:nvSpPr>
            <p:spPr bwMode="auto">
              <a:xfrm>
                <a:off x="4256" y="785"/>
                <a:ext cx="69" cy="2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623" name="Rectangle 606"/>
              <p:cNvSpPr>
                <a:spLocks noChangeArrowheads="1"/>
              </p:cNvSpPr>
              <p:nvPr/>
            </p:nvSpPr>
            <p:spPr bwMode="auto">
              <a:xfrm>
                <a:off x="4181" y="852"/>
                <a:ext cx="95" cy="236"/>
              </a:xfrm>
              <a:prstGeom prst="rect">
                <a:avLst/>
              </a:prstGeom>
              <a:grpFill/>
              <a:ln w="9525">
                <a:solidFill>
                  <a:schemeClr val="tx1"/>
                </a:solidFill>
                <a:miter lim="800000"/>
                <a:headEnd/>
                <a:tailEnd/>
              </a:ln>
            </p:spPr>
            <p:txBody>
              <a:bodyPr wrap="none" anchor="ctr"/>
              <a:lstStyle/>
              <a:p>
                <a:endParaRPr lang="en-US"/>
              </a:p>
            </p:txBody>
          </p:sp>
          <p:sp>
            <p:nvSpPr>
              <p:cNvPr id="23624" name="AutoShape 607"/>
              <p:cNvSpPr>
                <a:spLocks noChangeArrowheads="1"/>
              </p:cNvSpPr>
              <p:nvPr/>
            </p:nvSpPr>
            <p:spPr bwMode="auto">
              <a:xfrm>
                <a:off x="4180" y="783"/>
                <a:ext cx="150" cy="71"/>
              </a:xfrm>
              <a:prstGeom prst="parallelogram">
                <a:avLst>
                  <a:gd name="adj" fmla="val 81387"/>
                </a:avLst>
              </a:prstGeom>
              <a:grpFill/>
              <a:ln w="9525">
                <a:solidFill>
                  <a:schemeClr val="tx1"/>
                </a:solidFill>
                <a:miter lim="800000"/>
                <a:headEnd/>
                <a:tailEnd/>
              </a:ln>
            </p:spPr>
            <p:txBody>
              <a:bodyPr wrap="none" anchor="ctr"/>
              <a:lstStyle/>
              <a:p>
                <a:endParaRPr lang="en-US"/>
              </a:p>
            </p:txBody>
          </p:sp>
          <p:sp>
            <p:nvSpPr>
              <p:cNvPr id="23625" name="Line 608"/>
              <p:cNvSpPr>
                <a:spLocks noChangeShapeType="1"/>
              </p:cNvSpPr>
              <p:nvPr/>
            </p:nvSpPr>
            <p:spPr bwMode="auto">
              <a:xfrm>
                <a:off x="4330" y="788"/>
                <a:ext cx="0" cy="231"/>
              </a:xfrm>
              <a:prstGeom prst="line">
                <a:avLst/>
              </a:prstGeom>
              <a:grpFill/>
              <a:ln w="9525">
                <a:solidFill>
                  <a:schemeClr val="tx1"/>
                </a:solidFill>
                <a:round/>
                <a:headEnd/>
                <a:tailEnd/>
              </a:ln>
              <a:extLst/>
            </p:spPr>
            <p:txBody>
              <a:bodyPr wrap="none" anchor="ctr"/>
              <a:lstStyle/>
              <a:p>
                <a:endParaRPr lang="en-US"/>
              </a:p>
            </p:txBody>
          </p:sp>
          <p:sp>
            <p:nvSpPr>
              <p:cNvPr id="23626" name="Line 609"/>
              <p:cNvSpPr>
                <a:spLocks noChangeShapeType="1"/>
              </p:cNvSpPr>
              <p:nvPr/>
            </p:nvSpPr>
            <p:spPr bwMode="auto">
              <a:xfrm flipH="1">
                <a:off x="4276" y="1019"/>
                <a:ext cx="54" cy="69"/>
              </a:xfrm>
              <a:prstGeom prst="line">
                <a:avLst/>
              </a:prstGeom>
              <a:grpFill/>
              <a:ln w="9525">
                <a:solidFill>
                  <a:schemeClr val="tx1"/>
                </a:solidFill>
                <a:round/>
                <a:headEnd/>
                <a:tailEnd/>
              </a:ln>
              <a:extLst/>
            </p:spPr>
            <p:txBody>
              <a:bodyPr wrap="none" anchor="ctr"/>
              <a:lstStyle/>
              <a:p>
                <a:endParaRPr lang="en-US"/>
              </a:p>
            </p:txBody>
          </p:sp>
          <p:sp>
            <p:nvSpPr>
              <p:cNvPr id="23627" name="Rectangle 610"/>
              <p:cNvSpPr>
                <a:spLocks noChangeArrowheads="1"/>
              </p:cNvSpPr>
              <p:nvPr/>
            </p:nvSpPr>
            <p:spPr bwMode="auto">
              <a:xfrm>
                <a:off x="4193" y="883"/>
                <a:ext cx="63" cy="136"/>
              </a:xfrm>
              <a:prstGeom prst="rect">
                <a:avLst/>
              </a:prstGeom>
              <a:grpFill/>
              <a:ln w="9525">
                <a:solidFill>
                  <a:schemeClr val="tx1"/>
                </a:solidFill>
                <a:miter lim="800000"/>
                <a:headEnd/>
                <a:tailEnd/>
              </a:ln>
            </p:spPr>
            <p:txBody>
              <a:bodyPr wrap="none" anchor="ctr"/>
              <a:lstStyle/>
              <a:p>
                <a:endParaRPr lang="en-US"/>
              </a:p>
            </p:txBody>
          </p:sp>
          <p:sp>
            <p:nvSpPr>
              <p:cNvPr id="23628" name="Rectangle 611"/>
              <p:cNvSpPr>
                <a:spLocks noChangeArrowheads="1"/>
              </p:cNvSpPr>
              <p:nvPr/>
            </p:nvSpPr>
            <p:spPr bwMode="auto">
              <a:xfrm>
                <a:off x="4202" y="924"/>
                <a:ext cx="48" cy="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pic>
          <p:nvPicPr>
            <p:cNvPr id="23616" name="Picture 661" descr="imgyjavg[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 y="1763"/>
              <a:ext cx="232" cy="1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617" name="Text Box 663"/>
            <p:cNvSpPr txBox="1">
              <a:spLocks noChangeArrowheads="1"/>
            </p:cNvSpPr>
            <p:nvPr/>
          </p:nvSpPr>
          <p:spPr bwMode="auto">
            <a:xfrm>
              <a:off x="348" y="835"/>
              <a:ext cx="260" cy="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sz="1600">
                  <a:latin typeface="Comic Sans MS" charset="0"/>
                </a:rPr>
                <a:t>PC</a:t>
              </a:r>
            </a:p>
          </p:txBody>
        </p:sp>
        <p:sp>
          <p:nvSpPr>
            <p:cNvPr id="23618" name="Text Box 664"/>
            <p:cNvSpPr txBox="1">
              <a:spLocks noChangeArrowheads="1"/>
            </p:cNvSpPr>
            <p:nvPr/>
          </p:nvSpPr>
          <p:spPr bwMode="auto">
            <a:xfrm>
              <a:off x="334" y="1107"/>
              <a:ext cx="504" cy="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sz="1600">
                  <a:latin typeface="Comic Sans MS" charset="0"/>
                </a:rPr>
                <a:t>server</a:t>
              </a:r>
            </a:p>
          </p:txBody>
        </p:sp>
        <p:sp>
          <p:nvSpPr>
            <p:cNvPr id="23619" name="Text Box 665"/>
            <p:cNvSpPr txBox="1">
              <a:spLocks noChangeArrowheads="1"/>
            </p:cNvSpPr>
            <p:nvPr/>
          </p:nvSpPr>
          <p:spPr bwMode="auto">
            <a:xfrm>
              <a:off x="345" y="1437"/>
              <a:ext cx="601" cy="2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lnSpc>
                  <a:spcPct val="75000"/>
                </a:lnSpc>
              </a:pPr>
              <a:r>
                <a:rPr lang="en-US" sz="1600">
                  <a:latin typeface="Comic Sans MS" charset="0"/>
                </a:rPr>
                <a:t>wireless</a:t>
              </a:r>
            </a:p>
            <a:p>
              <a:pPr eaLnBrk="1" hangingPunct="1">
                <a:lnSpc>
                  <a:spcPct val="75000"/>
                </a:lnSpc>
              </a:pPr>
              <a:r>
                <a:rPr lang="en-US" sz="1600">
                  <a:latin typeface="Comic Sans MS" charset="0"/>
                </a:rPr>
                <a:t>laptop</a:t>
              </a:r>
            </a:p>
          </p:txBody>
        </p:sp>
        <p:sp>
          <p:nvSpPr>
            <p:cNvPr id="23620" name="Text Box 667"/>
            <p:cNvSpPr txBox="1">
              <a:spLocks noChangeArrowheads="1"/>
            </p:cNvSpPr>
            <p:nvPr/>
          </p:nvSpPr>
          <p:spPr bwMode="auto">
            <a:xfrm>
              <a:off x="359" y="1738"/>
              <a:ext cx="652" cy="2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lnSpc>
                  <a:spcPct val="75000"/>
                </a:lnSpc>
              </a:pPr>
              <a:r>
                <a:rPr lang="en-US" sz="1600">
                  <a:latin typeface="Comic Sans MS" charset="0"/>
                </a:rPr>
                <a:t>cellular </a:t>
              </a:r>
            </a:p>
            <a:p>
              <a:pPr eaLnBrk="1" hangingPunct="1">
                <a:lnSpc>
                  <a:spcPct val="75000"/>
                </a:lnSpc>
              </a:pPr>
              <a:r>
                <a:rPr lang="en-US" sz="1600">
                  <a:latin typeface="Comic Sans MS" charset="0"/>
                </a:rPr>
                <a:t>handheld</a:t>
              </a:r>
            </a:p>
          </p:txBody>
        </p:sp>
      </p:grpSp>
      <p:grpSp>
        <p:nvGrpSpPr>
          <p:cNvPr id="4578" name="Group 673"/>
          <p:cNvGrpSpPr>
            <a:grpSpLocks/>
          </p:cNvGrpSpPr>
          <p:nvPr/>
        </p:nvGrpSpPr>
        <p:grpSpPr bwMode="auto">
          <a:xfrm>
            <a:off x="338138" y="3865563"/>
            <a:ext cx="1431925" cy="992187"/>
            <a:chOff x="213" y="2435"/>
            <a:chExt cx="902" cy="625"/>
          </a:xfrm>
          <a:solidFill>
            <a:srgbClr val="FFFFFF"/>
          </a:solidFill>
        </p:grpSpPr>
        <p:grpSp>
          <p:nvGrpSpPr>
            <p:cNvPr id="23561" name="Group 612"/>
            <p:cNvGrpSpPr>
              <a:grpSpLocks/>
            </p:cNvGrpSpPr>
            <p:nvPr/>
          </p:nvGrpSpPr>
          <p:grpSpPr bwMode="auto">
            <a:xfrm>
              <a:off x="213" y="2446"/>
              <a:ext cx="149" cy="213"/>
              <a:chOff x="2556" y="2689"/>
              <a:chExt cx="183" cy="255"/>
            </a:xfrm>
            <a:grpFill/>
          </p:grpSpPr>
          <p:pic>
            <p:nvPicPr>
              <p:cNvPr id="23596" name="Picture 613" descr="31u_bnrz[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09" y="2770"/>
                <a:ext cx="121" cy="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597" name="Freeform 614"/>
              <p:cNvSpPr>
                <a:spLocks/>
              </p:cNvSpPr>
              <p:nvPr/>
            </p:nvSpPr>
            <p:spPr bwMode="auto">
              <a:xfrm>
                <a:off x="2605" y="2702"/>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8" name="Freeform 615"/>
              <p:cNvSpPr>
                <a:spLocks/>
              </p:cNvSpPr>
              <p:nvPr/>
            </p:nvSpPr>
            <p:spPr bwMode="auto">
              <a:xfrm>
                <a:off x="2661" y="2701"/>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9" name="Freeform 616"/>
              <p:cNvSpPr>
                <a:spLocks/>
              </p:cNvSpPr>
              <p:nvPr/>
            </p:nvSpPr>
            <p:spPr bwMode="auto">
              <a:xfrm>
                <a:off x="2584" y="2694"/>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0" name="Freeform 617"/>
              <p:cNvSpPr>
                <a:spLocks/>
              </p:cNvSpPr>
              <p:nvPr/>
            </p:nvSpPr>
            <p:spPr bwMode="auto">
              <a:xfrm>
                <a:off x="2660" y="2692"/>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1" name="Freeform 618"/>
              <p:cNvSpPr>
                <a:spLocks/>
              </p:cNvSpPr>
              <p:nvPr/>
            </p:nvSpPr>
            <p:spPr bwMode="auto">
              <a:xfrm>
                <a:off x="2564" y="2712"/>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2" name="Freeform 619"/>
              <p:cNvSpPr>
                <a:spLocks/>
              </p:cNvSpPr>
              <p:nvPr/>
            </p:nvSpPr>
            <p:spPr bwMode="auto">
              <a:xfrm>
                <a:off x="2698" y="2689"/>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3" name="Freeform 620"/>
              <p:cNvSpPr>
                <a:spLocks/>
              </p:cNvSpPr>
              <p:nvPr/>
            </p:nvSpPr>
            <p:spPr bwMode="auto">
              <a:xfrm>
                <a:off x="2653" y="2750"/>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4" name="Freeform 621"/>
              <p:cNvSpPr>
                <a:spLocks/>
              </p:cNvSpPr>
              <p:nvPr/>
            </p:nvSpPr>
            <p:spPr bwMode="auto">
              <a:xfrm>
                <a:off x="2647" y="2733"/>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5" name="Freeform 622"/>
              <p:cNvSpPr>
                <a:spLocks/>
              </p:cNvSpPr>
              <p:nvPr/>
            </p:nvSpPr>
            <p:spPr bwMode="auto">
              <a:xfrm>
                <a:off x="2641" y="2722"/>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6" name="Freeform 623"/>
              <p:cNvSpPr>
                <a:spLocks/>
              </p:cNvSpPr>
              <p:nvPr/>
            </p:nvSpPr>
            <p:spPr bwMode="auto">
              <a:xfrm>
                <a:off x="2636" y="2714"/>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7" name="Freeform 624"/>
              <p:cNvSpPr>
                <a:spLocks/>
              </p:cNvSpPr>
              <p:nvPr/>
            </p:nvSpPr>
            <p:spPr bwMode="auto">
              <a:xfrm>
                <a:off x="2596" y="2704"/>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8" name="Freeform 625"/>
              <p:cNvSpPr>
                <a:spLocks/>
              </p:cNvSpPr>
              <p:nvPr/>
            </p:nvSpPr>
            <p:spPr bwMode="auto">
              <a:xfrm>
                <a:off x="2652" y="2704"/>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9" name="Freeform 626"/>
              <p:cNvSpPr>
                <a:spLocks/>
              </p:cNvSpPr>
              <p:nvPr/>
            </p:nvSpPr>
            <p:spPr bwMode="auto">
              <a:xfrm>
                <a:off x="2575" y="2697"/>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0" name="Freeform 627"/>
              <p:cNvSpPr>
                <a:spLocks/>
              </p:cNvSpPr>
              <p:nvPr/>
            </p:nvSpPr>
            <p:spPr bwMode="auto">
              <a:xfrm>
                <a:off x="2650" y="2695"/>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1" name="Freeform 628"/>
              <p:cNvSpPr>
                <a:spLocks/>
              </p:cNvSpPr>
              <p:nvPr/>
            </p:nvSpPr>
            <p:spPr bwMode="auto">
              <a:xfrm>
                <a:off x="2556" y="2718"/>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2" name="Freeform 629"/>
              <p:cNvSpPr>
                <a:spLocks/>
              </p:cNvSpPr>
              <p:nvPr/>
            </p:nvSpPr>
            <p:spPr bwMode="auto">
              <a:xfrm>
                <a:off x="2689" y="2692"/>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562" name="Group 630"/>
            <p:cNvGrpSpPr>
              <a:grpSpLocks/>
            </p:cNvGrpSpPr>
            <p:nvPr/>
          </p:nvGrpSpPr>
          <p:grpSpPr bwMode="auto">
            <a:xfrm>
              <a:off x="382" y="2435"/>
              <a:ext cx="139" cy="238"/>
              <a:chOff x="3796" y="1043"/>
              <a:chExt cx="865" cy="1237"/>
            </a:xfrm>
            <a:grpFill/>
          </p:grpSpPr>
          <p:sp>
            <p:nvSpPr>
              <p:cNvPr id="23566" name="Line 631"/>
              <p:cNvSpPr>
                <a:spLocks noChangeShapeType="1"/>
              </p:cNvSpPr>
              <p:nvPr/>
            </p:nvSpPr>
            <p:spPr bwMode="auto">
              <a:xfrm flipH="1">
                <a:off x="3992" y="1481"/>
                <a:ext cx="235" cy="724"/>
              </a:xfrm>
              <a:prstGeom prst="line">
                <a:avLst/>
              </a:prstGeom>
              <a:grpFill/>
              <a:ln w="9525">
                <a:solidFill>
                  <a:schemeClr val="tx1"/>
                </a:solidFill>
                <a:round/>
                <a:headEnd/>
                <a:tailEnd/>
              </a:ln>
              <a:extLst/>
            </p:spPr>
            <p:txBody>
              <a:bodyPr wrap="none"/>
              <a:lstStyle/>
              <a:p>
                <a:endParaRPr lang="en-US"/>
              </a:p>
            </p:txBody>
          </p:sp>
          <p:sp>
            <p:nvSpPr>
              <p:cNvPr id="23567" name="Line 632"/>
              <p:cNvSpPr>
                <a:spLocks noChangeShapeType="1"/>
              </p:cNvSpPr>
              <p:nvPr/>
            </p:nvSpPr>
            <p:spPr bwMode="auto">
              <a:xfrm>
                <a:off x="4227" y="1481"/>
                <a:ext cx="236" cy="720"/>
              </a:xfrm>
              <a:prstGeom prst="line">
                <a:avLst/>
              </a:prstGeom>
              <a:grpFill/>
              <a:ln w="9525">
                <a:solidFill>
                  <a:schemeClr val="tx1"/>
                </a:solidFill>
                <a:round/>
                <a:headEnd/>
                <a:tailEnd/>
              </a:ln>
              <a:extLst/>
            </p:spPr>
            <p:txBody>
              <a:bodyPr wrap="none"/>
              <a:lstStyle/>
              <a:p>
                <a:endParaRPr lang="en-US"/>
              </a:p>
            </p:txBody>
          </p:sp>
          <p:sp>
            <p:nvSpPr>
              <p:cNvPr id="23568" name="Line 633"/>
              <p:cNvSpPr>
                <a:spLocks noChangeShapeType="1"/>
              </p:cNvSpPr>
              <p:nvPr/>
            </p:nvSpPr>
            <p:spPr bwMode="auto">
              <a:xfrm>
                <a:off x="3992" y="2201"/>
                <a:ext cx="235" cy="79"/>
              </a:xfrm>
              <a:prstGeom prst="line">
                <a:avLst/>
              </a:prstGeom>
              <a:grpFill/>
              <a:ln w="9525">
                <a:solidFill>
                  <a:schemeClr val="tx1"/>
                </a:solidFill>
                <a:round/>
                <a:headEnd/>
                <a:tailEnd/>
              </a:ln>
              <a:extLst/>
            </p:spPr>
            <p:txBody>
              <a:bodyPr wrap="none"/>
              <a:lstStyle/>
              <a:p>
                <a:endParaRPr lang="en-US"/>
              </a:p>
            </p:txBody>
          </p:sp>
          <p:sp>
            <p:nvSpPr>
              <p:cNvPr id="23569" name="Line 634"/>
              <p:cNvSpPr>
                <a:spLocks noChangeShapeType="1"/>
              </p:cNvSpPr>
              <p:nvPr/>
            </p:nvSpPr>
            <p:spPr bwMode="auto">
              <a:xfrm flipH="1">
                <a:off x="4227" y="2201"/>
                <a:ext cx="236" cy="79"/>
              </a:xfrm>
              <a:prstGeom prst="line">
                <a:avLst/>
              </a:prstGeom>
              <a:grpFill/>
              <a:ln w="9525">
                <a:solidFill>
                  <a:schemeClr val="tx1"/>
                </a:solidFill>
                <a:round/>
                <a:headEnd/>
                <a:tailEnd/>
              </a:ln>
              <a:extLst/>
            </p:spPr>
            <p:txBody>
              <a:bodyPr wrap="none"/>
              <a:lstStyle/>
              <a:p>
                <a:endParaRPr lang="en-US"/>
              </a:p>
            </p:txBody>
          </p:sp>
          <p:sp>
            <p:nvSpPr>
              <p:cNvPr id="23570" name="Line 635"/>
              <p:cNvSpPr>
                <a:spLocks noChangeShapeType="1"/>
              </p:cNvSpPr>
              <p:nvPr/>
            </p:nvSpPr>
            <p:spPr bwMode="auto">
              <a:xfrm>
                <a:off x="4227" y="1497"/>
                <a:ext cx="0" cy="783"/>
              </a:xfrm>
              <a:prstGeom prst="line">
                <a:avLst/>
              </a:prstGeom>
              <a:grpFill/>
              <a:ln w="9525">
                <a:solidFill>
                  <a:schemeClr val="tx1"/>
                </a:solidFill>
                <a:round/>
                <a:headEnd/>
                <a:tailEnd/>
              </a:ln>
              <a:extLst/>
            </p:spPr>
            <p:txBody>
              <a:bodyPr wrap="none"/>
              <a:lstStyle/>
              <a:p>
                <a:endParaRPr lang="en-US"/>
              </a:p>
            </p:txBody>
          </p:sp>
          <p:sp>
            <p:nvSpPr>
              <p:cNvPr id="23571" name="Line 636"/>
              <p:cNvSpPr>
                <a:spLocks noChangeShapeType="1"/>
              </p:cNvSpPr>
              <p:nvPr/>
            </p:nvSpPr>
            <p:spPr bwMode="auto">
              <a:xfrm flipV="1">
                <a:off x="3992" y="2127"/>
                <a:ext cx="235" cy="78"/>
              </a:xfrm>
              <a:prstGeom prst="line">
                <a:avLst/>
              </a:prstGeom>
              <a:grpFill/>
              <a:ln w="9525">
                <a:solidFill>
                  <a:schemeClr val="tx1"/>
                </a:solidFill>
                <a:round/>
                <a:headEnd/>
                <a:tailEnd/>
              </a:ln>
              <a:extLst/>
            </p:spPr>
            <p:txBody>
              <a:bodyPr wrap="none"/>
              <a:lstStyle/>
              <a:p>
                <a:endParaRPr lang="en-US"/>
              </a:p>
            </p:txBody>
          </p:sp>
          <p:sp>
            <p:nvSpPr>
              <p:cNvPr id="23572" name="Line 637"/>
              <p:cNvSpPr>
                <a:spLocks noChangeShapeType="1"/>
              </p:cNvSpPr>
              <p:nvPr/>
            </p:nvSpPr>
            <p:spPr bwMode="auto">
              <a:xfrm flipH="1" flipV="1">
                <a:off x="4227" y="2127"/>
                <a:ext cx="236" cy="74"/>
              </a:xfrm>
              <a:prstGeom prst="line">
                <a:avLst/>
              </a:prstGeom>
              <a:grpFill/>
              <a:ln w="9525">
                <a:solidFill>
                  <a:schemeClr val="tx1"/>
                </a:solidFill>
                <a:round/>
                <a:headEnd/>
                <a:tailEnd/>
              </a:ln>
              <a:extLst/>
            </p:spPr>
            <p:txBody>
              <a:bodyPr wrap="none"/>
              <a:lstStyle/>
              <a:p>
                <a:endParaRPr lang="en-US"/>
              </a:p>
            </p:txBody>
          </p:sp>
          <p:sp>
            <p:nvSpPr>
              <p:cNvPr id="23573" name="Line 638"/>
              <p:cNvSpPr>
                <a:spLocks noChangeShapeType="1"/>
              </p:cNvSpPr>
              <p:nvPr/>
            </p:nvSpPr>
            <p:spPr bwMode="auto">
              <a:xfrm>
                <a:off x="4092" y="1890"/>
                <a:ext cx="135" cy="60"/>
              </a:xfrm>
              <a:prstGeom prst="line">
                <a:avLst/>
              </a:prstGeom>
              <a:grpFill/>
              <a:ln w="9525">
                <a:solidFill>
                  <a:schemeClr val="tx1"/>
                </a:solidFill>
                <a:round/>
                <a:headEnd/>
                <a:tailEnd/>
              </a:ln>
              <a:extLst/>
            </p:spPr>
            <p:txBody>
              <a:bodyPr wrap="none"/>
              <a:lstStyle/>
              <a:p>
                <a:endParaRPr lang="en-US"/>
              </a:p>
            </p:txBody>
          </p:sp>
          <p:sp>
            <p:nvSpPr>
              <p:cNvPr id="23574" name="Line 639"/>
              <p:cNvSpPr>
                <a:spLocks noChangeShapeType="1"/>
              </p:cNvSpPr>
              <p:nvPr/>
            </p:nvSpPr>
            <p:spPr bwMode="auto">
              <a:xfrm flipV="1">
                <a:off x="4227" y="1890"/>
                <a:ext cx="143" cy="60"/>
              </a:xfrm>
              <a:prstGeom prst="line">
                <a:avLst/>
              </a:prstGeom>
              <a:grpFill/>
              <a:ln w="9525">
                <a:solidFill>
                  <a:schemeClr val="tx1"/>
                </a:solidFill>
                <a:round/>
                <a:headEnd/>
                <a:tailEnd/>
              </a:ln>
              <a:extLst/>
            </p:spPr>
            <p:txBody>
              <a:bodyPr wrap="none"/>
              <a:lstStyle/>
              <a:p>
                <a:endParaRPr lang="en-US"/>
              </a:p>
            </p:txBody>
          </p:sp>
          <p:sp>
            <p:nvSpPr>
              <p:cNvPr id="23575" name="Line 640"/>
              <p:cNvSpPr>
                <a:spLocks noChangeShapeType="1"/>
              </p:cNvSpPr>
              <p:nvPr/>
            </p:nvSpPr>
            <p:spPr bwMode="auto">
              <a:xfrm>
                <a:off x="4047" y="1996"/>
                <a:ext cx="175" cy="81"/>
              </a:xfrm>
              <a:prstGeom prst="line">
                <a:avLst/>
              </a:prstGeom>
              <a:grpFill/>
              <a:ln w="9525">
                <a:solidFill>
                  <a:schemeClr val="tx1"/>
                </a:solidFill>
                <a:round/>
                <a:headEnd/>
                <a:tailEnd/>
              </a:ln>
              <a:extLst/>
            </p:spPr>
            <p:txBody>
              <a:bodyPr wrap="none"/>
              <a:lstStyle/>
              <a:p>
                <a:endParaRPr lang="en-US"/>
              </a:p>
            </p:txBody>
          </p:sp>
          <p:sp>
            <p:nvSpPr>
              <p:cNvPr id="23576" name="Line 641"/>
              <p:cNvSpPr>
                <a:spLocks noChangeShapeType="1"/>
              </p:cNvSpPr>
              <p:nvPr/>
            </p:nvSpPr>
            <p:spPr bwMode="auto">
              <a:xfrm flipV="1">
                <a:off x="4227" y="2012"/>
                <a:ext cx="176" cy="71"/>
              </a:xfrm>
              <a:prstGeom prst="line">
                <a:avLst/>
              </a:prstGeom>
              <a:grpFill/>
              <a:ln w="9525">
                <a:solidFill>
                  <a:schemeClr val="tx1"/>
                </a:solidFill>
                <a:round/>
                <a:headEnd/>
                <a:tailEnd/>
              </a:ln>
              <a:extLst/>
            </p:spPr>
            <p:txBody>
              <a:bodyPr wrap="none"/>
              <a:lstStyle/>
              <a:p>
                <a:endParaRPr lang="en-US"/>
              </a:p>
            </p:txBody>
          </p:sp>
          <p:sp>
            <p:nvSpPr>
              <p:cNvPr id="23577" name="Line 642"/>
              <p:cNvSpPr>
                <a:spLocks noChangeShapeType="1"/>
              </p:cNvSpPr>
              <p:nvPr/>
            </p:nvSpPr>
            <p:spPr bwMode="auto">
              <a:xfrm flipV="1">
                <a:off x="4227" y="1782"/>
                <a:ext cx="90" cy="29"/>
              </a:xfrm>
              <a:prstGeom prst="line">
                <a:avLst/>
              </a:prstGeom>
              <a:grpFill/>
              <a:ln w="9525">
                <a:solidFill>
                  <a:schemeClr val="tx1"/>
                </a:solidFill>
                <a:round/>
                <a:headEnd/>
                <a:tailEnd/>
              </a:ln>
              <a:extLst/>
            </p:spPr>
            <p:txBody>
              <a:bodyPr wrap="none"/>
              <a:lstStyle/>
              <a:p>
                <a:endParaRPr lang="en-US"/>
              </a:p>
            </p:txBody>
          </p:sp>
          <p:sp>
            <p:nvSpPr>
              <p:cNvPr id="23578" name="Line 643"/>
              <p:cNvSpPr>
                <a:spLocks noChangeShapeType="1"/>
              </p:cNvSpPr>
              <p:nvPr/>
            </p:nvSpPr>
            <p:spPr bwMode="auto">
              <a:xfrm flipV="1">
                <a:off x="4227" y="1632"/>
                <a:ext cx="57" cy="22"/>
              </a:xfrm>
              <a:prstGeom prst="line">
                <a:avLst/>
              </a:prstGeom>
              <a:grpFill/>
              <a:ln w="9525">
                <a:solidFill>
                  <a:schemeClr val="tx1"/>
                </a:solidFill>
                <a:round/>
                <a:headEnd/>
                <a:tailEnd/>
              </a:ln>
              <a:extLst/>
            </p:spPr>
            <p:txBody>
              <a:bodyPr wrap="none"/>
              <a:lstStyle/>
              <a:p>
                <a:endParaRPr lang="en-US"/>
              </a:p>
            </p:txBody>
          </p:sp>
          <p:sp>
            <p:nvSpPr>
              <p:cNvPr id="23579" name="Line 644"/>
              <p:cNvSpPr>
                <a:spLocks noChangeShapeType="1"/>
              </p:cNvSpPr>
              <p:nvPr/>
            </p:nvSpPr>
            <p:spPr bwMode="auto">
              <a:xfrm>
                <a:off x="4126" y="1772"/>
                <a:ext cx="109" cy="39"/>
              </a:xfrm>
              <a:prstGeom prst="line">
                <a:avLst/>
              </a:prstGeom>
              <a:grpFill/>
              <a:ln w="9525">
                <a:solidFill>
                  <a:schemeClr val="tx1"/>
                </a:solidFill>
                <a:round/>
                <a:headEnd/>
                <a:tailEnd/>
              </a:ln>
              <a:extLst/>
            </p:spPr>
            <p:txBody>
              <a:bodyPr wrap="none"/>
              <a:lstStyle/>
              <a:p>
                <a:endParaRPr lang="en-US"/>
              </a:p>
            </p:txBody>
          </p:sp>
          <p:sp>
            <p:nvSpPr>
              <p:cNvPr id="23580" name="Line 645"/>
              <p:cNvSpPr>
                <a:spLocks noChangeShapeType="1"/>
              </p:cNvSpPr>
              <p:nvPr/>
            </p:nvSpPr>
            <p:spPr bwMode="auto">
              <a:xfrm>
                <a:off x="4175" y="1625"/>
                <a:ext cx="63" cy="39"/>
              </a:xfrm>
              <a:prstGeom prst="line">
                <a:avLst/>
              </a:prstGeom>
              <a:grpFill/>
              <a:ln w="9525">
                <a:solidFill>
                  <a:schemeClr val="tx1"/>
                </a:solidFill>
                <a:round/>
                <a:headEnd/>
                <a:tailEnd/>
              </a:ln>
              <a:extLst/>
            </p:spPr>
            <p:txBody>
              <a:bodyPr wrap="none"/>
              <a:lstStyle/>
              <a:p>
                <a:endParaRPr lang="en-US"/>
              </a:p>
            </p:txBody>
          </p:sp>
          <p:grpSp>
            <p:nvGrpSpPr>
              <p:cNvPr id="23581" name="Group 646"/>
              <p:cNvGrpSpPr>
                <a:grpSpLocks/>
              </p:cNvGrpSpPr>
              <p:nvPr/>
            </p:nvGrpSpPr>
            <p:grpSpPr bwMode="auto">
              <a:xfrm>
                <a:off x="4269" y="1415"/>
                <a:ext cx="392" cy="137"/>
                <a:chOff x="4227" y="1360"/>
                <a:chExt cx="863" cy="270"/>
              </a:xfrm>
              <a:grpFill/>
            </p:grpSpPr>
            <p:sp>
              <p:nvSpPr>
                <p:cNvPr id="23592" name="Line 647"/>
                <p:cNvSpPr>
                  <a:spLocks noChangeShapeType="1"/>
                </p:cNvSpPr>
                <p:nvPr/>
              </p:nvSpPr>
              <p:spPr bwMode="auto">
                <a:xfrm>
                  <a:off x="4227" y="1604"/>
                  <a:ext cx="0" cy="0"/>
                </a:xfrm>
                <a:prstGeom prst="line">
                  <a:avLst/>
                </a:prstGeom>
                <a:grpFill/>
                <a:ln w="9525">
                  <a:solidFill>
                    <a:schemeClr val="tx1"/>
                  </a:solidFill>
                  <a:round/>
                  <a:headEnd/>
                  <a:tailEnd/>
                </a:ln>
                <a:extLst/>
              </p:spPr>
              <p:txBody>
                <a:bodyPr wrap="none"/>
                <a:lstStyle/>
                <a:p>
                  <a:endParaRPr lang="en-US"/>
                </a:p>
              </p:txBody>
            </p:sp>
            <p:sp>
              <p:nvSpPr>
                <p:cNvPr id="23593" name="Line 648"/>
                <p:cNvSpPr>
                  <a:spLocks noChangeShapeType="1"/>
                </p:cNvSpPr>
                <p:nvPr/>
              </p:nvSpPr>
              <p:spPr bwMode="auto">
                <a:xfrm rot="6361956" flipH="1" flipV="1">
                  <a:off x="4464" y="1205"/>
                  <a:ext cx="189" cy="500"/>
                </a:xfrm>
                <a:prstGeom prst="line">
                  <a:avLst/>
                </a:prstGeom>
                <a:grpFill/>
                <a:ln w="31750">
                  <a:solidFill>
                    <a:schemeClr val="tx1"/>
                  </a:solidFill>
                  <a:round/>
                  <a:headEnd/>
                  <a:tailEnd/>
                </a:ln>
                <a:extLst/>
              </p:spPr>
              <p:txBody>
                <a:bodyPr wrap="none"/>
                <a:lstStyle/>
                <a:p>
                  <a:endParaRPr lang="en-US"/>
                </a:p>
              </p:txBody>
            </p:sp>
            <p:sp>
              <p:nvSpPr>
                <p:cNvPr id="23594" name="Line 649"/>
                <p:cNvSpPr>
                  <a:spLocks noChangeShapeType="1"/>
                </p:cNvSpPr>
                <p:nvPr/>
              </p:nvSpPr>
              <p:spPr bwMode="auto">
                <a:xfrm rot="6361956">
                  <a:off x="4602" y="1393"/>
                  <a:ext cx="189" cy="203"/>
                </a:xfrm>
                <a:prstGeom prst="line">
                  <a:avLst/>
                </a:prstGeom>
                <a:grpFill/>
                <a:ln w="31750">
                  <a:solidFill>
                    <a:schemeClr val="tx1"/>
                  </a:solidFill>
                  <a:round/>
                  <a:headEnd/>
                  <a:tailEnd/>
                </a:ln>
                <a:extLst/>
              </p:spPr>
              <p:txBody>
                <a:bodyPr wrap="none"/>
                <a:lstStyle/>
                <a:p>
                  <a:endParaRPr lang="en-US"/>
                </a:p>
              </p:txBody>
            </p:sp>
            <p:sp>
              <p:nvSpPr>
                <p:cNvPr id="23595" name="Line 650"/>
                <p:cNvSpPr>
                  <a:spLocks noChangeShapeType="1"/>
                </p:cNvSpPr>
                <p:nvPr/>
              </p:nvSpPr>
              <p:spPr bwMode="auto">
                <a:xfrm rot="6361956" flipH="1" flipV="1">
                  <a:off x="4745" y="1286"/>
                  <a:ext cx="189" cy="500"/>
                </a:xfrm>
                <a:prstGeom prst="line">
                  <a:avLst/>
                </a:prstGeom>
                <a:grpFill/>
                <a:ln w="31750">
                  <a:solidFill>
                    <a:schemeClr val="tx1"/>
                  </a:solidFill>
                  <a:round/>
                  <a:headEnd/>
                  <a:tailEnd/>
                </a:ln>
                <a:extLst/>
              </p:spPr>
              <p:txBody>
                <a:bodyPr wrap="none"/>
                <a:lstStyle/>
                <a:p>
                  <a:endParaRPr lang="en-US"/>
                </a:p>
              </p:txBody>
            </p:sp>
          </p:grpSp>
          <p:grpSp>
            <p:nvGrpSpPr>
              <p:cNvPr id="23582" name="Group 651"/>
              <p:cNvGrpSpPr>
                <a:grpSpLocks/>
              </p:cNvGrpSpPr>
              <p:nvPr/>
            </p:nvGrpSpPr>
            <p:grpSpPr bwMode="auto">
              <a:xfrm rot="5700496">
                <a:off x="4053" y="1170"/>
                <a:ext cx="392" cy="137"/>
                <a:chOff x="4227" y="1360"/>
                <a:chExt cx="863" cy="270"/>
              </a:xfrm>
              <a:grpFill/>
            </p:grpSpPr>
            <p:sp>
              <p:nvSpPr>
                <p:cNvPr id="23588" name="Line 652"/>
                <p:cNvSpPr>
                  <a:spLocks noChangeShapeType="1"/>
                </p:cNvSpPr>
                <p:nvPr/>
              </p:nvSpPr>
              <p:spPr bwMode="auto">
                <a:xfrm>
                  <a:off x="4227" y="1604"/>
                  <a:ext cx="0" cy="0"/>
                </a:xfrm>
                <a:prstGeom prst="line">
                  <a:avLst/>
                </a:prstGeom>
                <a:grpFill/>
                <a:ln w="9525">
                  <a:solidFill>
                    <a:schemeClr val="tx1"/>
                  </a:solidFill>
                  <a:round/>
                  <a:headEnd/>
                  <a:tailEnd/>
                </a:ln>
                <a:extLst/>
              </p:spPr>
              <p:txBody>
                <a:bodyPr wrap="none"/>
                <a:lstStyle/>
                <a:p>
                  <a:endParaRPr lang="en-US"/>
                </a:p>
              </p:txBody>
            </p:sp>
            <p:sp>
              <p:nvSpPr>
                <p:cNvPr id="23589" name="Line 653"/>
                <p:cNvSpPr>
                  <a:spLocks noChangeShapeType="1"/>
                </p:cNvSpPr>
                <p:nvPr/>
              </p:nvSpPr>
              <p:spPr bwMode="auto">
                <a:xfrm rot="6361956" flipH="1" flipV="1">
                  <a:off x="4464" y="1205"/>
                  <a:ext cx="189" cy="500"/>
                </a:xfrm>
                <a:prstGeom prst="line">
                  <a:avLst/>
                </a:prstGeom>
                <a:grpFill/>
                <a:ln w="31750">
                  <a:solidFill>
                    <a:schemeClr val="tx1"/>
                  </a:solidFill>
                  <a:round/>
                  <a:headEnd/>
                  <a:tailEnd/>
                </a:ln>
                <a:extLst/>
              </p:spPr>
              <p:txBody>
                <a:bodyPr wrap="none"/>
                <a:lstStyle/>
                <a:p>
                  <a:endParaRPr lang="en-US"/>
                </a:p>
              </p:txBody>
            </p:sp>
            <p:sp>
              <p:nvSpPr>
                <p:cNvPr id="23590" name="Line 654"/>
                <p:cNvSpPr>
                  <a:spLocks noChangeShapeType="1"/>
                </p:cNvSpPr>
                <p:nvPr/>
              </p:nvSpPr>
              <p:spPr bwMode="auto">
                <a:xfrm rot="6361956">
                  <a:off x="4602" y="1393"/>
                  <a:ext cx="189" cy="203"/>
                </a:xfrm>
                <a:prstGeom prst="line">
                  <a:avLst/>
                </a:prstGeom>
                <a:grpFill/>
                <a:ln w="31750">
                  <a:solidFill>
                    <a:schemeClr val="tx1"/>
                  </a:solidFill>
                  <a:round/>
                  <a:headEnd/>
                  <a:tailEnd/>
                </a:ln>
                <a:extLst/>
              </p:spPr>
              <p:txBody>
                <a:bodyPr wrap="none"/>
                <a:lstStyle/>
                <a:p>
                  <a:endParaRPr lang="en-US"/>
                </a:p>
              </p:txBody>
            </p:sp>
            <p:sp>
              <p:nvSpPr>
                <p:cNvPr id="23591" name="Line 655"/>
                <p:cNvSpPr>
                  <a:spLocks noChangeShapeType="1"/>
                </p:cNvSpPr>
                <p:nvPr/>
              </p:nvSpPr>
              <p:spPr bwMode="auto">
                <a:xfrm rot="6361956" flipH="1" flipV="1">
                  <a:off x="4745" y="1286"/>
                  <a:ext cx="189" cy="500"/>
                </a:xfrm>
                <a:prstGeom prst="line">
                  <a:avLst/>
                </a:prstGeom>
                <a:grpFill/>
                <a:ln w="31750">
                  <a:solidFill>
                    <a:schemeClr val="tx1"/>
                  </a:solidFill>
                  <a:round/>
                  <a:headEnd/>
                  <a:tailEnd/>
                </a:ln>
                <a:extLst/>
              </p:spPr>
              <p:txBody>
                <a:bodyPr wrap="none"/>
                <a:lstStyle/>
                <a:p>
                  <a:endParaRPr lang="en-US"/>
                </a:p>
              </p:txBody>
            </p:sp>
          </p:grpSp>
          <p:grpSp>
            <p:nvGrpSpPr>
              <p:cNvPr id="23583" name="Group 656"/>
              <p:cNvGrpSpPr>
                <a:grpSpLocks/>
              </p:cNvGrpSpPr>
              <p:nvPr/>
            </p:nvGrpSpPr>
            <p:grpSpPr bwMode="auto">
              <a:xfrm rot="10800000">
                <a:off x="3796" y="1402"/>
                <a:ext cx="392" cy="137"/>
                <a:chOff x="4227" y="1360"/>
                <a:chExt cx="863" cy="270"/>
              </a:xfrm>
              <a:grpFill/>
            </p:grpSpPr>
            <p:sp>
              <p:nvSpPr>
                <p:cNvPr id="23584" name="Line 657"/>
                <p:cNvSpPr>
                  <a:spLocks noChangeShapeType="1"/>
                </p:cNvSpPr>
                <p:nvPr/>
              </p:nvSpPr>
              <p:spPr bwMode="auto">
                <a:xfrm>
                  <a:off x="4227" y="1604"/>
                  <a:ext cx="0" cy="0"/>
                </a:xfrm>
                <a:prstGeom prst="line">
                  <a:avLst/>
                </a:prstGeom>
                <a:grpFill/>
                <a:ln w="9525">
                  <a:solidFill>
                    <a:schemeClr val="tx1"/>
                  </a:solidFill>
                  <a:round/>
                  <a:headEnd/>
                  <a:tailEnd/>
                </a:ln>
                <a:extLst/>
              </p:spPr>
              <p:txBody>
                <a:bodyPr wrap="none"/>
                <a:lstStyle/>
                <a:p>
                  <a:endParaRPr lang="en-US"/>
                </a:p>
              </p:txBody>
            </p:sp>
            <p:sp>
              <p:nvSpPr>
                <p:cNvPr id="23585" name="Line 658"/>
                <p:cNvSpPr>
                  <a:spLocks noChangeShapeType="1"/>
                </p:cNvSpPr>
                <p:nvPr/>
              </p:nvSpPr>
              <p:spPr bwMode="auto">
                <a:xfrm rot="6361956" flipH="1" flipV="1">
                  <a:off x="4464" y="1205"/>
                  <a:ext cx="189" cy="500"/>
                </a:xfrm>
                <a:prstGeom prst="line">
                  <a:avLst/>
                </a:prstGeom>
                <a:grpFill/>
                <a:ln w="31750">
                  <a:solidFill>
                    <a:schemeClr val="tx1"/>
                  </a:solidFill>
                  <a:round/>
                  <a:headEnd/>
                  <a:tailEnd/>
                </a:ln>
                <a:extLst/>
              </p:spPr>
              <p:txBody>
                <a:bodyPr wrap="none"/>
                <a:lstStyle/>
                <a:p>
                  <a:endParaRPr lang="en-US"/>
                </a:p>
              </p:txBody>
            </p:sp>
            <p:sp>
              <p:nvSpPr>
                <p:cNvPr id="23586" name="Line 659"/>
                <p:cNvSpPr>
                  <a:spLocks noChangeShapeType="1"/>
                </p:cNvSpPr>
                <p:nvPr/>
              </p:nvSpPr>
              <p:spPr bwMode="auto">
                <a:xfrm rot="6361956">
                  <a:off x="4602" y="1393"/>
                  <a:ext cx="189" cy="203"/>
                </a:xfrm>
                <a:prstGeom prst="line">
                  <a:avLst/>
                </a:prstGeom>
                <a:grpFill/>
                <a:ln w="31750">
                  <a:solidFill>
                    <a:schemeClr val="tx1"/>
                  </a:solidFill>
                  <a:round/>
                  <a:headEnd/>
                  <a:tailEnd/>
                </a:ln>
                <a:extLst/>
              </p:spPr>
              <p:txBody>
                <a:bodyPr wrap="none"/>
                <a:lstStyle/>
                <a:p>
                  <a:endParaRPr lang="en-US"/>
                </a:p>
              </p:txBody>
            </p:sp>
            <p:sp>
              <p:nvSpPr>
                <p:cNvPr id="23587" name="Line 660"/>
                <p:cNvSpPr>
                  <a:spLocks noChangeShapeType="1"/>
                </p:cNvSpPr>
                <p:nvPr/>
              </p:nvSpPr>
              <p:spPr bwMode="auto">
                <a:xfrm rot="6361956" flipH="1" flipV="1">
                  <a:off x="4745" y="1286"/>
                  <a:ext cx="189" cy="500"/>
                </a:xfrm>
                <a:prstGeom prst="line">
                  <a:avLst/>
                </a:prstGeom>
                <a:grpFill/>
                <a:ln w="31750">
                  <a:solidFill>
                    <a:schemeClr val="tx1"/>
                  </a:solidFill>
                  <a:round/>
                  <a:headEnd/>
                  <a:tailEnd/>
                </a:ln>
                <a:extLst/>
              </p:spPr>
              <p:txBody>
                <a:bodyPr wrap="none"/>
                <a:lstStyle/>
                <a:p>
                  <a:endParaRPr lang="en-US"/>
                </a:p>
              </p:txBody>
            </p:sp>
          </p:grpSp>
        </p:grpSp>
        <p:sp>
          <p:nvSpPr>
            <p:cNvPr id="23563" name="Text Box 666"/>
            <p:cNvSpPr txBox="1">
              <a:spLocks noChangeArrowheads="1"/>
            </p:cNvSpPr>
            <p:nvPr/>
          </p:nvSpPr>
          <p:spPr bwMode="auto">
            <a:xfrm>
              <a:off x="564" y="2770"/>
              <a:ext cx="447" cy="2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lnSpc>
                  <a:spcPct val="75000"/>
                </a:lnSpc>
              </a:pPr>
              <a:r>
                <a:rPr lang="en-US" sz="1600">
                  <a:latin typeface="Comic Sans MS" charset="0"/>
                </a:rPr>
                <a:t>wired</a:t>
              </a:r>
            </a:p>
            <a:p>
              <a:pPr eaLnBrk="1" hangingPunct="1">
                <a:lnSpc>
                  <a:spcPct val="75000"/>
                </a:lnSpc>
              </a:pPr>
              <a:r>
                <a:rPr lang="en-US" sz="1600">
                  <a:latin typeface="Comic Sans MS" charset="0"/>
                </a:rPr>
                <a:t>links</a:t>
              </a:r>
            </a:p>
          </p:txBody>
        </p:sp>
        <p:sp>
          <p:nvSpPr>
            <p:cNvPr id="23564" name="Line 668"/>
            <p:cNvSpPr>
              <a:spLocks noChangeShapeType="1"/>
            </p:cNvSpPr>
            <p:nvPr/>
          </p:nvSpPr>
          <p:spPr bwMode="auto">
            <a:xfrm>
              <a:off x="243" y="2838"/>
              <a:ext cx="276" cy="1"/>
            </a:xfrm>
            <a:prstGeom prst="line">
              <a:avLst/>
            </a:prstGeom>
            <a:grpFill/>
            <a:ln w="9525">
              <a:solidFill>
                <a:schemeClr val="tx1"/>
              </a:solidFill>
              <a:round/>
              <a:headEnd/>
              <a:tailEnd/>
            </a:ln>
            <a:extLst/>
          </p:spPr>
          <p:txBody>
            <a:bodyPr/>
            <a:lstStyle/>
            <a:p>
              <a:endParaRPr lang="en-US"/>
            </a:p>
          </p:txBody>
        </p:sp>
        <p:sp>
          <p:nvSpPr>
            <p:cNvPr id="23565" name="Text Box 669"/>
            <p:cNvSpPr txBox="1">
              <a:spLocks noChangeArrowheads="1"/>
            </p:cNvSpPr>
            <p:nvPr/>
          </p:nvSpPr>
          <p:spPr bwMode="auto">
            <a:xfrm>
              <a:off x="569" y="2465"/>
              <a:ext cx="546" cy="2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lnSpc>
                  <a:spcPct val="75000"/>
                </a:lnSpc>
              </a:pPr>
              <a:r>
                <a:rPr lang="en-US" sz="1600" dirty="0">
                  <a:latin typeface="Comic Sans MS" charset="0"/>
                </a:rPr>
                <a:t>access </a:t>
              </a:r>
            </a:p>
            <a:p>
              <a:pPr eaLnBrk="1" hangingPunct="1">
                <a:lnSpc>
                  <a:spcPct val="75000"/>
                </a:lnSpc>
              </a:pPr>
              <a:r>
                <a:rPr lang="en-US" sz="1600" dirty="0">
                  <a:latin typeface="Comic Sans MS" charset="0"/>
                </a:rPr>
                <a:t>points</a:t>
              </a:r>
            </a:p>
          </p:txBody>
        </p:sp>
      </p:grpSp>
      <p:sp>
        <p:nvSpPr>
          <p:cNvPr id="4766" name="Rectangle 670"/>
          <p:cNvSpPr>
            <a:spLocks noChangeArrowheads="1"/>
          </p:cNvSpPr>
          <p:nvPr/>
        </p:nvSpPr>
        <p:spPr bwMode="auto">
          <a:xfrm>
            <a:off x="1854201" y="3679145"/>
            <a:ext cx="3571875" cy="1694544"/>
          </a:xfrm>
          <a:prstGeom prst="rect">
            <a:avLst/>
          </a:prstGeom>
          <a:noFill/>
          <a:ln>
            <a:noFill/>
          </a:ln>
          <a:extLst/>
        </p:spPr>
        <p:txBody>
          <a:bodyPr/>
          <a:lstStyle/>
          <a:p>
            <a:pPr marL="457200" indent="-457200">
              <a:spcBef>
                <a:spcPct val="20000"/>
              </a:spcBef>
              <a:buSzPct val="85000"/>
              <a:buFont typeface="+mj-lt"/>
              <a:buAutoNum type="arabicPeriod" startAt="2"/>
            </a:pPr>
            <a:r>
              <a:rPr lang="en-US" sz="2000" b="1" dirty="0">
                <a:solidFill>
                  <a:srgbClr val="000000"/>
                </a:solidFill>
                <a:latin typeface="Times New Roman" charset="0"/>
                <a:cs typeface="Times New Roman" charset="0"/>
              </a:rPr>
              <a:t>communication links</a:t>
            </a:r>
          </a:p>
          <a:p>
            <a:pPr marL="742950" lvl="1" indent="-285750">
              <a:spcBef>
                <a:spcPct val="20000"/>
              </a:spcBef>
              <a:buClr>
                <a:schemeClr val="accent2"/>
              </a:buClr>
              <a:buSzPct val="75000"/>
              <a:buFont typeface="Wingdings" charset="0"/>
              <a:buChar char="v"/>
            </a:pPr>
            <a:r>
              <a:rPr lang="en-US" sz="2000" dirty="0">
                <a:latin typeface="Times New Roman" charset="0"/>
                <a:cs typeface="Times New Roman" charset="0"/>
              </a:rPr>
              <a:t>fiber, copper, radio, satellite</a:t>
            </a:r>
          </a:p>
          <a:p>
            <a:pPr marL="742950" lvl="1" indent="-285750">
              <a:spcBef>
                <a:spcPct val="20000"/>
              </a:spcBef>
              <a:buClr>
                <a:schemeClr val="accent2"/>
              </a:buClr>
              <a:buSzPct val="75000"/>
              <a:buFont typeface="Wingdings" charset="0"/>
              <a:buChar char="v"/>
            </a:pPr>
            <a:r>
              <a:rPr lang="en-US" sz="2000" dirty="0">
                <a:latin typeface="Times New Roman" charset="0"/>
                <a:cs typeface="Times New Roman" charset="0"/>
              </a:rPr>
              <a:t>transmission rate = </a:t>
            </a:r>
            <a:r>
              <a:rPr lang="en-US" sz="2000" i="1" dirty="0">
                <a:solidFill>
                  <a:srgbClr val="FF0000"/>
                </a:solidFill>
                <a:latin typeface="Times New Roman" charset="0"/>
                <a:cs typeface="Times New Roman" charset="0"/>
              </a:rPr>
              <a:t>bandwidth</a:t>
            </a:r>
            <a:endParaRPr lang="en-US" sz="2000" dirty="0">
              <a:latin typeface="Times New Roman" charset="0"/>
              <a:cs typeface="Times New Roman" charset="0"/>
            </a:endParaRPr>
          </a:p>
        </p:txBody>
      </p:sp>
      <p:sp>
        <p:nvSpPr>
          <p:cNvPr id="4767" name="Rectangle 671"/>
          <p:cNvSpPr>
            <a:spLocks noChangeArrowheads="1"/>
          </p:cNvSpPr>
          <p:nvPr/>
        </p:nvSpPr>
        <p:spPr bwMode="auto">
          <a:xfrm>
            <a:off x="1409700" y="5553329"/>
            <a:ext cx="3779838" cy="1067604"/>
          </a:xfrm>
          <a:prstGeom prst="rect">
            <a:avLst/>
          </a:prstGeom>
          <a:noFill/>
          <a:ln>
            <a:noFill/>
          </a:ln>
          <a:extLst/>
        </p:spPr>
        <p:txBody>
          <a:bodyPr/>
          <a:lstStyle/>
          <a:p>
            <a:pPr marL="457200" indent="-457200">
              <a:spcBef>
                <a:spcPct val="20000"/>
              </a:spcBef>
              <a:buSzPct val="85000"/>
              <a:buFont typeface="+mj-lt"/>
              <a:buAutoNum type="arabicPeriod" startAt="3"/>
            </a:pPr>
            <a:r>
              <a:rPr lang="en-US" sz="2000" b="1" dirty="0">
                <a:solidFill>
                  <a:srgbClr val="000000"/>
                </a:solidFill>
                <a:latin typeface="Times New Roman" charset="0"/>
                <a:cs typeface="Times New Roman" charset="0"/>
              </a:rPr>
              <a:t>routers: </a:t>
            </a:r>
            <a:endParaRPr lang="en-US" sz="2000" b="1" dirty="0" smtClean="0">
              <a:solidFill>
                <a:srgbClr val="000000"/>
              </a:solidFill>
              <a:latin typeface="Times New Roman" charset="0"/>
              <a:cs typeface="Times New Roman" charset="0"/>
            </a:endParaRPr>
          </a:p>
          <a:p>
            <a:pPr marL="914400" lvl="1" indent="-457200">
              <a:spcBef>
                <a:spcPct val="20000"/>
              </a:spcBef>
              <a:buClr>
                <a:schemeClr val="accent2"/>
              </a:buClr>
              <a:buSzPct val="85000"/>
              <a:buFont typeface="Wingdings" charset="2"/>
              <a:buChar char="v"/>
            </a:pPr>
            <a:r>
              <a:rPr lang="en-US" sz="2000" dirty="0" smtClean="0">
                <a:latin typeface="Times New Roman" charset="0"/>
                <a:cs typeface="Times New Roman" charset="0"/>
              </a:rPr>
              <a:t>forward </a:t>
            </a:r>
            <a:r>
              <a:rPr lang="en-US" sz="2000" dirty="0">
                <a:latin typeface="Times New Roman" charset="0"/>
                <a:cs typeface="Times New Roman" charset="0"/>
              </a:rPr>
              <a:t>packets (chunks of data)</a:t>
            </a:r>
          </a:p>
        </p:txBody>
      </p:sp>
      <p:grpSp>
        <p:nvGrpSpPr>
          <p:cNvPr id="23555" name="Group 262"/>
          <p:cNvGrpSpPr>
            <a:grpSpLocks/>
          </p:cNvGrpSpPr>
          <p:nvPr/>
        </p:nvGrpSpPr>
        <p:grpSpPr bwMode="auto">
          <a:xfrm>
            <a:off x="4989513" y="1319213"/>
            <a:ext cx="3470275" cy="4489450"/>
            <a:chOff x="3177" y="1065"/>
            <a:chExt cx="2186" cy="2828"/>
          </a:xfrm>
        </p:grpSpPr>
        <p:sp>
          <p:nvSpPr>
            <p:cNvPr id="23646" name="Freeform 263"/>
            <p:cNvSpPr>
              <a:spLocks/>
            </p:cNvSpPr>
            <p:nvPr/>
          </p:nvSpPr>
          <p:spPr bwMode="auto">
            <a:xfrm>
              <a:off x="4261" y="2412"/>
              <a:ext cx="828" cy="425"/>
            </a:xfrm>
            <a:custGeom>
              <a:avLst/>
              <a:gdLst>
                <a:gd name="T0" fmla="*/ 382 w 828"/>
                <a:gd name="T1" fmla="*/ 30 h 425"/>
                <a:gd name="T2" fmla="*/ 370 w 828"/>
                <a:gd name="T3" fmla="*/ 30 h 425"/>
                <a:gd name="T4" fmla="*/ 126 w 828"/>
                <a:gd name="T5" fmla="*/ 32 h 425"/>
                <a:gd name="T6" fmla="*/ 6 w 828"/>
                <a:gd name="T7" fmla="*/ 126 h 425"/>
                <a:gd name="T8" fmla="*/ 92 w 828"/>
                <a:gd name="T9" fmla="*/ 274 h 425"/>
                <a:gd name="T10" fmla="*/ 292 w 828"/>
                <a:gd name="T11" fmla="*/ 384 h 425"/>
                <a:gd name="T12" fmla="*/ 540 w 828"/>
                <a:gd name="T13" fmla="*/ 416 h 425"/>
                <a:gd name="T14" fmla="*/ 698 w 828"/>
                <a:gd name="T15" fmla="*/ 330 h 425"/>
                <a:gd name="T16" fmla="*/ 776 w 828"/>
                <a:gd name="T17" fmla="*/ 170 h 425"/>
                <a:gd name="T18" fmla="*/ 792 w 828"/>
                <a:gd name="T19" fmla="*/ 22 h 425"/>
                <a:gd name="T20" fmla="*/ 560 w 828"/>
                <a:gd name="T21" fmla="*/ 38 h 425"/>
                <a:gd name="T22" fmla="*/ 382 w 828"/>
                <a:gd name="T23" fmla="*/ 3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EEEC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7" name="Freeform 264"/>
            <p:cNvSpPr>
              <a:spLocks/>
            </p:cNvSpPr>
            <p:nvPr/>
          </p:nvSpPr>
          <p:spPr bwMode="auto">
            <a:xfrm>
              <a:off x="4273" y="1451"/>
              <a:ext cx="1090" cy="658"/>
            </a:xfrm>
            <a:custGeom>
              <a:avLst/>
              <a:gdLst>
                <a:gd name="T0" fmla="*/ 10266 w 765"/>
                <a:gd name="T1" fmla="*/ 252 h 459"/>
                <a:gd name="T2" fmla="*/ 6957 w 765"/>
                <a:gd name="T3" fmla="*/ 1779 h 459"/>
                <a:gd name="T4" fmla="*/ 2327 w 765"/>
                <a:gd name="T5" fmla="*/ 2550 h 459"/>
                <a:gd name="T6" fmla="*/ 333 w 765"/>
                <a:gd name="T7" fmla="*/ 8603 h 459"/>
                <a:gd name="T8" fmla="*/ 4353 w 765"/>
                <a:gd name="T9" fmla="*/ 11347 h 459"/>
                <a:gd name="T10" fmla="*/ 8367 w 765"/>
                <a:gd name="T11" fmla="*/ 10904 h 459"/>
                <a:gd name="T12" fmla="*/ 14124 w 765"/>
                <a:gd name="T13" fmla="*/ 11347 h 459"/>
                <a:gd name="T14" fmla="*/ 16901 w 765"/>
                <a:gd name="T15" fmla="*/ 11103 h 459"/>
                <a:gd name="T16" fmla="*/ 18192 w 765"/>
                <a:gd name="T17" fmla="*/ 9507 h 459"/>
                <a:gd name="T18" fmla="*/ 18160 w 765"/>
                <a:gd name="T19" fmla="*/ 4044 h 459"/>
                <a:gd name="T20" fmla="*/ 16027 w 765"/>
                <a:gd name="T21" fmla="*/ 866 h 459"/>
                <a:gd name="T22" fmla="*/ 10266 w 765"/>
                <a:gd name="T23" fmla="*/ 252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solidFill>
              <a:srgbClr val="EEEC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8" name="Freeform 265"/>
            <p:cNvSpPr>
              <a:spLocks/>
            </p:cNvSpPr>
            <p:nvPr/>
          </p:nvSpPr>
          <p:spPr bwMode="auto">
            <a:xfrm>
              <a:off x="3177" y="1267"/>
              <a:ext cx="1036" cy="675"/>
            </a:xfrm>
            <a:custGeom>
              <a:avLst/>
              <a:gdLst>
                <a:gd name="T0" fmla="*/ 648 w 1036"/>
                <a:gd name="T1" fmla="*/ 11 h 675"/>
                <a:gd name="T2" fmla="*/ 390 w 1036"/>
                <a:gd name="T3" fmla="*/ 53 h 675"/>
                <a:gd name="T4" fmla="*/ 206 w 1036"/>
                <a:gd name="T5" fmla="*/ 129 h 675"/>
                <a:gd name="T6" fmla="*/ 152 w 1036"/>
                <a:gd name="T7" fmla="*/ 229 h 675"/>
                <a:gd name="T8" fmla="*/ 22 w 1036"/>
                <a:gd name="T9" fmla="*/ 297 h 675"/>
                <a:gd name="T10" fmla="*/ 18 w 1036"/>
                <a:gd name="T11" fmla="*/ 459 h 675"/>
                <a:gd name="T12" fmla="*/ 132 w 1036"/>
                <a:gd name="T13" fmla="*/ 489 h 675"/>
                <a:gd name="T14" fmla="*/ 458 w 1036"/>
                <a:gd name="T15" fmla="*/ 489 h 675"/>
                <a:gd name="T16" fmla="*/ 598 w 1036"/>
                <a:gd name="T17" fmla="*/ 555 h 675"/>
                <a:gd name="T18" fmla="*/ 752 w 1036"/>
                <a:gd name="T19" fmla="*/ 657 h 675"/>
                <a:gd name="T20" fmla="*/ 870 w 1036"/>
                <a:gd name="T21" fmla="*/ 661 h 675"/>
                <a:gd name="T22" fmla="*/ 952 w 1036"/>
                <a:gd name="T23" fmla="*/ 603 h 675"/>
                <a:gd name="T24" fmla="*/ 992 w 1036"/>
                <a:gd name="T25" fmla="*/ 445 h 675"/>
                <a:gd name="T26" fmla="*/ 1018 w 1036"/>
                <a:gd name="T27" fmla="*/ 291 h 675"/>
                <a:gd name="T28" fmla="*/ 1022 w 1036"/>
                <a:gd name="T29" fmla="*/ 107 h 675"/>
                <a:gd name="T30" fmla="*/ 934 w 1036"/>
                <a:gd name="T31" fmla="*/ 17 h 675"/>
                <a:gd name="T32" fmla="*/ 776 w 1036"/>
                <a:gd name="T33" fmla="*/ 3 h 675"/>
                <a:gd name="T34" fmla="*/ 648 w 1036"/>
                <a:gd name="T35" fmla="*/ 11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EEEC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3649" name="Group 266"/>
            <p:cNvGrpSpPr>
              <a:grpSpLocks/>
            </p:cNvGrpSpPr>
            <p:nvPr/>
          </p:nvGrpSpPr>
          <p:grpSpPr bwMode="auto">
            <a:xfrm>
              <a:off x="3232" y="2108"/>
              <a:ext cx="919" cy="588"/>
              <a:chOff x="2889" y="1631"/>
              <a:chExt cx="980" cy="743"/>
            </a:xfrm>
          </p:grpSpPr>
          <p:sp>
            <p:nvSpPr>
              <p:cNvPr id="23964" name="Rectangle 267"/>
              <p:cNvSpPr>
                <a:spLocks noChangeArrowheads="1"/>
              </p:cNvSpPr>
              <p:nvPr/>
            </p:nvSpPr>
            <p:spPr bwMode="auto">
              <a:xfrm>
                <a:off x="3046" y="1841"/>
                <a:ext cx="663" cy="533"/>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965" name="AutoShape 268"/>
              <p:cNvSpPr>
                <a:spLocks noChangeArrowheads="1"/>
              </p:cNvSpPr>
              <p:nvPr/>
            </p:nvSpPr>
            <p:spPr bwMode="auto">
              <a:xfrm>
                <a:off x="2889" y="1631"/>
                <a:ext cx="980" cy="253"/>
              </a:xfrm>
              <a:prstGeom prst="triangle">
                <a:avLst>
                  <a:gd name="adj" fmla="val 50000"/>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CCFF"/>
                  </a:solidFill>
                </a:endParaRPr>
              </a:p>
            </p:txBody>
          </p:sp>
        </p:grpSp>
        <p:grpSp>
          <p:nvGrpSpPr>
            <p:cNvPr id="23650" name="Group 269"/>
            <p:cNvGrpSpPr>
              <a:grpSpLocks/>
            </p:cNvGrpSpPr>
            <p:nvPr/>
          </p:nvGrpSpPr>
          <p:grpSpPr bwMode="auto">
            <a:xfrm>
              <a:off x="3674" y="1388"/>
              <a:ext cx="212" cy="335"/>
              <a:chOff x="3796" y="1043"/>
              <a:chExt cx="865" cy="1237"/>
            </a:xfrm>
          </p:grpSpPr>
          <p:sp>
            <p:nvSpPr>
              <p:cNvPr id="23934" name="Line 270"/>
              <p:cNvSpPr>
                <a:spLocks noChangeShapeType="1"/>
              </p:cNvSpPr>
              <p:nvPr/>
            </p:nvSpPr>
            <p:spPr bwMode="auto">
              <a:xfrm flipH="1">
                <a:off x="3992" y="1481"/>
                <a:ext cx="235" cy="7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3935" name="Line 271"/>
              <p:cNvSpPr>
                <a:spLocks noChangeShapeType="1"/>
              </p:cNvSpPr>
              <p:nvPr/>
            </p:nvSpPr>
            <p:spPr bwMode="auto">
              <a:xfrm>
                <a:off x="4227" y="1481"/>
                <a:ext cx="236" cy="7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3936" name="Line 272"/>
              <p:cNvSpPr>
                <a:spLocks noChangeShapeType="1"/>
              </p:cNvSpPr>
              <p:nvPr/>
            </p:nvSpPr>
            <p:spPr bwMode="auto">
              <a:xfrm>
                <a:off x="3992" y="2201"/>
                <a:ext cx="235" cy="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3937" name="Line 273"/>
              <p:cNvSpPr>
                <a:spLocks noChangeShapeType="1"/>
              </p:cNvSpPr>
              <p:nvPr/>
            </p:nvSpPr>
            <p:spPr bwMode="auto">
              <a:xfrm flipH="1">
                <a:off x="4227" y="2201"/>
                <a:ext cx="236" cy="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3938" name="Line 274"/>
              <p:cNvSpPr>
                <a:spLocks noChangeShapeType="1"/>
              </p:cNvSpPr>
              <p:nvPr/>
            </p:nvSpPr>
            <p:spPr bwMode="auto">
              <a:xfrm>
                <a:off x="4227" y="1497"/>
                <a:ext cx="0" cy="78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3939" name="Line 275"/>
              <p:cNvSpPr>
                <a:spLocks noChangeShapeType="1"/>
              </p:cNvSpPr>
              <p:nvPr/>
            </p:nvSpPr>
            <p:spPr bwMode="auto">
              <a:xfrm flipV="1">
                <a:off x="3992" y="2127"/>
                <a:ext cx="235" cy="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3940" name="Line 276"/>
              <p:cNvSpPr>
                <a:spLocks noChangeShapeType="1"/>
              </p:cNvSpPr>
              <p:nvPr/>
            </p:nvSpPr>
            <p:spPr bwMode="auto">
              <a:xfrm flipH="1" flipV="1">
                <a:off x="4227" y="2127"/>
                <a:ext cx="236"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3941" name="Line 277"/>
              <p:cNvSpPr>
                <a:spLocks noChangeShapeType="1"/>
              </p:cNvSpPr>
              <p:nvPr/>
            </p:nvSpPr>
            <p:spPr bwMode="auto">
              <a:xfrm>
                <a:off x="4092" y="1890"/>
                <a:ext cx="135" cy="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3942" name="Line 278"/>
              <p:cNvSpPr>
                <a:spLocks noChangeShapeType="1"/>
              </p:cNvSpPr>
              <p:nvPr/>
            </p:nvSpPr>
            <p:spPr bwMode="auto">
              <a:xfrm flipV="1">
                <a:off x="4227" y="1890"/>
                <a:ext cx="143" cy="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3943" name="Line 279"/>
              <p:cNvSpPr>
                <a:spLocks noChangeShapeType="1"/>
              </p:cNvSpPr>
              <p:nvPr/>
            </p:nvSpPr>
            <p:spPr bwMode="auto">
              <a:xfrm>
                <a:off x="4047" y="1996"/>
                <a:ext cx="175" cy="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3944" name="Line 280"/>
              <p:cNvSpPr>
                <a:spLocks noChangeShapeType="1"/>
              </p:cNvSpPr>
              <p:nvPr/>
            </p:nvSpPr>
            <p:spPr bwMode="auto">
              <a:xfrm flipV="1">
                <a:off x="4227" y="2012"/>
                <a:ext cx="176" cy="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3945" name="Line 281"/>
              <p:cNvSpPr>
                <a:spLocks noChangeShapeType="1"/>
              </p:cNvSpPr>
              <p:nvPr/>
            </p:nvSpPr>
            <p:spPr bwMode="auto">
              <a:xfrm flipV="1">
                <a:off x="4227" y="1782"/>
                <a:ext cx="9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3946" name="Line 282"/>
              <p:cNvSpPr>
                <a:spLocks noChangeShapeType="1"/>
              </p:cNvSpPr>
              <p:nvPr/>
            </p:nvSpPr>
            <p:spPr bwMode="auto">
              <a:xfrm flipV="1">
                <a:off x="4227" y="1632"/>
                <a:ext cx="57" cy="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3947" name="Line 283"/>
              <p:cNvSpPr>
                <a:spLocks noChangeShapeType="1"/>
              </p:cNvSpPr>
              <p:nvPr/>
            </p:nvSpPr>
            <p:spPr bwMode="auto">
              <a:xfrm>
                <a:off x="4126" y="1772"/>
                <a:ext cx="109" cy="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3948" name="Line 284"/>
              <p:cNvSpPr>
                <a:spLocks noChangeShapeType="1"/>
              </p:cNvSpPr>
              <p:nvPr/>
            </p:nvSpPr>
            <p:spPr bwMode="auto">
              <a:xfrm>
                <a:off x="4175" y="1625"/>
                <a:ext cx="63" cy="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23949" name="Group 285"/>
              <p:cNvGrpSpPr>
                <a:grpSpLocks/>
              </p:cNvGrpSpPr>
              <p:nvPr/>
            </p:nvGrpSpPr>
            <p:grpSpPr bwMode="auto">
              <a:xfrm>
                <a:off x="4269" y="1415"/>
                <a:ext cx="392" cy="137"/>
                <a:chOff x="4227" y="1360"/>
                <a:chExt cx="863" cy="270"/>
              </a:xfrm>
            </p:grpSpPr>
            <p:sp>
              <p:nvSpPr>
                <p:cNvPr id="23960" name="Line 286"/>
                <p:cNvSpPr>
                  <a:spLocks noChangeShapeType="1"/>
                </p:cNvSpPr>
                <p:nvPr/>
              </p:nvSpPr>
              <p:spPr bwMode="auto">
                <a:xfrm>
                  <a:off x="4227" y="160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3961" name="Line 287"/>
                <p:cNvSpPr>
                  <a:spLocks noChangeShapeType="1"/>
                </p:cNvSpPr>
                <p:nvPr/>
              </p:nvSpPr>
              <p:spPr bwMode="auto">
                <a:xfrm rot="6361956" flipH="1" flipV="1">
                  <a:off x="4464" y="1205"/>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3962" name="Line 288"/>
                <p:cNvSpPr>
                  <a:spLocks noChangeShapeType="1"/>
                </p:cNvSpPr>
                <p:nvPr/>
              </p:nvSpPr>
              <p:spPr bwMode="auto">
                <a:xfrm rot="6361956">
                  <a:off x="4602" y="1393"/>
                  <a:ext cx="189" cy="20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3963" name="Line 289"/>
                <p:cNvSpPr>
                  <a:spLocks noChangeShapeType="1"/>
                </p:cNvSpPr>
                <p:nvPr/>
              </p:nvSpPr>
              <p:spPr bwMode="auto">
                <a:xfrm rot="6361956" flipH="1" flipV="1">
                  <a:off x="4745" y="1286"/>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23950" name="Group 290"/>
              <p:cNvGrpSpPr>
                <a:grpSpLocks/>
              </p:cNvGrpSpPr>
              <p:nvPr/>
            </p:nvGrpSpPr>
            <p:grpSpPr bwMode="auto">
              <a:xfrm rot="5700496">
                <a:off x="4053" y="1170"/>
                <a:ext cx="392" cy="137"/>
                <a:chOff x="4227" y="1360"/>
                <a:chExt cx="863" cy="270"/>
              </a:xfrm>
            </p:grpSpPr>
            <p:sp>
              <p:nvSpPr>
                <p:cNvPr id="23956" name="Line 291"/>
                <p:cNvSpPr>
                  <a:spLocks noChangeShapeType="1"/>
                </p:cNvSpPr>
                <p:nvPr/>
              </p:nvSpPr>
              <p:spPr bwMode="auto">
                <a:xfrm>
                  <a:off x="4227" y="160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3957" name="Line 292"/>
                <p:cNvSpPr>
                  <a:spLocks noChangeShapeType="1"/>
                </p:cNvSpPr>
                <p:nvPr/>
              </p:nvSpPr>
              <p:spPr bwMode="auto">
                <a:xfrm rot="6361956" flipH="1" flipV="1">
                  <a:off x="4464" y="1205"/>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3958" name="Line 293"/>
                <p:cNvSpPr>
                  <a:spLocks noChangeShapeType="1"/>
                </p:cNvSpPr>
                <p:nvPr/>
              </p:nvSpPr>
              <p:spPr bwMode="auto">
                <a:xfrm rot="6361956">
                  <a:off x="4602" y="1393"/>
                  <a:ext cx="189" cy="20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3959" name="Line 294"/>
                <p:cNvSpPr>
                  <a:spLocks noChangeShapeType="1"/>
                </p:cNvSpPr>
                <p:nvPr/>
              </p:nvSpPr>
              <p:spPr bwMode="auto">
                <a:xfrm rot="6361956" flipH="1" flipV="1">
                  <a:off x="4745" y="1286"/>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23951" name="Group 295"/>
              <p:cNvGrpSpPr>
                <a:grpSpLocks/>
              </p:cNvGrpSpPr>
              <p:nvPr/>
            </p:nvGrpSpPr>
            <p:grpSpPr bwMode="auto">
              <a:xfrm rot="10800000">
                <a:off x="3796" y="1402"/>
                <a:ext cx="392" cy="137"/>
                <a:chOff x="4227" y="1360"/>
                <a:chExt cx="863" cy="270"/>
              </a:xfrm>
            </p:grpSpPr>
            <p:sp>
              <p:nvSpPr>
                <p:cNvPr id="23952" name="Line 296"/>
                <p:cNvSpPr>
                  <a:spLocks noChangeShapeType="1"/>
                </p:cNvSpPr>
                <p:nvPr/>
              </p:nvSpPr>
              <p:spPr bwMode="auto">
                <a:xfrm>
                  <a:off x="4227" y="160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3953" name="Line 297"/>
                <p:cNvSpPr>
                  <a:spLocks noChangeShapeType="1"/>
                </p:cNvSpPr>
                <p:nvPr/>
              </p:nvSpPr>
              <p:spPr bwMode="auto">
                <a:xfrm rot="6361956" flipH="1" flipV="1">
                  <a:off x="4464" y="1205"/>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3954" name="Line 298"/>
                <p:cNvSpPr>
                  <a:spLocks noChangeShapeType="1"/>
                </p:cNvSpPr>
                <p:nvPr/>
              </p:nvSpPr>
              <p:spPr bwMode="auto">
                <a:xfrm rot="6361956">
                  <a:off x="4602" y="1393"/>
                  <a:ext cx="189" cy="20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3955" name="Line 299"/>
                <p:cNvSpPr>
                  <a:spLocks noChangeShapeType="1"/>
                </p:cNvSpPr>
                <p:nvPr/>
              </p:nvSpPr>
              <p:spPr bwMode="auto">
                <a:xfrm rot="6361956" flipH="1" flipV="1">
                  <a:off x="4745" y="1286"/>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grpSp>
          <p:nvGrpSpPr>
            <p:cNvPr id="23651" name="Group 300"/>
            <p:cNvGrpSpPr>
              <a:grpSpLocks/>
            </p:cNvGrpSpPr>
            <p:nvPr/>
          </p:nvGrpSpPr>
          <p:grpSpPr bwMode="auto">
            <a:xfrm>
              <a:off x="3223" y="1598"/>
              <a:ext cx="436" cy="114"/>
              <a:chOff x="3072" y="739"/>
              <a:chExt cx="652" cy="146"/>
            </a:xfrm>
          </p:grpSpPr>
          <p:pic>
            <p:nvPicPr>
              <p:cNvPr id="23931" name="Picture 301" descr="lgv_fqmg[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32" name="Line 302"/>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33" name="Line 303"/>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3652" name="Picture 304" descr="imgyjavg[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99" y="1417"/>
              <a:ext cx="23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653" name="Group 305"/>
            <p:cNvGrpSpPr>
              <a:grpSpLocks/>
            </p:cNvGrpSpPr>
            <p:nvPr/>
          </p:nvGrpSpPr>
          <p:grpSpPr bwMode="auto">
            <a:xfrm>
              <a:off x="3880" y="1303"/>
              <a:ext cx="256" cy="269"/>
              <a:chOff x="2870" y="1518"/>
              <a:chExt cx="292" cy="320"/>
            </a:xfrm>
          </p:grpSpPr>
          <p:graphicFrame>
            <p:nvGraphicFramePr>
              <p:cNvPr id="23929" name="Object 1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48936" name="Clip" r:id="rId13" imgW="826793" imgH="840481" progId="MS_ClipArt_Gallery.2">
                      <p:embed/>
                    </p:oleObj>
                  </mc:Choice>
                  <mc:Fallback>
                    <p:oleObj name="Clip" r:id="rId13" imgW="826793" imgH="840481" progId="MS_ClipArt_Gallery.2">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3930" name="Object 1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48937" name="Clip" r:id="rId14" imgW="1268227" imgH="1200237" progId="MS_ClipArt_Gallery.2">
                      <p:embed/>
                    </p:oleObj>
                  </mc:Choice>
                  <mc:Fallback>
                    <p:oleObj name="Clip" r:id="rId14" imgW="1268227" imgH="1200237" progId="MS_ClipArt_Gallery.2">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grpSp>
          <p:nvGrpSpPr>
            <p:cNvPr id="23654" name="Group 308"/>
            <p:cNvGrpSpPr>
              <a:grpSpLocks/>
            </p:cNvGrpSpPr>
            <p:nvPr/>
          </p:nvGrpSpPr>
          <p:grpSpPr bwMode="auto">
            <a:xfrm>
              <a:off x="4338" y="2487"/>
              <a:ext cx="228" cy="108"/>
              <a:chOff x="3600" y="219"/>
              <a:chExt cx="360" cy="175"/>
            </a:xfrm>
          </p:grpSpPr>
          <p:sp>
            <p:nvSpPr>
              <p:cNvPr id="23916" name="Oval 30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3917" name="Line 310"/>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918" name="Line 311"/>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919" name="Rectangle 312"/>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3920" name="Oval 31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3921" name="Group 314"/>
              <p:cNvGrpSpPr>
                <a:grpSpLocks/>
              </p:cNvGrpSpPr>
              <p:nvPr/>
            </p:nvGrpSpPr>
            <p:grpSpPr bwMode="auto">
              <a:xfrm>
                <a:off x="3686" y="244"/>
                <a:ext cx="177" cy="66"/>
                <a:chOff x="2848" y="848"/>
                <a:chExt cx="140" cy="98"/>
              </a:xfrm>
            </p:grpSpPr>
            <p:sp>
              <p:nvSpPr>
                <p:cNvPr id="23926" name="Line 315"/>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927" name="Line 316"/>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928" name="Line 317"/>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3922" name="Group 318"/>
              <p:cNvGrpSpPr>
                <a:grpSpLocks/>
              </p:cNvGrpSpPr>
              <p:nvPr/>
            </p:nvGrpSpPr>
            <p:grpSpPr bwMode="auto">
              <a:xfrm flipV="1">
                <a:off x="3686" y="243"/>
                <a:ext cx="177" cy="66"/>
                <a:chOff x="2848" y="848"/>
                <a:chExt cx="140" cy="98"/>
              </a:xfrm>
            </p:grpSpPr>
            <p:sp>
              <p:nvSpPr>
                <p:cNvPr id="23923" name="Line 319"/>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924" name="Line 320"/>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925" name="Line 321"/>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655" name="Group 322"/>
            <p:cNvGrpSpPr>
              <a:grpSpLocks/>
            </p:cNvGrpSpPr>
            <p:nvPr/>
          </p:nvGrpSpPr>
          <p:grpSpPr bwMode="auto">
            <a:xfrm>
              <a:off x="4562" y="2663"/>
              <a:ext cx="228" cy="108"/>
              <a:chOff x="3600" y="219"/>
              <a:chExt cx="360" cy="175"/>
            </a:xfrm>
          </p:grpSpPr>
          <p:sp>
            <p:nvSpPr>
              <p:cNvPr id="23903" name="Oval 32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3904" name="Line 324"/>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905" name="Line 325"/>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906" name="Rectangle 326"/>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3907" name="Oval 32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3908" name="Group 328"/>
              <p:cNvGrpSpPr>
                <a:grpSpLocks/>
              </p:cNvGrpSpPr>
              <p:nvPr/>
            </p:nvGrpSpPr>
            <p:grpSpPr bwMode="auto">
              <a:xfrm>
                <a:off x="3686" y="244"/>
                <a:ext cx="177" cy="66"/>
                <a:chOff x="2848" y="848"/>
                <a:chExt cx="140" cy="98"/>
              </a:xfrm>
            </p:grpSpPr>
            <p:sp>
              <p:nvSpPr>
                <p:cNvPr id="23913" name="Line 329"/>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914" name="Line 330"/>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915" name="Line 331"/>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3909" name="Group 332"/>
              <p:cNvGrpSpPr>
                <a:grpSpLocks/>
              </p:cNvGrpSpPr>
              <p:nvPr/>
            </p:nvGrpSpPr>
            <p:grpSpPr bwMode="auto">
              <a:xfrm flipV="1">
                <a:off x="3686" y="243"/>
                <a:ext cx="177" cy="66"/>
                <a:chOff x="2848" y="848"/>
                <a:chExt cx="140" cy="98"/>
              </a:xfrm>
            </p:grpSpPr>
            <p:sp>
              <p:nvSpPr>
                <p:cNvPr id="23910" name="Line 333"/>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911" name="Line 334"/>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912" name="Line 335"/>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656" name="Group 336"/>
            <p:cNvGrpSpPr>
              <a:grpSpLocks/>
            </p:cNvGrpSpPr>
            <p:nvPr/>
          </p:nvGrpSpPr>
          <p:grpSpPr bwMode="auto">
            <a:xfrm>
              <a:off x="4738" y="2495"/>
              <a:ext cx="228" cy="108"/>
              <a:chOff x="3600" y="219"/>
              <a:chExt cx="360" cy="175"/>
            </a:xfrm>
          </p:grpSpPr>
          <p:sp>
            <p:nvSpPr>
              <p:cNvPr id="23890" name="Oval 33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3891" name="Line 338"/>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92" name="Line 339"/>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93" name="Rectangle 340"/>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3894" name="Oval 34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3895" name="Group 342"/>
              <p:cNvGrpSpPr>
                <a:grpSpLocks/>
              </p:cNvGrpSpPr>
              <p:nvPr/>
            </p:nvGrpSpPr>
            <p:grpSpPr bwMode="auto">
              <a:xfrm>
                <a:off x="3686" y="244"/>
                <a:ext cx="177" cy="66"/>
                <a:chOff x="2848" y="848"/>
                <a:chExt cx="140" cy="98"/>
              </a:xfrm>
            </p:grpSpPr>
            <p:sp>
              <p:nvSpPr>
                <p:cNvPr id="23900" name="Line 343"/>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901" name="Line 344"/>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902" name="Line 345"/>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3896" name="Group 346"/>
              <p:cNvGrpSpPr>
                <a:grpSpLocks/>
              </p:cNvGrpSpPr>
              <p:nvPr/>
            </p:nvGrpSpPr>
            <p:grpSpPr bwMode="auto">
              <a:xfrm flipV="1">
                <a:off x="3686" y="243"/>
                <a:ext cx="177" cy="66"/>
                <a:chOff x="2848" y="848"/>
                <a:chExt cx="140" cy="98"/>
              </a:xfrm>
            </p:grpSpPr>
            <p:sp>
              <p:nvSpPr>
                <p:cNvPr id="23897" name="Line 347"/>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98" name="Line 348"/>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99" name="Line 349"/>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657" name="Group 350"/>
            <p:cNvGrpSpPr>
              <a:grpSpLocks/>
            </p:cNvGrpSpPr>
            <p:nvPr/>
          </p:nvGrpSpPr>
          <p:grpSpPr bwMode="auto">
            <a:xfrm>
              <a:off x="4401" y="1766"/>
              <a:ext cx="221" cy="101"/>
              <a:chOff x="3600" y="219"/>
              <a:chExt cx="360" cy="175"/>
            </a:xfrm>
          </p:grpSpPr>
          <p:sp>
            <p:nvSpPr>
              <p:cNvPr id="23877" name="Oval 35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3878" name="Line 352"/>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79" name="Line 353"/>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80" name="Rectangle 354"/>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3881" name="Oval 35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3882" name="Group 356"/>
              <p:cNvGrpSpPr>
                <a:grpSpLocks/>
              </p:cNvGrpSpPr>
              <p:nvPr/>
            </p:nvGrpSpPr>
            <p:grpSpPr bwMode="auto">
              <a:xfrm>
                <a:off x="3686" y="244"/>
                <a:ext cx="177" cy="66"/>
                <a:chOff x="2848" y="848"/>
                <a:chExt cx="140" cy="98"/>
              </a:xfrm>
            </p:grpSpPr>
            <p:sp>
              <p:nvSpPr>
                <p:cNvPr id="23887" name="Line 357"/>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88" name="Line 358"/>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89" name="Line 359"/>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3883" name="Group 360"/>
              <p:cNvGrpSpPr>
                <a:grpSpLocks/>
              </p:cNvGrpSpPr>
              <p:nvPr/>
            </p:nvGrpSpPr>
            <p:grpSpPr bwMode="auto">
              <a:xfrm flipV="1">
                <a:off x="3686" y="243"/>
                <a:ext cx="177" cy="66"/>
                <a:chOff x="2848" y="848"/>
                <a:chExt cx="140" cy="98"/>
              </a:xfrm>
            </p:grpSpPr>
            <p:sp>
              <p:nvSpPr>
                <p:cNvPr id="23884" name="Line 36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85" name="Line 36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86" name="Line 36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658" name="Group 364"/>
            <p:cNvGrpSpPr>
              <a:grpSpLocks/>
            </p:cNvGrpSpPr>
            <p:nvPr/>
          </p:nvGrpSpPr>
          <p:grpSpPr bwMode="auto">
            <a:xfrm>
              <a:off x="4400" y="1927"/>
              <a:ext cx="228" cy="108"/>
              <a:chOff x="3600" y="219"/>
              <a:chExt cx="360" cy="175"/>
            </a:xfrm>
          </p:grpSpPr>
          <p:sp>
            <p:nvSpPr>
              <p:cNvPr id="23864" name="Oval 36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3865" name="Line 366"/>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66" name="Line 367"/>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67" name="Rectangle 368"/>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3868" name="Oval 36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3869" name="Group 370"/>
              <p:cNvGrpSpPr>
                <a:grpSpLocks/>
              </p:cNvGrpSpPr>
              <p:nvPr/>
            </p:nvGrpSpPr>
            <p:grpSpPr bwMode="auto">
              <a:xfrm>
                <a:off x="3686" y="244"/>
                <a:ext cx="177" cy="66"/>
                <a:chOff x="2848" y="848"/>
                <a:chExt cx="140" cy="98"/>
              </a:xfrm>
            </p:grpSpPr>
            <p:sp>
              <p:nvSpPr>
                <p:cNvPr id="23874" name="Line 37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75" name="Line 37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76" name="Line 37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3870" name="Group 374"/>
              <p:cNvGrpSpPr>
                <a:grpSpLocks/>
              </p:cNvGrpSpPr>
              <p:nvPr/>
            </p:nvGrpSpPr>
            <p:grpSpPr bwMode="auto">
              <a:xfrm flipV="1">
                <a:off x="3686" y="243"/>
                <a:ext cx="177" cy="66"/>
                <a:chOff x="2848" y="848"/>
                <a:chExt cx="140" cy="98"/>
              </a:xfrm>
            </p:grpSpPr>
            <p:sp>
              <p:nvSpPr>
                <p:cNvPr id="23871" name="Line 375"/>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72" name="Line 376"/>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73" name="Line 377"/>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659" name="Group 378"/>
            <p:cNvGrpSpPr>
              <a:grpSpLocks/>
            </p:cNvGrpSpPr>
            <p:nvPr/>
          </p:nvGrpSpPr>
          <p:grpSpPr bwMode="auto">
            <a:xfrm>
              <a:off x="4700" y="1706"/>
              <a:ext cx="210" cy="97"/>
              <a:chOff x="3600" y="219"/>
              <a:chExt cx="360" cy="175"/>
            </a:xfrm>
          </p:grpSpPr>
          <p:sp>
            <p:nvSpPr>
              <p:cNvPr id="23851" name="Oval 37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3852" name="Line 380"/>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53" name="Line 381"/>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54" name="Rectangle 382"/>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3855" name="Oval 38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3856" name="Group 384"/>
              <p:cNvGrpSpPr>
                <a:grpSpLocks/>
              </p:cNvGrpSpPr>
              <p:nvPr/>
            </p:nvGrpSpPr>
            <p:grpSpPr bwMode="auto">
              <a:xfrm>
                <a:off x="3686" y="244"/>
                <a:ext cx="177" cy="66"/>
                <a:chOff x="2848" y="848"/>
                <a:chExt cx="140" cy="98"/>
              </a:xfrm>
            </p:grpSpPr>
            <p:sp>
              <p:nvSpPr>
                <p:cNvPr id="23861" name="Line 385"/>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62" name="Line 386"/>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63" name="Line 387"/>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3857" name="Group 388"/>
              <p:cNvGrpSpPr>
                <a:grpSpLocks/>
              </p:cNvGrpSpPr>
              <p:nvPr/>
            </p:nvGrpSpPr>
            <p:grpSpPr bwMode="auto">
              <a:xfrm flipV="1">
                <a:off x="3686" y="243"/>
                <a:ext cx="177" cy="66"/>
                <a:chOff x="2848" y="848"/>
                <a:chExt cx="140" cy="98"/>
              </a:xfrm>
            </p:grpSpPr>
            <p:sp>
              <p:nvSpPr>
                <p:cNvPr id="23858" name="Line 389"/>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59" name="Line 390"/>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60" name="Line 391"/>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660" name="Group 392"/>
            <p:cNvGrpSpPr>
              <a:grpSpLocks/>
            </p:cNvGrpSpPr>
            <p:nvPr/>
          </p:nvGrpSpPr>
          <p:grpSpPr bwMode="auto">
            <a:xfrm>
              <a:off x="4754" y="1927"/>
              <a:ext cx="228" cy="108"/>
              <a:chOff x="3600" y="219"/>
              <a:chExt cx="360" cy="175"/>
            </a:xfrm>
          </p:grpSpPr>
          <p:sp>
            <p:nvSpPr>
              <p:cNvPr id="23838" name="Oval 39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3839" name="Line 394"/>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40" name="Line 395"/>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41" name="Rectangle 396"/>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3842" name="Oval 39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3843" name="Group 398"/>
              <p:cNvGrpSpPr>
                <a:grpSpLocks/>
              </p:cNvGrpSpPr>
              <p:nvPr/>
            </p:nvGrpSpPr>
            <p:grpSpPr bwMode="auto">
              <a:xfrm>
                <a:off x="3686" y="244"/>
                <a:ext cx="177" cy="66"/>
                <a:chOff x="2848" y="848"/>
                <a:chExt cx="140" cy="98"/>
              </a:xfrm>
            </p:grpSpPr>
            <p:sp>
              <p:nvSpPr>
                <p:cNvPr id="23848" name="Line 399"/>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49" name="Line 400"/>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50" name="Line 401"/>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3844" name="Group 402"/>
              <p:cNvGrpSpPr>
                <a:grpSpLocks/>
              </p:cNvGrpSpPr>
              <p:nvPr/>
            </p:nvGrpSpPr>
            <p:grpSpPr bwMode="auto">
              <a:xfrm flipV="1">
                <a:off x="3686" y="243"/>
                <a:ext cx="177" cy="66"/>
                <a:chOff x="2848" y="848"/>
                <a:chExt cx="140" cy="98"/>
              </a:xfrm>
            </p:grpSpPr>
            <p:sp>
              <p:nvSpPr>
                <p:cNvPr id="23845" name="Line 403"/>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46" name="Line 404"/>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47" name="Line 405"/>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661" name="Group 406"/>
            <p:cNvGrpSpPr>
              <a:grpSpLocks/>
            </p:cNvGrpSpPr>
            <p:nvPr/>
          </p:nvGrpSpPr>
          <p:grpSpPr bwMode="auto">
            <a:xfrm>
              <a:off x="3866" y="1763"/>
              <a:ext cx="220" cy="100"/>
              <a:chOff x="3600" y="219"/>
              <a:chExt cx="360" cy="175"/>
            </a:xfrm>
          </p:grpSpPr>
          <p:sp>
            <p:nvSpPr>
              <p:cNvPr id="23825" name="Oval 40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3826" name="Line 408"/>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27" name="Line 409"/>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28" name="Rectangle 410"/>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3829" name="Oval 41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3830" name="Group 412"/>
              <p:cNvGrpSpPr>
                <a:grpSpLocks/>
              </p:cNvGrpSpPr>
              <p:nvPr/>
            </p:nvGrpSpPr>
            <p:grpSpPr bwMode="auto">
              <a:xfrm>
                <a:off x="3686" y="244"/>
                <a:ext cx="177" cy="66"/>
                <a:chOff x="2848" y="848"/>
                <a:chExt cx="140" cy="98"/>
              </a:xfrm>
            </p:grpSpPr>
            <p:sp>
              <p:nvSpPr>
                <p:cNvPr id="23835" name="Line 413"/>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36" name="Line 414"/>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37" name="Line 415"/>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3831" name="Group 416"/>
              <p:cNvGrpSpPr>
                <a:grpSpLocks/>
              </p:cNvGrpSpPr>
              <p:nvPr/>
            </p:nvGrpSpPr>
            <p:grpSpPr bwMode="auto">
              <a:xfrm flipV="1">
                <a:off x="3686" y="243"/>
                <a:ext cx="177" cy="66"/>
                <a:chOff x="2848" y="848"/>
                <a:chExt cx="140" cy="98"/>
              </a:xfrm>
            </p:grpSpPr>
            <p:sp>
              <p:nvSpPr>
                <p:cNvPr id="23832" name="Line 417"/>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33" name="Line 418"/>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34" name="Line 419"/>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662" name="Group 420"/>
            <p:cNvGrpSpPr>
              <a:grpSpLocks/>
            </p:cNvGrpSpPr>
            <p:nvPr/>
          </p:nvGrpSpPr>
          <p:grpSpPr bwMode="auto">
            <a:xfrm>
              <a:off x="3673" y="2487"/>
              <a:ext cx="220" cy="100"/>
              <a:chOff x="3600" y="219"/>
              <a:chExt cx="360" cy="175"/>
            </a:xfrm>
          </p:grpSpPr>
          <p:sp>
            <p:nvSpPr>
              <p:cNvPr id="23812" name="Oval 42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3813" name="Line 422"/>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14" name="Line 423"/>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15" name="Rectangle 424"/>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3816" name="Oval 42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3817" name="Group 426"/>
              <p:cNvGrpSpPr>
                <a:grpSpLocks/>
              </p:cNvGrpSpPr>
              <p:nvPr/>
            </p:nvGrpSpPr>
            <p:grpSpPr bwMode="auto">
              <a:xfrm>
                <a:off x="3686" y="244"/>
                <a:ext cx="177" cy="66"/>
                <a:chOff x="2848" y="848"/>
                <a:chExt cx="140" cy="98"/>
              </a:xfrm>
            </p:grpSpPr>
            <p:sp>
              <p:nvSpPr>
                <p:cNvPr id="23822" name="Line 427"/>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23" name="Line 428"/>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24" name="Line 429"/>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3818" name="Group 430"/>
              <p:cNvGrpSpPr>
                <a:grpSpLocks/>
              </p:cNvGrpSpPr>
              <p:nvPr/>
            </p:nvGrpSpPr>
            <p:grpSpPr bwMode="auto">
              <a:xfrm flipV="1">
                <a:off x="3686" y="243"/>
                <a:ext cx="177" cy="66"/>
                <a:chOff x="2848" y="848"/>
                <a:chExt cx="140" cy="98"/>
              </a:xfrm>
            </p:grpSpPr>
            <p:sp>
              <p:nvSpPr>
                <p:cNvPr id="23819" name="Line 43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20" name="Line 43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21" name="Line 43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3663" name="Line 434"/>
            <p:cNvSpPr>
              <a:spLocks noChangeShapeType="1"/>
            </p:cNvSpPr>
            <p:nvPr/>
          </p:nvSpPr>
          <p:spPr bwMode="auto">
            <a:xfrm flipV="1">
              <a:off x="4430" y="2757"/>
              <a:ext cx="143" cy="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4" name="Line 435"/>
            <p:cNvSpPr>
              <a:spLocks noChangeShapeType="1"/>
            </p:cNvSpPr>
            <p:nvPr/>
          </p:nvSpPr>
          <p:spPr bwMode="auto">
            <a:xfrm>
              <a:off x="4508" y="2592"/>
              <a:ext cx="103" cy="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5" name="Line 436"/>
            <p:cNvSpPr>
              <a:spLocks noChangeShapeType="1"/>
            </p:cNvSpPr>
            <p:nvPr/>
          </p:nvSpPr>
          <p:spPr bwMode="auto">
            <a:xfrm>
              <a:off x="4569" y="2542"/>
              <a:ext cx="1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6" name="Line 437"/>
            <p:cNvSpPr>
              <a:spLocks noChangeShapeType="1"/>
            </p:cNvSpPr>
            <p:nvPr/>
          </p:nvSpPr>
          <p:spPr bwMode="auto">
            <a:xfrm flipV="1">
              <a:off x="4718" y="2596"/>
              <a:ext cx="85" cy="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7" name="Line 438"/>
            <p:cNvSpPr>
              <a:spLocks noChangeShapeType="1"/>
            </p:cNvSpPr>
            <p:nvPr/>
          </p:nvSpPr>
          <p:spPr bwMode="auto">
            <a:xfrm>
              <a:off x="3898" y="2546"/>
              <a:ext cx="4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3668" name="Group 439"/>
            <p:cNvGrpSpPr>
              <a:grpSpLocks/>
            </p:cNvGrpSpPr>
            <p:nvPr/>
          </p:nvGrpSpPr>
          <p:grpSpPr bwMode="auto">
            <a:xfrm>
              <a:off x="3424" y="2213"/>
              <a:ext cx="209" cy="224"/>
              <a:chOff x="2870" y="1518"/>
              <a:chExt cx="292" cy="320"/>
            </a:xfrm>
          </p:grpSpPr>
          <p:graphicFrame>
            <p:nvGraphicFramePr>
              <p:cNvPr id="23810" name="Object 1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48938" name="Clip" r:id="rId15" imgW="826793" imgH="840481" progId="MS_ClipArt_Gallery.2">
                      <p:embed/>
                    </p:oleObj>
                  </mc:Choice>
                  <mc:Fallback>
                    <p:oleObj name="Clip" r:id="rId15" imgW="826793" imgH="840481" progId="MS_ClipArt_Gallery.2">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3811" name="Object 1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48939" name="Clip" r:id="rId16" imgW="1268227" imgH="1200237" progId="MS_ClipArt_Gallery.2">
                      <p:embed/>
                    </p:oleObj>
                  </mc:Choice>
                  <mc:Fallback>
                    <p:oleObj name="Clip" r:id="rId16" imgW="1268227" imgH="1200237" progId="MS_ClipArt_Gallery.2">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grpSp>
          <p:nvGrpSpPr>
            <p:cNvPr id="23669" name="Group 442"/>
            <p:cNvGrpSpPr>
              <a:grpSpLocks/>
            </p:cNvGrpSpPr>
            <p:nvPr/>
          </p:nvGrpSpPr>
          <p:grpSpPr bwMode="auto">
            <a:xfrm>
              <a:off x="3452" y="2445"/>
              <a:ext cx="139" cy="194"/>
              <a:chOff x="2556" y="2689"/>
              <a:chExt cx="183" cy="255"/>
            </a:xfrm>
          </p:grpSpPr>
          <p:pic>
            <p:nvPicPr>
              <p:cNvPr id="23793" name="Picture 443" descr="31u_bnrz[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09" y="2770"/>
                <a:ext cx="1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94" name="Freeform 444"/>
              <p:cNvSpPr>
                <a:spLocks/>
              </p:cNvSpPr>
              <p:nvPr/>
            </p:nvSpPr>
            <p:spPr bwMode="auto">
              <a:xfrm>
                <a:off x="2605" y="2702"/>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5" name="Freeform 445"/>
              <p:cNvSpPr>
                <a:spLocks/>
              </p:cNvSpPr>
              <p:nvPr/>
            </p:nvSpPr>
            <p:spPr bwMode="auto">
              <a:xfrm>
                <a:off x="2661" y="2701"/>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6" name="Freeform 446"/>
              <p:cNvSpPr>
                <a:spLocks/>
              </p:cNvSpPr>
              <p:nvPr/>
            </p:nvSpPr>
            <p:spPr bwMode="auto">
              <a:xfrm>
                <a:off x="2584" y="2694"/>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7" name="Freeform 447"/>
              <p:cNvSpPr>
                <a:spLocks/>
              </p:cNvSpPr>
              <p:nvPr/>
            </p:nvSpPr>
            <p:spPr bwMode="auto">
              <a:xfrm>
                <a:off x="2660" y="2692"/>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8" name="Freeform 448"/>
              <p:cNvSpPr>
                <a:spLocks/>
              </p:cNvSpPr>
              <p:nvPr/>
            </p:nvSpPr>
            <p:spPr bwMode="auto">
              <a:xfrm>
                <a:off x="2564" y="2712"/>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9" name="Freeform 449"/>
              <p:cNvSpPr>
                <a:spLocks/>
              </p:cNvSpPr>
              <p:nvPr/>
            </p:nvSpPr>
            <p:spPr bwMode="auto">
              <a:xfrm>
                <a:off x="2698" y="2689"/>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0" name="Freeform 450"/>
              <p:cNvSpPr>
                <a:spLocks/>
              </p:cNvSpPr>
              <p:nvPr/>
            </p:nvSpPr>
            <p:spPr bwMode="auto">
              <a:xfrm>
                <a:off x="2653" y="2750"/>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1" name="Freeform 451"/>
              <p:cNvSpPr>
                <a:spLocks/>
              </p:cNvSpPr>
              <p:nvPr/>
            </p:nvSpPr>
            <p:spPr bwMode="auto">
              <a:xfrm>
                <a:off x="2647" y="2733"/>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2" name="Freeform 452"/>
              <p:cNvSpPr>
                <a:spLocks/>
              </p:cNvSpPr>
              <p:nvPr/>
            </p:nvSpPr>
            <p:spPr bwMode="auto">
              <a:xfrm>
                <a:off x="2641" y="2722"/>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3" name="Freeform 453"/>
              <p:cNvSpPr>
                <a:spLocks/>
              </p:cNvSpPr>
              <p:nvPr/>
            </p:nvSpPr>
            <p:spPr bwMode="auto">
              <a:xfrm>
                <a:off x="2636" y="2714"/>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4" name="Freeform 454"/>
              <p:cNvSpPr>
                <a:spLocks/>
              </p:cNvSpPr>
              <p:nvPr/>
            </p:nvSpPr>
            <p:spPr bwMode="auto">
              <a:xfrm>
                <a:off x="2596" y="2704"/>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5" name="Freeform 455"/>
              <p:cNvSpPr>
                <a:spLocks/>
              </p:cNvSpPr>
              <p:nvPr/>
            </p:nvSpPr>
            <p:spPr bwMode="auto">
              <a:xfrm>
                <a:off x="2652" y="2704"/>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6" name="Freeform 456"/>
              <p:cNvSpPr>
                <a:spLocks/>
              </p:cNvSpPr>
              <p:nvPr/>
            </p:nvSpPr>
            <p:spPr bwMode="auto">
              <a:xfrm>
                <a:off x="2575" y="2697"/>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7" name="Freeform 457"/>
              <p:cNvSpPr>
                <a:spLocks/>
              </p:cNvSpPr>
              <p:nvPr/>
            </p:nvSpPr>
            <p:spPr bwMode="auto">
              <a:xfrm>
                <a:off x="2650" y="2695"/>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8" name="Freeform 458"/>
              <p:cNvSpPr>
                <a:spLocks/>
              </p:cNvSpPr>
              <p:nvPr/>
            </p:nvSpPr>
            <p:spPr bwMode="auto">
              <a:xfrm>
                <a:off x="2556" y="2718"/>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9" name="Freeform 459"/>
              <p:cNvSpPr>
                <a:spLocks/>
              </p:cNvSpPr>
              <p:nvPr/>
            </p:nvSpPr>
            <p:spPr bwMode="auto">
              <a:xfrm>
                <a:off x="2689" y="2692"/>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aphicFrame>
          <p:nvGraphicFramePr>
            <p:cNvPr id="23670" name="Object 5"/>
            <p:cNvGraphicFramePr>
              <a:graphicFrameLocks noChangeAspect="1"/>
            </p:cNvGraphicFramePr>
            <p:nvPr/>
          </p:nvGraphicFramePr>
          <p:xfrm>
            <a:off x="3694" y="2240"/>
            <a:ext cx="207" cy="173"/>
          </p:xfrm>
          <a:graphic>
            <a:graphicData uri="http://schemas.openxmlformats.org/presentationml/2006/ole">
              <mc:AlternateContent xmlns:mc="http://schemas.openxmlformats.org/markup-compatibility/2006">
                <mc:Choice xmlns:v="urn:schemas-microsoft-com:vml" Requires="v">
                  <p:oleObj spid="_x0000_s148940" name="Clip" r:id="rId17" imgW="1307079" imgH="1083682" progId="MS_ClipArt_Gallery.2">
                    <p:embed/>
                  </p:oleObj>
                </mc:Choice>
                <mc:Fallback>
                  <p:oleObj name="Clip" r:id="rId17" imgW="1307079" imgH="1083682" progId="MS_ClipArt_Gallery.2">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4" y="2240"/>
                          <a:ext cx="2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3671" name="Line 461"/>
            <p:cNvSpPr>
              <a:spLocks noChangeShapeType="1"/>
            </p:cNvSpPr>
            <p:nvPr/>
          </p:nvSpPr>
          <p:spPr bwMode="auto">
            <a:xfrm>
              <a:off x="4084" y="1820"/>
              <a:ext cx="321" cy="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2" name="Line 462"/>
            <p:cNvSpPr>
              <a:spLocks noChangeShapeType="1"/>
            </p:cNvSpPr>
            <p:nvPr/>
          </p:nvSpPr>
          <p:spPr bwMode="auto">
            <a:xfrm>
              <a:off x="3811" y="1712"/>
              <a:ext cx="96" cy="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3" name="Freeform 463"/>
            <p:cNvSpPr>
              <a:spLocks/>
            </p:cNvSpPr>
            <p:nvPr/>
          </p:nvSpPr>
          <p:spPr bwMode="auto">
            <a:xfrm>
              <a:off x="3382" y="2976"/>
              <a:ext cx="1877" cy="917"/>
            </a:xfrm>
            <a:custGeom>
              <a:avLst/>
              <a:gdLst>
                <a:gd name="T0" fmla="*/ 889 w 1877"/>
                <a:gd name="T1" fmla="*/ 23 h 917"/>
                <a:gd name="T2" fmla="*/ 692 w 1877"/>
                <a:gd name="T3" fmla="*/ 109 h 917"/>
                <a:gd name="T4" fmla="*/ 415 w 1877"/>
                <a:gd name="T5" fmla="*/ 91 h 917"/>
                <a:gd name="T6" fmla="*/ 112 w 1877"/>
                <a:gd name="T7" fmla="*/ 170 h 917"/>
                <a:gd name="T8" fmla="*/ 50 w 1877"/>
                <a:gd name="T9" fmla="*/ 353 h 917"/>
                <a:gd name="T10" fmla="*/ 14 w 1877"/>
                <a:gd name="T11" fmla="*/ 528 h 917"/>
                <a:gd name="T12" fmla="*/ 139 w 1877"/>
                <a:gd name="T13" fmla="*/ 650 h 917"/>
                <a:gd name="T14" fmla="*/ 505 w 1877"/>
                <a:gd name="T15" fmla="*/ 781 h 917"/>
                <a:gd name="T16" fmla="*/ 933 w 1877"/>
                <a:gd name="T17" fmla="*/ 886 h 917"/>
                <a:gd name="T18" fmla="*/ 1370 w 1877"/>
                <a:gd name="T19" fmla="*/ 901 h 917"/>
                <a:gd name="T20" fmla="*/ 1676 w 1877"/>
                <a:gd name="T21" fmla="*/ 793 h 917"/>
                <a:gd name="T22" fmla="*/ 1860 w 1877"/>
                <a:gd name="T23" fmla="*/ 624 h 917"/>
                <a:gd name="T24" fmla="*/ 1776 w 1877"/>
                <a:gd name="T25" fmla="*/ 219 h 917"/>
                <a:gd name="T26" fmla="*/ 1503 w 1877"/>
                <a:gd name="T27" fmla="*/ 100 h 917"/>
                <a:gd name="T28" fmla="*/ 1200 w 1877"/>
                <a:gd name="T29" fmla="*/ 13 h 917"/>
                <a:gd name="T30" fmla="*/ 889 w 1877"/>
                <a:gd name="T31" fmla="*/ 23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EEEC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74" name="Line 464"/>
            <p:cNvSpPr>
              <a:spLocks noChangeShapeType="1"/>
            </p:cNvSpPr>
            <p:nvPr/>
          </p:nvSpPr>
          <p:spPr bwMode="auto">
            <a:xfrm rot="-5400000">
              <a:off x="4791" y="3440"/>
              <a:ext cx="330" cy="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3675" name="Group 465"/>
            <p:cNvGrpSpPr>
              <a:grpSpLocks/>
            </p:cNvGrpSpPr>
            <p:nvPr/>
          </p:nvGrpSpPr>
          <p:grpSpPr bwMode="auto">
            <a:xfrm>
              <a:off x="4736" y="3526"/>
              <a:ext cx="125" cy="230"/>
              <a:chOff x="4180" y="783"/>
              <a:chExt cx="150" cy="307"/>
            </a:xfrm>
          </p:grpSpPr>
          <p:sp>
            <p:nvSpPr>
              <p:cNvPr id="23785" name="AutoShape 46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786" name="Rectangle 46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787" name="Rectangle 46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23788" name="AutoShape 46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23789" name="Line 47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790" name="Line 47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791" name="Rectangle 47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3792" name="Rectangle 47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3676" name="Line 474"/>
            <p:cNvSpPr>
              <a:spLocks noChangeShapeType="1"/>
            </p:cNvSpPr>
            <p:nvPr/>
          </p:nvSpPr>
          <p:spPr bwMode="auto">
            <a:xfrm rot="5400000" flipV="1">
              <a:off x="4883" y="3617"/>
              <a:ext cx="2" cy="5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77" name="Line 475"/>
            <p:cNvSpPr>
              <a:spLocks noChangeShapeType="1"/>
            </p:cNvSpPr>
            <p:nvPr/>
          </p:nvSpPr>
          <p:spPr bwMode="auto">
            <a:xfrm rot="-5400000">
              <a:off x="5000" y="3413"/>
              <a:ext cx="0" cy="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3678" name="Group 476"/>
            <p:cNvGrpSpPr>
              <a:grpSpLocks/>
            </p:cNvGrpSpPr>
            <p:nvPr/>
          </p:nvGrpSpPr>
          <p:grpSpPr bwMode="auto">
            <a:xfrm>
              <a:off x="4735" y="3230"/>
              <a:ext cx="316" cy="148"/>
              <a:chOff x="3600" y="219"/>
              <a:chExt cx="360" cy="175"/>
            </a:xfrm>
          </p:grpSpPr>
          <p:sp>
            <p:nvSpPr>
              <p:cNvPr id="23772" name="Oval 47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3773" name="Line 478"/>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774" name="Line 479"/>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775" name="Rectangle 480"/>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3776" name="Oval 48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3777" name="Group 482"/>
              <p:cNvGrpSpPr>
                <a:grpSpLocks/>
              </p:cNvGrpSpPr>
              <p:nvPr/>
            </p:nvGrpSpPr>
            <p:grpSpPr bwMode="auto">
              <a:xfrm>
                <a:off x="3686" y="244"/>
                <a:ext cx="177" cy="66"/>
                <a:chOff x="2848" y="848"/>
                <a:chExt cx="140" cy="98"/>
              </a:xfrm>
            </p:grpSpPr>
            <p:sp>
              <p:nvSpPr>
                <p:cNvPr id="23782" name="Line 483"/>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783" name="Line 484"/>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784" name="Line 485"/>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3778" name="Group 486"/>
              <p:cNvGrpSpPr>
                <a:grpSpLocks/>
              </p:cNvGrpSpPr>
              <p:nvPr/>
            </p:nvGrpSpPr>
            <p:grpSpPr bwMode="auto">
              <a:xfrm flipV="1">
                <a:off x="3686" y="243"/>
                <a:ext cx="177" cy="66"/>
                <a:chOff x="2848" y="848"/>
                <a:chExt cx="140" cy="98"/>
              </a:xfrm>
            </p:grpSpPr>
            <p:sp>
              <p:nvSpPr>
                <p:cNvPr id="23779" name="Line 487"/>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780" name="Line 488"/>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781" name="Line 489"/>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679" name="Group 490"/>
            <p:cNvGrpSpPr>
              <a:grpSpLocks/>
            </p:cNvGrpSpPr>
            <p:nvPr/>
          </p:nvGrpSpPr>
          <p:grpSpPr bwMode="auto">
            <a:xfrm>
              <a:off x="4221" y="3056"/>
              <a:ext cx="316" cy="148"/>
              <a:chOff x="3600" y="219"/>
              <a:chExt cx="360" cy="175"/>
            </a:xfrm>
          </p:grpSpPr>
          <p:sp>
            <p:nvSpPr>
              <p:cNvPr id="23759" name="Oval 49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3760" name="Line 492"/>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761" name="Line 493"/>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762" name="Rectangle 494"/>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3763" name="Oval 49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3764" name="Group 496"/>
              <p:cNvGrpSpPr>
                <a:grpSpLocks/>
              </p:cNvGrpSpPr>
              <p:nvPr/>
            </p:nvGrpSpPr>
            <p:grpSpPr bwMode="auto">
              <a:xfrm>
                <a:off x="3686" y="244"/>
                <a:ext cx="177" cy="66"/>
                <a:chOff x="2848" y="848"/>
                <a:chExt cx="140" cy="98"/>
              </a:xfrm>
            </p:grpSpPr>
            <p:sp>
              <p:nvSpPr>
                <p:cNvPr id="23769" name="Line 497"/>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770" name="Line 498"/>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771" name="Line 499"/>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3765" name="Group 500"/>
              <p:cNvGrpSpPr>
                <a:grpSpLocks/>
              </p:cNvGrpSpPr>
              <p:nvPr/>
            </p:nvGrpSpPr>
            <p:grpSpPr bwMode="auto">
              <a:xfrm flipV="1">
                <a:off x="3686" y="243"/>
                <a:ext cx="177" cy="66"/>
                <a:chOff x="2848" y="848"/>
                <a:chExt cx="140" cy="98"/>
              </a:xfrm>
            </p:grpSpPr>
            <p:sp>
              <p:nvSpPr>
                <p:cNvPr id="23766" name="Line 50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767" name="Line 50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768" name="Line 50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680" name="Group 504"/>
            <p:cNvGrpSpPr>
              <a:grpSpLocks/>
            </p:cNvGrpSpPr>
            <p:nvPr/>
          </p:nvGrpSpPr>
          <p:grpSpPr bwMode="auto">
            <a:xfrm>
              <a:off x="3802" y="3248"/>
              <a:ext cx="316" cy="148"/>
              <a:chOff x="3600" y="219"/>
              <a:chExt cx="360" cy="175"/>
            </a:xfrm>
          </p:grpSpPr>
          <p:sp>
            <p:nvSpPr>
              <p:cNvPr id="23746" name="Oval 50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3747" name="Line 506"/>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748" name="Line 507"/>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749" name="Rectangle 508"/>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3750" name="Oval 50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3751" name="Group 510"/>
              <p:cNvGrpSpPr>
                <a:grpSpLocks/>
              </p:cNvGrpSpPr>
              <p:nvPr/>
            </p:nvGrpSpPr>
            <p:grpSpPr bwMode="auto">
              <a:xfrm>
                <a:off x="3686" y="244"/>
                <a:ext cx="177" cy="66"/>
                <a:chOff x="2848" y="848"/>
                <a:chExt cx="140" cy="98"/>
              </a:xfrm>
            </p:grpSpPr>
            <p:sp>
              <p:nvSpPr>
                <p:cNvPr id="23756" name="Line 51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757" name="Line 51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758" name="Line 51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3752" name="Group 514"/>
              <p:cNvGrpSpPr>
                <a:grpSpLocks/>
              </p:cNvGrpSpPr>
              <p:nvPr/>
            </p:nvGrpSpPr>
            <p:grpSpPr bwMode="auto">
              <a:xfrm flipV="1">
                <a:off x="3686" y="243"/>
                <a:ext cx="177" cy="66"/>
                <a:chOff x="2848" y="848"/>
                <a:chExt cx="140" cy="98"/>
              </a:xfrm>
            </p:grpSpPr>
            <p:sp>
              <p:nvSpPr>
                <p:cNvPr id="23753" name="Line 515"/>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754" name="Line 516"/>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755" name="Line 517"/>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3681" name="Line 518"/>
            <p:cNvSpPr>
              <a:spLocks noChangeShapeType="1"/>
            </p:cNvSpPr>
            <p:nvPr/>
          </p:nvSpPr>
          <p:spPr bwMode="auto">
            <a:xfrm>
              <a:off x="4504" y="3189"/>
              <a:ext cx="226" cy="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2" name="Line 519"/>
            <p:cNvSpPr>
              <a:spLocks noChangeShapeType="1"/>
            </p:cNvSpPr>
            <p:nvPr/>
          </p:nvSpPr>
          <p:spPr bwMode="auto">
            <a:xfrm flipV="1">
              <a:off x="4093" y="3197"/>
              <a:ext cx="175"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3" name="Line 520"/>
            <p:cNvSpPr>
              <a:spLocks noChangeShapeType="1"/>
            </p:cNvSpPr>
            <p:nvPr/>
          </p:nvSpPr>
          <p:spPr bwMode="auto">
            <a:xfrm flipV="1">
              <a:off x="4120" y="3325"/>
              <a:ext cx="6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4" name="Line 521"/>
            <p:cNvSpPr>
              <a:spLocks noChangeShapeType="1"/>
            </p:cNvSpPr>
            <p:nvPr/>
          </p:nvSpPr>
          <p:spPr bwMode="auto">
            <a:xfrm flipH="1">
              <a:off x="3676" y="3165"/>
              <a:ext cx="160" cy="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5" name="Line 522"/>
            <p:cNvSpPr>
              <a:spLocks noChangeShapeType="1"/>
            </p:cNvSpPr>
            <p:nvPr/>
          </p:nvSpPr>
          <p:spPr bwMode="auto">
            <a:xfrm>
              <a:off x="3692" y="3197"/>
              <a:ext cx="1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6" name="Line 523"/>
            <p:cNvSpPr>
              <a:spLocks noChangeShapeType="1"/>
            </p:cNvSpPr>
            <p:nvPr/>
          </p:nvSpPr>
          <p:spPr bwMode="auto">
            <a:xfrm>
              <a:off x="3604" y="3409"/>
              <a:ext cx="9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7" name="Line 524"/>
            <p:cNvSpPr>
              <a:spLocks noChangeShapeType="1"/>
            </p:cNvSpPr>
            <p:nvPr/>
          </p:nvSpPr>
          <p:spPr bwMode="auto">
            <a:xfrm>
              <a:off x="3763" y="3459"/>
              <a:ext cx="3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8" name="Line 525"/>
            <p:cNvSpPr>
              <a:spLocks noChangeShapeType="1"/>
            </p:cNvSpPr>
            <p:nvPr/>
          </p:nvSpPr>
          <p:spPr bwMode="auto">
            <a:xfrm flipH="1">
              <a:off x="3914" y="3401"/>
              <a:ext cx="34" cy="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9" name="Line 526"/>
            <p:cNvSpPr>
              <a:spLocks noChangeShapeType="1"/>
            </p:cNvSpPr>
            <p:nvPr/>
          </p:nvSpPr>
          <p:spPr bwMode="auto">
            <a:xfrm>
              <a:off x="3796" y="3457"/>
              <a:ext cx="1" cy="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0" name="Line 527"/>
            <p:cNvSpPr>
              <a:spLocks noChangeShapeType="1"/>
            </p:cNvSpPr>
            <p:nvPr/>
          </p:nvSpPr>
          <p:spPr bwMode="auto">
            <a:xfrm flipH="1" flipV="1">
              <a:off x="4046" y="3462"/>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3691" name="Object 6"/>
            <p:cNvGraphicFramePr>
              <a:graphicFrameLocks noChangeAspect="1"/>
            </p:cNvGraphicFramePr>
            <p:nvPr/>
          </p:nvGraphicFramePr>
          <p:xfrm>
            <a:off x="3451" y="3335"/>
            <a:ext cx="216" cy="180"/>
          </p:xfrm>
          <a:graphic>
            <a:graphicData uri="http://schemas.openxmlformats.org/presentationml/2006/ole">
              <mc:AlternateContent xmlns:mc="http://schemas.openxmlformats.org/markup-compatibility/2006">
                <mc:Choice xmlns:v="urn:schemas-microsoft-com:vml" Requires="v">
                  <p:oleObj spid="_x0000_s148941" name="Clip" r:id="rId18" imgW="1307079" imgH="1083682" progId="MS_ClipArt_Gallery.2">
                    <p:embed/>
                  </p:oleObj>
                </mc:Choice>
                <mc:Fallback>
                  <p:oleObj name="Clip" r:id="rId18" imgW="1307079" imgH="1083682" progId="MS_ClipArt_Gallery.2">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1" y="3335"/>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3692" name="Object 7"/>
            <p:cNvGraphicFramePr>
              <a:graphicFrameLocks noChangeAspect="1"/>
            </p:cNvGraphicFramePr>
            <p:nvPr/>
          </p:nvGraphicFramePr>
          <p:xfrm>
            <a:off x="3555" y="3135"/>
            <a:ext cx="216" cy="180"/>
          </p:xfrm>
          <a:graphic>
            <a:graphicData uri="http://schemas.openxmlformats.org/presentationml/2006/ole">
              <mc:AlternateContent xmlns:mc="http://schemas.openxmlformats.org/markup-compatibility/2006">
                <mc:Choice xmlns:v="urn:schemas-microsoft-com:vml" Requires="v">
                  <p:oleObj spid="_x0000_s148942" name="Clip" r:id="rId19" imgW="1307079" imgH="1083682" progId="MS_ClipArt_Gallery.2">
                    <p:embed/>
                  </p:oleObj>
                </mc:Choice>
                <mc:Fallback>
                  <p:oleObj name="Clip" r:id="rId19" imgW="1307079" imgH="1083682" progId="MS_ClipArt_Gallery.2">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5" y="3135"/>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3693" name="Object 8"/>
            <p:cNvGraphicFramePr>
              <a:graphicFrameLocks noChangeAspect="1"/>
            </p:cNvGraphicFramePr>
            <p:nvPr/>
          </p:nvGraphicFramePr>
          <p:xfrm>
            <a:off x="3723" y="3495"/>
            <a:ext cx="216" cy="180"/>
          </p:xfrm>
          <a:graphic>
            <a:graphicData uri="http://schemas.openxmlformats.org/presentationml/2006/ole">
              <mc:AlternateContent xmlns:mc="http://schemas.openxmlformats.org/markup-compatibility/2006">
                <mc:Choice xmlns:v="urn:schemas-microsoft-com:vml" Requires="v">
                  <p:oleObj spid="_x0000_s148943" name="Clip" r:id="rId20" imgW="1307079" imgH="1083682" progId="MS_ClipArt_Gallery.2">
                    <p:embed/>
                  </p:oleObj>
                </mc:Choice>
                <mc:Fallback>
                  <p:oleObj name="Clip" r:id="rId20" imgW="1307079" imgH="1083682" progId="MS_ClipArt_Gallery.2">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23" y="3495"/>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3694" name="Object 9"/>
            <p:cNvGraphicFramePr>
              <a:graphicFrameLocks noChangeAspect="1"/>
            </p:cNvGraphicFramePr>
            <p:nvPr/>
          </p:nvGraphicFramePr>
          <p:xfrm>
            <a:off x="3937" y="3497"/>
            <a:ext cx="216" cy="180"/>
          </p:xfrm>
          <a:graphic>
            <a:graphicData uri="http://schemas.openxmlformats.org/presentationml/2006/ole">
              <mc:AlternateContent xmlns:mc="http://schemas.openxmlformats.org/markup-compatibility/2006">
                <mc:Choice xmlns:v="urn:schemas-microsoft-com:vml" Requires="v">
                  <p:oleObj spid="_x0000_s148944" name="Clip" r:id="rId21" imgW="1307079" imgH="1083682" progId="MS_ClipArt_Gallery.2">
                    <p:embed/>
                  </p:oleObj>
                </mc:Choice>
                <mc:Fallback>
                  <p:oleObj name="Clip" r:id="rId21" imgW="1307079" imgH="1083682" progId="MS_ClipArt_Gallery.2">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37" y="3497"/>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3695" name="Group 532"/>
            <p:cNvGrpSpPr>
              <a:grpSpLocks/>
            </p:cNvGrpSpPr>
            <p:nvPr/>
          </p:nvGrpSpPr>
          <p:grpSpPr bwMode="auto">
            <a:xfrm>
              <a:off x="4509" y="3576"/>
              <a:ext cx="172" cy="215"/>
              <a:chOff x="2870" y="1518"/>
              <a:chExt cx="292" cy="320"/>
            </a:xfrm>
          </p:grpSpPr>
          <p:graphicFrame>
            <p:nvGraphicFramePr>
              <p:cNvPr id="23744" name="Object 1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48945" name="Clip" r:id="rId22" imgW="826793" imgH="840481" progId="MS_ClipArt_Gallery.2">
                      <p:embed/>
                    </p:oleObj>
                  </mc:Choice>
                  <mc:Fallback>
                    <p:oleObj name="Clip" r:id="rId22" imgW="826793" imgH="840481" progId="MS_ClipArt_Gallery.2">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3745" name="Object 1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48946" name="Clip" r:id="rId23" imgW="1268227" imgH="1200237" progId="MS_ClipArt_Gallery.2">
                      <p:embed/>
                    </p:oleObj>
                  </mc:Choice>
                  <mc:Fallback>
                    <p:oleObj name="Clip" r:id="rId23" imgW="1268227" imgH="1200237" progId="MS_ClipArt_Gallery.2">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grpSp>
          <p:nvGrpSpPr>
            <p:cNvPr id="23696" name="Group 535"/>
            <p:cNvGrpSpPr>
              <a:grpSpLocks/>
            </p:cNvGrpSpPr>
            <p:nvPr/>
          </p:nvGrpSpPr>
          <p:grpSpPr bwMode="auto">
            <a:xfrm>
              <a:off x="4225" y="3608"/>
              <a:ext cx="220" cy="203"/>
              <a:chOff x="2870" y="1518"/>
              <a:chExt cx="292" cy="320"/>
            </a:xfrm>
          </p:grpSpPr>
          <p:graphicFrame>
            <p:nvGraphicFramePr>
              <p:cNvPr id="23742" name="Object 1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48947" name="Clip" r:id="rId24" imgW="826793" imgH="840481" progId="MS_ClipArt_Gallery.2">
                      <p:embed/>
                    </p:oleObj>
                  </mc:Choice>
                  <mc:Fallback>
                    <p:oleObj name="Clip" r:id="rId24" imgW="826793" imgH="840481" progId="MS_ClipArt_Gallery.2">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3743" name="Object 1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48948" name="Clip" r:id="rId25" imgW="1268227" imgH="1200237" progId="MS_ClipArt_Gallery.2">
                      <p:embed/>
                    </p:oleObj>
                  </mc:Choice>
                  <mc:Fallback>
                    <p:oleObj name="Clip" r:id="rId25" imgW="1268227" imgH="1200237" progId="MS_ClipArt_Gallery.2">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grpSp>
          <p:nvGrpSpPr>
            <p:cNvPr id="23697" name="Group 538"/>
            <p:cNvGrpSpPr>
              <a:grpSpLocks/>
            </p:cNvGrpSpPr>
            <p:nvPr/>
          </p:nvGrpSpPr>
          <p:grpSpPr bwMode="auto">
            <a:xfrm>
              <a:off x="4324" y="3364"/>
              <a:ext cx="183" cy="255"/>
              <a:chOff x="2556" y="2689"/>
              <a:chExt cx="183" cy="255"/>
            </a:xfrm>
          </p:grpSpPr>
          <p:pic>
            <p:nvPicPr>
              <p:cNvPr id="23725" name="Picture 539" descr="31u_bnrz[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09" y="2770"/>
                <a:ext cx="1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26" name="Freeform 540"/>
              <p:cNvSpPr>
                <a:spLocks/>
              </p:cNvSpPr>
              <p:nvPr/>
            </p:nvSpPr>
            <p:spPr bwMode="auto">
              <a:xfrm>
                <a:off x="2605" y="2702"/>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27" name="Freeform 541"/>
              <p:cNvSpPr>
                <a:spLocks/>
              </p:cNvSpPr>
              <p:nvPr/>
            </p:nvSpPr>
            <p:spPr bwMode="auto">
              <a:xfrm>
                <a:off x="2661" y="2701"/>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28" name="Freeform 542"/>
              <p:cNvSpPr>
                <a:spLocks/>
              </p:cNvSpPr>
              <p:nvPr/>
            </p:nvSpPr>
            <p:spPr bwMode="auto">
              <a:xfrm>
                <a:off x="2584" y="2694"/>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29" name="Freeform 543"/>
              <p:cNvSpPr>
                <a:spLocks/>
              </p:cNvSpPr>
              <p:nvPr/>
            </p:nvSpPr>
            <p:spPr bwMode="auto">
              <a:xfrm>
                <a:off x="2660" y="2692"/>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0" name="Freeform 544"/>
              <p:cNvSpPr>
                <a:spLocks/>
              </p:cNvSpPr>
              <p:nvPr/>
            </p:nvSpPr>
            <p:spPr bwMode="auto">
              <a:xfrm>
                <a:off x="2564" y="2712"/>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1" name="Freeform 545"/>
              <p:cNvSpPr>
                <a:spLocks/>
              </p:cNvSpPr>
              <p:nvPr/>
            </p:nvSpPr>
            <p:spPr bwMode="auto">
              <a:xfrm>
                <a:off x="2698" y="2689"/>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2" name="Freeform 546"/>
              <p:cNvSpPr>
                <a:spLocks/>
              </p:cNvSpPr>
              <p:nvPr/>
            </p:nvSpPr>
            <p:spPr bwMode="auto">
              <a:xfrm>
                <a:off x="2653" y="2750"/>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3" name="Freeform 547"/>
              <p:cNvSpPr>
                <a:spLocks/>
              </p:cNvSpPr>
              <p:nvPr/>
            </p:nvSpPr>
            <p:spPr bwMode="auto">
              <a:xfrm>
                <a:off x="2647" y="2733"/>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4" name="Freeform 548"/>
              <p:cNvSpPr>
                <a:spLocks/>
              </p:cNvSpPr>
              <p:nvPr/>
            </p:nvSpPr>
            <p:spPr bwMode="auto">
              <a:xfrm>
                <a:off x="2641" y="2722"/>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5" name="Freeform 549"/>
              <p:cNvSpPr>
                <a:spLocks/>
              </p:cNvSpPr>
              <p:nvPr/>
            </p:nvSpPr>
            <p:spPr bwMode="auto">
              <a:xfrm>
                <a:off x="2636" y="2714"/>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6" name="Freeform 550"/>
              <p:cNvSpPr>
                <a:spLocks/>
              </p:cNvSpPr>
              <p:nvPr/>
            </p:nvSpPr>
            <p:spPr bwMode="auto">
              <a:xfrm>
                <a:off x="2596" y="2704"/>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7" name="Freeform 551"/>
              <p:cNvSpPr>
                <a:spLocks/>
              </p:cNvSpPr>
              <p:nvPr/>
            </p:nvSpPr>
            <p:spPr bwMode="auto">
              <a:xfrm>
                <a:off x="2652" y="2704"/>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8" name="Freeform 552"/>
              <p:cNvSpPr>
                <a:spLocks/>
              </p:cNvSpPr>
              <p:nvPr/>
            </p:nvSpPr>
            <p:spPr bwMode="auto">
              <a:xfrm>
                <a:off x="2575" y="2697"/>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9" name="Freeform 553"/>
              <p:cNvSpPr>
                <a:spLocks/>
              </p:cNvSpPr>
              <p:nvPr/>
            </p:nvSpPr>
            <p:spPr bwMode="auto">
              <a:xfrm>
                <a:off x="2650" y="2695"/>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0" name="Freeform 554"/>
              <p:cNvSpPr>
                <a:spLocks/>
              </p:cNvSpPr>
              <p:nvPr/>
            </p:nvSpPr>
            <p:spPr bwMode="auto">
              <a:xfrm>
                <a:off x="2556" y="2718"/>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1" name="Freeform 555"/>
              <p:cNvSpPr>
                <a:spLocks/>
              </p:cNvSpPr>
              <p:nvPr/>
            </p:nvSpPr>
            <p:spPr bwMode="auto">
              <a:xfrm>
                <a:off x="2689" y="2692"/>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3698" name="Line 556"/>
            <p:cNvSpPr>
              <a:spLocks noChangeShapeType="1"/>
            </p:cNvSpPr>
            <p:nvPr/>
          </p:nvSpPr>
          <p:spPr bwMode="auto">
            <a:xfrm>
              <a:off x="4097" y="3373"/>
              <a:ext cx="317" cy="1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9" name="Line 557"/>
            <p:cNvSpPr>
              <a:spLocks noChangeShapeType="1"/>
            </p:cNvSpPr>
            <p:nvPr/>
          </p:nvSpPr>
          <p:spPr bwMode="auto">
            <a:xfrm>
              <a:off x="3750" y="3332"/>
              <a:ext cx="5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3700" name="Group 558"/>
            <p:cNvGrpSpPr>
              <a:grpSpLocks/>
            </p:cNvGrpSpPr>
            <p:nvPr/>
          </p:nvGrpSpPr>
          <p:grpSpPr bwMode="auto">
            <a:xfrm>
              <a:off x="4995" y="3370"/>
              <a:ext cx="131" cy="258"/>
              <a:chOff x="4180" y="783"/>
              <a:chExt cx="150" cy="307"/>
            </a:xfrm>
          </p:grpSpPr>
          <p:sp>
            <p:nvSpPr>
              <p:cNvPr id="23717" name="AutoShape 559"/>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718" name="Rectangle 560"/>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719" name="Rectangle 56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23720" name="AutoShape 56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23721" name="Line 563"/>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722" name="Line 564"/>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723" name="Rectangle 56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3724" name="Rectangle 566"/>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3701" name="Line 567"/>
            <p:cNvSpPr>
              <a:spLocks noChangeShapeType="1"/>
            </p:cNvSpPr>
            <p:nvPr/>
          </p:nvSpPr>
          <p:spPr bwMode="auto">
            <a:xfrm flipH="1">
              <a:off x="3806" y="2401"/>
              <a:ext cx="2"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2" name="Line 568"/>
            <p:cNvSpPr>
              <a:spLocks noChangeShapeType="1"/>
            </p:cNvSpPr>
            <p:nvPr/>
          </p:nvSpPr>
          <p:spPr bwMode="auto">
            <a:xfrm flipV="1">
              <a:off x="4623" y="1760"/>
              <a:ext cx="78" cy="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3" name="Line 569"/>
            <p:cNvSpPr>
              <a:spLocks noChangeShapeType="1"/>
            </p:cNvSpPr>
            <p:nvPr/>
          </p:nvSpPr>
          <p:spPr bwMode="auto">
            <a:xfrm>
              <a:off x="4514" y="1869"/>
              <a:ext cx="0" cy="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4" name="Line 570"/>
            <p:cNvSpPr>
              <a:spLocks noChangeShapeType="1"/>
            </p:cNvSpPr>
            <p:nvPr/>
          </p:nvSpPr>
          <p:spPr bwMode="auto">
            <a:xfrm flipV="1">
              <a:off x="4630" y="1804"/>
              <a:ext cx="166"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5" name="Line 571"/>
            <p:cNvSpPr>
              <a:spLocks noChangeShapeType="1"/>
            </p:cNvSpPr>
            <p:nvPr/>
          </p:nvSpPr>
          <p:spPr bwMode="auto">
            <a:xfrm>
              <a:off x="4852" y="1803"/>
              <a:ext cx="0" cy="1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6" name="Line 572"/>
            <p:cNvSpPr>
              <a:spLocks noChangeShapeType="1"/>
            </p:cNvSpPr>
            <p:nvPr/>
          </p:nvSpPr>
          <p:spPr bwMode="auto">
            <a:xfrm>
              <a:off x="4634" y="1996"/>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7" name="Line 573"/>
            <p:cNvSpPr>
              <a:spLocks noChangeShapeType="1"/>
            </p:cNvSpPr>
            <p:nvPr/>
          </p:nvSpPr>
          <p:spPr bwMode="auto">
            <a:xfrm flipV="1">
              <a:off x="3560" y="2542"/>
              <a:ext cx="106" cy="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8" name="Line 574"/>
            <p:cNvSpPr>
              <a:spLocks noChangeShapeType="1"/>
            </p:cNvSpPr>
            <p:nvPr/>
          </p:nvSpPr>
          <p:spPr bwMode="auto">
            <a:xfrm flipV="1">
              <a:off x="4895" y="1614"/>
              <a:ext cx="150"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9" name="Line 575"/>
            <p:cNvSpPr>
              <a:spLocks noChangeShapeType="1"/>
            </p:cNvSpPr>
            <p:nvPr/>
          </p:nvSpPr>
          <p:spPr bwMode="auto">
            <a:xfrm>
              <a:off x="4983" y="1990"/>
              <a:ext cx="1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0" name="Line 576"/>
            <p:cNvSpPr>
              <a:spLocks noChangeShapeType="1"/>
            </p:cNvSpPr>
            <p:nvPr/>
          </p:nvSpPr>
          <p:spPr bwMode="auto">
            <a:xfrm flipH="1">
              <a:off x="4445" y="2038"/>
              <a:ext cx="62" cy="4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1" name="Line 577"/>
            <p:cNvSpPr>
              <a:spLocks noChangeShapeType="1"/>
            </p:cNvSpPr>
            <p:nvPr/>
          </p:nvSpPr>
          <p:spPr bwMode="auto">
            <a:xfrm flipH="1">
              <a:off x="4817" y="2038"/>
              <a:ext cx="70" cy="4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2" name="Text Box 578"/>
            <p:cNvSpPr txBox="1">
              <a:spLocks noChangeArrowheads="1"/>
            </p:cNvSpPr>
            <p:nvPr/>
          </p:nvSpPr>
          <p:spPr bwMode="auto">
            <a:xfrm>
              <a:off x="3229" y="2006"/>
              <a:ext cx="1081" cy="2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sz="1800" dirty="0">
                  <a:latin typeface="Comic Sans MS" charset="0"/>
                </a:rPr>
                <a:t>Home network</a:t>
              </a:r>
            </a:p>
          </p:txBody>
        </p:sp>
        <p:sp>
          <p:nvSpPr>
            <p:cNvPr id="23713" name="Text Box 579"/>
            <p:cNvSpPr txBox="1">
              <a:spLocks noChangeArrowheads="1"/>
            </p:cNvSpPr>
            <p:nvPr/>
          </p:nvSpPr>
          <p:spPr bwMode="auto">
            <a:xfrm>
              <a:off x="3515" y="2852"/>
              <a:ext cx="1550" cy="2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sz="1800" dirty="0">
                  <a:latin typeface="Comic Sans MS" charset="0"/>
                </a:rPr>
                <a:t>Institutional network</a:t>
              </a:r>
            </a:p>
          </p:txBody>
        </p:sp>
        <p:sp>
          <p:nvSpPr>
            <p:cNvPr id="23714" name="Text Box 580"/>
            <p:cNvSpPr txBox="1">
              <a:spLocks noChangeArrowheads="1"/>
            </p:cNvSpPr>
            <p:nvPr/>
          </p:nvSpPr>
          <p:spPr bwMode="auto">
            <a:xfrm>
              <a:off x="3234" y="1065"/>
              <a:ext cx="1149" cy="2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sz="1800" dirty="0">
                  <a:latin typeface="Comic Sans MS" charset="0"/>
                </a:rPr>
                <a:t>Mobile network</a:t>
              </a:r>
            </a:p>
          </p:txBody>
        </p:sp>
        <p:sp>
          <p:nvSpPr>
            <p:cNvPr id="23715" name="Text Box 581"/>
            <p:cNvSpPr txBox="1">
              <a:spLocks noChangeArrowheads="1"/>
            </p:cNvSpPr>
            <p:nvPr/>
          </p:nvSpPr>
          <p:spPr bwMode="auto">
            <a:xfrm>
              <a:off x="4369" y="1368"/>
              <a:ext cx="824" cy="2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sz="1800" dirty="0">
                  <a:latin typeface="Comic Sans MS" charset="0"/>
                </a:rPr>
                <a:t>Global ISP</a:t>
              </a:r>
            </a:p>
          </p:txBody>
        </p:sp>
        <p:sp>
          <p:nvSpPr>
            <p:cNvPr id="23716" name="Text Box 582"/>
            <p:cNvSpPr txBox="1">
              <a:spLocks noChangeArrowheads="1"/>
            </p:cNvSpPr>
            <p:nvPr/>
          </p:nvSpPr>
          <p:spPr bwMode="auto">
            <a:xfrm>
              <a:off x="4240" y="2240"/>
              <a:ext cx="962" cy="2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sz="1800" dirty="0">
                  <a:latin typeface="Comic Sans MS" charset="0"/>
                </a:rPr>
                <a:t>Regional ISP</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3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7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6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766" grpId="0"/>
      <p:bldP spid="476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14438" y="1828800"/>
          <a:ext cx="6924675" cy="4724400"/>
        </p:xfrm>
        <a:graphic>
          <a:graphicData uri="http://schemas.openxmlformats.org/drawingml/2006/table">
            <a:tbl>
              <a:tblPr/>
              <a:tblGrid>
                <a:gridCol w="1000125"/>
                <a:gridCol w="639762"/>
                <a:gridCol w="723900"/>
                <a:gridCol w="1681163"/>
                <a:gridCol w="2879725"/>
              </a:tblGrid>
              <a:tr h="6400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Tw Cen MT" charset="0"/>
                          <a:ea typeface="ＭＳ Ｐゴシック" charset="0"/>
                          <a:cs typeface="ＭＳ Ｐゴシック" charset="0"/>
                        </a:rPr>
                        <a:t>Bits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Tw Cen MT" charset="0"/>
                          <a:ea typeface="ＭＳ Ｐゴシック" charset="0"/>
                          <a:cs typeface="ＭＳ Ｐゴシック" charset="0"/>
                        </a:rPr>
                        <a:t>0                                               15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Tw Cen MT" charset="0"/>
                          <a:ea typeface="ＭＳ Ｐゴシック" charset="0"/>
                          <a:cs typeface="ＭＳ Ｐゴシック" charset="0"/>
                        </a:rPr>
                        <a:t>16                                          31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5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0-31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Source Port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Destination Port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r>
              <a:tr h="365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32-63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Tw Cen MT" charset="0"/>
                          <a:ea typeface="ＭＳ Ｐゴシック" charset="0"/>
                          <a:cs typeface="ＭＳ Ｐゴシック" charset="0"/>
                        </a:rPr>
                        <a:t>Sequence </a:t>
                      </a:r>
                      <a:r>
                        <a:rPr kumimoji="0" lang="en-GB" sz="1800" b="0" i="0" u="none" strike="noStrike" cap="none" normalizeH="0" baseline="0" dirty="0" smtClean="0">
                          <a:ln>
                            <a:noFill/>
                          </a:ln>
                          <a:solidFill>
                            <a:srgbClr val="000000"/>
                          </a:solidFill>
                          <a:effectLst/>
                          <a:latin typeface="Tw Cen MT" charset="0"/>
                          <a:ea typeface="ＭＳ Ｐゴシック" charset="0"/>
                          <a:cs typeface="ＭＳ Ｐゴシック" charset="0"/>
                        </a:rPr>
                        <a:t>Number (SN)</a:t>
                      </a:r>
                      <a:endParaRPr kumimoji="0" lang="en-GB" sz="1800" b="0" i="0" u="none" strike="noStrike" cap="none" normalizeH="0" baseline="0" dirty="0">
                        <a:ln>
                          <a:noFill/>
                        </a:ln>
                        <a:solidFill>
                          <a:srgbClr val="000000"/>
                        </a:solidFill>
                        <a:effectLst/>
                        <a:latin typeface="Tw Cen MT"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65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64-95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Tw Cen MT" charset="0"/>
                          <a:ea typeface="ＭＳ Ｐゴシック" charset="0"/>
                          <a:cs typeface="ＭＳ Ｐゴシック" charset="0"/>
                        </a:rPr>
                        <a:t>Acknowledgement </a:t>
                      </a:r>
                      <a:r>
                        <a:rPr kumimoji="0" lang="en-GB" sz="1800" b="0" i="0" u="none" strike="noStrike" cap="none" normalizeH="0" baseline="0" dirty="0" smtClean="0">
                          <a:ln>
                            <a:noFill/>
                          </a:ln>
                          <a:solidFill>
                            <a:srgbClr val="000000"/>
                          </a:solidFill>
                          <a:effectLst/>
                          <a:latin typeface="Tw Cen MT" charset="0"/>
                          <a:ea typeface="ＭＳ Ｐゴシック" charset="0"/>
                          <a:cs typeface="ＭＳ Ｐゴシック" charset="0"/>
                        </a:rPr>
                        <a:t>Number (ACK)</a:t>
                      </a:r>
                      <a:endParaRPr kumimoji="0" lang="en-GB" sz="1800" b="0" i="0" u="none" strike="noStrike" cap="none" normalizeH="0" baseline="0" dirty="0">
                        <a:ln>
                          <a:noFill/>
                        </a:ln>
                        <a:solidFill>
                          <a:srgbClr val="000000"/>
                        </a:solidFill>
                        <a:effectLst/>
                        <a:latin typeface="Tw Cen MT"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181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96-127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Tw Cen MT" charset="0"/>
                          <a:ea typeface="ＭＳ Ｐゴシック" charset="0"/>
                          <a:cs typeface="ＭＳ Ｐゴシック" charset="0"/>
                        </a:rPr>
                        <a:t>Data Offset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Tw Cen MT" charset="0"/>
                          <a:ea typeface="ＭＳ Ｐゴシック" charset="0"/>
                          <a:cs typeface="ＭＳ Ｐゴシック" charset="0"/>
                        </a:rPr>
                        <a:t>Not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Tw Cen MT" charset="0"/>
                          <a:ea typeface="ＭＳ Ｐゴシック" charset="0"/>
                          <a:cs typeface="ＭＳ Ｐゴシック" charset="0"/>
                        </a:rPr>
                        <a:t>Used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Flags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Receive Window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r>
              <a:tr h="6400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128-159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Checksum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Urgent Pointer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r>
              <a:tr h="6400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Tw Cen MT" charset="0"/>
                          <a:ea typeface="ＭＳ Ｐゴシック" charset="0"/>
                          <a:cs typeface="ＭＳ Ｐゴシック" charset="0"/>
                        </a:rPr>
                        <a:t>160-191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Options (Optional)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1887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160+ 192+, 224+, etc.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Tw Cen MT" charset="0"/>
                          <a:ea typeface="ＭＳ Ｐゴシック" charset="0"/>
                          <a:cs typeface="ＭＳ Ｐゴシック" charset="0"/>
                        </a:rPr>
                        <a:t>Data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rgbClr val="000000"/>
                        </a:solidFill>
                        <a:effectLst/>
                        <a:latin typeface="Tw Cen MT"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80936" name="Title 1"/>
          <p:cNvSpPr>
            <a:spLocks noGrp="1"/>
          </p:cNvSpPr>
          <p:nvPr>
            <p:ph type="title"/>
          </p:nvPr>
        </p:nvSpPr>
        <p:spPr/>
        <p:txBody>
          <a:bodyPr>
            <a:normAutofit fontScale="90000"/>
          </a:bodyPr>
          <a:lstStyle/>
          <a:p>
            <a:r>
              <a:rPr lang="en-US">
                <a:latin typeface="Trebuchet MS" charset="0"/>
              </a:rPr>
              <a:t>Layout of a TCP Segment – Header 20-40bytes</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a:latin typeface="Trebuchet MS" charset="0"/>
              </a:rPr>
              <a:t>TCP Checksum</a:t>
            </a:r>
          </a:p>
        </p:txBody>
      </p:sp>
      <p:sp>
        <p:nvSpPr>
          <p:cNvPr id="82946" name="TextBox 3"/>
          <p:cNvSpPr txBox="1">
            <a:spLocks noChangeArrowheads="1"/>
          </p:cNvSpPr>
          <p:nvPr/>
        </p:nvSpPr>
        <p:spPr bwMode="auto">
          <a:xfrm>
            <a:off x="685800" y="1544638"/>
            <a:ext cx="7677150" cy="4832093"/>
          </a:xfrm>
          <a:prstGeom prst="rect">
            <a:avLst/>
          </a:prstGeom>
          <a:solidFill>
            <a:srgbClr val="EEECE1"/>
          </a:solidFill>
          <a:ln>
            <a:noFill/>
          </a:ln>
          <a:extLst/>
        </p:spPr>
        <p:txBody>
          <a:bodyPr>
            <a:spAutoFit/>
          </a:bodyPr>
          <a:lstStyle>
            <a:lvl1pPr marL="285750" indent="-285750"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buFont typeface="Arial" charset="0"/>
              <a:buChar char="•"/>
            </a:pPr>
            <a:r>
              <a:rPr lang="en-US" sz="2800" dirty="0">
                <a:latin typeface="+mn-lt"/>
              </a:rPr>
              <a:t>The TCP header field checksum is used to check the integrity of the segment.</a:t>
            </a:r>
          </a:p>
          <a:p>
            <a:pPr eaLnBrk="1" hangingPunct="1">
              <a:buFont typeface="Arial" charset="0"/>
              <a:buChar char="•"/>
            </a:pPr>
            <a:r>
              <a:rPr lang="en-US" sz="2800" dirty="0">
                <a:latin typeface="+mn-lt"/>
              </a:rPr>
              <a:t>It provides a means of detecting errors in the TCP segment.</a:t>
            </a:r>
          </a:p>
          <a:p>
            <a:pPr eaLnBrk="1" hangingPunct="1">
              <a:buFont typeface="Arial" charset="0"/>
              <a:buChar char="•"/>
            </a:pPr>
            <a:r>
              <a:rPr lang="en-US" sz="2800" dirty="0">
                <a:latin typeface="+mn-lt"/>
              </a:rPr>
              <a:t>The TCP checksum is calculated the same way as the UDP-checksum is calculated and therefore also considers a TCP-pseudo header.</a:t>
            </a:r>
          </a:p>
          <a:p>
            <a:pPr eaLnBrk="1" hangingPunct="1">
              <a:buFont typeface="Arial" charset="0"/>
              <a:buChar char="•"/>
            </a:pPr>
            <a:r>
              <a:rPr lang="en-US" sz="2800" dirty="0">
                <a:latin typeface="+mn-lt"/>
              </a:rPr>
              <a:t>The TCP pseudo header contains the source IP-address, the destination IP-address, the protocol </a:t>
            </a:r>
            <a:r>
              <a:rPr lang="en-US" sz="2800" dirty="0" smtClean="0">
                <a:latin typeface="+mn-lt"/>
              </a:rPr>
              <a:t>identifier (TCP here), </a:t>
            </a:r>
            <a:r>
              <a:rPr lang="en-US" sz="2800" dirty="0">
                <a:latin typeface="+mn-lt"/>
              </a:rPr>
              <a:t>and TCP </a:t>
            </a:r>
            <a:r>
              <a:rPr lang="en-US" sz="2800" dirty="0" smtClean="0">
                <a:latin typeface="+mn-lt"/>
              </a:rPr>
              <a:t>length (calculated from header field and data field. </a:t>
            </a:r>
            <a:r>
              <a:rPr lang="en-US" sz="2800" dirty="0">
                <a:latin typeface="+mn-lt"/>
              </a:rPr>
              <a:t>[RFC 793]</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779463" y="381000"/>
            <a:ext cx="7583487" cy="596900"/>
          </a:xfrm>
        </p:spPr>
        <p:txBody>
          <a:bodyPr>
            <a:normAutofit fontScale="90000"/>
          </a:bodyPr>
          <a:lstStyle/>
          <a:p>
            <a:r>
              <a:rPr lang="en-US">
                <a:latin typeface="Trebuchet MS" charset="0"/>
              </a:rPr>
              <a:t>TCP Checksum Calculation</a:t>
            </a:r>
          </a:p>
        </p:txBody>
      </p:sp>
      <p:pic>
        <p:nvPicPr>
          <p:cNvPr id="839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7188" y="977900"/>
            <a:ext cx="5700712" cy="476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a:latin typeface="Trebuchet MS" charset="0"/>
              </a:rPr>
              <a:t>TCP is Bi-Directional</a:t>
            </a:r>
          </a:p>
        </p:txBody>
      </p:sp>
      <p:sp>
        <p:nvSpPr>
          <p:cNvPr id="84994" name="Content Placeholder 2"/>
          <p:cNvSpPr>
            <a:spLocks noGrp="1"/>
          </p:cNvSpPr>
          <p:nvPr>
            <p:ph idx="1"/>
          </p:nvPr>
        </p:nvSpPr>
        <p:spPr>
          <a:xfrm>
            <a:off x="779463" y="1828801"/>
            <a:ext cx="7583487" cy="4284132"/>
          </a:xfrm>
          <a:solidFill>
            <a:srgbClr val="EEECE1"/>
          </a:solidFill>
        </p:spPr>
        <p:txBody>
          <a:bodyPr>
            <a:noAutofit/>
          </a:bodyPr>
          <a:lstStyle/>
          <a:p>
            <a:r>
              <a:rPr lang="en-US" dirty="0"/>
              <a:t>Even if, logically, data only flows one way, in order to ensure reliability, we need to send an empty “data” segment back which, by means of fields in the header, tells the transmitter which data has been successfully received (ACK)</a:t>
            </a:r>
          </a:p>
          <a:p>
            <a:r>
              <a:rPr lang="en-US" dirty="0"/>
              <a:t>The sender must maintain the buffered data until it receives an ACK</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4463" y="1329532"/>
            <a:ext cx="6662737" cy="48133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GB" b="1">
                <a:solidFill>
                  <a:schemeClr val="tx1"/>
                </a:solidFill>
                <a:latin typeface="Arial" charset="0"/>
                <a:ea typeface="ＭＳ Ｐゴシック" charset="0"/>
                <a:cs typeface="Arial" charset="0"/>
              </a:rPr>
              <a:t>Transport</a:t>
            </a:r>
            <a:endParaRPr lang="en-GB" sz="1600" b="1">
              <a:solidFill>
                <a:schemeClr val="tx1"/>
              </a:solidFill>
              <a:latin typeface="Arial" charset="0"/>
              <a:ea typeface="ＭＳ Ｐゴシック" charset="0"/>
              <a:cs typeface="Arial" charset="0"/>
            </a:endParaRPr>
          </a:p>
        </p:txBody>
      </p:sp>
      <p:sp>
        <p:nvSpPr>
          <p:cNvPr id="5" name="Rectangle 4"/>
          <p:cNvSpPr/>
          <p:nvPr/>
        </p:nvSpPr>
        <p:spPr>
          <a:xfrm>
            <a:off x="2486025" y="3398838"/>
            <a:ext cx="3571875" cy="355600"/>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GB" sz="1100" b="1" dirty="0">
              <a:solidFill>
                <a:schemeClr val="tx1"/>
              </a:solidFill>
              <a:latin typeface="Arial" pitchFamily="34" charset="0"/>
              <a:cs typeface="Arial" pitchFamily="34" charset="0"/>
            </a:endParaRPr>
          </a:p>
        </p:txBody>
      </p:sp>
      <p:sp>
        <p:nvSpPr>
          <p:cNvPr id="6" name="Rectangle 5"/>
          <p:cNvSpPr/>
          <p:nvPr/>
        </p:nvSpPr>
        <p:spPr>
          <a:xfrm>
            <a:off x="3271838" y="4400550"/>
            <a:ext cx="714375" cy="355600"/>
          </a:xfrm>
          <a:prstGeom prst="rect">
            <a:avLst/>
          </a:prstGeom>
          <a:solidFill>
            <a:srgbClr val="EEECE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a:solidFill>
                  <a:schemeClr val="tx1"/>
                </a:solidFill>
                <a:latin typeface="Arial" charset="0"/>
                <a:ea typeface="ＭＳ Ｐゴシック" charset="0"/>
                <a:cs typeface="Arial" charset="0"/>
              </a:rPr>
              <a:t>Data</a:t>
            </a:r>
          </a:p>
        </p:txBody>
      </p:sp>
      <p:cxnSp>
        <p:nvCxnSpPr>
          <p:cNvPr id="7" name="Straight Arrow Connector 6"/>
          <p:cNvCxnSpPr/>
          <p:nvPr/>
        </p:nvCxnSpPr>
        <p:spPr>
          <a:xfrm rot="5400000">
            <a:off x="2951163" y="4076700"/>
            <a:ext cx="642938"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4201319" y="2397919"/>
            <a:ext cx="428625"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486025" y="4400550"/>
            <a:ext cx="785813" cy="355600"/>
          </a:xfrm>
          <a:prstGeom prst="rect">
            <a:avLst/>
          </a:prstGeom>
          <a:solidFill>
            <a:schemeClr val="bg2"/>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a:solidFill>
                  <a:schemeClr val="tx1"/>
                </a:solidFill>
                <a:latin typeface="Arial" charset="0"/>
                <a:ea typeface="ＭＳ Ｐゴシック" charset="0"/>
                <a:cs typeface="Arial" charset="0"/>
              </a:rPr>
              <a:t>Header</a:t>
            </a:r>
          </a:p>
        </p:txBody>
      </p:sp>
      <p:sp>
        <p:nvSpPr>
          <p:cNvPr id="86023" name="TextBox 9"/>
          <p:cNvSpPr txBox="1">
            <a:spLocks noChangeArrowheads="1"/>
          </p:cNvSpPr>
          <p:nvPr/>
        </p:nvSpPr>
        <p:spPr bwMode="auto">
          <a:xfrm>
            <a:off x="6129338" y="3444875"/>
            <a:ext cx="1544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GB" sz="2000">
                <a:latin typeface="Arial" charset="0"/>
                <a:cs typeface="Arial" charset="0"/>
              </a:rPr>
              <a:t>Send Buffer</a:t>
            </a:r>
            <a:endParaRPr lang="en-GB" sz="2800">
              <a:latin typeface="Arial" charset="0"/>
              <a:cs typeface="Arial" charset="0"/>
            </a:endParaRPr>
          </a:p>
        </p:txBody>
      </p:sp>
      <p:sp>
        <p:nvSpPr>
          <p:cNvPr id="11" name="Rectangle 10"/>
          <p:cNvSpPr/>
          <p:nvPr/>
        </p:nvSpPr>
        <p:spPr>
          <a:xfrm>
            <a:off x="2486025" y="2613025"/>
            <a:ext cx="3571875" cy="355600"/>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GB" sz="1100" b="1" dirty="0">
              <a:solidFill>
                <a:schemeClr val="tx1"/>
              </a:solidFill>
              <a:latin typeface="Arial" pitchFamily="34" charset="0"/>
              <a:cs typeface="Arial" pitchFamily="34" charset="0"/>
            </a:endParaRPr>
          </a:p>
        </p:txBody>
      </p:sp>
      <p:sp>
        <p:nvSpPr>
          <p:cNvPr id="86025" name="TextBox 11"/>
          <p:cNvSpPr txBox="1">
            <a:spLocks noChangeArrowheads="1"/>
          </p:cNvSpPr>
          <p:nvPr/>
        </p:nvSpPr>
        <p:spPr bwMode="auto">
          <a:xfrm>
            <a:off x="6129338" y="2659063"/>
            <a:ext cx="1865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GB" sz="2000">
                <a:latin typeface="Arial" charset="0"/>
                <a:cs typeface="Arial" charset="0"/>
              </a:rPr>
              <a:t>Receive Buffer</a:t>
            </a:r>
            <a:endParaRPr lang="en-GB" sz="2800">
              <a:latin typeface="Arial" charset="0"/>
              <a:cs typeface="Arial" charset="0"/>
            </a:endParaRPr>
          </a:p>
        </p:txBody>
      </p:sp>
      <p:cxnSp>
        <p:nvCxnSpPr>
          <p:cNvPr id="13" name="Straight Arrow Connector 12"/>
          <p:cNvCxnSpPr/>
          <p:nvPr/>
        </p:nvCxnSpPr>
        <p:spPr>
          <a:xfrm rot="5400000">
            <a:off x="3663156" y="4077494"/>
            <a:ext cx="644525"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6027" name="TextBox 13"/>
          <p:cNvSpPr txBox="1">
            <a:spLocks noChangeArrowheads="1"/>
          </p:cNvSpPr>
          <p:nvPr/>
        </p:nvSpPr>
        <p:spPr bwMode="auto">
          <a:xfrm>
            <a:off x="3894138" y="1792288"/>
            <a:ext cx="22352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GB" sz="1600" i="1" dirty="0">
                <a:latin typeface="Arial" charset="0"/>
                <a:cs typeface="Arial" charset="0"/>
              </a:rPr>
              <a:t>Next Byte Expected from other side</a:t>
            </a:r>
          </a:p>
        </p:txBody>
      </p:sp>
      <p:sp>
        <p:nvSpPr>
          <p:cNvPr id="15" name="Rectangle 14"/>
          <p:cNvSpPr/>
          <p:nvPr/>
        </p:nvSpPr>
        <p:spPr>
          <a:xfrm>
            <a:off x="2486025" y="2613025"/>
            <a:ext cx="1928813" cy="355600"/>
          </a:xfrm>
          <a:prstGeom prst="rect">
            <a:avLst/>
          </a:prstGeom>
          <a:solidFill>
            <a:srgbClr val="EEECE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a:solidFill>
                  <a:schemeClr val="tx1"/>
                </a:solidFill>
                <a:latin typeface="Arial" charset="0"/>
                <a:ea typeface="ＭＳ Ｐゴシック" charset="0"/>
                <a:cs typeface="Arial" charset="0"/>
              </a:rPr>
              <a:t>Received Data</a:t>
            </a:r>
          </a:p>
        </p:txBody>
      </p:sp>
      <p:sp>
        <p:nvSpPr>
          <p:cNvPr id="16" name="Rectangle 15"/>
          <p:cNvSpPr/>
          <p:nvPr/>
        </p:nvSpPr>
        <p:spPr>
          <a:xfrm>
            <a:off x="2486025" y="3398838"/>
            <a:ext cx="785813" cy="355600"/>
          </a:xfrm>
          <a:prstGeom prst="rect">
            <a:avLst/>
          </a:prstGeom>
          <a:solidFill>
            <a:srgbClr val="EEECE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a:solidFill>
                  <a:schemeClr val="tx1"/>
                </a:solidFill>
                <a:latin typeface="Arial" charset="0"/>
                <a:ea typeface="ＭＳ Ｐゴシック" charset="0"/>
                <a:cs typeface="Arial" charset="0"/>
              </a:rPr>
              <a:t>Sent Data</a:t>
            </a:r>
          </a:p>
        </p:txBody>
      </p:sp>
      <p:sp>
        <p:nvSpPr>
          <p:cNvPr id="86030" name="TextBox 16"/>
          <p:cNvSpPr txBox="1">
            <a:spLocks noChangeArrowheads="1"/>
          </p:cNvSpPr>
          <p:nvPr/>
        </p:nvSpPr>
        <p:spPr bwMode="auto">
          <a:xfrm>
            <a:off x="1761067" y="3844925"/>
            <a:ext cx="123930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GB" sz="1600" i="1" dirty="0">
                <a:latin typeface="Arial" charset="0"/>
                <a:cs typeface="Arial" charset="0"/>
              </a:rPr>
              <a:t>Start </a:t>
            </a:r>
            <a:r>
              <a:rPr lang="en-GB" sz="1600" i="1" dirty="0" smtClean="0">
                <a:latin typeface="Arial" charset="0"/>
                <a:cs typeface="Arial" charset="0"/>
              </a:rPr>
              <a:t>Byte No.</a:t>
            </a:r>
            <a:endParaRPr lang="en-GB" sz="1600" i="1" dirty="0">
              <a:latin typeface="Arial" charset="0"/>
              <a:cs typeface="Arial" charset="0"/>
            </a:endParaRPr>
          </a:p>
        </p:txBody>
      </p:sp>
      <p:sp>
        <p:nvSpPr>
          <p:cNvPr id="86031" name="TextBox 17"/>
          <p:cNvSpPr txBox="1">
            <a:spLocks noChangeArrowheads="1"/>
          </p:cNvSpPr>
          <p:nvPr/>
        </p:nvSpPr>
        <p:spPr bwMode="auto">
          <a:xfrm>
            <a:off x="4057649" y="3954463"/>
            <a:ext cx="32406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GB" sz="1600" i="1" dirty="0">
                <a:latin typeface="Arial" charset="0"/>
                <a:cs typeface="Arial" charset="0"/>
              </a:rPr>
              <a:t>Start </a:t>
            </a:r>
            <a:r>
              <a:rPr lang="en-GB" sz="1600" i="1" dirty="0" smtClean="0">
                <a:latin typeface="Arial" charset="0"/>
                <a:cs typeface="Arial" charset="0"/>
              </a:rPr>
              <a:t>Byte No. </a:t>
            </a:r>
            <a:r>
              <a:rPr lang="en-GB" sz="1600" i="1" dirty="0">
                <a:latin typeface="Arial" charset="0"/>
                <a:cs typeface="Arial" charset="0"/>
              </a:rPr>
              <a:t>= Start </a:t>
            </a:r>
            <a:r>
              <a:rPr lang="en-GB" sz="1600" i="1" dirty="0" smtClean="0">
                <a:latin typeface="Arial" charset="0"/>
                <a:cs typeface="Arial" charset="0"/>
              </a:rPr>
              <a:t>Byte No. of last MSS </a:t>
            </a:r>
            <a:r>
              <a:rPr lang="en-GB" sz="1600" i="1" dirty="0">
                <a:latin typeface="Arial" charset="0"/>
                <a:cs typeface="Arial" charset="0"/>
              </a:rPr>
              <a:t>+ </a:t>
            </a:r>
            <a:r>
              <a:rPr lang="en-GB" sz="1600" i="1" dirty="0" smtClean="0">
                <a:latin typeface="Arial" charset="0"/>
                <a:cs typeface="Arial" charset="0"/>
              </a:rPr>
              <a:t>Last MSS </a:t>
            </a:r>
            <a:r>
              <a:rPr lang="en-GB" sz="1600" i="1" dirty="0">
                <a:latin typeface="Arial" charset="0"/>
                <a:cs typeface="Arial" charset="0"/>
              </a:rPr>
              <a:t>(message segment size)</a:t>
            </a:r>
          </a:p>
        </p:txBody>
      </p:sp>
      <p:sp>
        <p:nvSpPr>
          <p:cNvPr id="19" name="Rectangle 18"/>
          <p:cNvSpPr/>
          <p:nvPr/>
        </p:nvSpPr>
        <p:spPr>
          <a:xfrm>
            <a:off x="1985963" y="5184775"/>
            <a:ext cx="1928812" cy="355600"/>
          </a:xfrm>
          <a:prstGeom prst="rect">
            <a:avLst/>
          </a:prstGeom>
          <a:solidFill>
            <a:srgbClr val="EEECE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a:solidFill>
                  <a:schemeClr val="tx1"/>
                </a:solidFill>
                <a:latin typeface="Arial" charset="0"/>
                <a:ea typeface="ＭＳ Ｐゴシック" charset="0"/>
                <a:cs typeface="Arial" charset="0"/>
              </a:rPr>
              <a:t>Sequence Number = </a:t>
            </a:r>
            <a:r>
              <a:rPr lang="en-GB" sz="1100" b="1" i="1" dirty="0">
                <a:solidFill>
                  <a:schemeClr val="tx1"/>
                </a:solidFill>
                <a:latin typeface="Arial" charset="0"/>
                <a:ea typeface="ＭＳ Ｐゴシック" charset="0"/>
                <a:cs typeface="Arial" charset="0"/>
              </a:rPr>
              <a:t>Start Byte</a:t>
            </a:r>
            <a:endParaRPr lang="en-GB" sz="1100" b="1" dirty="0">
              <a:solidFill>
                <a:schemeClr val="tx1"/>
              </a:solidFill>
              <a:latin typeface="Arial" charset="0"/>
              <a:ea typeface="ＭＳ Ｐゴシック" charset="0"/>
              <a:cs typeface="Arial" charset="0"/>
            </a:endParaRPr>
          </a:p>
        </p:txBody>
      </p:sp>
      <p:sp>
        <p:nvSpPr>
          <p:cNvPr id="20" name="Rectangle 19"/>
          <p:cNvSpPr/>
          <p:nvPr/>
        </p:nvSpPr>
        <p:spPr>
          <a:xfrm>
            <a:off x="1985963" y="5540375"/>
            <a:ext cx="1928812" cy="355600"/>
          </a:xfrm>
          <a:prstGeom prst="rect">
            <a:avLst/>
          </a:prstGeom>
          <a:solidFill>
            <a:srgbClr val="EEECE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a:solidFill>
                  <a:schemeClr val="tx1"/>
                </a:solidFill>
                <a:latin typeface="Arial" charset="0"/>
                <a:ea typeface="ＭＳ Ｐゴシック" charset="0"/>
                <a:cs typeface="Arial" charset="0"/>
              </a:rPr>
              <a:t>Acknowledgement Number = </a:t>
            </a:r>
            <a:r>
              <a:rPr lang="en-GB" sz="1100" b="1" i="1" dirty="0">
                <a:solidFill>
                  <a:schemeClr val="tx1"/>
                </a:solidFill>
                <a:latin typeface="Arial" charset="0"/>
                <a:ea typeface="ＭＳ Ｐゴシック" charset="0"/>
                <a:cs typeface="Arial" charset="0"/>
              </a:rPr>
              <a:t>Byte Expected</a:t>
            </a:r>
            <a:endParaRPr lang="en-GB" sz="1100" b="1" dirty="0">
              <a:solidFill>
                <a:schemeClr val="tx1"/>
              </a:solidFill>
              <a:latin typeface="Arial" charset="0"/>
              <a:ea typeface="ＭＳ Ｐゴシック" charset="0"/>
              <a:cs typeface="Arial" charset="0"/>
            </a:endParaRPr>
          </a:p>
        </p:txBody>
      </p:sp>
      <p:cxnSp>
        <p:nvCxnSpPr>
          <p:cNvPr id="21" name="Straight Connector 20"/>
          <p:cNvCxnSpPr/>
          <p:nvPr/>
        </p:nvCxnSpPr>
        <p:spPr>
          <a:xfrm flipV="1">
            <a:off x="1985963" y="4785460"/>
            <a:ext cx="500062" cy="399316"/>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271838" y="3395663"/>
            <a:ext cx="2286000" cy="355600"/>
          </a:xfrm>
          <a:prstGeom prst="rect">
            <a:avLst/>
          </a:prstGeom>
          <a:solidFill>
            <a:srgbClr val="EEECE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a:solidFill>
                  <a:schemeClr val="tx1"/>
                </a:solidFill>
                <a:latin typeface="Arial" charset="0"/>
                <a:ea typeface="ＭＳ Ｐゴシック" charset="0"/>
                <a:cs typeface="Arial" charset="0"/>
              </a:rPr>
              <a:t>Unsent</a:t>
            </a:r>
          </a:p>
        </p:txBody>
      </p:sp>
      <p:cxnSp>
        <p:nvCxnSpPr>
          <p:cNvPr id="23" name="Straight Connector 22"/>
          <p:cNvCxnSpPr/>
          <p:nvPr/>
        </p:nvCxnSpPr>
        <p:spPr>
          <a:xfrm flipH="1" flipV="1">
            <a:off x="3273426" y="4756150"/>
            <a:ext cx="641349" cy="428625"/>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271838" y="3398838"/>
            <a:ext cx="714375" cy="355600"/>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GB" sz="1100" b="1" dirty="0">
              <a:solidFill>
                <a:schemeClr val="tx1"/>
              </a:solidFill>
              <a:latin typeface="Arial" pitchFamily="34" charset="0"/>
              <a:cs typeface="Arial" pitchFamily="34" charset="0"/>
            </a:endParaRPr>
          </a:p>
        </p:txBody>
      </p:sp>
      <p:cxnSp>
        <p:nvCxnSpPr>
          <p:cNvPr id="3" name="Straight Arrow Connector 2"/>
          <p:cNvCxnSpPr>
            <a:stCxn id="20" idx="3"/>
            <a:endCxn id="86039" idx="1"/>
          </p:cNvCxnSpPr>
          <p:nvPr/>
        </p:nvCxnSpPr>
        <p:spPr>
          <a:xfrm flipV="1">
            <a:off x="3914775" y="5510213"/>
            <a:ext cx="714375" cy="2079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6039" name="TextBox 9"/>
          <p:cNvSpPr txBox="1">
            <a:spLocks noChangeArrowheads="1"/>
          </p:cNvSpPr>
          <p:nvPr/>
        </p:nvSpPr>
        <p:spPr bwMode="auto">
          <a:xfrm>
            <a:off x="4629150" y="5340350"/>
            <a:ext cx="30003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sz="1600" dirty="0"/>
              <a:t>Expected in opposite direction</a:t>
            </a:r>
          </a:p>
        </p:txBody>
      </p:sp>
      <p:cxnSp>
        <p:nvCxnSpPr>
          <p:cNvPr id="14" name="Straight Arrow Connector 13"/>
          <p:cNvCxnSpPr/>
          <p:nvPr/>
        </p:nvCxnSpPr>
        <p:spPr>
          <a:xfrm flipV="1">
            <a:off x="3000375" y="3756025"/>
            <a:ext cx="357188" cy="274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4131468" y="3790950"/>
            <a:ext cx="167482" cy="2397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6042" name="TextBox 25"/>
          <p:cNvSpPr txBox="1">
            <a:spLocks noChangeArrowheads="1"/>
          </p:cNvSpPr>
          <p:nvPr/>
        </p:nvSpPr>
        <p:spPr bwMode="auto">
          <a:xfrm>
            <a:off x="3357563" y="3421063"/>
            <a:ext cx="571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sz="1800"/>
              <a:t>MSS</a:t>
            </a:r>
          </a:p>
        </p:txBody>
      </p:sp>
      <p:sp>
        <p:nvSpPr>
          <p:cNvPr id="17" name="Rectangle 16"/>
          <p:cNvSpPr/>
          <p:nvPr/>
        </p:nvSpPr>
        <p:spPr>
          <a:xfrm>
            <a:off x="3309144" y="3395664"/>
            <a:ext cx="96837" cy="34051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034631" y="3395664"/>
            <a:ext cx="96837" cy="34051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43"/>
          <p:cNvGrpSpPr>
            <a:grpSpLocks/>
          </p:cNvGrpSpPr>
          <p:nvPr/>
        </p:nvGrpSpPr>
        <p:grpSpPr bwMode="auto">
          <a:xfrm>
            <a:off x="228600" y="1508768"/>
            <a:ext cx="8686800" cy="4813300"/>
            <a:chOff x="0" y="1716074"/>
            <a:chExt cx="9144000" cy="5066507"/>
          </a:xfrm>
          <a:solidFill>
            <a:srgbClr val="EEECE1"/>
          </a:solidFill>
        </p:grpSpPr>
        <p:sp>
          <p:nvSpPr>
            <p:cNvPr id="43" name="Rectangle 42"/>
            <p:cNvSpPr/>
            <p:nvPr/>
          </p:nvSpPr>
          <p:spPr>
            <a:xfrm>
              <a:off x="4072356" y="1716074"/>
              <a:ext cx="671763" cy="355925"/>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b="1">
                  <a:solidFill>
                    <a:schemeClr val="tx1"/>
                  </a:solidFill>
                  <a:latin typeface="Arial" charset="0"/>
                  <a:ea typeface="ＭＳ Ｐゴシック" charset="0"/>
                  <a:cs typeface="Arial" charset="0"/>
                </a:rPr>
                <a:t>Header</a:t>
              </a:r>
            </a:p>
          </p:txBody>
        </p:sp>
        <p:sp>
          <p:nvSpPr>
            <p:cNvPr id="69" name="Rectangle 68"/>
            <p:cNvSpPr/>
            <p:nvPr/>
          </p:nvSpPr>
          <p:spPr>
            <a:xfrm>
              <a:off x="3429000" y="2573302"/>
              <a:ext cx="1928395" cy="355926"/>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b="1">
                  <a:solidFill>
                    <a:schemeClr val="tx1"/>
                  </a:solidFill>
                  <a:latin typeface="Arial" charset="0"/>
                  <a:ea typeface="ＭＳ Ｐゴシック" charset="0"/>
                  <a:cs typeface="Arial" charset="0"/>
                </a:rPr>
                <a:t>Sequence Number = </a:t>
              </a:r>
              <a:r>
                <a:rPr lang="en-GB" sz="900" b="1" i="1">
                  <a:solidFill>
                    <a:schemeClr val="tx1"/>
                  </a:solidFill>
                  <a:latin typeface="Arial" charset="0"/>
                  <a:ea typeface="ＭＳ Ｐゴシック" charset="0"/>
                  <a:cs typeface="Arial" charset="0"/>
                </a:rPr>
                <a:t>M</a:t>
              </a:r>
              <a:endParaRPr lang="en-GB" sz="900" b="1">
                <a:solidFill>
                  <a:schemeClr val="tx1"/>
                </a:solidFill>
                <a:latin typeface="Arial" charset="0"/>
                <a:ea typeface="ＭＳ Ｐゴシック" charset="0"/>
                <a:cs typeface="Arial" charset="0"/>
              </a:endParaRPr>
            </a:p>
          </p:txBody>
        </p:sp>
        <p:cxnSp>
          <p:nvCxnSpPr>
            <p:cNvPr id="72" name="Straight Connector 71"/>
            <p:cNvCxnSpPr/>
            <p:nvPr/>
          </p:nvCxnSpPr>
          <p:spPr>
            <a:xfrm flipV="1">
              <a:off x="3429000" y="2073670"/>
              <a:ext cx="785395" cy="499632"/>
            </a:xfrm>
            <a:prstGeom prst="line">
              <a:avLst/>
            </a:prstGeom>
            <a:grpFill/>
            <a:ln>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0800000">
              <a:off x="4572000" y="2073670"/>
              <a:ext cx="785395" cy="499632"/>
            </a:xfrm>
            <a:prstGeom prst="line">
              <a:avLst/>
            </a:prstGeom>
            <a:grpFill/>
            <a:ln>
              <a:solidFill>
                <a:srgbClr val="008000"/>
              </a:solidFill>
            </a:ln>
          </p:spPr>
          <p:style>
            <a:lnRef idx="1">
              <a:schemeClr val="accent1"/>
            </a:lnRef>
            <a:fillRef idx="0">
              <a:schemeClr val="accent1"/>
            </a:fillRef>
            <a:effectRef idx="0">
              <a:schemeClr val="accent1"/>
            </a:effectRef>
            <a:fontRef idx="minor">
              <a:schemeClr val="tx1"/>
            </a:fontRef>
          </p:style>
        </p:cxnSp>
        <p:grpSp>
          <p:nvGrpSpPr>
            <p:cNvPr id="88072" name="Group 114"/>
            <p:cNvGrpSpPr>
              <a:grpSpLocks/>
            </p:cNvGrpSpPr>
            <p:nvPr/>
          </p:nvGrpSpPr>
          <p:grpSpPr bwMode="auto">
            <a:xfrm>
              <a:off x="0" y="2257482"/>
              <a:ext cx="3215105" cy="1858165"/>
              <a:chOff x="71406" y="571553"/>
              <a:chExt cx="3358032" cy="1929633"/>
            </a:xfrm>
            <a:grpFill/>
          </p:grpSpPr>
          <p:sp>
            <p:nvSpPr>
              <p:cNvPr id="31" name="Rectangle 30"/>
              <p:cNvSpPr/>
              <p:nvPr/>
            </p:nvSpPr>
            <p:spPr>
              <a:xfrm>
                <a:off x="71406" y="571553"/>
                <a:ext cx="3358032" cy="1929633"/>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GB" sz="1200" b="1">
                    <a:solidFill>
                      <a:schemeClr val="tx1"/>
                    </a:solidFill>
                    <a:latin typeface="Arial" charset="0"/>
                    <a:ea typeface="ＭＳ Ｐゴシック" charset="0"/>
                    <a:cs typeface="Arial" charset="0"/>
                  </a:rPr>
                  <a:t>Transport</a:t>
                </a:r>
                <a:endParaRPr lang="en-GB" sz="1100" b="1">
                  <a:solidFill>
                    <a:schemeClr val="tx1"/>
                  </a:solidFill>
                  <a:latin typeface="Arial" charset="0"/>
                  <a:ea typeface="ＭＳ Ｐゴシック" charset="0"/>
                  <a:cs typeface="Arial" charset="0"/>
                </a:endParaRPr>
              </a:p>
            </p:txBody>
          </p:sp>
          <p:sp>
            <p:nvSpPr>
              <p:cNvPr id="88098" name="TextBox 48"/>
              <p:cNvSpPr txBox="1">
                <a:spLocks noChangeArrowheads="1"/>
              </p:cNvSpPr>
              <p:nvPr/>
            </p:nvSpPr>
            <p:spPr bwMode="auto">
              <a:xfrm>
                <a:off x="2012818" y="2102862"/>
                <a:ext cx="1267436" cy="3364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GB" sz="1400">
                    <a:latin typeface="Arial" charset="0"/>
                    <a:cs typeface="Arial" charset="0"/>
                  </a:rPr>
                  <a:t>Send Buffer</a:t>
                </a:r>
                <a:endParaRPr lang="en-GB" sz="1800">
                  <a:latin typeface="Arial" charset="0"/>
                  <a:cs typeface="Arial" charset="0"/>
                </a:endParaRPr>
              </a:p>
            </p:txBody>
          </p:sp>
          <p:sp>
            <p:nvSpPr>
              <p:cNvPr id="78" name="Rectangle 77"/>
              <p:cNvSpPr/>
              <p:nvPr/>
            </p:nvSpPr>
            <p:spPr>
              <a:xfrm>
                <a:off x="294809" y="1716839"/>
                <a:ext cx="776676" cy="355732"/>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b="1">
                    <a:solidFill>
                      <a:schemeClr val="tx1"/>
                    </a:solidFill>
                    <a:latin typeface="Arial" charset="0"/>
                    <a:ea typeface="ＭＳ Ｐゴシック" charset="0"/>
                    <a:cs typeface="Arial" charset="0"/>
                  </a:rPr>
                  <a:t>Acknow-ledged</a:t>
                </a:r>
              </a:p>
            </p:txBody>
          </p:sp>
          <p:cxnSp>
            <p:nvCxnSpPr>
              <p:cNvPr id="80" name="Straight Arrow Connector 79"/>
              <p:cNvCxnSpPr/>
              <p:nvPr/>
            </p:nvCxnSpPr>
            <p:spPr>
              <a:xfrm rot="5400000">
                <a:off x="929198" y="1572805"/>
                <a:ext cx="286322" cy="1745"/>
              </a:xfrm>
              <a:prstGeom prst="straightConnector1">
                <a:avLst/>
              </a:prstGeom>
              <a:grpFill/>
              <a:ln w="28575">
                <a:tailEnd type="arrow"/>
              </a:ln>
            </p:spPr>
            <p:style>
              <a:lnRef idx="1">
                <a:schemeClr val="accent1"/>
              </a:lnRef>
              <a:fillRef idx="0">
                <a:schemeClr val="accent1"/>
              </a:fillRef>
              <a:effectRef idx="0">
                <a:schemeClr val="accent1"/>
              </a:effectRef>
              <a:fontRef idx="minor">
                <a:schemeClr val="tx1"/>
              </a:fontRef>
            </p:style>
          </p:cxnSp>
          <p:sp>
            <p:nvSpPr>
              <p:cNvPr id="88101" name="TextBox 81"/>
              <p:cNvSpPr txBox="1">
                <a:spLocks noChangeArrowheads="1"/>
              </p:cNvSpPr>
              <p:nvPr/>
            </p:nvSpPr>
            <p:spPr bwMode="auto">
              <a:xfrm>
                <a:off x="444441" y="915894"/>
                <a:ext cx="1071570" cy="5551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r>
                  <a:rPr lang="en-GB" sz="900" i="1">
                    <a:latin typeface="Arial" charset="0"/>
                    <a:cs typeface="Arial" charset="0"/>
                  </a:rPr>
                  <a:t>Last Acknowledged </a:t>
                </a:r>
              </a:p>
              <a:p>
                <a:pPr algn="ctr" eaLnBrk="1" hangingPunct="1"/>
                <a:r>
                  <a:rPr lang="en-GB" sz="900" i="1">
                    <a:latin typeface="Arial" charset="0"/>
                    <a:cs typeface="Arial" charset="0"/>
                  </a:rPr>
                  <a:t>= M</a:t>
                </a:r>
              </a:p>
            </p:txBody>
          </p:sp>
          <p:cxnSp>
            <p:nvCxnSpPr>
              <p:cNvPr id="84" name="Straight Arrow Connector 83"/>
              <p:cNvCxnSpPr/>
              <p:nvPr/>
            </p:nvCxnSpPr>
            <p:spPr>
              <a:xfrm rot="5400000">
                <a:off x="1595917" y="1571070"/>
                <a:ext cx="286321" cy="1745"/>
              </a:xfrm>
              <a:prstGeom prst="straightConnector1">
                <a:avLst/>
              </a:prstGeom>
              <a:grpFill/>
              <a:ln w="28575">
                <a:tailEnd type="arrow"/>
              </a:ln>
            </p:spPr>
            <p:style>
              <a:lnRef idx="1">
                <a:schemeClr val="accent1"/>
              </a:lnRef>
              <a:fillRef idx="0">
                <a:schemeClr val="accent1"/>
              </a:fillRef>
              <a:effectRef idx="0">
                <a:schemeClr val="accent1"/>
              </a:effectRef>
              <a:fontRef idx="minor">
                <a:schemeClr val="tx1"/>
              </a:fontRef>
            </p:style>
          </p:cxnSp>
          <p:sp>
            <p:nvSpPr>
              <p:cNvPr id="88103" name="TextBox 84"/>
              <p:cNvSpPr txBox="1">
                <a:spLocks noChangeArrowheads="1"/>
              </p:cNvSpPr>
              <p:nvPr/>
            </p:nvSpPr>
            <p:spPr bwMode="auto">
              <a:xfrm>
                <a:off x="1347762" y="934344"/>
                <a:ext cx="1185865" cy="5551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r>
                  <a:rPr lang="en-GB" sz="900" i="1">
                    <a:latin typeface="Arial" charset="0"/>
                    <a:cs typeface="Arial" charset="0"/>
                  </a:rPr>
                  <a:t>Next Sequence  Number </a:t>
                </a:r>
              </a:p>
              <a:p>
                <a:pPr algn="ctr" eaLnBrk="1" hangingPunct="1"/>
                <a:r>
                  <a:rPr lang="en-GB" sz="900" i="1">
                    <a:latin typeface="Arial" charset="0"/>
                    <a:cs typeface="Arial" charset="0"/>
                  </a:rPr>
                  <a:t>= N</a:t>
                </a:r>
              </a:p>
            </p:txBody>
          </p:sp>
          <p:sp>
            <p:nvSpPr>
              <p:cNvPr id="86" name="Rectangle 85"/>
              <p:cNvSpPr/>
              <p:nvPr/>
            </p:nvSpPr>
            <p:spPr>
              <a:xfrm>
                <a:off x="1715515" y="1715103"/>
                <a:ext cx="1071638" cy="355733"/>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b="1">
                    <a:solidFill>
                      <a:schemeClr val="tx1"/>
                    </a:solidFill>
                    <a:latin typeface="Arial" charset="0"/>
                    <a:ea typeface="ＭＳ Ｐゴシック" charset="0"/>
                    <a:cs typeface="Arial" charset="0"/>
                  </a:rPr>
                  <a:t>Unsent</a:t>
                </a:r>
              </a:p>
            </p:txBody>
          </p:sp>
          <p:sp>
            <p:nvSpPr>
              <p:cNvPr id="79" name="Rectangle 78"/>
              <p:cNvSpPr/>
              <p:nvPr/>
            </p:nvSpPr>
            <p:spPr>
              <a:xfrm>
                <a:off x="1071486" y="1716839"/>
                <a:ext cx="678936" cy="355732"/>
              </a:xfrm>
              <a:prstGeom prst="rect">
                <a:avLst/>
              </a:prstGeom>
              <a:grpFill/>
              <a:ln>
                <a:solidFill>
                  <a:srgbClr val="8F4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b="1" dirty="0">
                    <a:solidFill>
                      <a:schemeClr val="tx1"/>
                    </a:solidFill>
                    <a:latin typeface="Arial" charset="0"/>
                    <a:ea typeface="ＭＳ Ｐゴシック" charset="0"/>
                    <a:cs typeface="Arial" charset="0"/>
                  </a:rPr>
                  <a:t>To Send</a:t>
                </a:r>
              </a:p>
            </p:txBody>
          </p:sp>
        </p:grpSp>
        <p:sp>
          <p:nvSpPr>
            <p:cNvPr id="38" name="Rectangle 37"/>
            <p:cNvSpPr/>
            <p:nvPr/>
          </p:nvSpPr>
          <p:spPr>
            <a:xfrm>
              <a:off x="4715711" y="1716074"/>
              <a:ext cx="641684" cy="355925"/>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b="1">
                  <a:solidFill>
                    <a:schemeClr val="tx1"/>
                  </a:solidFill>
                  <a:latin typeface="Arial" charset="0"/>
                  <a:ea typeface="ＭＳ Ｐゴシック" charset="0"/>
                  <a:cs typeface="Arial" charset="0"/>
                </a:rPr>
                <a:t>Data</a:t>
              </a:r>
            </a:p>
          </p:txBody>
        </p:sp>
        <p:grpSp>
          <p:nvGrpSpPr>
            <p:cNvPr id="88074" name="Group 116"/>
            <p:cNvGrpSpPr>
              <a:grpSpLocks/>
            </p:cNvGrpSpPr>
            <p:nvPr/>
          </p:nvGrpSpPr>
          <p:grpSpPr bwMode="auto">
            <a:xfrm>
              <a:off x="5928894" y="2357743"/>
              <a:ext cx="3215106" cy="1784640"/>
              <a:chOff x="5571657" y="1786264"/>
              <a:chExt cx="3572344" cy="1927411"/>
            </a:xfrm>
            <a:grpFill/>
          </p:grpSpPr>
          <p:sp>
            <p:nvSpPr>
              <p:cNvPr id="92" name="Rectangle 91"/>
              <p:cNvSpPr/>
              <p:nvPr/>
            </p:nvSpPr>
            <p:spPr>
              <a:xfrm>
                <a:off x="5571658" y="1786263"/>
                <a:ext cx="3572343" cy="1927411"/>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GB" sz="1200" b="1">
                    <a:solidFill>
                      <a:schemeClr val="tx1"/>
                    </a:solidFill>
                    <a:latin typeface="Arial" charset="0"/>
                    <a:ea typeface="ＭＳ Ｐゴシック" charset="0"/>
                    <a:cs typeface="Arial" charset="0"/>
                  </a:rPr>
                  <a:t>Transport</a:t>
                </a:r>
                <a:endParaRPr lang="en-GB" sz="1100" b="1">
                  <a:solidFill>
                    <a:schemeClr val="tx1"/>
                  </a:solidFill>
                  <a:latin typeface="Arial" charset="0"/>
                  <a:ea typeface="ＭＳ Ｐゴシック" charset="0"/>
                  <a:cs typeface="Arial" charset="0"/>
                </a:endParaRPr>
              </a:p>
            </p:txBody>
          </p:sp>
          <p:sp>
            <p:nvSpPr>
              <p:cNvPr id="88091" name="TextBox 92"/>
              <p:cNvSpPr txBox="1">
                <a:spLocks noChangeArrowheads="1"/>
              </p:cNvSpPr>
              <p:nvPr/>
            </p:nvSpPr>
            <p:spPr bwMode="auto">
              <a:xfrm>
                <a:off x="7357831" y="3327349"/>
                <a:ext cx="1786170" cy="3498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GB" sz="1400">
                    <a:latin typeface="Arial" charset="0"/>
                    <a:cs typeface="Arial" charset="0"/>
                  </a:rPr>
                  <a:t>Receive Buffer</a:t>
                </a:r>
                <a:endParaRPr lang="en-GB" sz="1800">
                  <a:latin typeface="Arial" charset="0"/>
                  <a:cs typeface="Arial" charset="0"/>
                </a:endParaRPr>
              </a:p>
            </p:txBody>
          </p:sp>
          <p:sp>
            <p:nvSpPr>
              <p:cNvPr id="94" name="Rectangle 93"/>
              <p:cNvSpPr/>
              <p:nvPr/>
            </p:nvSpPr>
            <p:spPr>
              <a:xfrm>
                <a:off x="5651498" y="2930438"/>
                <a:ext cx="848524" cy="355524"/>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b="1">
                    <a:solidFill>
                      <a:schemeClr val="tx1"/>
                    </a:solidFill>
                    <a:latin typeface="Arial" charset="0"/>
                    <a:ea typeface="ＭＳ Ｐゴシック" charset="0"/>
                    <a:cs typeface="Arial" charset="0"/>
                  </a:rPr>
                  <a:t>Received</a:t>
                </a:r>
              </a:p>
            </p:txBody>
          </p:sp>
          <p:cxnSp>
            <p:nvCxnSpPr>
              <p:cNvPr id="97" name="Straight Arrow Connector 96"/>
              <p:cNvCxnSpPr/>
              <p:nvPr/>
            </p:nvCxnSpPr>
            <p:spPr>
              <a:xfrm rot="5400000">
                <a:off x="7184623" y="2785134"/>
                <a:ext cx="285141" cy="1856"/>
              </a:xfrm>
              <a:prstGeom prst="straightConnector1">
                <a:avLst/>
              </a:prstGeom>
              <a:grpFill/>
              <a:ln w="28575">
                <a:tailEnd type="arrow"/>
              </a:ln>
            </p:spPr>
            <p:style>
              <a:lnRef idx="1">
                <a:schemeClr val="accent1"/>
              </a:lnRef>
              <a:fillRef idx="0">
                <a:schemeClr val="accent1"/>
              </a:fillRef>
              <a:effectRef idx="0">
                <a:schemeClr val="accent1"/>
              </a:effectRef>
              <a:fontRef idx="minor">
                <a:schemeClr val="tx1"/>
              </a:fontRef>
            </p:style>
          </p:cxnSp>
          <p:sp>
            <p:nvSpPr>
              <p:cNvPr id="88094" name="TextBox 97"/>
              <p:cNvSpPr txBox="1">
                <a:spLocks noChangeArrowheads="1"/>
              </p:cNvSpPr>
              <p:nvPr/>
            </p:nvSpPr>
            <p:spPr bwMode="auto">
              <a:xfrm>
                <a:off x="7159645" y="2273850"/>
                <a:ext cx="785817" cy="4198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r>
                  <a:rPr lang="en-GB" sz="900" i="1">
                    <a:latin typeface="Arial" charset="0"/>
                    <a:cs typeface="Arial" charset="0"/>
                  </a:rPr>
                  <a:t>Expected</a:t>
                </a:r>
              </a:p>
              <a:p>
                <a:pPr algn="ctr" eaLnBrk="1" hangingPunct="1"/>
                <a:r>
                  <a:rPr lang="en-GB" sz="900" i="1">
                    <a:latin typeface="Arial" charset="0"/>
                    <a:cs typeface="Arial" charset="0"/>
                  </a:rPr>
                  <a:t>= N</a:t>
                </a:r>
              </a:p>
            </p:txBody>
          </p:sp>
          <p:sp>
            <p:nvSpPr>
              <p:cNvPr id="99" name="Rectangle 98"/>
              <p:cNvSpPr/>
              <p:nvPr/>
            </p:nvSpPr>
            <p:spPr>
              <a:xfrm>
                <a:off x="7214862" y="2928632"/>
                <a:ext cx="1071331" cy="355525"/>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GB" sz="900" b="1" dirty="0">
                  <a:solidFill>
                    <a:schemeClr val="tx1"/>
                  </a:solidFill>
                  <a:latin typeface="Arial" pitchFamily="34" charset="0"/>
                  <a:cs typeface="Arial" pitchFamily="34" charset="0"/>
                </a:endParaRPr>
              </a:p>
            </p:txBody>
          </p:sp>
          <p:sp>
            <p:nvSpPr>
              <p:cNvPr id="100" name="Rectangle 99"/>
              <p:cNvSpPr/>
              <p:nvPr/>
            </p:nvSpPr>
            <p:spPr>
              <a:xfrm>
                <a:off x="6500022" y="2930438"/>
                <a:ext cx="818817" cy="355524"/>
              </a:xfrm>
              <a:prstGeom prst="rect">
                <a:avLst/>
              </a:prstGeom>
              <a:grpFill/>
              <a:ln>
                <a:solidFill>
                  <a:srgbClr val="8F4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b="1" dirty="0">
                    <a:solidFill>
                      <a:schemeClr val="tx1"/>
                    </a:solidFill>
                    <a:latin typeface="Arial" charset="0"/>
                    <a:ea typeface="ＭＳ Ｐゴシック" charset="0"/>
                    <a:cs typeface="Arial" charset="0"/>
                  </a:rPr>
                  <a:t>Just Received</a:t>
                </a:r>
              </a:p>
            </p:txBody>
          </p:sp>
        </p:grpSp>
        <p:grpSp>
          <p:nvGrpSpPr>
            <p:cNvPr id="88075" name="Group 115"/>
            <p:cNvGrpSpPr>
              <a:grpSpLocks/>
            </p:cNvGrpSpPr>
            <p:nvPr/>
          </p:nvGrpSpPr>
          <p:grpSpPr bwMode="auto">
            <a:xfrm>
              <a:off x="0" y="4996269"/>
              <a:ext cx="3215106" cy="1786312"/>
              <a:chOff x="87246" y="4786772"/>
              <a:chExt cx="3358034" cy="1929216"/>
            </a:xfrm>
            <a:grpFill/>
          </p:grpSpPr>
          <p:sp>
            <p:nvSpPr>
              <p:cNvPr id="101" name="Rectangle 100"/>
              <p:cNvSpPr/>
              <p:nvPr/>
            </p:nvSpPr>
            <p:spPr>
              <a:xfrm>
                <a:off x="87246" y="4786772"/>
                <a:ext cx="3358033" cy="1929216"/>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GB" sz="1200" b="1">
                    <a:solidFill>
                      <a:schemeClr val="tx1"/>
                    </a:solidFill>
                    <a:latin typeface="Arial" charset="0"/>
                    <a:ea typeface="ＭＳ Ｐゴシック" charset="0"/>
                    <a:cs typeface="Arial" charset="0"/>
                  </a:rPr>
                  <a:t>Transport</a:t>
                </a:r>
                <a:endParaRPr lang="en-GB" sz="1100" b="1">
                  <a:solidFill>
                    <a:schemeClr val="tx1"/>
                  </a:solidFill>
                  <a:latin typeface="Arial" charset="0"/>
                  <a:ea typeface="ＭＳ Ｐゴシック" charset="0"/>
                  <a:cs typeface="Arial" charset="0"/>
                </a:endParaRPr>
              </a:p>
            </p:txBody>
          </p:sp>
          <p:sp>
            <p:nvSpPr>
              <p:cNvPr id="88085" name="TextBox 101"/>
              <p:cNvSpPr txBox="1">
                <a:spLocks noChangeArrowheads="1"/>
              </p:cNvSpPr>
              <p:nvPr/>
            </p:nvSpPr>
            <p:spPr bwMode="auto">
              <a:xfrm>
                <a:off x="2073967" y="6335928"/>
                <a:ext cx="1371313" cy="3498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GB" sz="1400">
                    <a:latin typeface="Arial" charset="0"/>
                    <a:cs typeface="Arial" charset="0"/>
                  </a:rPr>
                  <a:t>Send Buffer</a:t>
                </a:r>
                <a:endParaRPr lang="en-GB" sz="1800">
                  <a:latin typeface="Arial" charset="0"/>
                  <a:cs typeface="Arial" charset="0"/>
                </a:endParaRPr>
              </a:p>
            </p:txBody>
          </p:sp>
          <p:sp>
            <p:nvSpPr>
              <p:cNvPr id="103" name="Rectangle 102"/>
              <p:cNvSpPr/>
              <p:nvPr/>
            </p:nvSpPr>
            <p:spPr>
              <a:xfrm>
                <a:off x="445041" y="5930947"/>
                <a:ext cx="1286315" cy="355525"/>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b="1">
                    <a:solidFill>
                      <a:schemeClr val="tx1"/>
                    </a:solidFill>
                    <a:latin typeface="Arial" charset="0"/>
                    <a:ea typeface="ＭＳ Ｐゴシック" charset="0"/>
                    <a:cs typeface="Arial" charset="0"/>
                  </a:rPr>
                  <a:t>Acknowledged</a:t>
                </a:r>
              </a:p>
            </p:txBody>
          </p:sp>
          <p:cxnSp>
            <p:nvCxnSpPr>
              <p:cNvPr id="106" name="Straight Arrow Connector 105"/>
              <p:cNvCxnSpPr/>
              <p:nvPr/>
            </p:nvCxnSpPr>
            <p:spPr>
              <a:xfrm rot="5400000">
                <a:off x="1611446" y="5786601"/>
                <a:ext cx="286945" cy="1745"/>
              </a:xfrm>
              <a:prstGeom prst="straightConnector1">
                <a:avLst/>
              </a:prstGeom>
              <a:grpFill/>
              <a:ln w="28575">
                <a:tailEnd type="arrow"/>
              </a:ln>
            </p:spPr>
            <p:style>
              <a:lnRef idx="1">
                <a:schemeClr val="accent1"/>
              </a:lnRef>
              <a:fillRef idx="0">
                <a:schemeClr val="accent1"/>
              </a:fillRef>
              <a:effectRef idx="0">
                <a:schemeClr val="accent1"/>
              </a:effectRef>
              <a:fontRef idx="minor">
                <a:schemeClr val="tx1"/>
              </a:fontRef>
            </p:style>
          </p:cxnSp>
          <p:sp>
            <p:nvSpPr>
              <p:cNvPr id="88088" name="TextBox 106"/>
              <p:cNvSpPr txBox="1">
                <a:spLocks noChangeArrowheads="1"/>
              </p:cNvSpPr>
              <p:nvPr/>
            </p:nvSpPr>
            <p:spPr bwMode="auto">
              <a:xfrm>
                <a:off x="1131839" y="5236124"/>
                <a:ext cx="1268401" cy="577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r>
                  <a:rPr lang="en-GB" sz="900" i="1">
                    <a:latin typeface="Arial" charset="0"/>
                    <a:cs typeface="Arial" charset="0"/>
                  </a:rPr>
                  <a:t>Last Acknowledged </a:t>
                </a:r>
              </a:p>
              <a:p>
                <a:pPr algn="ctr" eaLnBrk="1" hangingPunct="1"/>
                <a:r>
                  <a:rPr lang="en-GB" sz="900" i="1">
                    <a:latin typeface="Arial" charset="0"/>
                    <a:cs typeface="Arial" charset="0"/>
                  </a:rPr>
                  <a:t>= N</a:t>
                </a:r>
              </a:p>
            </p:txBody>
          </p:sp>
          <p:sp>
            <p:nvSpPr>
              <p:cNvPr id="108" name="Rectangle 107"/>
              <p:cNvSpPr/>
              <p:nvPr/>
            </p:nvSpPr>
            <p:spPr>
              <a:xfrm>
                <a:off x="1731356" y="5929142"/>
                <a:ext cx="1071638" cy="35552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b="1">
                    <a:solidFill>
                      <a:schemeClr val="tx1"/>
                    </a:solidFill>
                    <a:latin typeface="Arial" charset="0"/>
                    <a:ea typeface="ＭＳ Ｐゴシック" charset="0"/>
                    <a:cs typeface="Arial" charset="0"/>
                  </a:rPr>
                  <a:t>Unsent</a:t>
                </a:r>
              </a:p>
            </p:txBody>
          </p:sp>
        </p:grpSp>
        <p:sp>
          <p:nvSpPr>
            <p:cNvPr id="110" name="Rectangle 109"/>
            <p:cNvSpPr/>
            <p:nvPr/>
          </p:nvSpPr>
          <p:spPr>
            <a:xfrm>
              <a:off x="4286251" y="4429797"/>
              <a:ext cx="671763" cy="35425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b="1">
                  <a:solidFill>
                    <a:schemeClr val="tx1"/>
                  </a:solidFill>
                  <a:latin typeface="Arial" charset="0"/>
                  <a:ea typeface="ＭＳ Ｐゴシック" charset="0"/>
                  <a:cs typeface="Arial" charset="0"/>
                </a:rPr>
                <a:t>Header</a:t>
              </a:r>
            </a:p>
          </p:txBody>
        </p:sp>
        <p:sp>
          <p:nvSpPr>
            <p:cNvPr id="111" name="Rectangle 110"/>
            <p:cNvSpPr/>
            <p:nvPr/>
          </p:nvSpPr>
          <p:spPr>
            <a:xfrm>
              <a:off x="3642895" y="5287025"/>
              <a:ext cx="1930066" cy="354254"/>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b="1">
                  <a:solidFill>
                    <a:schemeClr val="tx1"/>
                  </a:solidFill>
                  <a:latin typeface="Arial" charset="0"/>
                  <a:ea typeface="ＭＳ Ｐゴシック" charset="0"/>
                  <a:cs typeface="Arial" charset="0"/>
                </a:rPr>
                <a:t>Acknowledgement Number = </a:t>
              </a:r>
              <a:r>
                <a:rPr lang="en-GB" sz="900" b="1" i="1">
                  <a:solidFill>
                    <a:schemeClr val="tx1"/>
                  </a:solidFill>
                  <a:latin typeface="Arial" charset="0"/>
                  <a:ea typeface="ＭＳ Ｐゴシック" charset="0"/>
                  <a:cs typeface="Arial" charset="0"/>
                </a:rPr>
                <a:t>N</a:t>
              </a:r>
              <a:endParaRPr lang="en-GB" sz="900" b="1">
                <a:solidFill>
                  <a:schemeClr val="tx1"/>
                </a:solidFill>
                <a:latin typeface="Arial" charset="0"/>
                <a:ea typeface="ＭＳ Ｐゴシック" charset="0"/>
                <a:cs typeface="Arial" charset="0"/>
              </a:endParaRPr>
            </a:p>
          </p:txBody>
        </p:sp>
        <p:cxnSp>
          <p:nvCxnSpPr>
            <p:cNvPr id="112" name="Straight Connector 111"/>
            <p:cNvCxnSpPr/>
            <p:nvPr/>
          </p:nvCxnSpPr>
          <p:spPr>
            <a:xfrm flipV="1">
              <a:off x="3642895" y="4785722"/>
              <a:ext cx="785395" cy="501303"/>
            </a:xfrm>
            <a:prstGeom prst="line">
              <a:avLst/>
            </a:prstGeom>
            <a:grpFill/>
            <a:ln>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0800000">
              <a:off x="4785895" y="4785722"/>
              <a:ext cx="787066" cy="501303"/>
            </a:xfrm>
            <a:prstGeom prst="line">
              <a:avLst/>
            </a:prstGeom>
            <a:grpFill/>
            <a:ln>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19" name="Shape 118"/>
            <p:cNvCxnSpPr>
              <a:stCxn id="31" idx="0"/>
              <a:endCxn id="43" idx="1"/>
            </p:cNvCxnSpPr>
            <p:nvPr/>
          </p:nvCxnSpPr>
          <p:spPr>
            <a:xfrm rot="5400000" flipH="1" flipV="1">
              <a:off x="2657814" y="842940"/>
              <a:ext cx="364281" cy="2464803"/>
            </a:xfrm>
            <a:prstGeom prst="bentConnector2">
              <a:avLst/>
            </a:prstGeom>
            <a:grpFill/>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20" name="Shape 119"/>
            <p:cNvCxnSpPr>
              <a:stCxn id="38" idx="3"/>
              <a:endCxn id="92" idx="0"/>
            </p:cNvCxnSpPr>
            <p:nvPr/>
          </p:nvCxnSpPr>
          <p:spPr>
            <a:xfrm>
              <a:off x="5357395" y="1893201"/>
              <a:ext cx="2179053" cy="464541"/>
            </a:xfrm>
            <a:prstGeom prst="bentConnector2">
              <a:avLst/>
            </a:prstGeom>
            <a:grpFill/>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25" name="Shape 124"/>
            <p:cNvCxnSpPr>
              <a:stCxn id="92" idx="2"/>
              <a:endCxn id="110" idx="3"/>
            </p:cNvCxnSpPr>
            <p:nvPr/>
          </p:nvCxnSpPr>
          <p:spPr>
            <a:xfrm rot="5400000">
              <a:off x="6015795" y="3086272"/>
              <a:ext cx="462871" cy="2578434"/>
            </a:xfrm>
            <a:prstGeom prst="bentConnector2">
              <a:avLst/>
            </a:prstGeom>
            <a:grpFill/>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31" name="Shape 130"/>
            <p:cNvCxnSpPr>
              <a:stCxn id="110" idx="1"/>
            </p:cNvCxnSpPr>
            <p:nvPr/>
          </p:nvCxnSpPr>
          <p:spPr>
            <a:xfrm rot="10800000" flipV="1">
              <a:off x="1607553" y="4606924"/>
              <a:ext cx="2678698" cy="536394"/>
            </a:xfrm>
            <a:prstGeom prst="bentConnector2">
              <a:avLst/>
            </a:prstGeom>
            <a:grpFill/>
            <a:ln>
              <a:solidFill>
                <a:srgbClr val="008000"/>
              </a:solidFill>
              <a:tailEnd type="arrow"/>
            </a:ln>
          </p:spPr>
          <p:style>
            <a:lnRef idx="1">
              <a:schemeClr val="accent1"/>
            </a:lnRef>
            <a:fillRef idx="0">
              <a:schemeClr val="accent1"/>
            </a:fillRef>
            <a:effectRef idx="0">
              <a:schemeClr val="accent1"/>
            </a:effectRef>
            <a:fontRef idx="minor">
              <a:schemeClr val="tx1"/>
            </a:fontRef>
          </p:style>
        </p:cxnSp>
      </p:grpSp>
      <p:sp>
        <p:nvSpPr>
          <p:cNvPr id="88066" name="TextBox 1"/>
          <p:cNvSpPr txBox="1">
            <a:spLocks noChangeArrowheads="1"/>
          </p:cNvSpPr>
          <p:nvPr/>
        </p:nvSpPr>
        <p:spPr bwMode="auto">
          <a:xfrm>
            <a:off x="5986463" y="4769494"/>
            <a:ext cx="30273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sz="1600" dirty="0"/>
              <a:t>An empty data packet, solely</a:t>
            </a:r>
          </a:p>
          <a:p>
            <a:pPr eaLnBrk="1" hangingPunct="1"/>
            <a:r>
              <a:rPr lang="en-US" sz="1600" dirty="0"/>
              <a:t>used for ACKs in opp. direction </a:t>
            </a:r>
          </a:p>
          <a:p>
            <a:pPr eaLnBrk="1" hangingPunct="1"/>
            <a:r>
              <a:rPr lang="en-US" sz="1600" dirty="0"/>
              <a:t>if no data at receiving end. </a:t>
            </a:r>
          </a:p>
        </p:txBody>
      </p:sp>
      <p:cxnSp>
        <p:nvCxnSpPr>
          <p:cNvPr id="4" name="Straight Arrow Connector 3"/>
          <p:cNvCxnSpPr/>
          <p:nvPr/>
        </p:nvCxnSpPr>
        <p:spPr>
          <a:xfrm flipH="1" flipV="1">
            <a:off x="5048250" y="4686300"/>
            <a:ext cx="938213" cy="19685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542563" y="3808307"/>
            <a:ext cx="0" cy="509693"/>
          </a:xfrm>
          <a:prstGeom prst="line">
            <a:avLst/>
          </a:prstGeom>
          <a:ln>
            <a:solidFill>
              <a:srgbClr val="8F46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542563" y="4318000"/>
            <a:ext cx="5404337" cy="0"/>
          </a:xfrm>
          <a:prstGeom prst="line">
            <a:avLst/>
          </a:prstGeom>
          <a:ln>
            <a:solidFill>
              <a:srgbClr val="8F4600"/>
            </a:solidFill>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6946900" y="3729038"/>
            <a:ext cx="0" cy="588962"/>
          </a:xfrm>
          <a:prstGeom prst="straightConnector1">
            <a:avLst/>
          </a:prstGeom>
          <a:ln>
            <a:solidFill>
              <a:srgbClr val="8F46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a:latin typeface="Trebuchet MS" charset="0"/>
              </a:rPr>
              <a:t>TCP Reliability</a:t>
            </a:r>
          </a:p>
        </p:txBody>
      </p:sp>
      <p:sp>
        <p:nvSpPr>
          <p:cNvPr id="90114" name="Content Placeholder 2"/>
          <p:cNvSpPr>
            <a:spLocks noGrp="1"/>
          </p:cNvSpPr>
          <p:nvPr>
            <p:ph idx="1"/>
          </p:nvPr>
        </p:nvSpPr>
        <p:spPr>
          <a:xfrm>
            <a:off x="779463" y="1828801"/>
            <a:ext cx="7583487" cy="3945466"/>
          </a:xfrm>
          <a:solidFill>
            <a:srgbClr val="EEECE1"/>
          </a:solidFill>
        </p:spPr>
        <p:txBody>
          <a:bodyPr>
            <a:noAutofit/>
          </a:bodyPr>
          <a:lstStyle/>
          <a:p>
            <a:r>
              <a:rPr lang="en-US" dirty="0"/>
              <a:t>How to detect if something has gone missing</a:t>
            </a:r>
          </a:p>
          <a:p>
            <a:pPr lvl="1"/>
            <a:r>
              <a:rPr lang="en-US" sz="3200" dirty="0"/>
              <a:t>A timeout</a:t>
            </a:r>
          </a:p>
          <a:p>
            <a:pPr lvl="1"/>
            <a:r>
              <a:rPr lang="en-US" sz="3200" dirty="0"/>
              <a:t>Returning an ACK repeatedly which indicates the buffer hasn’t grown (packets discarded because errors occurred or packets lost in network)</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a:off x="3571875" y="2001838"/>
            <a:ext cx="1857375" cy="85725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a:off x="1108075" y="4251325"/>
            <a:ext cx="4929188" cy="1588"/>
          </a:xfrm>
          <a:prstGeom prst="line">
            <a:avLst/>
          </a:prstGeom>
          <a:ln w="50800">
            <a:solidFill>
              <a:srgbClr val="008000"/>
            </a:solidFill>
          </a:ln>
        </p:spPr>
        <p:style>
          <a:lnRef idx="1">
            <a:schemeClr val="accent1"/>
          </a:lnRef>
          <a:fillRef idx="0">
            <a:schemeClr val="accent1"/>
          </a:fillRef>
          <a:effectRef idx="0">
            <a:schemeClr val="accent1"/>
          </a:effectRef>
          <a:fontRef idx="minor">
            <a:schemeClr val="tx1"/>
          </a:fontRef>
        </p:style>
      </p:cxnSp>
      <p:grpSp>
        <p:nvGrpSpPr>
          <p:cNvPr id="91139" name="Group 23"/>
          <p:cNvGrpSpPr>
            <a:grpSpLocks/>
          </p:cNvGrpSpPr>
          <p:nvPr/>
        </p:nvGrpSpPr>
        <p:grpSpPr bwMode="auto">
          <a:xfrm>
            <a:off x="2214563" y="1858963"/>
            <a:ext cx="1285875" cy="355600"/>
            <a:chOff x="1357290" y="1071546"/>
            <a:chExt cx="1285884" cy="355604"/>
          </a:xfrm>
          <a:solidFill>
            <a:srgbClr val="EEECE1"/>
          </a:solidFill>
        </p:grpSpPr>
        <p:sp>
          <p:nvSpPr>
            <p:cNvPr id="7" name="Rectangle 6"/>
            <p:cNvSpPr/>
            <p:nvPr/>
          </p:nvSpPr>
          <p:spPr>
            <a:xfrm>
              <a:off x="1357290" y="1071546"/>
              <a:ext cx="671517"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a:solidFill>
                    <a:schemeClr val="tx1"/>
                  </a:solidFill>
                  <a:latin typeface="Arial" charset="0"/>
                  <a:ea typeface="ＭＳ Ｐゴシック" charset="0"/>
                  <a:cs typeface="Arial" charset="0"/>
                </a:rPr>
                <a:t>Seq # = 100</a:t>
              </a:r>
            </a:p>
          </p:txBody>
        </p:sp>
        <p:sp>
          <p:nvSpPr>
            <p:cNvPr id="11" name="Rectangle 10"/>
            <p:cNvSpPr/>
            <p:nvPr/>
          </p:nvSpPr>
          <p:spPr>
            <a:xfrm>
              <a:off x="2000231" y="1071546"/>
              <a:ext cx="642943"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a:solidFill>
                    <a:schemeClr val="tx1"/>
                  </a:solidFill>
                  <a:latin typeface="Arial" charset="0"/>
                  <a:ea typeface="ＭＳ Ｐゴシック" charset="0"/>
                  <a:cs typeface="Arial" charset="0"/>
                </a:rPr>
                <a:t>Data</a:t>
              </a:r>
            </a:p>
          </p:txBody>
        </p:sp>
      </p:grpSp>
      <p:cxnSp>
        <p:nvCxnSpPr>
          <p:cNvPr id="12" name="Straight Connector 11"/>
          <p:cNvCxnSpPr/>
          <p:nvPr/>
        </p:nvCxnSpPr>
        <p:spPr>
          <a:xfrm rot="5400000">
            <a:off x="2965450" y="4251325"/>
            <a:ext cx="4929188" cy="1588"/>
          </a:xfrm>
          <a:prstGeom prst="line">
            <a:avLst/>
          </a:prstGeom>
          <a:ln w="50800">
            <a:solidFill>
              <a:srgbClr val="008000"/>
            </a:solidFill>
          </a:ln>
        </p:spPr>
        <p:style>
          <a:lnRef idx="1">
            <a:schemeClr val="accent1"/>
          </a:lnRef>
          <a:fillRef idx="0">
            <a:schemeClr val="accent1"/>
          </a:fillRef>
          <a:effectRef idx="0">
            <a:schemeClr val="accent1"/>
          </a:effectRef>
          <a:fontRef idx="minor">
            <a:schemeClr val="tx1"/>
          </a:fontRef>
        </p:style>
      </p:cxnSp>
      <p:sp>
        <p:nvSpPr>
          <p:cNvPr id="91141" name="TextBox 12"/>
          <p:cNvSpPr txBox="1">
            <a:spLocks noChangeArrowheads="1"/>
          </p:cNvSpPr>
          <p:nvPr/>
        </p:nvSpPr>
        <p:spPr bwMode="auto">
          <a:xfrm>
            <a:off x="2714625" y="1296988"/>
            <a:ext cx="1571625" cy="461962"/>
          </a:xfrm>
          <a:prstGeom prst="rect">
            <a:avLst/>
          </a:prstGeom>
          <a:solidFill>
            <a:srgbClr val="FFFFFF"/>
          </a:solidFill>
          <a:ln>
            <a:noFill/>
          </a:ln>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r>
              <a:rPr lang="en-GB" dirty="0">
                <a:latin typeface="Tw Cen MT" charset="0"/>
              </a:rPr>
              <a:t>Host A</a:t>
            </a:r>
          </a:p>
        </p:txBody>
      </p:sp>
      <p:sp>
        <p:nvSpPr>
          <p:cNvPr id="91142" name="TextBox 14"/>
          <p:cNvSpPr txBox="1">
            <a:spLocks noChangeArrowheads="1"/>
          </p:cNvSpPr>
          <p:nvPr/>
        </p:nvSpPr>
        <p:spPr bwMode="auto">
          <a:xfrm>
            <a:off x="4622800" y="1317625"/>
            <a:ext cx="1471613" cy="461963"/>
          </a:xfrm>
          <a:prstGeom prst="rect">
            <a:avLst/>
          </a:prstGeom>
          <a:solidFill>
            <a:srgbClr val="FFFFFF"/>
          </a:solidFill>
          <a:ln>
            <a:noFill/>
          </a:ln>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r>
              <a:rPr lang="en-GB" dirty="0">
                <a:latin typeface="Tw Cen MT" charset="0"/>
              </a:rPr>
              <a:t>Host B</a:t>
            </a:r>
          </a:p>
        </p:txBody>
      </p:sp>
      <p:cxnSp>
        <p:nvCxnSpPr>
          <p:cNvPr id="18" name="Straight Arrow Connector 17"/>
          <p:cNvCxnSpPr/>
          <p:nvPr/>
        </p:nvCxnSpPr>
        <p:spPr>
          <a:xfrm>
            <a:off x="3571875" y="2573338"/>
            <a:ext cx="500063" cy="28575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grpSp>
        <p:nvGrpSpPr>
          <p:cNvPr id="91144" name="Group 24"/>
          <p:cNvGrpSpPr>
            <a:grpSpLocks/>
          </p:cNvGrpSpPr>
          <p:nvPr/>
        </p:nvGrpSpPr>
        <p:grpSpPr bwMode="auto">
          <a:xfrm>
            <a:off x="2214563" y="2501900"/>
            <a:ext cx="1285875" cy="355600"/>
            <a:chOff x="1357290" y="1071546"/>
            <a:chExt cx="1285884" cy="355604"/>
          </a:xfrm>
          <a:solidFill>
            <a:srgbClr val="EEECE1"/>
          </a:solidFill>
        </p:grpSpPr>
        <p:sp>
          <p:nvSpPr>
            <p:cNvPr id="26" name="Rectangle 25"/>
            <p:cNvSpPr/>
            <p:nvPr/>
          </p:nvSpPr>
          <p:spPr>
            <a:xfrm>
              <a:off x="1357290" y="1071546"/>
              <a:ext cx="671517"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dirty="0" err="1">
                  <a:solidFill>
                    <a:schemeClr val="tx1"/>
                  </a:solidFill>
                  <a:latin typeface="Arial" charset="0"/>
                  <a:ea typeface="ＭＳ Ｐゴシック" charset="0"/>
                  <a:cs typeface="Arial" charset="0"/>
                </a:rPr>
                <a:t>Seq</a:t>
              </a:r>
              <a:r>
                <a:rPr lang="en-GB" sz="1000" b="1" dirty="0">
                  <a:solidFill>
                    <a:schemeClr val="tx1"/>
                  </a:solidFill>
                  <a:latin typeface="Arial" charset="0"/>
                  <a:ea typeface="ＭＳ Ｐゴシック" charset="0"/>
                  <a:cs typeface="Arial" charset="0"/>
                </a:rPr>
                <a:t> # = 200</a:t>
              </a:r>
            </a:p>
          </p:txBody>
        </p:sp>
        <p:sp>
          <p:nvSpPr>
            <p:cNvPr id="27" name="Rectangle 26"/>
            <p:cNvSpPr/>
            <p:nvPr/>
          </p:nvSpPr>
          <p:spPr>
            <a:xfrm>
              <a:off x="2000231" y="1071546"/>
              <a:ext cx="642943"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a:solidFill>
                    <a:schemeClr val="tx1"/>
                  </a:solidFill>
                  <a:latin typeface="Arial" charset="0"/>
                  <a:ea typeface="ＭＳ Ｐゴシック" charset="0"/>
                  <a:cs typeface="Arial" charset="0"/>
                </a:rPr>
                <a:t>Data</a:t>
              </a:r>
            </a:p>
          </p:txBody>
        </p:sp>
      </p:grpSp>
      <p:grpSp>
        <p:nvGrpSpPr>
          <p:cNvPr id="91145" name="Group 28"/>
          <p:cNvGrpSpPr>
            <a:grpSpLocks/>
          </p:cNvGrpSpPr>
          <p:nvPr/>
        </p:nvGrpSpPr>
        <p:grpSpPr bwMode="auto">
          <a:xfrm>
            <a:off x="2214563" y="3073400"/>
            <a:ext cx="1285875" cy="355600"/>
            <a:chOff x="1357290" y="1071546"/>
            <a:chExt cx="1285884" cy="355604"/>
          </a:xfrm>
          <a:solidFill>
            <a:srgbClr val="EEECE1"/>
          </a:solidFill>
        </p:grpSpPr>
        <p:sp>
          <p:nvSpPr>
            <p:cNvPr id="30" name="Rectangle 29"/>
            <p:cNvSpPr/>
            <p:nvPr/>
          </p:nvSpPr>
          <p:spPr>
            <a:xfrm>
              <a:off x="1357290" y="1071546"/>
              <a:ext cx="671517"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a:solidFill>
                    <a:schemeClr val="tx1"/>
                  </a:solidFill>
                  <a:latin typeface="Arial" charset="0"/>
                  <a:ea typeface="ＭＳ Ｐゴシック" charset="0"/>
                  <a:cs typeface="Arial" charset="0"/>
                </a:rPr>
                <a:t>Seq # = 300</a:t>
              </a:r>
            </a:p>
          </p:txBody>
        </p:sp>
        <p:sp>
          <p:nvSpPr>
            <p:cNvPr id="31" name="Rectangle 30"/>
            <p:cNvSpPr/>
            <p:nvPr/>
          </p:nvSpPr>
          <p:spPr>
            <a:xfrm>
              <a:off x="2000231" y="1071546"/>
              <a:ext cx="642943"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a:solidFill>
                    <a:schemeClr val="tx1"/>
                  </a:solidFill>
                  <a:latin typeface="Arial" charset="0"/>
                  <a:ea typeface="ＭＳ Ｐゴシック" charset="0"/>
                  <a:cs typeface="Arial" charset="0"/>
                </a:rPr>
                <a:t>Data</a:t>
              </a:r>
            </a:p>
          </p:txBody>
        </p:sp>
      </p:grpSp>
      <p:grpSp>
        <p:nvGrpSpPr>
          <p:cNvPr id="91146" name="Group 37"/>
          <p:cNvGrpSpPr>
            <a:grpSpLocks/>
          </p:cNvGrpSpPr>
          <p:nvPr/>
        </p:nvGrpSpPr>
        <p:grpSpPr bwMode="auto">
          <a:xfrm>
            <a:off x="5643563" y="2787650"/>
            <a:ext cx="1285875" cy="355600"/>
            <a:chOff x="1357290" y="1071546"/>
            <a:chExt cx="1285884" cy="355604"/>
          </a:xfrm>
          <a:solidFill>
            <a:srgbClr val="EEECE1"/>
          </a:solidFill>
        </p:grpSpPr>
        <p:sp>
          <p:nvSpPr>
            <p:cNvPr id="39" name="Rectangle 38"/>
            <p:cNvSpPr/>
            <p:nvPr/>
          </p:nvSpPr>
          <p:spPr>
            <a:xfrm>
              <a:off x="1357290" y="1071546"/>
              <a:ext cx="671517"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a:solidFill>
                    <a:schemeClr val="tx1"/>
                  </a:solidFill>
                  <a:latin typeface="Arial" charset="0"/>
                  <a:ea typeface="ＭＳ Ｐゴシック" charset="0"/>
                  <a:cs typeface="Arial" charset="0"/>
                </a:rPr>
                <a:t>Ack # = 200</a:t>
              </a:r>
            </a:p>
          </p:txBody>
        </p:sp>
        <p:sp>
          <p:nvSpPr>
            <p:cNvPr id="40" name="Rectangle 39"/>
            <p:cNvSpPr/>
            <p:nvPr/>
          </p:nvSpPr>
          <p:spPr>
            <a:xfrm>
              <a:off x="2000231" y="1071546"/>
              <a:ext cx="642943"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a:solidFill>
                    <a:schemeClr val="tx1"/>
                  </a:solidFill>
                  <a:latin typeface="Arial" charset="0"/>
                  <a:ea typeface="ＭＳ Ｐゴシック" charset="0"/>
                  <a:cs typeface="Arial" charset="0"/>
                </a:rPr>
                <a:t>Data</a:t>
              </a:r>
            </a:p>
          </p:txBody>
        </p:sp>
      </p:grpSp>
      <p:cxnSp>
        <p:nvCxnSpPr>
          <p:cNvPr id="48" name="Straight Arrow Connector 47"/>
          <p:cNvCxnSpPr/>
          <p:nvPr/>
        </p:nvCxnSpPr>
        <p:spPr>
          <a:xfrm>
            <a:off x="3571875" y="3216275"/>
            <a:ext cx="1857375" cy="85725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50" name="&quot;No&quot; Symbol 49"/>
          <p:cNvSpPr/>
          <p:nvPr/>
        </p:nvSpPr>
        <p:spPr>
          <a:xfrm>
            <a:off x="4071938" y="2716213"/>
            <a:ext cx="357187" cy="357187"/>
          </a:xfrm>
          <a:prstGeom prst="noSmoking">
            <a:avLst/>
          </a:prstGeom>
          <a:ln>
            <a:solidFill>
              <a:srgbClr val="CC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400">
              <a:solidFill>
                <a:schemeClr val="tx1"/>
              </a:solidFill>
            </a:endParaRPr>
          </a:p>
        </p:txBody>
      </p:sp>
      <p:grpSp>
        <p:nvGrpSpPr>
          <p:cNvPr id="91149" name="Group 50"/>
          <p:cNvGrpSpPr>
            <a:grpSpLocks/>
          </p:cNvGrpSpPr>
          <p:nvPr/>
        </p:nvGrpSpPr>
        <p:grpSpPr bwMode="auto">
          <a:xfrm>
            <a:off x="5643563" y="3932238"/>
            <a:ext cx="1285875" cy="355600"/>
            <a:chOff x="1357290" y="1071546"/>
            <a:chExt cx="1285884" cy="355604"/>
          </a:xfrm>
          <a:solidFill>
            <a:srgbClr val="EEECE1"/>
          </a:solidFill>
        </p:grpSpPr>
        <p:sp>
          <p:nvSpPr>
            <p:cNvPr id="52" name="Rectangle 51"/>
            <p:cNvSpPr/>
            <p:nvPr/>
          </p:nvSpPr>
          <p:spPr>
            <a:xfrm>
              <a:off x="1357290" y="1071546"/>
              <a:ext cx="671517"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a:solidFill>
                    <a:schemeClr val="tx1"/>
                  </a:solidFill>
                  <a:latin typeface="Arial" charset="0"/>
                  <a:ea typeface="ＭＳ Ｐゴシック" charset="0"/>
                  <a:cs typeface="Arial" charset="0"/>
                </a:rPr>
                <a:t>Ack # = 200</a:t>
              </a:r>
            </a:p>
          </p:txBody>
        </p:sp>
        <p:sp>
          <p:nvSpPr>
            <p:cNvPr id="53" name="Rectangle 52"/>
            <p:cNvSpPr/>
            <p:nvPr/>
          </p:nvSpPr>
          <p:spPr>
            <a:xfrm>
              <a:off x="2000231" y="1071546"/>
              <a:ext cx="642943"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a:solidFill>
                    <a:schemeClr val="tx1"/>
                  </a:solidFill>
                  <a:latin typeface="Arial" charset="0"/>
                  <a:ea typeface="ＭＳ Ｐゴシック" charset="0"/>
                  <a:cs typeface="Arial" charset="0"/>
                </a:rPr>
                <a:t>Data</a:t>
              </a:r>
            </a:p>
          </p:txBody>
        </p:sp>
      </p:grpSp>
      <p:cxnSp>
        <p:nvCxnSpPr>
          <p:cNvPr id="54" name="Straight Arrow Connector 53"/>
          <p:cNvCxnSpPr/>
          <p:nvPr/>
        </p:nvCxnSpPr>
        <p:spPr>
          <a:xfrm rot="10800000" flipV="1">
            <a:off x="3571875" y="3001963"/>
            <a:ext cx="1785938" cy="114300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0800000" flipV="1">
            <a:off x="3571875" y="4073525"/>
            <a:ext cx="1857375" cy="1214438"/>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grpSp>
        <p:nvGrpSpPr>
          <p:cNvPr id="91152" name="Group 61"/>
          <p:cNvGrpSpPr>
            <a:grpSpLocks/>
          </p:cNvGrpSpPr>
          <p:nvPr/>
        </p:nvGrpSpPr>
        <p:grpSpPr bwMode="auto">
          <a:xfrm>
            <a:off x="2214563" y="5145088"/>
            <a:ext cx="1285875" cy="355600"/>
            <a:chOff x="1357290" y="1071546"/>
            <a:chExt cx="1285884" cy="355604"/>
          </a:xfrm>
          <a:solidFill>
            <a:srgbClr val="EEECE1"/>
          </a:solidFill>
        </p:grpSpPr>
        <p:sp>
          <p:nvSpPr>
            <p:cNvPr id="63" name="Rectangle 62"/>
            <p:cNvSpPr/>
            <p:nvPr/>
          </p:nvSpPr>
          <p:spPr>
            <a:xfrm>
              <a:off x="1357290" y="1071546"/>
              <a:ext cx="671517"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a:solidFill>
                    <a:schemeClr val="tx1"/>
                  </a:solidFill>
                  <a:latin typeface="Arial" charset="0"/>
                  <a:ea typeface="ＭＳ Ｐゴシック" charset="0"/>
                  <a:cs typeface="Arial" charset="0"/>
                </a:rPr>
                <a:t>Seq # = 200</a:t>
              </a:r>
            </a:p>
          </p:txBody>
        </p:sp>
        <p:sp>
          <p:nvSpPr>
            <p:cNvPr id="64" name="Rectangle 63"/>
            <p:cNvSpPr/>
            <p:nvPr/>
          </p:nvSpPr>
          <p:spPr>
            <a:xfrm>
              <a:off x="2000231" y="1071546"/>
              <a:ext cx="642943"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a:solidFill>
                    <a:schemeClr val="tx1"/>
                  </a:solidFill>
                  <a:latin typeface="Arial" charset="0"/>
                  <a:ea typeface="ＭＳ Ｐゴシック" charset="0"/>
                  <a:cs typeface="Arial" charset="0"/>
                </a:rPr>
                <a:t>Data</a:t>
              </a:r>
            </a:p>
          </p:txBody>
        </p:sp>
      </p:grpSp>
      <p:cxnSp>
        <p:nvCxnSpPr>
          <p:cNvPr id="65" name="Straight Arrow Connector 64"/>
          <p:cNvCxnSpPr/>
          <p:nvPr/>
        </p:nvCxnSpPr>
        <p:spPr>
          <a:xfrm>
            <a:off x="3571875" y="5430838"/>
            <a:ext cx="1857375" cy="85725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grpSp>
        <p:nvGrpSpPr>
          <p:cNvPr id="91154" name="Group 65"/>
          <p:cNvGrpSpPr>
            <a:grpSpLocks/>
          </p:cNvGrpSpPr>
          <p:nvPr/>
        </p:nvGrpSpPr>
        <p:grpSpPr bwMode="auto">
          <a:xfrm>
            <a:off x="5572125" y="6145213"/>
            <a:ext cx="1285875" cy="355600"/>
            <a:chOff x="1357290" y="1071546"/>
            <a:chExt cx="1285884" cy="355604"/>
          </a:xfrm>
          <a:solidFill>
            <a:srgbClr val="EEECE1"/>
          </a:solidFill>
        </p:grpSpPr>
        <p:sp>
          <p:nvSpPr>
            <p:cNvPr id="67" name="Rectangle 66"/>
            <p:cNvSpPr/>
            <p:nvPr/>
          </p:nvSpPr>
          <p:spPr>
            <a:xfrm>
              <a:off x="1357290" y="1071546"/>
              <a:ext cx="671518"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a:solidFill>
                    <a:schemeClr val="tx1"/>
                  </a:solidFill>
                  <a:latin typeface="Arial" charset="0"/>
                  <a:ea typeface="ＭＳ Ｐゴシック" charset="0"/>
                  <a:cs typeface="Arial" charset="0"/>
                </a:rPr>
                <a:t>Ack # = 400</a:t>
              </a:r>
            </a:p>
          </p:txBody>
        </p:sp>
        <p:sp>
          <p:nvSpPr>
            <p:cNvPr id="68" name="Rectangle 67"/>
            <p:cNvSpPr/>
            <p:nvPr/>
          </p:nvSpPr>
          <p:spPr>
            <a:xfrm>
              <a:off x="2000233" y="1071546"/>
              <a:ext cx="642941"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a:solidFill>
                    <a:schemeClr val="tx1"/>
                  </a:solidFill>
                  <a:latin typeface="Arial" charset="0"/>
                  <a:ea typeface="ＭＳ Ｐゴシック" charset="0"/>
                  <a:cs typeface="Arial" charset="0"/>
                </a:rPr>
                <a:t>Data</a:t>
              </a:r>
            </a:p>
          </p:txBody>
        </p:sp>
      </p:grpSp>
      <p:sp>
        <p:nvSpPr>
          <p:cNvPr id="91155" name="Title 1"/>
          <p:cNvSpPr>
            <a:spLocks noGrp="1"/>
          </p:cNvSpPr>
          <p:nvPr>
            <p:ph type="title"/>
          </p:nvPr>
        </p:nvSpPr>
        <p:spPr>
          <a:xfrm>
            <a:off x="779463" y="228600"/>
            <a:ext cx="7583487" cy="1089025"/>
          </a:xfrm>
        </p:spPr>
        <p:txBody>
          <a:bodyPr>
            <a:normAutofit fontScale="90000"/>
          </a:bodyPr>
          <a:lstStyle/>
          <a:p>
            <a:r>
              <a:rPr lang="en-US" dirty="0">
                <a:latin typeface="Trebuchet MS" charset="0"/>
              </a:rPr>
              <a:t>Packet Resent on Duplicate </a:t>
            </a:r>
            <a:r>
              <a:rPr lang="en-US" dirty="0" smtClean="0">
                <a:latin typeface="Trebuchet MS" charset="0"/>
              </a:rPr>
              <a:t>ACK</a:t>
            </a:r>
            <a:br>
              <a:rPr lang="en-US" dirty="0" smtClean="0">
                <a:latin typeface="Trebuchet MS" charset="0"/>
              </a:rPr>
            </a:br>
            <a:r>
              <a:rPr lang="en-US" dirty="0" smtClean="0">
                <a:latin typeface="Trebuchet MS" charset="0"/>
              </a:rPr>
              <a:t>Out of order reception</a:t>
            </a:r>
            <a:endParaRPr lang="en-US" dirty="0">
              <a:latin typeface="Trebuchet MS" charset="0"/>
            </a:endParaRPr>
          </a:p>
        </p:txBody>
      </p:sp>
      <p:sp>
        <p:nvSpPr>
          <p:cNvPr id="91156" name="TextBox 1"/>
          <p:cNvSpPr txBox="1">
            <a:spLocks noChangeArrowheads="1"/>
          </p:cNvSpPr>
          <p:nvPr/>
        </p:nvSpPr>
        <p:spPr bwMode="auto">
          <a:xfrm>
            <a:off x="5845175" y="1677988"/>
            <a:ext cx="2992438" cy="647700"/>
          </a:xfrm>
          <a:prstGeom prst="rect">
            <a:avLst/>
          </a:prstGeom>
          <a:solidFill>
            <a:srgbClr val="FFFFFF"/>
          </a:solidFill>
          <a:ln>
            <a:noFill/>
          </a:ln>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sz="1800" dirty="0"/>
              <a:t>Scenario for “out of” order</a:t>
            </a:r>
          </a:p>
          <a:p>
            <a:pPr eaLnBrk="1" hangingPunct="1"/>
            <a:r>
              <a:rPr lang="en-US" sz="1800" dirty="0"/>
              <a:t>data packet reception</a:t>
            </a:r>
          </a:p>
        </p:txBody>
      </p:sp>
      <p:sp>
        <p:nvSpPr>
          <p:cNvPr id="3" name="Rectangle 2"/>
          <p:cNvSpPr/>
          <p:nvPr/>
        </p:nvSpPr>
        <p:spPr>
          <a:xfrm>
            <a:off x="7193727" y="3216275"/>
            <a:ext cx="1514469" cy="3256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Packet 1</a:t>
            </a:r>
          </a:p>
        </p:txBody>
      </p:sp>
      <p:sp>
        <p:nvSpPr>
          <p:cNvPr id="37" name="Rectangle 36"/>
          <p:cNvSpPr/>
          <p:nvPr/>
        </p:nvSpPr>
        <p:spPr>
          <a:xfrm>
            <a:off x="7193727" y="4473055"/>
            <a:ext cx="1514469" cy="3256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Packet 1 &amp; 3</a:t>
            </a:r>
          </a:p>
        </p:txBody>
      </p:sp>
      <p:sp>
        <p:nvSpPr>
          <p:cNvPr id="38" name="Rectangle 37"/>
          <p:cNvSpPr/>
          <p:nvPr/>
        </p:nvSpPr>
        <p:spPr>
          <a:xfrm>
            <a:off x="7137946" y="6145213"/>
            <a:ext cx="1720119" cy="3256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Packet 1,3,2</a:t>
            </a:r>
          </a:p>
        </p:txBody>
      </p:sp>
      <p:sp>
        <p:nvSpPr>
          <p:cNvPr id="91166" name="TextBox 4"/>
          <p:cNvSpPr txBox="1">
            <a:spLocks noChangeArrowheads="1"/>
          </p:cNvSpPr>
          <p:nvPr/>
        </p:nvSpPr>
        <p:spPr bwMode="auto">
          <a:xfrm>
            <a:off x="7535863" y="2673350"/>
            <a:ext cx="827087" cy="368300"/>
          </a:xfrm>
          <a:prstGeom prst="rect">
            <a:avLst/>
          </a:prstGeom>
          <a:solidFill>
            <a:srgbClr val="FFFFFF"/>
          </a:solidFill>
          <a:ln>
            <a:noFill/>
          </a:ln>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sz="1800" dirty="0"/>
              <a:t>Buffer</a:t>
            </a:r>
          </a:p>
        </p:txBody>
      </p:sp>
      <p:sp>
        <p:nvSpPr>
          <p:cNvPr id="91167" name="Rectangle 5"/>
          <p:cNvSpPr>
            <a:spLocks noChangeArrowheads="1"/>
          </p:cNvSpPr>
          <p:nvPr/>
        </p:nvSpPr>
        <p:spPr bwMode="auto">
          <a:xfrm>
            <a:off x="6215063" y="5432425"/>
            <a:ext cx="2418375" cy="369332"/>
          </a:xfrm>
          <a:prstGeom prst="rect">
            <a:avLst/>
          </a:prstGeom>
          <a:solidFill>
            <a:srgbClr val="FFFFFF"/>
          </a:solidFill>
          <a:ln>
            <a:noFill/>
          </a:ln>
          <a:extLst/>
        </p:spPr>
        <p:txBody>
          <a:bodyPr wrap="none">
            <a:spAutoFit/>
          </a:bodyPr>
          <a:lstStyle/>
          <a:p>
            <a:r>
              <a:rPr lang="en-US" dirty="0"/>
              <a:t>Cumulative </a:t>
            </a:r>
            <a:r>
              <a:rPr lang="en-US" dirty="0" smtClean="0"/>
              <a:t>ACK (400) </a:t>
            </a:r>
            <a:endParaRPr lang="en-US" dirty="0"/>
          </a:p>
        </p:txBody>
      </p:sp>
      <p:cxnSp>
        <p:nvCxnSpPr>
          <p:cNvPr id="9" name="Straight Arrow Connector 8"/>
          <p:cNvCxnSpPr/>
          <p:nvPr/>
        </p:nvCxnSpPr>
        <p:spPr>
          <a:xfrm flipH="1">
            <a:off x="5938838" y="5802313"/>
            <a:ext cx="214312" cy="271462"/>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a:off x="3571875" y="2001838"/>
            <a:ext cx="1857375" cy="85725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a:off x="1108075" y="4251325"/>
            <a:ext cx="4929188" cy="1588"/>
          </a:xfrm>
          <a:prstGeom prst="line">
            <a:avLst/>
          </a:prstGeom>
          <a:ln w="50800">
            <a:solidFill>
              <a:srgbClr val="008000"/>
            </a:solidFill>
          </a:ln>
        </p:spPr>
        <p:style>
          <a:lnRef idx="1">
            <a:schemeClr val="accent1"/>
          </a:lnRef>
          <a:fillRef idx="0">
            <a:schemeClr val="accent1"/>
          </a:fillRef>
          <a:effectRef idx="0">
            <a:schemeClr val="accent1"/>
          </a:effectRef>
          <a:fontRef idx="minor">
            <a:schemeClr val="tx1"/>
          </a:fontRef>
        </p:style>
      </p:cxnSp>
      <p:grpSp>
        <p:nvGrpSpPr>
          <p:cNvPr id="93187" name="Group 23"/>
          <p:cNvGrpSpPr>
            <a:grpSpLocks/>
          </p:cNvGrpSpPr>
          <p:nvPr/>
        </p:nvGrpSpPr>
        <p:grpSpPr bwMode="auto">
          <a:xfrm>
            <a:off x="2214563" y="1858963"/>
            <a:ext cx="1285875" cy="355600"/>
            <a:chOff x="1357290" y="1071546"/>
            <a:chExt cx="1285884" cy="355604"/>
          </a:xfrm>
          <a:solidFill>
            <a:srgbClr val="EEECE1"/>
          </a:solidFill>
        </p:grpSpPr>
        <p:sp>
          <p:nvSpPr>
            <p:cNvPr id="7" name="Rectangle 6"/>
            <p:cNvSpPr/>
            <p:nvPr/>
          </p:nvSpPr>
          <p:spPr>
            <a:xfrm>
              <a:off x="1357290" y="1071546"/>
              <a:ext cx="671517"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a:solidFill>
                    <a:schemeClr val="tx1"/>
                  </a:solidFill>
                  <a:latin typeface="Arial" charset="0"/>
                  <a:ea typeface="ＭＳ Ｐゴシック" charset="0"/>
                  <a:cs typeface="Arial" charset="0"/>
                </a:rPr>
                <a:t>Seq # = 100</a:t>
              </a:r>
            </a:p>
          </p:txBody>
        </p:sp>
        <p:sp>
          <p:nvSpPr>
            <p:cNvPr id="11" name="Rectangle 10"/>
            <p:cNvSpPr/>
            <p:nvPr/>
          </p:nvSpPr>
          <p:spPr>
            <a:xfrm>
              <a:off x="2000231" y="1071546"/>
              <a:ext cx="642943"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a:solidFill>
                    <a:schemeClr val="tx1"/>
                  </a:solidFill>
                  <a:latin typeface="Arial" charset="0"/>
                  <a:ea typeface="ＭＳ Ｐゴシック" charset="0"/>
                  <a:cs typeface="Arial" charset="0"/>
                </a:rPr>
                <a:t>Data</a:t>
              </a:r>
            </a:p>
          </p:txBody>
        </p:sp>
      </p:grpSp>
      <p:cxnSp>
        <p:nvCxnSpPr>
          <p:cNvPr id="12" name="Straight Connector 11"/>
          <p:cNvCxnSpPr/>
          <p:nvPr/>
        </p:nvCxnSpPr>
        <p:spPr>
          <a:xfrm rot="5400000">
            <a:off x="2965450" y="4251325"/>
            <a:ext cx="4929188" cy="1588"/>
          </a:xfrm>
          <a:prstGeom prst="line">
            <a:avLst/>
          </a:prstGeom>
          <a:ln w="50800">
            <a:solidFill>
              <a:srgbClr val="008000"/>
            </a:solidFill>
          </a:ln>
        </p:spPr>
        <p:style>
          <a:lnRef idx="1">
            <a:schemeClr val="accent1"/>
          </a:lnRef>
          <a:fillRef idx="0">
            <a:schemeClr val="accent1"/>
          </a:fillRef>
          <a:effectRef idx="0">
            <a:schemeClr val="accent1"/>
          </a:effectRef>
          <a:fontRef idx="minor">
            <a:schemeClr val="tx1"/>
          </a:fontRef>
        </p:style>
      </p:cxnSp>
      <p:sp>
        <p:nvSpPr>
          <p:cNvPr id="93189" name="TextBox 12"/>
          <p:cNvSpPr txBox="1">
            <a:spLocks noChangeArrowheads="1"/>
          </p:cNvSpPr>
          <p:nvPr/>
        </p:nvSpPr>
        <p:spPr bwMode="auto">
          <a:xfrm>
            <a:off x="2714625" y="1296988"/>
            <a:ext cx="1571625" cy="461962"/>
          </a:xfrm>
          <a:prstGeom prst="rect">
            <a:avLst/>
          </a:prstGeom>
          <a:solidFill>
            <a:srgbClr val="FFFFFF"/>
          </a:solidFill>
          <a:ln>
            <a:noFill/>
          </a:ln>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r>
              <a:rPr lang="en-GB" dirty="0">
                <a:latin typeface="Tw Cen MT" charset="0"/>
              </a:rPr>
              <a:t>Host A</a:t>
            </a:r>
          </a:p>
        </p:txBody>
      </p:sp>
      <p:sp>
        <p:nvSpPr>
          <p:cNvPr id="93190" name="TextBox 14"/>
          <p:cNvSpPr txBox="1">
            <a:spLocks noChangeArrowheads="1"/>
          </p:cNvSpPr>
          <p:nvPr/>
        </p:nvSpPr>
        <p:spPr bwMode="auto">
          <a:xfrm>
            <a:off x="4622800" y="1317625"/>
            <a:ext cx="1471613" cy="461963"/>
          </a:xfrm>
          <a:prstGeom prst="rect">
            <a:avLst/>
          </a:prstGeom>
          <a:solidFill>
            <a:srgbClr val="FFFFFF"/>
          </a:solidFill>
          <a:ln>
            <a:noFill/>
          </a:ln>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r>
              <a:rPr lang="en-GB" dirty="0">
                <a:latin typeface="Tw Cen MT" charset="0"/>
              </a:rPr>
              <a:t>Host B</a:t>
            </a:r>
          </a:p>
        </p:txBody>
      </p:sp>
      <p:cxnSp>
        <p:nvCxnSpPr>
          <p:cNvPr id="18" name="Straight Arrow Connector 17"/>
          <p:cNvCxnSpPr/>
          <p:nvPr/>
        </p:nvCxnSpPr>
        <p:spPr>
          <a:xfrm>
            <a:off x="3571875" y="2573338"/>
            <a:ext cx="500063" cy="28575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grpSp>
        <p:nvGrpSpPr>
          <p:cNvPr id="93192" name="Group 24"/>
          <p:cNvGrpSpPr>
            <a:grpSpLocks/>
          </p:cNvGrpSpPr>
          <p:nvPr/>
        </p:nvGrpSpPr>
        <p:grpSpPr bwMode="auto">
          <a:xfrm>
            <a:off x="2214563" y="2501900"/>
            <a:ext cx="1285875" cy="355600"/>
            <a:chOff x="1357290" y="1071546"/>
            <a:chExt cx="1285884" cy="355604"/>
          </a:xfrm>
          <a:solidFill>
            <a:srgbClr val="EEECE1"/>
          </a:solidFill>
        </p:grpSpPr>
        <p:sp>
          <p:nvSpPr>
            <p:cNvPr id="26" name="Rectangle 25"/>
            <p:cNvSpPr/>
            <p:nvPr/>
          </p:nvSpPr>
          <p:spPr>
            <a:xfrm>
              <a:off x="1357290" y="1071546"/>
              <a:ext cx="671517"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a:solidFill>
                    <a:schemeClr val="tx1"/>
                  </a:solidFill>
                  <a:latin typeface="Arial" charset="0"/>
                  <a:ea typeface="ＭＳ Ｐゴシック" charset="0"/>
                  <a:cs typeface="Arial" charset="0"/>
                </a:rPr>
                <a:t>Seq # = 200</a:t>
              </a:r>
            </a:p>
          </p:txBody>
        </p:sp>
        <p:sp>
          <p:nvSpPr>
            <p:cNvPr id="27" name="Rectangle 26"/>
            <p:cNvSpPr/>
            <p:nvPr/>
          </p:nvSpPr>
          <p:spPr>
            <a:xfrm>
              <a:off x="2000231" y="1071546"/>
              <a:ext cx="642943"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a:solidFill>
                    <a:schemeClr val="tx1"/>
                  </a:solidFill>
                  <a:latin typeface="Arial" charset="0"/>
                  <a:ea typeface="ＭＳ Ｐゴシック" charset="0"/>
                  <a:cs typeface="Arial" charset="0"/>
                </a:rPr>
                <a:t>Data</a:t>
              </a:r>
            </a:p>
          </p:txBody>
        </p:sp>
      </p:grpSp>
      <p:grpSp>
        <p:nvGrpSpPr>
          <p:cNvPr id="93193" name="Group 28"/>
          <p:cNvGrpSpPr>
            <a:grpSpLocks/>
          </p:cNvGrpSpPr>
          <p:nvPr/>
        </p:nvGrpSpPr>
        <p:grpSpPr bwMode="auto">
          <a:xfrm>
            <a:off x="2214563" y="3073400"/>
            <a:ext cx="1285875" cy="355600"/>
            <a:chOff x="1357290" y="1071546"/>
            <a:chExt cx="1285884" cy="355604"/>
          </a:xfrm>
          <a:solidFill>
            <a:srgbClr val="EEECE1"/>
          </a:solidFill>
        </p:grpSpPr>
        <p:sp>
          <p:nvSpPr>
            <p:cNvPr id="30" name="Rectangle 29"/>
            <p:cNvSpPr/>
            <p:nvPr/>
          </p:nvSpPr>
          <p:spPr>
            <a:xfrm>
              <a:off x="1357290" y="1071546"/>
              <a:ext cx="671517"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a:solidFill>
                    <a:schemeClr val="tx1"/>
                  </a:solidFill>
                  <a:latin typeface="Arial" charset="0"/>
                  <a:ea typeface="ＭＳ Ｐゴシック" charset="0"/>
                  <a:cs typeface="Arial" charset="0"/>
                </a:rPr>
                <a:t>Seq # = 300</a:t>
              </a:r>
            </a:p>
          </p:txBody>
        </p:sp>
        <p:sp>
          <p:nvSpPr>
            <p:cNvPr id="31" name="Rectangle 30"/>
            <p:cNvSpPr/>
            <p:nvPr/>
          </p:nvSpPr>
          <p:spPr>
            <a:xfrm>
              <a:off x="2000231" y="1071546"/>
              <a:ext cx="642943"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a:solidFill>
                    <a:schemeClr val="tx1"/>
                  </a:solidFill>
                  <a:latin typeface="Arial" charset="0"/>
                  <a:ea typeface="ＭＳ Ｐゴシック" charset="0"/>
                  <a:cs typeface="Arial" charset="0"/>
                </a:rPr>
                <a:t>Data</a:t>
              </a:r>
            </a:p>
          </p:txBody>
        </p:sp>
      </p:grpSp>
      <p:grpSp>
        <p:nvGrpSpPr>
          <p:cNvPr id="93194" name="Group 37"/>
          <p:cNvGrpSpPr>
            <a:grpSpLocks/>
          </p:cNvGrpSpPr>
          <p:nvPr/>
        </p:nvGrpSpPr>
        <p:grpSpPr bwMode="auto">
          <a:xfrm>
            <a:off x="5643563" y="2787650"/>
            <a:ext cx="1285875" cy="355600"/>
            <a:chOff x="1357290" y="1071546"/>
            <a:chExt cx="1285884" cy="355604"/>
          </a:xfrm>
          <a:solidFill>
            <a:srgbClr val="EEECE1"/>
          </a:solidFill>
        </p:grpSpPr>
        <p:sp>
          <p:nvSpPr>
            <p:cNvPr id="39" name="Rectangle 38"/>
            <p:cNvSpPr/>
            <p:nvPr/>
          </p:nvSpPr>
          <p:spPr>
            <a:xfrm>
              <a:off x="1357290" y="1071546"/>
              <a:ext cx="671517"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a:solidFill>
                    <a:schemeClr val="tx1"/>
                  </a:solidFill>
                  <a:latin typeface="Arial" charset="0"/>
                  <a:ea typeface="ＭＳ Ｐゴシック" charset="0"/>
                  <a:cs typeface="Arial" charset="0"/>
                </a:rPr>
                <a:t>Ack # = 200</a:t>
              </a:r>
            </a:p>
          </p:txBody>
        </p:sp>
        <p:sp>
          <p:nvSpPr>
            <p:cNvPr id="40" name="Rectangle 39"/>
            <p:cNvSpPr/>
            <p:nvPr/>
          </p:nvSpPr>
          <p:spPr>
            <a:xfrm>
              <a:off x="2000231" y="1071546"/>
              <a:ext cx="642943"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a:solidFill>
                    <a:schemeClr val="tx1"/>
                  </a:solidFill>
                  <a:latin typeface="Arial" charset="0"/>
                  <a:ea typeface="ＭＳ Ｐゴシック" charset="0"/>
                  <a:cs typeface="Arial" charset="0"/>
                </a:rPr>
                <a:t>Data</a:t>
              </a:r>
            </a:p>
          </p:txBody>
        </p:sp>
      </p:grpSp>
      <p:cxnSp>
        <p:nvCxnSpPr>
          <p:cNvPr id="48" name="Straight Arrow Connector 47"/>
          <p:cNvCxnSpPr/>
          <p:nvPr/>
        </p:nvCxnSpPr>
        <p:spPr>
          <a:xfrm>
            <a:off x="3571875" y="3216275"/>
            <a:ext cx="1857375" cy="85725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50" name="&quot;No&quot; Symbol 49"/>
          <p:cNvSpPr/>
          <p:nvPr/>
        </p:nvSpPr>
        <p:spPr>
          <a:xfrm>
            <a:off x="4071938" y="2716213"/>
            <a:ext cx="357187" cy="357187"/>
          </a:xfrm>
          <a:prstGeom prst="noSmoking">
            <a:avLst/>
          </a:prstGeom>
          <a:ln>
            <a:solidFill>
              <a:srgbClr val="CC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400">
              <a:solidFill>
                <a:schemeClr val="tx1"/>
              </a:solidFill>
            </a:endParaRPr>
          </a:p>
        </p:txBody>
      </p:sp>
      <p:grpSp>
        <p:nvGrpSpPr>
          <p:cNvPr id="93197" name="Group 50"/>
          <p:cNvGrpSpPr>
            <a:grpSpLocks/>
          </p:cNvGrpSpPr>
          <p:nvPr/>
        </p:nvGrpSpPr>
        <p:grpSpPr bwMode="auto">
          <a:xfrm>
            <a:off x="5643563" y="3932238"/>
            <a:ext cx="1285875" cy="355600"/>
            <a:chOff x="1357290" y="1071546"/>
            <a:chExt cx="1285884" cy="355604"/>
          </a:xfrm>
          <a:solidFill>
            <a:srgbClr val="EEECE1"/>
          </a:solidFill>
        </p:grpSpPr>
        <p:sp>
          <p:nvSpPr>
            <p:cNvPr id="52" name="Rectangle 51"/>
            <p:cNvSpPr/>
            <p:nvPr/>
          </p:nvSpPr>
          <p:spPr>
            <a:xfrm>
              <a:off x="1357290" y="1071546"/>
              <a:ext cx="671517"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a:solidFill>
                    <a:schemeClr val="tx1"/>
                  </a:solidFill>
                  <a:latin typeface="Arial" charset="0"/>
                  <a:ea typeface="ＭＳ Ｐゴシック" charset="0"/>
                  <a:cs typeface="Arial" charset="0"/>
                </a:rPr>
                <a:t>Ack # = 200</a:t>
              </a:r>
            </a:p>
          </p:txBody>
        </p:sp>
        <p:sp>
          <p:nvSpPr>
            <p:cNvPr id="53" name="Rectangle 52"/>
            <p:cNvSpPr/>
            <p:nvPr/>
          </p:nvSpPr>
          <p:spPr>
            <a:xfrm>
              <a:off x="2000231" y="1071546"/>
              <a:ext cx="642943"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a:solidFill>
                    <a:schemeClr val="tx1"/>
                  </a:solidFill>
                  <a:latin typeface="Arial" charset="0"/>
                  <a:ea typeface="ＭＳ Ｐゴシック" charset="0"/>
                  <a:cs typeface="Arial" charset="0"/>
                </a:rPr>
                <a:t>Data</a:t>
              </a:r>
            </a:p>
          </p:txBody>
        </p:sp>
      </p:grpSp>
      <p:cxnSp>
        <p:nvCxnSpPr>
          <p:cNvPr id="54" name="Straight Arrow Connector 53"/>
          <p:cNvCxnSpPr/>
          <p:nvPr/>
        </p:nvCxnSpPr>
        <p:spPr>
          <a:xfrm rot="10800000" flipV="1">
            <a:off x="3571875" y="3001963"/>
            <a:ext cx="1785938" cy="114300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0800000" flipV="1">
            <a:off x="3571875" y="4073525"/>
            <a:ext cx="1857375" cy="1214438"/>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grpSp>
        <p:nvGrpSpPr>
          <p:cNvPr id="93200" name="Group 61"/>
          <p:cNvGrpSpPr>
            <a:grpSpLocks/>
          </p:cNvGrpSpPr>
          <p:nvPr/>
        </p:nvGrpSpPr>
        <p:grpSpPr bwMode="auto">
          <a:xfrm>
            <a:off x="2214563" y="5145088"/>
            <a:ext cx="1285875" cy="355600"/>
            <a:chOff x="1357290" y="1071546"/>
            <a:chExt cx="1285884" cy="355604"/>
          </a:xfrm>
          <a:solidFill>
            <a:srgbClr val="EEECE1"/>
          </a:solidFill>
        </p:grpSpPr>
        <p:sp>
          <p:nvSpPr>
            <p:cNvPr id="63" name="Rectangle 62"/>
            <p:cNvSpPr/>
            <p:nvPr/>
          </p:nvSpPr>
          <p:spPr>
            <a:xfrm>
              <a:off x="1357290" y="1071546"/>
              <a:ext cx="671517"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a:solidFill>
                    <a:schemeClr val="tx1"/>
                  </a:solidFill>
                  <a:latin typeface="Arial" charset="0"/>
                  <a:ea typeface="ＭＳ Ｐゴシック" charset="0"/>
                  <a:cs typeface="Arial" charset="0"/>
                </a:rPr>
                <a:t>Seq # = 200</a:t>
              </a:r>
            </a:p>
          </p:txBody>
        </p:sp>
        <p:sp>
          <p:nvSpPr>
            <p:cNvPr id="64" name="Rectangle 63"/>
            <p:cNvSpPr/>
            <p:nvPr/>
          </p:nvSpPr>
          <p:spPr>
            <a:xfrm>
              <a:off x="2000231" y="1071546"/>
              <a:ext cx="642943"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a:solidFill>
                    <a:schemeClr val="tx1"/>
                  </a:solidFill>
                  <a:latin typeface="Arial" charset="0"/>
                  <a:ea typeface="ＭＳ Ｐゴシック" charset="0"/>
                  <a:cs typeface="Arial" charset="0"/>
                </a:rPr>
                <a:t>Data</a:t>
              </a:r>
            </a:p>
          </p:txBody>
        </p:sp>
      </p:grpSp>
      <p:cxnSp>
        <p:nvCxnSpPr>
          <p:cNvPr id="65" name="Straight Arrow Connector 64"/>
          <p:cNvCxnSpPr/>
          <p:nvPr/>
        </p:nvCxnSpPr>
        <p:spPr>
          <a:xfrm>
            <a:off x="3571875" y="5430838"/>
            <a:ext cx="1857375" cy="85725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grpSp>
        <p:nvGrpSpPr>
          <p:cNvPr id="93202" name="Group 65"/>
          <p:cNvGrpSpPr>
            <a:grpSpLocks/>
          </p:cNvGrpSpPr>
          <p:nvPr/>
        </p:nvGrpSpPr>
        <p:grpSpPr bwMode="auto">
          <a:xfrm>
            <a:off x="5572125" y="6145213"/>
            <a:ext cx="1285875" cy="355600"/>
            <a:chOff x="1357290" y="1071546"/>
            <a:chExt cx="1285884" cy="355604"/>
          </a:xfrm>
          <a:solidFill>
            <a:srgbClr val="EEECE1"/>
          </a:solidFill>
        </p:grpSpPr>
        <p:sp>
          <p:nvSpPr>
            <p:cNvPr id="67" name="Rectangle 66"/>
            <p:cNvSpPr/>
            <p:nvPr/>
          </p:nvSpPr>
          <p:spPr>
            <a:xfrm>
              <a:off x="1357290" y="1071546"/>
              <a:ext cx="671518"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dirty="0" err="1">
                  <a:solidFill>
                    <a:schemeClr val="tx1"/>
                  </a:solidFill>
                  <a:latin typeface="Arial" charset="0"/>
                  <a:ea typeface="ＭＳ Ｐゴシック" charset="0"/>
                  <a:cs typeface="Arial" charset="0"/>
                </a:rPr>
                <a:t>Ack</a:t>
              </a:r>
              <a:r>
                <a:rPr lang="en-GB" sz="1000" b="1" dirty="0">
                  <a:solidFill>
                    <a:schemeClr val="tx1"/>
                  </a:solidFill>
                  <a:latin typeface="Arial" charset="0"/>
                  <a:ea typeface="ＭＳ Ｐゴシック" charset="0"/>
                  <a:cs typeface="Arial" charset="0"/>
                </a:rPr>
                <a:t> # = 300</a:t>
              </a:r>
            </a:p>
          </p:txBody>
        </p:sp>
        <p:sp>
          <p:nvSpPr>
            <p:cNvPr id="68" name="Rectangle 67"/>
            <p:cNvSpPr/>
            <p:nvPr/>
          </p:nvSpPr>
          <p:spPr>
            <a:xfrm>
              <a:off x="2000233" y="1071546"/>
              <a:ext cx="642941"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a:solidFill>
                    <a:schemeClr val="tx1"/>
                  </a:solidFill>
                  <a:latin typeface="Arial" charset="0"/>
                  <a:ea typeface="ＭＳ Ｐゴシック" charset="0"/>
                  <a:cs typeface="Arial" charset="0"/>
                </a:rPr>
                <a:t>Data</a:t>
              </a:r>
            </a:p>
          </p:txBody>
        </p:sp>
      </p:grpSp>
      <p:sp>
        <p:nvSpPr>
          <p:cNvPr id="93203" name="Title 1"/>
          <p:cNvSpPr>
            <a:spLocks noGrp="1"/>
          </p:cNvSpPr>
          <p:nvPr>
            <p:ph type="title"/>
          </p:nvPr>
        </p:nvSpPr>
        <p:spPr/>
        <p:txBody>
          <a:bodyPr>
            <a:normAutofit fontScale="90000"/>
          </a:bodyPr>
          <a:lstStyle/>
          <a:p>
            <a:r>
              <a:rPr lang="en-US" dirty="0">
                <a:latin typeface="Trebuchet MS" charset="0"/>
              </a:rPr>
              <a:t>Packet Resent on Duplicate ACK</a:t>
            </a:r>
            <a:br>
              <a:rPr lang="en-US" dirty="0">
                <a:latin typeface="Trebuchet MS" charset="0"/>
              </a:rPr>
            </a:br>
            <a:r>
              <a:rPr lang="en-US" dirty="0" smtClean="0">
                <a:latin typeface="Trebuchet MS" charset="0"/>
              </a:rPr>
              <a:t>In </a:t>
            </a:r>
            <a:r>
              <a:rPr lang="en-US" dirty="0">
                <a:latin typeface="Trebuchet MS" charset="0"/>
              </a:rPr>
              <a:t>order reception</a:t>
            </a:r>
          </a:p>
        </p:txBody>
      </p:sp>
      <p:sp>
        <p:nvSpPr>
          <p:cNvPr id="93204" name="TextBox 1"/>
          <p:cNvSpPr txBox="1">
            <a:spLocks noChangeArrowheads="1"/>
          </p:cNvSpPr>
          <p:nvPr/>
        </p:nvSpPr>
        <p:spPr bwMode="auto">
          <a:xfrm>
            <a:off x="5845175" y="1677988"/>
            <a:ext cx="2562225" cy="647700"/>
          </a:xfrm>
          <a:prstGeom prst="rect">
            <a:avLst/>
          </a:prstGeom>
          <a:solidFill>
            <a:srgbClr val="FFFFFF"/>
          </a:solidFill>
          <a:ln>
            <a:noFill/>
          </a:ln>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sz="1800" dirty="0"/>
              <a:t>Scenario for “in” order</a:t>
            </a:r>
          </a:p>
          <a:p>
            <a:pPr eaLnBrk="1" hangingPunct="1"/>
            <a:r>
              <a:rPr lang="en-US" sz="1800" dirty="0"/>
              <a:t>data packet reception</a:t>
            </a:r>
          </a:p>
        </p:txBody>
      </p:sp>
      <p:sp>
        <p:nvSpPr>
          <p:cNvPr id="3" name="Rectangle 2"/>
          <p:cNvSpPr/>
          <p:nvPr/>
        </p:nvSpPr>
        <p:spPr>
          <a:xfrm>
            <a:off x="7193727" y="3426797"/>
            <a:ext cx="1514469" cy="3256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Packet 1</a:t>
            </a:r>
          </a:p>
        </p:txBody>
      </p:sp>
      <p:sp>
        <p:nvSpPr>
          <p:cNvPr id="37" name="Rectangle 36"/>
          <p:cNvSpPr/>
          <p:nvPr/>
        </p:nvSpPr>
        <p:spPr>
          <a:xfrm>
            <a:off x="7193727" y="4473055"/>
            <a:ext cx="1514469" cy="3256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Packet 1</a:t>
            </a:r>
          </a:p>
        </p:txBody>
      </p:sp>
      <p:sp>
        <p:nvSpPr>
          <p:cNvPr id="38" name="Rectangle 37"/>
          <p:cNvSpPr/>
          <p:nvPr/>
        </p:nvSpPr>
        <p:spPr>
          <a:xfrm>
            <a:off x="7137946" y="6145213"/>
            <a:ext cx="1720119" cy="3256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Packet 1,2</a:t>
            </a:r>
          </a:p>
        </p:txBody>
      </p:sp>
      <p:sp>
        <p:nvSpPr>
          <p:cNvPr id="93214" name="TextBox 4"/>
          <p:cNvSpPr txBox="1">
            <a:spLocks noChangeArrowheads="1"/>
          </p:cNvSpPr>
          <p:nvPr/>
        </p:nvSpPr>
        <p:spPr bwMode="auto">
          <a:xfrm>
            <a:off x="7535863" y="2673350"/>
            <a:ext cx="827087" cy="368300"/>
          </a:xfrm>
          <a:prstGeom prst="rect">
            <a:avLst/>
          </a:prstGeom>
          <a:solidFill>
            <a:srgbClr val="FFFFFF"/>
          </a:solidFill>
          <a:ln>
            <a:noFill/>
          </a:ln>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sz="1800" dirty="0"/>
              <a:t>Buffer</a:t>
            </a:r>
          </a:p>
        </p:txBody>
      </p:sp>
      <p:sp>
        <p:nvSpPr>
          <p:cNvPr id="93215" name="TextBox 7"/>
          <p:cNvSpPr txBox="1">
            <a:spLocks noChangeArrowheads="1"/>
          </p:cNvSpPr>
          <p:nvPr/>
        </p:nvSpPr>
        <p:spPr bwMode="auto">
          <a:xfrm>
            <a:off x="5597525" y="3314700"/>
            <a:ext cx="1308100" cy="523875"/>
          </a:xfrm>
          <a:prstGeom prst="rect">
            <a:avLst/>
          </a:prstGeom>
          <a:solidFill>
            <a:srgbClr val="FFFFFF"/>
          </a:solidFill>
          <a:ln>
            <a:noFill/>
          </a:ln>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sz="1400" dirty="0"/>
              <a:t>Discard out of </a:t>
            </a:r>
          </a:p>
          <a:p>
            <a:pPr eaLnBrk="1" hangingPunct="1"/>
            <a:r>
              <a:rPr lang="en-US" sz="1400" dirty="0"/>
              <a:t>order packet</a:t>
            </a:r>
          </a:p>
        </p:txBody>
      </p:sp>
      <p:cxnSp>
        <p:nvCxnSpPr>
          <p:cNvPr id="13" name="Straight Arrow Connector 12"/>
          <p:cNvCxnSpPr/>
          <p:nvPr/>
        </p:nvCxnSpPr>
        <p:spPr>
          <a:xfrm flipH="1">
            <a:off x="5513388" y="3721100"/>
            <a:ext cx="130175" cy="29368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93217" name="TextBox 44"/>
          <p:cNvSpPr txBox="1">
            <a:spLocks noChangeArrowheads="1"/>
          </p:cNvSpPr>
          <p:nvPr/>
        </p:nvSpPr>
        <p:spPr bwMode="auto">
          <a:xfrm>
            <a:off x="5567363" y="5511800"/>
            <a:ext cx="1622425" cy="523875"/>
          </a:xfrm>
          <a:prstGeom prst="rect">
            <a:avLst/>
          </a:prstGeom>
          <a:solidFill>
            <a:srgbClr val="FFFFFF"/>
          </a:solidFill>
          <a:ln>
            <a:noFill/>
          </a:ln>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sz="1400" dirty="0"/>
              <a:t>Request next “in” </a:t>
            </a:r>
          </a:p>
          <a:p>
            <a:pPr eaLnBrk="1" hangingPunct="1"/>
            <a:r>
              <a:rPr lang="en-US" sz="1400" dirty="0"/>
              <a:t>order packet</a:t>
            </a:r>
          </a:p>
        </p:txBody>
      </p:sp>
      <p:cxnSp>
        <p:nvCxnSpPr>
          <p:cNvPr id="15" name="Straight Arrow Connector 14"/>
          <p:cNvCxnSpPr/>
          <p:nvPr/>
        </p:nvCxnSpPr>
        <p:spPr>
          <a:xfrm flipH="1">
            <a:off x="4708525" y="6288088"/>
            <a:ext cx="649288" cy="282575"/>
          </a:xfrm>
          <a:prstGeom prst="straightConnector1">
            <a:avLst/>
          </a:prstGeom>
          <a:ln w="190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a:off x="3571875" y="1990725"/>
            <a:ext cx="1857375" cy="85725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573463" y="1776413"/>
            <a:ext cx="0" cy="4611687"/>
          </a:xfrm>
          <a:prstGeom prst="line">
            <a:avLst/>
          </a:prstGeom>
          <a:ln w="50800">
            <a:solidFill>
              <a:srgbClr val="008000"/>
            </a:solidFill>
          </a:ln>
        </p:spPr>
        <p:style>
          <a:lnRef idx="1">
            <a:schemeClr val="accent1"/>
          </a:lnRef>
          <a:fillRef idx="0">
            <a:schemeClr val="accent1"/>
          </a:fillRef>
          <a:effectRef idx="0">
            <a:schemeClr val="accent1"/>
          </a:effectRef>
          <a:fontRef idx="minor">
            <a:schemeClr val="tx1"/>
          </a:fontRef>
        </p:style>
      </p:cxnSp>
      <p:grpSp>
        <p:nvGrpSpPr>
          <p:cNvPr id="95235" name="Group 23"/>
          <p:cNvGrpSpPr>
            <a:grpSpLocks/>
          </p:cNvGrpSpPr>
          <p:nvPr/>
        </p:nvGrpSpPr>
        <p:grpSpPr bwMode="auto">
          <a:xfrm>
            <a:off x="2214563" y="1847850"/>
            <a:ext cx="1285875" cy="355600"/>
            <a:chOff x="1357290" y="1071546"/>
            <a:chExt cx="1285884" cy="355604"/>
          </a:xfrm>
          <a:solidFill>
            <a:srgbClr val="EEECE1"/>
          </a:solidFill>
        </p:grpSpPr>
        <p:sp>
          <p:nvSpPr>
            <p:cNvPr id="7" name="Rectangle 6"/>
            <p:cNvSpPr/>
            <p:nvPr/>
          </p:nvSpPr>
          <p:spPr>
            <a:xfrm>
              <a:off x="1357290" y="1071546"/>
              <a:ext cx="671517"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a:solidFill>
                    <a:schemeClr val="tx1"/>
                  </a:solidFill>
                  <a:latin typeface="Arial" charset="0"/>
                  <a:ea typeface="ＭＳ Ｐゴシック" charset="0"/>
                  <a:cs typeface="Arial" charset="0"/>
                </a:rPr>
                <a:t>Seq # = 100</a:t>
              </a:r>
            </a:p>
          </p:txBody>
        </p:sp>
        <p:sp>
          <p:nvSpPr>
            <p:cNvPr id="11" name="Rectangle 10"/>
            <p:cNvSpPr/>
            <p:nvPr/>
          </p:nvSpPr>
          <p:spPr>
            <a:xfrm>
              <a:off x="2000231" y="1071546"/>
              <a:ext cx="642943"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a:solidFill>
                    <a:schemeClr val="tx1"/>
                  </a:solidFill>
                  <a:latin typeface="Arial" charset="0"/>
                  <a:ea typeface="ＭＳ Ｐゴシック" charset="0"/>
                  <a:cs typeface="Arial" charset="0"/>
                </a:rPr>
                <a:t>Data</a:t>
              </a:r>
            </a:p>
          </p:txBody>
        </p:sp>
      </p:grpSp>
      <p:cxnSp>
        <p:nvCxnSpPr>
          <p:cNvPr id="12" name="Straight Connector 11"/>
          <p:cNvCxnSpPr/>
          <p:nvPr/>
        </p:nvCxnSpPr>
        <p:spPr>
          <a:xfrm>
            <a:off x="5430838" y="1776413"/>
            <a:ext cx="0" cy="4700590"/>
          </a:xfrm>
          <a:prstGeom prst="line">
            <a:avLst/>
          </a:prstGeom>
          <a:ln w="508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50" idx="1"/>
          </p:cNvCxnSpPr>
          <p:nvPr/>
        </p:nvCxnSpPr>
        <p:spPr>
          <a:xfrm>
            <a:off x="3571875" y="2490788"/>
            <a:ext cx="595367" cy="338059"/>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grpSp>
        <p:nvGrpSpPr>
          <p:cNvPr id="95238" name="Group 24"/>
          <p:cNvGrpSpPr>
            <a:grpSpLocks/>
          </p:cNvGrpSpPr>
          <p:nvPr/>
        </p:nvGrpSpPr>
        <p:grpSpPr bwMode="auto">
          <a:xfrm>
            <a:off x="2214563" y="2490788"/>
            <a:ext cx="1285875" cy="355600"/>
            <a:chOff x="1357290" y="1071546"/>
            <a:chExt cx="1285884" cy="355604"/>
          </a:xfrm>
          <a:solidFill>
            <a:srgbClr val="EEECE1"/>
          </a:solidFill>
        </p:grpSpPr>
        <p:sp>
          <p:nvSpPr>
            <p:cNvPr id="26" name="Rectangle 25"/>
            <p:cNvSpPr/>
            <p:nvPr/>
          </p:nvSpPr>
          <p:spPr>
            <a:xfrm>
              <a:off x="1357290" y="1071546"/>
              <a:ext cx="671517"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a:solidFill>
                    <a:schemeClr val="tx1"/>
                  </a:solidFill>
                  <a:latin typeface="Arial" charset="0"/>
                  <a:ea typeface="ＭＳ Ｐゴシック" charset="0"/>
                  <a:cs typeface="Arial" charset="0"/>
                </a:rPr>
                <a:t>Seq # = 200</a:t>
              </a:r>
            </a:p>
          </p:txBody>
        </p:sp>
        <p:sp>
          <p:nvSpPr>
            <p:cNvPr id="27" name="Rectangle 26"/>
            <p:cNvSpPr/>
            <p:nvPr/>
          </p:nvSpPr>
          <p:spPr>
            <a:xfrm>
              <a:off x="2000231" y="1071546"/>
              <a:ext cx="642943"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a:solidFill>
                    <a:schemeClr val="tx1"/>
                  </a:solidFill>
                  <a:latin typeface="Arial" charset="0"/>
                  <a:ea typeface="ＭＳ Ｐゴシック" charset="0"/>
                  <a:cs typeface="Arial" charset="0"/>
                </a:rPr>
                <a:t>Data</a:t>
              </a:r>
            </a:p>
          </p:txBody>
        </p:sp>
      </p:grpSp>
      <p:grpSp>
        <p:nvGrpSpPr>
          <p:cNvPr id="95239" name="Group 37"/>
          <p:cNvGrpSpPr>
            <a:grpSpLocks/>
          </p:cNvGrpSpPr>
          <p:nvPr/>
        </p:nvGrpSpPr>
        <p:grpSpPr bwMode="auto">
          <a:xfrm>
            <a:off x="5643563" y="2776538"/>
            <a:ext cx="1285875" cy="355600"/>
            <a:chOff x="1357290" y="1071546"/>
            <a:chExt cx="1285884" cy="355604"/>
          </a:xfrm>
          <a:solidFill>
            <a:srgbClr val="EEECE1"/>
          </a:solidFill>
        </p:grpSpPr>
        <p:sp>
          <p:nvSpPr>
            <p:cNvPr id="39" name="Rectangle 38"/>
            <p:cNvSpPr/>
            <p:nvPr/>
          </p:nvSpPr>
          <p:spPr>
            <a:xfrm>
              <a:off x="1357290" y="1071546"/>
              <a:ext cx="671517"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a:solidFill>
                    <a:schemeClr val="tx1"/>
                  </a:solidFill>
                  <a:latin typeface="Arial" charset="0"/>
                  <a:ea typeface="ＭＳ Ｐゴシック" charset="0"/>
                  <a:cs typeface="Arial" charset="0"/>
                </a:rPr>
                <a:t>Ack # = 200</a:t>
              </a:r>
            </a:p>
          </p:txBody>
        </p:sp>
        <p:sp>
          <p:nvSpPr>
            <p:cNvPr id="40" name="Rectangle 39"/>
            <p:cNvSpPr/>
            <p:nvPr/>
          </p:nvSpPr>
          <p:spPr>
            <a:xfrm>
              <a:off x="2000231" y="1071546"/>
              <a:ext cx="642943"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a:solidFill>
                    <a:schemeClr val="tx1"/>
                  </a:solidFill>
                  <a:latin typeface="Arial" charset="0"/>
                  <a:ea typeface="ＭＳ Ｐゴシック" charset="0"/>
                  <a:cs typeface="Arial" charset="0"/>
                </a:rPr>
                <a:t>Data</a:t>
              </a:r>
            </a:p>
          </p:txBody>
        </p:sp>
      </p:grpSp>
      <p:sp>
        <p:nvSpPr>
          <p:cNvPr id="50" name="&quot;No&quot; Symbol 49"/>
          <p:cNvSpPr/>
          <p:nvPr/>
        </p:nvSpPr>
        <p:spPr>
          <a:xfrm>
            <a:off x="4114933" y="2776538"/>
            <a:ext cx="357187" cy="357188"/>
          </a:xfrm>
          <a:prstGeom prst="noSmoking">
            <a:avLst/>
          </a:prstGeom>
          <a:ln>
            <a:solidFill>
              <a:srgbClr val="CC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3200">
              <a:solidFill>
                <a:schemeClr val="tx1"/>
              </a:solidFill>
            </a:endParaRPr>
          </a:p>
        </p:txBody>
      </p:sp>
      <p:cxnSp>
        <p:nvCxnSpPr>
          <p:cNvPr id="54" name="Straight Arrow Connector 53"/>
          <p:cNvCxnSpPr/>
          <p:nvPr/>
        </p:nvCxnSpPr>
        <p:spPr>
          <a:xfrm rot="10800000" flipV="1">
            <a:off x="3571875" y="3066521"/>
            <a:ext cx="1857375" cy="928688"/>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grpSp>
        <p:nvGrpSpPr>
          <p:cNvPr id="95242" name="Group 61"/>
          <p:cNvGrpSpPr>
            <a:grpSpLocks/>
          </p:cNvGrpSpPr>
          <p:nvPr/>
        </p:nvGrpSpPr>
        <p:grpSpPr bwMode="auto">
          <a:xfrm>
            <a:off x="2214563" y="5421313"/>
            <a:ext cx="1285875" cy="355600"/>
            <a:chOff x="1357290" y="1071546"/>
            <a:chExt cx="1285884" cy="355604"/>
          </a:xfrm>
          <a:solidFill>
            <a:srgbClr val="EEECE1"/>
          </a:solidFill>
        </p:grpSpPr>
        <p:sp>
          <p:nvSpPr>
            <p:cNvPr id="63" name="Rectangle 62"/>
            <p:cNvSpPr/>
            <p:nvPr/>
          </p:nvSpPr>
          <p:spPr>
            <a:xfrm>
              <a:off x="1357290" y="1071546"/>
              <a:ext cx="671517"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a:solidFill>
                    <a:schemeClr val="tx1"/>
                  </a:solidFill>
                  <a:latin typeface="Arial" charset="0"/>
                  <a:ea typeface="ＭＳ Ｐゴシック" charset="0"/>
                  <a:cs typeface="Arial" charset="0"/>
                </a:rPr>
                <a:t>Seq # = 200</a:t>
              </a:r>
            </a:p>
          </p:txBody>
        </p:sp>
        <p:sp>
          <p:nvSpPr>
            <p:cNvPr id="64" name="Rectangle 63"/>
            <p:cNvSpPr/>
            <p:nvPr/>
          </p:nvSpPr>
          <p:spPr>
            <a:xfrm>
              <a:off x="2000231" y="1071546"/>
              <a:ext cx="642943"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a:solidFill>
                    <a:schemeClr val="tx1"/>
                  </a:solidFill>
                  <a:latin typeface="Arial" charset="0"/>
                  <a:ea typeface="ＭＳ Ｐゴシック" charset="0"/>
                  <a:cs typeface="Arial" charset="0"/>
                </a:rPr>
                <a:t>Data</a:t>
              </a:r>
            </a:p>
          </p:txBody>
        </p:sp>
      </p:grpSp>
      <p:cxnSp>
        <p:nvCxnSpPr>
          <p:cNvPr id="65" name="Straight Arrow Connector 64"/>
          <p:cNvCxnSpPr/>
          <p:nvPr/>
        </p:nvCxnSpPr>
        <p:spPr>
          <a:xfrm>
            <a:off x="3571875" y="5419725"/>
            <a:ext cx="1857375" cy="85725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37" name="Left Brace 36"/>
          <p:cNvSpPr/>
          <p:nvPr/>
        </p:nvSpPr>
        <p:spPr>
          <a:xfrm>
            <a:off x="3071813" y="2562225"/>
            <a:ext cx="357187" cy="2786063"/>
          </a:xfrm>
          <a:prstGeom prst="leftBrace">
            <a:avLst/>
          </a:prstGeom>
          <a:ln>
            <a:solidFill>
              <a:srgbClr val="008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3200" dirty="0"/>
          </a:p>
        </p:txBody>
      </p:sp>
      <p:sp>
        <p:nvSpPr>
          <p:cNvPr id="95245" name="TextBox 37"/>
          <p:cNvSpPr txBox="1">
            <a:spLocks noChangeArrowheads="1"/>
          </p:cNvSpPr>
          <p:nvPr/>
        </p:nvSpPr>
        <p:spPr bwMode="auto">
          <a:xfrm>
            <a:off x="1752600" y="3750469"/>
            <a:ext cx="1247775" cy="338137"/>
          </a:xfrm>
          <a:prstGeom prst="rect">
            <a:avLst/>
          </a:prstGeom>
          <a:solidFill>
            <a:srgbClr val="FFFFFF"/>
          </a:solidFill>
          <a:ln>
            <a:noFill/>
          </a:ln>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GB" sz="1600" dirty="0">
                <a:latin typeface="Arial" charset="0"/>
                <a:cs typeface="Arial" charset="0"/>
              </a:rPr>
              <a:t>Timeout</a:t>
            </a:r>
          </a:p>
        </p:txBody>
      </p:sp>
      <p:sp>
        <p:nvSpPr>
          <p:cNvPr id="95246" name="TextBox 24"/>
          <p:cNvSpPr txBox="1">
            <a:spLocks noChangeArrowheads="1"/>
          </p:cNvSpPr>
          <p:nvPr/>
        </p:nvSpPr>
        <p:spPr bwMode="auto">
          <a:xfrm>
            <a:off x="2643187" y="1111250"/>
            <a:ext cx="1571625" cy="461963"/>
          </a:xfrm>
          <a:prstGeom prst="rect">
            <a:avLst/>
          </a:prstGeom>
          <a:solidFill>
            <a:srgbClr val="FFFFFF"/>
          </a:solidFill>
          <a:ln>
            <a:noFill/>
          </a:ln>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r>
              <a:rPr lang="en-GB" dirty="0">
                <a:latin typeface="Tw Cen MT" charset="0"/>
              </a:rPr>
              <a:t>Host A</a:t>
            </a:r>
          </a:p>
        </p:txBody>
      </p:sp>
      <p:sp>
        <p:nvSpPr>
          <p:cNvPr id="95247" name="TextBox 27"/>
          <p:cNvSpPr txBox="1">
            <a:spLocks noChangeArrowheads="1"/>
          </p:cNvSpPr>
          <p:nvPr/>
        </p:nvSpPr>
        <p:spPr bwMode="auto">
          <a:xfrm>
            <a:off x="4472120" y="1111250"/>
            <a:ext cx="1711193" cy="461963"/>
          </a:xfrm>
          <a:prstGeom prst="rect">
            <a:avLst/>
          </a:prstGeom>
          <a:solidFill>
            <a:srgbClr val="FFFFFF"/>
          </a:solidFill>
          <a:ln>
            <a:noFill/>
          </a:ln>
          <a:extLst/>
        </p:spPr>
        <p:txBody>
          <a:bodyPr wrap="squar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r>
              <a:rPr lang="en-GB" dirty="0">
                <a:latin typeface="Tw Cen MT" charset="0"/>
              </a:rPr>
              <a:t>Host B</a:t>
            </a:r>
          </a:p>
        </p:txBody>
      </p:sp>
      <p:sp>
        <p:nvSpPr>
          <p:cNvPr id="95248" name="Title 1"/>
          <p:cNvSpPr>
            <a:spLocks noGrp="1"/>
          </p:cNvSpPr>
          <p:nvPr>
            <p:ph type="title"/>
          </p:nvPr>
        </p:nvSpPr>
        <p:spPr>
          <a:xfrm>
            <a:off x="779463" y="381000"/>
            <a:ext cx="7583487" cy="719667"/>
          </a:xfrm>
        </p:spPr>
        <p:txBody>
          <a:bodyPr>
            <a:normAutofit fontScale="90000"/>
          </a:bodyPr>
          <a:lstStyle/>
          <a:p>
            <a:r>
              <a:rPr lang="en-US" dirty="0">
                <a:latin typeface="Trebuchet MS" charset="0"/>
              </a:rPr>
              <a:t>Packet Resent on Timeout</a:t>
            </a:r>
          </a:p>
        </p:txBody>
      </p:sp>
      <p:sp>
        <p:nvSpPr>
          <p:cNvPr id="95249" name="TextBox 1"/>
          <p:cNvSpPr txBox="1">
            <a:spLocks noChangeArrowheads="1"/>
          </p:cNvSpPr>
          <p:nvPr/>
        </p:nvSpPr>
        <p:spPr bwMode="auto">
          <a:xfrm>
            <a:off x="6183313" y="3919538"/>
            <a:ext cx="2505075" cy="646112"/>
          </a:xfrm>
          <a:prstGeom prst="rect">
            <a:avLst/>
          </a:prstGeom>
          <a:solidFill>
            <a:srgbClr val="FFFFFF"/>
          </a:solidFill>
          <a:ln>
            <a:noFill/>
          </a:ln>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sz="1800" dirty="0"/>
              <a:t>No new data arrival to</a:t>
            </a:r>
          </a:p>
          <a:p>
            <a:pPr eaLnBrk="1" hangingPunct="1"/>
            <a:r>
              <a:rPr lang="en-US" sz="1800" dirty="0"/>
              <a:t>Trigger repeat ACK</a:t>
            </a:r>
          </a:p>
        </p:txBody>
      </p:sp>
      <p:sp>
        <p:nvSpPr>
          <p:cNvPr id="3" name="Right Brace 2"/>
          <p:cNvSpPr/>
          <p:nvPr/>
        </p:nvSpPr>
        <p:spPr>
          <a:xfrm>
            <a:off x="5702300" y="3313113"/>
            <a:ext cx="206375" cy="2752725"/>
          </a:xfrm>
          <a:prstGeom prst="rightBrace">
            <a:avLst/>
          </a:prstGeom>
          <a:ln w="9525" cmpd="sng">
            <a:solidFill>
              <a:srgbClr val="008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304800" y="228600"/>
            <a:ext cx="7307263" cy="723900"/>
          </a:xfrm>
        </p:spPr>
        <p:txBody>
          <a:bodyPr/>
          <a:lstStyle/>
          <a:p>
            <a:pPr eaLnBrk="1" hangingPunct="1"/>
            <a:r>
              <a:rPr lang="en-US" sz="3200">
                <a:latin typeface="Times New Roman" charset="0"/>
                <a:cs typeface="Times New Roman" charset="0"/>
              </a:rPr>
              <a:t>What’s the Internet: a service view</a:t>
            </a:r>
            <a:endParaRPr lang="en-US">
              <a:latin typeface="Times New Roman" charset="0"/>
              <a:cs typeface="Times New Roman" charset="0"/>
            </a:endParaRPr>
          </a:p>
        </p:txBody>
      </p:sp>
      <p:sp>
        <p:nvSpPr>
          <p:cNvPr id="25602" name="Rectangle 3"/>
          <p:cNvSpPr>
            <a:spLocks noGrp="1" noChangeArrowheads="1"/>
          </p:cNvSpPr>
          <p:nvPr>
            <p:ph sz="half" idx="1"/>
          </p:nvPr>
        </p:nvSpPr>
        <p:spPr>
          <a:xfrm>
            <a:off x="304800" y="1430338"/>
            <a:ext cx="4640263" cy="3578225"/>
          </a:xfrm>
          <a:solidFill>
            <a:schemeClr val="bg2"/>
          </a:solidFill>
        </p:spPr>
        <p:txBody>
          <a:bodyPr>
            <a:normAutofit fontScale="92500" lnSpcReduction="10000"/>
          </a:bodyPr>
          <a:lstStyle/>
          <a:p>
            <a:pPr eaLnBrk="1" hangingPunct="1"/>
            <a:r>
              <a:rPr lang="en-US" sz="2400" dirty="0">
                <a:solidFill>
                  <a:srgbClr val="FF0000"/>
                </a:solidFill>
                <a:latin typeface="Times New Roman" charset="0"/>
                <a:cs typeface="Times New Roman" charset="0"/>
              </a:rPr>
              <a:t>communication </a:t>
            </a:r>
            <a:r>
              <a:rPr lang="en-US" sz="2400" i="1" dirty="0">
                <a:solidFill>
                  <a:srgbClr val="FF0000"/>
                </a:solidFill>
                <a:latin typeface="Times New Roman" charset="0"/>
                <a:cs typeface="Times New Roman" charset="0"/>
              </a:rPr>
              <a:t>infrastructure </a:t>
            </a:r>
          </a:p>
          <a:p>
            <a:pPr lvl="1" eaLnBrk="1" hangingPunct="1"/>
            <a:r>
              <a:rPr lang="en-US" sz="2200" dirty="0">
                <a:latin typeface="Times New Roman" charset="0"/>
                <a:cs typeface="Times New Roman" charset="0"/>
              </a:rPr>
              <a:t>enables distributed applications:</a:t>
            </a:r>
          </a:p>
          <a:p>
            <a:pPr lvl="1" eaLnBrk="1" hangingPunct="1"/>
            <a:r>
              <a:rPr lang="en-US" dirty="0">
                <a:latin typeface="Times New Roman" charset="0"/>
                <a:cs typeface="Times New Roman" charset="0"/>
              </a:rPr>
              <a:t>Web, VoIP, email, games, e-commerce, file sharing</a:t>
            </a:r>
          </a:p>
          <a:p>
            <a:pPr eaLnBrk="1" hangingPunct="1"/>
            <a:r>
              <a:rPr lang="en-US" sz="2400" dirty="0">
                <a:solidFill>
                  <a:srgbClr val="FF0000"/>
                </a:solidFill>
                <a:latin typeface="Times New Roman" charset="0"/>
                <a:cs typeface="Times New Roman" charset="0"/>
              </a:rPr>
              <a:t>communication </a:t>
            </a:r>
            <a:r>
              <a:rPr lang="en-US" sz="2400" i="1" dirty="0">
                <a:solidFill>
                  <a:srgbClr val="FF0000"/>
                </a:solidFill>
                <a:latin typeface="Times New Roman" charset="0"/>
                <a:cs typeface="Times New Roman" charset="0"/>
              </a:rPr>
              <a:t>services</a:t>
            </a:r>
            <a:r>
              <a:rPr lang="en-US" sz="2400" dirty="0">
                <a:solidFill>
                  <a:srgbClr val="FF0000"/>
                </a:solidFill>
                <a:latin typeface="Times New Roman" charset="0"/>
                <a:cs typeface="Times New Roman" charset="0"/>
              </a:rPr>
              <a:t> provided to apps:</a:t>
            </a:r>
            <a:endParaRPr lang="en-US" sz="2400" dirty="0">
              <a:latin typeface="Times New Roman" charset="0"/>
              <a:cs typeface="Times New Roman" charset="0"/>
            </a:endParaRPr>
          </a:p>
          <a:p>
            <a:pPr lvl="1" eaLnBrk="1" hangingPunct="1"/>
            <a:r>
              <a:rPr lang="en-US" dirty="0">
                <a:latin typeface="Times New Roman" charset="0"/>
                <a:cs typeface="Times New Roman" charset="0"/>
              </a:rPr>
              <a:t>reliable data delivery from source to destination</a:t>
            </a:r>
          </a:p>
          <a:p>
            <a:pPr lvl="1" eaLnBrk="1" hangingPunct="1"/>
            <a:r>
              <a:rPr lang="ja-JP" altLang="en-US" dirty="0">
                <a:latin typeface="Times New Roman" charset="0"/>
                <a:cs typeface="Times New Roman" charset="0"/>
              </a:rPr>
              <a:t>“</a:t>
            </a:r>
            <a:r>
              <a:rPr lang="en-US" altLang="ja-JP" dirty="0">
                <a:latin typeface="Times New Roman" charset="0"/>
                <a:cs typeface="Times New Roman" charset="0"/>
              </a:rPr>
              <a:t>best effort</a:t>
            </a:r>
            <a:r>
              <a:rPr lang="ja-JP" altLang="en-US" dirty="0">
                <a:latin typeface="Times New Roman" charset="0"/>
                <a:cs typeface="Times New Roman" charset="0"/>
              </a:rPr>
              <a:t>”</a:t>
            </a:r>
            <a:r>
              <a:rPr lang="en-US" altLang="ja-JP" dirty="0">
                <a:latin typeface="Times New Roman" charset="0"/>
                <a:cs typeface="Times New Roman" charset="0"/>
              </a:rPr>
              <a:t> (unreliable) data delivery</a:t>
            </a:r>
            <a:endParaRPr lang="en-US" dirty="0">
              <a:latin typeface="Times New Roman" charset="0"/>
              <a:cs typeface="Times New Roman" charset="0"/>
            </a:endParaRPr>
          </a:p>
        </p:txBody>
      </p:sp>
      <p:grpSp>
        <p:nvGrpSpPr>
          <p:cNvPr id="25603" name="Group 583"/>
          <p:cNvGrpSpPr>
            <a:grpSpLocks/>
          </p:cNvGrpSpPr>
          <p:nvPr/>
        </p:nvGrpSpPr>
        <p:grpSpPr bwMode="auto">
          <a:xfrm>
            <a:off x="4989513" y="1639888"/>
            <a:ext cx="3470275" cy="4168775"/>
            <a:chOff x="3143" y="1033"/>
            <a:chExt cx="2186" cy="2626"/>
          </a:xfrm>
        </p:grpSpPr>
        <p:sp>
          <p:nvSpPr>
            <p:cNvPr id="25604" name="Freeform 263"/>
            <p:cNvSpPr>
              <a:spLocks/>
            </p:cNvSpPr>
            <p:nvPr/>
          </p:nvSpPr>
          <p:spPr bwMode="auto">
            <a:xfrm>
              <a:off x="4227" y="2178"/>
              <a:ext cx="828" cy="425"/>
            </a:xfrm>
            <a:custGeom>
              <a:avLst/>
              <a:gdLst>
                <a:gd name="T0" fmla="*/ 382 w 828"/>
                <a:gd name="T1" fmla="*/ 30 h 425"/>
                <a:gd name="T2" fmla="*/ 370 w 828"/>
                <a:gd name="T3" fmla="*/ 30 h 425"/>
                <a:gd name="T4" fmla="*/ 126 w 828"/>
                <a:gd name="T5" fmla="*/ 32 h 425"/>
                <a:gd name="T6" fmla="*/ 6 w 828"/>
                <a:gd name="T7" fmla="*/ 126 h 425"/>
                <a:gd name="T8" fmla="*/ 92 w 828"/>
                <a:gd name="T9" fmla="*/ 274 h 425"/>
                <a:gd name="T10" fmla="*/ 292 w 828"/>
                <a:gd name="T11" fmla="*/ 384 h 425"/>
                <a:gd name="T12" fmla="*/ 540 w 828"/>
                <a:gd name="T13" fmla="*/ 416 h 425"/>
                <a:gd name="T14" fmla="*/ 698 w 828"/>
                <a:gd name="T15" fmla="*/ 330 h 425"/>
                <a:gd name="T16" fmla="*/ 776 w 828"/>
                <a:gd name="T17" fmla="*/ 170 h 425"/>
                <a:gd name="T18" fmla="*/ 792 w 828"/>
                <a:gd name="T19" fmla="*/ 22 h 425"/>
                <a:gd name="T20" fmla="*/ 560 w 828"/>
                <a:gd name="T21" fmla="*/ 38 h 425"/>
                <a:gd name="T22" fmla="*/ 382 w 828"/>
                <a:gd name="T23" fmla="*/ 3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EEECE1"/>
            </a:solidFill>
            <a:ln w="9525">
              <a:solidFill>
                <a:srgbClr val="000000"/>
              </a:solidFill>
              <a:round/>
              <a:headEnd/>
              <a:tailEnd/>
            </a:ln>
            <a:extLst/>
          </p:spPr>
          <p:txBody>
            <a:bodyPr/>
            <a:lstStyle/>
            <a:p>
              <a:endParaRPr lang="en-US"/>
            </a:p>
          </p:txBody>
        </p:sp>
        <p:sp>
          <p:nvSpPr>
            <p:cNvPr id="25605" name="Freeform 264"/>
            <p:cNvSpPr>
              <a:spLocks/>
            </p:cNvSpPr>
            <p:nvPr/>
          </p:nvSpPr>
          <p:spPr bwMode="auto">
            <a:xfrm>
              <a:off x="4239" y="1217"/>
              <a:ext cx="1090" cy="658"/>
            </a:xfrm>
            <a:custGeom>
              <a:avLst/>
              <a:gdLst>
                <a:gd name="T0" fmla="*/ 10266 w 765"/>
                <a:gd name="T1" fmla="*/ 252 h 459"/>
                <a:gd name="T2" fmla="*/ 6957 w 765"/>
                <a:gd name="T3" fmla="*/ 1779 h 459"/>
                <a:gd name="T4" fmla="*/ 2327 w 765"/>
                <a:gd name="T5" fmla="*/ 2550 h 459"/>
                <a:gd name="T6" fmla="*/ 333 w 765"/>
                <a:gd name="T7" fmla="*/ 8603 h 459"/>
                <a:gd name="T8" fmla="*/ 4353 w 765"/>
                <a:gd name="T9" fmla="*/ 11347 h 459"/>
                <a:gd name="T10" fmla="*/ 8367 w 765"/>
                <a:gd name="T11" fmla="*/ 10904 h 459"/>
                <a:gd name="T12" fmla="*/ 14124 w 765"/>
                <a:gd name="T13" fmla="*/ 11347 h 459"/>
                <a:gd name="T14" fmla="*/ 16901 w 765"/>
                <a:gd name="T15" fmla="*/ 11103 h 459"/>
                <a:gd name="T16" fmla="*/ 18192 w 765"/>
                <a:gd name="T17" fmla="*/ 9507 h 459"/>
                <a:gd name="T18" fmla="*/ 18160 w 765"/>
                <a:gd name="T19" fmla="*/ 4044 h 459"/>
                <a:gd name="T20" fmla="*/ 16027 w 765"/>
                <a:gd name="T21" fmla="*/ 866 h 459"/>
                <a:gd name="T22" fmla="*/ 10266 w 765"/>
                <a:gd name="T23" fmla="*/ 252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solidFill>
              <a:srgbClr val="EEECE1"/>
            </a:solidFill>
            <a:ln w="9525">
              <a:solidFill>
                <a:srgbClr val="000000"/>
              </a:solidFill>
              <a:round/>
              <a:headEnd/>
              <a:tailEnd/>
            </a:ln>
            <a:extLst/>
          </p:spPr>
          <p:txBody>
            <a:bodyPr/>
            <a:lstStyle/>
            <a:p>
              <a:endParaRPr lang="en-US"/>
            </a:p>
          </p:txBody>
        </p:sp>
        <p:sp>
          <p:nvSpPr>
            <p:cNvPr id="25606" name="Freeform 265"/>
            <p:cNvSpPr>
              <a:spLocks/>
            </p:cNvSpPr>
            <p:nvPr/>
          </p:nvSpPr>
          <p:spPr bwMode="auto">
            <a:xfrm>
              <a:off x="3143" y="1033"/>
              <a:ext cx="1036" cy="675"/>
            </a:xfrm>
            <a:custGeom>
              <a:avLst/>
              <a:gdLst>
                <a:gd name="T0" fmla="*/ 648 w 1036"/>
                <a:gd name="T1" fmla="*/ 11 h 675"/>
                <a:gd name="T2" fmla="*/ 390 w 1036"/>
                <a:gd name="T3" fmla="*/ 53 h 675"/>
                <a:gd name="T4" fmla="*/ 206 w 1036"/>
                <a:gd name="T5" fmla="*/ 129 h 675"/>
                <a:gd name="T6" fmla="*/ 152 w 1036"/>
                <a:gd name="T7" fmla="*/ 229 h 675"/>
                <a:gd name="T8" fmla="*/ 22 w 1036"/>
                <a:gd name="T9" fmla="*/ 297 h 675"/>
                <a:gd name="T10" fmla="*/ 18 w 1036"/>
                <a:gd name="T11" fmla="*/ 459 h 675"/>
                <a:gd name="T12" fmla="*/ 132 w 1036"/>
                <a:gd name="T13" fmla="*/ 489 h 675"/>
                <a:gd name="T14" fmla="*/ 458 w 1036"/>
                <a:gd name="T15" fmla="*/ 489 h 675"/>
                <a:gd name="T16" fmla="*/ 598 w 1036"/>
                <a:gd name="T17" fmla="*/ 555 h 675"/>
                <a:gd name="T18" fmla="*/ 752 w 1036"/>
                <a:gd name="T19" fmla="*/ 657 h 675"/>
                <a:gd name="T20" fmla="*/ 870 w 1036"/>
                <a:gd name="T21" fmla="*/ 661 h 675"/>
                <a:gd name="T22" fmla="*/ 952 w 1036"/>
                <a:gd name="T23" fmla="*/ 603 h 675"/>
                <a:gd name="T24" fmla="*/ 992 w 1036"/>
                <a:gd name="T25" fmla="*/ 445 h 675"/>
                <a:gd name="T26" fmla="*/ 1018 w 1036"/>
                <a:gd name="T27" fmla="*/ 291 h 675"/>
                <a:gd name="T28" fmla="*/ 1022 w 1036"/>
                <a:gd name="T29" fmla="*/ 107 h 675"/>
                <a:gd name="T30" fmla="*/ 934 w 1036"/>
                <a:gd name="T31" fmla="*/ 17 h 675"/>
                <a:gd name="T32" fmla="*/ 776 w 1036"/>
                <a:gd name="T33" fmla="*/ 3 h 675"/>
                <a:gd name="T34" fmla="*/ 648 w 1036"/>
                <a:gd name="T35" fmla="*/ 11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EEECE1"/>
            </a:solidFill>
            <a:ln w="9525">
              <a:solidFill>
                <a:srgbClr val="000000"/>
              </a:solidFill>
              <a:round/>
              <a:headEnd/>
              <a:tailEnd/>
            </a:ln>
            <a:extLst/>
          </p:spPr>
          <p:txBody>
            <a:bodyPr/>
            <a:lstStyle/>
            <a:p>
              <a:endParaRPr lang="en-US"/>
            </a:p>
          </p:txBody>
        </p:sp>
        <p:grpSp>
          <p:nvGrpSpPr>
            <p:cNvPr id="25607" name="Group 266"/>
            <p:cNvGrpSpPr>
              <a:grpSpLocks/>
            </p:cNvGrpSpPr>
            <p:nvPr/>
          </p:nvGrpSpPr>
          <p:grpSpPr bwMode="auto">
            <a:xfrm>
              <a:off x="3198" y="1874"/>
              <a:ext cx="919" cy="588"/>
              <a:chOff x="2889" y="1631"/>
              <a:chExt cx="980" cy="743"/>
            </a:xfrm>
          </p:grpSpPr>
          <p:sp>
            <p:nvSpPr>
              <p:cNvPr id="25917" name="Rectangle 267"/>
              <p:cNvSpPr>
                <a:spLocks noChangeArrowheads="1"/>
              </p:cNvSpPr>
              <p:nvPr/>
            </p:nvSpPr>
            <p:spPr bwMode="auto">
              <a:xfrm>
                <a:off x="3046" y="1841"/>
                <a:ext cx="663" cy="533"/>
              </a:xfrm>
              <a:prstGeom prst="rect">
                <a:avLst/>
              </a:prstGeom>
              <a:solidFill>
                <a:srgbClr val="EEECE1"/>
              </a:solidFill>
              <a:ln w="9525">
                <a:solidFill>
                  <a:srgbClr val="000000"/>
                </a:solidFill>
                <a:miter lim="800000"/>
                <a:headEnd/>
                <a:tailEnd/>
              </a:ln>
              <a:extLst/>
            </p:spPr>
            <p:txBody>
              <a:bodyPr wrap="none" anchor="ctr"/>
              <a:lstStyle/>
              <a:p>
                <a:endParaRPr lang="en-US"/>
              </a:p>
            </p:txBody>
          </p:sp>
          <p:sp>
            <p:nvSpPr>
              <p:cNvPr id="25918" name="AutoShape 268"/>
              <p:cNvSpPr>
                <a:spLocks noChangeArrowheads="1"/>
              </p:cNvSpPr>
              <p:nvPr/>
            </p:nvSpPr>
            <p:spPr bwMode="auto">
              <a:xfrm>
                <a:off x="2889" y="1631"/>
                <a:ext cx="980" cy="253"/>
              </a:xfrm>
              <a:prstGeom prst="triangle">
                <a:avLst>
                  <a:gd name="adj" fmla="val 50000"/>
                </a:avLst>
              </a:prstGeom>
              <a:solidFill>
                <a:srgbClr val="EEECE1"/>
              </a:solidFill>
              <a:ln w="9525">
                <a:solidFill>
                  <a:srgbClr val="000000"/>
                </a:solidFill>
                <a:miter lim="800000"/>
                <a:headEnd/>
                <a:tailEnd/>
              </a:ln>
              <a:extLst/>
            </p:spPr>
            <p:txBody>
              <a:bodyPr wrap="none" anchor="ctr"/>
              <a:lstStyle/>
              <a:p>
                <a:pPr algn="ctr"/>
                <a:endParaRPr lang="en-US">
                  <a:solidFill>
                    <a:srgbClr val="00CCFF"/>
                  </a:solidFill>
                </a:endParaRPr>
              </a:p>
            </p:txBody>
          </p:sp>
        </p:grpSp>
        <p:grpSp>
          <p:nvGrpSpPr>
            <p:cNvPr id="25608" name="Group 269"/>
            <p:cNvGrpSpPr>
              <a:grpSpLocks/>
            </p:cNvGrpSpPr>
            <p:nvPr/>
          </p:nvGrpSpPr>
          <p:grpSpPr bwMode="auto">
            <a:xfrm>
              <a:off x="3640" y="1154"/>
              <a:ext cx="212" cy="335"/>
              <a:chOff x="3796" y="1043"/>
              <a:chExt cx="865" cy="1237"/>
            </a:xfrm>
          </p:grpSpPr>
          <p:sp>
            <p:nvSpPr>
              <p:cNvPr id="25887" name="Line 270"/>
              <p:cNvSpPr>
                <a:spLocks noChangeShapeType="1"/>
              </p:cNvSpPr>
              <p:nvPr/>
            </p:nvSpPr>
            <p:spPr bwMode="auto">
              <a:xfrm flipH="1">
                <a:off x="3992" y="1481"/>
                <a:ext cx="235" cy="7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888" name="Line 271"/>
              <p:cNvSpPr>
                <a:spLocks noChangeShapeType="1"/>
              </p:cNvSpPr>
              <p:nvPr/>
            </p:nvSpPr>
            <p:spPr bwMode="auto">
              <a:xfrm>
                <a:off x="4227" y="1481"/>
                <a:ext cx="236" cy="7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889" name="Line 272"/>
              <p:cNvSpPr>
                <a:spLocks noChangeShapeType="1"/>
              </p:cNvSpPr>
              <p:nvPr/>
            </p:nvSpPr>
            <p:spPr bwMode="auto">
              <a:xfrm>
                <a:off x="3992" y="2201"/>
                <a:ext cx="235" cy="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890" name="Line 273"/>
              <p:cNvSpPr>
                <a:spLocks noChangeShapeType="1"/>
              </p:cNvSpPr>
              <p:nvPr/>
            </p:nvSpPr>
            <p:spPr bwMode="auto">
              <a:xfrm flipH="1">
                <a:off x="4227" y="2201"/>
                <a:ext cx="236" cy="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891" name="Line 274"/>
              <p:cNvSpPr>
                <a:spLocks noChangeShapeType="1"/>
              </p:cNvSpPr>
              <p:nvPr/>
            </p:nvSpPr>
            <p:spPr bwMode="auto">
              <a:xfrm>
                <a:off x="4227" y="1497"/>
                <a:ext cx="0" cy="78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892" name="Line 275"/>
              <p:cNvSpPr>
                <a:spLocks noChangeShapeType="1"/>
              </p:cNvSpPr>
              <p:nvPr/>
            </p:nvSpPr>
            <p:spPr bwMode="auto">
              <a:xfrm flipV="1">
                <a:off x="3992" y="2127"/>
                <a:ext cx="235" cy="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893" name="Line 276"/>
              <p:cNvSpPr>
                <a:spLocks noChangeShapeType="1"/>
              </p:cNvSpPr>
              <p:nvPr/>
            </p:nvSpPr>
            <p:spPr bwMode="auto">
              <a:xfrm flipH="1" flipV="1">
                <a:off x="4227" y="2127"/>
                <a:ext cx="236"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894" name="Line 277"/>
              <p:cNvSpPr>
                <a:spLocks noChangeShapeType="1"/>
              </p:cNvSpPr>
              <p:nvPr/>
            </p:nvSpPr>
            <p:spPr bwMode="auto">
              <a:xfrm>
                <a:off x="4092" y="1890"/>
                <a:ext cx="135" cy="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895" name="Line 278"/>
              <p:cNvSpPr>
                <a:spLocks noChangeShapeType="1"/>
              </p:cNvSpPr>
              <p:nvPr/>
            </p:nvSpPr>
            <p:spPr bwMode="auto">
              <a:xfrm flipV="1">
                <a:off x="4227" y="1890"/>
                <a:ext cx="143" cy="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896" name="Line 279"/>
              <p:cNvSpPr>
                <a:spLocks noChangeShapeType="1"/>
              </p:cNvSpPr>
              <p:nvPr/>
            </p:nvSpPr>
            <p:spPr bwMode="auto">
              <a:xfrm>
                <a:off x="4047" y="1996"/>
                <a:ext cx="175" cy="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897" name="Line 280"/>
              <p:cNvSpPr>
                <a:spLocks noChangeShapeType="1"/>
              </p:cNvSpPr>
              <p:nvPr/>
            </p:nvSpPr>
            <p:spPr bwMode="auto">
              <a:xfrm flipV="1">
                <a:off x="4227" y="2012"/>
                <a:ext cx="176" cy="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898" name="Line 281"/>
              <p:cNvSpPr>
                <a:spLocks noChangeShapeType="1"/>
              </p:cNvSpPr>
              <p:nvPr/>
            </p:nvSpPr>
            <p:spPr bwMode="auto">
              <a:xfrm flipV="1">
                <a:off x="4227" y="1782"/>
                <a:ext cx="9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899" name="Line 282"/>
              <p:cNvSpPr>
                <a:spLocks noChangeShapeType="1"/>
              </p:cNvSpPr>
              <p:nvPr/>
            </p:nvSpPr>
            <p:spPr bwMode="auto">
              <a:xfrm flipV="1">
                <a:off x="4227" y="1632"/>
                <a:ext cx="57" cy="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900" name="Line 283"/>
              <p:cNvSpPr>
                <a:spLocks noChangeShapeType="1"/>
              </p:cNvSpPr>
              <p:nvPr/>
            </p:nvSpPr>
            <p:spPr bwMode="auto">
              <a:xfrm>
                <a:off x="4126" y="1772"/>
                <a:ext cx="109" cy="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901" name="Line 284"/>
              <p:cNvSpPr>
                <a:spLocks noChangeShapeType="1"/>
              </p:cNvSpPr>
              <p:nvPr/>
            </p:nvSpPr>
            <p:spPr bwMode="auto">
              <a:xfrm>
                <a:off x="4175" y="1625"/>
                <a:ext cx="63" cy="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25902" name="Group 285"/>
              <p:cNvGrpSpPr>
                <a:grpSpLocks/>
              </p:cNvGrpSpPr>
              <p:nvPr/>
            </p:nvGrpSpPr>
            <p:grpSpPr bwMode="auto">
              <a:xfrm>
                <a:off x="4269" y="1415"/>
                <a:ext cx="392" cy="137"/>
                <a:chOff x="4227" y="1360"/>
                <a:chExt cx="863" cy="270"/>
              </a:xfrm>
            </p:grpSpPr>
            <p:sp>
              <p:nvSpPr>
                <p:cNvPr id="25913" name="Line 286"/>
                <p:cNvSpPr>
                  <a:spLocks noChangeShapeType="1"/>
                </p:cNvSpPr>
                <p:nvPr/>
              </p:nvSpPr>
              <p:spPr bwMode="auto">
                <a:xfrm>
                  <a:off x="4227" y="160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914" name="Line 287"/>
                <p:cNvSpPr>
                  <a:spLocks noChangeShapeType="1"/>
                </p:cNvSpPr>
                <p:nvPr/>
              </p:nvSpPr>
              <p:spPr bwMode="auto">
                <a:xfrm rot="6361956" flipH="1" flipV="1">
                  <a:off x="4464" y="1205"/>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915" name="Line 288"/>
                <p:cNvSpPr>
                  <a:spLocks noChangeShapeType="1"/>
                </p:cNvSpPr>
                <p:nvPr/>
              </p:nvSpPr>
              <p:spPr bwMode="auto">
                <a:xfrm rot="6361956">
                  <a:off x="4602" y="1393"/>
                  <a:ext cx="189" cy="20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916" name="Line 289"/>
                <p:cNvSpPr>
                  <a:spLocks noChangeShapeType="1"/>
                </p:cNvSpPr>
                <p:nvPr/>
              </p:nvSpPr>
              <p:spPr bwMode="auto">
                <a:xfrm rot="6361956" flipH="1" flipV="1">
                  <a:off x="4745" y="1286"/>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25903" name="Group 290"/>
              <p:cNvGrpSpPr>
                <a:grpSpLocks/>
              </p:cNvGrpSpPr>
              <p:nvPr/>
            </p:nvGrpSpPr>
            <p:grpSpPr bwMode="auto">
              <a:xfrm rot="5700496">
                <a:off x="4053" y="1170"/>
                <a:ext cx="392" cy="137"/>
                <a:chOff x="4227" y="1360"/>
                <a:chExt cx="863" cy="270"/>
              </a:xfrm>
            </p:grpSpPr>
            <p:sp>
              <p:nvSpPr>
                <p:cNvPr id="25909" name="Line 291"/>
                <p:cNvSpPr>
                  <a:spLocks noChangeShapeType="1"/>
                </p:cNvSpPr>
                <p:nvPr/>
              </p:nvSpPr>
              <p:spPr bwMode="auto">
                <a:xfrm>
                  <a:off x="4227" y="160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910" name="Line 292"/>
                <p:cNvSpPr>
                  <a:spLocks noChangeShapeType="1"/>
                </p:cNvSpPr>
                <p:nvPr/>
              </p:nvSpPr>
              <p:spPr bwMode="auto">
                <a:xfrm rot="6361956" flipH="1" flipV="1">
                  <a:off x="4464" y="1205"/>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911" name="Line 293"/>
                <p:cNvSpPr>
                  <a:spLocks noChangeShapeType="1"/>
                </p:cNvSpPr>
                <p:nvPr/>
              </p:nvSpPr>
              <p:spPr bwMode="auto">
                <a:xfrm rot="6361956">
                  <a:off x="4602" y="1393"/>
                  <a:ext cx="189" cy="20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912" name="Line 294"/>
                <p:cNvSpPr>
                  <a:spLocks noChangeShapeType="1"/>
                </p:cNvSpPr>
                <p:nvPr/>
              </p:nvSpPr>
              <p:spPr bwMode="auto">
                <a:xfrm rot="6361956" flipH="1" flipV="1">
                  <a:off x="4745" y="1286"/>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25904" name="Group 295"/>
              <p:cNvGrpSpPr>
                <a:grpSpLocks/>
              </p:cNvGrpSpPr>
              <p:nvPr/>
            </p:nvGrpSpPr>
            <p:grpSpPr bwMode="auto">
              <a:xfrm rot="10800000">
                <a:off x="3796" y="1402"/>
                <a:ext cx="392" cy="137"/>
                <a:chOff x="4227" y="1360"/>
                <a:chExt cx="863" cy="270"/>
              </a:xfrm>
            </p:grpSpPr>
            <p:sp>
              <p:nvSpPr>
                <p:cNvPr id="25905" name="Line 296"/>
                <p:cNvSpPr>
                  <a:spLocks noChangeShapeType="1"/>
                </p:cNvSpPr>
                <p:nvPr/>
              </p:nvSpPr>
              <p:spPr bwMode="auto">
                <a:xfrm>
                  <a:off x="4227" y="160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906" name="Line 297"/>
                <p:cNvSpPr>
                  <a:spLocks noChangeShapeType="1"/>
                </p:cNvSpPr>
                <p:nvPr/>
              </p:nvSpPr>
              <p:spPr bwMode="auto">
                <a:xfrm rot="6361956" flipH="1" flipV="1">
                  <a:off x="4464" y="1205"/>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907" name="Line 298"/>
                <p:cNvSpPr>
                  <a:spLocks noChangeShapeType="1"/>
                </p:cNvSpPr>
                <p:nvPr/>
              </p:nvSpPr>
              <p:spPr bwMode="auto">
                <a:xfrm rot="6361956">
                  <a:off x="4602" y="1393"/>
                  <a:ext cx="189" cy="20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5908" name="Line 299"/>
                <p:cNvSpPr>
                  <a:spLocks noChangeShapeType="1"/>
                </p:cNvSpPr>
                <p:nvPr/>
              </p:nvSpPr>
              <p:spPr bwMode="auto">
                <a:xfrm rot="6361956" flipH="1" flipV="1">
                  <a:off x="4745" y="1286"/>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grpSp>
          <p:nvGrpSpPr>
            <p:cNvPr id="25609" name="Group 300"/>
            <p:cNvGrpSpPr>
              <a:grpSpLocks/>
            </p:cNvGrpSpPr>
            <p:nvPr/>
          </p:nvGrpSpPr>
          <p:grpSpPr bwMode="auto">
            <a:xfrm>
              <a:off x="3189" y="1364"/>
              <a:ext cx="436" cy="114"/>
              <a:chOff x="3072" y="739"/>
              <a:chExt cx="652" cy="146"/>
            </a:xfrm>
          </p:grpSpPr>
          <p:pic>
            <p:nvPicPr>
              <p:cNvPr id="25884" name="Picture 301" descr="lgv_fqm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85" name="Line 302"/>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86" name="Line 303"/>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5610" name="Picture 304" descr="imgyjav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 y="1183"/>
              <a:ext cx="23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11" name="Group 305"/>
            <p:cNvGrpSpPr>
              <a:grpSpLocks/>
            </p:cNvGrpSpPr>
            <p:nvPr/>
          </p:nvGrpSpPr>
          <p:grpSpPr bwMode="auto">
            <a:xfrm>
              <a:off x="3846" y="1069"/>
              <a:ext cx="256" cy="269"/>
              <a:chOff x="2870" y="1518"/>
              <a:chExt cx="292" cy="320"/>
            </a:xfrm>
          </p:grpSpPr>
          <p:graphicFrame>
            <p:nvGraphicFramePr>
              <p:cNvPr id="25882" name="Object 1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70144" name="Clip" r:id="rId6" imgW="826793" imgH="840481" progId="MS_ClipArt_Gallery.2">
                      <p:embed/>
                    </p:oleObj>
                  </mc:Choice>
                  <mc:Fallback>
                    <p:oleObj name="Clip" r:id="rId6" imgW="826793" imgH="840481" progId="MS_ClipArt_Gallery.2">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5883" name="Object 1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70145" name="Clip" r:id="rId8" imgW="1268227" imgH="1200237" progId="MS_ClipArt_Gallery.2">
                      <p:embed/>
                    </p:oleObj>
                  </mc:Choice>
                  <mc:Fallback>
                    <p:oleObj name="Clip" r:id="rId8" imgW="1268227" imgH="1200237" progId="MS_ClipArt_Gallery.2">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grpSp>
          <p:nvGrpSpPr>
            <p:cNvPr id="25612" name="Group 308"/>
            <p:cNvGrpSpPr>
              <a:grpSpLocks/>
            </p:cNvGrpSpPr>
            <p:nvPr/>
          </p:nvGrpSpPr>
          <p:grpSpPr bwMode="auto">
            <a:xfrm>
              <a:off x="4304" y="2253"/>
              <a:ext cx="228" cy="108"/>
              <a:chOff x="3600" y="219"/>
              <a:chExt cx="360" cy="175"/>
            </a:xfrm>
          </p:grpSpPr>
          <p:sp>
            <p:nvSpPr>
              <p:cNvPr id="25869" name="Oval 30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5870" name="Line 310"/>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71" name="Line 311"/>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72" name="Rectangle 312"/>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5873" name="Oval 31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5874" name="Group 314"/>
              <p:cNvGrpSpPr>
                <a:grpSpLocks/>
              </p:cNvGrpSpPr>
              <p:nvPr/>
            </p:nvGrpSpPr>
            <p:grpSpPr bwMode="auto">
              <a:xfrm>
                <a:off x="3686" y="244"/>
                <a:ext cx="177" cy="66"/>
                <a:chOff x="2848" y="848"/>
                <a:chExt cx="140" cy="98"/>
              </a:xfrm>
            </p:grpSpPr>
            <p:sp>
              <p:nvSpPr>
                <p:cNvPr id="25879" name="Line 315"/>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80" name="Line 316"/>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81" name="Line 317"/>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875" name="Group 318"/>
              <p:cNvGrpSpPr>
                <a:grpSpLocks/>
              </p:cNvGrpSpPr>
              <p:nvPr/>
            </p:nvGrpSpPr>
            <p:grpSpPr bwMode="auto">
              <a:xfrm flipV="1">
                <a:off x="3686" y="243"/>
                <a:ext cx="177" cy="66"/>
                <a:chOff x="2848" y="848"/>
                <a:chExt cx="140" cy="98"/>
              </a:xfrm>
            </p:grpSpPr>
            <p:sp>
              <p:nvSpPr>
                <p:cNvPr id="25876" name="Line 319"/>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77" name="Line 320"/>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78" name="Line 321"/>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5613" name="Group 322"/>
            <p:cNvGrpSpPr>
              <a:grpSpLocks/>
            </p:cNvGrpSpPr>
            <p:nvPr/>
          </p:nvGrpSpPr>
          <p:grpSpPr bwMode="auto">
            <a:xfrm>
              <a:off x="4528" y="2429"/>
              <a:ext cx="228" cy="108"/>
              <a:chOff x="3600" y="219"/>
              <a:chExt cx="360" cy="175"/>
            </a:xfrm>
          </p:grpSpPr>
          <p:sp>
            <p:nvSpPr>
              <p:cNvPr id="25856" name="Oval 32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5857" name="Line 324"/>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58" name="Line 325"/>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59" name="Rectangle 326"/>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5860" name="Oval 32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5861" name="Group 328"/>
              <p:cNvGrpSpPr>
                <a:grpSpLocks/>
              </p:cNvGrpSpPr>
              <p:nvPr/>
            </p:nvGrpSpPr>
            <p:grpSpPr bwMode="auto">
              <a:xfrm>
                <a:off x="3686" y="244"/>
                <a:ext cx="177" cy="66"/>
                <a:chOff x="2848" y="848"/>
                <a:chExt cx="140" cy="98"/>
              </a:xfrm>
            </p:grpSpPr>
            <p:sp>
              <p:nvSpPr>
                <p:cNvPr id="25866" name="Line 329"/>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67" name="Line 330"/>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68" name="Line 331"/>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862" name="Group 332"/>
              <p:cNvGrpSpPr>
                <a:grpSpLocks/>
              </p:cNvGrpSpPr>
              <p:nvPr/>
            </p:nvGrpSpPr>
            <p:grpSpPr bwMode="auto">
              <a:xfrm flipV="1">
                <a:off x="3686" y="243"/>
                <a:ext cx="177" cy="66"/>
                <a:chOff x="2848" y="848"/>
                <a:chExt cx="140" cy="98"/>
              </a:xfrm>
            </p:grpSpPr>
            <p:sp>
              <p:nvSpPr>
                <p:cNvPr id="25863" name="Line 333"/>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64" name="Line 334"/>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65" name="Line 335"/>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5614" name="Group 336"/>
            <p:cNvGrpSpPr>
              <a:grpSpLocks/>
            </p:cNvGrpSpPr>
            <p:nvPr/>
          </p:nvGrpSpPr>
          <p:grpSpPr bwMode="auto">
            <a:xfrm>
              <a:off x="4704" y="2261"/>
              <a:ext cx="228" cy="108"/>
              <a:chOff x="3600" y="219"/>
              <a:chExt cx="360" cy="175"/>
            </a:xfrm>
          </p:grpSpPr>
          <p:sp>
            <p:nvSpPr>
              <p:cNvPr id="25843" name="Oval 33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5844" name="Line 338"/>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45" name="Line 339"/>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46" name="Rectangle 340"/>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5847" name="Oval 34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5848" name="Group 342"/>
              <p:cNvGrpSpPr>
                <a:grpSpLocks/>
              </p:cNvGrpSpPr>
              <p:nvPr/>
            </p:nvGrpSpPr>
            <p:grpSpPr bwMode="auto">
              <a:xfrm>
                <a:off x="3686" y="244"/>
                <a:ext cx="177" cy="66"/>
                <a:chOff x="2848" y="848"/>
                <a:chExt cx="140" cy="98"/>
              </a:xfrm>
            </p:grpSpPr>
            <p:sp>
              <p:nvSpPr>
                <p:cNvPr id="25853" name="Line 343"/>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54" name="Line 344"/>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55" name="Line 345"/>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849" name="Group 346"/>
              <p:cNvGrpSpPr>
                <a:grpSpLocks/>
              </p:cNvGrpSpPr>
              <p:nvPr/>
            </p:nvGrpSpPr>
            <p:grpSpPr bwMode="auto">
              <a:xfrm flipV="1">
                <a:off x="3686" y="243"/>
                <a:ext cx="177" cy="66"/>
                <a:chOff x="2848" y="848"/>
                <a:chExt cx="140" cy="98"/>
              </a:xfrm>
            </p:grpSpPr>
            <p:sp>
              <p:nvSpPr>
                <p:cNvPr id="25850" name="Line 347"/>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51" name="Line 348"/>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52" name="Line 349"/>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5615" name="Group 350"/>
            <p:cNvGrpSpPr>
              <a:grpSpLocks/>
            </p:cNvGrpSpPr>
            <p:nvPr/>
          </p:nvGrpSpPr>
          <p:grpSpPr bwMode="auto">
            <a:xfrm>
              <a:off x="4367" y="1532"/>
              <a:ext cx="221" cy="101"/>
              <a:chOff x="3600" y="219"/>
              <a:chExt cx="360" cy="175"/>
            </a:xfrm>
          </p:grpSpPr>
          <p:sp>
            <p:nvSpPr>
              <p:cNvPr id="25830" name="Oval 35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5831" name="Line 352"/>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32" name="Line 353"/>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33" name="Rectangle 354"/>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5834" name="Oval 35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5835" name="Group 356"/>
              <p:cNvGrpSpPr>
                <a:grpSpLocks/>
              </p:cNvGrpSpPr>
              <p:nvPr/>
            </p:nvGrpSpPr>
            <p:grpSpPr bwMode="auto">
              <a:xfrm>
                <a:off x="3686" y="244"/>
                <a:ext cx="177" cy="66"/>
                <a:chOff x="2848" y="848"/>
                <a:chExt cx="140" cy="98"/>
              </a:xfrm>
            </p:grpSpPr>
            <p:sp>
              <p:nvSpPr>
                <p:cNvPr id="25840" name="Line 357"/>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41" name="Line 358"/>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42" name="Line 359"/>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836" name="Group 360"/>
              <p:cNvGrpSpPr>
                <a:grpSpLocks/>
              </p:cNvGrpSpPr>
              <p:nvPr/>
            </p:nvGrpSpPr>
            <p:grpSpPr bwMode="auto">
              <a:xfrm flipV="1">
                <a:off x="3686" y="243"/>
                <a:ext cx="177" cy="66"/>
                <a:chOff x="2848" y="848"/>
                <a:chExt cx="140" cy="98"/>
              </a:xfrm>
            </p:grpSpPr>
            <p:sp>
              <p:nvSpPr>
                <p:cNvPr id="25837" name="Line 36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38" name="Line 36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39" name="Line 36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5616" name="Group 364"/>
            <p:cNvGrpSpPr>
              <a:grpSpLocks/>
            </p:cNvGrpSpPr>
            <p:nvPr/>
          </p:nvGrpSpPr>
          <p:grpSpPr bwMode="auto">
            <a:xfrm>
              <a:off x="4366" y="1693"/>
              <a:ext cx="228" cy="108"/>
              <a:chOff x="3600" y="219"/>
              <a:chExt cx="360" cy="175"/>
            </a:xfrm>
          </p:grpSpPr>
          <p:sp>
            <p:nvSpPr>
              <p:cNvPr id="25817" name="Oval 36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5818" name="Line 366"/>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19" name="Line 367"/>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20" name="Rectangle 368"/>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5821" name="Oval 36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5822" name="Group 370"/>
              <p:cNvGrpSpPr>
                <a:grpSpLocks/>
              </p:cNvGrpSpPr>
              <p:nvPr/>
            </p:nvGrpSpPr>
            <p:grpSpPr bwMode="auto">
              <a:xfrm>
                <a:off x="3686" y="244"/>
                <a:ext cx="177" cy="66"/>
                <a:chOff x="2848" y="848"/>
                <a:chExt cx="140" cy="98"/>
              </a:xfrm>
            </p:grpSpPr>
            <p:sp>
              <p:nvSpPr>
                <p:cNvPr id="25827" name="Line 37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28" name="Line 37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29" name="Line 37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823" name="Group 374"/>
              <p:cNvGrpSpPr>
                <a:grpSpLocks/>
              </p:cNvGrpSpPr>
              <p:nvPr/>
            </p:nvGrpSpPr>
            <p:grpSpPr bwMode="auto">
              <a:xfrm flipV="1">
                <a:off x="3686" y="243"/>
                <a:ext cx="177" cy="66"/>
                <a:chOff x="2848" y="848"/>
                <a:chExt cx="140" cy="98"/>
              </a:xfrm>
            </p:grpSpPr>
            <p:sp>
              <p:nvSpPr>
                <p:cNvPr id="25824" name="Line 375"/>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25" name="Line 376"/>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26" name="Line 377"/>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5617" name="Group 378"/>
            <p:cNvGrpSpPr>
              <a:grpSpLocks/>
            </p:cNvGrpSpPr>
            <p:nvPr/>
          </p:nvGrpSpPr>
          <p:grpSpPr bwMode="auto">
            <a:xfrm>
              <a:off x="4666" y="1472"/>
              <a:ext cx="210" cy="97"/>
              <a:chOff x="3600" y="219"/>
              <a:chExt cx="360" cy="175"/>
            </a:xfrm>
          </p:grpSpPr>
          <p:sp>
            <p:nvSpPr>
              <p:cNvPr id="25804" name="Oval 37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5805" name="Line 380"/>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06" name="Line 381"/>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07" name="Rectangle 382"/>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5808" name="Oval 38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5809" name="Group 384"/>
              <p:cNvGrpSpPr>
                <a:grpSpLocks/>
              </p:cNvGrpSpPr>
              <p:nvPr/>
            </p:nvGrpSpPr>
            <p:grpSpPr bwMode="auto">
              <a:xfrm>
                <a:off x="3686" y="244"/>
                <a:ext cx="177" cy="66"/>
                <a:chOff x="2848" y="848"/>
                <a:chExt cx="140" cy="98"/>
              </a:xfrm>
            </p:grpSpPr>
            <p:sp>
              <p:nvSpPr>
                <p:cNvPr id="25814" name="Line 385"/>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15" name="Line 386"/>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16" name="Line 387"/>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810" name="Group 388"/>
              <p:cNvGrpSpPr>
                <a:grpSpLocks/>
              </p:cNvGrpSpPr>
              <p:nvPr/>
            </p:nvGrpSpPr>
            <p:grpSpPr bwMode="auto">
              <a:xfrm flipV="1">
                <a:off x="3686" y="243"/>
                <a:ext cx="177" cy="66"/>
                <a:chOff x="2848" y="848"/>
                <a:chExt cx="140" cy="98"/>
              </a:xfrm>
            </p:grpSpPr>
            <p:sp>
              <p:nvSpPr>
                <p:cNvPr id="25811" name="Line 389"/>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12" name="Line 390"/>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13" name="Line 391"/>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5618" name="Group 392"/>
            <p:cNvGrpSpPr>
              <a:grpSpLocks/>
            </p:cNvGrpSpPr>
            <p:nvPr/>
          </p:nvGrpSpPr>
          <p:grpSpPr bwMode="auto">
            <a:xfrm>
              <a:off x="4720" y="1693"/>
              <a:ext cx="228" cy="108"/>
              <a:chOff x="3600" y="219"/>
              <a:chExt cx="360" cy="175"/>
            </a:xfrm>
          </p:grpSpPr>
          <p:sp>
            <p:nvSpPr>
              <p:cNvPr id="25791" name="Oval 39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5792" name="Line 394"/>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93" name="Line 395"/>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94" name="Rectangle 396"/>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5795" name="Oval 39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5796" name="Group 398"/>
              <p:cNvGrpSpPr>
                <a:grpSpLocks/>
              </p:cNvGrpSpPr>
              <p:nvPr/>
            </p:nvGrpSpPr>
            <p:grpSpPr bwMode="auto">
              <a:xfrm>
                <a:off x="3686" y="244"/>
                <a:ext cx="177" cy="66"/>
                <a:chOff x="2848" y="848"/>
                <a:chExt cx="140" cy="98"/>
              </a:xfrm>
            </p:grpSpPr>
            <p:sp>
              <p:nvSpPr>
                <p:cNvPr id="25801" name="Line 399"/>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02" name="Line 400"/>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03" name="Line 401"/>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797" name="Group 402"/>
              <p:cNvGrpSpPr>
                <a:grpSpLocks/>
              </p:cNvGrpSpPr>
              <p:nvPr/>
            </p:nvGrpSpPr>
            <p:grpSpPr bwMode="auto">
              <a:xfrm flipV="1">
                <a:off x="3686" y="243"/>
                <a:ext cx="177" cy="66"/>
                <a:chOff x="2848" y="848"/>
                <a:chExt cx="140" cy="98"/>
              </a:xfrm>
            </p:grpSpPr>
            <p:sp>
              <p:nvSpPr>
                <p:cNvPr id="25798" name="Line 403"/>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99" name="Line 404"/>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800" name="Line 405"/>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5619" name="Group 406"/>
            <p:cNvGrpSpPr>
              <a:grpSpLocks/>
            </p:cNvGrpSpPr>
            <p:nvPr/>
          </p:nvGrpSpPr>
          <p:grpSpPr bwMode="auto">
            <a:xfrm>
              <a:off x="3832" y="1529"/>
              <a:ext cx="220" cy="100"/>
              <a:chOff x="3600" y="219"/>
              <a:chExt cx="360" cy="175"/>
            </a:xfrm>
          </p:grpSpPr>
          <p:sp>
            <p:nvSpPr>
              <p:cNvPr id="25778" name="Oval 40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5779" name="Line 408"/>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80" name="Line 409"/>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81" name="Rectangle 410"/>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5782" name="Oval 41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5783" name="Group 412"/>
              <p:cNvGrpSpPr>
                <a:grpSpLocks/>
              </p:cNvGrpSpPr>
              <p:nvPr/>
            </p:nvGrpSpPr>
            <p:grpSpPr bwMode="auto">
              <a:xfrm>
                <a:off x="3686" y="244"/>
                <a:ext cx="177" cy="66"/>
                <a:chOff x="2848" y="848"/>
                <a:chExt cx="140" cy="98"/>
              </a:xfrm>
            </p:grpSpPr>
            <p:sp>
              <p:nvSpPr>
                <p:cNvPr id="25788" name="Line 413"/>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89" name="Line 414"/>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90" name="Line 415"/>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784" name="Group 416"/>
              <p:cNvGrpSpPr>
                <a:grpSpLocks/>
              </p:cNvGrpSpPr>
              <p:nvPr/>
            </p:nvGrpSpPr>
            <p:grpSpPr bwMode="auto">
              <a:xfrm flipV="1">
                <a:off x="3686" y="243"/>
                <a:ext cx="177" cy="66"/>
                <a:chOff x="2848" y="848"/>
                <a:chExt cx="140" cy="98"/>
              </a:xfrm>
            </p:grpSpPr>
            <p:sp>
              <p:nvSpPr>
                <p:cNvPr id="25785" name="Line 417"/>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86" name="Line 418"/>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87" name="Line 419"/>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5620" name="Group 420"/>
            <p:cNvGrpSpPr>
              <a:grpSpLocks/>
            </p:cNvGrpSpPr>
            <p:nvPr/>
          </p:nvGrpSpPr>
          <p:grpSpPr bwMode="auto">
            <a:xfrm>
              <a:off x="3639" y="2253"/>
              <a:ext cx="220" cy="100"/>
              <a:chOff x="3600" y="219"/>
              <a:chExt cx="360" cy="175"/>
            </a:xfrm>
          </p:grpSpPr>
          <p:sp>
            <p:nvSpPr>
              <p:cNvPr id="25765" name="Oval 42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5766" name="Line 422"/>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67" name="Line 423"/>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68" name="Rectangle 424"/>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5769" name="Oval 42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5770" name="Group 426"/>
              <p:cNvGrpSpPr>
                <a:grpSpLocks/>
              </p:cNvGrpSpPr>
              <p:nvPr/>
            </p:nvGrpSpPr>
            <p:grpSpPr bwMode="auto">
              <a:xfrm>
                <a:off x="3686" y="244"/>
                <a:ext cx="177" cy="66"/>
                <a:chOff x="2848" y="848"/>
                <a:chExt cx="140" cy="98"/>
              </a:xfrm>
            </p:grpSpPr>
            <p:sp>
              <p:nvSpPr>
                <p:cNvPr id="25775" name="Line 427"/>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76" name="Line 428"/>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77" name="Line 429"/>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771" name="Group 430"/>
              <p:cNvGrpSpPr>
                <a:grpSpLocks/>
              </p:cNvGrpSpPr>
              <p:nvPr/>
            </p:nvGrpSpPr>
            <p:grpSpPr bwMode="auto">
              <a:xfrm flipV="1">
                <a:off x="3686" y="243"/>
                <a:ext cx="177" cy="66"/>
                <a:chOff x="2848" y="848"/>
                <a:chExt cx="140" cy="98"/>
              </a:xfrm>
            </p:grpSpPr>
            <p:sp>
              <p:nvSpPr>
                <p:cNvPr id="25772" name="Line 43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73" name="Line 43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74" name="Line 43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5621" name="Line 434"/>
            <p:cNvSpPr>
              <a:spLocks noChangeShapeType="1"/>
            </p:cNvSpPr>
            <p:nvPr/>
          </p:nvSpPr>
          <p:spPr bwMode="auto">
            <a:xfrm flipV="1">
              <a:off x="4396" y="2523"/>
              <a:ext cx="143" cy="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2" name="Line 435"/>
            <p:cNvSpPr>
              <a:spLocks noChangeShapeType="1"/>
            </p:cNvSpPr>
            <p:nvPr/>
          </p:nvSpPr>
          <p:spPr bwMode="auto">
            <a:xfrm>
              <a:off x="4474" y="2358"/>
              <a:ext cx="103" cy="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3" name="Line 436"/>
            <p:cNvSpPr>
              <a:spLocks noChangeShapeType="1"/>
            </p:cNvSpPr>
            <p:nvPr/>
          </p:nvSpPr>
          <p:spPr bwMode="auto">
            <a:xfrm>
              <a:off x="4535" y="2308"/>
              <a:ext cx="1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4" name="Line 437"/>
            <p:cNvSpPr>
              <a:spLocks noChangeShapeType="1"/>
            </p:cNvSpPr>
            <p:nvPr/>
          </p:nvSpPr>
          <p:spPr bwMode="auto">
            <a:xfrm flipV="1">
              <a:off x="4684" y="2362"/>
              <a:ext cx="85" cy="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5" name="Line 438"/>
            <p:cNvSpPr>
              <a:spLocks noChangeShapeType="1"/>
            </p:cNvSpPr>
            <p:nvPr/>
          </p:nvSpPr>
          <p:spPr bwMode="auto">
            <a:xfrm>
              <a:off x="3864" y="2312"/>
              <a:ext cx="4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5626" name="Group 439"/>
            <p:cNvGrpSpPr>
              <a:grpSpLocks/>
            </p:cNvGrpSpPr>
            <p:nvPr/>
          </p:nvGrpSpPr>
          <p:grpSpPr bwMode="auto">
            <a:xfrm>
              <a:off x="3390" y="1979"/>
              <a:ext cx="209" cy="224"/>
              <a:chOff x="2870" y="1518"/>
              <a:chExt cx="292" cy="320"/>
            </a:xfrm>
          </p:grpSpPr>
          <p:graphicFrame>
            <p:nvGraphicFramePr>
              <p:cNvPr id="25763" name="Object 1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70146" name="Clip" r:id="rId10" imgW="826793" imgH="840481" progId="MS_ClipArt_Gallery.2">
                      <p:embed/>
                    </p:oleObj>
                  </mc:Choice>
                  <mc:Fallback>
                    <p:oleObj name="Clip" r:id="rId10" imgW="826793" imgH="840481" progId="MS_ClipArt_Gallery.2">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5764" name="Object 1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70147" name="Clip" r:id="rId11" imgW="1268227" imgH="1200237" progId="MS_ClipArt_Gallery.2">
                      <p:embed/>
                    </p:oleObj>
                  </mc:Choice>
                  <mc:Fallback>
                    <p:oleObj name="Clip" r:id="rId11" imgW="1268227" imgH="1200237" progId="MS_ClipArt_Gallery.2">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grpSp>
          <p:nvGrpSpPr>
            <p:cNvPr id="25627" name="Group 442"/>
            <p:cNvGrpSpPr>
              <a:grpSpLocks/>
            </p:cNvGrpSpPr>
            <p:nvPr/>
          </p:nvGrpSpPr>
          <p:grpSpPr bwMode="auto">
            <a:xfrm>
              <a:off x="3418" y="2211"/>
              <a:ext cx="139" cy="194"/>
              <a:chOff x="2556" y="2689"/>
              <a:chExt cx="183" cy="255"/>
            </a:xfrm>
          </p:grpSpPr>
          <p:pic>
            <p:nvPicPr>
              <p:cNvPr id="25746" name="Picture 443" descr="31u_bnrz[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09" y="2770"/>
                <a:ext cx="1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47" name="Freeform 444"/>
              <p:cNvSpPr>
                <a:spLocks/>
              </p:cNvSpPr>
              <p:nvPr/>
            </p:nvSpPr>
            <p:spPr bwMode="auto">
              <a:xfrm>
                <a:off x="2605" y="2702"/>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8" name="Freeform 445"/>
              <p:cNvSpPr>
                <a:spLocks/>
              </p:cNvSpPr>
              <p:nvPr/>
            </p:nvSpPr>
            <p:spPr bwMode="auto">
              <a:xfrm>
                <a:off x="2661" y="2701"/>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9" name="Freeform 446"/>
              <p:cNvSpPr>
                <a:spLocks/>
              </p:cNvSpPr>
              <p:nvPr/>
            </p:nvSpPr>
            <p:spPr bwMode="auto">
              <a:xfrm>
                <a:off x="2584" y="2694"/>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0" name="Freeform 447"/>
              <p:cNvSpPr>
                <a:spLocks/>
              </p:cNvSpPr>
              <p:nvPr/>
            </p:nvSpPr>
            <p:spPr bwMode="auto">
              <a:xfrm>
                <a:off x="2660" y="2692"/>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1" name="Freeform 448"/>
              <p:cNvSpPr>
                <a:spLocks/>
              </p:cNvSpPr>
              <p:nvPr/>
            </p:nvSpPr>
            <p:spPr bwMode="auto">
              <a:xfrm>
                <a:off x="2564" y="2712"/>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2" name="Freeform 449"/>
              <p:cNvSpPr>
                <a:spLocks/>
              </p:cNvSpPr>
              <p:nvPr/>
            </p:nvSpPr>
            <p:spPr bwMode="auto">
              <a:xfrm>
                <a:off x="2698" y="2689"/>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3" name="Freeform 450"/>
              <p:cNvSpPr>
                <a:spLocks/>
              </p:cNvSpPr>
              <p:nvPr/>
            </p:nvSpPr>
            <p:spPr bwMode="auto">
              <a:xfrm>
                <a:off x="2653" y="2750"/>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4" name="Freeform 451"/>
              <p:cNvSpPr>
                <a:spLocks/>
              </p:cNvSpPr>
              <p:nvPr/>
            </p:nvSpPr>
            <p:spPr bwMode="auto">
              <a:xfrm>
                <a:off x="2647" y="2733"/>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5" name="Freeform 452"/>
              <p:cNvSpPr>
                <a:spLocks/>
              </p:cNvSpPr>
              <p:nvPr/>
            </p:nvSpPr>
            <p:spPr bwMode="auto">
              <a:xfrm>
                <a:off x="2641" y="2722"/>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6" name="Freeform 453"/>
              <p:cNvSpPr>
                <a:spLocks/>
              </p:cNvSpPr>
              <p:nvPr/>
            </p:nvSpPr>
            <p:spPr bwMode="auto">
              <a:xfrm>
                <a:off x="2636" y="2714"/>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7" name="Freeform 454"/>
              <p:cNvSpPr>
                <a:spLocks/>
              </p:cNvSpPr>
              <p:nvPr/>
            </p:nvSpPr>
            <p:spPr bwMode="auto">
              <a:xfrm>
                <a:off x="2596" y="2704"/>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8" name="Freeform 455"/>
              <p:cNvSpPr>
                <a:spLocks/>
              </p:cNvSpPr>
              <p:nvPr/>
            </p:nvSpPr>
            <p:spPr bwMode="auto">
              <a:xfrm>
                <a:off x="2652" y="2704"/>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9" name="Freeform 456"/>
              <p:cNvSpPr>
                <a:spLocks/>
              </p:cNvSpPr>
              <p:nvPr/>
            </p:nvSpPr>
            <p:spPr bwMode="auto">
              <a:xfrm>
                <a:off x="2575" y="2697"/>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0" name="Freeform 457"/>
              <p:cNvSpPr>
                <a:spLocks/>
              </p:cNvSpPr>
              <p:nvPr/>
            </p:nvSpPr>
            <p:spPr bwMode="auto">
              <a:xfrm>
                <a:off x="2650" y="2695"/>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1" name="Freeform 458"/>
              <p:cNvSpPr>
                <a:spLocks/>
              </p:cNvSpPr>
              <p:nvPr/>
            </p:nvSpPr>
            <p:spPr bwMode="auto">
              <a:xfrm>
                <a:off x="2556" y="2718"/>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2" name="Freeform 459"/>
              <p:cNvSpPr>
                <a:spLocks/>
              </p:cNvSpPr>
              <p:nvPr/>
            </p:nvSpPr>
            <p:spPr bwMode="auto">
              <a:xfrm>
                <a:off x="2689" y="2692"/>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aphicFrame>
          <p:nvGraphicFramePr>
            <p:cNvPr id="25628" name="Object 2"/>
            <p:cNvGraphicFramePr>
              <a:graphicFrameLocks noChangeAspect="1"/>
            </p:cNvGraphicFramePr>
            <p:nvPr/>
          </p:nvGraphicFramePr>
          <p:xfrm>
            <a:off x="3660" y="2006"/>
            <a:ext cx="207" cy="173"/>
          </p:xfrm>
          <a:graphic>
            <a:graphicData uri="http://schemas.openxmlformats.org/presentationml/2006/ole">
              <mc:AlternateContent xmlns:mc="http://schemas.openxmlformats.org/markup-compatibility/2006">
                <mc:Choice xmlns:v="urn:schemas-microsoft-com:vml" Requires="v">
                  <p:oleObj spid="_x0000_s170148" name="Clip" r:id="rId13" imgW="1307079" imgH="1083682" progId="MS_ClipArt_Gallery.2">
                    <p:embed/>
                  </p:oleObj>
                </mc:Choice>
                <mc:Fallback>
                  <p:oleObj name="Clip" r:id="rId13" imgW="1307079" imgH="1083682" progId="MS_ClipArt_Gallery.2">
                    <p:embed/>
                    <p:pic>
                      <p:nvPicPr>
                        <p:cNvPr id="0"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60" y="2006"/>
                          <a:ext cx="2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5629" name="Line 461"/>
            <p:cNvSpPr>
              <a:spLocks noChangeShapeType="1"/>
            </p:cNvSpPr>
            <p:nvPr/>
          </p:nvSpPr>
          <p:spPr bwMode="auto">
            <a:xfrm>
              <a:off x="4050" y="1586"/>
              <a:ext cx="321" cy="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0" name="Line 462"/>
            <p:cNvSpPr>
              <a:spLocks noChangeShapeType="1"/>
            </p:cNvSpPr>
            <p:nvPr/>
          </p:nvSpPr>
          <p:spPr bwMode="auto">
            <a:xfrm>
              <a:off x="3777" y="1478"/>
              <a:ext cx="96" cy="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1" name="Freeform 463"/>
            <p:cNvSpPr>
              <a:spLocks/>
            </p:cNvSpPr>
            <p:nvPr/>
          </p:nvSpPr>
          <p:spPr bwMode="auto">
            <a:xfrm>
              <a:off x="3348" y="2742"/>
              <a:ext cx="1877" cy="917"/>
            </a:xfrm>
            <a:custGeom>
              <a:avLst/>
              <a:gdLst>
                <a:gd name="T0" fmla="*/ 889 w 1877"/>
                <a:gd name="T1" fmla="*/ 23 h 917"/>
                <a:gd name="T2" fmla="*/ 692 w 1877"/>
                <a:gd name="T3" fmla="*/ 109 h 917"/>
                <a:gd name="T4" fmla="*/ 415 w 1877"/>
                <a:gd name="T5" fmla="*/ 91 h 917"/>
                <a:gd name="T6" fmla="*/ 112 w 1877"/>
                <a:gd name="T7" fmla="*/ 170 h 917"/>
                <a:gd name="T8" fmla="*/ 50 w 1877"/>
                <a:gd name="T9" fmla="*/ 353 h 917"/>
                <a:gd name="T10" fmla="*/ 14 w 1877"/>
                <a:gd name="T11" fmla="*/ 528 h 917"/>
                <a:gd name="T12" fmla="*/ 139 w 1877"/>
                <a:gd name="T13" fmla="*/ 650 h 917"/>
                <a:gd name="T14" fmla="*/ 505 w 1877"/>
                <a:gd name="T15" fmla="*/ 781 h 917"/>
                <a:gd name="T16" fmla="*/ 933 w 1877"/>
                <a:gd name="T17" fmla="*/ 886 h 917"/>
                <a:gd name="T18" fmla="*/ 1370 w 1877"/>
                <a:gd name="T19" fmla="*/ 901 h 917"/>
                <a:gd name="T20" fmla="*/ 1676 w 1877"/>
                <a:gd name="T21" fmla="*/ 793 h 917"/>
                <a:gd name="T22" fmla="*/ 1860 w 1877"/>
                <a:gd name="T23" fmla="*/ 624 h 917"/>
                <a:gd name="T24" fmla="*/ 1776 w 1877"/>
                <a:gd name="T25" fmla="*/ 219 h 917"/>
                <a:gd name="T26" fmla="*/ 1503 w 1877"/>
                <a:gd name="T27" fmla="*/ 100 h 917"/>
                <a:gd name="T28" fmla="*/ 1200 w 1877"/>
                <a:gd name="T29" fmla="*/ 13 h 917"/>
                <a:gd name="T30" fmla="*/ 889 w 1877"/>
                <a:gd name="T31" fmla="*/ 23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EEECE1"/>
            </a:solidFill>
            <a:ln w="9525">
              <a:solidFill>
                <a:srgbClr val="000000"/>
              </a:solidFill>
              <a:round/>
              <a:headEnd/>
              <a:tailEnd/>
            </a:ln>
            <a:extLst/>
          </p:spPr>
          <p:txBody>
            <a:bodyPr/>
            <a:lstStyle/>
            <a:p>
              <a:endParaRPr lang="en-US"/>
            </a:p>
          </p:txBody>
        </p:sp>
        <p:sp>
          <p:nvSpPr>
            <p:cNvPr id="25632" name="Line 464"/>
            <p:cNvSpPr>
              <a:spLocks noChangeShapeType="1"/>
            </p:cNvSpPr>
            <p:nvPr/>
          </p:nvSpPr>
          <p:spPr bwMode="auto">
            <a:xfrm rot="-5400000">
              <a:off x="4757" y="3206"/>
              <a:ext cx="330" cy="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5633" name="Group 465"/>
            <p:cNvGrpSpPr>
              <a:grpSpLocks/>
            </p:cNvGrpSpPr>
            <p:nvPr/>
          </p:nvGrpSpPr>
          <p:grpSpPr bwMode="auto">
            <a:xfrm>
              <a:off x="4702" y="3292"/>
              <a:ext cx="125" cy="230"/>
              <a:chOff x="4180" y="783"/>
              <a:chExt cx="150" cy="307"/>
            </a:xfrm>
          </p:grpSpPr>
          <p:sp>
            <p:nvSpPr>
              <p:cNvPr id="25738" name="AutoShape 46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739" name="Rectangle 46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740" name="Rectangle 46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25741" name="AutoShape 46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25742" name="Line 47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43" name="Line 47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44" name="Rectangle 47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5745" name="Rectangle 47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5634" name="Line 474"/>
            <p:cNvSpPr>
              <a:spLocks noChangeShapeType="1"/>
            </p:cNvSpPr>
            <p:nvPr/>
          </p:nvSpPr>
          <p:spPr bwMode="auto">
            <a:xfrm rot="5400000" flipV="1">
              <a:off x="4849" y="3383"/>
              <a:ext cx="2" cy="5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35" name="Line 475"/>
            <p:cNvSpPr>
              <a:spLocks noChangeShapeType="1"/>
            </p:cNvSpPr>
            <p:nvPr/>
          </p:nvSpPr>
          <p:spPr bwMode="auto">
            <a:xfrm rot="-5400000">
              <a:off x="4966" y="3179"/>
              <a:ext cx="0" cy="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5636" name="Group 476"/>
            <p:cNvGrpSpPr>
              <a:grpSpLocks/>
            </p:cNvGrpSpPr>
            <p:nvPr/>
          </p:nvGrpSpPr>
          <p:grpSpPr bwMode="auto">
            <a:xfrm>
              <a:off x="4701" y="2996"/>
              <a:ext cx="316" cy="148"/>
              <a:chOff x="3600" y="219"/>
              <a:chExt cx="360" cy="175"/>
            </a:xfrm>
          </p:grpSpPr>
          <p:sp>
            <p:nvSpPr>
              <p:cNvPr id="25725" name="Oval 47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5726" name="Line 478"/>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27" name="Line 479"/>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28" name="Rectangle 480"/>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5729" name="Oval 48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5730" name="Group 482"/>
              <p:cNvGrpSpPr>
                <a:grpSpLocks/>
              </p:cNvGrpSpPr>
              <p:nvPr/>
            </p:nvGrpSpPr>
            <p:grpSpPr bwMode="auto">
              <a:xfrm>
                <a:off x="3686" y="244"/>
                <a:ext cx="177" cy="66"/>
                <a:chOff x="2848" y="848"/>
                <a:chExt cx="140" cy="98"/>
              </a:xfrm>
            </p:grpSpPr>
            <p:sp>
              <p:nvSpPr>
                <p:cNvPr id="25735" name="Line 483"/>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36" name="Line 484"/>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37" name="Line 485"/>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731" name="Group 486"/>
              <p:cNvGrpSpPr>
                <a:grpSpLocks/>
              </p:cNvGrpSpPr>
              <p:nvPr/>
            </p:nvGrpSpPr>
            <p:grpSpPr bwMode="auto">
              <a:xfrm flipV="1">
                <a:off x="3686" y="243"/>
                <a:ext cx="177" cy="66"/>
                <a:chOff x="2848" y="848"/>
                <a:chExt cx="140" cy="98"/>
              </a:xfrm>
            </p:grpSpPr>
            <p:sp>
              <p:nvSpPr>
                <p:cNvPr id="25732" name="Line 487"/>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33" name="Line 488"/>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34" name="Line 489"/>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5637" name="Group 490"/>
            <p:cNvGrpSpPr>
              <a:grpSpLocks/>
            </p:cNvGrpSpPr>
            <p:nvPr/>
          </p:nvGrpSpPr>
          <p:grpSpPr bwMode="auto">
            <a:xfrm>
              <a:off x="4187" y="2822"/>
              <a:ext cx="316" cy="148"/>
              <a:chOff x="3600" y="219"/>
              <a:chExt cx="360" cy="175"/>
            </a:xfrm>
          </p:grpSpPr>
          <p:sp>
            <p:nvSpPr>
              <p:cNvPr id="25712" name="Oval 49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5713" name="Line 492"/>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14" name="Line 493"/>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15" name="Rectangle 494"/>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5716" name="Oval 49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5717" name="Group 496"/>
              <p:cNvGrpSpPr>
                <a:grpSpLocks/>
              </p:cNvGrpSpPr>
              <p:nvPr/>
            </p:nvGrpSpPr>
            <p:grpSpPr bwMode="auto">
              <a:xfrm>
                <a:off x="3686" y="244"/>
                <a:ext cx="177" cy="66"/>
                <a:chOff x="2848" y="848"/>
                <a:chExt cx="140" cy="98"/>
              </a:xfrm>
            </p:grpSpPr>
            <p:sp>
              <p:nvSpPr>
                <p:cNvPr id="25722" name="Line 497"/>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23" name="Line 498"/>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24" name="Line 499"/>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718" name="Group 500"/>
              <p:cNvGrpSpPr>
                <a:grpSpLocks/>
              </p:cNvGrpSpPr>
              <p:nvPr/>
            </p:nvGrpSpPr>
            <p:grpSpPr bwMode="auto">
              <a:xfrm flipV="1">
                <a:off x="3686" y="243"/>
                <a:ext cx="177" cy="66"/>
                <a:chOff x="2848" y="848"/>
                <a:chExt cx="140" cy="98"/>
              </a:xfrm>
            </p:grpSpPr>
            <p:sp>
              <p:nvSpPr>
                <p:cNvPr id="25719" name="Line 50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20" name="Line 50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21" name="Line 50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5638" name="Group 504"/>
            <p:cNvGrpSpPr>
              <a:grpSpLocks/>
            </p:cNvGrpSpPr>
            <p:nvPr/>
          </p:nvGrpSpPr>
          <p:grpSpPr bwMode="auto">
            <a:xfrm>
              <a:off x="3768" y="3014"/>
              <a:ext cx="316" cy="148"/>
              <a:chOff x="3600" y="219"/>
              <a:chExt cx="360" cy="175"/>
            </a:xfrm>
          </p:grpSpPr>
          <p:sp>
            <p:nvSpPr>
              <p:cNvPr id="25699" name="Oval 50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5700" name="Line 506"/>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01" name="Line 507"/>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02" name="Rectangle 508"/>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5703" name="Oval 50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5704" name="Group 510"/>
              <p:cNvGrpSpPr>
                <a:grpSpLocks/>
              </p:cNvGrpSpPr>
              <p:nvPr/>
            </p:nvGrpSpPr>
            <p:grpSpPr bwMode="auto">
              <a:xfrm>
                <a:off x="3686" y="244"/>
                <a:ext cx="177" cy="66"/>
                <a:chOff x="2848" y="848"/>
                <a:chExt cx="140" cy="98"/>
              </a:xfrm>
            </p:grpSpPr>
            <p:sp>
              <p:nvSpPr>
                <p:cNvPr id="25709" name="Line 51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10" name="Line 51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11" name="Line 51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705" name="Group 514"/>
              <p:cNvGrpSpPr>
                <a:grpSpLocks/>
              </p:cNvGrpSpPr>
              <p:nvPr/>
            </p:nvGrpSpPr>
            <p:grpSpPr bwMode="auto">
              <a:xfrm flipV="1">
                <a:off x="3686" y="243"/>
                <a:ext cx="177" cy="66"/>
                <a:chOff x="2848" y="848"/>
                <a:chExt cx="140" cy="98"/>
              </a:xfrm>
            </p:grpSpPr>
            <p:sp>
              <p:nvSpPr>
                <p:cNvPr id="25706" name="Line 515"/>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07" name="Line 516"/>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08" name="Line 517"/>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5639" name="Line 518"/>
            <p:cNvSpPr>
              <a:spLocks noChangeShapeType="1"/>
            </p:cNvSpPr>
            <p:nvPr/>
          </p:nvSpPr>
          <p:spPr bwMode="auto">
            <a:xfrm>
              <a:off x="4470" y="2955"/>
              <a:ext cx="226" cy="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0" name="Line 519"/>
            <p:cNvSpPr>
              <a:spLocks noChangeShapeType="1"/>
            </p:cNvSpPr>
            <p:nvPr/>
          </p:nvSpPr>
          <p:spPr bwMode="auto">
            <a:xfrm flipV="1">
              <a:off x="4059" y="2963"/>
              <a:ext cx="175"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1" name="Line 520"/>
            <p:cNvSpPr>
              <a:spLocks noChangeShapeType="1"/>
            </p:cNvSpPr>
            <p:nvPr/>
          </p:nvSpPr>
          <p:spPr bwMode="auto">
            <a:xfrm flipV="1">
              <a:off x="4086" y="3091"/>
              <a:ext cx="6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2" name="Line 521"/>
            <p:cNvSpPr>
              <a:spLocks noChangeShapeType="1"/>
            </p:cNvSpPr>
            <p:nvPr/>
          </p:nvSpPr>
          <p:spPr bwMode="auto">
            <a:xfrm flipH="1">
              <a:off x="3642" y="2931"/>
              <a:ext cx="160" cy="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3" name="Line 522"/>
            <p:cNvSpPr>
              <a:spLocks noChangeShapeType="1"/>
            </p:cNvSpPr>
            <p:nvPr/>
          </p:nvSpPr>
          <p:spPr bwMode="auto">
            <a:xfrm>
              <a:off x="3658" y="2963"/>
              <a:ext cx="1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4" name="Line 523"/>
            <p:cNvSpPr>
              <a:spLocks noChangeShapeType="1"/>
            </p:cNvSpPr>
            <p:nvPr/>
          </p:nvSpPr>
          <p:spPr bwMode="auto">
            <a:xfrm>
              <a:off x="3570" y="3175"/>
              <a:ext cx="9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5" name="Line 524"/>
            <p:cNvSpPr>
              <a:spLocks noChangeShapeType="1"/>
            </p:cNvSpPr>
            <p:nvPr/>
          </p:nvSpPr>
          <p:spPr bwMode="auto">
            <a:xfrm>
              <a:off x="3729" y="3225"/>
              <a:ext cx="3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6" name="Line 525"/>
            <p:cNvSpPr>
              <a:spLocks noChangeShapeType="1"/>
            </p:cNvSpPr>
            <p:nvPr/>
          </p:nvSpPr>
          <p:spPr bwMode="auto">
            <a:xfrm flipH="1">
              <a:off x="3880" y="3167"/>
              <a:ext cx="34" cy="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7" name="Line 526"/>
            <p:cNvSpPr>
              <a:spLocks noChangeShapeType="1"/>
            </p:cNvSpPr>
            <p:nvPr/>
          </p:nvSpPr>
          <p:spPr bwMode="auto">
            <a:xfrm>
              <a:off x="3762" y="3223"/>
              <a:ext cx="1" cy="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8" name="Line 527"/>
            <p:cNvSpPr>
              <a:spLocks noChangeShapeType="1"/>
            </p:cNvSpPr>
            <p:nvPr/>
          </p:nvSpPr>
          <p:spPr bwMode="auto">
            <a:xfrm flipH="1" flipV="1">
              <a:off x="4012" y="322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5649" name="Object 3"/>
            <p:cNvGraphicFramePr>
              <a:graphicFrameLocks noChangeAspect="1"/>
            </p:cNvGraphicFramePr>
            <p:nvPr/>
          </p:nvGraphicFramePr>
          <p:xfrm>
            <a:off x="3417" y="3101"/>
            <a:ext cx="216" cy="180"/>
          </p:xfrm>
          <a:graphic>
            <a:graphicData uri="http://schemas.openxmlformats.org/presentationml/2006/ole">
              <mc:AlternateContent xmlns:mc="http://schemas.openxmlformats.org/markup-compatibility/2006">
                <mc:Choice xmlns:v="urn:schemas-microsoft-com:vml" Requires="v">
                  <p:oleObj spid="_x0000_s170149" name="Clip" r:id="rId15" imgW="1307079" imgH="1083682" progId="MS_ClipArt_Gallery.2">
                    <p:embed/>
                  </p:oleObj>
                </mc:Choice>
                <mc:Fallback>
                  <p:oleObj name="Clip" r:id="rId15" imgW="1307079" imgH="1083682" progId="MS_ClipArt_Gallery.2">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7" y="3101"/>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5650" name="Object 4"/>
            <p:cNvGraphicFramePr>
              <a:graphicFrameLocks noChangeAspect="1"/>
            </p:cNvGraphicFramePr>
            <p:nvPr/>
          </p:nvGraphicFramePr>
          <p:xfrm>
            <a:off x="3521" y="2901"/>
            <a:ext cx="216" cy="180"/>
          </p:xfrm>
          <a:graphic>
            <a:graphicData uri="http://schemas.openxmlformats.org/presentationml/2006/ole">
              <mc:AlternateContent xmlns:mc="http://schemas.openxmlformats.org/markup-compatibility/2006">
                <mc:Choice xmlns:v="urn:schemas-microsoft-com:vml" Requires="v">
                  <p:oleObj spid="_x0000_s170150" name="Clip" r:id="rId16" imgW="1307079" imgH="1083682" progId="MS_ClipArt_Gallery.2">
                    <p:embed/>
                  </p:oleObj>
                </mc:Choice>
                <mc:Fallback>
                  <p:oleObj name="Clip" r:id="rId16" imgW="1307079" imgH="1083682" progId="MS_ClipArt_Gallery.2">
                    <p:embed/>
                    <p:pic>
                      <p:nvPicPr>
                        <p:cNvPr id="0"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21" y="2901"/>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5651" name="Object 5"/>
            <p:cNvGraphicFramePr>
              <a:graphicFrameLocks noChangeAspect="1"/>
            </p:cNvGraphicFramePr>
            <p:nvPr/>
          </p:nvGraphicFramePr>
          <p:xfrm>
            <a:off x="3689" y="3261"/>
            <a:ext cx="216" cy="180"/>
          </p:xfrm>
          <a:graphic>
            <a:graphicData uri="http://schemas.openxmlformats.org/presentationml/2006/ole">
              <mc:AlternateContent xmlns:mc="http://schemas.openxmlformats.org/markup-compatibility/2006">
                <mc:Choice xmlns:v="urn:schemas-microsoft-com:vml" Requires="v">
                  <p:oleObj spid="_x0000_s170151" name="Clip" r:id="rId17" imgW="1307079" imgH="1083682" progId="MS_ClipArt_Gallery.2">
                    <p:embed/>
                  </p:oleObj>
                </mc:Choice>
                <mc:Fallback>
                  <p:oleObj name="Clip" r:id="rId17" imgW="1307079" imgH="1083682" progId="MS_ClipArt_Gallery.2">
                    <p:embed/>
                    <p:pic>
                      <p:nvPicPr>
                        <p:cNvPr id="0"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89" y="3261"/>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5652" name="Object 6"/>
            <p:cNvGraphicFramePr>
              <a:graphicFrameLocks noChangeAspect="1"/>
            </p:cNvGraphicFramePr>
            <p:nvPr/>
          </p:nvGraphicFramePr>
          <p:xfrm>
            <a:off x="3903" y="3263"/>
            <a:ext cx="216" cy="180"/>
          </p:xfrm>
          <a:graphic>
            <a:graphicData uri="http://schemas.openxmlformats.org/presentationml/2006/ole">
              <mc:AlternateContent xmlns:mc="http://schemas.openxmlformats.org/markup-compatibility/2006">
                <mc:Choice xmlns:v="urn:schemas-microsoft-com:vml" Requires="v">
                  <p:oleObj spid="_x0000_s170152" name="Clip" r:id="rId18" imgW="1307079" imgH="1083682" progId="MS_ClipArt_Gallery.2">
                    <p:embed/>
                  </p:oleObj>
                </mc:Choice>
                <mc:Fallback>
                  <p:oleObj name="Clip" r:id="rId18" imgW="1307079" imgH="1083682" progId="MS_ClipArt_Gallery.2">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03" y="3263"/>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5653" name="Group 532"/>
            <p:cNvGrpSpPr>
              <a:grpSpLocks/>
            </p:cNvGrpSpPr>
            <p:nvPr/>
          </p:nvGrpSpPr>
          <p:grpSpPr bwMode="auto">
            <a:xfrm>
              <a:off x="4475" y="3342"/>
              <a:ext cx="172" cy="215"/>
              <a:chOff x="2870" y="1518"/>
              <a:chExt cx="292" cy="320"/>
            </a:xfrm>
          </p:grpSpPr>
          <p:graphicFrame>
            <p:nvGraphicFramePr>
              <p:cNvPr id="25697" name="Object 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70153" name="Clip" r:id="rId19" imgW="826793" imgH="840481" progId="MS_ClipArt_Gallery.2">
                      <p:embed/>
                    </p:oleObj>
                  </mc:Choice>
                  <mc:Fallback>
                    <p:oleObj name="Clip" r:id="rId19" imgW="826793" imgH="840481" progId="MS_ClipArt_Gallery.2">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5698" name="Object 1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70154" name="Clip" r:id="rId20" imgW="1268227" imgH="1200237" progId="MS_ClipArt_Gallery.2">
                      <p:embed/>
                    </p:oleObj>
                  </mc:Choice>
                  <mc:Fallback>
                    <p:oleObj name="Clip" r:id="rId20" imgW="1268227" imgH="1200237" progId="MS_ClipArt_Gallery.2">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grpSp>
          <p:nvGrpSpPr>
            <p:cNvPr id="25654" name="Group 535"/>
            <p:cNvGrpSpPr>
              <a:grpSpLocks/>
            </p:cNvGrpSpPr>
            <p:nvPr/>
          </p:nvGrpSpPr>
          <p:grpSpPr bwMode="auto">
            <a:xfrm>
              <a:off x="4191" y="3374"/>
              <a:ext cx="220" cy="203"/>
              <a:chOff x="2870" y="1518"/>
              <a:chExt cx="292" cy="320"/>
            </a:xfrm>
          </p:grpSpPr>
          <p:graphicFrame>
            <p:nvGraphicFramePr>
              <p:cNvPr id="25695" name="Object 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70155" name="Clip" r:id="rId21" imgW="826793" imgH="840481" progId="MS_ClipArt_Gallery.2">
                      <p:embed/>
                    </p:oleObj>
                  </mc:Choice>
                  <mc:Fallback>
                    <p:oleObj name="Clip" r:id="rId21" imgW="826793" imgH="840481" progId="MS_ClipArt_Gallery.2">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5696" name="Object 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70156" name="Clip" r:id="rId22" imgW="1268227" imgH="1200237" progId="MS_ClipArt_Gallery.2">
                      <p:embed/>
                    </p:oleObj>
                  </mc:Choice>
                  <mc:Fallback>
                    <p:oleObj name="Clip" r:id="rId22" imgW="1268227" imgH="1200237" progId="MS_ClipArt_Gallery.2">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grpSp>
          <p:nvGrpSpPr>
            <p:cNvPr id="25655" name="Group 538"/>
            <p:cNvGrpSpPr>
              <a:grpSpLocks/>
            </p:cNvGrpSpPr>
            <p:nvPr/>
          </p:nvGrpSpPr>
          <p:grpSpPr bwMode="auto">
            <a:xfrm>
              <a:off x="4290" y="3130"/>
              <a:ext cx="183" cy="255"/>
              <a:chOff x="2556" y="2689"/>
              <a:chExt cx="183" cy="255"/>
            </a:xfrm>
          </p:grpSpPr>
          <p:pic>
            <p:nvPicPr>
              <p:cNvPr id="25678" name="Picture 539" descr="31u_bnrz[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09" y="2770"/>
                <a:ext cx="1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79" name="Freeform 540"/>
              <p:cNvSpPr>
                <a:spLocks/>
              </p:cNvSpPr>
              <p:nvPr/>
            </p:nvSpPr>
            <p:spPr bwMode="auto">
              <a:xfrm>
                <a:off x="2605" y="2702"/>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0" name="Freeform 541"/>
              <p:cNvSpPr>
                <a:spLocks/>
              </p:cNvSpPr>
              <p:nvPr/>
            </p:nvSpPr>
            <p:spPr bwMode="auto">
              <a:xfrm>
                <a:off x="2661" y="2701"/>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1" name="Freeform 542"/>
              <p:cNvSpPr>
                <a:spLocks/>
              </p:cNvSpPr>
              <p:nvPr/>
            </p:nvSpPr>
            <p:spPr bwMode="auto">
              <a:xfrm>
                <a:off x="2584" y="2694"/>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2" name="Freeform 543"/>
              <p:cNvSpPr>
                <a:spLocks/>
              </p:cNvSpPr>
              <p:nvPr/>
            </p:nvSpPr>
            <p:spPr bwMode="auto">
              <a:xfrm>
                <a:off x="2660" y="2692"/>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3" name="Freeform 544"/>
              <p:cNvSpPr>
                <a:spLocks/>
              </p:cNvSpPr>
              <p:nvPr/>
            </p:nvSpPr>
            <p:spPr bwMode="auto">
              <a:xfrm>
                <a:off x="2564" y="2712"/>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4" name="Freeform 545"/>
              <p:cNvSpPr>
                <a:spLocks/>
              </p:cNvSpPr>
              <p:nvPr/>
            </p:nvSpPr>
            <p:spPr bwMode="auto">
              <a:xfrm>
                <a:off x="2698" y="2689"/>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5" name="Freeform 546"/>
              <p:cNvSpPr>
                <a:spLocks/>
              </p:cNvSpPr>
              <p:nvPr/>
            </p:nvSpPr>
            <p:spPr bwMode="auto">
              <a:xfrm>
                <a:off x="2653" y="2750"/>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6" name="Freeform 547"/>
              <p:cNvSpPr>
                <a:spLocks/>
              </p:cNvSpPr>
              <p:nvPr/>
            </p:nvSpPr>
            <p:spPr bwMode="auto">
              <a:xfrm>
                <a:off x="2647" y="2733"/>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7" name="Freeform 548"/>
              <p:cNvSpPr>
                <a:spLocks/>
              </p:cNvSpPr>
              <p:nvPr/>
            </p:nvSpPr>
            <p:spPr bwMode="auto">
              <a:xfrm>
                <a:off x="2641" y="2722"/>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8" name="Freeform 549"/>
              <p:cNvSpPr>
                <a:spLocks/>
              </p:cNvSpPr>
              <p:nvPr/>
            </p:nvSpPr>
            <p:spPr bwMode="auto">
              <a:xfrm>
                <a:off x="2636" y="2714"/>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9" name="Freeform 550"/>
              <p:cNvSpPr>
                <a:spLocks/>
              </p:cNvSpPr>
              <p:nvPr/>
            </p:nvSpPr>
            <p:spPr bwMode="auto">
              <a:xfrm>
                <a:off x="2596" y="2704"/>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0" name="Freeform 551"/>
              <p:cNvSpPr>
                <a:spLocks/>
              </p:cNvSpPr>
              <p:nvPr/>
            </p:nvSpPr>
            <p:spPr bwMode="auto">
              <a:xfrm>
                <a:off x="2652" y="2704"/>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1" name="Freeform 552"/>
              <p:cNvSpPr>
                <a:spLocks/>
              </p:cNvSpPr>
              <p:nvPr/>
            </p:nvSpPr>
            <p:spPr bwMode="auto">
              <a:xfrm>
                <a:off x="2575" y="2697"/>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2" name="Freeform 553"/>
              <p:cNvSpPr>
                <a:spLocks/>
              </p:cNvSpPr>
              <p:nvPr/>
            </p:nvSpPr>
            <p:spPr bwMode="auto">
              <a:xfrm>
                <a:off x="2650" y="2695"/>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3" name="Freeform 554"/>
              <p:cNvSpPr>
                <a:spLocks/>
              </p:cNvSpPr>
              <p:nvPr/>
            </p:nvSpPr>
            <p:spPr bwMode="auto">
              <a:xfrm>
                <a:off x="2556" y="2718"/>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4" name="Freeform 555"/>
              <p:cNvSpPr>
                <a:spLocks/>
              </p:cNvSpPr>
              <p:nvPr/>
            </p:nvSpPr>
            <p:spPr bwMode="auto">
              <a:xfrm>
                <a:off x="2689" y="2692"/>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5656" name="Line 556"/>
            <p:cNvSpPr>
              <a:spLocks noChangeShapeType="1"/>
            </p:cNvSpPr>
            <p:nvPr/>
          </p:nvSpPr>
          <p:spPr bwMode="auto">
            <a:xfrm>
              <a:off x="4063" y="3139"/>
              <a:ext cx="317" cy="1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57" name="Line 557"/>
            <p:cNvSpPr>
              <a:spLocks noChangeShapeType="1"/>
            </p:cNvSpPr>
            <p:nvPr/>
          </p:nvSpPr>
          <p:spPr bwMode="auto">
            <a:xfrm>
              <a:off x="3716" y="3098"/>
              <a:ext cx="5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5658" name="Group 558"/>
            <p:cNvGrpSpPr>
              <a:grpSpLocks/>
            </p:cNvGrpSpPr>
            <p:nvPr/>
          </p:nvGrpSpPr>
          <p:grpSpPr bwMode="auto">
            <a:xfrm>
              <a:off x="4961" y="3136"/>
              <a:ext cx="131" cy="258"/>
              <a:chOff x="4180" y="783"/>
              <a:chExt cx="150" cy="307"/>
            </a:xfrm>
          </p:grpSpPr>
          <p:sp>
            <p:nvSpPr>
              <p:cNvPr id="25670" name="AutoShape 559"/>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71" name="Rectangle 560"/>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72" name="Rectangle 56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25673" name="AutoShape 56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25674" name="Line 563"/>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5" name="Line 564"/>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6" name="Rectangle 56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5677" name="Rectangle 566"/>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5659" name="Line 567"/>
            <p:cNvSpPr>
              <a:spLocks noChangeShapeType="1"/>
            </p:cNvSpPr>
            <p:nvPr/>
          </p:nvSpPr>
          <p:spPr bwMode="auto">
            <a:xfrm flipH="1">
              <a:off x="3772" y="2167"/>
              <a:ext cx="2"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0" name="Line 568"/>
            <p:cNvSpPr>
              <a:spLocks noChangeShapeType="1"/>
            </p:cNvSpPr>
            <p:nvPr/>
          </p:nvSpPr>
          <p:spPr bwMode="auto">
            <a:xfrm flipV="1">
              <a:off x="4589" y="1526"/>
              <a:ext cx="78" cy="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1" name="Line 569"/>
            <p:cNvSpPr>
              <a:spLocks noChangeShapeType="1"/>
            </p:cNvSpPr>
            <p:nvPr/>
          </p:nvSpPr>
          <p:spPr bwMode="auto">
            <a:xfrm>
              <a:off x="4480" y="1635"/>
              <a:ext cx="0" cy="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2" name="Line 570"/>
            <p:cNvSpPr>
              <a:spLocks noChangeShapeType="1"/>
            </p:cNvSpPr>
            <p:nvPr/>
          </p:nvSpPr>
          <p:spPr bwMode="auto">
            <a:xfrm flipV="1">
              <a:off x="4596" y="1570"/>
              <a:ext cx="166"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3" name="Line 571"/>
            <p:cNvSpPr>
              <a:spLocks noChangeShapeType="1"/>
            </p:cNvSpPr>
            <p:nvPr/>
          </p:nvSpPr>
          <p:spPr bwMode="auto">
            <a:xfrm>
              <a:off x="4818" y="1569"/>
              <a:ext cx="0" cy="1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4" name="Line 572"/>
            <p:cNvSpPr>
              <a:spLocks noChangeShapeType="1"/>
            </p:cNvSpPr>
            <p:nvPr/>
          </p:nvSpPr>
          <p:spPr bwMode="auto">
            <a:xfrm>
              <a:off x="4600" y="1762"/>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5" name="Line 573"/>
            <p:cNvSpPr>
              <a:spLocks noChangeShapeType="1"/>
            </p:cNvSpPr>
            <p:nvPr/>
          </p:nvSpPr>
          <p:spPr bwMode="auto">
            <a:xfrm flipV="1">
              <a:off x="3526" y="2308"/>
              <a:ext cx="106" cy="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6" name="Line 574"/>
            <p:cNvSpPr>
              <a:spLocks noChangeShapeType="1"/>
            </p:cNvSpPr>
            <p:nvPr/>
          </p:nvSpPr>
          <p:spPr bwMode="auto">
            <a:xfrm flipV="1">
              <a:off x="4861" y="1380"/>
              <a:ext cx="150"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7" name="Line 575"/>
            <p:cNvSpPr>
              <a:spLocks noChangeShapeType="1"/>
            </p:cNvSpPr>
            <p:nvPr/>
          </p:nvSpPr>
          <p:spPr bwMode="auto">
            <a:xfrm>
              <a:off x="4949" y="1756"/>
              <a:ext cx="1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8" name="Line 576"/>
            <p:cNvSpPr>
              <a:spLocks noChangeShapeType="1"/>
            </p:cNvSpPr>
            <p:nvPr/>
          </p:nvSpPr>
          <p:spPr bwMode="auto">
            <a:xfrm flipH="1">
              <a:off x="4411" y="1804"/>
              <a:ext cx="62" cy="4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9" name="Line 577"/>
            <p:cNvSpPr>
              <a:spLocks noChangeShapeType="1"/>
            </p:cNvSpPr>
            <p:nvPr/>
          </p:nvSpPr>
          <p:spPr bwMode="auto">
            <a:xfrm flipH="1">
              <a:off x="4783" y="1804"/>
              <a:ext cx="70" cy="4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a:off x="3571875" y="1990725"/>
            <a:ext cx="1857375" cy="85725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3571874" y="1776413"/>
            <a:ext cx="1589" cy="4700590"/>
          </a:xfrm>
          <a:prstGeom prst="line">
            <a:avLst/>
          </a:prstGeom>
          <a:ln w="50800">
            <a:solidFill>
              <a:srgbClr val="008000"/>
            </a:solidFill>
          </a:ln>
        </p:spPr>
        <p:style>
          <a:lnRef idx="1">
            <a:schemeClr val="accent1"/>
          </a:lnRef>
          <a:fillRef idx="0">
            <a:schemeClr val="accent1"/>
          </a:fillRef>
          <a:effectRef idx="0">
            <a:schemeClr val="accent1"/>
          </a:effectRef>
          <a:fontRef idx="minor">
            <a:schemeClr val="tx1"/>
          </a:fontRef>
        </p:style>
      </p:cxnSp>
      <p:grpSp>
        <p:nvGrpSpPr>
          <p:cNvPr id="97283" name="Group 23"/>
          <p:cNvGrpSpPr>
            <a:grpSpLocks/>
          </p:cNvGrpSpPr>
          <p:nvPr/>
        </p:nvGrpSpPr>
        <p:grpSpPr bwMode="auto">
          <a:xfrm>
            <a:off x="2214563" y="1847850"/>
            <a:ext cx="1285875" cy="355600"/>
            <a:chOff x="1357290" y="1071546"/>
            <a:chExt cx="1285884" cy="355604"/>
          </a:xfrm>
          <a:solidFill>
            <a:srgbClr val="EEECE1"/>
          </a:solidFill>
        </p:grpSpPr>
        <p:sp>
          <p:nvSpPr>
            <p:cNvPr id="7" name="Rectangle 6"/>
            <p:cNvSpPr/>
            <p:nvPr/>
          </p:nvSpPr>
          <p:spPr>
            <a:xfrm>
              <a:off x="1357290" y="1071546"/>
              <a:ext cx="671517"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a:solidFill>
                    <a:schemeClr val="tx1"/>
                  </a:solidFill>
                  <a:latin typeface="Arial" charset="0"/>
                  <a:ea typeface="ＭＳ Ｐゴシック" charset="0"/>
                  <a:cs typeface="Arial" charset="0"/>
                </a:rPr>
                <a:t>Seq # = 100</a:t>
              </a:r>
            </a:p>
          </p:txBody>
        </p:sp>
        <p:sp>
          <p:nvSpPr>
            <p:cNvPr id="11" name="Rectangle 10"/>
            <p:cNvSpPr/>
            <p:nvPr/>
          </p:nvSpPr>
          <p:spPr>
            <a:xfrm>
              <a:off x="2000231" y="1071546"/>
              <a:ext cx="642943"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a:solidFill>
                    <a:schemeClr val="tx1"/>
                  </a:solidFill>
                  <a:latin typeface="Arial" charset="0"/>
                  <a:ea typeface="ＭＳ Ｐゴシック" charset="0"/>
                  <a:cs typeface="Arial" charset="0"/>
                </a:rPr>
                <a:t>Data</a:t>
              </a:r>
            </a:p>
          </p:txBody>
        </p:sp>
      </p:grpSp>
      <p:cxnSp>
        <p:nvCxnSpPr>
          <p:cNvPr id="12" name="Straight Connector 11"/>
          <p:cNvCxnSpPr/>
          <p:nvPr/>
        </p:nvCxnSpPr>
        <p:spPr>
          <a:xfrm>
            <a:off x="5430838" y="1776413"/>
            <a:ext cx="0" cy="4700592"/>
          </a:xfrm>
          <a:prstGeom prst="line">
            <a:avLst/>
          </a:prstGeom>
          <a:ln w="50800">
            <a:solidFill>
              <a:srgbClr val="008000"/>
            </a:solidFill>
          </a:ln>
        </p:spPr>
        <p:style>
          <a:lnRef idx="1">
            <a:schemeClr val="accent1"/>
          </a:lnRef>
          <a:fillRef idx="0">
            <a:schemeClr val="accent1"/>
          </a:fillRef>
          <a:effectRef idx="0">
            <a:schemeClr val="accent1"/>
          </a:effectRef>
          <a:fontRef idx="minor">
            <a:schemeClr val="tx1"/>
          </a:fontRef>
        </p:style>
      </p:cxnSp>
      <p:grpSp>
        <p:nvGrpSpPr>
          <p:cNvPr id="97285" name="Group 24"/>
          <p:cNvGrpSpPr>
            <a:grpSpLocks/>
          </p:cNvGrpSpPr>
          <p:nvPr/>
        </p:nvGrpSpPr>
        <p:grpSpPr bwMode="auto">
          <a:xfrm>
            <a:off x="2214563" y="2490788"/>
            <a:ext cx="1285875" cy="355600"/>
            <a:chOff x="1357290" y="1071546"/>
            <a:chExt cx="1285884" cy="355604"/>
          </a:xfrm>
          <a:solidFill>
            <a:srgbClr val="EEECE1"/>
          </a:solidFill>
        </p:grpSpPr>
        <p:sp>
          <p:nvSpPr>
            <p:cNvPr id="26" name="Rectangle 25"/>
            <p:cNvSpPr/>
            <p:nvPr/>
          </p:nvSpPr>
          <p:spPr>
            <a:xfrm>
              <a:off x="1357290" y="1071546"/>
              <a:ext cx="671517"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a:solidFill>
                    <a:schemeClr val="tx1"/>
                  </a:solidFill>
                  <a:latin typeface="Arial" charset="0"/>
                  <a:ea typeface="ＭＳ Ｐゴシック" charset="0"/>
                  <a:cs typeface="Arial" charset="0"/>
                </a:rPr>
                <a:t>Seq # = 200</a:t>
              </a:r>
            </a:p>
          </p:txBody>
        </p:sp>
        <p:sp>
          <p:nvSpPr>
            <p:cNvPr id="27" name="Rectangle 26"/>
            <p:cNvSpPr/>
            <p:nvPr/>
          </p:nvSpPr>
          <p:spPr>
            <a:xfrm>
              <a:off x="2000231" y="1071546"/>
              <a:ext cx="642943"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a:solidFill>
                    <a:schemeClr val="tx1"/>
                  </a:solidFill>
                  <a:latin typeface="Arial" charset="0"/>
                  <a:ea typeface="ＭＳ Ｐゴシック" charset="0"/>
                  <a:cs typeface="Arial" charset="0"/>
                </a:rPr>
                <a:t>Data</a:t>
              </a:r>
            </a:p>
          </p:txBody>
        </p:sp>
      </p:grpSp>
      <p:grpSp>
        <p:nvGrpSpPr>
          <p:cNvPr id="97286" name="Group 28"/>
          <p:cNvGrpSpPr>
            <a:grpSpLocks/>
          </p:cNvGrpSpPr>
          <p:nvPr/>
        </p:nvGrpSpPr>
        <p:grpSpPr bwMode="auto">
          <a:xfrm>
            <a:off x="2214563" y="3062288"/>
            <a:ext cx="1285875" cy="355600"/>
            <a:chOff x="1357290" y="1071546"/>
            <a:chExt cx="1285884" cy="355604"/>
          </a:xfrm>
          <a:solidFill>
            <a:srgbClr val="EEECE1"/>
          </a:solidFill>
        </p:grpSpPr>
        <p:sp>
          <p:nvSpPr>
            <p:cNvPr id="30" name="Rectangle 29"/>
            <p:cNvSpPr/>
            <p:nvPr/>
          </p:nvSpPr>
          <p:spPr>
            <a:xfrm>
              <a:off x="1357290" y="1071546"/>
              <a:ext cx="671517"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a:solidFill>
                    <a:schemeClr val="tx1"/>
                  </a:solidFill>
                  <a:latin typeface="Arial" charset="0"/>
                  <a:ea typeface="ＭＳ Ｐゴシック" charset="0"/>
                  <a:cs typeface="Arial" charset="0"/>
                </a:rPr>
                <a:t>Seq # = 300</a:t>
              </a:r>
            </a:p>
          </p:txBody>
        </p:sp>
        <p:sp>
          <p:nvSpPr>
            <p:cNvPr id="31" name="Rectangle 30"/>
            <p:cNvSpPr/>
            <p:nvPr/>
          </p:nvSpPr>
          <p:spPr>
            <a:xfrm>
              <a:off x="2000231" y="1071546"/>
              <a:ext cx="642943"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a:solidFill>
                    <a:schemeClr val="tx1"/>
                  </a:solidFill>
                  <a:latin typeface="Arial" charset="0"/>
                  <a:ea typeface="ＭＳ Ｐゴシック" charset="0"/>
                  <a:cs typeface="Arial" charset="0"/>
                </a:rPr>
                <a:t>Data</a:t>
              </a:r>
            </a:p>
          </p:txBody>
        </p:sp>
      </p:grpSp>
      <p:grpSp>
        <p:nvGrpSpPr>
          <p:cNvPr id="97287" name="Group 37"/>
          <p:cNvGrpSpPr>
            <a:grpSpLocks/>
          </p:cNvGrpSpPr>
          <p:nvPr/>
        </p:nvGrpSpPr>
        <p:grpSpPr bwMode="auto">
          <a:xfrm>
            <a:off x="5643563" y="2776538"/>
            <a:ext cx="1285875" cy="355600"/>
            <a:chOff x="1357290" y="1071546"/>
            <a:chExt cx="1285884" cy="355604"/>
          </a:xfrm>
          <a:solidFill>
            <a:srgbClr val="EEECE1"/>
          </a:solidFill>
        </p:grpSpPr>
        <p:sp>
          <p:nvSpPr>
            <p:cNvPr id="39" name="Rectangle 38"/>
            <p:cNvSpPr/>
            <p:nvPr/>
          </p:nvSpPr>
          <p:spPr>
            <a:xfrm>
              <a:off x="1357290" y="1071546"/>
              <a:ext cx="671517"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a:solidFill>
                    <a:schemeClr val="tx1"/>
                  </a:solidFill>
                  <a:latin typeface="Arial" charset="0"/>
                  <a:ea typeface="ＭＳ Ｐゴシック" charset="0"/>
                  <a:cs typeface="Arial" charset="0"/>
                </a:rPr>
                <a:t>Ack # = 200</a:t>
              </a:r>
            </a:p>
          </p:txBody>
        </p:sp>
        <p:sp>
          <p:nvSpPr>
            <p:cNvPr id="40" name="Rectangle 39"/>
            <p:cNvSpPr/>
            <p:nvPr/>
          </p:nvSpPr>
          <p:spPr>
            <a:xfrm>
              <a:off x="2000231" y="1071546"/>
              <a:ext cx="642943"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a:solidFill>
                    <a:schemeClr val="tx1"/>
                  </a:solidFill>
                  <a:latin typeface="Arial" charset="0"/>
                  <a:ea typeface="ＭＳ Ｐゴシック" charset="0"/>
                  <a:cs typeface="Arial" charset="0"/>
                </a:rPr>
                <a:t>Data</a:t>
              </a:r>
            </a:p>
          </p:txBody>
        </p:sp>
      </p:grpSp>
      <p:cxnSp>
        <p:nvCxnSpPr>
          <p:cNvPr id="48" name="Straight Arrow Connector 47"/>
          <p:cNvCxnSpPr/>
          <p:nvPr/>
        </p:nvCxnSpPr>
        <p:spPr>
          <a:xfrm>
            <a:off x="3571875" y="3205163"/>
            <a:ext cx="1857375" cy="85725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50" name="&quot;No&quot; Symbol 49"/>
          <p:cNvSpPr/>
          <p:nvPr/>
        </p:nvSpPr>
        <p:spPr>
          <a:xfrm>
            <a:off x="3857625" y="4276725"/>
            <a:ext cx="357188" cy="357188"/>
          </a:xfrm>
          <a:prstGeom prst="noSmoking">
            <a:avLst/>
          </a:prstGeom>
          <a:ln>
            <a:solidFill>
              <a:srgbClr val="CC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3200">
              <a:solidFill>
                <a:schemeClr val="tx1"/>
              </a:solidFill>
            </a:endParaRPr>
          </a:p>
        </p:txBody>
      </p:sp>
      <p:grpSp>
        <p:nvGrpSpPr>
          <p:cNvPr id="97290" name="Group 50"/>
          <p:cNvGrpSpPr>
            <a:grpSpLocks/>
          </p:cNvGrpSpPr>
          <p:nvPr/>
        </p:nvGrpSpPr>
        <p:grpSpPr bwMode="auto">
          <a:xfrm>
            <a:off x="5643563" y="3921125"/>
            <a:ext cx="1285875" cy="355600"/>
            <a:chOff x="1357290" y="1071546"/>
            <a:chExt cx="1285884" cy="355604"/>
          </a:xfrm>
          <a:solidFill>
            <a:srgbClr val="EEECE1"/>
          </a:solidFill>
        </p:grpSpPr>
        <p:sp>
          <p:nvSpPr>
            <p:cNvPr id="52" name="Rectangle 51"/>
            <p:cNvSpPr/>
            <p:nvPr/>
          </p:nvSpPr>
          <p:spPr>
            <a:xfrm>
              <a:off x="1357290" y="1071546"/>
              <a:ext cx="671517"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a:solidFill>
                    <a:schemeClr val="tx1"/>
                  </a:solidFill>
                  <a:latin typeface="Arial" charset="0"/>
                  <a:ea typeface="ＭＳ Ｐゴシック" charset="0"/>
                  <a:cs typeface="Arial" charset="0"/>
                </a:rPr>
                <a:t>Ack # = 400</a:t>
              </a:r>
            </a:p>
          </p:txBody>
        </p:sp>
        <p:sp>
          <p:nvSpPr>
            <p:cNvPr id="53" name="Rectangle 52"/>
            <p:cNvSpPr/>
            <p:nvPr/>
          </p:nvSpPr>
          <p:spPr>
            <a:xfrm>
              <a:off x="2000231" y="1071546"/>
              <a:ext cx="642943"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a:solidFill>
                    <a:schemeClr val="tx1"/>
                  </a:solidFill>
                  <a:latin typeface="Arial" charset="0"/>
                  <a:ea typeface="ＭＳ Ｐゴシック" charset="0"/>
                  <a:cs typeface="Arial" charset="0"/>
                </a:rPr>
                <a:t>Data</a:t>
              </a:r>
            </a:p>
          </p:txBody>
        </p:sp>
      </p:grpSp>
      <p:cxnSp>
        <p:nvCxnSpPr>
          <p:cNvPr id="54" name="Straight Arrow Connector 53"/>
          <p:cNvCxnSpPr/>
          <p:nvPr/>
        </p:nvCxnSpPr>
        <p:spPr>
          <a:xfrm rot="10800000" flipV="1">
            <a:off x="3571875" y="2919413"/>
            <a:ext cx="1857375" cy="1214437"/>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0800000" flipV="1">
            <a:off x="3571875" y="4062413"/>
            <a:ext cx="1857375" cy="1214437"/>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571875" y="2633663"/>
            <a:ext cx="1857375" cy="85725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grpSp>
        <p:nvGrpSpPr>
          <p:cNvPr id="97294" name="Group 50"/>
          <p:cNvGrpSpPr>
            <a:grpSpLocks/>
          </p:cNvGrpSpPr>
          <p:nvPr/>
        </p:nvGrpSpPr>
        <p:grpSpPr bwMode="auto">
          <a:xfrm>
            <a:off x="5643563" y="3348038"/>
            <a:ext cx="1285875" cy="355600"/>
            <a:chOff x="1357290" y="1071546"/>
            <a:chExt cx="1285884" cy="355604"/>
          </a:xfrm>
          <a:solidFill>
            <a:srgbClr val="EEECE1"/>
          </a:solidFill>
        </p:grpSpPr>
        <p:sp>
          <p:nvSpPr>
            <p:cNvPr id="38" name="Rectangle 37"/>
            <p:cNvSpPr/>
            <p:nvPr/>
          </p:nvSpPr>
          <p:spPr>
            <a:xfrm>
              <a:off x="1357290" y="1071546"/>
              <a:ext cx="671517"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a:solidFill>
                    <a:schemeClr val="tx1"/>
                  </a:solidFill>
                  <a:latin typeface="Arial" charset="0"/>
                  <a:ea typeface="ＭＳ Ｐゴシック" charset="0"/>
                  <a:cs typeface="Arial" charset="0"/>
                </a:rPr>
                <a:t>Ack # = 300</a:t>
              </a:r>
            </a:p>
          </p:txBody>
        </p:sp>
        <p:sp>
          <p:nvSpPr>
            <p:cNvPr id="41" name="Rectangle 40"/>
            <p:cNvSpPr/>
            <p:nvPr/>
          </p:nvSpPr>
          <p:spPr>
            <a:xfrm>
              <a:off x="2000231" y="1071546"/>
              <a:ext cx="642943" cy="355604"/>
            </a:xfrm>
            <a:prstGeom prst="rect">
              <a:avLst/>
            </a:prstGeom>
            <a:grp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a:solidFill>
                    <a:schemeClr val="tx1"/>
                  </a:solidFill>
                  <a:latin typeface="Arial" charset="0"/>
                  <a:ea typeface="ＭＳ Ｐゴシック" charset="0"/>
                  <a:cs typeface="Arial" charset="0"/>
                </a:rPr>
                <a:t>Data</a:t>
              </a:r>
            </a:p>
          </p:txBody>
        </p:sp>
      </p:grpSp>
      <p:cxnSp>
        <p:nvCxnSpPr>
          <p:cNvPr id="42" name="Straight Arrow Connector 41"/>
          <p:cNvCxnSpPr/>
          <p:nvPr/>
        </p:nvCxnSpPr>
        <p:spPr>
          <a:xfrm rot="10800000" flipV="1">
            <a:off x="4214813" y="3562350"/>
            <a:ext cx="1214437" cy="785813"/>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97296" name="TextBox 31"/>
          <p:cNvSpPr txBox="1">
            <a:spLocks noChangeArrowheads="1"/>
          </p:cNvSpPr>
          <p:nvPr/>
        </p:nvSpPr>
        <p:spPr bwMode="auto">
          <a:xfrm>
            <a:off x="1885421" y="6015042"/>
            <a:ext cx="1571625" cy="461963"/>
          </a:xfrm>
          <a:prstGeom prst="rect">
            <a:avLst/>
          </a:prstGeom>
          <a:solidFill>
            <a:srgbClr val="FFFFFF"/>
          </a:solidFill>
          <a:ln>
            <a:noFill/>
          </a:ln>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r>
              <a:rPr lang="en-GB" dirty="0">
                <a:latin typeface="Tw Cen MT" charset="0"/>
              </a:rPr>
              <a:t>Host A</a:t>
            </a:r>
          </a:p>
        </p:txBody>
      </p:sp>
      <p:sp>
        <p:nvSpPr>
          <p:cNvPr id="97297" name="TextBox 32"/>
          <p:cNvSpPr txBox="1">
            <a:spLocks noChangeArrowheads="1"/>
          </p:cNvSpPr>
          <p:nvPr/>
        </p:nvSpPr>
        <p:spPr bwMode="auto">
          <a:xfrm>
            <a:off x="5631393" y="5912384"/>
            <a:ext cx="1633273" cy="461963"/>
          </a:xfrm>
          <a:prstGeom prst="rect">
            <a:avLst/>
          </a:prstGeom>
          <a:solidFill>
            <a:srgbClr val="FFFFFF"/>
          </a:solidFill>
          <a:ln>
            <a:noFill/>
          </a:ln>
          <a:extLst/>
        </p:spPr>
        <p:txBody>
          <a:bodyPr wrap="squar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r>
              <a:rPr lang="en-GB" dirty="0">
                <a:latin typeface="Tw Cen MT" charset="0"/>
              </a:rPr>
              <a:t>Host B</a:t>
            </a:r>
          </a:p>
        </p:txBody>
      </p:sp>
      <p:sp>
        <p:nvSpPr>
          <p:cNvPr id="97298" name="Title 1"/>
          <p:cNvSpPr>
            <a:spLocks noGrp="1"/>
          </p:cNvSpPr>
          <p:nvPr>
            <p:ph type="title"/>
          </p:nvPr>
        </p:nvSpPr>
        <p:spPr>
          <a:xfrm>
            <a:off x="853281" y="215900"/>
            <a:ext cx="7583487" cy="1018117"/>
          </a:xfrm>
        </p:spPr>
        <p:txBody>
          <a:bodyPr>
            <a:normAutofit fontScale="90000"/>
          </a:bodyPr>
          <a:lstStyle/>
          <a:p>
            <a:r>
              <a:rPr lang="en-US" sz="3600" dirty="0">
                <a:latin typeface="Trebuchet MS" charset="0"/>
              </a:rPr>
              <a:t>A Lost ACK Doesn’t </a:t>
            </a:r>
            <a:r>
              <a:rPr lang="en-US" sz="3600" dirty="0" smtClean="0">
                <a:latin typeface="Trebuchet MS" charset="0"/>
              </a:rPr>
              <a:t>Matter if Cumulative ACKs are used</a:t>
            </a:r>
            <a:endParaRPr lang="en-US" sz="3600" dirty="0">
              <a:latin typeface="Trebuchet MS" charset="0"/>
            </a:endParaRPr>
          </a:p>
        </p:txBody>
      </p:sp>
      <p:sp>
        <p:nvSpPr>
          <p:cNvPr id="97299" name="TextBox 1"/>
          <p:cNvSpPr txBox="1">
            <a:spLocks noChangeArrowheads="1"/>
          </p:cNvSpPr>
          <p:nvPr/>
        </p:nvSpPr>
        <p:spPr bwMode="auto">
          <a:xfrm>
            <a:off x="7288213" y="3810000"/>
            <a:ext cx="1666875" cy="1201738"/>
          </a:xfrm>
          <a:prstGeom prst="rect">
            <a:avLst/>
          </a:prstGeom>
          <a:solidFill>
            <a:srgbClr val="FFFFFF"/>
          </a:solidFill>
          <a:ln>
            <a:noFill/>
          </a:ln>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sz="1800" dirty="0"/>
              <a:t>Cumulative</a:t>
            </a:r>
          </a:p>
          <a:p>
            <a:pPr eaLnBrk="1" hangingPunct="1"/>
            <a:r>
              <a:rPr lang="en-US" sz="1800" dirty="0"/>
              <a:t>ACK, 400 ACKs</a:t>
            </a:r>
          </a:p>
          <a:p>
            <a:pPr eaLnBrk="1" hangingPunct="1"/>
            <a:r>
              <a:rPr lang="en-US" sz="1800" dirty="0"/>
              <a:t>All previous </a:t>
            </a:r>
          </a:p>
          <a:p>
            <a:pPr eaLnBrk="1" hangingPunct="1"/>
            <a:r>
              <a:rPr lang="en-US" sz="1800" dirty="0"/>
              <a:t>receptions</a:t>
            </a:r>
          </a:p>
        </p:txBody>
      </p:sp>
      <p:cxnSp>
        <p:nvCxnSpPr>
          <p:cNvPr id="5" name="Straight Arrow Connector 4"/>
          <p:cNvCxnSpPr/>
          <p:nvPr/>
        </p:nvCxnSpPr>
        <p:spPr>
          <a:xfrm flipH="1">
            <a:off x="6929438" y="4133850"/>
            <a:ext cx="358775" cy="317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97301" name="TextBox 7"/>
          <p:cNvSpPr txBox="1">
            <a:spLocks noChangeArrowheads="1"/>
          </p:cNvSpPr>
          <p:nvPr/>
        </p:nvSpPr>
        <p:spPr bwMode="auto">
          <a:xfrm>
            <a:off x="5681663" y="1697038"/>
            <a:ext cx="1816100" cy="369887"/>
          </a:xfrm>
          <a:prstGeom prst="rect">
            <a:avLst/>
          </a:prstGeom>
          <a:solidFill>
            <a:srgbClr val="FFFFFF"/>
          </a:solidFill>
          <a:ln>
            <a:noFill/>
          </a:ln>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sz="1800" dirty="0"/>
              <a:t>Cumulative ACK</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779463" y="381000"/>
            <a:ext cx="7583487" cy="739775"/>
          </a:xfrm>
        </p:spPr>
        <p:txBody>
          <a:bodyPr>
            <a:normAutofit fontScale="90000"/>
          </a:bodyPr>
          <a:lstStyle/>
          <a:p>
            <a:r>
              <a:rPr lang="en-US">
                <a:latin typeface="Trebuchet MS" charset="0"/>
              </a:rPr>
              <a:t>TCP Fairness</a:t>
            </a:r>
          </a:p>
        </p:txBody>
      </p:sp>
      <p:sp>
        <p:nvSpPr>
          <p:cNvPr id="99330" name="Content Placeholder 2"/>
          <p:cNvSpPr>
            <a:spLocks noGrp="1"/>
          </p:cNvSpPr>
          <p:nvPr>
            <p:ph idx="1"/>
          </p:nvPr>
        </p:nvSpPr>
        <p:spPr>
          <a:xfrm>
            <a:off x="779463" y="1182688"/>
            <a:ext cx="7583487" cy="5184245"/>
          </a:xfrm>
          <a:solidFill>
            <a:srgbClr val="EEECE1"/>
          </a:solidFill>
        </p:spPr>
        <p:txBody>
          <a:bodyPr>
            <a:normAutofit fontScale="92500" lnSpcReduction="20000"/>
          </a:bodyPr>
          <a:lstStyle/>
          <a:p>
            <a:r>
              <a:rPr lang="en-US" dirty="0"/>
              <a:t>How does TCP decide when to send packets (with UDP you call “send”)?</a:t>
            </a:r>
          </a:p>
          <a:p>
            <a:r>
              <a:rPr lang="en-US" dirty="0"/>
              <a:t>It sends packets with increasing frequency but when </a:t>
            </a:r>
            <a:r>
              <a:rPr lang="en-US" dirty="0" err="1"/>
              <a:t>theythey</a:t>
            </a:r>
            <a:r>
              <a:rPr lang="en-US" dirty="0"/>
              <a:t> are delayed or lost (detected via timeouts or repeated ACKs), it halves its rate</a:t>
            </a:r>
          </a:p>
          <a:p>
            <a:r>
              <a:rPr lang="en-US" dirty="0"/>
              <a:t>There are LOTS of variants of TCP</a:t>
            </a:r>
          </a:p>
          <a:p>
            <a:r>
              <a:rPr lang="en-US" dirty="0"/>
              <a:t>Protocols are often tested to see if they are TCP-fair, i.e. if N streams share a network link they get 1/Nth of the bandwidth</a:t>
            </a:r>
          </a:p>
          <a:p>
            <a:r>
              <a:rPr lang="en-US" dirty="0"/>
              <a:t>UDP is NOT fair, sends data whenever available in application buffer</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rot="5400000">
            <a:off x="858044" y="3285331"/>
            <a:ext cx="3143250" cy="1588"/>
          </a:xfrm>
          <a:prstGeom prst="line">
            <a:avLst/>
          </a:prstGeom>
          <a:ln w="50800">
            <a:solidFill>
              <a:srgbClr val="008000"/>
            </a:solidFill>
            <a:head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2428875" y="4857750"/>
            <a:ext cx="4429125" cy="1588"/>
          </a:xfrm>
          <a:prstGeom prst="line">
            <a:avLst/>
          </a:prstGeom>
          <a:ln w="50800">
            <a:solidFill>
              <a:srgbClr val="008000"/>
            </a:solidFill>
            <a:head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2214563" y="4000500"/>
            <a:ext cx="21431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2214563" y="3143250"/>
            <a:ext cx="21431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2214563" y="2286000"/>
            <a:ext cx="214312"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0358" name="TextBox 16"/>
          <p:cNvSpPr txBox="1">
            <a:spLocks noChangeArrowheads="1"/>
          </p:cNvSpPr>
          <p:nvPr/>
        </p:nvSpPr>
        <p:spPr bwMode="auto">
          <a:xfrm>
            <a:off x="3429000" y="5000625"/>
            <a:ext cx="736600" cy="400050"/>
          </a:xfrm>
          <a:prstGeom prst="rect">
            <a:avLst/>
          </a:prstGeom>
          <a:solidFill>
            <a:srgbClr val="FFFFFF"/>
          </a:solidFill>
          <a:ln>
            <a:noFill/>
          </a:ln>
          <a:extLst/>
        </p:spPr>
        <p:txBody>
          <a:bodyPr wrap="squar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GB" sz="2000" dirty="0">
                <a:latin typeface="Arial" charset="0"/>
                <a:cs typeface="Arial" charset="0"/>
              </a:rPr>
              <a:t>Time</a:t>
            </a:r>
          </a:p>
        </p:txBody>
      </p:sp>
      <p:sp>
        <p:nvSpPr>
          <p:cNvPr id="18" name="TextBox 17"/>
          <p:cNvSpPr txBox="1"/>
          <p:nvPr/>
        </p:nvSpPr>
        <p:spPr>
          <a:xfrm>
            <a:off x="1049178" y="2543175"/>
            <a:ext cx="492443" cy="1800225"/>
          </a:xfrm>
          <a:prstGeom prst="rect">
            <a:avLst/>
          </a:prstGeom>
          <a:solidFill>
            <a:srgbClr val="FFFFFF"/>
          </a:solidFill>
        </p:spPr>
        <p:txBody>
          <a:bodyPr vert="vert270" wrap="square">
            <a:spAutoFit/>
          </a:bodyPr>
          <a:lstStyle/>
          <a:p>
            <a:pPr fontAlgn="auto">
              <a:spcBef>
                <a:spcPts val="0"/>
              </a:spcBef>
              <a:spcAft>
                <a:spcPts val="0"/>
              </a:spcAft>
              <a:defRPr/>
            </a:pPr>
            <a:r>
              <a:rPr lang="en-GB" sz="2000" dirty="0">
                <a:latin typeface="Arial" pitchFamily="34" charset="0"/>
                <a:ea typeface="+mn-ea"/>
                <a:cs typeface="Arial" pitchFamily="34" charset="0"/>
              </a:rPr>
              <a:t>Rate (bytes/s)</a:t>
            </a:r>
          </a:p>
        </p:txBody>
      </p:sp>
      <p:sp>
        <p:nvSpPr>
          <p:cNvPr id="100360" name="TextBox 18"/>
          <p:cNvSpPr txBox="1">
            <a:spLocks noChangeArrowheads="1"/>
          </p:cNvSpPr>
          <p:nvPr/>
        </p:nvSpPr>
        <p:spPr bwMode="auto">
          <a:xfrm>
            <a:off x="1633013" y="3867150"/>
            <a:ext cx="699558" cy="400110"/>
          </a:xfrm>
          <a:prstGeom prst="rect">
            <a:avLst/>
          </a:prstGeom>
          <a:solidFill>
            <a:srgbClr val="FFFFFF"/>
          </a:solidFill>
          <a:ln>
            <a:noFill/>
          </a:ln>
          <a:extLst/>
        </p:spPr>
        <p:txBody>
          <a:bodyPr wrap="squar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GB" sz="2000" dirty="0">
                <a:latin typeface="Arial" charset="0"/>
                <a:cs typeface="Arial" charset="0"/>
              </a:rPr>
              <a:t>10K</a:t>
            </a:r>
          </a:p>
        </p:txBody>
      </p:sp>
      <p:sp>
        <p:nvSpPr>
          <p:cNvPr id="100361" name="TextBox 19"/>
          <p:cNvSpPr txBox="1">
            <a:spLocks noChangeArrowheads="1"/>
          </p:cNvSpPr>
          <p:nvPr/>
        </p:nvSpPr>
        <p:spPr bwMode="auto">
          <a:xfrm>
            <a:off x="1599146" y="3000375"/>
            <a:ext cx="733425" cy="400110"/>
          </a:xfrm>
          <a:prstGeom prst="rect">
            <a:avLst/>
          </a:prstGeom>
          <a:solidFill>
            <a:srgbClr val="FFFFFF"/>
          </a:solidFill>
          <a:ln>
            <a:noFill/>
          </a:ln>
          <a:extLst/>
        </p:spPr>
        <p:txBody>
          <a:bodyPr wrap="squar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GB" sz="2000" dirty="0">
                <a:latin typeface="Arial" charset="0"/>
                <a:cs typeface="Arial" charset="0"/>
              </a:rPr>
              <a:t>20K</a:t>
            </a:r>
          </a:p>
        </p:txBody>
      </p:sp>
      <p:sp>
        <p:nvSpPr>
          <p:cNvPr id="100362" name="TextBox 20"/>
          <p:cNvSpPr txBox="1">
            <a:spLocks noChangeArrowheads="1"/>
          </p:cNvSpPr>
          <p:nvPr/>
        </p:nvSpPr>
        <p:spPr bwMode="auto">
          <a:xfrm>
            <a:off x="1616079" y="2143125"/>
            <a:ext cx="716492" cy="400050"/>
          </a:xfrm>
          <a:prstGeom prst="rect">
            <a:avLst/>
          </a:prstGeom>
          <a:solidFill>
            <a:srgbClr val="FFFFFF"/>
          </a:solidFill>
          <a:ln>
            <a:noFill/>
          </a:ln>
          <a:extLst/>
        </p:spPr>
        <p:txBody>
          <a:bodyPr wrap="squar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GB" sz="2000" dirty="0">
                <a:latin typeface="Arial" charset="0"/>
                <a:cs typeface="Arial" charset="0"/>
              </a:rPr>
              <a:t>30K</a:t>
            </a:r>
          </a:p>
        </p:txBody>
      </p:sp>
      <p:sp>
        <p:nvSpPr>
          <p:cNvPr id="22" name="Freeform 21"/>
          <p:cNvSpPr/>
          <p:nvPr/>
        </p:nvSpPr>
        <p:spPr>
          <a:xfrm>
            <a:off x="2425700" y="2328863"/>
            <a:ext cx="4243388" cy="1841500"/>
          </a:xfrm>
          <a:custGeom>
            <a:avLst/>
            <a:gdLst>
              <a:gd name="connsiteX0" fmla="*/ 0 w 4242816"/>
              <a:gd name="connsiteY0" fmla="*/ 1840992 h 1840992"/>
              <a:gd name="connsiteX1" fmla="*/ 1060704 w 4242816"/>
              <a:gd name="connsiteY1" fmla="*/ 304800 h 1840992"/>
              <a:gd name="connsiteX2" fmla="*/ 1048512 w 4242816"/>
              <a:gd name="connsiteY2" fmla="*/ 1499616 h 1840992"/>
              <a:gd name="connsiteX3" fmla="*/ 1731264 w 4242816"/>
              <a:gd name="connsiteY3" fmla="*/ 524256 h 1840992"/>
              <a:gd name="connsiteX4" fmla="*/ 1731264 w 4242816"/>
              <a:gd name="connsiteY4" fmla="*/ 1572768 h 1840992"/>
              <a:gd name="connsiteX5" fmla="*/ 2816352 w 4242816"/>
              <a:gd name="connsiteY5" fmla="*/ 0 h 1840992"/>
              <a:gd name="connsiteX6" fmla="*/ 2816352 w 4242816"/>
              <a:gd name="connsiteY6" fmla="*/ 1292352 h 1840992"/>
              <a:gd name="connsiteX7" fmla="*/ 3352800 w 4242816"/>
              <a:gd name="connsiteY7" fmla="*/ 573024 h 1840992"/>
              <a:gd name="connsiteX8" fmla="*/ 3352800 w 4242816"/>
              <a:gd name="connsiteY8" fmla="*/ 1645920 h 1840992"/>
              <a:gd name="connsiteX9" fmla="*/ 4242816 w 4242816"/>
              <a:gd name="connsiteY9" fmla="*/ 316992 h 184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816" h="1840992">
                <a:moveTo>
                  <a:pt x="0" y="1840992"/>
                </a:moveTo>
                <a:lnTo>
                  <a:pt x="1060704" y="304800"/>
                </a:lnTo>
                <a:lnTo>
                  <a:pt x="1048512" y="1499616"/>
                </a:lnTo>
                <a:lnTo>
                  <a:pt x="1731264" y="524256"/>
                </a:lnTo>
                <a:lnTo>
                  <a:pt x="1731264" y="1572768"/>
                </a:lnTo>
                <a:lnTo>
                  <a:pt x="2816352" y="0"/>
                </a:lnTo>
                <a:lnTo>
                  <a:pt x="2816352" y="1292352"/>
                </a:lnTo>
                <a:lnTo>
                  <a:pt x="3352800" y="573024"/>
                </a:lnTo>
                <a:lnTo>
                  <a:pt x="3352800" y="1645920"/>
                </a:lnTo>
                <a:lnTo>
                  <a:pt x="4242816" y="316992"/>
                </a:lnTo>
              </a:path>
            </a:pathLst>
          </a:custGeom>
          <a:ln>
            <a:solidFill>
              <a:srgbClr val="008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3200"/>
          </a:p>
        </p:txBody>
      </p:sp>
      <p:cxnSp>
        <p:nvCxnSpPr>
          <p:cNvPr id="3" name="Straight Connector 2"/>
          <p:cNvCxnSpPr/>
          <p:nvPr/>
        </p:nvCxnSpPr>
        <p:spPr>
          <a:xfrm>
            <a:off x="2430463" y="3233738"/>
            <a:ext cx="4581525" cy="396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a:latin typeface="Trebuchet MS" charset="0"/>
              </a:rPr>
              <a:t>Observations</a:t>
            </a:r>
          </a:p>
        </p:txBody>
      </p:sp>
      <p:sp>
        <p:nvSpPr>
          <p:cNvPr id="102402" name="Content Placeholder 2"/>
          <p:cNvSpPr>
            <a:spLocks noGrp="1"/>
          </p:cNvSpPr>
          <p:nvPr>
            <p:ph idx="1"/>
          </p:nvPr>
        </p:nvSpPr>
        <p:spPr>
          <a:xfrm>
            <a:off x="779463" y="1828801"/>
            <a:ext cx="7583487" cy="3318932"/>
          </a:xfrm>
          <a:solidFill>
            <a:srgbClr val="EEECE1"/>
          </a:solidFill>
        </p:spPr>
        <p:txBody>
          <a:bodyPr>
            <a:normAutofit/>
          </a:bodyPr>
          <a:lstStyle/>
          <a:p>
            <a:r>
              <a:rPr lang="en-US" dirty="0" smtClean="0"/>
              <a:t>There </a:t>
            </a:r>
            <a:r>
              <a:rPr lang="en-US" dirty="0"/>
              <a:t>are potentially lots of ACK packets in TCP</a:t>
            </a:r>
          </a:p>
          <a:p>
            <a:r>
              <a:rPr lang="en-US" dirty="0"/>
              <a:t>TCP is slow to start (connection set-up, 3way handshake), UDP is rapid start</a:t>
            </a:r>
          </a:p>
          <a:p>
            <a:r>
              <a:rPr lang="en-US" dirty="0"/>
              <a:t>UDP protocols need to play fair when there is congestion </a:t>
            </a: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3"/>
          <p:cNvSpPr>
            <a:spLocks noGrp="1"/>
          </p:cNvSpPr>
          <p:nvPr>
            <p:ph type="title"/>
          </p:nvPr>
        </p:nvSpPr>
        <p:spPr/>
        <p:txBody>
          <a:bodyPr/>
          <a:lstStyle/>
          <a:p>
            <a:r>
              <a:rPr lang="en-US">
                <a:latin typeface="Tw Cen MT" charset="0"/>
              </a:rPr>
              <a:t>NETWORK LAYER</a:t>
            </a:r>
          </a:p>
        </p:txBody>
      </p:sp>
      <p:sp>
        <p:nvSpPr>
          <p:cNvPr id="103425" name="Text Placeholder 4"/>
          <p:cNvSpPr>
            <a:spLocks noGrp="1"/>
          </p:cNvSpPr>
          <p:nvPr>
            <p:ph type="body" idx="1"/>
          </p:nvPr>
        </p:nvSpPr>
        <p:spPr/>
        <p:txBody>
          <a:bodyPr/>
          <a:lstStyle/>
          <a:p>
            <a:endParaRPr lang="en-US">
              <a:latin typeface="Tw Cen MT" charset="0"/>
            </a:endParaRP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3"/>
          <p:cNvSpPr>
            <a:spLocks noGrp="1"/>
          </p:cNvSpPr>
          <p:nvPr>
            <p:ph type="title"/>
          </p:nvPr>
        </p:nvSpPr>
        <p:spPr/>
        <p:txBody>
          <a:bodyPr/>
          <a:lstStyle/>
          <a:p>
            <a:r>
              <a:rPr lang="en-US">
                <a:latin typeface="Trebuchet MS" charset="0"/>
              </a:rPr>
              <a:t>Network Layer</a:t>
            </a:r>
          </a:p>
        </p:txBody>
      </p:sp>
      <p:sp>
        <p:nvSpPr>
          <p:cNvPr id="104450" name="Content Placeholder 4"/>
          <p:cNvSpPr>
            <a:spLocks noGrp="1"/>
          </p:cNvSpPr>
          <p:nvPr>
            <p:ph idx="1"/>
          </p:nvPr>
        </p:nvSpPr>
        <p:spPr>
          <a:xfrm>
            <a:off x="612775" y="1600200"/>
            <a:ext cx="4302125" cy="3767667"/>
          </a:xfrm>
          <a:solidFill>
            <a:srgbClr val="EEECE1"/>
          </a:solidFill>
        </p:spPr>
        <p:txBody>
          <a:bodyPr>
            <a:normAutofit fontScale="92500" lnSpcReduction="10000"/>
          </a:bodyPr>
          <a:lstStyle/>
          <a:p>
            <a:r>
              <a:rPr lang="en-US" sz="3300" dirty="0"/>
              <a:t>The Internet is a collection of machines that understand IP packets</a:t>
            </a:r>
          </a:p>
          <a:p>
            <a:r>
              <a:rPr lang="en-US" sz="3300" dirty="0"/>
              <a:t>A network routes packets from one host to another through routers</a:t>
            </a:r>
          </a:p>
          <a:p>
            <a:endParaRPr lang="en-US" dirty="0">
              <a:latin typeface="Trebuchet MS" charset="0"/>
            </a:endParaRPr>
          </a:p>
        </p:txBody>
      </p:sp>
      <p:cxnSp>
        <p:nvCxnSpPr>
          <p:cNvPr id="6" name="Shape 37"/>
          <p:cNvCxnSpPr>
            <a:stCxn id="10" idx="3"/>
            <a:endCxn id="14" idx="2"/>
          </p:cNvCxnSpPr>
          <p:nvPr/>
        </p:nvCxnSpPr>
        <p:spPr>
          <a:xfrm flipV="1">
            <a:off x="6043613" y="2349500"/>
            <a:ext cx="1593850" cy="679450"/>
          </a:xfrm>
          <a:prstGeom prst="curvedConnector2">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flipV="1">
            <a:off x="5372100" y="3351213"/>
            <a:ext cx="928688" cy="1587"/>
          </a:xfrm>
          <a:prstGeom prst="line">
            <a:avLst/>
          </a:prstGeom>
          <a:ln w="50800">
            <a:solidFill>
              <a:srgbClr val="008000"/>
            </a:solidFill>
            <a:head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300788" y="2708275"/>
            <a:ext cx="1357312" cy="1214438"/>
          </a:xfrm>
          <a:prstGeom prst="ellipse">
            <a:avLst/>
          </a:prstGeom>
          <a:solidFill>
            <a:srgbClr val="EEECE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1600" b="1" dirty="0">
                <a:solidFill>
                  <a:schemeClr val="tx1"/>
                </a:solidFill>
                <a:latin typeface="Arial" pitchFamily="34" charset="0"/>
                <a:cs typeface="Arial" pitchFamily="34" charset="0"/>
              </a:rPr>
              <a:t>Router</a:t>
            </a:r>
          </a:p>
        </p:txBody>
      </p:sp>
      <p:sp>
        <p:nvSpPr>
          <p:cNvPr id="9" name="Rectangle 8"/>
          <p:cNvSpPr/>
          <p:nvPr/>
        </p:nvSpPr>
        <p:spPr>
          <a:xfrm>
            <a:off x="6586538" y="3208338"/>
            <a:ext cx="785812" cy="500062"/>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schemeClr val="tx1"/>
                </a:solidFill>
                <a:latin typeface="Arial" charset="0"/>
                <a:ea typeface="ＭＳ Ｐゴシック" charset="0"/>
                <a:cs typeface="Arial" charset="0"/>
              </a:rPr>
              <a:t>Route</a:t>
            </a:r>
          </a:p>
          <a:p>
            <a:pPr algn="ctr">
              <a:defRPr/>
            </a:pPr>
            <a:r>
              <a:rPr lang="en-GB" sz="1600" b="1" dirty="0">
                <a:solidFill>
                  <a:schemeClr val="tx1"/>
                </a:solidFill>
                <a:latin typeface="Arial" charset="0"/>
                <a:ea typeface="ＭＳ Ｐゴシック" charset="0"/>
                <a:cs typeface="Arial" charset="0"/>
              </a:rPr>
              <a:t>Table</a:t>
            </a:r>
            <a:endParaRPr lang="en-GB" sz="1400" b="1" dirty="0">
              <a:solidFill>
                <a:schemeClr val="tx1"/>
              </a:solidFill>
              <a:latin typeface="Arial" charset="0"/>
              <a:ea typeface="ＭＳ Ｐゴシック" charset="0"/>
              <a:cs typeface="Arial" charset="0"/>
            </a:endParaRPr>
          </a:p>
        </p:txBody>
      </p:sp>
      <p:sp>
        <p:nvSpPr>
          <p:cNvPr id="10" name="Rectangle 9"/>
          <p:cNvSpPr/>
          <p:nvPr/>
        </p:nvSpPr>
        <p:spPr>
          <a:xfrm>
            <a:off x="5086350" y="2851150"/>
            <a:ext cx="957263" cy="355600"/>
          </a:xfrm>
          <a:prstGeom prst="rect">
            <a:avLst/>
          </a:prstGeom>
          <a:solidFill>
            <a:srgbClr val="EEECE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GB" sz="1200" b="1" dirty="0" smtClean="0">
                <a:solidFill>
                  <a:schemeClr val="tx1"/>
                </a:solidFill>
                <a:latin typeface="Arial" pitchFamily="34" charset="0"/>
                <a:cs typeface="Arial" pitchFamily="34" charset="0"/>
              </a:rPr>
              <a:t>IP Packet</a:t>
            </a:r>
          </a:p>
        </p:txBody>
      </p:sp>
      <p:cxnSp>
        <p:nvCxnSpPr>
          <p:cNvPr id="11" name="Straight Connector 10"/>
          <p:cNvCxnSpPr>
            <a:endCxn id="8" idx="7"/>
          </p:cNvCxnSpPr>
          <p:nvPr/>
        </p:nvCxnSpPr>
        <p:spPr>
          <a:xfrm rot="10800000" flipV="1">
            <a:off x="7459663" y="2136775"/>
            <a:ext cx="1341437" cy="749300"/>
          </a:xfrm>
          <a:prstGeom prst="line">
            <a:avLst/>
          </a:prstGeom>
          <a:ln w="50800">
            <a:solidFill>
              <a:srgbClr val="008000"/>
            </a:solidFill>
            <a:head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8" idx="5"/>
          </p:cNvCxnSpPr>
          <p:nvPr/>
        </p:nvCxnSpPr>
        <p:spPr>
          <a:xfrm rot="10800000">
            <a:off x="7459663" y="3744913"/>
            <a:ext cx="1270000" cy="677862"/>
          </a:xfrm>
          <a:prstGeom prst="line">
            <a:avLst/>
          </a:prstGeom>
          <a:ln w="50800">
            <a:solidFill>
              <a:srgbClr val="008000"/>
            </a:solidFill>
            <a:head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7658100" y="3351213"/>
            <a:ext cx="1071563" cy="0"/>
          </a:xfrm>
          <a:prstGeom prst="line">
            <a:avLst/>
          </a:prstGeom>
          <a:ln w="50800">
            <a:solidFill>
              <a:srgbClr val="008000"/>
            </a:solidFill>
            <a:head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158038" y="1993900"/>
            <a:ext cx="957262" cy="355600"/>
          </a:xfrm>
          <a:prstGeom prst="rect">
            <a:avLst/>
          </a:prstGeom>
          <a:solidFill>
            <a:srgbClr val="EEECE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GB" sz="1200" b="1" dirty="0" smtClean="0">
                <a:solidFill>
                  <a:schemeClr val="tx1"/>
                </a:solidFill>
                <a:latin typeface="Arial" pitchFamily="34" charset="0"/>
                <a:cs typeface="Arial" pitchFamily="34" charset="0"/>
              </a:rPr>
              <a:t>IP Packet</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r>
              <a:rPr lang="en-US">
                <a:latin typeface="Trebuchet MS" charset="0"/>
              </a:rPr>
              <a:t>IPv4</a:t>
            </a:r>
          </a:p>
        </p:txBody>
      </p:sp>
      <p:sp>
        <p:nvSpPr>
          <p:cNvPr id="105474" name="Content Placeholder 2"/>
          <p:cNvSpPr>
            <a:spLocks noGrp="1"/>
          </p:cNvSpPr>
          <p:nvPr>
            <p:ph idx="1"/>
          </p:nvPr>
        </p:nvSpPr>
        <p:spPr>
          <a:xfrm>
            <a:off x="779463" y="1828799"/>
            <a:ext cx="7583487" cy="2997201"/>
          </a:xfrm>
          <a:solidFill>
            <a:srgbClr val="EEECE1"/>
          </a:solidFill>
        </p:spPr>
        <p:txBody>
          <a:bodyPr>
            <a:normAutofit/>
          </a:bodyPr>
          <a:lstStyle/>
          <a:p>
            <a:r>
              <a:rPr lang="en-US" dirty="0"/>
              <a:t>In IPv4 addresses are 32 bits in the form 128.16.13.118</a:t>
            </a:r>
            <a:endParaRPr lang="en-GB" dirty="0"/>
          </a:p>
          <a:p>
            <a:r>
              <a:rPr lang="en-GB" dirty="0"/>
              <a:t>They are running </a:t>
            </a:r>
            <a:r>
              <a:rPr lang="en-GB" dirty="0" smtClean="0"/>
              <a:t>out of addresses. </a:t>
            </a:r>
          </a:p>
          <a:p>
            <a:r>
              <a:rPr lang="en-GB" dirty="0" smtClean="0"/>
              <a:t>IPv6 has larger address space, </a:t>
            </a:r>
            <a:r>
              <a:rPr lang="en-GB" dirty="0"/>
              <a:t>is </a:t>
            </a:r>
            <a:r>
              <a:rPr lang="en-GB" dirty="0" smtClean="0"/>
              <a:t>deployed but not widely.</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pPr eaLnBrk="1" hangingPunct="1"/>
            <a:r>
              <a:rPr lang="en-US">
                <a:latin typeface="Trebuchet MS" charset="0"/>
              </a:rPr>
              <a:t>IP: The waist of the hourglass </a:t>
            </a:r>
          </a:p>
        </p:txBody>
      </p:sp>
      <p:sp>
        <p:nvSpPr>
          <p:cNvPr id="106498" name="Rectangle 3"/>
          <p:cNvSpPr>
            <a:spLocks noGrp="1" noChangeArrowheads="1"/>
          </p:cNvSpPr>
          <p:nvPr>
            <p:ph idx="1"/>
          </p:nvPr>
        </p:nvSpPr>
        <p:spPr>
          <a:xfrm>
            <a:off x="228600" y="1450975"/>
            <a:ext cx="4157133" cy="4740275"/>
          </a:xfrm>
          <a:solidFill>
            <a:srgbClr val="EEECE1"/>
          </a:solidFill>
        </p:spPr>
        <p:txBody>
          <a:bodyPr>
            <a:noAutofit/>
          </a:bodyPr>
          <a:lstStyle/>
          <a:p>
            <a:pPr eaLnBrk="1" hangingPunct="1">
              <a:tabLst>
                <a:tab pos="2063750" algn="l"/>
                <a:tab pos="3651250" algn="l"/>
                <a:tab pos="5661025" algn="l"/>
              </a:tabLst>
            </a:pPr>
            <a:r>
              <a:rPr lang="en-US" sz="2800" b="1" dirty="0">
                <a:solidFill>
                  <a:srgbClr val="0000FF"/>
                </a:solidFill>
              </a:rPr>
              <a:t>IP is the </a:t>
            </a:r>
            <a:r>
              <a:rPr lang="en-US" sz="2800" b="1" dirty="0">
                <a:solidFill>
                  <a:srgbClr val="FF8000"/>
                </a:solidFill>
              </a:rPr>
              <a:t>waist</a:t>
            </a:r>
            <a:r>
              <a:rPr lang="en-US" sz="2800" b="1" dirty="0">
                <a:solidFill>
                  <a:srgbClr val="0000FF"/>
                </a:solidFill>
              </a:rPr>
              <a:t> of the hourglass of the Internet protocol architecture</a:t>
            </a:r>
          </a:p>
          <a:p>
            <a:pPr eaLnBrk="1" hangingPunct="1">
              <a:tabLst>
                <a:tab pos="2063750" algn="l"/>
                <a:tab pos="3651250" algn="l"/>
                <a:tab pos="5661025" algn="l"/>
              </a:tabLst>
            </a:pPr>
            <a:r>
              <a:rPr lang="en-US" sz="2800" dirty="0">
                <a:solidFill>
                  <a:srgbClr val="0000FF"/>
                </a:solidFill>
              </a:rPr>
              <a:t>Multiple higher-layer protocols</a:t>
            </a:r>
          </a:p>
          <a:p>
            <a:pPr eaLnBrk="1" hangingPunct="1">
              <a:tabLst>
                <a:tab pos="2063750" algn="l"/>
                <a:tab pos="3651250" algn="l"/>
                <a:tab pos="5661025" algn="l"/>
              </a:tabLst>
            </a:pPr>
            <a:r>
              <a:rPr lang="en-US" sz="2800" dirty="0">
                <a:solidFill>
                  <a:srgbClr val="0000FF"/>
                </a:solidFill>
              </a:rPr>
              <a:t>Multiple lower-layer protocols</a:t>
            </a:r>
          </a:p>
          <a:p>
            <a:pPr eaLnBrk="1" hangingPunct="1">
              <a:tabLst>
                <a:tab pos="2063750" algn="l"/>
                <a:tab pos="3651250" algn="l"/>
                <a:tab pos="5661025" algn="l"/>
              </a:tabLst>
            </a:pPr>
            <a:r>
              <a:rPr lang="en-US" sz="2800" dirty="0">
                <a:solidFill>
                  <a:srgbClr val="0000FF"/>
                </a:solidFill>
              </a:rPr>
              <a:t>Only one protocol at the network layer.</a:t>
            </a:r>
          </a:p>
        </p:txBody>
      </p:sp>
      <p:sp>
        <p:nvSpPr>
          <p:cNvPr id="10649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BB47DE58-002B-0F44-9410-CEB514FC3527}" type="slidenum">
              <a:rPr lang="en-US" sz="1200">
                <a:solidFill>
                  <a:schemeClr val="tx2"/>
                </a:solidFill>
                <a:latin typeface="Times New Roman" charset="0"/>
              </a:rPr>
              <a:pPr eaLnBrk="1" fontAlgn="base" hangingPunct="1">
                <a:spcBef>
                  <a:spcPct val="0"/>
                </a:spcBef>
                <a:spcAft>
                  <a:spcPct val="0"/>
                </a:spcAft>
              </a:pPr>
              <a:t>67</a:t>
            </a:fld>
            <a:endParaRPr lang="en-US" sz="1200">
              <a:solidFill>
                <a:schemeClr val="tx2"/>
              </a:solidFill>
              <a:latin typeface="Times New Roman" charset="0"/>
            </a:endParaRPr>
          </a:p>
        </p:txBody>
      </p:sp>
      <p:sp>
        <p:nvSpPr>
          <p:cNvPr id="22534" name="Rectangle 6"/>
          <p:cNvSpPr>
            <a:spLocks noChangeArrowheads="1"/>
          </p:cNvSpPr>
          <p:nvPr/>
        </p:nvSpPr>
        <p:spPr bwMode="auto">
          <a:xfrm>
            <a:off x="0" y="1962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graphicFrame>
        <p:nvGraphicFramePr>
          <p:cNvPr id="106501" name="Object 5"/>
          <p:cNvGraphicFramePr>
            <a:graphicFrameLocks noChangeAspect="1"/>
          </p:cNvGraphicFramePr>
          <p:nvPr/>
        </p:nvGraphicFramePr>
        <p:xfrm>
          <a:off x="4576763" y="1447800"/>
          <a:ext cx="3957637" cy="4743450"/>
        </p:xfrm>
        <a:graphic>
          <a:graphicData uri="http://schemas.openxmlformats.org/presentationml/2006/ole">
            <mc:AlternateContent xmlns:mc="http://schemas.openxmlformats.org/markup-compatibility/2006">
              <mc:Choice xmlns:v="urn:schemas-microsoft-com:vml" Requires="v">
                <p:oleObj spid="_x0000_s106578" name="Picture" r:id="rId3" imgW="3066288" imgH="3666744" progId="Word.Picture.8">
                  <p:embed/>
                </p:oleObj>
              </mc:Choice>
              <mc:Fallback>
                <p:oleObj name="Picture" r:id="rId3" imgW="3066288" imgH="3666744" progId="Word.Picture.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6763" y="1447800"/>
                        <a:ext cx="3957637"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pPr eaLnBrk="1" hangingPunct="1"/>
            <a:r>
              <a:rPr lang="en-US" dirty="0">
                <a:latin typeface="Trebuchet MS" charset="0"/>
              </a:rPr>
              <a:t>The Internet protocol </a:t>
            </a:r>
          </a:p>
        </p:txBody>
      </p:sp>
      <p:sp>
        <p:nvSpPr>
          <p:cNvPr id="107522" name="Rectangle 3"/>
          <p:cNvSpPr>
            <a:spLocks noGrp="1" noChangeArrowheads="1"/>
          </p:cNvSpPr>
          <p:nvPr>
            <p:ph idx="1"/>
          </p:nvPr>
        </p:nvSpPr>
        <p:spPr>
          <a:solidFill>
            <a:srgbClr val="EEECE1"/>
          </a:solidFill>
        </p:spPr>
        <p:txBody>
          <a:bodyPr/>
          <a:lstStyle/>
          <a:p>
            <a:pPr eaLnBrk="1" hangingPunct="1">
              <a:tabLst>
                <a:tab pos="2063750" algn="l"/>
                <a:tab pos="3651250" algn="l"/>
                <a:tab pos="5661025" algn="l"/>
              </a:tabLst>
            </a:pPr>
            <a:r>
              <a:rPr lang="en-US" dirty="0">
                <a:solidFill>
                  <a:srgbClr val="0000FF"/>
                </a:solidFill>
              </a:rPr>
              <a:t>IP is the highest layer protocol which is implemented at </a:t>
            </a:r>
            <a:r>
              <a:rPr lang="en-US" dirty="0">
                <a:solidFill>
                  <a:srgbClr val="FF0000"/>
                </a:solidFill>
              </a:rPr>
              <a:t>BOTH</a:t>
            </a:r>
            <a:r>
              <a:rPr lang="en-US" dirty="0">
                <a:solidFill>
                  <a:srgbClr val="0000FF"/>
                </a:solidFill>
              </a:rPr>
              <a:t> routers and hosts </a:t>
            </a:r>
          </a:p>
        </p:txBody>
      </p:sp>
      <p:sp>
        <p:nvSpPr>
          <p:cNvPr id="10752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F1E32442-583E-BC47-B1F1-798A61ED653E}" type="slidenum">
              <a:rPr lang="en-US" sz="1200">
                <a:solidFill>
                  <a:schemeClr val="tx2"/>
                </a:solidFill>
                <a:latin typeface="Times New Roman" charset="0"/>
              </a:rPr>
              <a:pPr eaLnBrk="1" fontAlgn="base" hangingPunct="1">
                <a:spcBef>
                  <a:spcPct val="0"/>
                </a:spcBef>
                <a:spcAft>
                  <a:spcPct val="0"/>
                </a:spcAft>
              </a:pPr>
              <a:t>68</a:t>
            </a:fld>
            <a:endParaRPr lang="en-US" sz="1200">
              <a:solidFill>
                <a:schemeClr val="tx2"/>
              </a:solidFill>
              <a:latin typeface="Times New Roman" charset="0"/>
            </a:endParaRPr>
          </a:p>
        </p:txBody>
      </p:sp>
      <p:graphicFrame>
        <p:nvGraphicFramePr>
          <p:cNvPr id="107524" name="Object 4"/>
          <p:cNvGraphicFramePr>
            <a:graphicFrameLocks noChangeAspect="1"/>
          </p:cNvGraphicFramePr>
          <p:nvPr/>
        </p:nvGraphicFramePr>
        <p:xfrm>
          <a:off x="304800" y="2743200"/>
          <a:ext cx="8531225" cy="3305175"/>
        </p:xfrm>
        <a:graphic>
          <a:graphicData uri="http://schemas.openxmlformats.org/presentationml/2006/ole">
            <mc:AlternateContent xmlns:mc="http://schemas.openxmlformats.org/markup-compatibility/2006">
              <mc:Choice xmlns:v="urn:schemas-microsoft-com:vml" Requires="v">
                <p:oleObj spid="_x0000_s107599" name="Visio" r:id="rId3" imgW="7518400" imgH="2806700" progId="Visio.Drawing.6">
                  <p:embed/>
                </p:oleObj>
              </mc:Choice>
              <mc:Fallback>
                <p:oleObj name="Visio" r:id="rId3" imgW="7518400" imgH="2806700" progId="Visio.Drawing.6">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43200"/>
                        <a:ext cx="853122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779463" y="381000"/>
            <a:ext cx="7583487" cy="719667"/>
          </a:xfrm>
        </p:spPr>
        <p:txBody>
          <a:bodyPr>
            <a:normAutofit fontScale="90000"/>
          </a:bodyPr>
          <a:lstStyle/>
          <a:p>
            <a:pPr eaLnBrk="1" hangingPunct="1"/>
            <a:r>
              <a:rPr lang="en-US" dirty="0">
                <a:latin typeface="Trebuchet MS" charset="0"/>
              </a:rPr>
              <a:t>IP Service</a:t>
            </a:r>
          </a:p>
        </p:txBody>
      </p:sp>
      <p:sp>
        <p:nvSpPr>
          <p:cNvPr id="23555" name="Rectangle 3"/>
          <p:cNvSpPr>
            <a:spLocks noGrp="1" noChangeArrowheads="1"/>
          </p:cNvSpPr>
          <p:nvPr>
            <p:ph idx="1"/>
          </p:nvPr>
        </p:nvSpPr>
        <p:spPr>
          <a:xfrm>
            <a:off x="440267" y="1100667"/>
            <a:ext cx="8178800" cy="5452533"/>
          </a:xfrm>
          <a:solidFill>
            <a:srgbClr val="EEECE1"/>
          </a:solidFill>
        </p:spPr>
        <p:txBody>
          <a:bodyPr rtlCol="0">
            <a:noAutofit/>
          </a:bodyPr>
          <a:lstStyle/>
          <a:p>
            <a:pPr eaLnBrk="1" fontAlgn="auto" hangingPunct="1">
              <a:lnSpc>
                <a:spcPct val="80000"/>
              </a:lnSpc>
              <a:spcAft>
                <a:spcPts val="0"/>
              </a:spcAft>
              <a:buFont typeface="Wingdings 2" pitchFamily="18" charset="2"/>
              <a:buChar char=""/>
              <a:tabLst>
                <a:tab pos="1028700" algn="l"/>
                <a:tab pos="2457450" algn="l"/>
                <a:tab pos="5661025" algn="l"/>
              </a:tabLst>
              <a:defRPr/>
            </a:pPr>
            <a:r>
              <a:rPr lang="en-US" sz="2800" dirty="0">
                <a:ea typeface="+mn-ea"/>
                <a:cs typeface="Arial"/>
              </a:rPr>
              <a:t>Delivery service of IP is minimal </a:t>
            </a:r>
          </a:p>
          <a:p>
            <a:pPr eaLnBrk="1" fontAlgn="auto" hangingPunct="1">
              <a:lnSpc>
                <a:spcPct val="80000"/>
              </a:lnSpc>
              <a:spcAft>
                <a:spcPts val="0"/>
              </a:spcAft>
              <a:buFont typeface="Wingdings 2" pitchFamily="18" charset="2"/>
              <a:buChar char=""/>
              <a:tabLst>
                <a:tab pos="1028700" algn="l"/>
                <a:tab pos="2457450" algn="l"/>
                <a:tab pos="5661025" algn="l"/>
              </a:tabLst>
              <a:defRPr/>
            </a:pPr>
            <a:r>
              <a:rPr lang="en-US" sz="2800" dirty="0">
                <a:ea typeface="+mn-ea"/>
                <a:cs typeface="Arial"/>
              </a:rPr>
              <a:t>IP provide provides an </a:t>
            </a:r>
            <a:r>
              <a:rPr lang="en-US" sz="2800" dirty="0">
                <a:solidFill>
                  <a:srgbClr val="FF0000"/>
                </a:solidFill>
                <a:ea typeface="+mn-ea"/>
                <a:cs typeface="Arial"/>
              </a:rPr>
              <a:t>unreliable connectionless best effort </a:t>
            </a:r>
            <a:r>
              <a:rPr lang="en-US" sz="2800" dirty="0">
                <a:ea typeface="+mn-ea"/>
                <a:cs typeface="Arial"/>
              </a:rPr>
              <a:t>service (also called</a:t>
            </a:r>
            <a:r>
              <a:rPr lang="en-US" sz="2800" dirty="0" smtClean="0">
                <a:ea typeface="+mn-ea"/>
                <a:cs typeface="Arial"/>
              </a:rPr>
              <a:t>:</a:t>
            </a:r>
            <a:r>
              <a:rPr lang="ja-JP" altLang="en-US" sz="2800" dirty="0" smtClean="0">
                <a:ea typeface="+mn-ea"/>
                <a:cs typeface="Arial"/>
              </a:rPr>
              <a:t>“</a:t>
            </a:r>
            <a:r>
              <a:rPr lang="en-US" sz="2800" dirty="0">
                <a:ea typeface="+mn-ea"/>
                <a:cs typeface="Arial"/>
              </a:rPr>
              <a:t>datagram </a:t>
            </a:r>
            <a:r>
              <a:rPr lang="en-US" sz="2800" dirty="0" smtClean="0">
                <a:ea typeface="+mn-ea"/>
                <a:cs typeface="Arial"/>
              </a:rPr>
              <a:t>service”).</a:t>
            </a:r>
            <a:endParaRPr lang="en-US" sz="2800" dirty="0">
              <a:ea typeface="+mn-ea"/>
              <a:cs typeface="Arial"/>
            </a:endParaRPr>
          </a:p>
          <a:p>
            <a:pPr lvl="1" eaLnBrk="1" fontAlgn="auto" hangingPunct="1">
              <a:lnSpc>
                <a:spcPct val="80000"/>
              </a:lnSpc>
              <a:spcAft>
                <a:spcPts val="0"/>
              </a:spcAft>
              <a:buFont typeface="Wingdings 2" pitchFamily="18" charset="2"/>
              <a:buChar char=""/>
              <a:tabLst>
                <a:tab pos="1028700" algn="l"/>
                <a:tab pos="2457450" algn="l"/>
                <a:tab pos="5661025" algn="l"/>
              </a:tabLst>
              <a:defRPr/>
            </a:pPr>
            <a:r>
              <a:rPr lang="en-US" sz="2400" b="1" dirty="0">
                <a:solidFill>
                  <a:srgbClr val="FF0000"/>
                </a:solidFill>
                <a:ea typeface="+mn-ea"/>
                <a:cs typeface="Arial"/>
              </a:rPr>
              <a:t>Unreliable:</a:t>
            </a:r>
            <a:r>
              <a:rPr lang="en-US" sz="2400" dirty="0">
                <a:ea typeface="+mn-ea"/>
                <a:cs typeface="Arial"/>
              </a:rPr>
              <a:t> IP does not make an attempt to recover lost packets</a:t>
            </a:r>
          </a:p>
          <a:p>
            <a:pPr lvl="1" eaLnBrk="1" fontAlgn="auto" hangingPunct="1">
              <a:lnSpc>
                <a:spcPct val="80000"/>
              </a:lnSpc>
              <a:spcAft>
                <a:spcPts val="0"/>
              </a:spcAft>
              <a:buFont typeface="Wingdings 2" pitchFamily="18" charset="2"/>
              <a:buChar char=""/>
              <a:tabLst>
                <a:tab pos="1028700" algn="l"/>
                <a:tab pos="2457450" algn="l"/>
                <a:tab pos="5661025" algn="l"/>
              </a:tabLst>
              <a:defRPr/>
            </a:pPr>
            <a:r>
              <a:rPr lang="en-US" sz="2400" b="1" dirty="0">
                <a:solidFill>
                  <a:srgbClr val="FF0000"/>
                </a:solidFill>
                <a:ea typeface="+mn-ea"/>
                <a:cs typeface="Arial"/>
              </a:rPr>
              <a:t>Connectionless:</a:t>
            </a:r>
            <a:r>
              <a:rPr lang="en-US" sz="2400" b="1" dirty="0">
                <a:solidFill>
                  <a:srgbClr val="FF00FF"/>
                </a:solidFill>
                <a:ea typeface="+mn-ea"/>
                <a:cs typeface="Arial"/>
              </a:rPr>
              <a:t> </a:t>
            </a:r>
            <a:r>
              <a:rPr lang="en-US" sz="2400" dirty="0">
                <a:ea typeface="+mn-ea"/>
                <a:cs typeface="Arial"/>
              </a:rPr>
              <a:t>Each packet (</a:t>
            </a:r>
            <a:r>
              <a:rPr lang="ja-JP" altLang="en-US" sz="2400" dirty="0">
                <a:ea typeface="+mn-ea"/>
                <a:cs typeface="Arial"/>
              </a:rPr>
              <a:t>“</a:t>
            </a:r>
            <a:r>
              <a:rPr lang="en-US" sz="2400" dirty="0">
                <a:ea typeface="+mn-ea"/>
                <a:cs typeface="Arial"/>
              </a:rPr>
              <a:t>datagram</a:t>
            </a:r>
            <a:r>
              <a:rPr lang="ja-JP" altLang="en-US" sz="2400" dirty="0">
                <a:ea typeface="+mn-ea"/>
                <a:cs typeface="Arial"/>
              </a:rPr>
              <a:t>”</a:t>
            </a:r>
            <a:r>
              <a:rPr lang="en-US" sz="2400" dirty="0">
                <a:ea typeface="+mn-ea"/>
                <a:cs typeface="Arial"/>
              </a:rPr>
              <a:t>) is handled independently. IP is not aware that packets between hosts may be sent in a logical sequence</a:t>
            </a:r>
          </a:p>
          <a:p>
            <a:pPr lvl="1" eaLnBrk="1" fontAlgn="auto" hangingPunct="1">
              <a:lnSpc>
                <a:spcPct val="80000"/>
              </a:lnSpc>
              <a:spcAft>
                <a:spcPts val="0"/>
              </a:spcAft>
              <a:buFont typeface="Wingdings 2" pitchFamily="18" charset="2"/>
              <a:buChar char=""/>
              <a:tabLst>
                <a:tab pos="1028700" algn="l"/>
                <a:tab pos="2457450" algn="l"/>
                <a:tab pos="5661025" algn="l"/>
              </a:tabLst>
              <a:defRPr/>
            </a:pPr>
            <a:r>
              <a:rPr lang="en-US" sz="2400" b="1" dirty="0">
                <a:solidFill>
                  <a:srgbClr val="FF0000"/>
                </a:solidFill>
                <a:ea typeface="+mn-ea"/>
                <a:cs typeface="Arial"/>
              </a:rPr>
              <a:t>Best effort: </a:t>
            </a:r>
            <a:r>
              <a:rPr lang="en-US" sz="2400" dirty="0">
                <a:ea typeface="+mn-ea"/>
                <a:cs typeface="Arial"/>
              </a:rPr>
              <a:t>IP does not make guarantees on the service (no throughput guarantee, no delay guarantee,…) </a:t>
            </a:r>
          </a:p>
          <a:p>
            <a:pPr eaLnBrk="1" fontAlgn="auto" hangingPunct="1">
              <a:lnSpc>
                <a:spcPct val="80000"/>
              </a:lnSpc>
              <a:spcAft>
                <a:spcPts val="0"/>
              </a:spcAft>
              <a:buFont typeface="Wingdings 2" pitchFamily="18" charset="2"/>
              <a:buChar char=""/>
              <a:tabLst>
                <a:tab pos="1028700" algn="l"/>
                <a:tab pos="2457450" algn="l"/>
                <a:tab pos="5661025" algn="l"/>
              </a:tabLst>
              <a:defRPr/>
            </a:pPr>
            <a:r>
              <a:rPr lang="en-US" sz="2800" dirty="0">
                <a:ea typeface="+mn-ea"/>
                <a:cs typeface="Arial"/>
              </a:rPr>
              <a:t>Consequences:</a:t>
            </a:r>
            <a:r>
              <a:rPr lang="en-US" sz="2400" dirty="0">
                <a:ea typeface="+mn-ea"/>
                <a:cs typeface="Arial"/>
              </a:rPr>
              <a:t> </a:t>
            </a:r>
            <a:endParaRPr lang="en-US" sz="2400" dirty="0" smtClean="0">
              <a:ea typeface="+mn-ea"/>
              <a:cs typeface="Arial"/>
            </a:endParaRPr>
          </a:p>
          <a:p>
            <a:pPr lvl="1" eaLnBrk="1" fontAlgn="auto" hangingPunct="1">
              <a:lnSpc>
                <a:spcPct val="90000"/>
              </a:lnSpc>
              <a:spcBef>
                <a:spcPct val="50000"/>
              </a:spcBef>
              <a:spcAft>
                <a:spcPts val="1000"/>
              </a:spcAft>
              <a:buFontTx/>
              <a:buChar char="•"/>
              <a:defRPr/>
            </a:pPr>
            <a:r>
              <a:rPr lang="en-US" sz="2400" dirty="0">
                <a:ea typeface="+mn-ea"/>
                <a:cs typeface="Arial"/>
              </a:rPr>
              <a:t>Higher layer protocols have to deal with losses or </a:t>
            </a:r>
            <a:r>
              <a:rPr lang="en-US" sz="2400" dirty="0" smtClean="0">
                <a:ea typeface="+mn-ea"/>
                <a:cs typeface="Arial"/>
              </a:rPr>
              <a:t>with </a:t>
            </a:r>
            <a:r>
              <a:rPr lang="en-US" sz="2400" dirty="0">
                <a:ea typeface="+mn-ea"/>
                <a:cs typeface="Arial"/>
              </a:rPr>
              <a:t>duplicate </a:t>
            </a:r>
            <a:r>
              <a:rPr lang="en-US" sz="2400" dirty="0" smtClean="0">
                <a:ea typeface="+mn-ea"/>
                <a:cs typeface="Arial"/>
              </a:rPr>
              <a:t>packets</a:t>
            </a:r>
          </a:p>
          <a:p>
            <a:pPr lvl="1" eaLnBrk="1" fontAlgn="auto" hangingPunct="1">
              <a:lnSpc>
                <a:spcPct val="90000"/>
              </a:lnSpc>
              <a:spcBef>
                <a:spcPct val="50000"/>
              </a:spcBef>
              <a:spcAft>
                <a:spcPts val="1000"/>
              </a:spcAft>
              <a:buFontTx/>
              <a:buChar char="•"/>
              <a:defRPr/>
            </a:pPr>
            <a:r>
              <a:rPr lang="en-US" sz="2400" dirty="0" smtClean="0">
                <a:ea typeface="+mn-ea"/>
                <a:cs typeface="Arial"/>
              </a:rPr>
              <a:t>Packets </a:t>
            </a:r>
            <a:r>
              <a:rPr lang="en-US" sz="2400" dirty="0">
                <a:ea typeface="+mn-ea"/>
                <a:cs typeface="Arial"/>
              </a:rPr>
              <a:t>may be delivered out-of-</a:t>
            </a:r>
            <a:r>
              <a:rPr lang="en-US" sz="2400" dirty="0" smtClean="0">
                <a:ea typeface="+mn-ea"/>
                <a:cs typeface="Arial"/>
              </a:rPr>
              <a:t>sequence</a:t>
            </a:r>
            <a:endParaRPr lang="en-US" sz="2400" dirty="0">
              <a:ea typeface="+mn-ea"/>
              <a:cs typeface="Arial"/>
            </a:endParaRPr>
          </a:p>
        </p:txBody>
      </p:sp>
      <p:sp>
        <p:nvSpPr>
          <p:cNvPr id="1085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0C7EC73B-348F-F742-9A8A-DA6FBABC2762}" type="slidenum">
              <a:rPr lang="en-US" sz="1200">
                <a:solidFill>
                  <a:schemeClr val="tx2"/>
                </a:solidFill>
                <a:latin typeface="Times New Roman" charset="0"/>
              </a:rPr>
              <a:pPr eaLnBrk="1" fontAlgn="base" hangingPunct="1">
                <a:spcBef>
                  <a:spcPct val="0"/>
                </a:spcBef>
                <a:spcAft>
                  <a:spcPct val="0"/>
                </a:spcAft>
              </a:pPr>
              <a:t>69</a:t>
            </a:fld>
            <a:endParaRPr lang="en-US" sz="1200">
              <a:solidFill>
                <a:schemeClr val="tx2"/>
              </a:solidFill>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779463" y="381000"/>
            <a:ext cx="5378450" cy="763588"/>
          </a:xfrm>
        </p:spPr>
        <p:txBody>
          <a:bodyPr/>
          <a:lstStyle/>
          <a:p>
            <a:pPr eaLnBrk="1" hangingPunct="1"/>
            <a:r>
              <a:rPr lang="en-US">
                <a:latin typeface="Times New Roman" charset="0"/>
                <a:cs typeface="Times New Roman" charset="0"/>
              </a:rPr>
              <a:t>The Network Core</a:t>
            </a:r>
          </a:p>
        </p:txBody>
      </p:sp>
      <p:sp>
        <p:nvSpPr>
          <p:cNvPr id="27650" name="Rectangle 3"/>
          <p:cNvSpPr>
            <a:spLocks noGrp="1" noChangeArrowheads="1"/>
          </p:cNvSpPr>
          <p:nvPr>
            <p:ph sz="half" idx="1"/>
          </p:nvPr>
        </p:nvSpPr>
        <p:spPr>
          <a:xfrm>
            <a:off x="533400" y="1600200"/>
            <a:ext cx="4191000" cy="4208463"/>
          </a:xfrm>
          <a:solidFill>
            <a:schemeClr val="bg2"/>
          </a:solidFill>
        </p:spPr>
        <p:txBody>
          <a:bodyPr>
            <a:normAutofit lnSpcReduction="10000"/>
          </a:bodyPr>
          <a:lstStyle/>
          <a:p>
            <a:pPr eaLnBrk="1" hangingPunct="1"/>
            <a:r>
              <a:rPr lang="en-US" sz="2400" dirty="0">
                <a:latin typeface="Times New Roman" charset="0"/>
                <a:cs typeface="Times New Roman" charset="0"/>
              </a:rPr>
              <a:t>mesh of interconnected routers</a:t>
            </a:r>
          </a:p>
          <a:p>
            <a:pPr eaLnBrk="1" hangingPunct="1"/>
            <a:r>
              <a:rPr lang="en-US" sz="2400" i="1" u="sng" dirty="0">
                <a:solidFill>
                  <a:srgbClr val="FF0000"/>
                </a:solidFill>
                <a:latin typeface="Times New Roman" charset="0"/>
                <a:cs typeface="Times New Roman" charset="0"/>
              </a:rPr>
              <a:t>the</a:t>
            </a:r>
            <a:r>
              <a:rPr lang="en-US" sz="2400" dirty="0">
                <a:solidFill>
                  <a:srgbClr val="FF0000"/>
                </a:solidFill>
                <a:latin typeface="Times New Roman" charset="0"/>
                <a:cs typeface="Times New Roman" charset="0"/>
              </a:rPr>
              <a:t> fundamental question:</a:t>
            </a:r>
            <a:r>
              <a:rPr lang="en-US" sz="2400" dirty="0">
                <a:latin typeface="Times New Roman" charset="0"/>
                <a:cs typeface="Times New Roman" charset="0"/>
              </a:rPr>
              <a:t> how is data transferred through net?</a:t>
            </a:r>
          </a:p>
          <a:p>
            <a:pPr lvl="1" eaLnBrk="1" hangingPunct="1"/>
            <a:r>
              <a:rPr lang="en-US" dirty="0">
                <a:solidFill>
                  <a:srgbClr val="FF0000"/>
                </a:solidFill>
                <a:latin typeface="Times New Roman" charset="0"/>
                <a:cs typeface="Times New Roman" charset="0"/>
              </a:rPr>
              <a:t>circuit switching:</a:t>
            </a:r>
            <a:r>
              <a:rPr lang="en-US" dirty="0">
                <a:latin typeface="Times New Roman" charset="0"/>
                <a:cs typeface="Times New Roman" charset="0"/>
              </a:rPr>
              <a:t> </a:t>
            </a:r>
            <a:r>
              <a:rPr lang="en-US" u="sng" dirty="0">
                <a:latin typeface="Times New Roman" charset="0"/>
                <a:cs typeface="Times New Roman" charset="0"/>
              </a:rPr>
              <a:t>dedicated</a:t>
            </a:r>
            <a:r>
              <a:rPr lang="en-US" dirty="0">
                <a:latin typeface="Times New Roman" charset="0"/>
                <a:cs typeface="Times New Roman" charset="0"/>
              </a:rPr>
              <a:t> circuit per call: </a:t>
            </a:r>
            <a:r>
              <a:rPr lang="en-US" dirty="0" smtClean="0">
                <a:latin typeface="Times New Roman" charset="0"/>
                <a:cs typeface="Times New Roman" charset="0"/>
              </a:rPr>
              <a:t>e.g., telephone network</a:t>
            </a:r>
            <a:endParaRPr lang="en-US" dirty="0">
              <a:latin typeface="Times New Roman" charset="0"/>
              <a:cs typeface="Times New Roman" charset="0"/>
            </a:endParaRPr>
          </a:p>
          <a:p>
            <a:pPr lvl="1" eaLnBrk="1" hangingPunct="1"/>
            <a:r>
              <a:rPr lang="en-US" dirty="0">
                <a:solidFill>
                  <a:srgbClr val="FF0000"/>
                </a:solidFill>
                <a:latin typeface="Times New Roman" charset="0"/>
                <a:cs typeface="Times New Roman" charset="0"/>
              </a:rPr>
              <a:t>packet-switching:</a:t>
            </a:r>
            <a:r>
              <a:rPr lang="en-US" dirty="0">
                <a:latin typeface="Times New Roman" charset="0"/>
                <a:cs typeface="Times New Roman" charset="0"/>
              </a:rPr>
              <a:t> data sent thru </a:t>
            </a:r>
            <a:r>
              <a:rPr lang="en-US" dirty="0" smtClean="0">
                <a:latin typeface="Times New Roman" charset="0"/>
                <a:cs typeface="Times New Roman" charset="0"/>
              </a:rPr>
              <a:t>network </a:t>
            </a:r>
            <a:r>
              <a:rPr lang="en-US" dirty="0">
                <a:latin typeface="Times New Roman" charset="0"/>
                <a:cs typeface="Times New Roman" charset="0"/>
              </a:rPr>
              <a:t>in discrete </a:t>
            </a:r>
            <a:r>
              <a:rPr lang="ja-JP" altLang="en-US" dirty="0">
                <a:latin typeface="Times New Roman" charset="0"/>
                <a:cs typeface="Times New Roman" charset="0"/>
              </a:rPr>
              <a:t>“</a:t>
            </a:r>
            <a:r>
              <a:rPr lang="en-US" altLang="ja-JP" dirty="0">
                <a:latin typeface="Times New Roman" charset="0"/>
                <a:cs typeface="Times New Roman" charset="0"/>
              </a:rPr>
              <a:t>chunks</a:t>
            </a:r>
            <a:r>
              <a:rPr lang="ja-JP" altLang="en-US" dirty="0">
                <a:latin typeface="Times New Roman" charset="0"/>
                <a:cs typeface="Times New Roman" charset="0"/>
              </a:rPr>
              <a:t>”</a:t>
            </a:r>
            <a:endParaRPr lang="en-US" sz="2000" dirty="0">
              <a:latin typeface="Times New Roman" charset="0"/>
              <a:cs typeface="Times New Roman" charset="0"/>
            </a:endParaRPr>
          </a:p>
        </p:txBody>
      </p:sp>
      <p:sp>
        <p:nvSpPr>
          <p:cNvPr id="27651" name="Freeform 61"/>
          <p:cNvSpPr>
            <a:spLocks/>
          </p:cNvSpPr>
          <p:nvPr/>
        </p:nvSpPr>
        <p:spPr bwMode="auto">
          <a:xfrm>
            <a:off x="6710363" y="345757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2" name="Freeform 62"/>
          <p:cNvSpPr>
            <a:spLocks/>
          </p:cNvSpPr>
          <p:nvPr/>
        </p:nvSpPr>
        <p:spPr bwMode="auto">
          <a:xfrm>
            <a:off x="6729413" y="1931988"/>
            <a:ext cx="1730375" cy="1044575"/>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w="9525">
            <a:solidFill>
              <a:srgbClr val="000000"/>
            </a:solidFill>
            <a:round/>
            <a:headEnd/>
            <a:tailEnd/>
          </a:ln>
          <a:extLst/>
        </p:spPr>
        <p:txBody>
          <a:bodyPr/>
          <a:lstStyle/>
          <a:p>
            <a:endParaRPr lang="en-US"/>
          </a:p>
        </p:txBody>
      </p:sp>
      <p:sp>
        <p:nvSpPr>
          <p:cNvPr id="27653" name="Freeform 63"/>
          <p:cNvSpPr>
            <a:spLocks/>
          </p:cNvSpPr>
          <p:nvPr/>
        </p:nvSpPr>
        <p:spPr bwMode="auto">
          <a:xfrm>
            <a:off x="4989513" y="1639888"/>
            <a:ext cx="1644650"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w="9525">
            <a:solidFill>
              <a:srgbClr val="000000"/>
            </a:solidFill>
            <a:round/>
            <a:headEnd/>
            <a:tailEnd/>
          </a:ln>
          <a:extLst/>
        </p:spPr>
        <p:txBody>
          <a:bodyPr/>
          <a:lstStyle/>
          <a:p>
            <a:endParaRPr lang="en-US"/>
          </a:p>
        </p:txBody>
      </p:sp>
      <p:grpSp>
        <p:nvGrpSpPr>
          <p:cNvPr id="27654" name="Group 64"/>
          <p:cNvGrpSpPr>
            <a:grpSpLocks/>
          </p:cNvGrpSpPr>
          <p:nvPr/>
        </p:nvGrpSpPr>
        <p:grpSpPr bwMode="auto">
          <a:xfrm>
            <a:off x="5076825" y="2974975"/>
            <a:ext cx="1458913" cy="933450"/>
            <a:chOff x="2889" y="1631"/>
            <a:chExt cx="980" cy="743"/>
          </a:xfrm>
        </p:grpSpPr>
        <p:sp>
          <p:nvSpPr>
            <p:cNvPr id="28275" name="Rectangle 65"/>
            <p:cNvSpPr>
              <a:spLocks noChangeArrowheads="1"/>
            </p:cNvSpPr>
            <p:nvPr/>
          </p:nvSpPr>
          <p:spPr bwMode="auto">
            <a:xfrm>
              <a:off x="3046" y="1841"/>
              <a:ext cx="663" cy="533"/>
            </a:xfrm>
            <a:prstGeom prst="rect">
              <a:avLst/>
            </a:prstGeom>
            <a:solidFill>
              <a:srgbClr val="DDDDDD"/>
            </a:solidFill>
            <a:ln w="9525">
              <a:solidFill>
                <a:srgbClr val="000000"/>
              </a:solidFill>
              <a:miter lim="800000"/>
              <a:headEnd/>
              <a:tailEnd/>
            </a:ln>
            <a:extLst/>
          </p:spPr>
          <p:txBody>
            <a:bodyPr wrap="none" anchor="ctr"/>
            <a:lstStyle/>
            <a:p>
              <a:endParaRPr lang="en-US"/>
            </a:p>
          </p:txBody>
        </p:sp>
        <p:sp>
          <p:nvSpPr>
            <p:cNvPr id="28276" name="AutoShape 66"/>
            <p:cNvSpPr>
              <a:spLocks noChangeArrowheads="1"/>
            </p:cNvSpPr>
            <p:nvPr/>
          </p:nvSpPr>
          <p:spPr bwMode="auto">
            <a:xfrm>
              <a:off x="2889" y="1631"/>
              <a:ext cx="980" cy="253"/>
            </a:xfrm>
            <a:prstGeom prst="triangle">
              <a:avLst>
                <a:gd name="adj" fmla="val 50000"/>
              </a:avLst>
            </a:prstGeom>
            <a:solidFill>
              <a:srgbClr val="DDDDDD"/>
            </a:solidFill>
            <a:ln w="9525">
              <a:solidFill>
                <a:srgbClr val="000000"/>
              </a:solidFill>
              <a:miter lim="800000"/>
              <a:headEnd/>
              <a:tailEnd/>
            </a:ln>
            <a:extLst/>
          </p:spPr>
          <p:txBody>
            <a:bodyPr wrap="none" anchor="ctr"/>
            <a:lstStyle/>
            <a:p>
              <a:pPr algn="ctr"/>
              <a:endParaRPr lang="en-US">
                <a:solidFill>
                  <a:srgbClr val="00CCFF"/>
                </a:solidFill>
              </a:endParaRPr>
            </a:p>
          </p:txBody>
        </p:sp>
      </p:grpSp>
      <p:grpSp>
        <p:nvGrpSpPr>
          <p:cNvPr id="27655" name="Group 67"/>
          <p:cNvGrpSpPr>
            <a:grpSpLocks/>
          </p:cNvGrpSpPr>
          <p:nvPr/>
        </p:nvGrpSpPr>
        <p:grpSpPr bwMode="auto">
          <a:xfrm>
            <a:off x="5778500" y="1831975"/>
            <a:ext cx="336550" cy="531813"/>
            <a:chOff x="3796" y="1043"/>
            <a:chExt cx="865" cy="1237"/>
          </a:xfrm>
        </p:grpSpPr>
        <p:sp>
          <p:nvSpPr>
            <p:cNvPr id="28245" name="Line 68"/>
            <p:cNvSpPr>
              <a:spLocks noChangeShapeType="1"/>
            </p:cNvSpPr>
            <p:nvPr/>
          </p:nvSpPr>
          <p:spPr bwMode="auto">
            <a:xfrm flipH="1">
              <a:off x="3992" y="1481"/>
              <a:ext cx="235" cy="72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246" name="Line 69"/>
            <p:cNvSpPr>
              <a:spLocks noChangeShapeType="1"/>
            </p:cNvSpPr>
            <p:nvPr/>
          </p:nvSpPr>
          <p:spPr bwMode="auto">
            <a:xfrm>
              <a:off x="4227" y="1481"/>
              <a:ext cx="236" cy="72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247" name="Line 70"/>
            <p:cNvSpPr>
              <a:spLocks noChangeShapeType="1"/>
            </p:cNvSpPr>
            <p:nvPr/>
          </p:nvSpPr>
          <p:spPr bwMode="auto">
            <a:xfrm>
              <a:off x="3992" y="2201"/>
              <a:ext cx="235" cy="7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248" name="Line 71"/>
            <p:cNvSpPr>
              <a:spLocks noChangeShapeType="1"/>
            </p:cNvSpPr>
            <p:nvPr/>
          </p:nvSpPr>
          <p:spPr bwMode="auto">
            <a:xfrm flipH="1">
              <a:off x="4227" y="2201"/>
              <a:ext cx="236" cy="7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249" name="Line 72"/>
            <p:cNvSpPr>
              <a:spLocks noChangeShapeType="1"/>
            </p:cNvSpPr>
            <p:nvPr/>
          </p:nvSpPr>
          <p:spPr bwMode="auto">
            <a:xfrm>
              <a:off x="4227" y="1497"/>
              <a:ext cx="0" cy="78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250" name="Line 73"/>
            <p:cNvSpPr>
              <a:spLocks noChangeShapeType="1"/>
            </p:cNvSpPr>
            <p:nvPr/>
          </p:nvSpPr>
          <p:spPr bwMode="auto">
            <a:xfrm flipV="1">
              <a:off x="3992" y="2127"/>
              <a:ext cx="235" cy="7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251" name="Line 74"/>
            <p:cNvSpPr>
              <a:spLocks noChangeShapeType="1"/>
            </p:cNvSpPr>
            <p:nvPr/>
          </p:nvSpPr>
          <p:spPr bwMode="auto">
            <a:xfrm flipH="1" flipV="1">
              <a:off x="4227" y="2127"/>
              <a:ext cx="236" cy="7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252" name="Line 75"/>
            <p:cNvSpPr>
              <a:spLocks noChangeShapeType="1"/>
            </p:cNvSpPr>
            <p:nvPr/>
          </p:nvSpPr>
          <p:spPr bwMode="auto">
            <a:xfrm>
              <a:off x="4092" y="1890"/>
              <a:ext cx="135" cy="6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253" name="Line 76"/>
            <p:cNvSpPr>
              <a:spLocks noChangeShapeType="1"/>
            </p:cNvSpPr>
            <p:nvPr/>
          </p:nvSpPr>
          <p:spPr bwMode="auto">
            <a:xfrm flipV="1">
              <a:off x="4227" y="1890"/>
              <a:ext cx="143" cy="6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254" name="Line 77"/>
            <p:cNvSpPr>
              <a:spLocks noChangeShapeType="1"/>
            </p:cNvSpPr>
            <p:nvPr/>
          </p:nvSpPr>
          <p:spPr bwMode="auto">
            <a:xfrm>
              <a:off x="4047" y="1996"/>
              <a:ext cx="175" cy="8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255" name="Line 78"/>
            <p:cNvSpPr>
              <a:spLocks noChangeShapeType="1"/>
            </p:cNvSpPr>
            <p:nvPr/>
          </p:nvSpPr>
          <p:spPr bwMode="auto">
            <a:xfrm flipV="1">
              <a:off x="4227" y="2012"/>
              <a:ext cx="176" cy="7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256" name="Line 79"/>
            <p:cNvSpPr>
              <a:spLocks noChangeShapeType="1"/>
            </p:cNvSpPr>
            <p:nvPr/>
          </p:nvSpPr>
          <p:spPr bwMode="auto">
            <a:xfrm flipV="1">
              <a:off x="4227" y="1782"/>
              <a:ext cx="90" cy="2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257" name="Line 80"/>
            <p:cNvSpPr>
              <a:spLocks noChangeShapeType="1"/>
            </p:cNvSpPr>
            <p:nvPr/>
          </p:nvSpPr>
          <p:spPr bwMode="auto">
            <a:xfrm flipV="1">
              <a:off x="4227" y="1632"/>
              <a:ext cx="57" cy="2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258" name="Line 81"/>
            <p:cNvSpPr>
              <a:spLocks noChangeShapeType="1"/>
            </p:cNvSpPr>
            <p:nvPr/>
          </p:nvSpPr>
          <p:spPr bwMode="auto">
            <a:xfrm>
              <a:off x="4126" y="1772"/>
              <a:ext cx="109" cy="3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259" name="Line 82"/>
            <p:cNvSpPr>
              <a:spLocks noChangeShapeType="1"/>
            </p:cNvSpPr>
            <p:nvPr/>
          </p:nvSpPr>
          <p:spPr bwMode="auto">
            <a:xfrm>
              <a:off x="4175" y="1625"/>
              <a:ext cx="63" cy="3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28260" name="Group 83"/>
            <p:cNvGrpSpPr>
              <a:grpSpLocks/>
            </p:cNvGrpSpPr>
            <p:nvPr/>
          </p:nvGrpSpPr>
          <p:grpSpPr bwMode="auto">
            <a:xfrm>
              <a:off x="4269" y="1415"/>
              <a:ext cx="392" cy="137"/>
              <a:chOff x="4227" y="1360"/>
              <a:chExt cx="863" cy="270"/>
            </a:xfrm>
          </p:grpSpPr>
          <p:sp>
            <p:nvSpPr>
              <p:cNvPr id="28271" name="Line 84"/>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272" name="Line 85"/>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273" name="Line 86"/>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274" name="Line 87"/>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28261" name="Group 88"/>
            <p:cNvGrpSpPr>
              <a:grpSpLocks/>
            </p:cNvGrpSpPr>
            <p:nvPr/>
          </p:nvGrpSpPr>
          <p:grpSpPr bwMode="auto">
            <a:xfrm rot="5700496">
              <a:off x="4053" y="1170"/>
              <a:ext cx="392" cy="137"/>
              <a:chOff x="4227" y="1360"/>
              <a:chExt cx="863" cy="270"/>
            </a:xfrm>
          </p:grpSpPr>
          <p:sp>
            <p:nvSpPr>
              <p:cNvPr id="28267" name="Line 89"/>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268" name="Line 90"/>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269" name="Line 91"/>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270" name="Line 92"/>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28262" name="Group 93"/>
            <p:cNvGrpSpPr>
              <a:grpSpLocks/>
            </p:cNvGrpSpPr>
            <p:nvPr/>
          </p:nvGrpSpPr>
          <p:grpSpPr bwMode="auto">
            <a:xfrm rot="10800000">
              <a:off x="3796" y="1402"/>
              <a:ext cx="392" cy="137"/>
              <a:chOff x="4227" y="1360"/>
              <a:chExt cx="863" cy="270"/>
            </a:xfrm>
          </p:grpSpPr>
          <p:sp>
            <p:nvSpPr>
              <p:cNvPr id="28263" name="Line 94"/>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264" name="Line 95"/>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265" name="Line 96"/>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266" name="Line 97"/>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sp>
        <p:nvSpPr>
          <p:cNvPr id="27656" name="Line 100"/>
          <p:cNvSpPr>
            <a:spLocks noChangeShapeType="1"/>
          </p:cNvSpPr>
          <p:nvPr/>
        </p:nvSpPr>
        <p:spPr bwMode="auto">
          <a:xfrm flipH="1">
            <a:off x="5095875" y="2220913"/>
            <a:ext cx="93663"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7" name="Line 101"/>
          <p:cNvSpPr>
            <a:spLocks noChangeShapeType="1"/>
          </p:cNvSpPr>
          <p:nvPr/>
        </p:nvSpPr>
        <p:spPr bwMode="auto">
          <a:xfrm flipH="1">
            <a:off x="5062538" y="2190750"/>
            <a:ext cx="1524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7658" name="Picture 102" descr="imgyjav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938" y="1878013"/>
            <a:ext cx="3683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Oval 107"/>
          <p:cNvSpPr>
            <a:spLocks noChangeArrowheads="1"/>
          </p:cNvSpPr>
          <p:nvPr/>
        </p:nvSpPr>
        <p:spPr bwMode="auto">
          <a:xfrm>
            <a:off x="6835775" y="3652838"/>
            <a:ext cx="358775" cy="95250"/>
          </a:xfrm>
          <a:prstGeom prst="ellipse">
            <a:avLst/>
          </a:prstGeom>
          <a:solidFill>
            <a:srgbClr val="FFCCFF"/>
          </a:solidFill>
          <a:ln w="19050">
            <a:solidFill>
              <a:srgbClr val="FF3300"/>
            </a:solidFill>
            <a:round/>
            <a:headEnd/>
            <a:tailEnd/>
          </a:ln>
        </p:spPr>
        <p:txBody>
          <a:bodyPr wrap="none" anchor="ctr"/>
          <a:lstStyle/>
          <a:p>
            <a:endParaRPr lang="en-US"/>
          </a:p>
        </p:txBody>
      </p:sp>
      <p:sp>
        <p:nvSpPr>
          <p:cNvPr id="27660" name="Line 108"/>
          <p:cNvSpPr>
            <a:spLocks noChangeShapeType="1"/>
          </p:cNvSpPr>
          <p:nvPr/>
        </p:nvSpPr>
        <p:spPr bwMode="auto">
          <a:xfrm>
            <a:off x="6835775" y="3644900"/>
            <a:ext cx="0" cy="58738"/>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1" name="Line 109"/>
          <p:cNvSpPr>
            <a:spLocks noChangeShapeType="1"/>
          </p:cNvSpPr>
          <p:nvPr/>
        </p:nvSpPr>
        <p:spPr bwMode="auto">
          <a:xfrm>
            <a:off x="7194550" y="3644900"/>
            <a:ext cx="0" cy="58738"/>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2" name="Rectangle 110"/>
          <p:cNvSpPr>
            <a:spLocks noChangeArrowheads="1"/>
          </p:cNvSpPr>
          <p:nvPr/>
        </p:nvSpPr>
        <p:spPr bwMode="auto">
          <a:xfrm>
            <a:off x="6835775" y="3644900"/>
            <a:ext cx="355600" cy="58738"/>
          </a:xfrm>
          <a:prstGeom prst="rect">
            <a:avLst/>
          </a:prstGeom>
          <a:solidFill>
            <a:srgbClr val="FF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7663" name="Oval 111"/>
          <p:cNvSpPr>
            <a:spLocks noChangeArrowheads="1"/>
          </p:cNvSpPr>
          <p:nvPr/>
        </p:nvSpPr>
        <p:spPr bwMode="auto">
          <a:xfrm>
            <a:off x="6832600" y="3576638"/>
            <a:ext cx="358775" cy="111125"/>
          </a:xfrm>
          <a:prstGeom prst="ellipse">
            <a:avLst/>
          </a:prstGeom>
          <a:solidFill>
            <a:srgbClr val="FFCCFF"/>
          </a:solidFill>
          <a:ln w="19050">
            <a:solidFill>
              <a:srgbClr val="FF3300"/>
            </a:solidFill>
            <a:round/>
            <a:headEnd/>
            <a:tailEnd/>
          </a:ln>
        </p:spPr>
        <p:txBody>
          <a:bodyPr wrap="none" anchor="ctr"/>
          <a:lstStyle/>
          <a:p>
            <a:endParaRPr lang="en-US"/>
          </a:p>
        </p:txBody>
      </p:sp>
      <p:grpSp>
        <p:nvGrpSpPr>
          <p:cNvPr id="27664" name="Group 112"/>
          <p:cNvGrpSpPr>
            <a:grpSpLocks/>
          </p:cNvGrpSpPr>
          <p:nvPr/>
        </p:nvGrpSpPr>
        <p:grpSpPr bwMode="auto">
          <a:xfrm>
            <a:off x="6918325" y="3600450"/>
            <a:ext cx="179388" cy="65088"/>
            <a:chOff x="2848" y="848"/>
            <a:chExt cx="140" cy="98"/>
          </a:xfrm>
        </p:grpSpPr>
        <p:sp>
          <p:nvSpPr>
            <p:cNvPr id="28242" name="Line 113"/>
            <p:cNvSpPr>
              <a:spLocks noChangeShapeType="1"/>
            </p:cNvSpPr>
            <p:nvPr/>
          </p:nvSpPr>
          <p:spPr bwMode="auto">
            <a:xfrm flipV="1">
              <a:off x="2848" y="848"/>
              <a:ext cx="50" cy="2"/>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243" name="Line 114"/>
            <p:cNvSpPr>
              <a:spLocks noChangeShapeType="1"/>
            </p:cNvSpPr>
            <p:nvPr/>
          </p:nvSpPr>
          <p:spPr bwMode="auto">
            <a:xfrm>
              <a:off x="2944" y="946"/>
              <a:ext cx="44"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244" name="Line 115"/>
            <p:cNvSpPr>
              <a:spLocks noChangeShapeType="1"/>
            </p:cNvSpPr>
            <p:nvPr/>
          </p:nvSpPr>
          <p:spPr bwMode="auto">
            <a:xfrm>
              <a:off x="2894" y="850"/>
              <a:ext cx="52" cy="96"/>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665" name="Group 116"/>
          <p:cNvGrpSpPr>
            <a:grpSpLocks/>
          </p:cNvGrpSpPr>
          <p:nvPr/>
        </p:nvGrpSpPr>
        <p:grpSpPr bwMode="auto">
          <a:xfrm flipV="1">
            <a:off x="6918325" y="3600450"/>
            <a:ext cx="179388" cy="65088"/>
            <a:chOff x="2848" y="848"/>
            <a:chExt cx="140" cy="98"/>
          </a:xfrm>
        </p:grpSpPr>
        <p:sp>
          <p:nvSpPr>
            <p:cNvPr id="28239" name="Line 117"/>
            <p:cNvSpPr>
              <a:spLocks noChangeShapeType="1"/>
            </p:cNvSpPr>
            <p:nvPr/>
          </p:nvSpPr>
          <p:spPr bwMode="auto">
            <a:xfrm flipV="1">
              <a:off x="2848" y="848"/>
              <a:ext cx="50" cy="2"/>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240" name="Line 118"/>
            <p:cNvSpPr>
              <a:spLocks noChangeShapeType="1"/>
            </p:cNvSpPr>
            <p:nvPr/>
          </p:nvSpPr>
          <p:spPr bwMode="auto">
            <a:xfrm>
              <a:off x="2944" y="946"/>
              <a:ext cx="44"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241" name="Line 119"/>
            <p:cNvSpPr>
              <a:spLocks noChangeShapeType="1"/>
            </p:cNvSpPr>
            <p:nvPr/>
          </p:nvSpPr>
          <p:spPr bwMode="auto">
            <a:xfrm>
              <a:off x="2894" y="850"/>
              <a:ext cx="52" cy="96"/>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7666" name="Oval 205"/>
          <p:cNvSpPr>
            <a:spLocks noChangeArrowheads="1"/>
          </p:cNvSpPr>
          <p:nvPr/>
        </p:nvSpPr>
        <p:spPr bwMode="auto">
          <a:xfrm>
            <a:off x="6086475" y="2498725"/>
            <a:ext cx="346075" cy="87313"/>
          </a:xfrm>
          <a:prstGeom prst="ellipse">
            <a:avLst/>
          </a:prstGeom>
          <a:solidFill>
            <a:srgbClr val="FFCCFF"/>
          </a:solidFill>
          <a:ln w="19050">
            <a:solidFill>
              <a:srgbClr val="FF3300"/>
            </a:solidFill>
            <a:round/>
            <a:headEnd/>
            <a:tailEnd/>
          </a:ln>
        </p:spPr>
        <p:txBody>
          <a:bodyPr wrap="none" anchor="ctr"/>
          <a:lstStyle/>
          <a:p>
            <a:endParaRPr lang="en-US"/>
          </a:p>
        </p:txBody>
      </p:sp>
      <p:sp>
        <p:nvSpPr>
          <p:cNvPr id="27667" name="Line 206"/>
          <p:cNvSpPr>
            <a:spLocks noChangeShapeType="1"/>
          </p:cNvSpPr>
          <p:nvPr/>
        </p:nvSpPr>
        <p:spPr bwMode="auto">
          <a:xfrm>
            <a:off x="6086475" y="2490788"/>
            <a:ext cx="0" cy="53975"/>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8" name="Line 207"/>
          <p:cNvSpPr>
            <a:spLocks noChangeShapeType="1"/>
          </p:cNvSpPr>
          <p:nvPr/>
        </p:nvSpPr>
        <p:spPr bwMode="auto">
          <a:xfrm>
            <a:off x="6432550" y="2490788"/>
            <a:ext cx="0" cy="53975"/>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9" name="Rectangle 208"/>
          <p:cNvSpPr>
            <a:spLocks noChangeArrowheads="1"/>
          </p:cNvSpPr>
          <p:nvPr/>
        </p:nvSpPr>
        <p:spPr bwMode="auto">
          <a:xfrm>
            <a:off x="6086475" y="2490788"/>
            <a:ext cx="342900" cy="53975"/>
          </a:xfrm>
          <a:prstGeom prst="rect">
            <a:avLst/>
          </a:prstGeom>
          <a:solidFill>
            <a:srgbClr val="FF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7670" name="Oval 209"/>
          <p:cNvSpPr>
            <a:spLocks noChangeArrowheads="1"/>
          </p:cNvSpPr>
          <p:nvPr/>
        </p:nvSpPr>
        <p:spPr bwMode="auto">
          <a:xfrm>
            <a:off x="6083300" y="2427288"/>
            <a:ext cx="346075" cy="103187"/>
          </a:xfrm>
          <a:prstGeom prst="ellipse">
            <a:avLst/>
          </a:prstGeom>
          <a:solidFill>
            <a:srgbClr val="FFCCFF"/>
          </a:solidFill>
          <a:ln w="19050">
            <a:solidFill>
              <a:srgbClr val="FF3300"/>
            </a:solidFill>
            <a:round/>
            <a:headEnd/>
            <a:tailEnd/>
          </a:ln>
        </p:spPr>
        <p:txBody>
          <a:bodyPr wrap="none" anchor="ctr"/>
          <a:lstStyle/>
          <a:p>
            <a:endParaRPr lang="en-US"/>
          </a:p>
        </p:txBody>
      </p:sp>
      <p:grpSp>
        <p:nvGrpSpPr>
          <p:cNvPr id="27671" name="Group 210"/>
          <p:cNvGrpSpPr>
            <a:grpSpLocks/>
          </p:cNvGrpSpPr>
          <p:nvPr/>
        </p:nvGrpSpPr>
        <p:grpSpPr bwMode="auto">
          <a:xfrm>
            <a:off x="6167438" y="2449513"/>
            <a:ext cx="171450" cy="60325"/>
            <a:chOff x="2848" y="848"/>
            <a:chExt cx="140" cy="98"/>
          </a:xfrm>
        </p:grpSpPr>
        <p:sp>
          <p:nvSpPr>
            <p:cNvPr id="28236" name="Line 211"/>
            <p:cNvSpPr>
              <a:spLocks noChangeShapeType="1"/>
            </p:cNvSpPr>
            <p:nvPr/>
          </p:nvSpPr>
          <p:spPr bwMode="auto">
            <a:xfrm flipV="1">
              <a:off x="2848" y="848"/>
              <a:ext cx="50" cy="2"/>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237" name="Line 212"/>
            <p:cNvSpPr>
              <a:spLocks noChangeShapeType="1"/>
            </p:cNvSpPr>
            <p:nvPr/>
          </p:nvSpPr>
          <p:spPr bwMode="auto">
            <a:xfrm>
              <a:off x="2944" y="946"/>
              <a:ext cx="44"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238" name="Line 213"/>
            <p:cNvSpPr>
              <a:spLocks noChangeShapeType="1"/>
            </p:cNvSpPr>
            <p:nvPr/>
          </p:nvSpPr>
          <p:spPr bwMode="auto">
            <a:xfrm>
              <a:off x="2894" y="850"/>
              <a:ext cx="52" cy="96"/>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672" name="Group 214"/>
          <p:cNvGrpSpPr>
            <a:grpSpLocks/>
          </p:cNvGrpSpPr>
          <p:nvPr/>
        </p:nvGrpSpPr>
        <p:grpSpPr bwMode="auto">
          <a:xfrm flipV="1">
            <a:off x="6167438" y="2449513"/>
            <a:ext cx="171450" cy="58737"/>
            <a:chOff x="2848" y="848"/>
            <a:chExt cx="140" cy="98"/>
          </a:xfrm>
        </p:grpSpPr>
        <p:sp>
          <p:nvSpPr>
            <p:cNvPr id="28233" name="Line 215"/>
            <p:cNvSpPr>
              <a:spLocks noChangeShapeType="1"/>
            </p:cNvSpPr>
            <p:nvPr/>
          </p:nvSpPr>
          <p:spPr bwMode="auto">
            <a:xfrm flipV="1">
              <a:off x="2848" y="848"/>
              <a:ext cx="50" cy="2"/>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234" name="Line 216"/>
            <p:cNvSpPr>
              <a:spLocks noChangeShapeType="1"/>
            </p:cNvSpPr>
            <p:nvPr/>
          </p:nvSpPr>
          <p:spPr bwMode="auto">
            <a:xfrm>
              <a:off x="2944" y="946"/>
              <a:ext cx="44"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235" name="Line 217"/>
            <p:cNvSpPr>
              <a:spLocks noChangeShapeType="1"/>
            </p:cNvSpPr>
            <p:nvPr/>
          </p:nvSpPr>
          <p:spPr bwMode="auto">
            <a:xfrm>
              <a:off x="2894" y="850"/>
              <a:ext cx="52" cy="96"/>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7673" name="Oval 219"/>
          <p:cNvSpPr>
            <a:spLocks noChangeArrowheads="1"/>
          </p:cNvSpPr>
          <p:nvPr/>
        </p:nvSpPr>
        <p:spPr bwMode="auto">
          <a:xfrm>
            <a:off x="5780088" y="3648075"/>
            <a:ext cx="346075" cy="87313"/>
          </a:xfrm>
          <a:prstGeom prst="ellipse">
            <a:avLst/>
          </a:prstGeom>
          <a:solidFill>
            <a:srgbClr val="FFCCFF"/>
          </a:solidFill>
          <a:ln w="19050">
            <a:solidFill>
              <a:srgbClr val="FF3300"/>
            </a:solidFill>
            <a:round/>
            <a:headEnd/>
            <a:tailEnd/>
          </a:ln>
        </p:spPr>
        <p:txBody>
          <a:bodyPr wrap="none" anchor="ctr"/>
          <a:lstStyle/>
          <a:p>
            <a:endParaRPr lang="en-US"/>
          </a:p>
        </p:txBody>
      </p:sp>
      <p:sp>
        <p:nvSpPr>
          <p:cNvPr id="27674" name="Line 220"/>
          <p:cNvSpPr>
            <a:spLocks noChangeShapeType="1"/>
          </p:cNvSpPr>
          <p:nvPr/>
        </p:nvSpPr>
        <p:spPr bwMode="auto">
          <a:xfrm>
            <a:off x="5780088" y="3640138"/>
            <a:ext cx="0" cy="53975"/>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5" name="Line 221"/>
          <p:cNvSpPr>
            <a:spLocks noChangeShapeType="1"/>
          </p:cNvSpPr>
          <p:nvPr/>
        </p:nvSpPr>
        <p:spPr bwMode="auto">
          <a:xfrm>
            <a:off x="6126163" y="3640138"/>
            <a:ext cx="0" cy="53975"/>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6" name="Rectangle 222"/>
          <p:cNvSpPr>
            <a:spLocks noChangeArrowheads="1"/>
          </p:cNvSpPr>
          <p:nvPr/>
        </p:nvSpPr>
        <p:spPr bwMode="auto">
          <a:xfrm>
            <a:off x="5780088" y="3640138"/>
            <a:ext cx="342900" cy="53975"/>
          </a:xfrm>
          <a:prstGeom prst="rect">
            <a:avLst/>
          </a:prstGeom>
          <a:solidFill>
            <a:srgbClr val="FF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7677" name="Oval 223"/>
          <p:cNvSpPr>
            <a:spLocks noChangeArrowheads="1"/>
          </p:cNvSpPr>
          <p:nvPr/>
        </p:nvSpPr>
        <p:spPr bwMode="auto">
          <a:xfrm>
            <a:off x="5776913" y="3576638"/>
            <a:ext cx="346075" cy="103187"/>
          </a:xfrm>
          <a:prstGeom prst="ellipse">
            <a:avLst/>
          </a:prstGeom>
          <a:solidFill>
            <a:srgbClr val="FFCCFF"/>
          </a:solidFill>
          <a:ln w="19050">
            <a:solidFill>
              <a:srgbClr val="FF3300"/>
            </a:solidFill>
            <a:round/>
            <a:headEnd/>
            <a:tailEnd/>
          </a:ln>
        </p:spPr>
        <p:txBody>
          <a:bodyPr wrap="none" anchor="ctr"/>
          <a:lstStyle/>
          <a:p>
            <a:endParaRPr lang="en-US"/>
          </a:p>
        </p:txBody>
      </p:sp>
      <p:grpSp>
        <p:nvGrpSpPr>
          <p:cNvPr id="27678" name="Group 224"/>
          <p:cNvGrpSpPr>
            <a:grpSpLocks/>
          </p:cNvGrpSpPr>
          <p:nvPr/>
        </p:nvGrpSpPr>
        <p:grpSpPr bwMode="auto">
          <a:xfrm>
            <a:off x="5861050" y="3598863"/>
            <a:ext cx="171450" cy="60325"/>
            <a:chOff x="2848" y="848"/>
            <a:chExt cx="140" cy="98"/>
          </a:xfrm>
        </p:grpSpPr>
        <p:sp>
          <p:nvSpPr>
            <p:cNvPr id="28230" name="Line 225"/>
            <p:cNvSpPr>
              <a:spLocks noChangeShapeType="1"/>
            </p:cNvSpPr>
            <p:nvPr/>
          </p:nvSpPr>
          <p:spPr bwMode="auto">
            <a:xfrm flipV="1">
              <a:off x="2848" y="848"/>
              <a:ext cx="50" cy="2"/>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231" name="Line 226"/>
            <p:cNvSpPr>
              <a:spLocks noChangeShapeType="1"/>
            </p:cNvSpPr>
            <p:nvPr/>
          </p:nvSpPr>
          <p:spPr bwMode="auto">
            <a:xfrm>
              <a:off x="2944" y="946"/>
              <a:ext cx="44"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232" name="Line 227"/>
            <p:cNvSpPr>
              <a:spLocks noChangeShapeType="1"/>
            </p:cNvSpPr>
            <p:nvPr/>
          </p:nvSpPr>
          <p:spPr bwMode="auto">
            <a:xfrm>
              <a:off x="2894" y="850"/>
              <a:ext cx="52" cy="96"/>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679" name="Group 228"/>
          <p:cNvGrpSpPr>
            <a:grpSpLocks/>
          </p:cNvGrpSpPr>
          <p:nvPr/>
        </p:nvGrpSpPr>
        <p:grpSpPr bwMode="auto">
          <a:xfrm flipV="1">
            <a:off x="5861050" y="3598863"/>
            <a:ext cx="171450" cy="58737"/>
            <a:chOff x="2848" y="848"/>
            <a:chExt cx="140" cy="98"/>
          </a:xfrm>
        </p:grpSpPr>
        <p:sp>
          <p:nvSpPr>
            <p:cNvPr id="28227" name="Line 229"/>
            <p:cNvSpPr>
              <a:spLocks noChangeShapeType="1"/>
            </p:cNvSpPr>
            <p:nvPr/>
          </p:nvSpPr>
          <p:spPr bwMode="auto">
            <a:xfrm flipV="1">
              <a:off x="2848" y="848"/>
              <a:ext cx="50" cy="2"/>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228" name="Line 230"/>
            <p:cNvSpPr>
              <a:spLocks noChangeShapeType="1"/>
            </p:cNvSpPr>
            <p:nvPr/>
          </p:nvSpPr>
          <p:spPr bwMode="auto">
            <a:xfrm>
              <a:off x="2944" y="946"/>
              <a:ext cx="44"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229" name="Line 231"/>
            <p:cNvSpPr>
              <a:spLocks noChangeShapeType="1"/>
            </p:cNvSpPr>
            <p:nvPr/>
          </p:nvSpPr>
          <p:spPr bwMode="auto">
            <a:xfrm>
              <a:off x="2894" y="850"/>
              <a:ext cx="52" cy="96"/>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7680" name="Line 233"/>
          <p:cNvSpPr>
            <a:spLocks noChangeShapeType="1"/>
          </p:cNvSpPr>
          <p:nvPr/>
        </p:nvSpPr>
        <p:spPr bwMode="auto">
          <a:xfrm>
            <a:off x="7102475" y="3743325"/>
            <a:ext cx="163513" cy="12065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1" name="Line 234"/>
          <p:cNvSpPr>
            <a:spLocks noChangeShapeType="1"/>
          </p:cNvSpPr>
          <p:nvPr/>
        </p:nvSpPr>
        <p:spPr bwMode="auto">
          <a:xfrm>
            <a:off x="7199313" y="3663950"/>
            <a:ext cx="279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2" name="Line 235"/>
          <p:cNvSpPr>
            <a:spLocks noChangeShapeType="1"/>
          </p:cNvSpPr>
          <p:nvPr/>
        </p:nvSpPr>
        <p:spPr bwMode="auto">
          <a:xfrm flipV="1">
            <a:off x="7435850" y="3749675"/>
            <a:ext cx="134938" cy="10477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3" name="Line 236"/>
          <p:cNvSpPr>
            <a:spLocks noChangeShapeType="1"/>
          </p:cNvSpPr>
          <p:nvPr/>
        </p:nvSpPr>
        <p:spPr bwMode="auto">
          <a:xfrm>
            <a:off x="6134100" y="3670300"/>
            <a:ext cx="701675"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7684" name="Group 240"/>
          <p:cNvGrpSpPr>
            <a:grpSpLocks/>
          </p:cNvGrpSpPr>
          <p:nvPr/>
        </p:nvGrpSpPr>
        <p:grpSpPr bwMode="auto">
          <a:xfrm>
            <a:off x="5426075" y="3509963"/>
            <a:ext cx="220663" cy="307975"/>
            <a:chOff x="2556" y="2689"/>
            <a:chExt cx="183" cy="255"/>
          </a:xfrm>
        </p:grpSpPr>
        <p:pic>
          <p:nvPicPr>
            <p:cNvPr id="28210" name="Picture 241" descr="31u_bnrz[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9" y="2770"/>
              <a:ext cx="1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211" name="Freeform 242"/>
            <p:cNvSpPr>
              <a:spLocks/>
            </p:cNvSpPr>
            <p:nvPr/>
          </p:nvSpPr>
          <p:spPr bwMode="auto">
            <a:xfrm>
              <a:off x="2605" y="2702"/>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12" name="Freeform 243"/>
            <p:cNvSpPr>
              <a:spLocks/>
            </p:cNvSpPr>
            <p:nvPr/>
          </p:nvSpPr>
          <p:spPr bwMode="auto">
            <a:xfrm>
              <a:off x="2661" y="2701"/>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13" name="Freeform 244"/>
            <p:cNvSpPr>
              <a:spLocks/>
            </p:cNvSpPr>
            <p:nvPr/>
          </p:nvSpPr>
          <p:spPr bwMode="auto">
            <a:xfrm>
              <a:off x="2584" y="2694"/>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14" name="Freeform 245"/>
            <p:cNvSpPr>
              <a:spLocks/>
            </p:cNvSpPr>
            <p:nvPr/>
          </p:nvSpPr>
          <p:spPr bwMode="auto">
            <a:xfrm>
              <a:off x="2660" y="2692"/>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15" name="Freeform 246"/>
            <p:cNvSpPr>
              <a:spLocks/>
            </p:cNvSpPr>
            <p:nvPr/>
          </p:nvSpPr>
          <p:spPr bwMode="auto">
            <a:xfrm>
              <a:off x="2564" y="2712"/>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16" name="Freeform 247"/>
            <p:cNvSpPr>
              <a:spLocks/>
            </p:cNvSpPr>
            <p:nvPr/>
          </p:nvSpPr>
          <p:spPr bwMode="auto">
            <a:xfrm>
              <a:off x="2698" y="2689"/>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17" name="Freeform 248"/>
            <p:cNvSpPr>
              <a:spLocks/>
            </p:cNvSpPr>
            <p:nvPr/>
          </p:nvSpPr>
          <p:spPr bwMode="auto">
            <a:xfrm>
              <a:off x="2653" y="2750"/>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18" name="Freeform 249"/>
            <p:cNvSpPr>
              <a:spLocks/>
            </p:cNvSpPr>
            <p:nvPr/>
          </p:nvSpPr>
          <p:spPr bwMode="auto">
            <a:xfrm>
              <a:off x="2647" y="2733"/>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19" name="Freeform 250"/>
            <p:cNvSpPr>
              <a:spLocks/>
            </p:cNvSpPr>
            <p:nvPr/>
          </p:nvSpPr>
          <p:spPr bwMode="auto">
            <a:xfrm>
              <a:off x="2641" y="2722"/>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20" name="Freeform 251"/>
            <p:cNvSpPr>
              <a:spLocks/>
            </p:cNvSpPr>
            <p:nvPr/>
          </p:nvSpPr>
          <p:spPr bwMode="auto">
            <a:xfrm>
              <a:off x="2636" y="2714"/>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21" name="Freeform 252"/>
            <p:cNvSpPr>
              <a:spLocks/>
            </p:cNvSpPr>
            <p:nvPr/>
          </p:nvSpPr>
          <p:spPr bwMode="auto">
            <a:xfrm>
              <a:off x="2596" y="2704"/>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22" name="Freeform 253"/>
            <p:cNvSpPr>
              <a:spLocks/>
            </p:cNvSpPr>
            <p:nvPr/>
          </p:nvSpPr>
          <p:spPr bwMode="auto">
            <a:xfrm>
              <a:off x="2652" y="2704"/>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23" name="Freeform 254"/>
            <p:cNvSpPr>
              <a:spLocks/>
            </p:cNvSpPr>
            <p:nvPr/>
          </p:nvSpPr>
          <p:spPr bwMode="auto">
            <a:xfrm>
              <a:off x="2575" y="2697"/>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24" name="Freeform 255"/>
            <p:cNvSpPr>
              <a:spLocks/>
            </p:cNvSpPr>
            <p:nvPr/>
          </p:nvSpPr>
          <p:spPr bwMode="auto">
            <a:xfrm>
              <a:off x="2650" y="2695"/>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25" name="Freeform 256"/>
            <p:cNvSpPr>
              <a:spLocks/>
            </p:cNvSpPr>
            <p:nvPr/>
          </p:nvSpPr>
          <p:spPr bwMode="auto">
            <a:xfrm>
              <a:off x="2556" y="2718"/>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26" name="Freeform 257"/>
            <p:cNvSpPr>
              <a:spLocks/>
            </p:cNvSpPr>
            <p:nvPr/>
          </p:nvSpPr>
          <p:spPr bwMode="auto">
            <a:xfrm>
              <a:off x="2689" y="2692"/>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7685" name="Line 259"/>
          <p:cNvSpPr>
            <a:spLocks noChangeShapeType="1"/>
          </p:cNvSpPr>
          <p:nvPr/>
        </p:nvSpPr>
        <p:spPr bwMode="auto">
          <a:xfrm>
            <a:off x="6429375" y="2517775"/>
            <a:ext cx="509588" cy="317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6" name="Line 260"/>
          <p:cNvSpPr>
            <a:spLocks noChangeShapeType="1"/>
          </p:cNvSpPr>
          <p:nvPr/>
        </p:nvSpPr>
        <p:spPr bwMode="auto">
          <a:xfrm>
            <a:off x="5995988" y="2346325"/>
            <a:ext cx="152400" cy="8255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7" name="Freeform 261"/>
          <p:cNvSpPr>
            <a:spLocks/>
          </p:cNvSpPr>
          <p:nvPr/>
        </p:nvSpPr>
        <p:spPr bwMode="auto">
          <a:xfrm>
            <a:off x="5314950" y="4352925"/>
            <a:ext cx="2979738" cy="1455738"/>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w="9525">
            <a:solidFill>
              <a:srgbClr val="000000"/>
            </a:solidFill>
            <a:round/>
            <a:headEnd/>
            <a:tailEnd/>
          </a:ln>
          <a:extLst/>
        </p:spPr>
        <p:txBody>
          <a:bodyPr/>
          <a:lstStyle/>
          <a:p>
            <a:endParaRPr lang="en-US"/>
          </a:p>
        </p:txBody>
      </p:sp>
      <p:sp>
        <p:nvSpPr>
          <p:cNvPr id="27688" name="Line 262"/>
          <p:cNvSpPr>
            <a:spLocks noChangeShapeType="1"/>
          </p:cNvSpPr>
          <p:nvPr/>
        </p:nvSpPr>
        <p:spPr bwMode="auto">
          <a:xfrm rot="-5400000">
            <a:off x="7551737" y="5089526"/>
            <a:ext cx="523875" cy="1397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7689" name="Group 590"/>
          <p:cNvGrpSpPr>
            <a:grpSpLocks/>
          </p:cNvGrpSpPr>
          <p:nvPr/>
        </p:nvGrpSpPr>
        <p:grpSpPr bwMode="auto">
          <a:xfrm>
            <a:off x="7464425" y="5226050"/>
            <a:ext cx="198438" cy="365125"/>
            <a:chOff x="4702" y="3292"/>
            <a:chExt cx="125" cy="230"/>
          </a:xfrm>
        </p:grpSpPr>
        <p:sp>
          <p:nvSpPr>
            <p:cNvPr id="28202" name="AutoShape 264"/>
            <p:cNvSpPr>
              <a:spLocks noChangeArrowheads="1"/>
            </p:cNvSpPr>
            <p:nvPr/>
          </p:nvSpPr>
          <p:spPr bwMode="auto">
            <a:xfrm>
              <a:off x="4702" y="3469"/>
              <a:ext cx="125" cy="53"/>
            </a:xfrm>
            <a:prstGeom prst="parallelogram">
              <a:avLst>
                <a:gd name="adj" fmla="val 90856"/>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203" name="Rectangle 265"/>
            <p:cNvSpPr>
              <a:spLocks noChangeArrowheads="1"/>
            </p:cNvSpPr>
            <p:nvPr/>
          </p:nvSpPr>
          <p:spPr bwMode="auto">
            <a:xfrm>
              <a:off x="4765" y="3293"/>
              <a:ext cx="58" cy="17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204" name="Rectangle 266"/>
            <p:cNvSpPr>
              <a:spLocks noChangeArrowheads="1"/>
            </p:cNvSpPr>
            <p:nvPr/>
          </p:nvSpPr>
          <p:spPr bwMode="auto">
            <a:xfrm>
              <a:off x="4703" y="3344"/>
              <a:ext cx="79" cy="177"/>
            </a:xfrm>
            <a:prstGeom prst="rect">
              <a:avLst/>
            </a:prstGeom>
            <a:solidFill>
              <a:schemeClr val="folHlink"/>
            </a:solidFill>
            <a:ln w="9525">
              <a:solidFill>
                <a:schemeClr val="bg2"/>
              </a:solidFill>
              <a:miter lim="800000"/>
              <a:headEnd/>
              <a:tailEnd/>
            </a:ln>
          </p:spPr>
          <p:txBody>
            <a:bodyPr wrap="none" anchor="ctr"/>
            <a:lstStyle/>
            <a:p>
              <a:endParaRPr lang="en-US"/>
            </a:p>
          </p:txBody>
        </p:sp>
        <p:sp>
          <p:nvSpPr>
            <p:cNvPr id="28205" name="AutoShape 267"/>
            <p:cNvSpPr>
              <a:spLocks noChangeArrowheads="1"/>
            </p:cNvSpPr>
            <p:nvPr/>
          </p:nvSpPr>
          <p:spPr bwMode="auto">
            <a:xfrm>
              <a:off x="4702" y="3292"/>
              <a:ext cx="125" cy="53"/>
            </a:xfrm>
            <a:prstGeom prst="parallelogram">
              <a:avLst>
                <a:gd name="adj" fmla="val 90856"/>
              </a:avLst>
            </a:prstGeom>
            <a:solidFill>
              <a:schemeClr val="folHlink"/>
            </a:solidFill>
            <a:ln w="9525">
              <a:solidFill>
                <a:schemeClr val="bg2"/>
              </a:solidFill>
              <a:miter lim="800000"/>
              <a:headEnd/>
              <a:tailEnd/>
            </a:ln>
          </p:spPr>
          <p:txBody>
            <a:bodyPr wrap="none" anchor="ctr"/>
            <a:lstStyle/>
            <a:p>
              <a:endParaRPr lang="en-US"/>
            </a:p>
          </p:txBody>
        </p:sp>
        <p:sp>
          <p:nvSpPr>
            <p:cNvPr id="28206" name="Line 268"/>
            <p:cNvSpPr>
              <a:spLocks noChangeShapeType="1"/>
            </p:cNvSpPr>
            <p:nvPr/>
          </p:nvSpPr>
          <p:spPr bwMode="auto">
            <a:xfrm>
              <a:off x="4827" y="3296"/>
              <a:ext cx="0" cy="17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207" name="Line 269"/>
            <p:cNvSpPr>
              <a:spLocks noChangeShapeType="1"/>
            </p:cNvSpPr>
            <p:nvPr/>
          </p:nvSpPr>
          <p:spPr bwMode="auto">
            <a:xfrm flipH="1">
              <a:off x="4782" y="3469"/>
              <a:ext cx="45" cy="5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208" name="Rectangle 270"/>
            <p:cNvSpPr>
              <a:spLocks noChangeArrowheads="1"/>
            </p:cNvSpPr>
            <p:nvPr/>
          </p:nvSpPr>
          <p:spPr bwMode="auto">
            <a:xfrm>
              <a:off x="4713" y="3367"/>
              <a:ext cx="52" cy="102"/>
            </a:xfrm>
            <a:prstGeom prst="rect">
              <a:avLst/>
            </a:prstGeom>
            <a:solidFill>
              <a:schemeClr val="folHlink"/>
            </a:solidFill>
            <a:ln w="9525">
              <a:solidFill>
                <a:schemeClr val="bg2"/>
              </a:solidFill>
              <a:miter lim="800000"/>
              <a:headEnd/>
              <a:tailEnd/>
            </a:ln>
          </p:spPr>
          <p:txBody>
            <a:bodyPr wrap="none" anchor="ctr"/>
            <a:lstStyle/>
            <a:p>
              <a:endParaRPr lang="en-US"/>
            </a:p>
          </p:txBody>
        </p:sp>
        <p:sp>
          <p:nvSpPr>
            <p:cNvPr id="28209" name="Rectangle 271"/>
            <p:cNvSpPr>
              <a:spLocks noChangeArrowheads="1"/>
            </p:cNvSpPr>
            <p:nvPr/>
          </p:nvSpPr>
          <p:spPr bwMode="auto">
            <a:xfrm>
              <a:off x="4720" y="3398"/>
              <a:ext cx="40" cy="36"/>
            </a:xfrm>
            <a:prstGeom prst="rect">
              <a:avLst/>
            </a:prstGeom>
            <a:solidFill>
              <a:schemeClr val="folHlink"/>
            </a:solidFill>
            <a:ln w="9525">
              <a:solidFill>
                <a:schemeClr val="bg2"/>
              </a:solidFill>
              <a:miter lim="800000"/>
              <a:headEnd/>
              <a:tailEnd/>
            </a:ln>
          </p:spPr>
          <p:txBody>
            <a:bodyPr wrap="none" anchor="ctr"/>
            <a:lstStyle/>
            <a:p>
              <a:endParaRPr lang="en-US"/>
            </a:p>
          </p:txBody>
        </p:sp>
      </p:grpSp>
      <p:sp>
        <p:nvSpPr>
          <p:cNvPr id="27690" name="Line 272"/>
          <p:cNvSpPr>
            <a:spLocks noChangeShapeType="1"/>
          </p:cNvSpPr>
          <p:nvPr/>
        </p:nvSpPr>
        <p:spPr bwMode="auto">
          <a:xfrm rot="5400000" flipV="1">
            <a:off x="7697788" y="5370513"/>
            <a:ext cx="3175" cy="8572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1" name="Line 273"/>
          <p:cNvSpPr>
            <a:spLocks noChangeShapeType="1"/>
          </p:cNvSpPr>
          <p:nvPr/>
        </p:nvSpPr>
        <p:spPr bwMode="auto">
          <a:xfrm rot="-5400000">
            <a:off x="7883525" y="5046663"/>
            <a:ext cx="0" cy="1143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2" name="Oval 275"/>
          <p:cNvSpPr>
            <a:spLocks noChangeArrowheads="1"/>
          </p:cNvSpPr>
          <p:nvPr/>
        </p:nvSpPr>
        <p:spPr bwMode="auto">
          <a:xfrm>
            <a:off x="7467600" y="4860925"/>
            <a:ext cx="496888" cy="130175"/>
          </a:xfrm>
          <a:prstGeom prst="ellipse">
            <a:avLst/>
          </a:prstGeom>
          <a:solidFill>
            <a:srgbClr val="FFCCFF"/>
          </a:solidFill>
          <a:ln w="19050">
            <a:solidFill>
              <a:srgbClr val="FF3300"/>
            </a:solidFill>
            <a:round/>
            <a:headEnd/>
            <a:tailEnd/>
          </a:ln>
        </p:spPr>
        <p:txBody>
          <a:bodyPr wrap="none" anchor="ctr"/>
          <a:lstStyle/>
          <a:p>
            <a:endParaRPr lang="en-US"/>
          </a:p>
        </p:txBody>
      </p:sp>
      <p:sp>
        <p:nvSpPr>
          <p:cNvPr id="27693" name="Line 276"/>
          <p:cNvSpPr>
            <a:spLocks noChangeShapeType="1"/>
          </p:cNvSpPr>
          <p:nvPr/>
        </p:nvSpPr>
        <p:spPr bwMode="auto">
          <a:xfrm>
            <a:off x="7467600" y="4849813"/>
            <a:ext cx="0" cy="80962"/>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4" name="Line 277"/>
          <p:cNvSpPr>
            <a:spLocks noChangeShapeType="1"/>
          </p:cNvSpPr>
          <p:nvPr/>
        </p:nvSpPr>
        <p:spPr bwMode="auto">
          <a:xfrm>
            <a:off x="7964488" y="4849813"/>
            <a:ext cx="0" cy="80962"/>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5" name="Rectangle 278"/>
          <p:cNvSpPr>
            <a:spLocks noChangeArrowheads="1"/>
          </p:cNvSpPr>
          <p:nvPr/>
        </p:nvSpPr>
        <p:spPr bwMode="auto">
          <a:xfrm>
            <a:off x="7467600" y="4849813"/>
            <a:ext cx="492125" cy="79375"/>
          </a:xfrm>
          <a:prstGeom prst="rect">
            <a:avLst/>
          </a:prstGeom>
          <a:solidFill>
            <a:srgbClr val="FF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7696" name="Oval 279"/>
          <p:cNvSpPr>
            <a:spLocks noChangeArrowheads="1"/>
          </p:cNvSpPr>
          <p:nvPr/>
        </p:nvSpPr>
        <p:spPr bwMode="auto">
          <a:xfrm>
            <a:off x="7462838" y="4756150"/>
            <a:ext cx="496887" cy="152400"/>
          </a:xfrm>
          <a:prstGeom prst="ellipse">
            <a:avLst/>
          </a:prstGeom>
          <a:solidFill>
            <a:srgbClr val="FFCCFF"/>
          </a:solidFill>
          <a:ln w="19050">
            <a:solidFill>
              <a:srgbClr val="FF3300"/>
            </a:solidFill>
            <a:round/>
            <a:headEnd/>
            <a:tailEnd/>
          </a:ln>
        </p:spPr>
        <p:txBody>
          <a:bodyPr wrap="none" anchor="ctr"/>
          <a:lstStyle/>
          <a:p>
            <a:endParaRPr lang="en-US"/>
          </a:p>
        </p:txBody>
      </p:sp>
      <p:grpSp>
        <p:nvGrpSpPr>
          <p:cNvPr id="27697" name="Group 280"/>
          <p:cNvGrpSpPr>
            <a:grpSpLocks/>
          </p:cNvGrpSpPr>
          <p:nvPr/>
        </p:nvGrpSpPr>
        <p:grpSpPr bwMode="auto">
          <a:xfrm>
            <a:off x="7581900" y="4789488"/>
            <a:ext cx="247650" cy="88900"/>
            <a:chOff x="2848" y="848"/>
            <a:chExt cx="140" cy="98"/>
          </a:xfrm>
        </p:grpSpPr>
        <p:sp>
          <p:nvSpPr>
            <p:cNvPr id="28199" name="Line 281"/>
            <p:cNvSpPr>
              <a:spLocks noChangeShapeType="1"/>
            </p:cNvSpPr>
            <p:nvPr/>
          </p:nvSpPr>
          <p:spPr bwMode="auto">
            <a:xfrm flipV="1">
              <a:off x="2848" y="848"/>
              <a:ext cx="50" cy="2"/>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200" name="Line 282"/>
            <p:cNvSpPr>
              <a:spLocks noChangeShapeType="1"/>
            </p:cNvSpPr>
            <p:nvPr/>
          </p:nvSpPr>
          <p:spPr bwMode="auto">
            <a:xfrm>
              <a:off x="2944" y="946"/>
              <a:ext cx="44"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201" name="Line 283"/>
            <p:cNvSpPr>
              <a:spLocks noChangeShapeType="1"/>
            </p:cNvSpPr>
            <p:nvPr/>
          </p:nvSpPr>
          <p:spPr bwMode="auto">
            <a:xfrm>
              <a:off x="2894" y="850"/>
              <a:ext cx="52" cy="96"/>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698" name="Group 284"/>
          <p:cNvGrpSpPr>
            <a:grpSpLocks/>
          </p:cNvGrpSpPr>
          <p:nvPr/>
        </p:nvGrpSpPr>
        <p:grpSpPr bwMode="auto">
          <a:xfrm flipV="1">
            <a:off x="7581900" y="4787900"/>
            <a:ext cx="247650" cy="88900"/>
            <a:chOff x="2848" y="848"/>
            <a:chExt cx="140" cy="98"/>
          </a:xfrm>
        </p:grpSpPr>
        <p:sp>
          <p:nvSpPr>
            <p:cNvPr id="28196" name="Line 285"/>
            <p:cNvSpPr>
              <a:spLocks noChangeShapeType="1"/>
            </p:cNvSpPr>
            <p:nvPr/>
          </p:nvSpPr>
          <p:spPr bwMode="auto">
            <a:xfrm flipV="1">
              <a:off x="2848" y="848"/>
              <a:ext cx="50" cy="2"/>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97" name="Line 286"/>
            <p:cNvSpPr>
              <a:spLocks noChangeShapeType="1"/>
            </p:cNvSpPr>
            <p:nvPr/>
          </p:nvSpPr>
          <p:spPr bwMode="auto">
            <a:xfrm>
              <a:off x="2944" y="946"/>
              <a:ext cx="44"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98" name="Line 287"/>
            <p:cNvSpPr>
              <a:spLocks noChangeShapeType="1"/>
            </p:cNvSpPr>
            <p:nvPr/>
          </p:nvSpPr>
          <p:spPr bwMode="auto">
            <a:xfrm>
              <a:off x="2894" y="850"/>
              <a:ext cx="52" cy="96"/>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7699" name="Oval 289"/>
          <p:cNvSpPr>
            <a:spLocks noChangeArrowheads="1"/>
          </p:cNvSpPr>
          <p:nvPr/>
        </p:nvSpPr>
        <p:spPr bwMode="auto">
          <a:xfrm>
            <a:off x="6657975" y="4584700"/>
            <a:ext cx="490538" cy="130175"/>
          </a:xfrm>
          <a:prstGeom prst="ellipse">
            <a:avLst/>
          </a:prstGeom>
          <a:solidFill>
            <a:srgbClr val="FFCCFF"/>
          </a:solidFill>
          <a:ln w="19050">
            <a:solidFill>
              <a:srgbClr val="FF3300"/>
            </a:solidFill>
            <a:round/>
            <a:headEnd/>
            <a:tailEnd/>
          </a:ln>
        </p:spPr>
        <p:txBody>
          <a:bodyPr wrap="none" anchor="ctr"/>
          <a:lstStyle/>
          <a:p>
            <a:endParaRPr lang="en-US"/>
          </a:p>
        </p:txBody>
      </p:sp>
      <p:sp>
        <p:nvSpPr>
          <p:cNvPr id="27700" name="Line 291"/>
          <p:cNvSpPr>
            <a:spLocks noChangeShapeType="1"/>
          </p:cNvSpPr>
          <p:nvPr/>
        </p:nvSpPr>
        <p:spPr bwMode="auto">
          <a:xfrm>
            <a:off x="7148513" y="4573588"/>
            <a:ext cx="0" cy="80962"/>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1" name="Rectangle 292"/>
          <p:cNvSpPr>
            <a:spLocks noChangeArrowheads="1"/>
          </p:cNvSpPr>
          <p:nvPr/>
        </p:nvSpPr>
        <p:spPr bwMode="auto">
          <a:xfrm>
            <a:off x="6651625" y="4573588"/>
            <a:ext cx="492125" cy="79375"/>
          </a:xfrm>
          <a:prstGeom prst="rect">
            <a:avLst/>
          </a:prstGeom>
          <a:solidFill>
            <a:srgbClr val="FF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7702" name="Oval 293"/>
          <p:cNvSpPr>
            <a:spLocks noChangeArrowheads="1"/>
          </p:cNvSpPr>
          <p:nvPr/>
        </p:nvSpPr>
        <p:spPr bwMode="auto">
          <a:xfrm>
            <a:off x="6646863" y="4479925"/>
            <a:ext cx="496887" cy="152400"/>
          </a:xfrm>
          <a:prstGeom prst="ellipse">
            <a:avLst/>
          </a:prstGeom>
          <a:solidFill>
            <a:srgbClr val="FFCCFF"/>
          </a:solidFill>
          <a:ln w="19050">
            <a:solidFill>
              <a:srgbClr val="FF3300"/>
            </a:solidFill>
            <a:round/>
            <a:headEnd/>
            <a:tailEnd/>
          </a:ln>
        </p:spPr>
        <p:txBody>
          <a:bodyPr wrap="none" anchor="ctr"/>
          <a:lstStyle/>
          <a:p>
            <a:endParaRPr lang="en-US"/>
          </a:p>
        </p:txBody>
      </p:sp>
      <p:grpSp>
        <p:nvGrpSpPr>
          <p:cNvPr id="27703" name="Group 294"/>
          <p:cNvGrpSpPr>
            <a:grpSpLocks/>
          </p:cNvGrpSpPr>
          <p:nvPr/>
        </p:nvGrpSpPr>
        <p:grpSpPr bwMode="auto">
          <a:xfrm>
            <a:off x="6765925" y="4513263"/>
            <a:ext cx="247650" cy="88900"/>
            <a:chOff x="2848" y="848"/>
            <a:chExt cx="140" cy="98"/>
          </a:xfrm>
        </p:grpSpPr>
        <p:sp>
          <p:nvSpPr>
            <p:cNvPr id="28193" name="Line 295"/>
            <p:cNvSpPr>
              <a:spLocks noChangeShapeType="1"/>
            </p:cNvSpPr>
            <p:nvPr/>
          </p:nvSpPr>
          <p:spPr bwMode="auto">
            <a:xfrm flipV="1">
              <a:off x="2848" y="848"/>
              <a:ext cx="50" cy="2"/>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94" name="Line 296"/>
            <p:cNvSpPr>
              <a:spLocks noChangeShapeType="1"/>
            </p:cNvSpPr>
            <p:nvPr/>
          </p:nvSpPr>
          <p:spPr bwMode="auto">
            <a:xfrm>
              <a:off x="2944" y="946"/>
              <a:ext cx="44"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95" name="Line 297"/>
            <p:cNvSpPr>
              <a:spLocks noChangeShapeType="1"/>
            </p:cNvSpPr>
            <p:nvPr/>
          </p:nvSpPr>
          <p:spPr bwMode="auto">
            <a:xfrm>
              <a:off x="2894" y="850"/>
              <a:ext cx="52" cy="96"/>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04" name="Group 298"/>
          <p:cNvGrpSpPr>
            <a:grpSpLocks/>
          </p:cNvGrpSpPr>
          <p:nvPr/>
        </p:nvGrpSpPr>
        <p:grpSpPr bwMode="auto">
          <a:xfrm flipV="1">
            <a:off x="6765925" y="4511675"/>
            <a:ext cx="247650" cy="88900"/>
            <a:chOff x="2848" y="848"/>
            <a:chExt cx="140" cy="98"/>
          </a:xfrm>
        </p:grpSpPr>
        <p:sp>
          <p:nvSpPr>
            <p:cNvPr id="28190" name="Line 299"/>
            <p:cNvSpPr>
              <a:spLocks noChangeShapeType="1"/>
            </p:cNvSpPr>
            <p:nvPr/>
          </p:nvSpPr>
          <p:spPr bwMode="auto">
            <a:xfrm flipV="1">
              <a:off x="2848" y="848"/>
              <a:ext cx="50" cy="2"/>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91" name="Line 300"/>
            <p:cNvSpPr>
              <a:spLocks noChangeShapeType="1"/>
            </p:cNvSpPr>
            <p:nvPr/>
          </p:nvSpPr>
          <p:spPr bwMode="auto">
            <a:xfrm>
              <a:off x="2944" y="946"/>
              <a:ext cx="44"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92" name="Line 301"/>
            <p:cNvSpPr>
              <a:spLocks noChangeShapeType="1"/>
            </p:cNvSpPr>
            <p:nvPr/>
          </p:nvSpPr>
          <p:spPr bwMode="auto">
            <a:xfrm>
              <a:off x="2894" y="850"/>
              <a:ext cx="52" cy="96"/>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7705" name="Oval 303"/>
          <p:cNvSpPr>
            <a:spLocks noChangeArrowheads="1"/>
          </p:cNvSpPr>
          <p:nvPr/>
        </p:nvSpPr>
        <p:spPr bwMode="auto">
          <a:xfrm>
            <a:off x="5986463" y="4889500"/>
            <a:ext cx="496887" cy="130175"/>
          </a:xfrm>
          <a:prstGeom prst="ellipse">
            <a:avLst/>
          </a:prstGeom>
          <a:solidFill>
            <a:srgbClr val="FFCCFF"/>
          </a:solidFill>
          <a:ln w="19050">
            <a:solidFill>
              <a:srgbClr val="FF3300"/>
            </a:solidFill>
            <a:round/>
            <a:headEnd/>
            <a:tailEnd/>
          </a:ln>
        </p:spPr>
        <p:txBody>
          <a:bodyPr wrap="none" anchor="ctr"/>
          <a:lstStyle/>
          <a:p>
            <a:endParaRPr lang="en-US"/>
          </a:p>
        </p:txBody>
      </p:sp>
      <p:sp>
        <p:nvSpPr>
          <p:cNvPr id="27706" name="Line 304"/>
          <p:cNvSpPr>
            <a:spLocks noChangeShapeType="1"/>
          </p:cNvSpPr>
          <p:nvPr/>
        </p:nvSpPr>
        <p:spPr bwMode="auto">
          <a:xfrm>
            <a:off x="5986463" y="4878388"/>
            <a:ext cx="0" cy="80962"/>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7" name="Line 305"/>
          <p:cNvSpPr>
            <a:spLocks noChangeShapeType="1"/>
          </p:cNvSpPr>
          <p:nvPr/>
        </p:nvSpPr>
        <p:spPr bwMode="auto">
          <a:xfrm>
            <a:off x="6483350" y="4878388"/>
            <a:ext cx="0" cy="80962"/>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08" name="Rectangle 306"/>
          <p:cNvSpPr>
            <a:spLocks noChangeArrowheads="1"/>
          </p:cNvSpPr>
          <p:nvPr/>
        </p:nvSpPr>
        <p:spPr bwMode="auto">
          <a:xfrm>
            <a:off x="5986463" y="4878388"/>
            <a:ext cx="492125" cy="79375"/>
          </a:xfrm>
          <a:prstGeom prst="rect">
            <a:avLst/>
          </a:prstGeom>
          <a:solidFill>
            <a:srgbClr val="FF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7709" name="Oval 307"/>
          <p:cNvSpPr>
            <a:spLocks noChangeArrowheads="1"/>
          </p:cNvSpPr>
          <p:nvPr/>
        </p:nvSpPr>
        <p:spPr bwMode="auto">
          <a:xfrm>
            <a:off x="5981700" y="4784725"/>
            <a:ext cx="496888" cy="152400"/>
          </a:xfrm>
          <a:prstGeom prst="ellipse">
            <a:avLst/>
          </a:prstGeom>
          <a:solidFill>
            <a:srgbClr val="FFCCFF"/>
          </a:solidFill>
          <a:ln w="19050">
            <a:solidFill>
              <a:srgbClr val="FF3300"/>
            </a:solidFill>
            <a:round/>
            <a:headEnd/>
            <a:tailEnd/>
          </a:ln>
        </p:spPr>
        <p:txBody>
          <a:bodyPr wrap="none" anchor="ctr"/>
          <a:lstStyle/>
          <a:p>
            <a:endParaRPr lang="en-US"/>
          </a:p>
        </p:txBody>
      </p:sp>
      <p:grpSp>
        <p:nvGrpSpPr>
          <p:cNvPr id="27710" name="Group 308"/>
          <p:cNvGrpSpPr>
            <a:grpSpLocks/>
          </p:cNvGrpSpPr>
          <p:nvPr/>
        </p:nvGrpSpPr>
        <p:grpSpPr bwMode="auto">
          <a:xfrm>
            <a:off x="6100763" y="4818063"/>
            <a:ext cx="247650" cy="88900"/>
            <a:chOff x="2848" y="848"/>
            <a:chExt cx="140" cy="98"/>
          </a:xfrm>
        </p:grpSpPr>
        <p:sp>
          <p:nvSpPr>
            <p:cNvPr id="28187" name="Line 309"/>
            <p:cNvSpPr>
              <a:spLocks noChangeShapeType="1"/>
            </p:cNvSpPr>
            <p:nvPr/>
          </p:nvSpPr>
          <p:spPr bwMode="auto">
            <a:xfrm flipV="1">
              <a:off x="2848" y="848"/>
              <a:ext cx="50" cy="2"/>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88" name="Line 310"/>
            <p:cNvSpPr>
              <a:spLocks noChangeShapeType="1"/>
            </p:cNvSpPr>
            <p:nvPr/>
          </p:nvSpPr>
          <p:spPr bwMode="auto">
            <a:xfrm>
              <a:off x="2944" y="946"/>
              <a:ext cx="44"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89" name="Line 311"/>
            <p:cNvSpPr>
              <a:spLocks noChangeShapeType="1"/>
            </p:cNvSpPr>
            <p:nvPr/>
          </p:nvSpPr>
          <p:spPr bwMode="auto">
            <a:xfrm>
              <a:off x="2894" y="850"/>
              <a:ext cx="52" cy="96"/>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11" name="Group 312"/>
          <p:cNvGrpSpPr>
            <a:grpSpLocks/>
          </p:cNvGrpSpPr>
          <p:nvPr/>
        </p:nvGrpSpPr>
        <p:grpSpPr bwMode="auto">
          <a:xfrm flipV="1">
            <a:off x="6100763" y="4816475"/>
            <a:ext cx="247650" cy="88900"/>
            <a:chOff x="2848" y="848"/>
            <a:chExt cx="140" cy="98"/>
          </a:xfrm>
        </p:grpSpPr>
        <p:sp>
          <p:nvSpPr>
            <p:cNvPr id="28184" name="Line 313"/>
            <p:cNvSpPr>
              <a:spLocks noChangeShapeType="1"/>
            </p:cNvSpPr>
            <p:nvPr/>
          </p:nvSpPr>
          <p:spPr bwMode="auto">
            <a:xfrm flipV="1">
              <a:off x="2848" y="848"/>
              <a:ext cx="50" cy="2"/>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85" name="Line 314"/>
            <p:cNvSpPr>
              <a:spLocks noChangeShapeType="1"/>
            </p:cNvSpPr>
            <p:nvPr/>
          </p:nvSpPr>
          <p:spPr bwMode="auto">
            <a:xfrm>
              <a:off x="2944" y="946"/>
              <a:ext cx="44"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86" name="Line 315"/>
            <p:cNvSpPr>
              <a:spLocks noChangeShapeType="1"/>
            </p:cNvSpPr>
            <p:nvPr/>
          </p:nvSpPr>
          <p:spPr bwMode="auto">
            <a:xfrm>
              <a:off x="2894" y="850"/>
              <a:ext cx="52" cy="96"/>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7712" name="Line 316"/>
          <p:cNvSpPr>
            <a:spLocks noChangeShapeType="1"/>
          </p:cNvSpPr>
          <p:nvPr/>
        </p:nvSpPr>
        <p:spPr bwMode="auto">
          <a:xfrm>
            <a:off x="7096125" y="4691063"/>
            <a:ext cx="376238" cy="12065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3" name="Line 317"/>
          <p:cNvSpPr>
            <a:spLocks noChangeShapeType="1"/>
          </p:cNvSpPr>
          <p:nvPr/>
        </p:nvSpPr>
        <p:spPr bwMode="auto">
          <a:xfrm flipV="1">
            <a:off x="6443663" y="4703763"/>
            <a:ext cx="277812" cy="109537"/>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4" name="Line 318"/>
          <p:cNvSpPr>
            <a:spLocks noChangeShapeType="1"/>
          </p:cNvSpPr>
          <p:nvPr/>
        </p:nvSpPr>
        <p:spPr bwMode="auto">
          <a:xfrm flipV="1">
            <a:off x="6486525" y="4906963"/>
            <a:ext cx="97155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5" name="Line 319"/>
          <p:cNvSpPr>
            <a:spLocks noChangeShapeType="1"/>
          </p:cNvSpPr>
          <p:nvPr/>
        </p:nvSpPr>
        <p:spPr bwMode="auto">
          <a:xfrm flipH="1">
            <a:off x="5781675" y="4652963"/>
            <a:ext cx="254000" cy="4699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6" name="Line 320"/>
          <p:cNvSpPr>
            <a:spLocks noChangeShapeType="1"/>
          </p:cNvSpPr>
          <p:nvPr/>
        </p:nvSpPr>
        <p:spPr bwMode="auto">
          <a:xfrm>
            <a:off x="5807075" y="4703763"/>
            <a:ext cx="19685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7" name="Line 321"/>
          <p:cNvSpPr>
            <a:spLocks noChangeShapeType="1"/>
          </p:cNvSpPr>
          <p:nvPr/>
        </p:nvSpPr>
        <p:spPr bwMode="auto">
          <a:xfrm>
            <a:off x="5667375" y="5040313"/>
            <a:ext cx="15398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8" name="Line 322"/>
          <p:cNvSpPr>
            <a:spLocks noChangeShapeType="1"/>
          </p:cNvSpPr>
          <p:nvPr/>
        </p:nvSpPr>
        <p:spPr bwMode="auto">
          <a:xfrm>
            <a:off x="5919788" y="5119688"/>
            <a:ext cx="490537"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9" name="Line 323"/>
          <p:cNvSpPr>
            <a:spLocks noChangeShapeType="1"/>
          </p:cNvSpPr>
          <p:nvPr/>
        </p:nvSpPr>
        <p:spPr bwMode="auto">
          <a:xfrm flipH="1">
            <a:off x="6159500" y="5027613"/>
            <a:ext cx="53975" cy="857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20" name="Line 324"/>
          <p:cNvSpPr>
            <a:spLocks noChangeShapeType="1"/>
          </p:cNvSpPr>
          <p:nvPr/>
        </p:nvSpPr>
        <p:spPr bwMode="auto">
          <a:xfrm>
            <a:off x="5972175" y="5116513"/>
            <a:ext cx="1588" cy="825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21" name="Line 325"/>
          <p:cNvSpPr>
            <a:spLocks noChangeShapeType="1"/>
          </p:cNvSpPr>
          <p:nvPr/>
        </p:nvSpPr>
        <p:spPr bwMode="auto">
          <a:xfrm flipH="1" flipV="1">
            <a:off x="6369050" y="5124450"/>
            <a:ext cx="0" cy="76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22" name="Line 354"/>
          <p:cNvSpPr>
            <a:spLocks noChangeShapeType="1"/>
          </p:cNvSpPr>
          <p:nvPr/>
        </p:nvSpPr>
        <p:spPr bwMode="auto">
          <a:xfrm>
            <a:off x="6450013" y="4983163"/>
            <a:ext cx="503237" cy="2698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23" name="Line 355"/>
          <p:cNvSpPr>
            <a:spLocks noChangeShapeType="1"/>
          </p:cNvSpPr>
          <p:nvPr/>
        </p:nvSpPr>
        <p:spPr bwMode="auto">
          <a:xfrm>
            <a:off x="5899150" y="4918075"/>
            <a:ext cx="7937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24" name="Line 365"/>
          <p:cNvSpPr>
            <a:spLocks noChangeShapeType="1"/>
          </p:cNvSpPr>
          <p:nvPr/>
        </p:nvSpPr>
        <p:spPr bwMode="auto">
          <a:xfrm flipH="1">
            <a:off x="5988050" y="3440113"/>
            <a:ext cx="3175" cy="13493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25" name="Line 366"/>
          <p:cNvSpPr>
            <a:spLocks noChangeShapeType="1"/>
          </p:cNvSpPr>
          <p:nvPr/>
        </p:nvSpPr>
        <p:spPr bwMode="auto">
          <a:xfrm flipV="1">
            <a:off x="7285038" y="2422525"/>
            <a:ext cx="123825" cy="87313"/>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26" name="Line 367"/>
          <p:cNvSpPr>
            <a:spLocks noChangeShapeType="1"/>
          </p:cNvSpPr>
          <p:nvPr/>
        </p:nvSpPr>
        <p:spPr bwMode="auto">
          <a:xfrm>
            <a:off x="7112000" y="2595563"/>
            <a:ext cx="0" cy="98425"/>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27" name="Line 368"/>
          <p:cNvSpPr>
            <a:spLocks noChangeShapeType="1"/>
          </p:cNvSpPr>
          <p:nvPr/>
        </p:nvSpPr>
        <p:spPr bwMode="auto">
          <a:xfrm flipV="1">
            <a:off x="7296150" y="2492375"/>
            <a:ext cx="263525" cy="28892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28" name="Line 369"/>
          <p:cNvSpPr>
            <a:spLocks noChangeShapeType="1"/>
          </p:cNvSpPr>
          <p:nvPr/>
        </p:nvSpPr>
        <p:spPr bwMode="auto">
          <a:xfrm>
            <a:off x="7648575" y="2490788"/>
            <a:ext cx="0" cy="19685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29" name="Line 370"/>
          <p:cNvSpPr>
            <a:spLocks noChangeShapeType="1"/>
          </p:cNvSpPr>
          <p:nvPr/>
        </p:nvSpPr>
        <p:spPr bwMode="auto">
          <a:xfrm>
            <a:off x="7302500" y="2797175"/>
            <a:ext cx="188913"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0" name="Line 371"/>
          <p:cNvSpPr>
            <a:spLocks noChangeShapeType="1"/>
          </p:cNvSpPr>
          <p:nvPr/>
        </p:nvSpPr>
        <p:spPr bwMode="auto">
          <a:xfrm flipV="1">
            <a:off x="5597525" y="3663950"/>
            <a:ext cx="168275" cy="317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1" name="Line 372"/>
          <p:cNvSpPr>
            <a:spLocks noChangeShapeType="1"/>
          </p:cNvSpPr>
          <p:nvPr/>
        </p:nvSpPr>
        <p:spPr bwMode="auto">
          <a:xfrm flipV="1">
            <a:off x="7716838" y="2190750"/>
            <a:ext cx="238125" cy="16827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2" name="Line 373"/>
          <p:cNvSpPr>
            <a:spLocks noChangeShapeType="1"/>
          </p:cNvSpPr>
          <p:nvPr/>
        </p:nvSpPr>
        <p:spPr bwMode="auto">
          <a:xfrm>
            <a:off x="7848600" y="2787650"/>
            <a:ext cx="185738"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3" name="Line 374"/>
          <p:cNvSpPr>
            <a:spLocks noChangeShapeType="1"/>
          </p:cNvSpPr>
          <p:nvPr/>
        </p:nvSpPr>
        <p:spPr bwMode="auto">
          <a:xfrm flipH="1">
            <a:off x="7002463" y="2863850"/>
            <a:ext cx="98425" cy="70485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4" name="Line 375"/>
          <p:cNvSpPr>
            <a:spLocks noChangeShapeType="1"/>
          </p:cNvSpPr>
          <p:nvPr/>
        </p:nvSpPr>
        <p:spPr bwMode="auto">
          <a:xfrm flipH="1">
            <a:off x="7593013" y="2863850"/>
            <a:ext cx="111125" cy="72707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5" name="Oval 378"/>
          <p:cNvSpPr>
            <a:spLocks noChangeArrowheads="1"/>
          </p:cNvSpPr>
          <p:nvPr/>
        </p:nvSpPr>
        <p:spPr bwMode="auto">
          <a:xfrm>
            <a:off x="6937375" y="2498725"/>
            <a:ext cx="346075" cy="87313"/>
          </a:xfrm>
          <a:prstGeom prst="ellipse">
            <a:avLst/>
          </a:prstGeom>
          <a:solidFill>
            <a:srgbClr val="FFCCFF"/>
          </a:solidFill>
          <a:ln w="19050">
            <a:solidFill>
              <a:srgbClr val="FF3300"/>
            </a:solidFill>
            <a:round/>
            <a:headEnd/>
            <a:tailEnd/>
          </a:ln>
        </p:spPr>
        <p:txBody>
          <a:bodyPr wrap="none" anchor="ctr"/>
          <a:lstStyle/>
          <a:p>
            <a:endParaRPr lang="en-US"/>
          </a:p>
        </p:txBody>
      </p:sp>
      <p:sp>
        <p:nvSpPr>
          <p:cNvPr id="27736" name="Line 379"/>
          <p:cNvSpPr>
            <a:spLocks noChangeShapeType="1"/>
          </p:cNvSpPr>
          <p:nvPr/>
        </p:nvSpPr>
        <p:spPr bwMode="auto">
          <a:xfrm>
            <a:off x="6937375" y="2490788"/>
            <a:ext cx="0" cy="53975"/>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7" name="Line 380"/>
          <p:cNvSpPr>
            <a:spLocks noChangeShapeType="1"/>
          </p:cNvSpPr>
          <p:nvPr/>
        </p:nvSpPr>
        <p:spPr bwMode="auto">
          <a:xfrm>
            <a:off x="7283450" y="2490788"/>
            <a:ext cx="0" cy="53975"/>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8" name="Rectangle 381"/>
          <p:cNvSpPr>
            <a:spLocks noChangeArrowheads="1"/>
          </p:cNvSpPr>
          <p:nvPr/>
        </p:nvSpPr>
        <p:spPr bwMode="auto">
          <a:xfrm>
            <a:off x="6937375" y="2490788"/>
            <a:ext cx="342900" cy="53975"/>
          </a:xfrm>
          <a:prstGeom prst="rect">
            <a:avLst/>
          </a:prstGeom>
          <a:solidFill>
            <a:srgbClr val="FF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7739" name="Oval 382"/>
          <p:cNvSpPr>
            <a:spLocks noChangeArrowheads="1"/>
          </p:cNvSpPr>
          <p:nvPr/>
        </p:nvSpPr>
        <p:spPr bwMode="auto">
          <a:xfrm>
            <a:off x="6934200" y="2427288"/>
            <a:ext cx="346075" cy="103187"/>
          </a:xfrm>
          <a:prstGeom prst="ellipse">
            <a:avLst/>
          </a:prstGeom>
          <a:solidFill>
            <a:srgbClr val="FFCCFF"/>
          </a:solidFill>
          <a:ln w="19050">
            <a:solidFill>
              <a:srgbClr val="FF3300"/>
            </a:solidFill>
            <a:round/>
            <a:headEnd/>
            <a:tailEnd/>
          </a:ln>
        </p:spPr>
        <p:txBody>
          <a:bodyPr wrap="none" anchor="ctr"/>
          <a:lstStyle/>
          <a:p>
            <a:endParaRPr lang="en-US"/>
          </a:p>
        </p:txBody>
      </p:sp>
      <p:grpSp>
        <p:nvGrpSpPr>
          <p:cNvPr id="27740" name="Group 383"/>
          <p:cNvGrpSpPr>
            <a:grpSpLocks/>
          </p:cNvGrpSpPr>
          <p:nvPr/>
        </p:nvGrpSpPr>
        <p:grpSpPr bwMode="auto">
          <a:xfrm>
            <a:off x="7018338" y="2449513"/>
            <a:ext cx="171450" cy="60325"/>
            <a:chOff x="2848" y="848"/>
            <a:chExt cx="140" cy="98"/>
          </a:xfrm>
        </p:grpSpPr>
        <p:sp>
          <p:nvSpPr>
            <p:cNvPr id="28181" name="Line 384"/>
            <p:cNvSpPr>
              <a:spLocks noChangeShapeType="1"/>
            </p:cNvSpPr>
            <p:nvPr/>
          </p:nvSpPr>
          <p:spPr bwMode="auto">
            <a:xfrm flipV="1">
              <a:off x="2848" y="848"/>
              <a:ext cx="50" cy="2"/>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82" name="Line 385"/>
            <p:cNvSpPr>
              <a:spLocks noChangeShapeType="1"/>
            </p:cNvSpPr>
            <p:nvPr/>
          </p:nvSpPr>
          <p:spPr bwMode="auto">
            <a:xfrm>
              <a:off x="2944" y="946"/>
              <a:ext cx="44"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83" name="Line 386"/>
            <p:cNvSpPr>
              <a:spLocks noChangeShapeType="1"/>
            </p:cNvSpPr>
            <p:nvPr/>
          </p:nvSpPr>
          <p:spPr bwMode="auto">
            <a:xfrm>
              <a:off x="2894" y="850"/>
              <a:ext cx="52" cy="96"/>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41" name="Group 387"/>
          <p:cNvGrpSpPr>
            <a:grpSpLocks/>
          </p:cNvGrpSpPr>
          <p:nvPr/>
        </p:nvGrpSpPr>
        <p:grpSpPr bwMode="auto">
          <a:xfrm flipV="1">
            <a:off x="7018338" y="2449513"/>
            <a:ext cx="171450" cy="58737"/>
            <a:chOff x="2848" y="848"/>
            <a:chExt cx="140" cy="98"/>
          </a:xfrm>
        </p:grpSpPr>
        <p:sp>
          <p:nvSpPr>
            <p:cNvPr id="28178" name="Line 388"/>
            <p:cNvSpPr>
              <a:spLocks noChangeShapeType="1"/>
            </p:cNvSpPr>
            <p:nvPr/>
          </p:nvSpPr>
          <p:spPr bwMode="auto">
            <a:xfrm flipV="1">
              <a:off x="2848" y="848"/>
              <a:ext cx="50" cy="2"/>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79" name="Line 389"/>
            <p:cNvSpPr>
              <a:spLocks noChangeShapeType="1"/>
            </p:cNvSpPr>
            <p:nvPr/>
          </p:nvSpPr>
          <p:spPr bwMode="auto">
            <a:xfrm>
              <a:off x="2944" y="946"/>
              <a:ext cx="44"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80" name="Line 390"/>
            <p:cNvSpPr>
              <a:spLocks noChangeShapeType="1"/>
            </p:cNvSpPr>
            <p:nvPr/>
          </p:nvSpPr>
          <p:spPr bwMode="auto">
            <a:xfrm>
              <a:off x="2894" y="850"/>
              <a:ext cx="52" cy="96"/>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7742" name="Oval 392"/>
          <p:cNvSpPr>
            <a:spLocks noChangeArrowheads="1"/>
          </p:cNvSpPr>
          <p:nvPr/>
        </p:nvSpPr>
        <p:spPr bwMode="auto">
          <a:xfrm>
            <a:off x="7410450" y="2400300"/>
            <a:ext cx="346075" cy="87313"/>
          </a:xfrm>
          <a:prstGeom prst="ellipse">
            <a:avLst/>
          </a:prstGeom>
          <a:solidFill>
            <a:srgbClr val="FFCCFF"/>
          </a:solidFill>
          <a:ln w="19050">
            <a:solidFill>
              <a:srgbClr val="FF3300"/>
            </a:solidFill>
            <a:round/>
            <a:headEnd/>
            <a:tailEnd/>
          </a:ln>
        </p:spPr>
        <p:txBody>
          <a:bodyPr wrap="none" anchor="ctr"/>
          <a:lstStyle/>
          <a:p>
            <a:endParaRPr lang="en-US"/>
          </a:p>
        </p:txBody>
      </p:sp>
      <p:sp>
        <p:nvSpPr>
          <p:cNvPr id="27743" name="Line 393"/>
          <p:cNvSpPr>
            <a:spLocks noChangeShapeType="1"/>
          </p:cNvSpPr>
          <p:nvPr/>
        </p:nvSpPr>
        <p:spPr bwMode="auto">
          <a:xfrm>
            <a:off x="7410450" y="2392363"/>
            <a:ext cx="0" cy="53975"/>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4" name="Line 394"/>
          <p:cNvSpPr>
            <a:spLocks noChangeShapeType="1"/>
          </p:cNvSpPr>
          <p:nvPr/>
        </p:nvSpPr>
        <p:spPr bwMode="auto">
          <a:xfrm>
            <a:off x="7756525" y="2392363"/>
            <a:ext cx="0" cy="53975"/>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5" name="Rectangle 395"/>
          <p:cNvSpPr>
            <a:spLocks noChangeArrowheads="1"/>
          </p:cNvSpPr>
          <p:nvPr/>
        </p:nvSpPr>
        <p:spPr bwMode="auto">
          <a:xfrm>
            <a:off x="7410450" y="2392363"/>
            <a:ext cx="342900" cy="53975"/>
          </a:xfrm>
          <a:prstGeom prst="rect">
            <a:avLst/>
          </a:prstGeom>
          <a:solidFill>
            <a:srgbClr val="FF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7746" name="Oval 396"/>
          <p:cNvSpPr>
            <a:spLocks noChangeArrowheads="1"/>
          </p:cNvSpPr>
          <p:nvPr/>
        </p:nvSpPr>
        <p:spPr bwMode="auto">
          <a:xfrm>
            <a:off x="7407275" y="2328863"/>
            <a:ext cx="346075" cy="103187"/>
          </a:xfrm>
          <a:prstGeom prst="ellipse">
            <a:avLst/>
          </a:prstGeom>
          <a:solidFill>
            <a:srgbClr val="FFCCFF"/>
          </a:solidFill>
          <a:ln w="19050">
            <a:solidFill>
              <a:srgbClr val="FF3300"/>
            </a:solidFill>
            <a:round/>
            <a:headEnd/>
            <a:tailEnd/>
          </a:ln>
        </p:spPr>
        <p:txBody>
          <a:bodyPr wrap="none" anchor="ctr"/>
          <a:lstStyle/>
          <a:p>
            <a:endParaRPr lang="en-US"/>
          </a:p>
        </p:txBody>
      </p:sp>
      <p:grpSp>
        <p:nvGrpSpPr>
          <p:cNvPr id="27747" name="Group 397"/>
          <p:cNvGrpSpPr>
            <a:grpSpLocks/>
          </p:cNvGrpSpPr>
          <p:nvPr/>
        </p:nvGrpSpPr>
        <p:grpSpPr bwMode="auto">
          <a:xfrm>
            <a:off x="7491413" y="2351088"/>
            <a:ext cx="171450" cy="60325"/>
            <a:chOff x="2848" y="848"/>
            <a:chExt cx="140" cy="98"/>
          </a:xfrm>
        </p:grpSpPr>
        <p:sp>
          <p:nvSpPr>
            <p:cNvPr id="28175" name="Line 398"/>
            <p:cNvSpPr>
              <a:spLocks noChangeShapeType="1"/>
            </p:cNvSpPr>
            <p:nvPr/>
          </p:nvSpPr>
          <p:spPr bwMode="auto">
            <a:xfrm flipV="1">
              <a:off x="2848" y="848"/>
              <a:ext cx="50" cy="2"/>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76" name="Line 399"/>
            <p:cNvSpPr>
              <a:spLocks noChangeShapeType="1"/>
            </p:cNvSpPr>
            <p:nvPr/>
          </p:nvSpPr>
          <p:spPr bwMode="auto">
            <a:xfrm>
              <a:off x="2944" y="946"/>
              <a:ext cx="44"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77" name="Line 400"/>
            <p:cNvSpPr>
              <a:spLocks noChangeShapeType="1"/>
            </p:cNvSpPr>
            <p:nvPr/>
          </p:nvSpPr>
          <p:spPr bwMode="auto">
            <a:xfrm>
              <a:off x="2894" y="850"/>
              <a:ext cx="52" cy="96"/>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48" name="Group 401"/>
          <p:cNvGrpSpPr>
            <a:grpSpLocks/>
          </p:cNvGrpSpPr>
          <p:nvPr/>
        </p:nvGrpSpPr>
        <p:grpSpPr bwMode="auto">
          <a:xfrm flipV="1">
            <a:off x="7491413" y="2351088"/>
            <a:ext cx="171450" cy="58737"/>
            <a:chOff x="2848" y="848"/>
            <a:chExt cx="140" cy="98"/>
          </a:xfrm>
        </p:grpSpPr>
        <p:sp>
          <p:nvSpPr>
            <p:cNvPr id="28172" name="Line 402"/>
            <p:cNvSpPr>
              <a:spLocks noChangeShapeType="1"/>
            </p:cNvSpPr>
            <p:nvPr/>
          </p:nvSpPr>
          <p:spPr bwMode="auto">
            <a:xfrm flipV="1">
              <a:off x="2848" y="848"/>
              <a:ext cx="50" cy="2"/>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73" name="Line 403"/>
            <p:cNvSpPr>
              <a:spLocks noChangeShapeType="1"/>
            </p:cNvSpPr>
            <p:nvPr/>
          </p:nvSpPr>
          <p:spPr bwMode="auto">
            <a:xfrm>
              <a:off x="2944" y="946"/>
              <a:ext cx="44"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74" name="Line 404"/>
            <p:cNvSpPr>
              <a:spLocks noChangeShapeType="1"/>
            </p:cNvSpPr>
            <p:nvPr/>
          </p:nvSpPr>
          <p:spPr bwMode="auto">
            <a:xfrm>
              <a:off x="2894" y="850"/>
              <a:ext cx="52" cy="96"/>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7749" name="Oval 406"/>
          <p:cNvSpPr>
            <a:spLocks noChangeArrowheads="1"/>
          </p:cNvSpPr>
          <p:nvPr/>
        </p:nvSpPr>
        <p:spPr bwMode="auto">
          <a:xfrm>
            <a:off x="7497763" y="2778125"/>
            <a:ext cx="346075" cy="87313"/>
          </a:xfrm>
          <a:prstGeom prst="ellipse">
            <a:avLst/>
          </a:prstGeom>
          <a:solidFill>
            <a:srgbClr val="FFCCFF"/>
          </a:solidFill>
          <a:ln w="19050">
            <a:solidFill>
              <a:srgbClr val="FF3300"/>
            </a:solidFill>
            <a:round/>
            <a:headEnd/>
            <a:tailEnd/>
          </a:ln>
        </p:spPr>
        <p:txBody>
          <a:bodyPr wrap="none" anchor="ctr"/>
          <a:lstStyle/>
          <a:p>
            <a:endParaRPr lang="en-US"/>
          </a:p>
        </p:txBody>
      </p:sp>
      <p:sp>
        <p:nvSpPr>
          <p:cNvPr id="27750" name="Line 407"/>
          <p:cNvSpPr>
            <a:spLocks noChangeShapeType="1"/>
          </p:cNvSpPr>
          <p:nvPr/>
        </p:nvSpPr>
        <p:spPr bwMode="auto">
          <a:xfrm>
            <a:off x="7497763" y="2770188"/>
            <a:ext cx="0" cy="53975"/>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1" name="Line 408"/>
          <p:cNvSpPr>
            <a:spLocks noChangeShapeType="1"/>
          </p:cNvSpPr>
          <p:nvPr/>
        </p:nvSpPr>
        <p:spPr bwMode="auto">
          <a:xfrm>
            <a:off x="7843838" y="2770188"/>
            <a:ext cx="0" cy="53975"/>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2" name="Rectangle 409"/>
          <p:cNvSpPr>
            <a:spLocks noChangeArrowheads="1"/>
          </p:cNvSpPr>
          <p:nvPr/>
        </p:nvSpPr>
        <p:spPr bwMode="auto">
          <a:xfrm>
            <a:off x="7497763" y="2770188"/>
            <a:ext cx="342900" cy="53975"/>
          </a:xfrm>
          <a:prstGeom prst="rect">
            <a:avLst/>
          </a:prstGeom>
          <a:solidFill>
            <a:srgbClr val="FF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7753" name="Oval 410"/>
          <p:cNvSpPr>
            <a:spLocks noChangeArrowheads="1"/>
          </p:cNvSpPr>
          <p:nvPr/>
        </p:nvSpPr>
        <p:spPr bwMode="auto">
          <a:xfrm>
            <a:off x="7494588" y="2706688"/>
            <a:ext cx="346075" cy="103187"/>
          </a:xfrm>
          <a:prstGeom prst="ellipse">
            <a:avLst/>
          </a:prstGeom>
          <a:solidFill>
            <a:srgbClr val="FFCCFF"/>
          </a:solidFill>
          <a:ln w="19050">
            <a:solidFill>
              <a:srgbClr val="FF3300"/>
            </a:solidFill>
            <a:round/>
            <a:headEnd/>
            <a:tailEnd/>
          </a:ln>
        </p:spPr>
        <p:txBody>
          <a:bodyPr wrap="none" anchor="ctr"/>
          <a:lstStyle/>
          <a:p>
            <a:endParaRPr lang="en-US"/>
          </a:p>
        </p:txBody>
      </p:sp>
      <p:grpSp>
        <p:nvGrpSpPr>
          <p:cNvPr id="27754" name="Group 411"/>
          <p:cNvGrpSpPr>
            <a:grpSpLocks/>
          </p:cNvGrpSpPr>
          <p:nvPr/>
        </p:nvGrpSpPr>
        <p:grpSpPr bwMode="auto">
          <a:xfrm>
            <a:off x="7578725" y="2728913"/>
            <a:ext cx="171450" cy="60325"/>
            <a:chOff x="2848" y="848"/>
            <a:chExt cx="140" cy="98"/>
          </a:xfrm>
        </p:grpSpPr>
        <p:sp>
          <p:nvSpPr>
            <p:cNvPr id="28169" name="Line 412"/>
            <p:cNvSpPr>
              <a:spLocks noChangeShapeType="1"/>
            </p:cNvSpPr>
            <p:nvPr/>
          </p:nvSpPr>
          <p:spPr bwMode="auto">
            <a:xfrm flipV="1">
              <a:off x="2848" y="848"/>
              <a:ext cx="50" cy="2"/>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70" name="Line 413"/>
            <p:cNvSpPr>
              <a:spLocks noChangeShapeType="1"/>
            </p:cNvSpPr>
            <p:nvPr/>
          </p:nvSpPr>
          <p:spPr bwMode="auto">
            <a:xfrm>
              <a:off x="2944" y="946"/>
              <a:ext cx="44"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71" name="Line 414"/>
            <p:cNvSpPr>
              <a:spLocks noChangeShapeType="1"/>
            </p:cNvSpPr>
            <p:nvPr/>
          </p:nvSpPr>
          <p:spPr bwMode="auto">
            <a:xfrm>
              <a:off x="2894" y="850"/>
              <a:ext cx="52" cy="96"/>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55" name="Group 415"/>
          <p:cNvGrpSpPr>
            <a:grpSpLocks/>
          </p:cNvGrpSpPr>
          <p:nvPr/>
        </p:nvGrpSpPr>
        <p:grpSpPr bwMode="auto">
          <a:xfrm flipV="1">
            <a:off x="7578725" y="2728913"/>
            <a:ext cx="171450" cy="58737"/>
            <a:chOff x="2848" y="848"/>
            <a:chExt cx="140" cy="98"/>
          </a:xfrm>
        </p:grpSpPr>
        <p:sp>
          <p:nvSpPr>
            <p:cNvPr id="28166" name="Line 416"/>
            <p:cNvSpPr>
              <a:spLocks noChangeShapeType="1"/>
            </p:cNvSpPr>
            <p:nvPr/>
          </p:nvSpPr>
          <p:spPr bwMode="auto">
            <a:xfrm flipV="1">
              <a:off x="2848" y="848"/>
              <a:ext cx="50" cy="2"/>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67" name="Line 417"/>
            <p:cNvSpPr>
              <a:spLocks noChangeShapeType="1"/>
            </p:cNvSpPr>
            <p:nvPr/>
          </p:nvSpPr>
          <p:spPr bwMode="auto">
            <a:xfrm>
              <a:off x="2944" y="946"/>
              <a:ext cx="44"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68" name="Line 418"/>
            <p:cNvSpPr>
              <a:spLocks noChangeShapeType="1"/>
            </p:cNvSpPr>
            <p:nvPr/>
          </p:nvSpPr>
          <p:spPr bwMode="auto">
            <a:xfrm>
              <a:off x="2894" y="850"/>
              <a:ext cx="52" cy="96"/>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7756" name="Oval 434"/>
          <p:cNvSpPr>
            <a:spLocks noChangeArrowheads="1"/>
          </p:cNvSpPr>
          <p:nvPr/>
        </p:nvSpPr>
        <p:spPr bwMode="auto">
          <a:xfrm>
            <a:off x="6946900" y="2765425"/>
            <a:ext cx="346075" cy="87313"/>
          </a:xfrm>
          <a:prstGeom prst="ellipse">
            <a:avLst/>
          </a:prstGeom>
          <a:solidFill>
            <a:srgbClr val="FFCCFF"/>
          </a:solidFill>
          <a:ln w="19050">
            <a:solidFill>
              <a:srgbClr val="FF3300"/>
            </a:solidFill>
            <a:round/>
            <a:headEnd/>
            <a:tailEnd/>
          </a:ln>
        </p:spPr>
        <p:txBody>
          <a:bodyPr wrap="none" anchor="ctr"/>
          <a:lstStyle/>
          <a:p>
            <a:endParaRPr lang="en-US"/>
          </a:p>
        </p:txBody>
      </p:sp>
      <p:sp>
        <p:nvSpPr>
          <p:cNvPr id="27757" name="Line 435"/>
          <p:cNvSpPr>
            <a:spLocks noChangeShapeType="1"/>
          </p:cNvSpPr>
          <p:nvPr/>
        </p:nvSpPr>
        <p:spPr bwMode="auto">
          <a:xfrm>
            <a:off x="6946900" y="2757488"/>
            <a:ext cx="0" cy="53975"/>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8" name="Line 436"/>
          <p:cNvSpPr>
            <a:spLocks noChangeShapeType="1"/>
          </p:cNvSpPr>
          <p:nvPr/>
        </p:nvSpPr>
        <p:spPr bwMode="auto">
          <a:xfrm>
            <a:off x="7292975" y="2757488"/>
            <a:ext cx="0" cy="53975"/>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9" name="Rectangle 437"/>
          <p:cNvSpPr>
            <a:spLocks noChangeArrowheads="1"/>
          </p:cNvSpPr>
          <p:nvPr/>
        </p:nvSpPr>
        <p:spPr bwMode="auto">
          <a:xfrm>
            <a:off x="6946900" y="2757488"/>
            <a:ext cx="342900" cy="53975"/>
          </a:xfrm>
          <a:prstGeom prst="rect">
            <a:avLst/>
          </a:prstGeom>
          <a:solidFill>
            <a:srgbClr val="FF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7760" name="Oval 438"/>
          <p:cNvSpPr>
            <a:spLocks noChangeArrowheads="1"/>
          </p:cNvSpPr>
          <p:nvPr/>
        </p:nvSpPr>
        <p:spPr bwMode="auto">
          <a:xfrm>
            <a:off x="6943725" y="2693988"/>
            <a:ext cx="346075" cy="103187"/>
          </a:xfrm>
          <a:prstGeom prst="ellipse">
            <a:avLst/>
          </a:prstGeom>
          <a:solidFill>
            <a:srgbClr val="FFCCFF"/>
          </a:solidFill>
          <a:ln w="19050">
            <a:solidFill>
              <a:srgbClr val="FF3300"/>
            </a:solidFill>
            <a:round/>
            <a:headEnd/>
            <a:tailEnd/>
          </a:ln>
        </p:spPr>
        <p:txBody>
          <a:bodyPr wrap="none" anchor="ctr"/>
          <a:lstStyle/>
          <a:p>
            <a:endParaRPr lang="en-US"/>
          </a:p>
        </p:txBody>
      </p:sp>
      <p:grpSp>
        <p:nvGrpSpPr>
          <p:cNvPr id="27761" name="Group 439"/>
          <p:cNvGrpSpPr>
            <a:grpSpLocks/>
          </p:cNvGrpSpPr>
          <p:nvPr/>
        </p:nvGrpSpPr>
        <p:grpSpPr bwMode="auto">
          <a:xfrm>
            <a:off x="7027863" y="2716213"/>
            <a:ext cx="171450" cy="60325"/>
            <a:chOff x="2848" y="848"/>
            <a:chExt cx="140" cy="98"/>
          </a:xfrm>
        </p:grpSpPr>
        <p:sp>
          <p:nvSpPr>
            <p:cNvPr id="28163" name="Line 440"/>
            <p:cNvSpPr>
              <a:spLocks noChangeShapeType="1"/>
            </p:cNvSpPr>
            <p:nvPr/>
          </p:nvSpPr>
          <p:spPr bwMode="auto">
            <a:xfrm flipV="1">
              <a:off x="2848" y="848"/>
              <a:ext cx="50" cy="2"/>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64" name="Line 441"/>
            <p:cNvSpPr>
              <a:spLocks noChangeShapeType="1"/>
            </p:cNvSpPr>
            <p:nvPr/>
          </p:nvSpPr>
          <p:spPr bwMode="auto">
            <a:xfrm>
              <a:off x="2944" y="946"/>
              <a:ext cx="44"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65" name="Line 442"/>
            <p:cNvSpPr>
              <a:spLocks noChangeShapeType="1"/>
            </p:cNvSpPr>
            <p:nvPr/>
          </p:nvSpPr>
          <p:spPr bwMode="auto">
            <a:xfrm>
              <a:off x="2894" y="850"/>
              <a:ext cx="52" cy="96"/>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62" name="Group 443"/>
          <p:cNvGrpSpPr>
            <a:grpSpLocks/>
          </p:cNvGrpSpPr>
          <p:nvPr/>
        </p:nvGrpSpPr>
        <p:grpSpPr bwMode="auto">
          <a:xfrm flipV="1">
            <a:off x="7027863" y="2716213"/>
            <a:ext cx="171450" cy="58737"/>
            <a:chOff x="2848" y="848"/>
            <a:chExt cx="140" cy="98"/>
          </a:xfrm>
        </p:grpSpPr>
        <p:sp>
          <p:nvSpPr>
            <p:cNvPr id="28160" name="Line 444"/>
            <p:cNvSpPr>
              <a:spLocks noChangeShapeType="1"/>
            </p:cNvSpPr>
            <p:nvPr/>
          </p:nvSpPr>
          <p:spPr bwMode="auto">
            <a:xfrm flipV="1">
              <a:off x="2848" y="848"/>
              <a:ext cx="50" cy="2"/>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61" name="Line 445"/>
            <p:cNvSpPr>
              <a:spLocks noChangeShapeType="1"/>
            </p:cNvSpPr>
            <p:nvPr/>
          </p:nvSpPr>
          <p:spPr bwMode="auto">
            <a:xfrm>
              <a:off x="2944" y="946"/>
              <a:ext cx="44"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62" name="Line 446"/>
            <p:cNvSpPr>
              <a:spLocks noChangeShapeType="1"/>
            </p:cNvSpPr>
            <p:nvPr/>
          </p:nvSpPr>
          <p:spPr bwMode="auto">
            <a:xfrm>
              <a:off x="2894" y="850"/>
              <a:ext cx="52" cy="96"/>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7763" name="Oval 448"/>
          <p:cNvSpPr>
            <a:spLocks noChangeArrowheads="1"/>
          </p:cNvSpPr>
          <p:nvPr/>
        </p:nvSpPr>
        <p:spPr bwMode="auto">
          <a:xfrm>
            <a:off x="7469188" y="3654425"/>
            <a:ext cx="358775" cy="95250"/>
          </a:xfrm>
          <a:prstGeom prst="ellipse">
            <a:avLst/>
          </a:prstGeom>
          <a:solidFill>
            <a:srgbClr val="FFCCFF"/>
          </a:solidFill>
          <a:ln w="19050">
            <a:solidFill>
              <a:srgbClr val="FF3300"/>
            </a:solidFill>
            <a:round/>
            <a:headEnd/>
            <a:tailEnd/>
          </a:ln>
        </p:spPr>
        <p:txBody>
          <a:bodyPr wrap="none" anchor="ctr"/>
          <a:lstStyle/>
          <a:p>
            <a:endParaRPr lang="en-US"/>
          </a:p>
        </p:txBody>
      </p:sp>
      <p:sp>
        <p:nvSpPr>
          <p:cNvPr id="27764" name="Line 449"/>
          <p:cNvSpPr>
            <a:spLocks noChangeShapeType="1"/>
          </p:cNvSpPr>
          <p:nvPr/>
        </p:nvSpPr>
        <p:spPr bwMode="auto">
          <a:xfrm>
            <a:off x="7469188" y="3646488"/>
            <a:ext cx="0" cy="58737"/>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65" name="Line 450"/>
          <p:cNvSpPr>
            <a:spLocks noChangeShapeType="1"/>
          </p:cNvSpPr>
          <p:nvPr/>
        </p:nvSpPr>
        <p:spPr bwMode="auto">
          <a:xfrm>
            <a:off x="7827963" y="3646488"/>
            <a:ext cx="0" cy="58737"/>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66" name="Rectangle 451"/>
          <p:cNvSpPr>
            <a:spLocks noChangeArrowheads="1"/>
          </p:cNvSpPr>
          <p:nvPr/>
        </p:nvSpPr>
        <p:spPr bwMode="auto">
          <a:xfrm>
            <a:off x="7469188" y="3646488"/>
            <a:ext cx="355600" cy="58737"/>
          </a:xfrm>
          <a:prstGeom prst="rect">
            <a:avLst/>
          </a:prstGeom>
          <a:solidFill>
            <a:srgbClr val="FF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7767" name="Oval 452"/>
          <p:cNvSpPr>
            <a:spLocks noChangeArrowheads="1"/>
          </p:cNvSpPr>
          <p:nvPr/>
        </p:nvSpPr>
        <p:spPr bwMode="auto">
          <a:xfrm>
            <a:off x="7466013" y="3578225"/>
            <a:ext cx="358775" cy="111125"/>
          </a:xfrm>
          <a:prstGeom prst="ellipse">
            <a:avLst/>
          </a:prstGeom>
          <a:solidFill>
            <a:srgbClr val="FFCCFF"/>
          </a:solidFill>
          <a:ln w="19050">
            <a:solidFill>
              <a:srgbClr val="FF3300"/>
            </a:solidFill>
            <a:round/>
            <a:headEnd/>
            <a:tailEnd/>
          </a:ln>
        </p:spPr>
        <p:txBody>
          <a:bodyPr wrap="none" anchor="ctr"/>
          <a:lstStyle/>
          <a:p>
            <a:endParaRPr lang="en-US"/>
          </a:p>
        </p:txBody>
      </p:sp>
      <p:grpSp>
        <p:nvGrpSpPr>
          <p:cNvPr id="27768" name="Group 453"/>
          <p:cNvGrpSpPr>
            <a:grpSpLocks/>
          </p:cNvGrpSpPr>
          <p:nvPr/>
        </p:nvGrpSpPr>
        <p:grpSpPr bwMode="auto">
          <a:xfrm>
            <a:off x="7551738" y="3602038"/>
            <a:ext cx="179387" cy="65087"/>
            <a:chOff x="2848" y="848"/>
            <a:chExt cx="140" cy="98"/>
          </a:xfrm>
        </p:grpSpPr>
        <p:sp>
          <p:nvSpPr>
            <p:cNvPr id="28157" name="Line 454"/>
            <p:cNvSpPr>
              <a:spLocks noChangeShapeType="1"/>
            </p:cNvSpPr>
            <p:nvPr/>
          </p:nvSpPr>
          <p:spPr bwMode="auto">
            <a:xfrm flipV="1">
              <a:off x="2848" y="848"/>
              <a:ext cx="50" cy="2"/>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58" name="Line 455"/>
            <p:cNvSpPr>
              <a:spLocks noChangeShapeType="1"/>
            </p:cNvSpPr>
            <p:nvPr/>
          </p:nvSpPr>
          <p:spPr bwMode="auto">
            <a:xfrm>
              <a:off x="2944" y="946"/>
              <a:ext cx="44"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59" name="Line 456"/>
            <p:cNvSpPr>
              <a:spLocks noChangeShapeType="1"/>
            </p:cNvSpPr>
            <p:nvPr/>
          </p:nvSpPr>
          <p:spPr bwMode="auto">
            <a:xfrm>
              <a:off x="2894" y="850"/>
              <a:ext cx="52" cy="96"/>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69" name="Group 457"/>
          <p:cNvGrpSpPr>
            <a:grpSpLocks/>
          </p:cNvGrpSpPr>
          <p:nvPr/>
        </p:nvGrpSpPr>
        <p:grpSpPr bwMode="auto">
          <a:xfrm flipV="1">
            <a:off x="7551738" y="3602038"/>
            <a:ext cx="179387" cy="65087"/>
            <a:chOff x="2848" y="848"/>
            <a:chExt cx="140" cy="98"/>
          </a:xfrm>
        </p:grpSpPr>
        <p:sp>
          <p:nvSpPr>
            <p:cNvPr id="28154" name="Line 458"/>
            <p:cNvSpPr>
              <a:spLocks noChangeShapeType="1"/>
            </p:cNvSpPr>
            <p:nvPr/>
          </p:nvSpPr>
          <p:spPr bwMode="auto">
            <a:xfrm flipV="1">
              <a:off x="2848" y="848"/>
              <a:ext cx="50" cy="2"/>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55" name="Line 459"/>
            <p:cNvSpPr>
              <a:spLocks noChangeShapeType="1"/>
            </p:cNvSpPr>
            <p:nvPr/>
          </p:nvSpPr>
          <p:spPr bwMode="auto">
            <a:xfrm>
              <a:off x="2944" y="946"/>
              <a:ext cx="44"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56" name="Line 460"/>
            <p:cNvSpPr>
              <a:spLocks noChangeShapeType="1"/>
            </p:cNvSpPr>
            <p:nvPr/>
          </p:nvSpPr>
          <p:spPr bwMode="auto">
            <a:xfrm>
              <a:off x="2894" y="850"/>
              <a:ext cx="52" cy="96"/>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7770" name="Oval 462"/>
          <p:cNvSpPr>
            <a:spLocks noChangeArrowheads="1"/>
          </p:cNvSpPr>
          <p:nvPr/>
        </p:nvSpPr>
        <p:spPr bwMode="auto">
          <a:xfrm>
            <a:off x="7172325" y="3929063"/>
            <a:ext cx="358775" cy="95250"/>
          </a:xfrm>
          <a:prstGeom prst="ellipse">
            <a:avLst/>
          </a:prstGeom>
          <a:solidFill>
            <a:srgbClr val="FFCCFF"/>
          </a:solidFill>
          <a:ln w="19050">
            <a:solidFill>
              <a:srgbClr val="FF3300"/>
            </a:solidFill>
            <a:round/>
            <a:headEnd/>
            <a:tailEnd/>
          </a:ln>
        </p:spPr>
        <p:txBody>
          <a:bodyPr wrap="none" anchor="ctr"/>
          <a:lstStyle/>
          <a:p>
            <a:endParaRPr lang="en-US"/>
          </a:p>
        </p:txBody>
      </p:sp>
      <p:sp>
        <p:nvSpPr>
          <p:cNvPr id="27771" name="Line 463"/>
          <p:cNvSpPr>
            <a:spLocks noChangeShapeType="1"/>
          </p:cNvSpPr>
          <p:nvPr/>
        </p:nvSpPr>
        <p:spPr bwMode="auto">
          <a:xfrm>
            <a:off x="7172325" y="3921125"/>
            <a:ext cx="0" cy="5873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72" name="Line 464"/>
          <p:cNvSpPr>
            <a:spLocks noChangeShapeType="1"/>
          </p:cNvSpPr>
          <p:nvPr/>
        </p:nvSpPr>
        <p:spPr bwMode="auto">
          <a:xfrm>
            <a:off x="7531100" y="3921125"/>
            <a:ext cx="0" cy="58738"/>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73" name="Rectangle 465"/>
          <p:cNvSpPr>
            <a:spLocks noChangeArrowheads="1"/>
          </p:cNvSpPr>
          <p:nvPr/>
        </p:nvSpPr>
        <p:spPr bwMode="auto">
          <a:xfrm>
            <a:off x="7178675" y="3921125"/>
            <a:ext cx="349250" cy="58738"/>
          </a:xfrm>
          <a:prstGeom prst="rect">
            <a:avLst/>
          </a:prstGeom>
          <a:solidFill>
            <a:srgbClr val="FF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7774" name="Oval 466"/>
          <p:cNvSpPr>
            <a:spLocks noChangeArrowheads="1"/>
          </p:cNvSpPr>
          <p:nvPr/>
        </p:nvSpPr>
        <p:spPr bwMode="auto">
          <a:xfrm>
            <a:off x="7169150" y="3852863"/>
            <a:ext cx="358775" cy="111125"/>
          </a:xfrm>
          <a:prstGeom prst="ellipse">
            <a:avLst/>
          </a:prstGeom>
          <a:solidFill>
            <a:srgbClr val="FFCCFF"/>
          </a:solidFill>
          <a:ln w="19050">
            <a:solidFill>
              <a:srgbClr val="FF3300"/>
            </a:solidFill>
            <a:round/>
            <a:headEnd/>
            <a:tailEnd/>
          </a:ln>
        </p:spPr>
        <p:txBody>
          <a:bodyPr wrap="none" anchor="ctr"/>
          <a:lstStyle/>
          <a:p>
            <a:endParaRPr lang="en-US"/>
          </a:p>
        </p:txBody>
      </p:sp>
      <p:grpSp>
        <p:nvGrpSpPr>
          <p:cNvPr id="27775" name="Group 467"/>
          <p:cNvGrpSpPr>
            <a:grpSpLocks/>
          </p:cNvGrpSpPr>
          <p:nvPr/>
        </p:nvGrpSpPr>
        <p:grpSpPr bwMode="auto">
          <a:xfrm>
            <a:off x="7254875" y="3876675"/>
            <a:ext cx="179388" cy="65088"/>
            <a:chOff x="2848" y="848"/>
            <a:chExt cx="140" cy="98"/>
          </a:xfrm>
        </p:grpSpPr>
        <p:sp>
          <p:nvSpPr>
            <p:cNvPr id="28151" name="Line 468"/>
            <p:cNvSpPr>
              <a:spLocks noChangeShapeType="1"/>
            </p:cNvSpPr>
            <p:nvPr/>
          </p:nvSpPr>
          <p:spPr bwMode="auto">
            <a:xfrm flipV="1">
              <a:off x="2848" y="848"/>
              <a:ext cx="50" cy="2"/>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52" name="Line 469"/>
            <p:cNvSpPr>
              <a:spLocks noChangeShapeType="1"/>
            </p:cNvSpPr>
            <p:nvPr/>
          </p:nvSpPr>
          <p:spPr bwMode="auto">
            <a:xfrm>
              <a:off x="2944" y="946"/>
              <a:ext cx="44"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53" name="Line 470"/>
            <p:cNvSpPr>
              <a:spLocks noChangeShapeType="1"/>
            </p:cNvSpPr>
            <p:nvPr/>
          </p:nvSpPr>
          <p:spPr bwMode="auto">
            <a:xfrm>
              <a:off x="2894" y="850"/>
              <a:ext cx="52" cy="96"/>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76" name="Group 471"/>
          <p:cNvGrpSpPr>
            <a:grpSpLocks/>
          </p:cNvGrpSpPr>
          <p:nvPr/>
        </p:nvGrpSpPr>
        <p:grpSpPr bwMode="auto">
          <a:xfrm flipV="1">
            <a:off x="7254875" y="3876675"/>
            <a:ext cx="179388" cy="65088"/>
            <a:chOff x="2848" y="848"/>
            <a:chExt cx="140" cy="98"/>
          </a:xfrm>
        </p:grpSpPr>
        <p:sp>
          <p:nvSpPr>
            <p:cNvPr id="28148" name="Line 472"/>
            <p:cNvSpPr>
              <a:spLocks noChangeShapeType="1"/>
            </p:cNvSpPr>
            <p:nvPr/>
          </p:nvSpPr>
          <p:spPr bwMode="auto">
            <a:xfrm flipV="1">
              <a:off x="2848" y="848"/>
              <a:ext cx="50" cy="2"/>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49" name="Line 473"/>
            <p:cNvSpPr>
              <a:spLocks noChangeShapeType="1"/>
            </p:cNvSpPr>
            <p:nvPr/>
          </p:nvSpPr>
          <p:spPr bwMode="auto">
            <a:xfrm>
              <a:off x="2944" y="946"/>
              <a:ext cx="44"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50" name="Line 474"/>
            <p:cNvSpPr>
              <a:spLocks noChangeShapeType="1"/>
            </p:cNvSpPr>
            <p:nvPr/>
          </p:nvSpPr>
          <p:spPr bwMode="auto">
            <a:xfrm>
              <a:off x="2894" y="850"/>
              <a:ext cx="52" cy="96"/>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7777" name="Line 232"/>
          <p:cNvSpPr>
            <a:spLocks noChangeShapeType="1"/>
          </p:cNvSpPr>
          <p:nvPr/>
        </p:nvSpPr>
        <p:spPr bwMode="auto">
          <a:xfrm flipV="1">
            <a:off x="6942138" y="4005263"/>
            <a:ext cx="263525" cy="4826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7778" name="Group 517"/>
          <p:cNvGrpSpPr>
            <a:grpSpLocks/>
          </p:cNvGrpSpPr>
          <p:nvPr/>
        </p:nvGrpSpPr>
        <p:grpSpPr bwMode="auto">
          <a:xfrm>
            <a:off x="5481638" y="3602038"/>
            <a:ext cx="173037" cy="219075"/>
            <a:chOff x="3774" y="2423"/>
            <a:chExt cx="189" cy="286"/>
          </a:xfrm>
        </p:grpSpPr>
        <p:sp>
          <p:nvSpPr>
            <p:cNvPr id="28142" name="Rectangle 511"/>
            <p:cNvSpPr>
              <a:spLocks noChangeArrowheads="1"/>
            </p:cNvSpPr>
            <p:nvPr/>
          </p:nvSpPr>
          <p:spPr bwMode="auto">
            <a:xfrm>
              <a:off x="3790" y="2610"/>
              <a:ext cx="153" cy="5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143" name="Rectangle 512"/>
            <p:cNvSpPr>
              <a:spLocks noChangeArrowheads="1"/>
            </p:cNvSpPr>
            <p:nvPr/>
          </p:nvSpPr>
          <p:spPr bwMode="auto">
            <a:xfrm>
              <a:off x="3774" y="2653"/>
              <a:ext cx="189" cy="5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144" name="Rectangle 513"/>
            <p:cNvSpPr>
              <a:spLocks noChangeArrowheads="1"/>
            </p:cNvSpPr>
            <p:nvPr/>
          </p:nvSpPr>
          <p:spPr bwMode="auto">
            <a:xfrm>
              <a:off x="3808" y="2564"/>
              <a:ext cx="119" cy="5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145" name="Rectangle 514"/>
            <p:cNvSpPr>
              <a:spLocks noChangeArrowheads="1"/>
            </p:cNvSpPr>
            <p:nvPr/>
          </p:nvSpPr>
          <p:spPr bwMode="auto">
            <a:xfrm>
              <a:off x="3818" y="2518"/>
              <a:ext cx="97" cy="5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146" name="Rectangle 515"/>
            <p:cNvSpPr>
              <a:spLocks noChangeArrowheads="1"/>
            </p:cNvSpPr>
            <p:nvPr/>
          </p:nvSpPr>
          <p:spPr bwMode="auto">
            <a:xfrm>
              <a:off x="3828" y="2472"/>
              <a:ext cx="74" cy="5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147" name="Rectangle 516"/>
            <p:cNvSpPr>
              <a:spLocks noChangeArrowheads="1"/>
            </p:cNvSpPr>
            <p:nvPr/>
          </p:nvSpPr>
          <p:spPr bwMode="auto">
            <a:xfrm>
              <a:off x="3839" y="2423"/>
              <a:ext cx="51" cy="5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7779" name="Group 805"/>
          <p:cNvGrpSpPr>
            <a:grpSpLocks/>
          </p:cNvGrpSpPr>
          <p:nvPr/>
        </p:nvGrpSpPr>
        <p:grpSpPr bwMode="auto">
          <a:xfrm>
            <a:off x="6810375" y="4968875"/>
            <a:ext cx="293688" cy="411163"/>
            <a:chOff x="4290" y="3130"/>
            <a:chExt cx="185" cy="259"/>
          </a:xfrm>
        </p:grpSpPr>
        <p:pic>
          <p:nvPicPr>
            <p:cNvPr id="28123" name="Picture 337" descr="31u_bnrz[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24" name="Freeform 343"/>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25" name="Freeform 344"/>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solidFill>
                <a:schemeClr val="bg2"/>
              </a:solidFill>
              <a:round/>
              <a:headEnd/>
              <a:tailEnd/>
            </a:ln>
          </p:spPr>
          <p:txBody>
            <a:bodyPr/>
            <a:lstStyle/>
            <a:p>
              <a:endParaRPr lang="en-US"/>
            </a:p>
          </p:txBody>
        </p:sp>
        <p:sp>
          <p:nvSpPr>
            <p:cNvPr id="28126" name="Freeform 345"/>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solidFill>
                <a:schemeClr val="bg2"/>
              </a:solidFill>
              <a:round/>
              <a:headEnd/>
              <a:tailEnd/>
            </a:ln>
          </p:spPr>
          <p:txBody>
            <a:bodyPr/>
            <a:lstStyle/>
            <a:p>
              <a:endParaRPr lang="en-US"/>
            </a:p>
          </p:txBody>
        </p:sp>
        <p:sp>
          <p:nvSpPr>
            <p:cNvPr id="28127" name="Freeform 346"/>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28" name="Freeform 347"/>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solidFill>
                <a:schemeClr val="bg2"/>
              </a:solidFill>
              <a:round/>
              <a:headEnd/>
              <a:tailEnd/>
            </a:ln>
          </p:spPr>
          <p:txBody>
            <a:bodyPr/>
            <a:lstStyle/>
            <a:p>
              <a:endParaRPr lang="en-US"/>
            </a:p>
          </p:txBody>
        </p:sp>
        <p:sp>
          <p:nvSpPr>
            <p:cNvPr id="28129" name="Freeform 348"/>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28130" name="Freeform 349"/>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28131" name="Freeform 350"/>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28132" name="Freeform 351"/>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28133" name="Freeform 352"/>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28134" name="Freeform 353"/>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grpSp>
          <p:nvGrpSpPr>
            <p:cNvPr id="28135" name="Group 518"/>
            <p:cNvGrpSpPr>
              <a:grpSpLocks/>
            </p:cNvGrpSpPr>
            <p:nvPr/>
          </p:nvGrpSpPr>
          <p:grpSpPr bwMode="auto">
            <a:xfrm>
              <a:off x="4332" y="3207"/>
              <a:ext cx="143" cy="182"/>
              <a:chOff x="3774" y="2423"/>
              <a:chExt cx="189" cy="286"/>
            </a:xfrm>
          </p:grpSpPr>
          <p:sp>
            <p:nvSpPr>
              <p:cNvPr id="28136" name="Rectangle 519"/>
              <p:cNvSpPr>
                <a:spLocks noChangeArrowheads="1"/>
              </p:cNvSpPr>
              <p:nvPr/>
            </p:nvSpPr>
            <p:spPr bwMode="auto">
              <a:xfrm>
                <a:off x="3790" y="2610"/>
                <a:ext cx="153" cy="5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137" name="Rectangle 520"/>
              <p:cNvSpPr>
                <a:spLocks noChangeArrowheads="1"/>
              </p:cNvSpPr>
              <p:nvPr/>
            </p:nvSpPr>
            <p:spPr bwMode="auto">
              <a:xfrm>
                <a:off x="3774" y="2653"/>
                <a:ext cx="189" cy="5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138" name="Rectangle 521"/>
              <p:cNvSpPr>
                <a:spLocks noChangeArrowheads="1"/>
              </p:cNvSpPr>
              <p:nvPr/>
            </p:nvSpPr>
            <p:spPr bwMode="auto">
              <a:xfrm>
                <a:off x="3808" y="2564"/>
                <a:ext cx="119" cy="5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139" name="Rectangle 522"/>
              <p:cNvSpPr>
                <a:spLocks noChangeArrowheads="1"/>
              </p:cNvSpPr>
              <p:nvPr/>
            </p:nvSpPr>
            <p:spPr bwMode="auto">
              <a:xfrm>
                <a:off x="3818" y="2518"/>
                <a:ext cx="97" cy="5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140" name="Rectangle 523"/>
              <p:cNvSpPr>
                <a:spLocks noChangeArrowheads="1"/>
              </p:cNvSpPr>
              <p:nvPr/>
            </p:nvSpPr>
            <p:spPr bwMode="auto">
              <a:xfrm>
                <a:off x="3828" y="2472"/>
                <a:ext cx="74" cy="5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141" name="Rectangle 524"/>
              <p:cNvSpPr>
                <a:spLocks noChangeArrowheads="1"/>
              </p:cNvSpPr>
              <p:nvPr/>
            </p:nvSpPr>
            <p:spPr bwMode="auto">
              <a:xfrm>
                <a:off x="3839" y="2423"/>
                <a:ext cx="51" cy="5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grpSp>
        <p:nvGrpSpPr>
          <p:cNvPr id="27780" name="Group 591"/>
          <p:cNvGrpSpPr>
            <a:grpSpLocks/>
          </p:cNvGrpSpPr>
          <p:nvPr/>
        </p:nvGrpSpPr>
        <p:grpSpPr bwMode="auto">
          <a:xfrm>
            <a:off x="7926388" y="4949825"/>
            <a:ext cx="198437" cy="365125"/>
            <a:chOff x="4702" y="3292"/>
            <a:chExt cx="125" cy="230"/>
          </a:xfrm>
        </p:grpSpPr>
        <p:sp>
          <p:nvSpPr>
            <p:cNvPr id="28115" name="AutoShape 592"/>
            <p:cNvSpPr>
              <a:spLocks noChangeArrowheads="1"/>
            </p:cNvSpPr>
            <p:nvPr/>
          </p:nvSpPr>
          <p:spPr bwMode="auto">
            <a:xfrm>
              <a:off x="4702" y="3469"/>
              <a:ext cx="125" cy="53"/>
            </a:xfrm>
            <a:prstGeom prst="parallelogram">
              <a:avLst>
                <a:gd name="adj" fmla="val 90856"/>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116" name="Rectangle 593"/>
            <p:cNvSpPr>
              <a:spLocks noChangeArrowheads="1"/>
            </p:cNvSpPr>
            <p:nvPr/>
          </p:nvSpPr>
          <p:spPr bwMode="auto">
            <a:xfrm>
              <a:off x="4765" y="3293"/>
              <a:ext cx="58" cy="17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117" name="Rectangle 594"/>
            <p:cNvSpPr>
              <a:spLocks noChangeArrowheads="1"/>
            </p:cNvSpPr>
            <p:nvPr/>
          </p:nvSpPr>
          <p:spPr bwMode="auto">
            <a:xfrm>
              <a:off x="4703" y="3344"/>
              <a:ext cx="79" cy="177"/>
            </a:xfrm>
            <a:prstGeom prst="rect">
              <a:avLst/>
            </a:prstGeom>
            <a:solidFill>
              <a:schemeClr val="folHlink"/>
            </a:solidFill>
            <a:ln w="9525">
              <a:solidFill>
                <a:schemeClr val="bg2"/>
              </a:solidFill>
              <a:miter lim="800000"/>
              <a:headEnd/>
              <a:tailEnd/>
            </a:ln>
          </p:spPr>
          <p:txBody>
            <a:bodyPr wrap="none" anchor="ctr"/>
            <a:lstStyle/>
            <a:p>
              <a:endParaRPr lang="en-US"/>
            </a:p>
          </p:txBody>
        </p:sp>
        <p:sp>
          <p:nvSpPr>
            <p:cNvPr id="28118" name="AutoShape 595"/>
            <p:cNvSpPr>
              <a:spLocks noChangeArrowheads="1"/>
            </p:cNvSpPr>
            <p:nvPr/>
          </p:nvSpPr>
          <p:spPr bwMode="auto">
            <a:xfrm>
              <a:off x="4702" y="3292"/>
              <a:ext cx="125" cy="53"/>
            </a:xfrm>
            <a:prstGeom prst="parallelogram">
              <a:avLst>
                <a:gd name="adj" fmla="val 90856"/>
              </a:avLst>
            </a:prstGeom>
            <a:solidFill>
              <a:schemeClr val="folHlink"/>
            </a:solidFill>
            <a:ln w="9525">
              <a:solidFill>
                <a:schemeClr val="bg2"/>
              </a:solidFill>
              <a:miter lim="800000"/>
              <a:headEnd/>
              <a:tailEnd/>
            </a:ln>
          </p:spPr>
          <p:txBody>
            <a:bodyPr wrap="none" anchor="ctr"/>
            <a:lstStyle/>
            <a:p>
              <a:endParaRPr lang="en-US"/>
            </a:p>
          </p:txBody>
        </p:sp>
        <p:sp>
          <p:nvSpPr>
            <p:cNvPr id="28119" name="Line 596"/>
            <p:cNvSpPr>
              <a:spLocks noChangeShapeType="1"/>
            </p:cNvSpPr>
            <p:nvPr/>
          </p:nvSpPr>
          <p:spPr bwMode="auto">
            <a:xfrm>
              <a:off x="4827" y="3296"/>
              <a:ext cx="0" cy="17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20" name="Line 597"/>
            <p:cNvSpPr>
              <a:spLocks noChangeShapeType="1"/>
            </p:cNvSpPr>
            <p:nvPr/>
          </p:nvSpPr>
          <p:spPr bwMode="auto">
            <a:xfrm flipH="1">
              <a:off x="4782" y="3469"/>
              <a:ext cx="45" cy="5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121" name="Rectangle 598"/>
            <p:cNvSpPr>
              <a:spLocks noChangeArrowheads="1"/>
            </p:cNvSpPr>
            <p:nvPr/>
          </p:nvSpPr>
          <p:spPr bwMode="auto">
            <a:xfrm>
              <a:off x="4713" y="3367"/>
              <a:ext cx="52" cy="102"/>
            </a:xfrm>
            <a:prstGeom prst="rect">
              <a:avLst/>
            </a:prstGeom>
            <a:solidFill>
              <a:schemeClr val="folHlink"/>
            </a:solidFill>
            <a:ln w="9525">
              <a:solidFill>
                <a:schemeClr val="bg2"/>
              </a:solidFill>
              <a:miter lim="800000"/>
              <a:headEnd/>
              <a:tailEnd/>
            </a:ln>
          </p:spPr>
          <p:txBody>
            <a:bodyPr wrap="none" anchor="ctr"/>
            <a:lstStyle/>
            <a:p>
              <a:endParaRPr lang="en-US"/>
            </a:p>
          </p:txBody>
        </p:sp>
        <p:sp>
          <p:nvSpPr>
            <p:cNvPr id="28122" name="Rectangle 599"/>
            <p:cNvSpPr>
              <a:spLocks noChangeArrowheads="1"/>
            </p:cNvSpPr>
            <p:nvPr/>
          </p:nvSpPr>
          <p:spPr bwMode="auto">
            <a:xfrm>
              <a:off x="4720" y="3398"/>
              <a:ext cx="40" cy="36"/>
            </a:xfrm>
            <a:prstGeom prst="rect">
              <a:avLst/>
            </a:prstGeom>
            <a:solidFill>
              <a:schemeClr val="folHlink"/>
            </a:solidFill>
            <a:ln w="9525">
              <a:solidFill>
                <a:schemeClr val="bg2"/>
              </a:solidFill>
              <a:miter lim="800000"/>
              <a:headEnd/>
              <a:tailEnd/>
            </a:ln>
          </p:spPr>
          <p:txBody>
            <a:bodyPr wrap="none" anchor="ctr"/>
            <a:lstStyle/>
            <a:p>
              <a:endParaRPr lang="en-US"/>
            </a:p>
          </p:txBody>
        </p:sp>
      </p:grpSp>
      <p:grpSp>
        <p:nvGrpSpPr>
          <p:cNvPr id="27781" name="Group 609"/>
          <p:cNvGrpSpPr>
            <a:grpSpLocks/>
          </p:cNvGrpSpPr>
          <p:nvPr/>
        </p:nvGrpSpPr>
        <p:grpSpPr bwMode="auto">
          <a:xfrm>
            <a:off x="7104063" y="5305425"/>
            <a:ext cx="273050" cy="341313"/>
            <a:chOff x="4475" y="3342"/>
            <a:chExt cx="172" cy="215"/>
          </a:xfrm>
        </p:grpSpPr>
        <p:sp>
          <p:nvSpPr>
            <p:cNvPr id="28084" name="AutoShape 475"/>
            <p:cNvSpPr>
              <a:spLocks noChangeAspect="1" noChangeArrowheads="1" noTextEdit="1"/>
            </p:cNvSpPr>
            <p:nvPr/>
          </p:nvSpPr>
          <p:spPr bwMode="auto">
            <a:xfrm>
              <a:off x="4500" y="3398"/>
              <a:ext cx="147"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085" name="Freeform 477"/>
            <p:cNvSpPr>
              <a:spLocks/>
            </p:cNvSpPr>
            <p:nvPr/>
          </p:nvSpPr>
          <p:spPr bwMode="auto">
            <a:xfrm>
              <a:off x="4501" y="3398"/>
              <a:ext cx="146" cy="159"/>
            </a:xfrm>
            <a:custGeom>
              <a:avLst/>
              <a:gdLst>
                <a:gd name="T0" fmla="*/ 0 w 1894"/>
                <a:gd name="T1" fmla="*/ 0 h 1904"/>
                <a:gd name="T2" fmla="*/ 0 w 1894"/>
                <a:gd name="T3" fmla="*/ 0 h 1904"/>
                <a:gd name="T4" fmla="*/ 0 w 1894"/>
                <a:gd name="T5" fmla="*/ 0 h 1904"/>
                <a:gd name="T6" fmla="*/ 0 w 1894"/>
                <a:gd name="T7" fmla="*/ 0 h 1904"/>
                <a:gd name="T8" fmla="*/ 0 w 1894"/>
                <a:gd name="T9" fmla="*/ 0 h 1904"/>
                <a:gd name="T10" fmla="*/ 0 w 1894"/>
                <a:gd name="T11" fmla="*/ 0 h 1904"/>
                <a:gd name="T12" fmla="*/ 0 w 1894"/>
                <a:gd name="T13" fmla="*/ 0 h 1904"/>
                <a:gd name="T14" fmla="*/ 0 w 1894"/>
                <a:gd name="T15" fmla="*/ 0 h 1904"/>
                <a:gd name="T16" fmla="*/ 0 w 1894"/>
                <a:gd name="T17" fmla="*/ 0 h 1904"/>
                <a:gd name="T18" fmla="*/ 0 w 1894"/>
                <a:gd name="T19" fmla="*/ 0 h 1904"/>
                <a:gd name="T20" fmla="*/ 0 w 1894"/>
                <a:gd name="T21" fmla="*/ 0 h 1904"/>
                <a:gd name="T22" fmla="*/ 0 w 1894"/>
                <a:gd name="T23" fmla="*/ 0 h 1904"/>
                <a:gd name="T24" fmla="*/ 0 w 1894"/>
                <a:gd name="T25" fmla="*/ 0 h 1904"/>
                <a:gd name="T26" fmla="*/ 0 w 1894"/>
                <a:gd name="T27" fmla="*/ 0 h 1904"/>
                <a:gd name="T28" fmla="*/ 0 w 1894"/>
                <a:gd name="T29" fmla="*/ 0 h 1904"/>
                <a:gd name="T30" fmla="*/ 0 w 1894"/>
                <a:gd name="T31" fmla="*/ 0 h 1904"/>
                <a:gd name="T32" fmla="*/ 0 w 1894"/>
                <a:gd name="T33" fmla="*/ 0 h 1904"/>
                <a:gd name="T34" fmla="*/ 0 w 1894"/>
                <a:gd name="T35" fmla="*/ 0 h 1904"/>
                <a:gd name="T36" fmla="*/ 0 w 1894"/>
                <a:gd name="T37" fmla="*/ 0 h 1904"/>
                <a:gd name="T38" fmla="*/ 0 w 1894"/>
                <a:gd name="T39" fmla="*/ 0 h 1904"/>
                <a:gd name="T40" fmla="*/ 0 w 1894"/>
                <a:gd name="T41" fmla="*/ 0 h 1904"/>
                <a:gd name="T42" fmla="*/ 0 w 1894"/>
                <a:gd name="T43" fmla="*/ 0 h 1904"/>
                <a:gd name="T44" fmla="*/ 0 w 1894"/>
                <a:gd name="T45" fmla="*/ 0 h 1904"/>
                <a:gd name="T46" fmla="*/ 0 w 1894"/>
                <a:gd name="T47" fmla="*/ 0 h 1904"/>
                <a:gd name="T48" fmla="*/ 0 w 1894"/>
                <a:gd name="T49" fmla="*/ 0 h 1904"/>
                <a:gd name="T50" fmla="*/ 0 w 1894"/>
                <a:gd name="T51" fmla="*/ 0 h 1904"/>
                <a:gd name="T52" fmla="*/ 0 w 1894"/>
                <a:gd name="T53" fmla="*/ 0 h 1904"/>
                <a:gd name="T54" fmla="*/ 0 w 1894"/>
                <a:gd name="T55" fmla="*/ 0 h 1904"/>
                <a:gd name="T56" fmla="*/ 0 w 1894"/>
                <a:gd name="T57" fmla="*/ 0 h 1904"/>
                <a:gd name="T58" fmla="*/ 0 w 1894"/>
                <a:gd name="T59" fmla="*/ 0 h 1904"/>
                <a:gd name="T60" fmla="*/ 0 w 1894"/>
                <a:gd name="T61" fmla="*/ 0 h 1904"/>
                <a:gd name="T62" fmla="*/ 0 w 1894"/>
                <a:gd name="T63" fmla="*/ 0 h 1904"/>
                <a:gd name="T64" fmla="*/ 0 w 1894"/>
                <a:gd name="T65" fmla="*/ 0 h 1904"/>
                <a:gd name="T66" fmla="*/ 0 w 1894"/>
                <a:gd name="T67" fmla="*/ 0 h 1904"/>
                <a:gd name="T68" fmla="*/ 0 w 1894"/>
                <a:gd name="T69" fmla="*/ 0 h 1904"/>
                <a:gd name="T70" fmla="*/ 0 w 1894"/>
                <a:gd name="T71" fmla="*/ 0 h 1904"/>
                <a:gd name="T72" fmla="*/ 0 w 1894"/>
                <a:gd name="T73" fmla="*/ 0 h 1904"/>
                <a:gd name="T74" fmla="*/ 0 w 1894"/>
                <a:gd name="T75" fmla="*/ 0 h 1904"/>
                <a:gd name="T76" fmla="*/ 0 w 1894"/>
                <a:gd name="T77" fmla="*/ 0 h 1904"/>
                <a:gd name="T78" fmla="*/ 0 w 1894"/>
                <a:gd name="T79" fmla="*/ 0 h 1904"/>
                <a:gd name="T80" fmla="*/ 0 w 1894"/>
                <a:gd name="T81" fmla="*/ 0 h 1904"/>
                <a:gd name="T82" fmla="*/ 0 w 1894"/>
                <a:gd name="T83" fmla="*/ 0 h 1904"/>
                <a:gd name="T84" fmla="*/ 0 w 1894"/>
                <a:gd name="T85" fmla="*/ 0 h 1904"/>
                <a:gd name="T86" fmla="*/ 0 w 1894"/>
                <a:gd name="T87" fmla="*/ 0 h 1904"/>
                <a:gd name="T88" fmla="*/ 0 w 1894"/>
                <a:gd name="T89" fmla="*/ 0 h 1904"/>
                <a:gd name="T90" fmla="*/ 0 w 1894"/>
                <a:gd name="T91" fmla="*/ 0 h 1904"/>
                <a:gd name="T92" fmla="*/ 0 w 1894"/>
                <a:gd name="T93" fmla="*/ 0 h 19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94"/>
                <a:gd name="T142" fmla="*/ 0 h 1904"/>
                <a:gd name="T143" fmla="*/ 1894 w 1894"/>
                <a:gd name="T144" fmla="*/ 1904 h 19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a:p>
          </p:txBody>
        </p:sp>
        <p:sp>
          <p:nvSpPr>
            <p:cNvPr id="28086" name="Freeform 482"/>
            <p:cNvSpPr>
              <a:spLocks/>
            </p:cNvSpPr>
            <p:nvPr/>
          </p:nvSpPr>
          <p:spPr bwMode="auto">
            <a:xfrm>
              <a:off x="4519" y="3499"/>
              <a:ext cx="85" cy="27"/>
            </a:xfrm>
            <a:custGeom>
              <a:avLst/>
              <a:gdLst>
                <a:gd name="T0" fmla="*/ 0 w 1106"/>
                <a:gd name="T1" fmla="*/ 0 h 331"/>
                <a:gd name="T2" fmla="*/ 0 w 1106"/>
                <a:gd name="T3" fmla="*/ 0 h 331"/>
                <a:gd name="T4" fmla="*/ 0 w 1106"/>
                <a:gd name="T5" fmla="*/ 0 h 331"/>
                <a:gd name="T6" fmla="*/ 0 w 1106"/>
                <a:gd name="T7" fmla="*/ 0 h 331"/>
                <a:gd name="T8" fmla="*/ 0 w 1106"/>
                <a:gd name="T9" fmla="*/ 0 h 331"/>
                <a:gd name="T10" fmla="*/ 0 60000 65536"/>
                <a:gd name="T11" fmla="*/ 0 60000 65536"/>
                <a:gd name="T12" fmla="*/ 0 60000 65536"/>
                <a:gd name="T13" fmla="*/ 0 60000 65536"/>
                <a:gd name="T14" fmla="*/ 0 60000 65536"/>
                <a:gd name="T15" fmla="*/ 0 w 1106"/>
                <a:gd name="T16" fmla="*/ 0 h 331"/>
                <a:gd name="T17" fmla="*/ 1106 w 1106"/>
                <a:gd name="T18" fmla="*/ 331 h 331"/>
              </a:gdLst>
              <a:ahLst/>
              <a:cxnLst>
                <a:cxn ang="T10">
                  <a:pos x="T0" y="T1"/>
                </a:cxn>
                <a:cxn ang="T11">
                  <a:pos x="T2" y="T3"/>
                </a:cxn>
                <a:cxn ang="T12">
                  <a:pos x="T4" y="T5"/>
                </a:cxn>
                <a:cxn ang="T13">
                  <a:pos x="T6" y="T7"/>
                </a:cxn>
                <a:cxn ang="T14">
                  <a:pos x="T8" y="T9"/>
                </a:cxn>
              </a:cxnLst>
              <a:rect l="T15" t="T16" r="T17" b="T18"/>
              <a:pathLst>
                <a:path w="1106" h="331">
                  <a:moveTo>
                    <a:pt x="40" y="0"/>
                  </a:moveTo>
                  <a:lnTo>
                    <a:pt x="1106" y="277"/>
                  </a:lnTo>
                  <a:lnTo>
                    <a:pt x="1071" y="331"/>
                  </a:lnTo>
                  <a:lnTo>
                    <a:pt x="0" y="36"/>
                  </a:lnTo>
                  <a:lnTo>
                    <a:pt x="4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87" name="Freeform 485"/>
            <p:cNvSpPr>
              <a:spLocks/>
            </p:cNvSpPr>
            <p:nvPr/>
          </p:nvSpPr>
          <p:spPr bwMode="auto">
            <a:xfrm>
              <a:off x="4505" y="3511"/>
              <a:ext cx="99" cy="42"/>
            </a:xfrm>
            <a:custGeom>
              <a:avLst/>
              <a:gdLst>
                <a:gd name="T0" fmla="*/ 0 w 1285"/>
                <a:gd name="T1" fmla="*/ 0 h 505"/>
                <a:gd name="T2" fmla="*/ 0 w 1285"/>
                <a:gd name="T3" fmla="*/ 0 h 505"/>
                <a:gd name="T4" fmla="*/ 0 w 1285"/>
                <a:gd name="T5" fmla="*/ 0 h 505"/>
                <a:gd name="T6" fmla="*/ 0 w 1285"/>
                <a:gd name="T7" fmla="*/ 0 h 505"/>
                <a:gd name="T8" fmla="*/ 0 w 1285"/>
                <a:gd name="T9" fmla="*/ 0 h 505"/>
                <a:gd name="T10" fmla="*/ 0 w 1285"/>
                <a:gd name="T11" fmla="*/ 0 h 505"/>
                <a:gd name="T12" fmla="*/ 0 w 1285"/>
                <a:gd name="T13" fmla="*/ 0 h 505"/>
                <a:gd name="T14" fmla="*/ 0 w 1285"/>
                <a:gd name="T15" fmla="*/ 0 h 505"/>
                <a:gd name="T16" fmla="*/ 0 w 1285"/>
                <a:gd name="T17" fmla="*/ 0 h 505"/>
                <a:gd name="T18" fmla="*/ 0 w 1285"/>
                <a:gd name="T19" fmla="*/ 0 h 505"/>
                <a:gd name="T20" fmla="*/ 0 w 1285"/>
                <a:gd name="T21" fmla="*/ 0 h 505"/>
                <a:gd name="T22" fmla="*/ 0 w 1285"/>
                <a:gd name="T23" fmla="*/ 0 h 505"/>
                <a:gd name="T24" fmla="*/ 0 w 1285"/>
                <a:gd name="T25" fmla="*/ 0 h 505"/>
                <a:gd name="T26" fmla="*/ 0 w 1285"/>
                <a:gd name="T27" fmla="*/ 0 h 505"/>
                <a:gd name="T28" fmla="*/ 0 w 1285"/>
                <a:gd name="T29" fmla="*/ 0 h 505"/>
                <a:gd name="T30" fmla="*/ 0 w 1285"/>
                <a:gd name="T31" fmla="*/ 0 h 505"/>
                <a:gd name="T32" fmla="*/ 0 w 1285"/>
                <a:gd name="T33" fmla="*/ 0 h 505"/>
                <a:gd name="T34" fmla="*/ 0 w 1285"/>
                <a:gd name="T35" fmla="*/ 0 h 505"/>
                <a:gd name="T36" fmla="*/ 0 w 1285"/>
                <a:gd name="T37" fmla="*/ 0 h 505"/>
                <a:gd name="T38" fmla="*/ 0 w 1285"/>
                <a:gd name="T39" fmla="*/ 0 h 505"/>
                <a:gd name="T40" fmla="*/ 0 w 1285"/>
                <a:gd name="T41" fmla="*/ 0 h 505"/>
                <a:gd name="T42" fmla="*/ 0 w 1285"/>
                <a:gd name="T43" fmla="*/ 0 h 505"/>
                <a:gd name="T44" fmla="*/ 0 w 1285"/>
                <a:gd name="T45" fmla="*/ 0 h 505"/>
                <a:gd name="T46" fmla="*/ 0 w 1285"/>
                <a:gd name="T47" fmla="*/ 0 h 505"/>
                <a:gd name="T48" fmla="*/ 0 w 1285"/>
                <a:gd name="T49" fmla="*/ 0 h 505"/>
                <a:gd name="T50" fmla="*/ 0 w 1285"/>
                <a:gd name="T51" fmla="*/ 0 h 505"/>
                <a:gd name="T52" fmla="*/ 0 w 1285"/>
                <a:gd name="T53" fmla="*/ 0 h 505"/>
                <a:gd name="T54" fmla="*/ 0 w 1285"/>
                <a:gd name="T55" fmla="*/ 0 h 505"/>
                <a:gd name="T56" fmla="*/ 0 w 1285"/>
                <a:gd name="T57" fmla="*/ 0 h 505"/>
                <a:gd name="T58" fmla="*/ 0 w 1285"/>
                <a:gd name="T59" fmla="*/ 0 h 505"/>
                <a:gd name="T60" fmla="*/ 0 w 1285"/>
                <a:gd name="T61" fmla="*/ 0 h 505"/>
                <a:gd name="T62" fmla="*/ 0 w 1285"/>
                <a:gd name="T63" fmla="*/ 0 h 505"/>
                <a:gd name="T64" fmla="*/ 0 w 1285"/>
                <a:gd name="T65" fmla="*/ 0 h 505"/>
                <a:gd name="T66" fmla="*/ 0 w 1285"/>
                <a:gd name="T67" fmla="*/ 0 h 505"/>
                <a:gd name="T68" fmla="*/ 0 w 1285"/>
                <a:gd name="T69" fmla="*/ 0 h 505"/>
                <a:gd name="T70" fmla="*/ 0 w 1285"/>
                <a:gd name="T71" fmla="*/ 0 h 505"/>
                <a:gd name="T72" fmla="*/ 0 w 1285"/>
                <a:gd name="T73" fmla="*/ 0 h 505"/>
                <a:gd name="T74" fmla="*/ 0 w 1285"/>
                <a:gd name="T75" fmla="*/ 0 h 505"/>
                <a:gd name="T76" fmla="*/ 0 w 1285"/>
                <a:gd name="T77" fmla="*/ 0 h 505"/>
                <a:gd name="T78" fmla="*/ 0 w 1285"/>
                <a:gd name="T79" fmla="*/ 0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5"/>
                <a:gd name="T121" fmla="*/ 0 h 505"/>
                <a:gd name="T122" fmla="*/ 1285 w 128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88" name="AutoShape 525"/>
            <p:cNvSpPr>
              <a:spLocks noChangeAspect="1" noChangeArrowheads="1" noTextEdit="1"/>
            </p:cNvSpPr>
            <p:nvPr/>
          </p:nvSpPr>
          <p:spPr bwMode="auto">
            <a:xfrm>
              <a:off x="4475" y="3342"/>
              <a:ext cx="160"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089" name="Freeform 542"/>
            <p:cNvSpPr>
              <a:spLocks/>
            </p:cNvSpPr>
            <p:nvPr/>
          </p:nvSpPr>
          <p:spPr bwMode="auto">
            <a:xfrm>
              <a:off x="4508" y="3354"/>
              <a:ext cx="23" cy="31"/>
            </a:xfrm>
            <a:custGeom>
              <a:avLst/>
              <a:gdLst>
                <a:gd name="T0" fmla="*/ 0 w 179"/>
                <a:gd name="T1" fmla="*/ 0 h 216"/>
                <a:gd name="T2" fmla="*/ 0 w 179"/>
                <a:gd name="T3" fmla="*/ 0 h 216"/>
                <a:gd name="T4" fmla="*/ 0 w 179"/>
                <a:gd name="T5" fmla="*/ 0 h 216"/>
                <a:gd name="T6" fmla="*/ 0 w 179"/>
                <a:gd name="T7" fmla="*/ 0 h 216"/>
                <a:gd name="T8" fmla="*/ 0 w 179"/>
                <a:gd name="T9" fmla="*/ 0 h 216"/>
                <a:gd name="T10" fmla="*/ 0 w 179"/>
                <a:gd name="T11" fmla="*/ 0 h 216"/>
                <a:gd name="T12" fmla="*/ 0 w 179"/>
                <a:gd name="T13" fmla="*/ 0 h 216"/>
                <a:gd name="T14" fmla="*/ 0 w 179"/>
                <a:gd name="T15" fmla="*/ 0 h 216"/>
                <a:gd name="T16" fmla="*/ 0 w 179"/>
                <a:gd name="T17" fmla="*/ 0 h 216"/>
                <a:gd name="T18" fmla="*/ 0 w 179"/>
                <a:gd name="T19" fmla="*/ 0 h 216"/>
                <a:gd name="T20" fmla="*/ 0 w 179"/>
                <a:gd name="T21" fmla="*/ 0 h 216"/>
                <a:gd name="T22" fmla="*/ 0 w 179"/>
                <a:gd name="T23" fmla="*/ 0 h 216"/>
                <a:gd name="T24" fmla="*/ 0 w 179"/>
                <a:gd name="T25" fmla="*/ 0 h 216"/>
                <a:gd name="T26" fmla="*/ 0 w 179"/>
                <a:gd name="T27" fmla="*/ 0 h 216"/>
                <a:gd name="T28" fmla="*/ 0 w 179"/>
                <a:gd name="T29" fmla="*/ 0 h 216"/>
                <a:gd name="T30" fmla="*/ 0 w 179"/>
                <a:gd name="T31" fmla="*/ 0 h 216"/>
                <a:gd name="T32" fmla="*/ 0 w 179"/>
                <a:gd name="T33" fmla="*/ 0 h 216"/>
                <a:gd name="T34" fmla="*/ 0 w 179"/>
                <a:gd name="T35" fmla="*/ 0 h 216"/>
                <a:gd name="T36" fmla="*/ 0 w 179"/>
                <a:gd name="T37" fmla="*/ 0 h 216"/>
                <a:gd name="T38" fmla="*/ 0 w 179"/>
                <a:gd name="T39" fmla="*/ 0 h 216"/>
                <a:gd name="T40" fmla="*/ 0 w 179"/>
                <a:gd name="T41" fmla="*/ 0 h 216"/>
                <a:gd name="T42" fmla="*/ 0 w 179"/>
                <a:gd name="T43" fmla="*/ 0 h 216"/>
                <a:gd name="T44" fmla="*/ 0 w 179"/>
                <a:gd name="T45" fmla="*/ 0 h 216"/>
                <a:gd name="T46" fmla="*/ 0 w 179"/>
                <a:gd name="T47" fmla="*/ 0 h 216"/>
                <a:gd name="T48" fmla="*/ 0 w 179"/>
                <a:gd name="T49" fmla="*/ 0 h 216"/>
                <a:gd name="T50" fmla="*/ 0 w 179"/>
                <a:gd name="T51" fmla="*/ 0 h 216"/>
                <a:gd name="T52" fmla="*/ 0 w 179"/>
                <a:gd name="T53" fmla="*/ 0 h 216"/>
                <a:gd name="T54" fmla="*/ 0 w 179"/>
                <a:gd name="T55" fmla="*/ 0 h 216"/>
                <a:gd name="T56" fmla="*/ 0 w 179"/>
                <a:gd name="T57" fmla="*/ 0 h 216"/>
                <a:gd name="T58" fmla="*/ 0 w 179"/>
                <a:gd name="T59" fmla="*/ 0 h 216"/>
                <a:gd name="T60" fmla="*/ 0 w 179"/>
                <a:gd name="T61" fmla="*/ 0 h 216"/>
                <a:gd name="T62" fmla="*/ 0 w 179"/>
                <a:gd name="T63" fmla="*/ 0 h 216"/>
                <a:gd name="T64" fmla="*/ 0 w 179"/>
                <a:gd name="T65" fmla="*/ 0 h 216"/>
                <a:gd name="T66" fmla="*/ 0 w 179"/>
                <a:gd name="T67" fmla="*/ 0 h 216"/>
                <a:gd name="T68" fmla="*/ 0 w 179"/>
                <a:gd name="T69" fmla="*/ 0 h 216"/>
                <a:gd name="T70" fmla="*/ 0 w 179"/>
                <a:gd name="T71" fmla="*/ 0 h 216"/>
                <a:gd name="T72" fmla="*/ 0 w 179"/>
                <a:gd name="T73" fmla="*/ 0 h 216"/>
                <a:gd name="T74" fmla="*/ 0 w 179"/>
                <a:gd name="T75" fmla="*/ 0 h 216"/>
                <a:gd name="T76" fmla="*/ 0 w 179"/>
                <a:gd name="T77" fmla="*/ 0 h 216"/>
                <a:gd name="T78" fmla="*/ 0 w 179"/>
                <a:gd name="T79" fmla="*/ 0 h 216"/>
                <a:gd name="T80" fmla="*/ 0 w 179"/>
                <a:gd name="T81" fmla="*/ 0 h 216"/>
                <a:gd name="T82" fmla="*/ 0 w 179"/>
                <a:gd name="T83" fmla="*/ 0 h 216"/>
                <a:gd name="T84" fmla="*/ 0 w 179"/>
                <a:gd name="T85" fmla="*/ 0 h 216"/>
                <a:gd name="T86" fmla="*/ 0 w 179"/>
                <a:gd name="T87" fmla="*/ 0 h 216"/>
                <a:gd name="T88" fmla="*/ 0 w 179"/>
                <a:gd name="T89" fmla="*/ 0 h 216"/>
                <a:gd name="T90" fmla="*/ 0 w 179"/>
                <a:gd name="T91" fmla="*/ 0 h 216"/>
                <a:gd name="T92" fmla="*/ 0 w 179"/>
                <a:gd name="T93" fmla="*/ 0 h 216"/>
                <a:gd name="T94" fmla="*/ 0 w 179"/>
                <a:gd name="T95" fmla="*/ 0 h 216"/>
                <a:gd name="T96" fmla="*/ 0 w 179"/>
                <a:gd name="T97" fmla="*/ 0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
                <a:gd name="T148" fmla="*/ 0 h 216"/>
                <a:gd name="T149" fmla="*/ 179 w 179"/>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chemeClr val="bg2"/>
              </a:solidFill>
              <a:round/>
              <a:headEnd/>
              <a:tailEnd/>
            </a:ln>
          </p:spPr>
          <p:txBody>
            <a:bodyPr/>
            <a:lstStyle/>
            <a:p>
              <a:endParaRPr lang="en-US"/>
            </a:p>
          </p:txBody>
        </p:sp>
        <p:sp>
          <p:nvSpPr>
            <p:cNvPr id="28090" name="Freeform 543"/>
            <p:cNvSpPr>
              <a:spLocks/>
            </p:cNvSpPr>
            <p:nvPr/>
          </p:nvSpPr>
          <p:spPr bwMode="auto">
            <a:xfrm>
              <a:off x="4547" y="3353"/>
              <a:ext cx="14" cy="24"/>
            </a:xfrm>
            <a:custGeom>
              <a:avLst/>
              <a:gdLst>
                <a:gd name="T0" fmla="*/ 0 w 114"/>
                <a:gd name="T1" fmla="*/ 0 h 168"/>
                <a:gd name="T2" fmla="*/ 0 w 114"/>
                <a:gd name="T3" fmla="*/ 0 h 168"/>
                <a:gd name="T4" fmla="*/ 0 w 114"/>
                <a:gd name="T5" fmla="*/ 0 h 168"/>
                <a:gd name="T6" fmla="*/ 0 w 114"/>
                <a:gd name="T7" fmla="*/ 0 h 168"/>
                <a:gd name="T8" fmla="*/ 0 w 114"/>
                <a:gd name="T9" fmla="*/ 0 h 168"/>
                <a:gd name="T10" fmla="*/ 0 w 114"/>
                <a:gd name="T11" fmla="*/ 0 h 168"/>
                <a:gd name="T12" fmla="*/ 0 w 114"/>
                <a:gd name="T13" fmla="*/ 0 h 168"/>
                <a:gd name="T14" fmla="*/ 0 w 114"/>
                <a:gd name="T15" fmla="*/ 0 h 168"/>
                <a:gd name="T16" fmla="*/ 0 w 114"/>
                <a:gd name="T17" fmla="*/ 0 h 168"/>
                <a:gd name="T18" fmla="*/ 0 w 114"/>
                <a:gd name="T19" fmla="*/ 0 h 168"/>
                <a:gd name="T20" fmla="*/ 0 w 114"/>
                <a:gd name="T21" fmla="*/ 0 h 168"/>
                <a:gd name="T22" fmla="*/ 0 w 114"/>
                <a:gd name="T23" fmla="*/ 0 h 168"/>
                <a:gd name="T24" fmla="*/ 0 w 114"/>
                <a:gd name="T25" fmla="*/ 0 h 168"/>
                <a:gd name="T26" fmla="*/ 0 w 114"/>
                <a:gd name="T27" fmla="*/ 0 h 168"/>
                <a:gd name="T28" fmla="*/ 0 w 114"/>
                <a:gd name="T29" fmla="*/ 0 h 168"/>
                <a:gd name="T30" fmla="*/ 0 w 114"/>
                <a:gd name="T31" fmla="*/ 0 h 168"/>
                <a:gd name="T32" fmla="*/ 0 w 114"/>
                <a:gd name="T33" fmla="*/ 0 h 168"/>
                <a:gd name="T34" fmla="*/ 0 w 114"/>
                <a:gd name="T35" fmla="*/ 0 h 168"/>
                <a:gd name="T36" fmla="*/ 0 w 114"/>
                <a:gd name="T37" fmla="*/ 0 h 168"/>
                <a:gd name="T38" fmla="*/ 0 w 114"/>
                <a:gd name="T39" fmla="*/ 0 h 168"/>
                <a:gd name="T40" fmla="*/ 0 w 114"/>
                <a:gd name="T41" fmla="*/ 0 h 168"/>
                <a:gd name="T42" fmla="*/ 0 w 114"/>
                <a:gd name="T43" fmla="*/ 0 h 168"/>
                <a:gd name="T44" fmla="*/ 0 w 114"/>
                <a:gd name="T45" fmla="*/ 0 h 168"/>
                <a:gd name="T46" fmla="*/ 0 w 114"/>
                <a:gd name="T47" fmla="*/ 0 h 168"/>
                <a:gd name="T48" fmla="*/ 0 w 114"/>
                <a:gd name="T49" fmla="*/ 0 h 168"/>
                <a:gd name="T50" fmla="*/ 0 w 114"/>
                <a:gd name="T51" fmla="*/ 0 h 168"/>
                <a:gd name="T52" fmla="*/ 0 w 114"/>
                <a:gd name="T53" fmla="*/ 0 h 168"/>
                <a:gd name="T54" fmla="*/ 0 w 114"/>
                <a:gd name="T55" fmla="*/ 0 h 168"/>
                <a:gd name="T56" fmla="*/ 0 w 114"/>
                <a:gd name="T57" fmla="*/ 0 h 168"/>
                <a:gd name="T58" fmla="*/ 0 w 114"/>
                <a:gd name="T59" fmla="*/ 0 h 168"/>
                <a:gd name="T60" fmla="*/ 0 w 114"/>
                <a:gd name="T61" fmla="*/ 0 h 168"/>
                <a:gd name="T62" fmla="*/ 0 w 114"/>
                <a:gd name="T63" fmla="*/ 0 h 168"/>
                <a:gd name="T64" fmla="*/ 0 w 114"/>
                <a:gd name="T65" fmla="*/ 0 h 168"/>
                <a:gd name="T66" fmla="*/ 0 w 114"/>
                <a:gd name="T67" fmla="*/ 0 h 168"/>
                <a:gd name="T68" fmla="*/ 0 w 114"/>
                <a:gd name="T69" fmla="*/ 0 h 168"/>
                <a:gd name="T70" fmla="*/ 0 w 114"/>
                <a:gd name="T71" fmla="*/ 0 h 168"/>
                <a:gd name="T72" fmla="*/ 0 w 114"/>
                <a:gd name="T73" fmla="*/ 0 h 168"/>
                <a:gd name="T74" fmla="*/ 0 w 114"/>
                <a:gd name="T75" fmla="*/ 0 h 168"/>
                <a:gd name="T76" fmla="*/ 0 w 114"/>
                <a:gd name="T77" fmla="*/ 0 h 168"/>
                <a:gd name="T78" fmla="*/ 0 w 114"/>
                <a:gd name="T79" fmla="*/ 0 h 168"/>
                <a:gd name="T80" fmla="*/ 0 w 114"/>
                <a:gd name="T81" fmla="*/ 0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168"/>
                <a:gd name="T125" fmla="*/ 114 w 114"/>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91" name="Freeform 544"/>
            <p:cNvSpPr>
              <a:spLocks/>
            </p:cNvSpPr>
            <p:nvPr/>
          </p:nvSpPr>
          <p:spPr bwMode="auto">
            <a:xfrm>
              <a:off x="4494" y="3348"/>
              <a:ext cx="37" cy="50"/>
            </a:xfrm>
            <a:custGeom>
              <a:avLst/>
              <a:gdLst>
                <a:gd name="T0" fmla="*/ 0 w 289"/>
                <a:gd name="T1" fmla="*/ 0 h 351"/>
                <a:gd name="T2" fmla="*/ 0 w 289"/>
                <a:gd name="T3" fmla="*/ 0 h 351"/>
                <a:gd name="T4" fmla="*/ 0 w 289"/>
                <a:gd name="T5" fmla="*/ 0 h 351"/>
                <a:gd name="T6" fmla="*/ 0 w 289"/>
                <a:gd name="T7" fmla="*/ 0 h 351"/>
                <a:gd name="T8" fmla="*/ 0 w 289"/>
                <a:gd name="T9" fmla="*/ 0 h 351"/>
                <a:gd name="T10" fmla="*/ 0 w 289"/>
                <a:gd name="T11" fmla="*/ 0 h 351"/>
                <a:gd name="T12" fmla="*/ 0 w 289"/>
                <a:gd name="T13" fmla="*/ 0 h 351"/>
                <a:gd name="T14" fmla="*/ 0 w 289"/>
                <a:gd name="T15" fmla="*/ 0 h 351"/>
                <a:gd name="T16" fmla="*/ 0 w 289"/>
                <a:gd name="T17" fmla="*/ 0 h 351"/>
                <a:gd name="T18" fmla="*/ 0 w 289"/>
                <a:gd name="T19" fmla="*/ 0 h 351"/>
                <a:gd name="T20" fmla="*/ 0 w 289"/>
                <a:gd name="T21" fmla="*/ 0 h 351"/>
                <a:gd name="T22" fmla="*/ 0 w 289"/>
                <a:gd name="T23" fmla="*/ 0 h 351"/>
                <a:gd name="T24" fmla="*/ 0 w 289"/>
                <a:gd name="T25" fmla="*/ 0 h 351"/>
                <a:gd name="T26" fmla="*/ 0 w 289"/>
                <a:gd name="T27" fmla="*/ 0 h 351"/>
                <a:gd name="T28" fmla="*/ 0 w 289"/>
                <a:gd name="T29" fmla="*/ 0 h 351"/>
                <a:gd name="T30" fmla="*/ 0 w 289"/>
                <a:gd name="T31" fmla="*/ 0 h 351"/>
                <a:gd name="T32" fmla="*/ 0 w 289"/>
                <a:gd name="T33" fmla="*/ 0 h 351"/>
                <a:gd name="T34" fmla="*/ 0 w 289"/>
                <a:gd name="T35" fmla="*/ 0 h 351"/>
                <a:gd name="T36" fmla="*/ 0 w 289"/>
                <a:gd name="T37" fmla="*/ 0 h 351"/>
                <a:gd name="T38" fmla="*/ 0 w 289"/>
                <a:gd name="T39" fmla="*/ 0 h 351"/>
                <a:gd name="T40" fmla="*/ 0 w 289"/>
                <a:gd name="T41" fmla="*/ 0 h 351"/>
                <a:gd name="T42" fmla="*/ 0 w 289"/>
                <a:gd name="T43" fmla="*/ 0 h 351"/>
                <a:gd name="T44" fmla="*/ 0 w 289"/>
                <a:gd name="T45" fmla="*/ 0 h 351"/>
                <a:gd name="T46" fmla="*/ 0 w 289"/>
                <a:gd name="T47" fmla="*/ 0 h 351"/>
                <a:gd name="T48" fmla="*/ 0 w 289"/>
                <a:gd name="T49" fmla="*/ 0 h 351"/>
                <a:gd name="T50" fmla="*/ 0 w 289"/>
                <a:gd name="T51" fmla="*/ 0 h 351"/>
                <a:gd name="T52" fmla="*/ 0 w 289"/>
                <a:gd name="T53" fmla="*/ 0 h 351"/>
                <a:gd name="T54" fmla="*/ 0 w 289"/>
                <a:gd name="T55" fmla="*/ 0 h 351"/>
                <a:gd name="T56" fmla="*/ 0 w 289"/>
                <a:gd name="T57" fmla="*/ 0 h 351"/>
                <a:gd name="T58" fmla="*/ 0 w 289"/>
                <a:gd name="T59" fmla="*/ 0 h 351"/>
                <a:gd name="T60" fmla="*/ 0 w 289"/>
                <a:gd name="T61" fmla="*/ 0 h 351"/>
                <a:gd name="T62" fmla="*/ 0 w 289"/>
                <a:gd name="T63" fmla="*/ 0 h 351"/>
                <a:gd name="T64" fmla="*/ 0 w 289"/>
                <a:gd name="T65" fmla="*/ 0 h 351"/>
                <a:gd name="T66" fmla="*/ 0 w 289"/>
                <a:gd name="T67" fmla="*/ 0 h 351"/>
                <a:gd name="T68" fmla="*/ 0 w 289"/>
                <a:gd name="T69" fmla="*/ 0 h 351"/>
                <a:gd name="T70" fmla="*/ 0 w 289"/>
                <a:gd name="T71" fmla="*/ 0 h 351"/>
                <a:gd name="T72" fmla="*/ 0 w 289"/>
                <a:gd name="T73" fmla="*/ 0 h 351"/>
                <a:gd name="T74" fmla="*/ 0 w 289"/>
                <a:gd name="T75" fmla="*/ 0 h 351"/>
                <a:gd name="T76" fmla="*/ 0 w 289"/>
                <a:gd name="T77" fmla="*/ 0 h 351"/>
                <a:gd name="T78" fmla="*/ 0 w 289"/>
                <a:gd name="T79" fmla="*/ 0 h 351"/>
                <a:gd name="T80" fmla="*/ 0 w 289"/>
                <a:gd name="T81" fmla="*/ 0 h 351"/>
                <a:gd name="T82" fmla="*/ 0 w 289"/>
                <a:gd name="T83" fmla="*/ 0 h 351"/>
                <a:gd name="T84" fmla="*/ 0 w 289"/>
                <a:gd name="T85" fmla="*/ 0 h 351"/>
                <a:gd name="T86" fmla="*/ 0 w 289"/>
                <a:gd name="T87" fmla="*/ 0 h 3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1"/>
                <a:gd name="T134" fmla="*/ 289 w 289"/>
                <a:gd name="T135" fmla="*/ 351 h 3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92" name="Freeform 545"/>
            <p:cNvSpPr>
              <a:spLocks/>
            </p:cNvSpPr>
            <p:nvPr/>
          </p:nvSpPr>
          <p:spPr bwMode="auto">
            <a:xfrm>
              <a:off x="4545" y="3346"/>
              <a:ext cx="32" cy="34"/>
            </a:xfrm>
            <a:custGeom>
              <a:avLst/>
              <a:gdLst>
                <a:gd name="T0" fmla="*/ 0 w 254"/>
                <a:gd name="T1" fmla="*/ 0 h 234"/>
                <a:gd name="T2" fmla="*/ 0 w 254"/>
                <a:gd name="T3" fmla="*/ 0 h 234"/>
                <a:gd name="T4" fmla="*/ 0 w 254"/>
                <a:gd name="T5" fmla="*/ 0 h 234"/>
                <a:gd name="T6" fmla="*/ 0 w 254"/>
                <a:gd name="T7" fmla="*/ 0 h 234"/>
                <a:gd name="T8" fmla="*/ 0 w 254"/>
                <a:gd name="T9" fmla="*/ 0 h 234"/>
                <a:gd name="T10" fmla="*/ 0 w 254"/>
                <a:gd name="T11" fmla="*/ 0 h 234"/>
                <a:gd name="T12" fmla="*/ 0 w 254"/>
                <a:gd name="T13" fmla="*/ 0 h 234"/>
                <a:gd name="T14" fmla="*/ 0 w 254"/>
                <a:gd name="T15" fmla="*/ 0 h 234"/>
                <a:gd name="T16" fmla="*/ 0 w 254"/>
                <a:gd name="T17" fmla="*/ 0 h 234"/>
                <a:gd name="T18" fmla="*/ 0 w 254"/>
                <a:gd name="T19" fmla="*/ 0 h 234"/>
                <a:gd name="T20" fmla="*/ 0 w 254"/>
                <a:gd name="T21" fmla="*/ 0 h 234"/>
                <a:gd name="T22" fmla="*/ 0 w 254"/>
                <a:gd name="T23" fmla="*/ 0 h 234"/>
                <a:gd name="T24" fmla="*/ 0 w 254"/>
                <a:gd name="T25" fmla="*/ 0 h 234"/>
                <a:gd name="T26" fmla="*/ 0 w 254"/>
                <a:gd name="T27" fmla="*/ 0 h 234"/>
                <a:gd name="T28" fmla="*/ 0 w 254"/>
                <a:gd name="T29" fmla="*/ 0 h 234"/>
                <a:gd name="T30" fmla="*/ 0 w 254"/>
                <a:gd name="T31" fmla="*/ 0 h 234"/>
                <a:gd name="T32" fmla="*/ 0 w 254"/>
                <a:gd name="T33" fmla="*/ 0 h 234"/>
                <a:gd name="T34" fmla="*/ 0 w 254"/>
                <a:gd name="T35" fmla="*/ 0 h 234"/>
                <a:gd name="T36" fmla="*/ 0 w 254"/>
                <a:gd name="T37" fmla="*/ 0 h 234"/>
                <a:gd name="T38" fmla="*/ 0 w 254"/>
                <a:gd name="T39" fmla="*/ 0 h 234"/>
                <a:gd name="T40" fmla="*/ 0 w 254"/>
                <a:gd name="T41" fmla="*/ 0 h 234"/>
                <a:gd name="T42" fmla="*/ 0 w 254"/>
                <a:gd name="T43" fmla="*/ 0 h 234"/>
                <a:gd name="T44" fmla="*/ 0 w 254"/>
                <a:gd name="T45" fmla="*/ 0 h 234"/>
                <a:gd name="T46" fmla="*/ 0 w 254"/>
                <a:gd name="T47" fmla="*/ 0 h 234"/>
                <a:gd name="T48" fmla="*/ 0 w 254"/>
                <a:gd name="T49" fmla="*/ 0 h 234"/>
                <a:gd name="T50" fmla="*/ 0 w 254"/>
                <a:gd name="T51" fmla="*/ 0 h 234"/>
                <a:gd name="T52" fmla="*/ 0 w 254"/>
                <a:gd name="T53" fmla="*/ 0 h 234"/>
                <a:gd name="T54" fmla="*/ 0 w 254"/>
                <a:gd name="T55" fmla="*/ 0 h 234"/>
                <a:gd name="T56" fmla="*/ 0 w 254"/>
                <a:gd name="T57" fmla="*/ 0 h 234"/>
                <a:gd name="T58" fmla="*/ 0 w 254"/>
                <a:gd name="T59" fmla="*/ 0 h 234"/>
                <a:gd name="T60" fmla="*/ 0 w 254"/>
                <a:gd name="T61" fmla="*/ 0 h 234"/>
                <a:gd name="T62" fmla="*/ 0 w 254"/>
                <a:gd name="T63" fmla="*/ 0 h 234"/>
                <a:gd name="T64" fmla="*/ 0 w 254"/>
                <a:gd name="T65" fmla="*/ 0 h 234"/>
                <a:gd name="T66" fmla="*/ 0 w 254"/>
                <a:gd name="T67" fmla="*/ 0 h 234"/>
                <a:gd name="T68" fmla="*/ 0 w 254"/>
                <a:gd name="T69" fmla="*/ 0 h 234"/>
                <a:gd name="T70" fmla="*/ 0 w 254"/>
                <a:gd name="T71" fmla="*/ 0 h 234"/>
                <a:gd name="T72" fmla="*/ 0 w 254"/>
                <a:gd name="T73" fmla="*/ 0 h 234"/>
                <a:gd name="T74" fmla="*/ 0 w 254"/>
                <a:gd name="T75" fmla="*/ 0 h 234"/>
                <a:gd name="T76" fmla="*/ 0 w 254"/>
                <a:gd name="T77" fmla="*/ 0 h 234"/>
                <a:gd name="T78" fmla="*/ 0 w 254"/>
                <a:gd name="T79" fmla="*/ 0 h 234"/>
                <a:gd name="T80" fmla="*/ 0 w 254"/>
                <a:gd name="T81" fmla="*/ 0 h 234"/>
                <a:gd name="T82" fmla="*/ 0 w 254"/>
                <a:gd name="T83" fmla="*/ 0 h 234"/>
                <a:gd name="T84" fmla="*/ 0 w 254"/>
                <a:gd name="T85" fmla="*/ 0 h 234"/>
                <a:gd name="T86" fmla="*/ 0 w 254"/>
                <a:gd name="T87" fmla="*/ 0 h 234"/>
                <a:gd name="T88" fmla="*/ 0 w 254"/>
                <a:gd name="T89" fmla="*/ 0 h 234"/>
                <a:gd name="T90" fmla="*/ 0 w 254"/>
                <a:gd name="T91" fmla="*/ 0 h 234"/>
                <a:gd name="T92" fmla="*/ 0 w 254"/>
                <a:gd name="T93" fmla="*/ 0 h 234"/>
                <a:gd name="T94" fmla="*/ 0 w 254"/>
                <a:gd name="T95" fmla="*/ 0 h 234"/>
                <a:gd name="T96" fmla="*/ 0 w 254"/>
                <a:gd name="T97" fmla="*/ 0 h 234"/>
                <a:gd name="T98" fmla="*/ 0 w 254"/>
                <a:gd name="T99" fmla="*/ 0 h 234"/>
                <a:gd name="T100" fmla="*/ 0 w 254"/>
                <a:gd name="T101" fmla="*/ 0 h 234"/>
                <a:gd name="T102" fmla="*/ 0 w 254"/>
                <a:gd name="T103" fmla="*/ 0 h 234"/>
                <a:gd name="T104" fmla="*/ 0 w 254"/>
                <a:gd name="T105" fmla="*/ 0 h 234"/>
                <a:gd name="T106" fmla="*/ 0 w 254"/>
                <a:gd name="T107" fmla="*/ 0 h 234"/>
                <a:gd name="T108" fmla="*/ 0 w 254"/>
                <a:gd name="T109" fmla="*/ 0 h 234"/>
                <a:gd name="T110" fmla="*/ 0 w 254"/>
                <a:gd name="T111" fmla="*/ 0 h 234"/>
                <a:gd name="T112" fmla="*/ 0 w 254"/>
                <a:gd name="T113" fmla="*/ 0 h 234"/>
                <a:gd name="T114" fmla="*/ 0 w 254"/>
                <a:gd name="T115" fmla="*/ 0 h 234"/>
                <a:gd name="T116" fmla="*/ 0 w 254"/>
                <a:gd name="T117" fmla="*/ 0 h 234"/>
                <a:gd name="T118" fmla="*/ 0 w 254"/>
                <a:gd name="T119" fmla="*/ 0 h 234"/>
                <a:gd name="T120" fmla="*/ 0 w 254"/>
                <a:gd name="T121" fmla="*/ 0 h 2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
                <a:gd name="T184" fmla="*/ 0 h 234"/>
                <a:gd name="T185" fmla="*/ 254 w 254"/>
                <a:gd name="T186" fmla="*/ 234 h 2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93" name="Freeform 546"/>
            <p:cNvSpPr>
              <a:spLocks/>
            </p:cNvSpPr>
            <p:nvPr/>
          </p:nvSpPr>
          <p:spPr bwMode="auto">
            <a:xfrm>
              <a:off x="4481" y="3362"/>
              <a:ext cx="13" cy="31"/>
            </a:xfrm>
            <a:custGeom>
              <a:avLst/>
              <a:gdLst>
                <a:gd name="T0" fmla="*/ 0 w 103"/>
                <a:gd name="T1" fmla="*/ 0 h 221"/>
                <a:gd name="T2" fmla="*/ 0 w 103"/>
                <a:gd name="T3" fmla="*/ 0 h 221"/>
                <a:gd name="T4" fmla="*/ 0 w 103"/>
                <a:gd name="T5" fmla="*/ 0 h 221"/>
                <a:gd name="T6" fmla="*/ 0 w 103"/>
                <a:gd name="T7" fmla="*/ 0 h 221"/>
                <a:gd name="T8" fmla="*/ 0 w 103"/>
                <a:gd name="T9" fmla="*/ 0 h 221"/>
                <a:gd name="T10" fmla="*/ 0 w 103"/>
                <a:gd name="T11" fmla="*/ 0 h 221"/>
                <a:gd name="T12" fmla="*/ 0 w 103"/>
                <a:gd name="T13" fmla="*/ 0 h 221"/>
                <a:gd name="T14" fmla="*/ 0 w 103"/>
                <a:gd name="T15" fmla="*/ 0 h 221"/>
                <a:gd name="T16" fmla="*/ 0 w 103"/>
                <a:gd name="T17" fmla="*/ 0 h 221"/>
                <a:gd name="T18" fmla="*/ 0 w 103"/>
                <a:gd name="T19" fmla="*/ 0 h 221"/>
                <a:gd name="T20" fmla="*/ 0 w 103"/>
                <a:gd name="T21" fmla="*/ 0 h 221"/>
                <a:gd name="T22" fmla="*/ 0 w 103"/>
                <a:gd name="T23" fmla="*/ 0 h 221"/>
                <a:gd name="T24" fmla="*/ 0 w 103"/>
                <a:gd name="T25" fmla="*/ 0 h 221"/>
                <a:gd name="T26" fmla="*/ 0 w 103"/>
                <a:gd name="T27" fmla="*/ 0 h 221"/>
                <a:gd name="T28" fmla="*/ 0 w 103"/>
                <a:gd name="T29" fmla="*/ 0 h 221"/>
                <a:gd name="T30" fmla="*/ 0 w 103"/>
                <a:gd name="T31" fmla="*/ 0 h 221"/>
                <a:gd name="T32" fmla="*/ 0 w 103"/>
                <a:gd name="T33" fmla="*/ 0 h 221"/>
                <a:gd name="T34" fmla="*/ 0 w 103"/>
                <a:gd name="T35" fmla="*/ 0 h 221"/>
                <a:gd name="T36" fmla="*/ 0 w 103"/>
                <a:gd name="T37" fmla="*/ 0 h 221"/>
                <a:gd name="T38" fmla="*/ 0 w 103"/>
                <a:gd name="T39" fmla="*/ 0 h 221"/>
                <a:gd name="T40" fmla="*/ 0 w 103"/>
                <a:gd name="T41" fmla="*/ 0 h 221"/>
                <a:gd name="T42" fmla="*/ 0 w 103"/>
                <a:gd name="T43" fmla="*/ 0 h 221"/>
                <a:gd name="T44" fmla="*/ 0 w 103"/>
                <a:gd name="T45" fmla="*/ 0 h 221"/>
                <a:gd name="T46" fmla="*/ 0 w 103"/>
                <a:gd name="T47" fmla="*/ 0 h 221"/>
                <a:gd name="T48" fmla="*/ 0 w 103"/>
                <a:gd name="T49" fmla="*/ 0 h 221"/>
                <a:gd name="T50" fmla="*/ 0 w 103"/>
                <a:gd name="T51" fmla="*/ 0 h 221"/>
                <a:gd name="T52" fmla="*/ 0 w 103"/>
                <a:gd name="T53" fmla="*/ 0 h 221"/>
                <a:gd name="T54" fmla="*/ 0 w 103"/>
                <a:gd name="T55" fmla="*/ 0 h 221"/>
                <a:gd name="T56" fmla="*/ 0 w 103"/>
                <a:gd name="T57" fmla="*/ 0 h 221"/>
                <a:gd name="T58" fmla="*/ 0 w 103"/>
                <a:gd name="T59" fmla="*/ 0 h 221"/>
                <a:gd name="T60" fmla="*/ 0 w 103"/>
                <a:gd name="T61" fmla="*/ 0 h 221"/>
                <a:gd name="T62" fmla="*/ 0 w 103"/>
                <a:gd name="T63" fmla="*/ 0 h 221"/>
                <a:gd name="T64" fmla="*/ 0 w 103"/>
                <a:gd name="T65" fmla="*/ 0 h 221"/>
                <a:gd name="T66" fmla="*/ 0 w 103"/>
                <a:gd name="T67" fmla="*/ 0 h 221"/>
                <a:gd name="T68" fmla="*/ 0 w 103"/>
                <a:gd name="T69" fmla="*/ 0 h 221"/>
                <a:gd name="T70" fmla="*/ 0 w 103"/>
                <a:gd name="T71" fmla="*/ 0 h 221"/>
                <a:gd name="T72" fmla="*/ 0 w 103"/>
                <a:gd name="T73" fmla="*/ 0 h 221"/>
                <a:gd name="T74" fmla="*/ 0 w 103"/>
                <a:gd name="T75" fmla="*/ 0 h 221"/>
                <a:gd name="T76" fmla="*/ 0 w 103"/>
                <a:gd name="T77" fmla="*/ 0 h 221"/>
                <a:gd name="T78" fmla="*/ 0 w 103"/>
                <a:gd name="T79" fmla="*/ 0 h 221"/>
                <a:gd name="T80" fmla="*/ 0 w 103"/>
                <a:gd name="T81" fmla="*/ 0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1"/>
                <a:gd name="T125" fmla="*/ 103 w 103"/>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94" name="Freeform 547"/>
            <p:cNvSpPr>
              <a:spLocks/>
            </p:cNvSpPr>
            <p:nvPr/>
          </p:nvSpPr>
          <p:spPr bwMode="auto">
            <a:xfrm>
              <a:off x="4571" y="3344"/>
              <a:ext cx="28" cy="41"/>
            </a:xfrm>
            <a:custGeom>
              <a:avLst/>
              <a:gdLst>
                <a:gd name="T0" fmla="*/ 0 w 221"/>
                <a:gd name="T1" fmla="*/ 0 h 288"/>
                <a:gd name="T2" fmla="*/ 0 w 221"/>
                <a:gd name="T3" fmla="*/ 0 h 288"/>
                <a:gd name="T4" fmla="*/ 0 w 221"/>
                <a:gd name="T5" fmla="*/ 0 h 288"/>
                <a:gd name="T6" fmla="*/ 0 w 221"/>
                <a:gd name="T7" fmla="*/ 0 h 288"/>
                <a:gd name="T8" fmla="*/ 0 w 221"/>
                <a:gd name="T9" fmla="*/ 0 h 288"/>
                <a:gd name="T10" fmla="*/ 0 w 221"/>
                <a:gd name="T11" fmla="*/ 0 h 288"/>
                <a:gd name="T12" fmla="*/ 0 w 221"/>
                <a:gd name="T13" fmla="*/ 0 h 288"/>
                <a:gd name="T14" fmla="*/ 0 w 221"/>
                <a:gd name="T15" fmla="*/ 0 h 288"/>
                <a:gd name="T16" fmla="*/ 0 w 221"/>
                <a:gd name="T17" fmla="*/ 0 h 288"/>
                <a:gd name="T18" fmla="*/ 0 w 221"/>
                <a:gd name="T19" fmla="*/ 0 h 288"/>
                <a:gd name="T20" fmla="*/ 0 w 221"/>
                <a:gd name="T21" fmla="*/ 0 h 288"/>
                <a:gd name="T22" fmla="*/ 0 w 221"/>
                <a:gd name="T23" fmla="*/ 0 h 288"/>
                <a:gd name="T24" fmla="*/ 0 w 221"/>
                <a:gd name="T25" fmla="*/ 0 h 288"/>
                <a:gd name="T26" fmla="*/ 0 w 221"/>
                <a:gd name="T27" fmla="*/ 0 h 288"/>
                <a:gd name="T28" fmla="*/ 0 w 221"/>
                <a:gd name="T29" fmla="*/ 0 h 288"/>
                <a:gd name="T30" fmla="*/ 0 w 221"/>
                <a:gd name="T31" fmla="*/ 0 h 288"/>
                <a:gd name="T32" fmla="*/ 0 w 221"/>
                <a:gd name="T33" fmla="*/ 0 h 288"/>
                <a:gd name="T34" fmla="*/ 0 w 221"/>
                <a:gd name="T35" fmla="*/ 0 h 288"/>
                <a:gd name="T36" fmla="*/ 0 w 221"/>
                <a:gd name="T37" fmla="*/ 0 h 288"/>
                <a:gd name="T38" fmla="*/ 0 w 221"/>
                <a:gd name="T39" fmla="*/ 0 h 288"/>
                <a:gd name="T40" fmla="*/ 0 w 221"/>
                <a:gd name="T41" fmla="*/ 0 h 288"/>
                <a:gd name="T42" fmla="*/ 0 w 221"/>
                <a:gd name="T43" fmla="*/ 0 h 288"/>
                <a:gd name="T44" fmla="*/ 0 w 221"/>
                <a:gd name="T45" fmla="*/ 0 h 288"/>
                <a:gd name="T46" fmla="*/ 0 w 221"/>
                <a:gd name="T47" fmla="*/ 0 h 288"/>
                <a:gd name="T48" fmla="*/ 0 w 221"/>
                <a:gd name="T49" fmla="*/ 0 h 288"/>
                <a:gd name="T50" fmla="*/ 0 w 221"/>
                <a:gd name="T51" fmla="*/ 0 h 288"/>
                <a:gd name="T52" fmla="*/ 0 w 221"/>
                <a:gd name="T53" fmla="*/ 0 h 288"/>
                <a:gd name="T54" fmla="*/ 0 w 221"/>
                <a:gd name="T55" fmla="*/ 0 h 288"/>
                <a:gd name="T56" fmla="*/ 0 w 221"/>
                <a:gd name="T57" fmla="*/ 0 h 288"/>
                <a:gd name="T58" fmla="*/ 0 w 221"/>
                <a:gd name="T59" fmla="*/ 0 h 288"/>
                <a:gd name="T60" fmla="*/ 0 w 221"/>
                <a:gd name="T61" fmla="*/ 0 h 288"/>
                <a:gd name="T62" fmla="*/ 0 w 221"/>
                <a:gd name="T63" fmla="*/ 0 h 288"/>
                <a:gd name="T64" fmla="*/ 0 w 221"/>
                <a:gd name="T65" fmla="*/ 0 h 288"/>
                <a:gd name="T66" fmla="*/ 0 w 221"/>
                <a:gd name="T67" fmla="*/ 0 h 288"/>
                <a:gd name="T68" fmla="*/ 0 w 221"/>
                <a:gd name="T69" fmla="*/ 0 h 288"/>
                <a:gd name="T70" fmla="*/ 0 w 221"/>
                <a:gd name="T71" fmla="*/ 0 h 288"/>
                <a:gd name="T72" fmla="*/ 0 w 221"/>
                <a:gd name="T73" fmla="*/ 0 h 288"/>
                <a:gd name="T74" fmla="*/ 0 w 221"/>
                <a:gd name="T75" fmla="*/ 0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1"/>
                <a:gd name="T115" fmla="*/ 0 h 288"/>
                <a:gd name="T116" fmla="*/ 221 w 221"/>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95" name="Freeform 551"/>
            <p:cNvSpPr>
              <a:spLocks/>
            </p:cNvSpPr>
            <p:nvPr/>
          </p:nvSpPr>
          <p:spPr bwMode="auto">
            <a:xfrm>
              <a:off x="4541" y="3392"/>
              <a:ext cx="9" cy="25"/>
            </a:xfrm>
            <a:custGeom>
              <a:avLst/>
              <a:gdLst>
                <a:gd name="T0" fmla="*/ 0 w 74"/>
                <a:gd name="T1" fmla="*/ 0 h 174"/>
                <a:gd name="T2" fmla="*/ 0 w 74"/>
                <a:gd name="T3" fmla="*/ 0 h 174"/>
                <a:gd name="T4" fmla="*/ 0 w 74"/>
                <a:gd name="T5" fmla="*/ 0 h 174"/>
                <a:gd name="T6" fmla="*/ 0 w 74"/>
                <a:gd name="T7" fmla="*/ 0 h 174"/>
                <a:gd name="T8" fmla="*/ 0 w 74"/>
                <a:gd name="T9" fmla="*/ 0 h 174"/>
                <a:gd name="T10" fmla="*/ 0 w 74"/>
                <a:gd name="T11" fmla="*/ 0 h 174"/>
                <a:gd name="T12" fmla="*/ 0 w 74"/>
                <a:gd name="T13" fmla="*/ 0 h 174"/>
                <a:gd name="T14" fmla="*/ 0 w 74"/>
                <a:gd name="T15" fmla="*/ 0 h 174"/>
                <a:gd name="T16" fmla="*/ 0 w 74"/>
                <a:gd name="T17" fmla="*/ 0 h 174"/>
                <a:gd name="T18" fmla="*/ 0 w 74"/>
                <a:gd name="T19" fmla="*/ 0 h 174"/>
                <a:gd name="T20" fmla="*/ 0 w 74"/>
                <a:gd name="T21" fmla="*/ 0 h 174"/>
                <a:gd name="T22" fmla="*/ 0 w 74"/>
                <a:gd name="T23" fmla="*/ 0 h 174"/>
                <a:gd name="T24" fmla="*/ 0 w 74"/>
                <a:gd name="T25" fmla="*/ 0 h 174"/>
                <a:gd name="T26" fmla="*/ 0 w 74"/>
                <a:gd name="T27" fmla="*/ 0 h 174"/>
                <a:gd name="T28" fmla="*/ 0 w 74"/>
                <a:gd name="T29" fmla="*/ 0 h 174"/>
                <a:gd name="T30" fmla="*/ 0 w 74"/>
                <a:gd name="T31" fmla="*/ 0 h 174"/>
                <a:gd name="T32" fmla="*/ 0 w 74"/>
                <a:gd name="T33" fmla="*/ 0 h 174"/>
                <a:gd name="T34" fmla="*/ 0 w 74"/>
                <a:gd name="T35" fmla="*/ 0 h 174"/>
                <a:gd name="T36" fmla="*/ 0 w 74"/>
                <a:gd name="T37" fmla="*/ 0 h 174"/>
                <a:gd name="T38" fmla="*/ 0 w 74"/>
                <a:gd name="T39" fmla="*/ 0 h 174"/>
                <a:gd name="T40" fmla="*/ 0 w 74"/>
                <a:gd name="T41" fmla="*/ 0 h 174"/>
                <a:gd name="T42" fmla="*/ 0 w 74"/>
                <a:gd name="T43" fmla="*/ 0 h 174"/>
                <a:gd name="T44" fmla="*/ 0 w 74"/>
                <a:gd name="T45" fmla="*/ 0 h 174"/>
                <a:gd name="T46" fmla="*/ 0 w 74"/>
                <a:gd name="T47" fmla="*/ 0 h 174"/>
                <a:gd name="T48" fmla="*/ 0 w 74"/>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174"/>
                <a:gd name="T77" fmla="*/ 74 w 7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96" name="Freeform 552"/>
            <p:cNvSpPr>
              <a:spLocks/>
            </p:cNvSpPr>
            <p:nvPr/>
          </p:nvSpPr>
          <p:spPr bwMode="auto">
            <a:xfrm>
              <a:off x="4537" y="3379"/>
              <a:ext cx="5" cy="12"/>
            </a:xfrm>
            <a:custGeom>
              <a:avLst/>
              <a:gdLst>
                <a:gd name="T0" fmla="*/ 0 w 39"/>
                <a:gd name="T1" fmla="*/ 0 h 87"/>
                <a:gd name="T2" fmla="*/ 0 w 39"/>
                <a:gd name="T3" fmla="*/ 0 h 87"/>
                <a:gd name="T4" fmla="*/ 0 w 39"/>
                <a:gd name="T5" fmla="*/ 0 h 87"/>
                <a:gd name="T6" fmla="*/ 0 w 39"/>
                <a:gd name="T7" fmla="*/ 0 h 87"/>
                <a:gd name="T8" fmla="*/ 0 w 39"/>
                <a:gd name="T9" fmla="*/ 0 h 87"/>
                <a:gd name="T10" fmla="*/ 0 w 39"/>
                <a:gd name="T11" fmla="*/ 0 h 87"/>
                <a:gd name="T12" fmla="*/ 0 w 39"/>
                <a:gd name="T13" fmla="*/ 0 h 87"/>
                <a:gd name="T14" fmla="*/ 0 w 39"/>
                <a:gd name="T15" fmla="*/ 0 h 87"/>
                <a:gd name="T16" fmla="*/ 0 w 39"/>
                <a:gd name="T17" fmla="*/ 0 h 87"/>
                <a:gd name="T18" fmla="*/ 0 w 39"/>
                <a:gd name="T19" fmla="*/ 0 h 87"/>
                <a:gd name="T20" fmla="*/ 0 w 39"/>
                <a:gd name="T21" fmla="*/ 0 h 87"/>
                <a:gd name="T22" fmla="*/ 0 w 39"/>
                <a:gd name="T23" fmla="*/ 0 h 87"/>
                <a:gd name="T24" fmla="*/ 0 w 39"/>
                <a:gd name="T25" fmla="*/ 0 h 87"/>
                <a:gd name="T26" fmla="*/ 0 w 39"/>
                <a:gd name="T27" fmla="*/ 0 h 87"/>
                <a:gd name="T28" fmla="*/ 0 w 39"/>
                <a:gd name="T29" fmla="*/ 0 h 87"/>
                <a:gd name="T30" fmla="*/ 0 w 39"/>
                <a:gd name="T31" fmla="*/ 0 h 87"/>
                <a:gd name="T32" fmla="*/ 0 w 39"/>
                <a:gd name="T33" fmla="*/ 0 h 87"/>
                <a:gd name="T34" fmla="*/ 0 w 39"/>
                <a:gd name="T35" fmla="*/ 0 h 87"/>
                <a:gd name="T36" fmla="*/ 0 w 39"/>
                <a:gd name="T37" fmla="*/ 0 h 87"/>
                <a:gd name="T38" fmla="*/ 0 w 39"/>
                <a:gd name="T39" fmla="*/ 0 h 87"/>
                <a:gd name="T40" fmla="*/ 0 w 39"/>
                <a:gd name="T41" fmla="*/ 0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87"/>
                <a:gd name="T65" fmla="*/ 39 w 39"/>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97" name="Freeform 553"/>
            <p:cNvSpPr>
              <a:spLocks/>
            </p:cNvSpPr>
            <p:nvPr/>
          </p:nvSpPr>
          <p:spPr bwMode="auto">
            <a:xfrm>
              <a:off x="4533" y="3370"/>
              <a:ext cx="4" cy="7"/>
            </a:xfrm>
            <a:custGeom>
              <a:avLst/>
              <a:gdLst>
                <a:gd name="T0" fmla="*/ 0 w 34"/>
                <a:gd name="T1" fmla="*/ 0 h 51"/>
                <a:gd name="T2" fmla="*/ 0 w 34"/>
                <a:gd name="T3" fmla="*/ 0 h 51"/>
                <a:gd name="T4" fmla="*/ 0 w 34"/>
                <a:gd name="T5" fmla="*/ 0 h 51"/>
                <a:gd name="T6" fmla="*/ 0 w 34"/>
                <a:gd name="T7" fmla="*/ 0 h 51"/>
                <a:gd name="T8" fmla="*/ 0 w 34"/>
                <a:gd name="T9" fmla="*/ 0 h 51"/>
                <a:gd name="T10" fmla="*/ 0 w 34"/>
                <a:gd name="T11" fmla="*/ 0 h 51"/>
                <a:gd name="T12" fmla="*/ 0 w 34"/>
                <a:gd name="T13" fmla="*/ 0 h 51"/>
                <a:gd name="T14" fmla="*/ 0 w 34"/>
                <a:gd name="T15" fmla="*/ 0 h 51"/>
                <a:gd name="T16" fmla="*/ 0 w 34"/>
                <a:gd name="T17" fmla="*/ 0 h 51"/>
                <a:gd name="T18" fmla="*/ 0 w 34"/>
                <a:gd name="T19" fmla="*/ 0 h 51"/>
                <a:gd name="T20" fmla="*/ 0 w 34"/>
                <a:gd name="T21" fmla="*/ 0 h 51"/>
                <a:gd name="T22" fmla="*/ 0 w 34"/>
                <a:gd name="T23" fmla="*/ 0 h 51"/>
                <a:gd name="T24" fmla="*/ 0 w 34"/>
                <a:gd name="T25" fmla="*/ 0 h 51"/>
                <a:gd name="T26" fmla="*/ 0 w 34"/>
                <a:gd name="T27" fmla="*/ 0 h 51"/>
                <a:gd name="T28" fmla="*/ 0 w 34"/>
                <a:gd name="T29" fmla="*/ 0 h 51"/>
                <a:gd name="T30" fmla="*/ 0 w 34"/>
                <a:gd name="T31" fmla="*/ 0 h 51"/>
                <a:gd name="T32" fmla="*/ 0 w 34"/>
                <a:gd name="T33" fmla="*/ 0 h 51"/>
                <a:gd name="T34" fmla="*/ 0 w 34"/>
                <a:gd name="T35" fmla="*/ 0 h 51"/>
                <a:gd name="T36" fmla="*/ 0 w 34"/>
                <a:gd name="T37" fmla="*/ 0 h 51"/>
                <a:gd name="T38" fmla="*/ 0 w 34"/>
                <a:gd name="T39" fmla="*/ 0 h 51"/>
                <a:gd name="T40" fmla="*/ 0 w 34"/>
                <a:gd name="T41" fmla="*/ 0 h 51"/>
                <a:gd name="T42" fmla="*/ 0 w 34"/>
                <a:gd name="T43" fmla="*/ 0 h 51"/>
                <a:gd name="T44" fmla="*/ 0 w 34"/>
                <a:gd name="T45" fmla="*/ 0 h 51"/>
                <a:gd name="T46" fmla="*/ 0 w 34"/>
                <a:gd name="T47" fmla="*/ 0 h 51"/>
                <a:gd name="T48" fmla="*/ 0 w 34"/>
                <a:gd name="T49" fmla="*/ 0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51"/>
                <a:gd name="T77" fmla="*/ 34 w 3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51">
                  <a:moveTo>
                    <a:pt x="18" y="7"/>
                  </a:move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98" name="Freeform 554"/>
            <p:cNvSpPr>
              <a:spLocks/>
            </p:cNvSpPr>
            <p:nvPr/>
          </p:nvSpPr>
          <p:spPr bwMode="auto">
            <a:xfrm>
              <a:off x="4529" y="3364"/>
              <a:ext cx="6" cy="4"/>
            </a:xfrm>
            <a:custGeom>
              <a:avLst/>
              <a:gdLst>
                <a:gd name="T0" fmla="*/ 0 w 46"/>
                <a:gd name="T1" fmla="*/ 0 h 33"/>
                <a:gd name="T2" fmla="*/ 0 w 46"/>
                <a:gd name="T3" fmla="*/ 0 h 33"/>
                <a:gd name="T4" fmla="*/ 0 w 46"/>
                <a:gd name="T5" fmla="*/ 0 h 33"/>
                <a:gd name="T6" fmla="*/ 0 w 46"/>
                <a:gd name="T7" fmla="*/ 0 h 33"/>
                <a:gd name="T8" fmla="*/ 0 w 46"/>
                <a:gd name="T9" fmla="*/ 0 h 33"/>
                <a:gd name="T10" fmla="*/ 0 w 46"/>
                <a:gd name="T11" fmla="*/ 0 h 33"/>
                <a:gd name="T12" fmla="*/ 0 w 46"/>
                <a:gd name="T13" fmla="*/ 0 h 33"/>
                <a:gd name="T14" fmla="*/ 0 w 46"/>
                <a:gd name="T15" fmla="*/ 0 h 33"/>
                <a:gd name="T16" fmla="*/ 0 w 46"/>
                <a:gd name="T17" fmla="*/ 0 h 33"/>
                <a:gd name="T18" fmla="*/ 0 w 46"/>
                <a:gd name="T19" fmla="*/ 0 h 33"/>
                <a:gd name="T20" fmla="*/ 0 w 46"/>
                <a:gd name="T21" fmla="*/ 0 h 33"/>
                <a:gd name="T22" fmla="*/ 0 w 46"/>
                <a:gd name="T23" fmla="*/ 0 h 33"/>
                <a:gd name="T24" fmla="*/ 0 w 46"/>
                <a:gd name="T25" fmla="*/ 0 h 33"/>
                <a:gd name="T26" fmla="*/ 0 w 46"/>
                <a:gd name="T27" fmla="*/ 0 h 33"/>
                <a:gd name="T28" fmla="*/ 0 w 46"/>
                <a:gd name="T29" fmla="*/ 0 h 33"/>
                <a:gd name="T30" fmla="*/ 0 w 46"/>
                <a:gd name="T31" fmla="*/ 0 h 33"/>
                <a:gd name="T32" fmla="*/ 0 w 46"/>
                <a:gd name="T33" fmla="*/ 0 h 33"/>
                <a:gd name="T34" fmla="*/ 0 w 46"/>
                <a:gd name="T35" fmla="*/ 0 h 33"/>
                <a:gd name="T36" fmla="*/ 0 w 46"/>
                <a:gd name="T37" fmla="*/ 0 h 33"/>
                <a:gd name="T38" fmla="*/ 0 w 46"/>
                <a:gd name="T39" fmla="*/ 0 h 33"/>
                <a:gd name="T40" fmla="*/ 0 w 46"/>
                <a:gd name="T41" fmla="*/ 0 h 33"/>
                <a:gd name="T42" fmla="*/ 0 w 46"/>
                <a:gd name="T43" fmla="*/ 0 h 33"/>
                <a:gd name="T44" fmla="*/ 0 w 46"/>
                <a:gd name="T45" fmla="*/ 0 h 33"/>
                <a:gd name="T46" fmla="*/ 0 w 46"/>
                <a:gd name="T47" fmla="*/ 0 h 33"/>
                <a:gd name="T48" fmla="*/ 0 w 46"/>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33"/>
                <a:gd name="T77" fmla="*/ 46 w 46"/>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99" name="Freeform 583"/>
            <p:cNvSpPr>
              <a:spLocks/>
            </p:cNvSpPr>
            <p:nvPr/>
          </p:nvSpPr>
          <p:spPr bwMode="auto">
            <a:xfrm>
              <a:off x="4502" y="3356"/>
              <a:ext cx="23" cy="31"/>
            </a:xfrm>
            <a:custGeom>
              <a:avLst/>
              <a:gdLst>
                <a:gd name="T0" fmla="*/ 0 w 177"/>
                <a:gd name="T1" fmla="*/ 0 h 219"/>
                <a:gd name="T2" fmla="*/ 0 w 177"/>
                <a:gd name="T3" fmla="*/ 0 h 219"/>
                <a:gd name="T4" fmla="*/ 0 w 177"/>
                <a:gd name="T5" fmla="*/ 0 h 219"/>
                <a:gd name="T6" fmla="*/ 0 w 177"/>
                <a:gd name="T7" fmla="*/ 0 h 219"/>
                <a:gd name="T8" fmla="*/ 0 w 177"/>
                <a:gd name="T9" fmla="*/ 0 h 219"/>
                <a:gd name="T10" fmla="*/ 0 w 177"/>
                <a:gd name="T11" fmla="*/ 0 h 219"/>
                <a:gd name="T12" fmla="*/ 0 w 177"/>
                <a:gd name="T13" fmla="*/ 0 h 219"/>
                <a:gd name="T14" fmla="*/ 0 w 177"/>
                <a:gd name="T15" fmla="*/ 0 h 219"/>
                <a:gd name="T16" fmla="*/ 0 w 177"/>
                <a:gd name="T17" fmla="*/ 0 h 219"/>
                <a:gd name="T18" fmla="*/ 0 w 177"/>
                <a:gd name="T19" fmla="*/ 0 h 219"/>
                <a:gd name="T20" fmla="*/ 0 w 177"/>
                <a:gd name="T21" fmla="*/ 0 h 219"/>
                <a:gd name="T22" fmla="*/ 0 w 177"/>
                <a:gd name="T23" fmla="*/ 0 h 219"/>
                <a:gd name="T24" fmla="*/ 0 w 177"/>
                <a:gd name="T25" fmla="*/ 0 h 219"/>
                <a:gd name="T26" fmla="*/ 0 w 177"/>
                <a:gd name="T27" fmla="*/ 0 h 219"/>
                <a:gd name="T28" fmla="*/ 0 w 177"/>
                <a:gd name="T29" fmla="*/ 0 h 219"/>
                <a:gd name="T30" fmla="*/ 0 w 177"/>
                <a:gd name="T31" fmla="*/ 0 h 219"/>
                <a:gd name="T32" fmla="*/ 0 w 177"/>
                <a:gd name="T33" fmla="*/ 0 h 219"/>
                <a:gd name="T34" fmla="*/ 0 w 177"/>
                <a:gd name="T35" fmla="*/ 0 h 219"/>
                <a:gd name="T36" fmla="*/ 0 w 177"/>
                <a:gd name="T37" fmla="*/ 0 h 219"/>
                <a:gd name="T38" fmla="*/ 0 w 177"/>
                <a:gd name="T39" fmla="*/ 0 h 219"/>
                <a:gd name="T40" fmla="*/ 0 w 177"/>
                <a:gd name="T41" fmla="*/ 0 h 219"/>
                <a:gd name="T42" fmla="*/ 0 w 177"/>
                <a:gd name="T43" fmla="*/ 0 h 219"/>
                <a:gd name="T44" fmla="*/ 0 w 177"/>
                <a:gd name="T45" fmla="*/ 0 h 219"/>
                <a:gd name="T46" fmla="*/ 0 w 177"/>
                <a:gd name="T47" fmla="*/ 0 h 219"/>
                <a:gd name="T48" fmla="*/ 0 w 177"/>
                <a:gd name="T49" fmla="*/ 0 h 219"/>
                <a:gd name="T50" fmla="*/ 0 w 177"/>
                <a:gd name="T51" fmla="*/ 0 h 219"/>
                <a:gd name="T52" fmla="*/ 0 w 177"/>
                <a:gd name="T53" fmla="*/ 0 h 219"/>
                <a:gd name="T54" fmla="*/ 0 w 177"/>
                <a:gd name="T55" fmla="*/ 0 h 219"/>
                <a:gd name="T56" fmla="*/ 0 w 177"/>
                <a:gd name="T57" fmla="*/ 0 h 219"/>
                <a:gd name="T58" fmla="*/ 0 w 177"/>
                <a:gd name="T59" fmla="*/ 0 h 219"/>
                <a:gd name="T60" fmla="*/ 0 w 177"/>
                <a:gd name="T61" fmla="*/ 0 h 219"/>
                <a:gd name="T62" fmla="*/ 0 w 177"/>
                <a:gd name="T63" fmla="*/ 0 h 219"/>
                <a:gd name="T64" fmla="*/ 0 w 177"/>
                <a:gd name="T65" fmla="*/ 0 h 219"/>
                <a:gd name="T66" fmla="*/ 0 w 177"/>
                <a:gd name="T67" fmla="*/ 0 h 219"/>
                <a:gd name="T68" fmla="*/ 0 w 177"/>
                <a:gd name="T69" fmla="*/ 0 h 219"/>
                <a:gd name="T70" fmla="*/ 0 w 177"/>
                <a:gd name="T71" fmla="*/ 0 h 219"/>
                <a:gd name="T72" fmla="*/ 0 w 177"/>
                <a:gd name="T73" fmla="*/ 0 h 219"/>
                <a:gd name="T74" fmla="*/ 0 w 177"/>
                <a:gd name="T75" fmla="*/ 0 h 219"/>
                <a:gd name="T76" fmla="*/ 0 w 177"/>
                <a:gd name="T77" fmla="*/ 0 h 219"/>
                <a:gd name="T78" fmla="*/ 0 w 177"/>
                <a:gd name="T79" fmla="*/ 0 h 219"/>
                <a:gd name="T80" fmla="*/ 0 w 177"/>
                <a:gd name="T81" fmla="*/ 0 h 219"/>
                <a:gd name="T82" fmla="*/ 0 w 177"/>
                <a:gd name="T83" fmla="*/ 0 h 219"/>
                <a:gd name="T84" fmla="*/ 0 w 177"/>
                <a:gd name="T85" fmla="*/ 0 h 219"/>
                <a:gd name="T86" fmla="*/ 0 w 177"/>
                <a:gd name="T87" fmla="*/ 0 h 219"/>
                <a:gd name="T88" fmla="*/ 0 w 177"/>
                <a:gd name="T89" fmla="*/ 0 h 219"/>
                <a:gd name="T90" fmla="*/ 0 w 177"/>
                <a:gd name="T91" fmla="*/ 0 h 219"/>
                <a:gd name="T92" fmla="*/ 0 w 177"/>
                <a:gd name="T93" fmla="*/ 0 h 219"/>
                <a:gd name="T94" fmla="*/ 0 w 177"/>
                <a:gd name="T95" fmla="*/ 0 h 219"/>
                <a:gd name="T96" fmla="*/ 0 w 177"/>
                <a:gd name="T97" fmla="*/ 0 h 219"/>
                <a:gd name="T98" fmla="*/ 0 w 177"/>
                <a:gd name="T99" fmla="*/ 0 h 219"/>
                <a:gd name="T100" fmla="*/ 0 w 177"/>
                <a:gd name="T101" fmla="*/ 0 h 219"/>
                <a:gd name="T102" fmla="*/ 0 w 177"/>
                <a:gd name="T103" fmla="*/ 0 h 219"/>
                <a:gd name="T104" fmla="*/ 0 w 177"/>
                <a:gd name="T105" fmla="*/ 0 h 219"/>
                <a:gd name="T106" fmla="*/ 0 w 177"/>
                <a:gd name="T107" fmla="*/ 0 h 219"/>
                <a:gd name="T108" fmla="*/ 0 w 177"/>
                <a:gd name="T109" fmla="*/ 0 h 219"/>
                <a:gd name="T110" fmla="*/ 0 w 177"/>
                <a:gd name="T111" fmla="*/ 0 h 219"/>
                <a:gd name="T112" fmla="*/ 0 w 177"/>
                <a:gd name="T113" fmla="*/ 0 h 219"/>
                <a:gd name="T114" fmla="*/ 0 w 177"/>
                <a:gd name="T115" fmla="*/ 0 h 219"/>
                <a:gd name="T116" fmla="*/ 0 w 177"/>
                <a:gd name="T117" fmla="*/ 0 h 219"/>
                <a:gd name="T118" fmla="*/ 0 w 177"/>
                <a:gd name="T119" fmla="*/ 0 h 219"/>
                <a:gd name="T120" fmla="*/ 0 w 177"/>
                <a:gd name="T121" fmla="*/ 0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
                <a:gd name="T184" fmla="*/ 0 h 219"/>
                <a:gd name="T185" fmla="*/ 177 w 177"/>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00" name="Freeform 584"/>
            <p:cNvSpPr>
              <a:spLocks/>
            </p:cNvSpPr>
            <p:nvPr/>
          </p:nvSpPr>
          <p:spPr bwMode="auto">
            <a:xfrm>
              <a:off x="4540" y="3355"/>
              <a:ext cx="15" cy="25"/>
            </a:xfrm>
            <a:custGeom>
              <a:avLst/>
              <a:gdLst>
                <a:gd name="T0" fmla="*/ 0 w 115"/>
                <a:gd name="T1" fmla="*/ 0 h 170"/>
                <a:gd name="T2" fmla="*/ 0 w 115"/>
                <a:gd name="T3" fmla="*/ 0 h 170"/>
                <a:gd name="T4" fmla="*/ 0 w 115"/>
                <a:gd name="T5" fmla="*/ 0 h 170"/>
                <a:gd name="T6" fmla="*/ 0 w 115"/>
                <a:gd name="T7" fmla="*/ 0 h 170"/>
                <a:gd name="T8" fmla="*/ 0 w 115"/>
                <a:gd name="T9" fmla="*/ 0 h 170"/>
                <a:gd name="T10" fmla="*/ 0 w 115"/>
                <a:gd name="T11" fmla="*/ 0 h 170"/>
                <a:gd name="T12" fmla="*/ 0 w 115"/>
                <a:gd name="T13" fmla="*/ 0 h 170"/>
                <a:gd name="T14" fmla="*/ 0 w 115"/>
                <a:gd name="T15" fmla="*/ 0 h 170"/>
                <a:gd name="T16" fmla="*/ 0 w 115"/>
                <a:gd name="T17" fmla="*/ 0 h 170"/>
                <a:gd name="T18" fmla="*/ 0 w 115"/>
                <a:gd name="T19" fmla="*/ 0 h 170"/>
                <a:gd name="T20" fmla="*/ 0 w 115"/>
                <a:gd name="T21" fmla="*/ 0 h 170"/>
                <a:gd name="T22" fmla="*/ 0 w 115"/>
                <a:gd name="T23" fmla="*/ 0 h 170"/>
                <a:gd name="T24" fmla="*/ 0 w 115"/>
                <a:gd name="T25" fmla="*/ 0 h 170"/>
                <a:gd name="T26" fmla="*/ 0 w 115"/>
                <a:gd name="T27" fmla="*/ 0 h 170"/>
                <a:gd name="T28" fmla="*/ 0 w 115"/>
                <a:gd name="T29" fmla="*/ 0 h 170"/>
                <a:gd name="T30" fmla="*/ 0 w 115"/>
                <a:gd name="T31" fmla="*/ 0 h 170"/>
                <a:gd name="T32" fmla="*/ 0 w 115"/>
                <a:gd name="T33" fmla="*/ 0 h 170"/>
                <a:gd name="T34" fmla="*/ 0 w 115"/>
                <a:gd name="T35" fmla="*/ 0 h 170"/>
                <a:gd name="T36" fmla="*/ 0 w 115"/>
                <a:gd name="T37" fmla="*/ 0 h 170"/>
                <a:gd name="T38" fmla="*/ 0 w 115"/>
                <a:gd name="T39" fmla="*/ 0 h 170"/>
                <a:gd name="T40" fmla="*/ 0 w 115"/>
                <a:gd name="T41" fmla="*/ 0 h 170"/>
                <a:gd name="T42" fmla="*/ 0 w 115"/>
                <a:gd name="T43" fmla="*/ 0 h 170"/>
                <a:gd name="T44" fmla="*/ 0 w 115"/>
                <a:gd name="T45" fmla="*/ 0 h 170"/>
                <a:gd name="T46" fmla="*/ 0 w 115"/>
                <a:gd name="T47" fmla="*/ 0 h 170"/>
                <a:gd name="T48" fmla="*/ 0 w 115"/>
                <a:gd name="T49" fmla="*/ 0 h 170"/>
                <a:gd name="T50" fmla="*/ 0 w 115"/>
                <a:gd name="T51" fmla="*/ 0 h 170"/>
                <a:gd name="T52" fmla="*/ 0 w 115"/>
                <a:gd name="T53" fmla="*/ 0 h 170"/>
                <a:gd name="T54" fmla="*/ 0 w 115"/>
                <a:gd name="T55" fmla="*/ 0 h 170"/>
                <a:gd name="T56" fmla="*/ 0 w 115"/>
                <a:gd name="T57" fmla="*/ 0 h 170"/>
                <a:gd name="T58" fmla="*/ 0 w 115"/>
                <a:gd name="T59" fmla="*/ 0 h 170"/>
                <a:gd name="T60" fmla="*/ 0 w 115"/>
                <a:gd name="T61" fmla="*/ 0 h 170"/>
                <a:gd name="T62" fmla="*/ 0 w 115"/>
                <a:gd name="T63" fmla="*/ 0 h 170"/>
                <a:gd name="T64" fmla="*/ 0 w 115"/>
                <a:gd name="T65" fmla="*/ 0 h 170"/>
                <a:gd name="T66" fmla="*/ 0 w 115"/>
                <a:gd name="T67" fmla="*/ 0 h 170"/>
                <a:gd name="T68" fmla="*/ 0 w 115"/>
                <a:gd name="T69" fmla="*/ 0 h 170"/>
                <a:gd name="T70" fmla="*/ 0 w 115"/>
                <a:gd name="T71" fmla="*/ 0 h 170"/>
                <a:gd name="T72" fmla="*/ 0 w 115"/>
                <a:gd name="T73" fmla="*/ 0 h 170"/>
                <a:gd name="T74" fmla="*/ 0 w 115"/>
                <a:gd name="T75" fmla="*/ 0 h 170"/>
                <a:gd name="T76" fmla="*/ 0 w 115"/>
                <a:gd name="T77" fmla="*/ 0 h 170"/>
                <a:gd name="T78" fmla="*/ 0 w 115"/>
                <a:gd name="T79" fmla="*/ 0 h 170"/>
                <a:gd name="T80" fmla="*/ 0 w 115"/>
                <a:gd name="T81" fmla="*/ 0 h 1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170"/>
                <a:gd name="T125" fmla="*/ 115 w 115"/>
                <a:gd name="T126" fmla="*/ 170 h 1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chemeClr val="bg2"/>
              </a:solidFill>
              <a:round/>
              <a:headEnd/>
              <a:tailEnd/>
            </a:ln>
          </p:spPr>
          <p:txBody>
            <a:bodyPr/>
            <a:lstStyle/>
            <a:p>
              <a:endParaRPr lang="en-US"/>
            </a:p>
          </p:txBody>
        </p:sp>
        <p:sp>
          <p:nvSpPr>
            <p:cNvPr id="28101" name="Freeform 585"/>
            <p:cNvSpPr>
              <a:spLocks/>
            </p:cNvSpPr>
            <p:nvPr/>
          </p:nvSpPr>
          <p:spPr bwMode="auto">
            <a:xfrm>
              <a:off x="4488" y="3350"/>
              <a:ext cx="36" cy="50"/>
            </a:xfrm>
            <a:custGeom>
              <a:avLst/>
              <a:gdLst>
                <a:gd name="T0" fmla="*/ 0 w 289"/>
                <a:gd name="T1" fmla="*/ 0 h 352"/>
                <a:gd name="T2" fmla="*/ 0 w 289"/>
                <a:gd name="T3" fmla="*/ 0 h 352"/>
                <a:gd name="T4" fmla="*/ 0 w 289"/>
                <a:gd name="T5" fmla="*/ 0 h 352"/>
                <a:gd name="T6" fmla="*/ 0 w 289"/>
                <a:gd name="T7" fmla="*/ 0 h 352"/>
                <a:gd name="T8" fmla="*/ 0 w 289"/>
                <a:gd name="T9" fmla="*/ 0 h 352"/>
                <a:gd name="T10" fmla="*/ 0 w 289"/>
                <a:gd name="T11" fmla="*/ 0 h 352"/>
                <a:gd name="T12" fmla="*/ 0 w 289"/>
                <a:gd name="T13" fmla="*/ 0 h 352"/>
                <a:gd name="T14" fmla="*/ 0 w 289"/>
                <a:gd name="T15" fmla="*/ 0 h 352"/>
                <a:gd name="T16" fmla="*/ 0 w 289"/>
                <a:gd name="T17" fmla="*/ 0 h 352"/>
                <a:gd name="T18" fmla="*/ 0 w 289"/>
                <a:gd name="T19" fmla="*/ 0 h 352"/>
                <a:gd name="T20" fmla="*/ 0 w 289"/>
                <a:gd name="T21" fmla="*/ 0 h 352"/>
                <a:gd name="T22" fmla="*/ 0 w 289"/>
                <a:gd name="T23" fmla="*/ 0 h 352"/>
                <a:gd name="T24" fmla="*/ 0 w 289"/>
                <a:gd name="T25" fmla="*/ 0 h 352"/>
                <a:gd name="T26" fmla="*/ 0 w 289"/>
                <a:gd name="T27" fmla="*/ 0 h 352"/>
                <a:gd name="T28" fmla="*/ 0 w 289"/>
                <a:gd name="T29" fmla="*/ 0 h 352"/>
                <a:gd name="T30" fmla="*/ 0 w 289"/>
                <a:gd name="T31" fmla="*/ 0 h 352"/>
                <a:gd name="T32" fmla="*/ 0 w 289"/>
                <a:gd name="T33" fmla="*/ 0 h 352"/>
                <a:gd name="T34" fmla="*/ 0 w 289"/>
                <a:gd name="T35" fmla="*/ 0 h 352"/>
                <a:gd name="T36" fmla="*/ 0 w 289"/>
                <a:gd name="T37" fmla="*/ 0 h 352"/>
                <a:gd name="T38" fmla="*/ 0 w 289"/>
                <a:gd name="T39" fmla="*/ 0 h 352"/>
                <a:gd name="T40" fmla="*/ 0 w 289"/>
                <a:gd name="T41" fmla="*/ 0 h 352"/>
                <a:gd name="T42" fmla="*/ 0 w 289"/>
                <a:gd name="T43" fmla="*/ 0 h 352"/>
                <a:gd name="T44" fmla="*/ 0 w 289"/>
                <a:gd name="T45" fmla="*/ 0 h 352"/>
                <a:gd name="T46" fmla="*/ 0 w 289"/>
                <a:gd name="T47" fmla="*/ 0 h 352"/>
                <a:gd name="T48" fmla="*/ 0 w 289"/>
                <a:gd name="T49" fmla="*/ 0 h 352"/>
                <a:gd name="T50" fmla="*/ 0 w 289"/>
                <a:gd name="T51" fmla="*/ 0 h 352"/>
                <a:gd name="T52" fmla="*/ 0 w 289"/>
                <a:gd name="T53" fmla="*/ 0 h 352"/>
                <a:gd name="T54" fmla="*/ 0 w 289"/>
                <a:gd name="T55" fmla="*/ 0 h 352"/>
                <a:gd name="T56" fmla="*/ 0 w 289"/>
                <a:gd name="T57" fmla="*/ 0 h 352"/>
                <a:gd name="T58" fmla="*/ 0 w 289"/>
                <a:gd name="T59" fmla="*/ 0 h 352"/>
                <a:gd name="T60" fmla="*/ 0 w 289"/>
                <a:gd name="T61" fmla="*/ 0 h 352"/>
                <a:gd name="T62" fmla="*/ 0 w 289"/>
                <a:gd name="T63" fmla="*/ 0 h 352"/>
                <a:gd name="T64" fmla="*/ 0 w 289"/>
                <a:gd name="T65" fmla="*/ 0 h 352"/>
                <a:gd name="T66" fmla="*/ 0 w 289"/>
                <a:gd name="T67" fmla="*/ 0 h 352"/>
                <a:gd name="T68" fmla="*/ 0 w 289"/>
                <a:gd name="T69" fmla="*/ 0 h 352"/>
                <a:gd name="T70" fmla="*/ 0 w 289"/>
                <a:gd name="T71" fmla="*/ 0 h 352"/>
                <a:gd name="T72" fmla="*/ 0 w 289"/>
                <a:gd name="T73" fmla="*/ 0 h 352"/>
                <a:gd name="T74" fmla="*/ 0 w 289"/>
                <a:gd name="T75" fmla="*/ 0 h 352"/>
                <a:gd name="T76" fmla="*/ 0 w 289"/>
                <a:gd name="T77" fmla="*/ 0 h 352"/>
                <a:gd name="T78" fmla="*/ 0 w 289"/>
                <a:gd name="T79" fmla="*/ 0 h 352"/>
                <a:gd name="T80" fmla="*/ 0 w 289"/>
                <a:gd name="T81" fmla="*/ 0 h 352"/>
                <a:gd name="T82" fmla="*/ 0 w 289"/>
                <a:gd name="T83" fmla="*/ 0 h 352"/>
                <a:gd name="T84" fmla="*/ 0 w 289"/>
                <a:gd name="T85" fmla="*/ 0 h 352"/>
                <a:gd name="T86" fmla="*/ 0 w 289"/>
                <a:gd name="T87" fmla="*/ 0 h 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2"/>
                <a:gd name="T134" fmla="*/ 289 w 289"/>
                <a:gd name="T135" fmla="*/ 352 h 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chemeClr val="bg2"/>
              </a:solidFill>
              <a:round/>
              <a:headEnd/>
              <a:tailEnd/>
            </a:ln>
          </p:spPr>
          <p:txBody>
            <a:bodyPr/>
            <a:lstStyle/>
            <a:p>
              <a:endParaRPr lang="en-US"/>
            </a:p>
          </p:txBody>
        </p:sp>
        <p:sp>
          <p:nvSpPr>
            <p:cNvPr id="28102" name="Freeform 586"/>
            <p:cNvSpPr>
              <a:spLocks/>
            </p:cNvSpPr>
            <p:nvPr/>
          </p:nvSpPr>
          <p:spPr bwMode="auto">
            <a:xfrm>
              <a:off x="4539" y="3348"/>
              <a:ext cx="32" cy="34"/>
            </a:xfrm>
            <a:custGeom>
              <a:avLst/>
              <a:gdLst>
                <a:gd name="T0" fmla="*/ 0 w 252"/>
                <a:gd name="T1" fmla="*/ 0 h 235"/>
                <a:gd name="T2" fmla="*/ 0 w 252"/>
                <a:gd name="T3" fmla="*/ 0 h 235"/>
                <a:gd name="T4" fmla="*/ 0 w 252"/>
                <a:gd name="T5" fmla="*/ 0 h 235"/>
                <a:gd name="T6" fmla="*/ 0 w 252"/>
                <a:gd name="T7" fmla="*/ 0 h 235"/>
                <a:gd name="T8" fmla="*/ 0 w 252"/>
                <a:gd name="T9" fmla="*/ 0 h 235"/>
                <a:gd name="T10" fmla="*/ 0 w 252"/>
                <a:gd name="T11" fmla="*/ 0 h 235"/>
                <a:gd name="T12" fmla="*/ 0 w 252"/>
                <a:gd name="T13" fmla="*/ 0 h 235"/>
                <a:gd name="T14" fmla="*/ 0 w 252"/>
                <a:gd name="T15" fmla="*/ 0 h 235"/>
                <a:gd name="T16" fmla="*/ 0 w 252"/>
                <a:gd name="T17" fmla="*/ 0 h 235"/>
                <a:gd name="T18" fmla="*/ 0 w 252"/>
                <a:gd name="T19" fmla="*/ 0 h 235"/>
                <a:gd name="T20" fmla="*/ 0 w 252"/>
                <a:gd name="T21" fmla="*/ 0 h 235"/>
                <a:gd name="T22" fmla="*/ 0 w 252"/>
                <a:gd name="T23" fmla="*/ 0 h 235"/>
                <a:gd name="T24" fmla="*/ 0 w 252"/>
                <a:gd name="T25" fmla="*/ 0 h 235"/>
                <a:gd name="T26" fmla="*/ 0 w 252"/>
                <a:gd name="T27" fmla="*/ 0 h 235"/>
                <a:gd name="T28" fmla="*/ 0 w 252"/>
                <a:gd name="T29" fmla="*/ 0 h 235"/>
                <a:gd name="T30" fmla="*/ 0 w 252"/>
                <a:gd name="T31" fmla="*/ 0 h 235"/>
                <a:gd name="T32" fmla="*/ 0 w 252"/>
                <a:gd name="T33" fmla="*/ 0 h 235"/>
                <a:gd name="T34" fmla="*/ 0 w 252"/>
                <a:gd name="T35" fmla="*/ 0 h 235"/>
                <a:gd name="T36" fmla="*/ 0 w 252"/>
                <a:gd name="T37" fmla="*/ 0 h 235"/>
                <a:gd name="T38" fmla="*/ 0 w 252"/>
                <a:gd name="T39" fmla="*/ 0 h 235"/>
                <a:gd name="T40" fmla="*/ 0 w 252"/>
                <a:gd name="T41" fmla="*/ 0 h 235"/>
                <a:gd name="T42" fmla="*/ 0 w 252"/>
                <a:gd name="T43" fmla="*/ 0 h 235"/>
                <a:gd name="T44" fmla="*/ 0 w 252"/>
                <a:gd name="T45" fmla="*/ 0 h 235"/>
                <a:gd name="T46" fmla="*/ 0 w 252"/>
                <a:gd name="T47" fmla="*/ 0 h 235"/>
                <a:gd name="T48" fmla="*/ 0 w 252"/>
                <a:gd name="T49" fmla="*/ 0 h 235"/>
                <a:gd name="T50" fmla="*/ 0 w 252"/>
                <a:gd name="T51" fmla="*/ 0 h 235"/>
                <a:gd name="T52" fmla="*/ 0 w 252"/>
                <a:gd name="T53" fmla="*/ 0 h 235"/>
                <a:gd name="T54" fmla="*/ 0 w 252"/>
                <a:gd name="T55" fmla="*/ 0 h 235"/>
                <a:gd name="T56" fmla="*/ 0 w 252"/>
                <a:gd name="T57" fmla="*/ 0 h 235"/>
                <a:gd name="T58" fmla="*/ 0 w 252"/>
                <a:gd name="T59" fmla="*/ 0 h 235"/>
                <a:gd name="T60" fmla="*/ 0 w 252"/>
                <a:gd name="T61" fmla="*/ 0 h 235"/>
                <a:gd name="T62" fmla="*/ 0 w 252"/>
                <a:gd name="T63" fmla="*/ 0 h 235"/>
                <a:gd name="T64" fmla="*/ 0 w 252"/>
                <a:gd name="T65" fmla="*/ 0 h 235"/>
                <a:gd name="T66" fmla="*/ 0 w 252"/>
                <a:gd name="T67" fmla="*/ 0 h 235"/>
                <a:gd name="T68" fmla="*/ 0 w 252"/>
                <a:gd name="T69" fmla="*/ 0 h 235"/>
                <a:gd name="T70" fmla="*/ 0 w 252"/>
                <a:gd name="T71" fmla="*/ 0 h 235"/>
                <a:gd name="T72" fmla="*/ 0 w 252"/>
                <a:gd name="T73" fmla="*/ 0 h 235"/>
                <a:gd name="T74" fmla="*/ 0 w 252"/>
                <a:gd name="T75" fmla="*/ 0 h 235"/>
                <a:gd name="T76" fmla="*/ 0 w 252"/>
                <a:gd name="T77" fmla="*/ 0 h 235"/>
                <a:gd name="T78" fmla="*/ 0 w 252"/>
                <a:gd name="T79" fmla="*/ 0 h 235"/>
                <a:gd name="T80" fmla="*/ 0 w 252"/>
                <a:gd name="T81" fmla="*/ 0 h 235"/>
                <a:gd name="T82" fmla="*/ 0 w 252"/>
                <a:gd name="T83" fmla="*/ 0 h 235"/>
                <a:gd name="T84" fmla="*/ 0 w 252"/>
                <a:gd name="T85" fmla="*/ 0 h 235"/>
                <a:gd name="T86" fmla="*/ 0 w 252"/>
                <a:gd name="T87" fmla="*/ 0 h 235"/>
                <a:gd name="T88" fmla="*/ 0 w 252"/>
                <a:gd name="T89" fmla="*/ 0 h 235"/>
                <a:gd name="T90" fmla="*/ 0 w 252"/>
                <a:gd name="T91" fmla="*/ 0 h 235"/>
                <a:gd name="T92" fmla="*/ 0 w 252"/>
                <a:gd name="T93" fmla="*/ 0 h 235"/>
                <a:gd name="T94" fmla="*/ 0 w 252"/>
                <a:gd name="T95" fmla="*/ 0 h 235"/>
                <a:gd name="T96" fmla="*/ 0 w 252"/>
                <a:gd name="T97" fmla="*/ 0 h 235"/>
                <a:gd name="T98" fmla="*/ 0 w 252"/>
                <a:gd name="T99" fmla="*/ 0 h 235"/>
                <a:gd name="T100" fmla="*/ 0 w 252"/>
                <a:gd name="T101" fmla="*/ 0 h 235"/>
                <a:gd name="T102" fmla="*/ 0 w 252"/>
                <a:gd name="T103" fmla="*/ 0 h 235"/>
                <a:gd name="T104" fmla="*/ 0 w 252"/>
                <a:gd name="T105" fmla="*/ 0 h 235"/>
                <a:gd name="T106" fmla="*/ 0 w 252"/>
                <a:gd name="T107" fmla="*/ 0 h 235"/>
                <a:gd name="T108" fmla="*/ 0 w 252"/>
                <a:gd name="T109" fmla="*/ 0 h 235"/>
                <a:gd name="T110" fmla="*/ 0 w 252"/>
                <a:gd name="T111" fmla="*/ 0 h 235"/>
                <a:gd name="T112" fmla="*/ 0 w 252"/>
                <a:gd name="T113" fmla="*/ 0 h 235"/>
                <a:gd name="T114" fmla="*/ 0 w 252"/>
                <a:gd name="T115" fmla="*/ 0 h 235"/>
                <a:gd name="T116" fmla="*/ 0 w 252"/>
                <a:gd name="T117" fmla="*/ 0 h 235"/>
                <a:gd name="T118" fmla="*/ 0 w 252"/>
                <a:gd name="T119" fmla="*/ 0 h 235"/>
                <a:gd name="T120" fmla="*/ 0 w 252"/>
                <a:gd name="T121" fmla="*/ 0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
                <a:gd name="T184" fmla="*/ 0 h 235"/>
                <a:gd name="T185" fmla="*/ 252 w 252"/>
                <a:gd name="T186" fmla="*/ 235 h 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chemeClr val="bg2"/>
              </a:solidFill>
              <a:round/>
              <a:headEnd/>
              <a:tailEnd/>
            </a:ln>
          </p:spPr>
          <p:txBody>
            <a:bodyPr/>
            <a:lstStyle/>
            <a:p>
              <a:endParaRPr lang="en-US"/>
            </a:p>
          </p:txBody>
        </p:sp>
        <p:sp>
          <p:nvSpPr>
            <p:cNvPr id="28103" name="Freeform 587"/>
            <p:cNvSpPr>
              <a:spLocks/>
            </p:cNvSpPr>
            <p:nvPr/>
          </p:nvSpPr>
          <p:spPr bwMode="auto">
            <a:xfrm>
              <a:off x="4476" y="3366"/>
              <a:ext cx="13" cy="32"/>
            </a:xfrm>
            <a:custGeom>
              <a:avLst/>
              <a:gdLst>
                <a:gd name="T0" fmla="*/ 0 w 103"/>
                <a:gd name="T1" fmla="*/ 0 h 220"/>
                <a:gd name="T2" fmla="*/ 0 w 103"/>
                <a:gd name="T3" fmla="*/ 0 h 220"/>
                <a:gd name="T4" fmla="*/ 0 w 103"/>
                <a:gd name="T5" fmla="*/ 0 h 220"/>
                <a:gd name="T6" fmla="*/ 0 w 103"/>
                <a:gd name="T7" fmla="*/ 0 h 220"/>
                <a:gd name="T8" fmla="*/ 0 w 103"/>
                <a:gd name="T9" fmla="*/ 0 h 220"/>
                <a:gd name="T10" fmla="*/ 0 w 103"/>
                <a:gd name="T11" fmla="*/ 0 h 220"/>
                <a:gd name="T12" fmla="*/ 0 w 103"/>
                <a:gd name="T13" fmla="*/ 0 h 220"/>
                <a:gd name="T14" fmla="*/ 0 w 103"/>
                <a:gd name="T15" fmla="*/ 0 h 220"/>
                <a:gd name="T16" fmla="*/ 0 w 103"/>
                <a:gd name="T17" fmla="*/ 0 h 220"/>
                <a:gd name="T18" fmla="*/ 0 w 103"/>
                <a:gd name="T19" fmla="*/ 0 h 220"/>
                <a:gd name="T20" fmla="*/ 0 w 103"/>
                <a:gd name="T21" fmla="*/ 0 h 220"/>
                <a:gd name="T22" fmla="*/ 0 w 103"/>
                <a:gd name="T23" fmla="*/ 0 h 220"/>
                <a:gd name="T24" fmla="*/ 0 w 103"/>
                <a:gd name="T25" fmla="*/ 0 h 220"/>
                <a:gd name="T26" fmla="*/ 0 w 103"/>
                <a:gd name="T27" fmla="*/ 0 h 220"/>
                <a:gd name="T28" fmla="*/ 0 w 103"/>
                <a:gd name="T29" fmla="*/ 0 h 220"/>
                <a:gd name="T30" fmla="*/ 0 w 103"/>
                <a:gd name="T31" fmla="*/ 0 h 220"/>
                <a:gd name="T32" fmla="*/ 0 w 103"/>
                <a:gd name="T33" fmla="*/ 0 h 220"/>
                <a:gd name="T34" fmla="*/ 0 w 103"/>
                <a:gd name="T35" fmla="*/ 0 h 220"/>
                <a:gd name="T36" fmla="*/ 0 w 103"/>
                <a:gd name="T37" fmla="*/ 0 h 220"/>
                <a:gd name="T38" fmla="*/ 0 w 103"/>
                <a:gd name="T39" fmla="*/ 0 h 220"/>
                <a:gd name="T40" fmla="*/ 0 w 103"/>
                <a:gd name="T41" fmla="*/ 0 h 220"/>
                <a:gd name="T42" fmla="*/ 0 w 103"/>
                <a:gd name="T43" fmla="*/ 0 h 220"/>
                <a:gd name="T44" fmla="*/ 0 w 103"/>
                <a:gd name="T45" fmla="*/ 0 h 220"/>
                <a:gd name="T46" fmla="*/ 0 w 103"/>
                <a:gd name="T47" fmla="*/ 0 h 220"/>
                <a:gd name="T48" fmla="*/ 0 w 103"/>
                <a:gd name="T49" fmla="*/ 0 h 220"/>
                <a:gd name="T50" fmla="*/ 0 w 103"/>
                <a:gd name="T51" fmla="*/ 0 h 220"/>
                <a:gd name="T52" fmla="*/ 0 w 103"/>
                <a:gd name="T53" fmla="*/ 0 h 220"/>
                <a:gd name="T54" fmla="*/ 0 w 103"/>
                <a:gd name="T55" fmla="*/ 0 h 220"/>
                <a:gd name="T56" fmla="*/ 0 w 103"/>
                <a:gd name="T57" fmla="*/ 0 h 220"/>
                <a:gd name="T58" fmla="*/ 0 w 103"/>
                <a:gd name="T59" fmla="*/ 0 h 220"/>
                <a:gd name="T60" fmla="*/ 0 w 103"/>
                <a:gd name="T61" fmla="*/ 0 h 220"/>
                <a:gd name="T62" fmla="*/ 0 w 103"/>
                <a:gd name="T63" fmla="*/ 0 h 220"/>
                <a:gd name="T64" fmla="*/ 0 w 103"/>
                <a:gd name="T65" fmla="*/ 0 h 220"/>
                <a:gd name="T66" fmla="*/ 0 w 103"/>
                <a:gd name="T67" fmla="*/ 0 h 220"/>
                <a:gd name="T68" fmla="*/ 0 w 103"/>
                <a:gd name="T69" fmla="*/ 0 h 220"/>
                <a:gd name="T70" fmla="*/ 0 w 103"/>
                <a:gd name="T71" fmla="*/ 0 h 220"/>
                <a:gd name="T72" fmla="*/ 0 w 103"/>
                <a:gd name="T73" fmla="*/ 0 h 220"/>
                <a:gd name="T74" fmla="*/ 0 w 103"/>
                <a:gd name="T75" fmla="*/ 0 h 220"/>
                <a:gd name="T76" fmla="*/ 0 w 103"/>
                <a:gd name="T77" fmla="*/ 0 h 220"/>
                <a:gd name="T78" fmla="*/ 0 w 103"/>
                <a:gd name="T79" fmla="*/ 0 h 220"/>
                <a:gd name="T80" fmla="*/ 0 w 103"/>
                <a:gd name="T81" fmla="*/ 0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0"/>
                <a:gd name="T125" fmla="*/ 103 w 103"/>
                <a:gd name="T126" fmla="*/ 220 h 2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chemeClr val="bg2"/>
              </a:solidFill>
              <a:round/>
              <a:headEnd/>
              <a:tailEnd/>
            </a:ln>
          </p:spPr>
          <p:txBody>
            <a:bodyPr/>
            <a:lstStyle/>
            <a:p>
              <a:endParaRPr lang="en-US"/>
            </a:p>
          </p:txBody>
        </p:sp>
        <p:sp>
          <p:nvSpPr>
            <p:cNvPr id="28104" name="Freeform 588"/>
            <p:cNvSpPr>
              <a:spLocks/>
            </p:cNvSpPr>
            <p:nvPr/>
          </p:nvSpPr>
          <p:spPr bwMode="auto">
            <a:xfrm>
              <a:off x="4565" y="3346"/>
              <a:ext cx="28" cy="41"/>
            </a:xfrm>
            <a:custGeom>
              <a:avLst/>
              <a:gdLst>
                <a:gd name="T0" fmla="*/ 0 w 220"/>
                <a:gd name="T1" fmla="*/ 0 h 288"/>
                <a:gd name="T2" fmla="*/ 0 w 220"/>
                <a:gd name="T3" fmla="*/ 0 h 288"/>
                <a:gd name="T4" fmla="*/ 0 w 220"/>
                <a:gd name="T5" fmla="*/ 0 h 288"/>
                <a:gd name="T6" fmla="*/ 0 w 220"/>
                <a:gd name="T7" fmla="*/ 0 h 288"/>
                <a:gd name="T8" fmla="*/ 0 w 220"/>
                <a:gd name="T9" fmla="*/ 0 h 288"/>
                <a:gd name="T10" fmla="*/ 0 w 220"/>
                <a:gd name="T11" fmla="*/ 0 h 288"/>
                <a:gd name="T12" fmla="*/ 0 w 220"/>
                <a:gd name="T13" fmla="*/ 0 h 288"/>
                <a:gd name="T14" fmla="*/ 0 w 220"/>
                <a:gd name="T15" fmla="*/ 0 h 288"/>
                <a:gd name="T16" fmla="*/ 0 w 220"/>
                <a:gd name="T17" fmla="*/ 0 h 288"/>
                <a:gd name="T18" fmla="*/ 0 w 220"/>
                <a:gd name="T19" fmla="*/ 0 h 288"/>
                <a:gd name="T20" fmla="*/ 0 w 220"/>
                <a:gd name="T21" fmla="*/ 0 h 288"/>
                <a:gd name="T22" fmla="*/ 0 w 220"/>
                <a:gd name="T23" fmla="*/ 0 h 288"/>
                <a:gd name="T24" fmla="*/ 0 w 220"/>
                <a:gd name="T25" fmla="*/ 0 h 288"/>
                <a:gd name="T26" fmla="*/ 0 w 220"/>
                <a:gd name="T27" fmla="*/ 0 h 288"/>
                <a:gd name="T28" fmla="*/ 0 w 220"/>
                <a:gd name="T29" fmla="*/ 0 h 288"/>
                <a:gd name="T30" fmla="*/ 0 w 220"/>
                <a:gd name="T31" fmla="*/ 0 h 288"/>
                <a:gd name="T32" fmla="*/ 0 w 220"/>
                <a:gd name="T33" fmla="*/ 0 h 288"/>
                <a:gd name="T34" fmla="*/ 0 w 220"/>
                <a:gd name="T35" fmla="*/ 0 h 288"/>
                <a:gd name="T36" fmla="*/ 0 w 220"/>
                <a:gd name="T37" fmla="*/ 0 h 288"/>
                <a:gd name="T38" fmla="*/ 0 w 220"/>
                <a:gd name="T39" fmla="*/ 0 h 288"/>
                <a:gd name="T40" fmla="*/ 0 w 220"/>
                <a:gd name="T41" fmla="*/ 0 h 288"/>
                <a:gd name="T42" fmla="*/ 0 w 220"/>
                <a:gd name="T43" fmla="*/ 0 h 288"/>
                <a:gd name="T44" fmla="*/ 0 w 220"/>
                <a:gd name="T45" fmla="*/ 0 h 288"/>
                <a:gd name="T46" fmla="*/ 0 w 220"/>
                <a:gd name="T47" fmla="*/ 0 h 288"/>
                <a:gd name="T48" fmla="*/ 0 w 220"/>
                <a:gd name="T49" fmla="*/ 0 h 288"/>
                <a:gd name="T50" fmla="*/ 0 w 220"/>
                <a:gd name="T51" fmla="*/ 0 h 288"/>
                <a:gd name="T52" fmla="*/ 0 w 220"/>
                <a:gd name="T53" fmla="*/ 0 h 288"/>
                <a:gd name="T54" fmla="*/ 0 w 220"/>
                <a:gd name="T55" fmla="*/ 0 h 288"/>
                <a:gd name="T56" fmla="*/ 0 w 220"/>
                <a:gd name="T57" fmla="*/ 0 h 288"/>
                <a:gd name="T58" fmla="*/ 0 w 220"/>
                <a:gd name="T59" fmla="*/ 0 h 288"/>
                <a:gd name="T60" fmla="*/ 0 w 220"/>
                <a:gd name="T61" fmla="*/ 0 h 288"/>
                <a:gd name="T62" fmla="*/ 0 w 220"/>
                <a:gd name="T63" fmla="*/ 0 h 288"/>
                <a:gd name="T64" fmla="*/ 0 w 220"/>
                <a:gd name="T65" fmla="*/ 0 h 288"/>
                <a:gd name="T66" fmla="*/ 0 w 220"/>
                <a:gd name="T67" fmla="*/ 0 h 288"/>
                <a:gd name="T68" fmla="*/ 0 w 220"/>
                <a:gd name="T69" fmla="*/ 0 h 288"/>
                <a:gd name="T70" fmla="*/ 0 w 220"/>
                <a:gd name="T71" fmla="*/ 0 h 288"/>
                <a:gd name="T72" fmla="*/ 0 w 220"/>
                <a:gd name="T73" fmla="*/ 0 h 288"/>
                <a:gd name="T74" fmla="*/ 0 w 220"/>
                <a:gd name="T75" fmla="*/ 0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0"/>
                <a:gd name="T115" fmla="*/ 0 h 288"/>
                <a:gd name="T116" fmla="*/ 220 w 220"/>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chemeClr val="bg2"/>
              </a:solidFill>
              <a:round/>
              <a:headEnd/>
              <a:tailEnd/>
            </a:ln>
          </p:spPr>
          <p:txBody>
            <a:bodyPr/>
            <a:lstStyle/>
            <a:p>
              <a:endParaRPr lang="en-US"/>
            </a:p>
          </p:txBody>
        </p:sp>
        <p:sp>
          <p:nvSpPr>
            <p:cNvPr id="28105" name="Freeform 496"/>
            <p:cNvSpPr>
              <a:spLocks/>
            </p:cNvSpPr>
            <p:nvPr/>
          </p:nvSpPr>
          <p:spPr bwMode="auto">
            <a:xfrm>
              <a:off x="4538" y="3409"/>
              <a:ext cx="107" cy="71"/>
            </a:xfrm>
            <a:custGeom>
              <a:avLst/>
              <a:gdLst>
                <a:gd name="T0" fmla="*/ 0 w 1070"/>
                <a:gd name="T1" fmla="*/ 0 h 844"/>
                <a:gd name="T2" fmla="*/ 0 w 1070"/>
                <a:gd name="T3" fmla="*/ 0 h 844"/>
                <a:gd name="T4" fmla="*/ 0 w 1070"/>
                <a:gd name="T5" fmla="*/ 0 h 844"/>
                <a:gd name="T6" fmla="*/ 0 w 1070"/>
                <a:gd name="T7" fmla="*/ 0 h 844"/>
                <a:gd name="T8" fmla="*/ 0 w 1070"/>
                <a:gd name="T9" fmla="*/ 0 h 844"/>
                <a:gd name="T10" fmla="*/ 0 60000 65536"/>
                <a:gd name="T11" fmla="*/ 0 60000 65536"/>
                <a:gd name="T12" fmla="*/ 0 60000 65536"/>
                <a:gd name="T13" fmla="*/ 0 60000 65536"/>
                <a:gd name="T14" fmla="*/ 0 60000 65536"/>
                <a:gd name="T15" fmla="*/ 0 w 1070"/>
                <a:gd name="T16" fmla="*/ 0 h 844"/>
                <a:gd name="T17" fmla="*/ 1070 w 1070"/>
                <a:gd name="T18" fmla="*/ 844 h 844"/>
              </a:gdLst>
              <a:ahLst/>
              <a:cxnLst>
                <a:cxn ang="T10">
                  <a:pos x="T0" y="T1"/>
                </a:cxn>
                <a:cxn ang="T11">
                  <a:pos x="T2" y="T3"/>
                </a:cxn>
                <a:cxn ang="T12">
                  <a:pos x="T4" y="T5"/>
                </a:cxn>
                <a:cxn ang="T13">
                  <a:pos x="T6" y="T7"/>
                </a:cxn>
                <a:cxn ang="T14">
                  <a:pos x="T8" y="T9"/>
                </a:cxn>
              </a:cxnLst>
              <a:rect l="T15" t="T16" r="T17" b="T18"/>
              <a:pathLst>
                <a:path w="1070" h="844">
                  <a:moveTo>
                    <a:pt x="141" y="0"/>
                  </a:moveTo>
                  <a:lnTo>
                    <a:pt x="1070" y="194"/>
                  </a:lnTo>
                  <a:lnTo>
                    <a:pt x="919" y="844"/>
                  </a:lnTo>
                  <a:lnTo>
                    <a:pt x="0" y="624"/>
                  </a:lnTo>
                  <a:lnTo>
                    <a:pt x="14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06" name="Freeform 589"/>
            <p:cNvSpPr>
              <a:spLocks/>
            </p:cNvSpPr>
            <p:nvPr/>
          </p:nvSpPr>
          <p:spPr bwMode="auto">
            <a:xfrm>
              <a:off x="4547" y="3411"/>
              <a:ext cx="82" cy="28"/>
            </a:xfrm>
            <a:custGeom>
              <a:avLst/>
              <a:gdLst>
                <a:gd name="T0" fmla="*/ 0 w 819"/>
                <a:gd name="T1" fmla="*/ 0 h 333"/>
                <a:gd name="T2" fmla="*/ 0 w 819"/>
                <a:gd name="T3" fmla="*/ 0 h 333"/>
                <a:gd name="T4" fmla="*/ 0 w 819"/>
                <a:gd name="T5" fmla="*/ 0 h 333"/>
                <a:gd name="T6" fmla="*/ 0 w 819"/>
                <a:gd name="T7" fmla="*/ 0 h 333"/>
                <a:gd name="T8" fmla="*/ 0 w 819"/>
                <a:gd name="T9" fmla="*/ 0 h 333"/>
                <a:gd name="T10" fmla="*/ 0 60000 65536"/>
                <a:gd name="T11" fmla="*/ 0 60000 65536"/>
                <a:gd name="T12" fmla="*/ 0 60000 65536"/>
                <a:gd name="T13" fmla="*/ 0 60000 65536"/>
                <a:gd name="T14" fmla="*/ 0 60000 65536"/>
                <a:gd name="T15" fmla="*/ 0 w 819"/>
                <a:gd name="T16" fmla="*/ 0 h 333"/>
                <a:gd name="T17" fmla="*/ 819 w 819"/>
                <a:gd name="T18" fmla="*/ 333 h 333"/>
              </a:gdLst>
              <a:ahLst/>
              <a:cxnLst>
                <a:cxn ang="T10">
                  <a:pos x="T0" y="T1"/>
                </a:cxn>
                <a:cxn ang="T11">
                  <a:pos x="T2" y="T3"/>
                </a:cxn>
                <a:cxn ang="T12">
                  <a:pos x="T4" y="T5"/>
                </a:cxn>
                <a:cxn ang="T13">
                  <a:pos x="T6" y="T7"/>
                </a:cxn>
                <a:cxn ang="T14">
                  <a:pos x="T8" y="T9"/>
                </a:cxn>
              </a:cxnLst>
              <a:rect l="T15" t="T16" r="T17" b="T18"/>
              <a:pathLst>
                <a:path w="819" h="333">
                  <a:moveTo>
                    <a:pt x="97" y="0"/>
                  </a:moveTo>
                  <a:lnTo>
                    <a:pt x="819" y="139"/>
                  </a:lnTo>
                  <a:lnTo>
                    <a:pt x="172" y="98"/>
                  </a:lnTo>
                  <a:lnTo>
                    <a:pt x="0" y="333"/>
                  </a:lnTo>
                  <a:lnTo>
                    <a:pt x="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07" name="Freeform 600"/>
            <p:cNvSpPr>
              <a:spLocks/>
            </p:cNvSpPr>
            <p:nvPr/>
          </p:nvSpPr>
          <p:spPr bwMode="auto">
            <a:xfrm>
              <a:off x="4527" y="3494"/>
              <a:ext cx="108" cy="26"/>
            </a:xfrm>
            <a:custGeom>
              <a:avLst/>
              <a:gdLst>
                <a:gd name="T0" fmla="*/ 0 w 1083"/>
                <a:gd name="T1" fmla="*/ 0 h 306"/>
                <a:gd name="T2" fmla="*/ 0 w 1083"/>
                <a:gd name="T3" fmla="*/ 0 h 306"/>
                <a:gd name="T4" fmla="*/ 0 w 1083"/>
                <a:gd name="T5" fmla="*/ 0 h 306"/>
                <a:gd name="T6" fmla="*/ 0 w 1083"/>
                <a:gd name="T7" fmla="*/ 0 h 306"/>
                <a:gd name="T8" fmla="*/ 0 w 1083"/>
                <a:gd name="T9" fmla="*/ 0 h 306"/>
                <a:gd name="T10" fmla="*/ 0 60000 65536"/>
                <a:gd name="T11" fmla="*/ 0 60000 65536"/>
                <a:gd name="T12" fmla="*/ 0 60000 65536"/>
                <a:gd name="T13" fmla="*/ 0 60000 65536"/>
                <a:gd name="T14" fmla="*/ 0 60000 65536"/>
                <a:gd name="T15" fmla="*/ 0 w 1083"/>
                <a:gd name="T16" fmla="*/ 0 h 306"/>
                <a:gd name="T17" fmla="*/ 1083 w 1083"/>
                <a:gd name="T18" fmla="*/ 306 h 306"/>
              </a:gdLst>
              <a:ahLst/>
              <a:cxnLst>
                <a:cxn ang="T10">
                  <a:pos x="T0" y="T1"/>
                </a:cxn>
                <a:cxn ang="T11">
                  <a:pos x="T2" y="T3"/>
                </a:cxn>
                <a:cxn ang="T12">
                  <a:pos x="T4" y="T5"/>
                </a:cxn>
                <a:cxn ang="T13">
                  <a:pos x="T6" y="T7"/>
                </a:cxn>
                <a:cxn ang="T14">
                  <a:pos x="T8" y="T9"/>
                </a:cxn>
              </a:cxnLst>
              <a:rect l="T15" t="T16" r="T17" b="T18"/>
              <a:pathLst>
                <a:path w="1083" h="306">
                  <a:moveTo>
                    <a:pt x="34" y="0"/>
                  </a:moveTo>
                  <a:lnTo>
                    <a:pt x="1083" y="261"/>
                  </a:lnTo>
                  <a:lnTo>
                    <a:pt x="1055" y="306"/>
                  </a:lnTo>
                  <a:lnTo>
                    <a:pt x="0" y="28"/>
                  </a:lnTo>
                  <a:lnTo>
                    <a:pt x="34"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08" name="Freeform 601"/>
            <p:cNvSpPr>
              <a:spLocks/>
            </p:cNvSpPr>
            <p:nvPr/>
          </p:nvSpPr>
          <p:spPr bwMode="auto">
            <a:xfrm>
              <a:off x="4517" y="3502"/>
              <a:ext cx="109" cy="26"/>
            </a:xfrm>
            <a:custGeom>
              <a:avLst/>
              <a:gdLst>
                <a:gd name="T0" fmla="*/ 0 w 1088"/>
                <a:gd name="T1" fmla="*/ 0 h 311"/>
                <a:gd name="T2" fmla="*/ 0 w 1088"/>
                <a:gd name="T3" fmla="*/ 0 h 311"/>
                <a:gd name="T4" fmla="*/ 0 w 1088"/>
                <a:gd name="T5" fmla="*/ 0 h 311"/>
                <a:gd name="T6" fmla="*/ 0 w 1088"/>
                <a:gd name="T7" fmla="*/ 0 h 311"/>
                <a:gd name="T8" fmla="*/ 0 w 1088"/>
                <a:gd name="T9" fmla="*/ 0 h 311"/>
                <a:gd name="T10" fmla="*/ 0 60000 65536"/>
                <a:gd name="T11" fmla="*/ 0 60000 65536"/>
                <a:gd name="T12" fmla="*/ 0 60000 65536"/>
                <a:gd name="T13" fmla="*/ 0 60000 65536"/>
                <a:gd name="T14" fmla="*/ 0 60000 65536"/>
                <a:gd name="T15" fmla="*/ 0 w 1088"/>
                <a:gd name="T16" fmla="*/ 0 h 311"/>
                <a:gd name="T17" fmla="*/ 1088 w 1088"/>
                <a:gd name="T18" fmla="*/ 311 h 311"/>
              </a:gdLst>
              <a:ahLst/>
              <a:cxnLst>
                <a:cxn ang="T10">
                  <a:pos x="T0" y="T1"/>
                </a:cxn>
                <a:cxn ang="T11">
                  <a:pos x="T2" y="T3"/>
                </a:cxn>
                <a:cxn ang="T12">
                  <a:pos x="T4" y="T5"/>
                </a:cxn>
                <a:cxn ang="T13">
                  <a:pos x="T6" y="T7"/>
                </a:cxn>
                <a:cxn ang="T14">
                  <a:pos x="T8" y="T9"/>
                </a:cxn>
              </a:cxnLst>
              <a:rect l="T15" t="T16" r="T17" b="T18"/>
              <a:pathLst>
                <a:path w="1088" h="311">
                  <a:moveTo>
                    <a:pt x="39" y="0"/>
                  </a:moveTo>
                  <a:lnTo>
                    <a:pt x="1088" y="260"/>
                  </a:lnTo>
                  <a:lnTo>
                    <a:pt x="1055" y="311"/>
                  </a:lnTo>
                  <a:lnTo>
                    <a:pt x="0" y="34"/>
                  </a:lnTo>
                  <a:lnTo>
                    <a:pt x="39"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09" name="Freeform 602"/>
            <p:cNvSpPr>
              <a:spLocks/>
            </p:cNvSpPr>
            <p:nvPr/>
          </p:nvSpPr>
          <p:spPr bwMode="auto">
            <a:xfrm>
              <a:off x="4534" y="3526"/>
              <a:ext cx="16" cy="6"/>
            </a:xfrm>
            <a:custGeom>
              <a:avLst/>
              <a:gdLst>
                <a:gd name="T0" fmla="*/ 0 w 164"/>
                <a:gd name="T1" fmla="*/ 0 h 72"/>
                <a:gd name="T2" fmla="*/ 0 w 164"/>
                <a:gd name="T3" fmla="*/ 0 h 72"/>
                <a:gd name="T4" fmla="*/ 0 w 164"/>
                <a:gd name="T5" fmla="*/ 0 h 72"/>
                <a:gd name="T6" fmla="*/ 0 w 164"/>
                <a:gd name="T7" fmla="*/ 0 h 72"/>
                <a:gd name="T8" fmla="*/ 0 w 164"/>
                <a:gd name="T9" fmla="*/ 0 h 72"/>
                <a:gd name="T10" fmla="*/ 0 w 164"/>
                <a:gd name="T11" fmla="*/ 0 h 72"/>
                <a:gd name="T12" fmla="*/ 0 w 164"/>
                <a:gd name="T13" fmla="*/ 0 h 72"/>
                <a:gd name="T14" fmla="*/ 0 w 164"/>
                <a:gd name="T15" fmla="*/ 0 h 72"/>
                <a:gd name="T16" fmla="*/ 0 w 164"/>
                <a:gd name="T17" fmla="*/ 0 h 72"/>
                <a:gd name="T18" fmla="*/ 0 w 164"/>
                <a:gd name="T19" fmla="*/ 0 h 72"/>
                <a:gd name="T20" fmla="*/ 0 w 164"/>
                <a:gd name="T21" fmla="*/ 0 h 72"/>
                <a:gd name="T22" fmla="*/ 0 w 164"/>
                <a:gd name="T23" fmla="*/ 0 h 72"/>
                <a:gd name="T24" fmla="*/ 0 w 164"/>
                <a:gd name="T25" fmla="*/ 0 h 72"/>
                <a:gd name="T26" fmla="*/ 0 w 164"/>
                <a:gd name="T27" fmla="*/ 0 h 72"/>
                <a:gd name="T28" fmla="*/ 0 w 164"/>
                <a:gd name="T29" fmla="*/ 0 h 72"/>
                <a:gd name="T30" fmla="*/ 0 w 164"/>
                <a:gd name="T31" fmla="*/ 0 h 72"/>
                <a:gd name="T32" fmla="*/ 0 w 164"/>
                <a:gd name="T33" fmla="*/ 0 h 72"/>
                <a:gd name="T34" fmla="*/ 0 w 164"/>
                <a:gd name="T35" fmla="*/ 0 h 72"/>
                <a:gd name="T36" fmla="*/ 0 w 164"/>
                <a:gd name="T37" fmla="*/ 0 h 72"/>
                <a:gd name="T38" fmla="*/ 0 w 164"/>
                <a:gd name="T39" fmla="*/ 0 h 72"/>
                <a:gd name="T40" fmla="*/ 0 w 164"/>
                <a:gd name="T41" fmla="*/ 0 h 72"/>
                <a:gd name="T42" fmla="*/ 0 w 164"/>
                <a:gd name="T43" fmla="*/ 0 h 72"/>
                <a:gd name="T44" fmla="*/ 0 w 164"/>
                <a:gd name="T45" fmla="*/ 0 h 72"/>
                <a:gd name="T46" fmla="*/ 0 w 164"/>
                <a:gd name="T47" fmla="*/ 0 h 72"/>
                <a:gd name="T48" fmla="*/ 0 w 164"/>
                <a:gd name="T49" fmla="*/ 0 h 72"/>
                <a:gd name="T50" fmla="*/ 0 w 164"/>
                <a:gd name="T51" fmla="*/ 0 h 72"/>
                <a:gd name="T52" fmla="*/ 0 w 164"/>
                <a:gd name="T53" fmla="*/ 0 h 72"/>
                <a:gd name="T54" fmla="*/ 0 w 164"/>
                <a:gd name="T55" fmla="*/ 0 h 72"/>
                <a:gd name="T56" fmla="*/ 0 w 164"/>
                <a:gd name="T57" fmla="*/ 0 h 72"/>
                <a:gd name="T58" fmla="*/ 0 w 164"/>
                <a:gd name="T59" fmla="*/ 0 h 72"/>
                <a:gd name="T60" fmla="*/ 0 w 164"/>
                <a:gd name="T61" fmla="*/ 0 h 72"/>
                <a:gd name="T62" fmla="*/ 0 w 164"/>
                <a:gd name="T63" fmla="*/ 0 h 72"/>
                <a:gd name="T64" fmla="*/ 0 w 164"/>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72"/>
                <a:gd name="T101" fmla="*/ 164 w 164"/>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10" name="Freeform 604"/>
            <p:cNvSpPr>
              <a:spLocks/>
            </p:cNvSpPr>
            <p:nvPr/>
          </p:nvSpPr>
          <p:spPr bwMode="auto">
            <a:xfrm>
              <a:off x="4537" y="3483"/>
              <a:ext cx="15" cy="9"/>
            </a:xfrm>
            <a:custGeom>
              <a:avLst/>
              <a:gdLst>
                <a:gd name="T0" fmla="*/ 0 w 146"/>
                <a:gd name="T1" fmla="*/ 0 h 109"/>
                <a:gd name="T2" fmla="*/ 0 w 146"/>
                <a:gd name="T3" fmla="*/ 0 h 109"/>
                <a:gd name="T4" fmla="*/ 0 w 146"/>
                <a:gd name="T5" fmla="*/ 0 h 109"/>
                <a:gd name="T6" fmla="*/ 0 w 146"/>
                <a:gd name="T7" fmla="*/ 0 h 109"/>
                <a:gd name="T8" fmla="*/ 0 w 146"/>
                <a:gd name="T9" fmla="*/ 0 h 109"/>
                <a:gd name="T10" fmla="*/ 0 w 146"/>
                <a:gd name="T11" fmla="*/ 0 h 109"/>
                <a:gd name="T12" fmla="*/ 0 w 146"/>
                <a:gd name="T13" fmla="*/ 0 h 109"/>
                <a:gd name="T14" fmla="*/ 0 w 146"/>
                <a:gd name="T15" fmla="*/ 0 h 109"/>
                <a:gd name="T16" fmla="*/ 0 w 146"/>
                <a:gd name="T17" fmla="*/ 0 h 109"/>
                <a:gd name="T18" fmla="*/ 0 w 146"/>
                <a:gd name="T19" fmla="*/ 0 h 109"/>
                <a:gd name="T20" fmla="*/ 0 w 146"/>
                <a:gd name="T21" fmla="*/ 0 h 109"/>
                <a:gd name="T22" fmla="*/ 0 w 146"/>
                <a:gd name="T23" fmla="*/ 0 h 109"/>
                <a:gd name="T24" fmla="*/ 0 w 146"/>
                <a:gd name="T25" fmla="*/ 0 h 109"/>
                <a:gd name="T26" fmla="*/ 0 w 146"/>
                <a:gd name="T27" fmla="*/ 0 h 109"/>
                <a:gd name="T28" fmla="*/ 0 w 146"/>
                <a:gd name="T29" fmla="*/ 0 h 109"/>
                <a:gd name="T30" fmla="*/ 0 w 146"/>
                <a:gd name="T31" fmla="*/ 0 h 109"/>
                <a:gd name="T32" fmla="*/ 0 w 146"/>
                <a:gd name="T33" fmla="*/ 0 h 109"/>
                <a:gd name="T34" fmla="*/ 0 w 146"/>
                <a:gd name="T35" fmla="*/ 0 h 109"/>
                <a:gd name="T36" fmla="*/ 0 w 146"/>
                <a:gd name="T37" fmla="*/ 0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9"/>
                <a:gd name="T59" fmla="*/ 146 w 146"/>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11" name="Freeform 605"/>
            <p:cNvSpPr>
              <a:spLocks/>
            </p:cNvSpPr>
            <p:nvPr/>
          </p:nvSpPr>
          <p:spPr bwMode="auto">
            <a:xfrm>
              <a:off x="4620" y="3499"/>
              <a:ext cx="15" cy="9"/>
            </a:xfrm>
            <a:custGeom>
              <a:avLst/>
              <a:gdLst>
                <a:gd name="T0" fmla="*/ 0 w 146"/>
                <a:gd name="T1" fmla="*/ 0 h 107"/>
                <a:gd name="T2" fmla="*/ 0 w 146"/>
                <a:gd name="T3" fmla="*/ 0 h 107"/>
                <a:gd name="T4" fmla="*/ 0 w 146"/>
                <a:gd name="T5" fmla="*/ 0 h 107"/>
                <a:gd name="T6" fmla="*/ 0 w 146"/>
                <a:gd name="T7" fmla="*/ 0 h 107"/>
                <a:gd name="T8" fmla="*/ 0 w 146"/>
                <a:gd name="T9" fmla="*/ 0 h 107"/>
                <a:gd name="T10" fmla="*/ 0 w 146"/>
                <a:gd name="T11" fmla="*/ 0 h 107"/>
                <a:gd name="T12" fmla="*/ 0 w 146"/>
                <a:gd name="T13" fmla="*/ 0 h 107"/>
                <a:gd name="T14" fmla="*/ 0 w 146"/>
                <a:gd name="T15" fmla="*/ 0 h 107"/>
                <a:gd name="T16" fmla="*/ 0 w 146"/>
                <a:gd name="T17" fmla="*/ 0 h 107"/>
                <a:gd name="T18" fmla="*/ 0 w 146"/>
                <a:gd name="T19" fmla="*/ 0 h 107"/>
                <a:gd name="T20" fmla="*/ 0 w 146"/>
                <a:gd name="T21" fmla="*/ 0 h 107"/>
                <a:gd name="T22" fmla="*/ 0 w 146"/>
                <a:gd name="T23" fmla="*/ 0 h 107"/>
                <a:gd name="T24" fmla="*/ 0 w 146"/>
                <a:gd name="T25" fmla="*/ 0 h 107"/>
                <a:gd name="T26" fmla="*/ 0 w 146"/>
                <a:gd name="T27" fmla="*/ 0 h 107"/>
                <a:gd name="T28" fmla="*/ 0 w 146"/>
                <a:gd name="T29" fmla="*/ 0 h 107"/>
                <a:gd name="T30" fmla="*/ 0 w 146"/>
                <a:gd name="T31" fmla="*/ 0 h 107"/>
                <a:gd name="T32" fmla="*/ 0 w 146"/>
                <a:gd name="T33" fmla="*/ 0 h 107"/>
                <a:gd name="T34" fmla="*/ 0 w 146"/>
                <a:gd name="T35" fmla="*/ 0 h 107"/>
                <a:gd name="T36" fmla="*/ 0 w 146"/>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7"/>
                <a:gd name="T59" fmla="*/ 146 w 146"/>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12" name="Freeform 606"/>
            <p:cNvSpPr>
              <a:spLocks/>
            </p:cNvSpPr>
            <p:nvPr/>
          </p:nvSpPr>
          <p:spPr bwMode="auto">
            <a:xfrm>
              <a:off x="4553" y="3485"/>
              <a:ext cx="63" cy="16"/>
            </a:xfrm>
            <a:custGeom>
              <a:avLst/>
              <a:gdLst>
                <a:gd name="T0" fmla="*/ 0 w 629"/>
                <a:gd name="T1" fmla="*/ 0 h 182"/>
                <a:gd name="T2" fmla="*/ 0 w 629"/>
                <a:gd name="T3" fmla="*/ 0 h 182"/>
                <a:gd name="T4" fmla="*/ 0 w 629"/>
                <a:gd name="T5" fmla="*/ 0 h 182"/>
                <a:gd name="T6" fmla="*/ 0 w 629"/>
                <a:gd name="T7" fmla="*/ 0 h 182"/>
                <a:gd name="T8" fmla="*/ 0 w 629"/>
                <a:gd name="T9" fmla="*/ 0 h 182"/>
                <a:gd name="T10" fmla="*/ 0 60000 65536"/>
                <a:gd name="T11" fmla="*/ 0 60000 65536"/>
                <a:gd name="T12" fmla="*/ 0 60000 65536"/>
                <a:gd name="T13" fmla="*/ 0 60000 65536"/>
                <a:gd name="T14" fmla="*/ 0 60000 65536"/>
                <a:gd name="T15" fmla="*/ 0 w 629"/>
                <a:gd name="T16" fmla="*/ 0 h 182"/>
                <a:gd name="T17" fmla="*/ 629 w 629"/>
                <a:gd name="T18" fmla="*/ 182 h 182"/>
              </a:gdLst>
              <a:ahLst/>
              <a:cxnLst>
                <a:cxn ang="T10">
                  <a:pos x="T0" y="T1"/>
                </a:cxn>
                <a:cxn ang="T11">
                  <a:pos x="T2" y="T3"/>
                </a:cxn>
                <a:cxn ang="T12">
                  <a:pos x="T4" y="T5"/>
                </a:cxn>
                <a:cxn ang="T13">
                  <a:pos x="T6" y="T7"/>
                </a:cxn>
                <a:cxn ang="T14">
                  <a:pos x="T8" y="T9"/>
                </a:cxn>
              </a:cxnLst>
              <a:rect l="T15" t="T16" r="T17" b="T18"/>
              <a:pathLst>
                <a:path w="629" h="182">
                  <a:moveTo>
                    <a:pt x="0" y="40"/>
                  </a:moveTo>
                  <a:lnTo>
                    <a:pt x="601" y="182"/>
                  </a:lnTo>
                  <a:lnTo>
                    <a:pt x="629" y="142"/>
                  </a:lnTo>
                  <a:lnTo>
                    <a:pt x="29" y="0"/>
                  </a:lnTo>
                  <a:lnTo>
                    <a:pt x="0" y="4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13" name="Freeform 607"/>
            <p:cNvSpPr>
              <a:spLocks/>
            </p:cNvSpPr>
            <p:nvPr/>
          </p:nvSpPr>
          <p:spPr bwMode="auto">
            <a:xfrm>
              <a:off x="4553" y="3492"/>
              <a:ext cx="60" cy="14"/>
            </a:xfrm>
            <a:custGeom>
              <a:avLst/>
              <a:gdLst>
                <a:gd name="T0" fmla="*/ 0 w 606"/>
                <a:gd name="T1" fmla="*/ 0 h 170"/>
                <a:gd name="T2" fmla="*/ 0 w 606"/>
                <a:gd name="T3" fmla="*/ 0 h 170"/>
                <a:gd name="T4" fmla="*/ 0 w 606"/>
                <a:gd name="T5" fmla="*/ 0 h 170"/>
                <a:gd name="T6" fmla="*/ 0 w 606"/>
                <a:gd name="T7" fmla="*/ 0 h 170"/>
                <a:gd name="T8" fmla="*/ 0 w 606"/>
                <a:gd name="T9" fmla="*/ 0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14" name="Freeform 608"/>
            <p:cNvSpPr>
              <a:spLocks/>
            </p:cNvSpPr>
            <p:nvPr/>
          </p:nvSpPr>
          <p:spPr bwMode="auto">
            <a:xfrm>
              <a:off x="4553" y="3482"/>
              <a:ext cx="60" cy="14"/>
            </a:xfrm>
            <a:custGeom>
              <a:avLst/>
              <a:gdLst>
                <a:gd name="T0" fmla="*/ 0 w 606"/>
                <a:gd name="T1" fmla="*/ 0 h 170"/>
                <a:gd name="T2" fmla="*/ 0 w 606"/>
                <a:gd name="T3" fmla="*/ 0 h 170"/>
                <a:gd name="T4" fmla="*/ 0 w 606"/>
                <a:gd name="T5" fmla="*/ 0 h 170"/>
                <a:gd name="T6" fmla="*/ 0 w 606"/>
                <a:gd name="T7" fmla="*/ 0 h 170"/>
                <a:gd name="T8" fmla="*/ 0 w 606"/>
                <a:gd name="T9" fmla="*/ 0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7782" name="Group 610"/>
          <p:cNvGrpSpPr>
            <a:grpSpLocks/>
          </p:cNvGrpSpPr>
          <p:nvPr/>
        </p:nvGrpSpPr>
        <p:grpSpPr bwMode="auto">
          <a:xfrm>
            <a:off x="6646863" y="5322888"/>
            <a:ext cx="273050" cy="341312"/>
            <a:chOff x="4475" y="3342"/>
            <a:chExt cx="172" cy="215"/>
          </a:xfrm>
        </p:grpSpPr>
        <p:sp>
          <p:nvSpPr>
            <p:cNvPr id="28053" name="AutoShape 611"/>
            <p:cNvSpPr>
              <a:spLocks noChangeAspect="1" noChangeArrowheads="1" noTextEdit="1"/>
            </p:cNvSpPr>
            <p:nvPr/>
          </p:nvSpPr>
          <p:spPr bwMode="auto">
            <a:xfrm>
              <a:off x="4500" y="3398"/>
              <a:ext cx="147"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054" name="Freeform 612"/>
            <p:cNvSpPr>
              <a:spLocks/>
            </p:cNvSpPr>
            <p:nvPr/>
          </p:nvSpPr>
          <p:spPr bwMode="auto">
            <a:xfrm>
              <a:off x="4501" y="3398"/>
              <a:ext cx="146" cy="159"/>
            </a:xfrm>
            <a:custGeom>
              <a:avLst/>
              <a:gdLst>
                <a:gd name="T0" fmla="*/ 0 w 1894"/>
                <a:gd name="T1" fmla="*/ 0 h 1904"/>
                <a:gd name="T2" fmla="*/ 0 w 1894"/>
                <a:gd name="T3" fmla="*/ 0 h 1904"/>
                <a:gd name="T4" fmla="*/ 0 w 1894"/>
                <a:gd name="T5" fmla="*/ 0 h 1904"/>
                <a:gd name="T6" fmla="*/ 0 w 1894"/>
                <a:gd name="T7" fmla="*/ 0 h 1904"/>
                <a:gd name="T8" fmla="*/ 0 w 1894"/>
                <a:gd name="T9" fmla="*/ 0 h 1904"/>
                <a:gd name="T10" fmla="*/ 0 w 1894"/>
                <a:gd name="T11" fmla="*/ 0 h 1904"/>
                <a:gd name="T12" fmla="*/ 0 w 1894"/>
                <a:gd name="T13" fmla="*/ 0 h 1904"/>
                <a:gd name="T14" fmla="*/ 0 w 1894"/>
                <a:gd name="T15" fmla="*/ 0 h 1904"/>
                <a:gd name="T16" fmla="*/ 0 w 1894"/>
                <a:gd name="T17" fmla="*/ 0 h 1904"/>
                <a:gd name="T18" fmla="*/ 0 w 1894"/>
                <a:gd name="T19" fmla="*/ 0 h 1904"/>
                <a:gd name="T20" fmla="*/ 0 w 1894"/>
                <a:gd name="T21" fmla="*/ 0 h 1904"/>
                <a:gd name="T22" fmla="*/ 0 w 1894"/>
                <a:gd name="T23" fmla="*/ 0 h 1904"/>
                <a:gd name="T24" fmla="*/ 0 w 1894"/>
                <a:gd name="T25" fmla="*/ 0 h 1904"/>
                <a:gd name="T26" fmla="*/ 0 w 1894"/>
                <a:gd name="T27" fmla="*/ 0 h 1904"/>
                <a:gd name="T28" fmla="*/ 0 w 1894"/>
                <a:gd name="T29" fmla="*/ 0 h 1904"/>
                <a:gd name="T30" fmla="*/ 0 w 1894"/>
                <a:gd name="T31" fmla="*/ 0 h 1904"/>
                <a:gd name="T32" fmla="*/ 0 w 1894"/>
                <a:gd name="T33" fmla="*/ 0 h 1904"/>
                <a:gd name="T34" fmla="*/ 0 w 1894"/>
                <a:gd name="T35" fmla="*/ 0 h 1904"/>
                <a:gd name="T36" fmla="*/ 0 w 1894"/>
                <a:gd name="T37" fmla="*/ 0 h 1904"/>
                <a:gd name="T38" fmla="*/ 0 w 1894"/>
                <a:gd name="T39" fmla="*/ 0 h 1904"/>
                <a:gd name="T40" fmla="*/ 0 w 1894"/>
                <a:gd name="T41" fmla="*/ 0 h 1904"/>
                <a:gd name="T42" fmla="*/ 0 w 1894"/>
                <a:gd name="T43" fmla="*/ 0 h 1904"/>
                <a:gd name="T44" fmla="*/ 0 w 1894"/>
                <a:gd name="T45" fmla="*/ 0 h 1904"/>
                <a:gd name="T46" fmla="*/ 0 w 1894"/>
                <a:gd name="T47" fmla="*/ 0 h 1904"/>
                <a:gd name="T48" fmla="*/ 0 w 1894"/>
                <a:gd name="T49" fmla="*/ 0 h 1904"/>
                <a:gd name="T50" fmla="*/ 0 w 1894"/>
                <a:gd name="T51" fmla="*/ 0 h 1904"/>
                <a:gd name="T52" fmla="*/ 0 w 1894"/>
                <a:gd name="T53" fmla="*/ 0 h 1904"/>
                <a:gd name="T54" fmla="*/ 0 w 1894"/>
                <a:gd name="T55" fmla="*/ 0 h 1904"/>
                <a:gd name="T56" fmla="*/ 0 w 1894"/>
                <a:gd name="T57" fmla="*/ 0 h 1904"/>
                <a:gd name="T58" fmla="*/ 0 w 1894"/>
                <a:gd name="T59" fmla="*/ 0 h 1904"/>
                <a:gd name="T60" fmla="*/ 0 w 1894"/>
                <a:gd name="T61" fmla="*/ 0 h 1904"/>
                <a:gd name="T62" fmla="*/ 0 w 1894"/>
                <a:gd name="T63" fmla="*/ 0 h 1904"/>
                <a:gd name="T64" fmla="*/ 0 w 1894"/>
                <a:gd name="T65" fmla="*/ 0 h 1904"/>
                <a:gd name="T66" fmla="*/ 0 w 1894"/>
                <a:gd name="T67" fmla="*/ 0 h 1904"/>
                <a:gd name="T68" fmla="*/ 0 w 1894"/>
                <a:gd name="T69" fmla="*/ 0 h 1904"/>
                <a:gd name="T70" fmla="*/ 0 w 1894"/>
                <a:gd name="T71" fmla="*/ 0 h 1904"/>
                <a:gd name="T72" fmla="*/ 0 w 1894"/>
                <a:gd name="T73" fmla="*/ 0 h 1904"/>
                <a:gd name="T74" fmla="*/ 0 w 1894"/>
                <a:gd name="T75" fmla="*/ 0 h 1904"/>
                <a:gd name="T76" fmla="*/ 0 w 1894"/>
                <a:gd name="T77" fmla="*/ 0 h 1904"/>
                <a:gd name="T78" fmla="*/ 0 w 1894"/>
                <a:gd name="T79" fmla="*/ 0 h 1904"/>
                <a:gd name="T80" fmla="*/ 0 w 1894"/>
                <a:gd name="T81" fmla="*/ 0 h 1904"/>
                <a:gd name="T82" fmla="*/ 0 w 1894"/>
                <a:gd name="T83" fmla="*/ 0 h 1904"/>
                <a:gd name="T84" fmla="*/ 0 w 1894"/>
                <a:gd name="T85" fmla="*/ 0 h 1904"/>
                <a:gd name="T86" fmla="*/ 0 w 1894"/>
                <a:gd name="T87" fmla="*/ 0 h 1904"/>
                <a:gd name="T88" fmla="*/ 0 w 1894"/>
                <a:gd name="T89" fmla="*/ 0 h 1904"/>
                <a:gd name="T90" fmla="*/ 0 w 1894"/>
                <a:gd name="T91" fmla="*/ 0 h 1904"/>
                <a:gd name="T92" fmla="*/ 0 w 1894"/>
                <a:gd name="T93" fmla="*/ 0 h 19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94"/>
                <a:gd name="T142" fmla="*/ 0 h 1904"/>
                <a:gd name="T143" fmla="*/ 1894 w 1894"/>
                <a:gd name="T144" fmla="*/ 1904 h 19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a:p>
          </p:txBody>
        </p:sp>
        <p:sp>
          <p:nvSpPr>
            <p:cNvPr id="28055" name="Freeform 613"/>
            <p:cNvSpPr>
              <a:spLocks/>
            </p:cNvSpPr>
            <p:nvPr/>
          </p:nvSpPr>
          <p:spPr bwMode="auto">
            <a:xfrm>
              <a:off x="4519" y="3499"/>
              <a:ext cx="85" cy="27"/>
            </a:xfrm>
            <a:custGeom>
              <a:avLst/>
              <a:gdLst>
                <a:gd name="T0" fmla="*/ 0 w 1106"/>
                <a:gd name="T1" fmla="*/ 0 h 331"/>
                <a:gd name="T2" fmla="*/ 0 w 1106"/>
                <a:gd name="T3" fmla="*/ 0 h 331"/>
                <a:gd name="T4" fmla="*/ 0 w 1106"/>
                <a:gd name="T5" fmla="*/ 0 h 331"/>
                <a:gd name="T6" fmla="*/ 0 w 1106"/>
                <a:gd name="T7" fmla="*/ 0 h 331"/>
                <a:gd name="T8" fmla="*/ 0 w 1106"/>
                <a:gd name="T9" fmla="*/ 0 h 331"/>
                <a:gd name="T10" fmla="*/ 0 60000 65536"/>
                <a:gd name="T11" fmla="*/ 0 60000 65536"/>
                <a:gd name="T12" fmla="*/ 0 60000 65536"/>
                <a:gd name="T13" fmla="*/ 0 60000 65536"/>
                <a:gd name="T14" fmla="*/ 0 60000 65536"/>
                <a:gd name="T15" fmla="*/ 0 w 1106"/>
                <a:gd name="T16" fmla="*/ 0 h 331"/>
                <a:gd name="T17" fmla="*/ 1106 w 1106"/>
                <a:gd name="T18" fmla="*/ 331 h 331"/>
              </a:gdLst>
              <a:ahLst/>
              <a:cxnLst>
                <a:cxn ang="T10">
                  <a:pos x="T0" y="T1"/>
                </a:cxn>
                <a:cxn ang="T11">
                  <a:pos x="T2" y="T3"/>
                </a:cxn>
                <a:cxn ang="T12">
                  <a:pos x="T4" y="T5"/>
                </a:cxn>
                <a:cxn ang="T13">
                  <a:pos x="T6" y="T7"/>
                </a:cxn>
                <a:cxn ang="T14">
                  <a:pos x="T8" y="T9"/>
                </a:cxn>
              </a:cxnLst>
              <a:rect l="T15" t="T16" r="T17" b="T18"/>
              <a:pathLst>
                <a:path w="1106" h="331">
                  <a:moveTo>
                    <a:pt x="40" y="0"/>
                  </a:moveTo>
                  <a:lnTo>
                    <a:pt x="1106" y="277"/>
                  </a:lnTo>
                  <a:lnTo>
                    <a:pt x="1071" y="331"/>
                  </a:lnTo>
                  <a:lnTo>
                    <a:pt x="0" y="36"/>
                  </a:lnTo>
                  <a:lnTo>
                    <a:pt x="4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56" name="Freeform 614"/>
            <p:cNvSpPr>
              <a:spLocks/>
            </p:cNvSpPr>
            <p:nvPr/>
          </p:nvSpPr>
          <p:spPr bwMode="auto">
            <a:xfrm>
              <a:off x="4505" y="3511"/>
              <a:ext cx="99" cy="42"/>
            </a:xfrm>
            <a:custGeom>
              <a:avLst/>
              <a:gdLst>
                <a:gd name="T0" fmla="*/ 0 w 1285"/>
                <a:gd name="T1" fmla="*/ 0 h 505"/>
                <a:gd name="T2" fmla="*/ 0 w 1285"/>
                <a:gd name="T3" fmla="*/ 0 h 505"/>
                <a:gd name="T4" fmla="*/ 0 w 1285"/>
                <a:gd name="T5" fmla="*/ 0 h 505"/>
                <a:gd name="T6" fmla="*/ 0 w 1285"/>
                <a:gd name="T7" fmla="*/ 0 h 505"/>
                <a:gd name="T8" fmla="*/ 0 w 1285"/>
                <a:gd name="T9" fmla="*/ 0 h 505"/>
                <a:gd name="T10" fmla="*/ 0 w 1285"/>
                <a:gd name="T11" fmla="*/ 0 h 505"/>
                <a:gd name="T12" fmla="*/ 0 w 1285"/>
                <a:gd name="T13" fmla="*/ 0 h 505"/>
                <a:gd name="T14" fmla="*/ 0 w 1285"/>
                <a:gd name="T15" fmla="*/ 0 h 505"/>
                <a:gd name="T16" fmla="*/ 0 w 1285"/>
                <a:gd name="T17" fmla="*/ 0 h 505"/>
                <a:gd name="T18" fmla="*/ 0 w 1285"/>
                <a:gd name="T19" fmla="*/ 0 h 505"/>
                <a:gd name="T20" fmla="*/ 0 w 1285"/>
                <a:gd name="T21" fmla="*/ 0 h 505"/>
                <a:gd name="T22" fmla="*/ 0 w 1285"/>
                <a:gd name="T23" fmla="*/ 0 h 505"/>
                <a:gd name="T24" fmla="*/ 0 w 1285"/>
                <a:gd name="T25" fmla="*/ 0 h 505"/>
                <a:gd name="T26" fmla="*/ 0 w 1285"/>
                <a:gd name="T27" fmla="*/ 0 h 505"/>
                <a:gd name="T28" fmla="*/ 0 w 1285"/>
                <a:gd name="T29" fmla="*/ 0 h 505"/>
                <a:gd name="T30" fmla="*/ 0 w 1285"/>
                <a:gd name="T31" fmla="*/ 0 h 505"/>
                <a:gd name="T32" fmla="*/ 0 w 1285"/>
                <a:gd name="T33" fmla="*/ 0 h 505"/>
                <a:gd name="T34" fmla="*/ 0 w 1285"/>
                <a:gd name="T35" fmla="*/ 0 h 505"/>
                <a:gd name="T36" fmla="*/ 0 w 1285"/>
                <a:gd name="T37" fmla="*/ 0 h 505"/>
                <a:gd name="T38" fmla="*/ 0 w 1285"/>
                <a:gd name="T39" fmla="*/ 0 h 505"/>
                <a:gd name="T40" fmla="*/ 0 w 1285"/>
                <a:gd name="T41" fmla="*/ 0 h 505"/>
                <a:gd name="T42" fmla="*/ 0 w 1285"/>
                <a:gd name="T43" fmla="*/ 0 h 505"/>
                <a:gd name="T44" fmla="*/ 0 w 1285"/>
                <a:gd name="T45" fmla="*/ 0 h 505"/>
                <a:gd name="T46" fmla="*/ 0 w 1285"/>
                <a:gd name="T47" fmla="*/ 0 h 505"/>
                <a:gd name="T48" fmla="*/ 0 w 1285"/>
                <a:gd name="T49" fmla="*/ 0 h 505"/>
                <a:gd name="T50" fmla="*/ 0 w 1285"/>
                <a:gd name="T51" fmla="*/ 0 h 505"/>
                <a:gd name="T52" fmla="*/ 0 w 1285"/>
                <a:gd name="T53" fmla="*/ 0 h 505"/>
                <a:gd name="T54" fmla="*/ 0 w 1285"/>
                <a:gd name="T55" fmla="*/ 0 h 505"/>
                <a:gd name="T56" fmla="*/ 0 w 1285"/>
                <a:gd name="T57" fmla="*/ 0 h 505"/>
                <a:gd name="T58" fmla="*/ 0 w 1285"/>
                <a:gd name="T59" fmla="*/ 0 h 505"/>
                <a:gd name="T60" fmla="*/ 0 w 1285"/>
                <a:gd name="T61" fmla="*/ 0 h 505"/>
                <a:gd name="T62" fmla="*/ 0 w 1285"/>
                <a:gd name="T63" fmla="*/ 0 h 505"/>
                <a:gd name="T64" fmla="*/ 0 w 1285"/>
                <a:gd name="T65" fmla="*/ 0 h 505"/>
                <a:gd name="T66" fmla="*/ 0 w 1285"/>
                <a:gd name="T67" fmla="*/ 0 h 505"/>
                <a:gd name="T68" fmla="*/ 0 w 1285"/>
                <a:gd name="T69" fmla="*/ 0 h 505"/>
                <a:gd name="T70" fmla="*/ 0 w 1285"/>
                <a:gd name="T71" fmla="*/ 0 h 505"/>
                <a:gd name="T72" fmla="*/ 0 w 1285"/>
                <a:gd name="T73" fmla="*/ 0 h 505"/>
                <a:gd name="T74" fmla="*/ 0 w 1285"/>
                <a:gd name="T75" fmla="*/ 0 h 505"/>
                <a:gd name="T76" fmla="*/ 0 w 1285"/>
                <a:gd name="T77" fmla="*/ 0 h 505"/>
                <a:gd name="T78" fmla="*/ 0 w 1285"/>
                <a:gd name="T79" fmla="*/ 0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5"/>
                <a:gd name="T121" fmla="*/ 0 h 505"/>
                <a:gd name="T122" fmla="*/ 1285 w 128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57" name="AutoShape 615"/>
            <p:cNvSpPr>
              <a:spLocks noChangeAspect="1" noChangeArrowheads="1" noTextEdit="1"/>
            </p:cNvSpPr>
            <p:nvPr/>
          </p:nvSpPr>
          <p:spPr bwMode="auto">
            <a:xfrm>
              <a:off x="4475" y="3342"/>
              <a:ext cx="160"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058" name="Freeform 616"/>
            <p:cNvSpPr>
              <a:spLocks/>
            </p:cNvSpPr>
            <p:nvPr/>
          </p:nvSpPr>
          <p:spPr bwMode="auto">
            <a:xfrm>
              <a:off x="4508" y="3354"/>
              <a:ext cx="23" cy="31"/>
            </a:xfrm>
            <a:custGeom>
              <a:avLst/>
              <a:gdLst>
                <a:gd name="T0" fmla="*/ 0 w 179"/>
                <a:gd name="T1" fmla="*/ 0 h 216"/>
                <a:gd name="T2" fmla="*/ 0 w 179"/>
                <a:gd name="T3" fmla="*/ 0 h 216"/>
                <a:gd name="T4" fmla="*/ 0 w 179"/>
                <a:gd name="T5" fmla="*/ 0 h 216"/>
                <a:gd name="T6" fmla="*/ 0 w 179"/>
                <a:gd name="T7" fmla="*/ 0 h 216"/>
                <a:gd name="T8" fmla="*/ 0 w 179"/>
                <a:gd name="T9" fmla="*/ 0 h 216"/>
                <a:gd name="T10" fmla="*/ 0 w 179"/>
                <a:gd name="T11" fmla="*/ 0 h 216"/>
                <a:gd name="T12" fmla="*/ 0 w 179"/>
                <a:gd name="T13" fmla="*/ 0 h 216"/>
                <a:gd name="T14" fmla="*/ 0 w 179"/>
                <a:gd name="T15" fmla="*/ 0 h 216"/>
                <a:gd name="T16" fmla="*/ 0 w 179"/>
                <a:gd name="T17" fmla="*/ 0 h 216"/>
                <a:gd name="T18" fmla="*/ 0 w 179"/>
                <a:gd name="T19" fmla="*/ 0 h 216"/>
                <a:gd name="T20" fmla="*/ 0 w 179"/>
                <a:gd name="T21" fmla="*/ 0 h 216"/>
                <a:gd name="T22" fmla="*/ 0 w 179"/>
                <a:gd name="T23" fmla="*/ 0 h 216"/>
                <a:gd name="T24" fmla="*/ 0 w 179"/>
                <a:gd name="T25" fmla="*/ 0 h 216"/>
                <a:gd name="T26" fmla="*/ 0 w 179"/>
                <a:gd name="T27" fmla="*/ 0 h 216"/>
                <a:gd name="T28" fmla="*/ 0 w 179"/>
                <a:gd name="T29" fmla="*/ 0 h 216"/>
                <a:gd name="T30" fmla="*/ 0 w 179"/>
                <a:gd name="T31" fmla="*/ 0 h 216"/>
                <a:gd name="T32" fmla="*/ 0 w 179"/>
                <a:gd name="T33" fmla="*/ 0 h 216"/>
                <a:gd name="T34" fmla="*/ 0 w 179"/>
                <a:gd name="T35" fmla="*/ 0 h 216"/>
                <a:gd name="T36" fmla="*/ 0 w 179"/>
                <a:gd name="T37" fmla="*/ 0 h 216"/>
                <a:gd name="T38" fmla="*/ 0 w 179"/>
                <a:gd name="T39" fmla="*/ 0 h 216"/>
                <a:gd name="T40" fmla="*/ 0 w 179"/>
                <a:gd name="T41" fmla="*/ 0 h 216"/>
                <a:gd name="T42" fmla="*/ 0 w 179"/>
                <a:gd name="T43" fmla="*/ 0 h 216"/>
                <a:gd name="T44" fmla="*/ 0 w 179"/>
                <a:gd name="T45" fmla="*/ 0 h 216"/>
                <a:gd name="T46" fmla="*/ 0 w 179"/>
                <a:gd name="T47" fmla="*/ 0 h 216"/>
                <a:gd name="T48" fmla="*/ 0 w 179"/>
                <a:gd name="T49" fmla="*/ 0 h 216"/>
                <a:gd name="T50" fmla="*/ 0 w 179"/>
                <a:gd name="T51" fmla="*/ 0 h 216"/>
                <a:gd name="T52" fmla="*/ 0 w 179"/>
                <a:gd name="T53" fmla="*/ 0 h 216"/>
                <a:gd name="T54" fmla="*/ 0 w 179"/>
                <a:gd name="T55" fmla="*/ 0 h 216"/>
                <a:gd name="T56" fmla="*/ 0 w 179"/>
                <a:gd name="T57" fmla="*/ 0 h 216"/>
                <a:gd name="T58" fmla="*/ 0 w 179"/>
                <a:gd name="T59" fmla="*/ 0 h 216"/>
                <a:gd name="T60" fmla="*/ 0 w 179"/>
                <a:gd name="T61" fmla="*/ 0 h 216"/>
                <a:gd name="T62" fmla="*/ 0 w 179"/>
                <a:gd name="T63" fmla="*/ 0 h 216"/>
                <a:gd name="T64" fmla="*/ 0 w 179"/>
                <a:gd name="T65" fmla="*/ 0 h 216"/>
                <a:gd name="T66" fmla="*/ 0 w 179"/>
                <a:gd name="T67" fmla="*/ 0 h 216"/>
                <a:gd name="T68" fmla="*/ 0 w 179"/>
                <a:gd name="T69" fmla="*/ 0 h 216"/>
                <a:gd name="T70" fmla="*/ 0 w 179"/>
                <a:gd name="T71" fmla="*/ 0 h 216"/>
                <a:gd name="T72" fmla="*/ 0 w 179"/>
                <a:gd name="T73" fmla="*/ 0 h 216"/>
                <a:gd name="T74" fmla="*/ 0 w 179"/>
                <a:gd name="T75" fmla="*/ 0 h 216"/>
                <a:gd name="T76" fmla="*/ 0 w 179"/>
                <a:gd name="T77" fmla="*/ 0 h 216"/>
                <a:gd name="T78" fmla="*/ 0 w 179"/>
                <a:gd name="T79" fmla="*/ 0 h 216"/>
                <a:gd name="T80" fmla="*/ 0 w 179"/>
                <a:gd name="T81" fmla="*/ 0 h 216"/>
                <a:gd name="T82" fmla="*/ 0 w 179"/>
                <a:gd name="T83" fmla="*/ 0 h 216"/>
                <a:gd name="T84" fmla="*/ 0 w 179"/>
                <a:gd name="T85" fmla="*/ 0 h 216"/>
                <a:gd name="T86" fmla="*/ 0 w 179"/>
                <a:gd name="T87" fmla="*/ 0 h 216"/>
                <a:gd name="T88" fmla="*/ 0 w 179"/>
                <a:gd name="T89" fmla="*/ 0 h 216"/>
                <a:gd name="T90" fmla="*/ 0 w 179"/>
                <a:gd name="T91" fmla="*/ 0 h 216"/>
                <a:gd name="T92" fmla="*/ 0 w 179"/>
                <a:gd name="T93" fmla="*/ 0 h 216"/>
                <a:gd name="T94" fmla="*/ 0 w 179"/>
                <a:gd name="T95" fmla="*/ 0 h 216"/>
                <a:gd name="T96" fmla="*/ 0 w 179"/>
                <a:gd name="T97" fmla="*/ 0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
                <a:gd name="T148" fmla="*/ 0 h 216"/>
                <a:gd name="T149" fmla="*/ 179 w 179"/>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chemeClr val="bg2"/>
              </a:solidFill>
              <a:round/>
              <a:headEnd/>
              <a:tailEnd/>
            </a:ln>
          </p:spPr>
          <p:txBody>
            <a:bodyPr/>
            <a:lstStyle/>
            <a:p>
              <a:endParaRPr lang="en-US"/>
            </a:p>
          </p:txBody>
        </p:sp>
        <p:sp>
          <p:nvSpPr>
            <p:cNvPr id="28059" name="Freeform 617"/>
            <p:cNvSpPr>
              <a:spLocks/>
            </p:cNvSpPr>
            <p:nvPr/>
          </p:nvSpPr>
          <p:spPr bwMode="auto">
            <a:xfrm>
              <a:off x="4547" y="3353"/>
              <a:ext cx="14" cy="24"/>
            </a:xfrm>
            <a:custGeom>
              <a:avLst/>
              <a:gdLst>
                <a:gd name="T0" fmla="*/ 0 w 114"/>
                <a:gd name="T1" fmla="*/ 0 h 168"/>
                <a:gd name="T2" fmla="*/ 0 w 114"/>
                <a:gd name="T3" fmla="*/ 0 h 168"/>
                <a:gd name="T4" fmla="*/ 0 w 114"/>
                <a:gd name="T5" fmla="*/ 0 h 168"/>
                <a:gd name="T6" fmla="*/ 0 w 114"/>
                <a:gd name="T7" fmla="*/ 0 h 168"/>
                <a:gd name="T8" fmla="*/ 0 w 114"/>
                <a:gd name="T9" fmla="*/ 0 h 168"/>
                <a:gd name="T10" fmla="*/ 0 w 114"/>
                <a:gd name="T11" fmla="*/ 0 h 168"/>
                <a:gd name="T12" fmla="*/ 0 w 114"/>
                <a:gd name="T13" fmla="*/ 0 h 168"/>
                <a:gd name="T14" fmla="*/ 0 w 114"/>
                <a:gd name="T15" fmla="*/ 0 h 168"/>
                <a:gd name="T16" fmla="*/ 0 w 114"/>
                <a:gd name="T17" fmla="*/ 0 h 168"/>
                <a:gd name="T18" fmla="*/ 0 w 114"/>
                <a:gd name="T19" fmla="*/ 0 h 168"/>
                <a:gd name="T20" fmla="*/ 0 w 114"/>
                <a:gd name="T21" fmla="*/ 0 h 168"/>
                <a:gd name="T22" fmla="*/ 0 w 114"/>
                <a:gd name="T23" fmla="*/ 0 h 168"/>
                <a:gd name="T24" fmla="*/ 0 w 114"/>
                <a:gd name="T25" fmla="*/ 0 h 168"/>
                <a:gd name="T26" fmla="*/ 0 w 114"/>
                <a:gd name="T27" fmla="*/ 0 h 168"/>
                <a:gd name="T28" fmla="*/ 0 w 114"/>
                <a:gd name="T29" fmla="*/ 0 h 168"/>
                <a:gd name="T30" fmla="*/ 0 w 114"/>
                <a:gd name="T31" fmla="*/ 0 h 168"/>
                <a:gd name="T32" fmla="*/ 0 w 114"/>
                <a:gd name="T33" fmla="*/ 0 h 168"/>
                <a:gd name="T34" fmla="*/ 0 w 114"/>
                <a:gd name="T35" fmla="*/ 0 h 168"/>
                <a:gd name="T36" fmla="*/ 0 w 114"/>
                <a:gd name="T37" fmla="*/ 0 h 168"/>
                <a:gd name="T38" fmla="*/ 0 w 114"/>
                <a:gd name="T39" fmla="*/ 0 h 168"/>
                <a:gd name="T40" fmla="*/ 0 w 114"/>
                <a:gd name="T41" fmla="*/ 0 h 168"/>
                <a:gd name="T42" fmla="*/ 0 w 114"/>
                <a:gd name="T43" fmla="*/ 0 h 168"/>
                <a:gd name="T44" fmla="*/ 0 w 114"/>
                <a:gd name="T45" fmla="*/ 0 h 168"/>
                <a:gd name="T46" fmla="*/ 0 w 114"/>
                <a:gd name="T47" fmla="*/ 0 h 168"/>
                <a:gd name="T48" fmla="*/ 0 w 114"/>
                <a:gd name="T49" fmla="*/ 0 h 168"/>
                <a:gd name="T50" fmla="*/ 0 w 114"/>
                <a:gd name="T51" fmla="*/ 0 h 168"/>
                <a:gd name="T52" fmla="*/ 0 w 114"/>
                <a:gd name="T53" fmla="*/ 0 h 168"/>
                <a:gd name="T54" fmla="*/ 0 w 114"/>
                <a:gd name="T55" fmla="*/ 0 h 168"/>
                <a:gd name="T56" fmla="*/ 0 w 114"/>
                <a:gd name="T57" fmla="*/ 0 h 168"/>
                <a:gd name="T58" fmla="*/ 0 w 114"/>
                <a:gd name="T59" fmla="*/ 0 h 168"/>
                <a:gd name="T60" fmla="*/ 0 w 114"/>
                <a:gd name="T61" fmla="*/ 0 h 168"/>
                <a:gd name="T62" fmla="*/ 0 w 114"/>
                <a:gd name="T63" fmla="*/ 0 h 168"/>
                <a:gd name="T64" fmla="*/ 0 w 114"/>
                <a:gd name="T65" fmla="*/ 0 h 168"/>
                <a:gd name="T66" fmla="*/ 0 w 114"/>
                <a:gd name="T67" fmla="*/ 0 h 168"/>
                <a:gd name="T68" fmla="*/ 0 w 114"/>
                <a:gd name="T69" fmla="*/ 0 h 168"/>
                <a:gd name="T70" fmla="*/ 0 w 114"/>
                <a:gd name="T71" fmla="*/ 0 h 168"/>
                <a:gd name="T72" fmla="*/ 0 w 114"/>
                <a:gd name="T73" fmla="*/ 0 h 168"/>
                <a:gd name="T74" fmla="*/ 0 w 114"/>
                <a:gd name="T75" fmla="*/ 0 h 168"/>
                <a:gd name="T76" fmla="*/ 0 w 114"/>
                <a:gd name="T77" fmla="*/ 0 h 168"/>
                <a:gd name="T78" fmla="*/ 0 w 114"/>
                <a:gd name="T79" fmla="*/ 0 h 168"/>
                <a:gd name="T80" fmla="*/ 0 w 114"/>
                <a:gd name="T81" fmla="*/ 0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168"/>
                <a:gd name="T125" fmla="*/ 114 w 114"/>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60" name="Freeform 618"/>
            <p:cNvSpPr>
              <a:spLocks/>
            </p:cNvSpPr>
            <p:nvPr/>
          </p:nvSpPr>
          <p:spPr bwMode="auto">
            <a:xfrm>
              <a:off x="4494" y="3348"/>
              <a:ext cx="37" cy="50"/>
            </a:xfrm>
            <a:custGeom>
              <a:avLst/>
              <a:gdLst>
                <a:gd name="T0" fmla="*/ 0 w 289"/>
                <a:gd name="T1" fmla="*/ 0 h 351"/>
                <a:gd name="T2" fmla="*/ 0 w 289"/>
                <a:gd name="T3" fmla="*/ 0 h 351"/>
                <a:gd name="T4" fmla="*/ 0 w 289"/>
                <a:gd name="T5" fmla="*/ 0 h 351"/>
                <a:gd name="T6" fmla="*/ 0 w 289"/>
                <a:gd name="T7" fmla="*/ 0 h 351"/>
                <a:gd name="T8" fmla="*/ 0 w 289"/>
                <a:gd name="T9" fmla="*/ 0 h 351"/>
                <a:gd name="T10" fmla="*/ 0 w 289"/>
                <a:gd name="T11" fmla="*/ 0 h 351"/>
                <a:gd name="T12" fmla="*/ 0 w 289"/>
                <a:gd name="T13" fmla="*/ 0 h 351"/>
                <a:gd name="T14" fmla="*/ 0 w 289"/>
                <a:gd name="T15" fmla="*/ 0 h 351"/>
                <a:gd name="T16" fmla="*/ 0 w 289"/>
                <a:gd name="T17" fmla="*/ 0 h 351"/>
                <a:gd name="T18" fmla="*/ 0 w 289"/>
                <a:gd name="T19" fmla="*/ 0 h 351"/>
                <a:gd name="T20" fmla="*/ 0 w 289"/>
                <a:gd name="T21" fmla="*/ 0 h 351"/>
                <a:gd name="T22" fmla="*/ 0 w 289"/>
                <a:gd name="T23" fmla="*/ 0 h 351"/>
                <a:gd name="T24" fmla="*/ 0 w 289"/>
                <a:gd name="T25" fmla="*/ 0 h 351"/>
                <a:gd name="T26" fmla="*/ 0 w 289"/>
                <a:gd name="T27" fmla="*/ 0 h 351"/>
                <a:gd name="T28" fmla="*/ 0 w 289"/>
                <a:gd name="T29" fmla="*/ 0 h 351"/>
                <a:gd name="T30" fmla="*/ 0 w 289"/>
                <a:gd name="T31" fmla="*/ 0 h 351"/>
                <a:gd name="T32" fmla="*/ 0 w 289"/>
                <a:gd name="T33" fmla="*/ 0 h 351"/>
                <a:gd name="T34" fmla="*/ 0 w 289"/>
                <a:gd name="T35" fmla="*/ 0 h 351"/>
                <a:gd name="T36" fmla="*/ 0 w 289"/>
                <a:gd name="T37" fmla="*/ 0 h 351"/>
                <a:gd name="T38" fmla="*/ 0 w 289"/>
                <a:gd name="T39" fmla="*/ 0 h 351"/>
                <a:gd name="T40" fmla="*/ 0 w 289"/>
                <a:gd name="T41" fmla="*/ 0 h 351"/>
                <a:gd name="T42" fmla="*/ 0 w 289"/>
                <a:gd name="T43" fmla="*/ 0 h 351"/>
                <a:gd name="T44" fmla="*/ 0 w 289"/>
                <a:gd name="T45" fmla="*/ 0 h 351"/>
                <a:gd name="T46" fmla="*/ 0 w 289"/>
                <a:gd name="T47" fmla="*/ 0 h 351"/>
                <a:gd name="T48" fmla="*/ 0 w 289"/>
                <a:gd name="T49" fmla="*/ 0 h 351"/>
                <a:gd name="T50" fmla="*/ 0 w 289"/>
                <a:gd name="T51" fmla="*/ 0 h 351"/>
                <a:gd name="T52" fmla="*/ 0 w 289"/>
                <a:gd name="T53" fmla="*/ 0 h 351"/>
                <a:gd name="T54" fmla="*/ 0 w 289"/>
                <a:gd name="T55" fmla="*/ 0 h 351"/>
                <a:gd name="T56" fmla="*/ 0 w 289"/>
                <a:gd name="T57" fmla="*/ 0 h 351"/>
                <a:gd name="T58" fmla="*/ 0 w 289"/>
                <a:gd name="T59" fmla="*/ 0 h 351"/>
                <a:gd name="T60" fmla="*/ 0 w 289"/>
                <a:gd name="T61" fmla="*/ 0 h 351"/>
                <a:gd name="T62" fmla="*/ 0 w 289"/>
                <a:gd name="T63" fmla="*/ 0 h 351"/>
                <a:gd name="T64" fmla="*/ 0 w 289"/>
                <a:gd name="T65" fmla="*/ 0 h 351"/>
                <a:gd name="T66" fmla="*/ 0 w 289"/>
                <a:gd name="T67" fmla="*/ 0 h 351"/>
                <a:gd name="T68" fmla="*/ 0 w 289"/>
                <a:gd name="T69" fmla="*/ 0 h 351"/>
                <a:gd name="T70" fmla="*/ 0 w 289"/>
                <a:gd name="T71" fmla="*/ 0 h 351"/>
                <a:gd name="T72" fmla="*/ 0 w 289"/>
                <a:gd name="T73" fmla="*/ 0 h 351"/>
                <a:gd name="T74" fmla="*/ 0 w 289"/>
                <a:gd name="T75" fmla="*/ 0 h 351"/>
                <a:gd name="T76" fmla="*/ 0 w 289"/>
                <a:gd name="T77" fmla="*/ 0 h 351"/>
                <a:gd name="T78" fmla="*/ 0 w 289"/>
                <a:gd name="T79" fmla="*/ 0 h 351"/>
                <a:gd name="T80" fmla="*/ 0 w 289"/>
                <a:gd name="T81" fmla="*/ 0 h 351"/>
                <a:gd name="T82" fmla="*/ 0 w 289"/>
                <a:gd name="T83" fmla="*/ 0 h 351"/>
                <a:gd name="T84" fmla="*/ 0 w 289"/>
                <a:gd name="T85" fmla="*/ 0 h 351"/>
                <a:gd name="T86" fmla="*/ 0 w 289"/>
                <a:gd name="T87" fmla="*/ 0 h 3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1"/>
                <a:gd name="T134" fmla="*/ 289 w 289"/>
                <a:gd name="T135" fmla="*/ 351 h 3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61" name="Freeform 619"/>
            <p:cNvSpPr>
              <a:spLocks/>
            </p:cNvSpPr>
            <p:nvPr/>
          </p:nvSpPr>
          <p:spPr bwMode="auto">
            <a:xfrm>
              <a:off x="4545" y="3346"/>
              <a:ext cx="32" cy="34"/>
            </a:xfrm>
            <a:custGeom>
              <a:avLst/>
              <a:gdLst>
                <a:gd name="T0" fmla="*/ 0 w 254"/>
                <a:gd name="T1" fmla="*/ 0 h 234"/>
                <a:gd name="T2" fmla="*/ 0 w 254"/>
                <a:gd name="T3" fmla="*/ 0 h 234"/>
                <a:gd name="T4" fmla="*/ 0 w 254"/>
                <a:gd name="T5" fmla="*/ 0 h 234"/>
                <a:gd name="T6" fmla="*/ 0 w 254"/>
                <a:gd name="T7" fmla="*/ 0 h 234"/>
                <a:gd name="T8" fmla="*/ 0 w 254"/>
                <a:gd name="T9" fmla="*/ 0 h 234"/>
                <a:gd name="T10" fmla="*/ 0 w 254"/>
                <a:gd name="T11" fmla="*/ 0 h 234"/>
                <a:gd name="T12" fmla="*/ 0 w 254"/>
                <a:gd name="T13" fmla="*/ 0 h 234"/>
                <a:gd name="T14" fmla="*/ 0 w 254"/>
                <a:gd name="T15" fmla="*/ 0 h 234"/>
                <a:gd name="T16" fmla="*/ 0 w 254"/>
                <a:gd name="T17" fmla="*/ 0 h 234"/>
                <a:gd name="T18" fmla="*/ 0 w 254"/>
                <a:gd name="T19" fmla="*/ 0 h 234"/>
                <a:gd name="T20" fmla="*/ 0 w 254"/>
                <a:gd name="T21" fmla="*/ 0 h 234"/>
                <a:gd name="T22" fmla="*/ 0 w 254"/>
                <a:gd name="T23" fmla="*/ 0 h 234"/>
                <a:gd name="T24" fmla="*/ 0 w 254"/>
                <a:gd name="T25" fmla="*/ 0 h 234"/>
                <a:gd name="T26" fmla="*/ 0 w 254"/>
                <a:gd name="T27" fmla="*/ 0 h 234"/>
                <a:gd name="T28" fmla="*/ 0 w 254"/>
                <a:gd name="T29" fmla="*/ 0 h 234"/>
                <a:gd name="T30" fmla="*/ 0 w 254"/>
                <a:gd name="T31" fmla="*/ 0 h 234"/>
                <a:gd name="T32" fmla="*/ 0 w 254"/>
                <a:gd name="T33" fmla="*/ 0 h 234"/>
                <a:gd name="T34" fmla="*/ 0 w 254"/>
                <a:gd name="T35" fmla="*/ 0 h 234"/>
                <a:gd name="T36" fmla="*/ 0 w 254"/>
                <a:gd name="T37" fmla="*/ 0 h 234"/>
                <a:gd name="T38" fmla="*/ 0 w 254"/>
                <a:gd name="T39" fmla="*/ 0 h 234"/>
                <a:gd name="T40" fmla="*/ 0 w 254"/>
                <a:gd name="T41" fmla="*/ 0 h 234"/>
                <a:gd name="T42" fmla="*/ 0 w 254"/>
                <a:gd name="T43" fmla="*/ 0 h 234"/>
                <a:gd name="T44" fmla="*/ 0 w 254"/>
                <a:gd name="T45" fmla="*/ 0 h 234"/>
                <a:gd name="T46" fmla="*/ 0 w 254"/>
                <a:gd name="T47" fmla="*/ 0 h 234"/>
                <a:gd name="T48" fmla="*/ 0 w 254"/>
                <a:gd name="T49" fmla="*/ 0 h 234"/>
                <a:gd name="T50" fmla="*/ 0 w 254"/>
                <a:gd name="T51" fmla="*/ 0 h 234"/>
                <a:gd name="T52" fmla="*/ 0 w 254"/>
                <a:gd name="T53" fmla="*/ 0 h 234"/>
                <a:gd name="T54" fmla="*/ 0 w 254"/>
                <a:gd name="T55" fmla="*/ 0 h 234"/>
                <a:gd name="T56" fmla="*/ 0 w 254"/>
                <a:gd name="T57" fmla="*/ 0 h 234"/>
                <a:gd name="T58" fmla="*/ 0 w 254"/>
                <a:gd name="T59" fmla="*/ 0 h 234"/>
                <a:gd name="T60" fmla="*/ 0 w 254"/>
                <a:gd name="T61" fmla="*/ 0 h 234"/>
                <a:gd name="T62" fmla="*/ 0 w 254"/>
                <a:gd name="T63" fmla="*/ 0 h 234"/>
                <a:gd name="T64" fmla="*/ 0 w 254"/>
                <a:gd name="T65" fmla="*/ 0 h 234"/>
                <a:gd name="T66" fmla="*/ 0 w 254"/>
                <a:gd name="T67" fmla="*/ 0 h 234"/>
                <a:gd name="T68" fmla="*/ 0 w 254"/>
                <a:gd name="T69" fmla="*/ 0 h 234"/>
                <a:gd name="T70" fmla="*/ 0 w 254"/>
                <a:gd name="T71" fmla="*/ 0 h 234"/>
                <a:gd name="T72" fmla="*/ 0 w 254"/>
                <a:gd name="T73" fmla="*/ 0 h 234"/>
                <a:gd name="T74" fmla="*/ 0 w 254"/>
                <a:gd name="T75" fmla="*/ 0 h 234"/>
                <a:gd name="T76" fmla="*/ 0 w 254"/>
                <a:gd name="T77" fmla="*/ 0 h 234"/>
                <a:gd name="T78" fmla="*/ 0 w 254"/>
                <a:gd name="T79" fmla="*/ 0 h 234"/>
                <a:gd name="T80" fmla="*/ 0 w 254"/>
                <a:gd name="T81" fmla="*/ 0 h 234"/>
                <a:gd name="T82" fmla="*/ 0 w 254"/>
                <a:gd name="T83" fmla="*/ 0 h 234"/>
                <a:gd name="T84" fmla="*/ 0 w 254"/>
                <a:gd name="T85" fmla="*/ 0 h 234"/>
                <a:gd name="T86" fmla="*/ 0 w 254"/>
                <a:gd name="T87" fmla="*/ 0 h 234"/>
                <a:gd name="T88" fmla="*/ 0 w 254"/>
                <a:gd name="T89" fmla="*/ 0 h 234"/>
                <a:gd name="T90" fmla="*/ 0 w 254"/>
                <a:gd name="T91" fmla="*/ 0 h 234"/>
                <a:gd name="T92" fmla="*/ 0 w 254"/>
                <a:gd name="T93" fmla="*/ 0 h 234"/>
                <a:gd name="T94" fmla="*/ 0 w 254"/>
                <a:gd name="T95" fmla="*/ 0 h 234"/>
                <a:gd name="T96" fmla="*/ 0 w 254"/>
                <a:gd name="T97" fmla="*/ 0 h 234"/>
                <a:gd name="T98" fmla="*/ 0 w 254"/>
                <a:gd name="T99" fmla="*/ 0 h 234"/>
                <a:gd name="T100" fmla="*/ 0 w 254"/>
                <a:gd name="T101" fmla="*/ 0 h 234"/>
                <a:gd name="T102" fmla="*/ 0 w 254"/>
                <a:gd name="T103" fmla="*/ 0 h 234"/>
                <a:gd name="T104" fmla="*/ 0 w 254"/>
                <a:gd name="T105" fmla="*/ 0 h 234"/>
                <a:gd name="T106" fmla="*/ 0 w 254"/>
                <a:gd name="T107" fmla="*/ 0 h 234"/>
                <a:gd name="T108" fmla="*/ 0 w 254"/>
                <a:gd name="T109" fmla="*/ 0 h 234"/>
                <a:gd name="T110" fmla="*/ 0 w 254"/>
                <a:gd name="T111" fmla="*/ 0 h 234"/>
                <a:gd name="T112" fmla="*/ 0 w 254"/>
                <a:gd name="T113" fmla="*/ 0 h 234"/>
                <a:gd name="T114" fmla="*/ 0 w 254"/>
                <a:gd name="T115" fmla="*/ 0 h 234"/>
                <a:gd name="T116" fmla="*/ 0 w 254"/>
                <a:gd name="T117" fmla="*/ 0 h 234"/>
                <a:gd name="T118" fmla="*/ 0 w 254"/>
                <a:gd name="T119" fmla="*/ 0 h 234"/>
                <a:gd name="T120" fmla="*/ 0 w 254"/>
                <a:gd name="T121" fmla="*/ 0 h 2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
                <a:gd name="T184" fmla="*/ 0 h 234"/>
                <a:gd name="T185" fmla="*/ 254 w 254"/>
                <a:gd name="T186" fmla="*/ 234 h 2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62" name="Freeform 620"/>
            <p:cNvSpPr>
              <a:spLocks/>
            </p:cNvSpPr>
            <p:nvPr/>
          </p:nvSpPr>
          <p:spPr bwMode="auto">
            <a:xfrm>
              <a:off x="4481" y="3362"/>
              <a:ext cx="13" cy="31"/>
            </a:xfrm>
            <a:custGeom>
              <a:avLst/>
              <a:gdLst>
                <a:gd name="T0" fmla="*/ 0 w 103"/>
                <a:gd name="T1" fmla="*/ 0 h 221"/>
                <a:gd name="T2" fmla="*/ 0 w 103"/>
                <a:gd name="T3" fmla="*/ 0 h 221"/>
                <a:gd name="T4" fmla="*/ 0 w 103"/>
                <a:gd name="T5" fmla="*/ 0 h 221"/>
                <a:gd name="T6" fmla="*/ 0 w 103"/>
                <a:gd name="T7" fmla="*/ 0 h 221"/>
                <a:gd name="T8" fmla="*/ 0 w 103"/>
                <a:gd name="T9" fmla="*/ 0 h 221"/>
                <a:gd name="T10" fmla="*/ 0 w 103"/>
                <a:gd name="T11" fmla="*/ 0 h 221"/>
                <a:gd name="T12" fmla="*/ 0 w 103"/>
                <a:gd name="T13" fmla="*/ 0 h 221"/>
                <a:gd name="T14" fmla="*/ 0 w 103"/>
                <a:gd name="T15" fmla="*/ 0 h 221"/>
                <a:gd name="T16" fmla="*/ 0 w 103"/>
                <a:gd name="T17" fmla="*/ 0 h 221"/>
                <a:gd name="T18" fmla="*/ 0 w 103"/>
                <a:gd name="T19" fmla="*/ 0 h 221"/>
                <a:gd name="T20" fmla="*/ 0 w 103"/>
                <a:gd name="T21" fmla="*/ 0 h 221"/>
                <a:gd name="T22" fmla="*/ 0 w 103"/>
                <a:gd name="T23" fmla="*/ 0 h 221"/>
                <a:gd name="T24" fmla="*/ 0 w 103"/>
                <a:gd name="T25" fmla="*/ 0 h 221"/>
                <a:gd name="T26" fmla="*/ 0 w 103"/>
                <a:gd name="T27" fmla="*/ 0 h 221"/>
                <a:gd name="T28" fmla="*/ 0 w 103"/>
                <a:gd name="T29" fmla="*/ 0 h 221"/>
                <a:gd name="T30" fmla="*/ 0 w 103"/>
                <a:gd name="T31" fmla="*/ 0 h 221"/>
                <a:gd name="T32" fmla="*/ 0 w 103"/>
                <a:gd name="T33" fmla="*/ 0 h 221"/>
                <a:gd name="T34" fmla="*/ 0 w 103"/>
                <a:gd name="T35" fmla="*/ 0 h 221"/>
                <a:gd name="T36" fmla="*/ 0 w 103"/>
                <a:gd name="T37" fmla="*/ 0 h 221"/>
                <a:gd name="T38" fmla="*/ 0 w 103"/>
                <a:gd name="T39" fmla="*/ 0 h 221"/>
                <a:gd name="T40" fmla="*/ 0 w 103"/>
                <a:gd name="T41" fmla="*/ 0 h 221"/>
                <a:gd name="T42" fmla="*/ 0 w 103"/>
                <a:gd name="T43" fmla="*/ 0 h 221"/>
                <a:gd name="T44" fmla="*/ 0 w 103"/>
                <a:gd name="T45" fmla="*/ 0 h 221"/>
                <a:gd name="T46" fmla="*/ 0 w 103"/>
                <a:gd name="T47" fmla="*/ 0 h 221"/>
                <a:gd name="T48" fmla="*/ 0 w 103"/>
                <a:gd name="T49" fmla="*/ 0 h 221"/>
                <a:gd name="T50" fmla="*/ 0 w 103"/>
                <a:gd name="T51" fmla="*/ 0 h 221"/>
                <a:gd name="T52" fmla="*/ 0 w 103"/>
                <a:gd name="T53" fmla="*/ 0 h 221"/>
                <a:gd name="T54" fmla="*/ 0 w 103"/>
                <a:gd name="T55" fmla="*/ 0 h 221"/>
                <a:gd name="T56" fmla="*/ 0 w 103"/>
                <a:gd name="T57" fmla="*/ 0 h 221"/>
                <a:gd name="T58" fmla="*/ 0 w 103"/>
                <a:gd name="T59" fmla="*/ 0 h 221"/>
                <a:gd name="T60" fmla="*/ 0 w 103"/>
                <a:gd name="T61" fmla="*/ 0 h 221"/>
                <a:gd name="T62" fmla="*/ 0 w 103"/>
                <a:gd name="T63" fmla="*/ 0 h 221"/>
                <a:gd name="T64" fmla="*/ 0 w 103"/>
                <a:gd name="T65" fmla="*/ 0 h 221"/>
                <a:gd name="T66" fmla="*/ 0 w 103"/>
                <a:gd name="T67" fmla="*/ 0 h 221"/>
                <a:gd name="T68" fmla="*/ 0 w 103"/>
                <a:gd name="T69" fmla="*/ 0 h 221"/>
                <a:gd name="T70" fmla="*/ 0 w 103"/>
                <a:gd name="T71" fmla="*/ 0 h 221"/>
                <a:gd name="T72" fmla="*/ 0 w 103"/>
                <a:gd name="T73" fmla="*/ 0 h 221"/>
                <a:gd name="T74" fmla="*/ 0 w 103"/>
                <a:gd name="T75" fmla="*/ 0 h 221"/>
                <a:gd name="T76" fmla="*/ 0 w 103"/>
                <a:gd name="T77" fmla="*/ 0 h 221"/>
                <a:gd name="T78" fmla="*/ 0 w 103"/>
                <a:gd name="T79" fmla="*/ 0 h 221"/>
                <a:gd name="T80" fmla="*/ 0 w 103"/>
                <a:gd name="T81" fmla="*/ 0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1"/>
                <a:gd name="T125" fmla="*/ 103 w 103"/>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63" name="Freeform 621"/>
            <p:cNvSpPr>
              <a:spLocks/>
            </p:cNvSpPr>
            <p:nvPr/>
          </p:nvSpPr>
          <p:spPr bwMode="auto">
            <a:xfrm>
              <a:off x="4571" y="3344"/>
              <a:ext cx="28" cy="41"/>
            </a:xfrm>
            <a:custGeom>
              <a:avLst/>
              <a:gdLst>
                <a:gd name="T0" fmla="*/ 0 w 221"/>
                <a:gd name="T1" fmla="*/ 0 h 288"/>
                <a:gd name="T2" fmla="*/ 0 w 221"/>
                <a:gd name="T3" fmla="*/ 0 h 288"/>
                <a:gd name="T4" fmla="*/ 0 w 221"/>
                <a:gd name="T5" fmla="*/ 0 h 288"/>
                <a:gd name="T6" fmla="*/ 0 w 221"/>
                <a:gd name="T7" fmla="*/ 0 h 288"/>
                <a:gd name="T8" fmla="*/ 0 w 221"/>
                <a:gd name="T9" fmla="*/ 0 h 288"/>
                <a:gd name="T10" fmla="*/ 0 w 221"/>
                <a:gd name="T11" fmla="*/ 0 h 288"/>
                <a:gd name="T12" fmla="*/ 0 w 221"/>
                <a:gd name="T13" fmla="*/ 0 h 288"/>
                <a:gd name="T14" fmla="*/ 0 w 221"/>
                <a:gd name="T15" fmla="*/ 0 h 288"/>
                <a:gd name="T16" fmla="*/ 0 w 221"/>
                <a:gd name="T17" fmla="*/ 0 h 288"/>
                <a:gd name="T18" fmla="*/ 0 w 221"/>
                <a:gd name="T19" fmla="*/ 0 h 288"/>
                <a:gd name="T20" fmla="*/ 0 w 221"/>
                <a:gd name="T21" fmla="*/ 0 h 288"/>
                <a:gd name="T22" fmla="*/ 0 w 221"/>
                <a:gd name="T23" fmla="*/ 0 h 288"/>
                <a:gd name="T24" fmla="*/ 0 w 221"/>
                <a:gd name="T25" fmla="*/ 0 h 288"/>
                <a:gd name="T26" fmla="*/ 0 w 221"/>
                <a:gd name="T27" fmla="*/ 0 h 288"/>
                <a:gd name="T28" fmla="*/ 0 w 221"/>
                <a:gd name="T29" fmla="*/ 0 h 288"/>
                <a:gd name="T30" fmla="*/ 0 w 221"/>
                <a:gd name="T31" fmla="*/ 0 h 288"/>
                <a:gd name="T32" fmla="*/ 0 w 221"/>
                <a:gd name="T33" fmla="*/ 0 h 288"/>
                <a:gd name="T34" fmla="*/ 0 w 221"/>
                <a:gd name="T35" fmla="*/ 0 h 288"/>
                <a:gd name="T36" fmla="*/ 0 w 221"/>
                <a:gd name="T37" fmla="*/ 0 h 288"/>
                <a:gd name="T38" fmla="*/ 0 w 221"/>
                <a:gd name="T39" fmla="*/ 0 h 288"/>
                <a:gd name="T40" fmla="*/ 0 w 221"/>
                <a:gd name="T41" fmla="*/ 0 h 288"/>
                <a:gd name="T42" fmla="*/ 0 w 221"/>
                <a:gd name="T43" fmla="*/ 0 h 288"/>
                <a:gd name="T44" fmla="*/ 0 w 221"/>
                <a:gd name="T45" fmla="*/ 0 h 288"/>
                <a:gd name="T46" fmla="*/ 0 w 221"/>
                <a:gd name="T47" fmla="*/ 0 h 288"/>
                <a:gd name="T48" fmla="*/ 0 w 221"/>
                <a:gd name="T49" fmla="*/ 0 h 288"/>
                <a:gd name="T50" fmla="*/ 0 w 221"/>
                <a:gd name="T51" fmla="*/ 0 h 288"/>
                <a:gd name="T52" fmla="*/ 0 w 221"/>
                <a:gd name="T53" fmla="*/ 0 h 288"/>
                <a:gd name="T54" fmla="*/ 0 w 221"/>
                <a:gd name="T55" fmla="*/ 0 h 288"/>
                <a:gd name="T56" fmla="*/ 0 w 221"/>
                <a:gd name="T57" fmla="*/ 0 h 288"/>
                <a:gd name="T58" fmla="*/ 0 w 221"/>
                <a:gd name="T59" fmla="*/ 0 h 288"/>
                <a:gd name="T60" fmla="*/ 0 w 221"/>
                <a:gd name="T61" fmla="*/ 0 h 288"/>
                <a:gd name="T62" fmla="*/ 0 w 221"/>
                <a:gd name="T63" fmla="*/ 0 h 288"/>
                <a:gd name="T64" fmla="*/ 0 w 221"/>
                <a:gd name="T65" fmla="*/ 0 h 288"/>
                <a:gd name="T66" fmla="*/ 0 w 221"/>
                <a:gd name="T67" fmla="*/ 0 h 288"/>
                <a:gd name="T68" fmla="*/ 0 w 221"/>
                <a:gd name="T69" fmla="*/ 0 h 288"/>
                <a:gd name="T70" fmla="*/ 0 w 221"/>
                <a:gd name="T71" fmla="*/ 0 h 288"/>
                <a:gd name="T72" fmla="*/ 0 w 221"/>
                <a:gd name="T73" fmla="*/ 0 h 288"/>
                <a:gd name="T74" fmla="*/ 0 w 221"/>
                <a:gd name="T75" fmla="*/ 0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1"/>
                <a:gd name="T115" fmla="*/ 0 h 288"/>
                <a:gd name="T116" fmla="*/ 221 w 221"/>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64" name="Freeform 622"/>
            <p:cNvSpPr>
              <a:spLocks/>
            </p:cNvSpPr>
            <p:nvPr/>
          </p:nvSpPr>
          <p:spPr bwMode="auto">
            <a:xfrm>
              <a:off x="4541" y="3392"/>
              <a:ext cx="9" cy="25"/>
            </a:xfrm>
            <a:custGeom>
              <a:avLst/>
              <a:gdLst>
                <a:gd name="T0" fmla="*/ 0 w 74"/>
                <a:gd name="T1" fmla="*/ 0 h 174"/>
                <a:gd name="T2" fmla="*/ 0 w 74"/>
                <a:gd name="T3" fmla="*/ 0 h 174"/>
                <a:gd name="T4" fmla="*/ 0 w 74"/>
                <a:gd name="T5" fmla="*/ 0 h 174"/>
                <a:gd name="T6" fmla="*/ 0 w 74"/>
                <a:gd name="T7" fmla="*/ 0 h 174"/>
                <a:gd name="T8" fmla="*/ 0 w 74"/>
                <a:gd name="T9" fmla="*/ 0 h 174"/>
                <a:gd name="T10" fmla="*/ 0 w 74"/>
                <a:gd name="T11" fmla="*/ 0 h 174"/>
                <a:gd name="T12" fmla="*/ 0 w 74"/>
                <a:gd name="T13" fmla="*/ 0 h 174"/>
                <a:gd name="T14" fmla="*/ 0 w 74"/>
                <a:gd name="T15" fmla="*/ 0 h 174"/>
                <a:gd name="T16" fmla="*/ 0 w 74"/>
                <a:gd name="T17" fmla="*/ 0 h 174"/>
                <a:gd name="T18" fmla="*/ 0 w 74"/>
                <a:gd name="T19" fmla="*/ 0 h 174"/>
                <a:gd name="T20" fmla="*/ 0 w 74"/>
                <a:gd name="T21" fmla="*/ 0 h 174"/>
                <a:gd name="T22" fmla="*/ 0 w 74"/>
                <a:gd name="T23" fmla="*/ 0 h 174"/>
                <a:gd name="T24" fmla="*/ 0 w 74"/>
                <a:gd name="T25" fmla="*/ 0 h 174"/>
                <a:gd name="T26" fmla="*/ 0 w 74"/>
                <a:gd name="T27" fmla="*/ 0 h 174"/>
                <a:gd name="T28" fmla="*/ 0 w 74"/>
                <a:gd name="T29" fmla="*/ 0 h 174"/>
                <a:gd name="T30" fmla="*/ 0 w 74"/>
                <a:gd name="T31" fmla="*/ 0 h 174"/>
                <a:gd name="T32" fmla="*/ 0 w 74"/>
                <a:gd name="T33" fmla="*/ 0 h 174"/>
                <a:gd name="T34" fmla="*/ 0 w 74"/>
                <a:gd name="T35" fmla="*/ 0 h 174"/>
                <a:gd name="T36" fmla="*/ 0 w 74"/>
                <a:gd name="T37" fmla="*/ 0 h 174"/>
                <a:gd name="T38" fmla="*/ 0 w 74"/>
                <a:gd name="T39" fmla="*/ 0 h 174"/>
                <a:gd name="T40" fmla="*/ 0 w 74"/>
                <a:gd name="T41" fmla="*/ 0 h 174"/>
                <a:gd name="T42" fmla="*/ 0 w 74"/>
                <a:gd name="T43" fmla="*/ 0 h 174"/>
                <a:gd name="T44" fmla="*/ 0 w 74"/>
                <a:gd name="T45" fmla="*/ 0 h 174"/>
                <a:gd name="T46" fmla="*/ 0 w 74"/>
                <a:gd name="T47" fmla="*/ 0 h 174"/>
                <a:gd name="T48" fmla="*/ 0 w 74"/>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174"/>
                <a:gd name="T77" fmla="*/ 74 w 7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65" name="Freeform 623"/>
            <p:cNvSpPr>
              <a:spLocks/>
            </p:cNvSpPr>
            <p:nvPr/>
          </p:nvSpPr>
          <p:spPr bwMode="auto">
            <a:xfrm>
              <a:off x="4537" y="3379"/>
              <a:ext cx="5" cy="12"/>
            </a:xfrm>
            <a:custGeom>
              <a:avLst/>
              <a:gdLst>
                <a:gd name="T0" fmla="*/ 0 w 39"/>
                <a:gd name="T1" fmla="*/ 0 h 87"/>
                <a:gd name="T2" fmla="*/ 0 w 39"/>
                <a:gd name="T3" fmla="*/ 0 h 87"/>
                <a:gd name="T4" fmla="*/ 0 w 39"/>
                <a:gd name="T5" fmla="*/ 0 h 87"/>
                <a:gd name="T6" fmla="*/ 0 w 39"/>
                <a:gd name="T7" fmla="*/ 0 h 87"/>
                <a:gd name="T8" fmla="*/ 0 w 39"/>
                <a:gd name="T9" fmla="*/ 0 h 87"/>
                <a:gd name="T10" fmla="*/ 0 w 39"/>
                <a:gd name="T11" fmla="*/ 0 h 87"/>
                <a:gd name="T12" fmla="*/ 0 w 39"/>
                <a:gd name="T13" fmla="*/ 0 h 87"/>
                <a:gd name="T14" fmla="*/ 0 w 39"/>
                <a:gd name="T15" fmla="*/ 0 h 87"/>
                <a:gd name="T16" fmla="*/ 0 w 39"/>
                <a:gd name="T17" fmla="*/ 0 h 87"/>
                <a:gd name="T18" fmla="*/ 0 w 39"/>
                <a:gd name="T19" fmla="*/ 0 h 87"/>
                <a:gd name="T20" fmla="*/ 0 w 39"/>
                <a:gd name="T21" fmla="*/ 0 h 87"/>
                <a:gd name="T22" fmla="*/ 0 w 39"/>
                <a:gd name="T23" fmla="*/ 0 h 87"/>
                <a:gd name="T24" fmla="*/ 0 w 39"/>
                <a:gd name="T25" fmla="*/ 0 h 87"/>
                <a:gd name="T26" fmla="*/ 0 w 39"/>
                <a:gd name="T27" fmla="*/ 0 h 87"/>
                <a:gd name="T28" fmla="*/ 0 w 39"/>
                <a:gd name="T29" fmla="*/ 0 h 87"/>
                <a:gd name="T30" fmla="*/ 0 w 39"/>
                <a:gd name="T31" fmla="*/ 0 h 87"/>
                <a:gd name="T32" fmla="*/ 0 w 39"/>
                <a:gd name="T33" fmla="*/ 0 h 87"/>
                <a:gd name="T34" fmla="*/ 0 w 39"/>
                <a:gd name="T35" fmla="*/ 0 h 87"/>
                <a:gd name="T36" fmla="*/ 0 w 39"/>
                <a:gd name="T37" fmla="*/ 0 h 87"/>
                <a:gd name="T38" fmla="*/ 0 w 39"/>
                <a:gd name="T39" fmla="*/ 0 h 87"/>
                <a:gd name="T40" fmla="*/ 0 w 39"/>
                <a:gd name="T41" fmla="*/ 0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87"/>
                <a:gd name="T65" fmla="*/ 39 w 39"/>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66" name="Freeform 624"/>
            <p:cNvSpPr>
              <a:spLocks/>
            </p:cNvSpPr>
            <p:nvPr/>
          </p:nvSpPr>
          <p:spPr bwMode="auto">
            <a:xfrm>
              <a:off x="4533" y="3370"/>
              <a:ext cx="4" cy="7"/>
            </a:xfrm>
            <a:custGeom>
              <a:avLst/>
              <a:gdLst>
                <a:gd name="T0" fmla="*/ 0 w 34"/>
                <a:gd name="T1" fmla="*/ 0 h 51"/>
                <a:gd name="T2" fmla="*/ 0 w 34"/>
                <a:gd name="T3" fmla="*/ 0 h 51"/>
                <a:gd name="T4" fmla="*/ 0 w 34"/>
                <a:gd name="T5" fmla="*/ 0 h 51"/>
                <a:gd name="T6" fmla="*/ 0 w 34"/>
                <a:gd name="T7" fmla="*/ 0 h 51"/>
                <a:gd name="T8" fmla="*/ 0 w 34"/>
                <a:gd name="T9" fmla="*/ 0 h 51"/>
                <a:gd name="T10" fmla="*/ 0 w 34"/>
                <a:gd name="T11" fmla="*/ 0 h 51"/>
                <a:gd name="T12" fmla="*/ 0 w 34"/>
                <a:gd name="T13" fmla="*/ 0 h 51"/>
                <a:gd name="T14" fmla="*/ 0 w 34"/>
                <a:gd name="T15" fmla="*/ 0 h 51"/>
                <a:gd name="T16" fmla="*/ 0 w 34"/>
                <a:gd name="T17" fmla="*/ 0 h 51"/>
                <a:gd name="T18" fmla="*/ 0 w 34"/>
                <a:gd name="T19" fmla="*/ 0 h 51"/>
                <a:gd name="T20" fmla="*/ 0 w 34"/>
                <a:gd name="T21" fmla="*/ 0 h 51"/>
                <a:gd name="T22" fmla="*/ 0 w 34"/>
                <a:gd name="T23" fmla="*/ 0 h 51"/>
                <a:gd name="T24" fmla="*/ 0 w 34"/>
                <a:gd name="T25" fmla="*/ 0 h 51"/>
                <a:gd name="T26" fmla="*/ 0 w 34"/>
                <a:gd name="T27" fmla="*/ 0 h 51"/>
                <a:gd name="T28" fmla="*/ 0 w 34"/>
                <a:gd name="T29" fmla="*/ 0 h 51"/>
                <a:gd name="T30" fmla="*/ 0 w 34"/>
                <a:gd name="T31" fmla="*/ 0 h 51"/>
                <a:gd name="T32" fmla="*/ 0 w 34"/>
                <a:gd name="T33" fmla="*/ 0 h 51"/>
                <a:gd name="T34" fmla="*/ 0 w 34"/>
                <a:gd name="T35" fmla="*/ 0 h 51"/>
                <a:gd name="T36" fmla="*/ 0 w 34"/>
                <a:gd name="T37" fmla="*/ 0 h 51"/>
                <a:gd name="T38" fmla="*/ 0 w 34"/>
                <a:gd name="T39" fmla="*/ 0 h 51"/>
                <a:gd name="T40" fmla="*/ 0 w 34"/>
                <a:gd name="T41" fmla="*/ 0 h 51"/>
                <a:gd name="T42" fmla="*/ 0 w 34"/>
                <a:gd name="T43" fmla="*/ 0 h 51"/>
                <a:gd name="T44" fmla="*/ 0 w 34"/>
                <a:gd name="T45" fmla="*/ 0 h 51"/>
                <a:gd name="T46" fmla="*/ 0 w 34"/>
                <a:gd name="T47" fmla="*/ 0 h 51"/>
                <a:gd name="T48" fmla="*/ 0 w 34"/>
                <a:gd name="T49" fmla="*/ 0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51"/>
                <a:gd name="T77" fmla="*/ 34 w 3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51">
                  <a:moveTo>
                    <a:pt x="18" y="7"/>
                  </a:move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67" name="Freeform 625"/>
            <p:cNvSpPr>
              <a:spLocks/>
            </p:cNvSpPr>
            <p:nvPr/>
          </p:nvSpPr>
          <p:spPr bwMode="auto">
            <a:xfrm>
              <a:off x="4529" y="3364"/>
              <a:ext cx="6" cy="4"/>
            </a:xfrm>
            <a:custGeom>
              <a:avLst/>
              <a:gdLst>
                <a:gd name="T0" fmla="*/ 0 w 46"/>
                <a:gd name="T1" fmla="*/ 0 h 33"/>
                <a:gd name="T2" fmla="*/ 0 w 46"/>
                <a:gd name="T3" fmla="*/ 0 h 33"/>
                <a:gd name="T4" fmla="*/ 0 w 46"/>
                <a:gd name="T5" fmla="*/ 0 h 33"/>
                <a:gd name="T6" fmla="*/ 0 w 46"/>
                <a:gd name="T7" fmla="*/ 0 h 33"/>
                <a:gd name="T8" fmla="*/ 0 w 46"/>
                <a:gd name="T9" fmla="*/ 0 h 33"/>
                <a:gd name="T10" fmla="*/ 0 w 46"/>
                <a:gd name="T11" fmla="*/ 0 h 33"/>
                <a:gd name="T12" fmla="*/ 0 w 46"/>
                <a:gd name="T13" fmla="*/ 0 h 33"/>
                <a:gd name="T14" fmla="*/ 0 w 46"/>
                <a:gd name="T15" fmla="*/ 0 h 33"/>
                <a:gd name="T16" fmla="*/ 0 w 46"/>
                <a:gd name="T17" fmla="*/ 0 h 33"/>
                <a:gd name="T18" fmla="*/ 0 w 46"/>
                <a:gd name="T19" fmla="*/ 0 h 33"/>
                <a:gd name="T20" fmla="*/ 0 w 46"/>
                <a:gd name="T21" fmla="*/ 0 h 33"/>
                <a:gd name="T22" fmla="*/ 0 w 46"/>
                <a:gd name="T23" fmla="*/ 0 h 33"/>
                <a:gd name="T24" fmla="*/ 0 w 46"/>
                <a:gd name="T25" fmla="*/ 0 h 33"/>
                <a:gd name="T26" fmla="*/ 0 w 46"/>
                <a:gd name="T27" fmla="*/ 0 h 33"/>
                <a:gd name="T28" fmla="*/ 0 w 46"/>
                <a:gd name="T29" fmla="*/ 0 h 33"/>
                <a:gd name="T30" fmla="*/ 0 w 46"/>
                <a:gd name="T31" fmla="*/ 0 h 33"/>
                <a:gd name="T32" fmla="*/ 0 w 46"/>
                <a:gd name="T33" fmla="*/ 0 h 33"/>
                <a:gd name="T34" fmla="*/ 0 w 46"/>
                <a:gd name="T35" fmla="*/ 0 h 33"/>
                <a:gd name="T36" fmla="*/ 0 w 46"/>
                <a:gd name="T37" fmla="*/ 0 h 33"/>
                <a:gd name="T38" fmla="*/ 0 w 46"/>
                <a:gd name="T39" fmla="*/ 0 h 33"/>
                <a:gd name="T40" fmla="*/ 0 w 46"/>
                <a:gd name="T41" fmla="*/ 0 h 33"/>
                <a:gd name="T42" fmla="*/ 0 w 46"/>
                <a:gd name="T43" fmla="*/ 0 h 33"/>
                <a:gd name="T44" fmla="*/ 0 w 46"/>
                <a:gd name="T45" fmla="*/ 0 h 33"/>
                <a:gd name="T46" fmla="*/ 0 w 46"/>
                <a:gd name="T47" fmla="*/ 0 h 33"/>
                <a:gd name="T48" fmla="*/ 0 w 46"/>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33"/>
                <a:gd name="T77" fmla="*/ 46 w 46"/>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68" name="Freeform 626"/>
            <p:cNvSpPr>
              <a:spLocks/>
            </p:cNvSpPr>
            <p:nvPr/>
          </p:nvSpPr>
          <p:spPr bwMode="auto">
            <a:xfrm>
              <a:off x="4502" y="3356"/>
              <a:ext cx="23" cy="31"/>
            </a:xfrm>
            <a:custGeom>
              <a:avLst/>
              <a:gdLst>
                <a:gd name="T0" fmla="*/ 0 w 177"/>
                <a:gd name="T1" fmla="*/ 0 h 219"/>
                <a:gd name="T2" fmla="*/ 0 w 177"/>
                <a:gd name="T3" fmla="*/ 0 h 219"/>
                <a:gd name="T4" fmla="*/ 0 w 177"/>
                <a:gd name="T5" fmla="*/ 0 h 219"/>
                <a:gd name="T6" fmla="*/ 0 w 177"/>
                <a:gd name="T7" fmla="*/ 0 h 219"/>
                <a:gd name="T8" fmla="*/ 0 w 177"/>
                <a:gd name="T9" fmla="*/ 0 h 219"/>
                <a:gd name="T10" fmla="*/ 0 w 177"/>
                <a:gd name="T11" fmla="*/ 0 h 219"/>
                <a:gd name="T12" fmla="*/ 0 w 177"/>
                <a:gd name="T13" fmla="*/ 0 h 219"/>
                <a:gd name="T14" fmla="*/ 0 w 177"/>
                <a:gd name="T15" fmla="*/ 0 h 219"/>
                <a:gd name="T16" fmla="*/ 0 w 177"/>
                <a:gd name="T17" fmla="*/ 0 h 219"/>
                <a:gd name="T18" fmla="*/ 0 w 177"/>
                <a:gd name="T19" fmla="*/ 0 h 219"/>
                <a:gd name="T20" fmla="*/ 0 w 177"/>
                <a:gd name="T21" fmla="*/ 0 h 219"/>
                <a:gd name="T22" fmla="*/ 0 w 177"/>
                <a:gd name="T23" fmla="*/ 0 h 219"/>
                <a:gd name="T24" fmla="*/ 0 w 177"/>
                <a:gd name="T25" fmla="*/ 0 h 219"/>
                <a:gd name="T26" fmla="*/ 0 w 177"/>
                <a:gd name="T27" fmla="*/ 0 h 219"/>
                <a:gd name="T28" fmla="*/ 0 w 177"/>
                <a:gd name="T29" fmla="*/ 0 h 219"/>
                <a:gd name="T30" fmla="*/ 0 w 177"/>
                <a:gd name="T31" fmla="*/ 0 h 219"/>
                <a:gd name="T32" fmla="*/ 0 w 177"/>
                <a:gd name="T33" fmla="*/ 0 h 219"/>
                <a:gd name="T34" fmla="*/ 0 w 177"/>
                <a:gd name="T35" fmla="*/ 0 h 219"/>
                <a:gd name="T36" fmla="*/ 0 w 177"/>
                <a:gd name="T37" fmla="*/ 0 h 219"/>
                <a:gd name="T38" fmla="*/ 0 w 177"/>
                <a:gd name="T39" fmla="*/ 0 h 219"/>
                <a:gd name="T40" fmla="*/ 0 w 177"/>
                <a:gd name="T41" fmla="*/ 0 h 219"/>
                <a:gd name="T42" fmla="*/ 0 w 177"/>
                <a:gd name="T43" fmla="*/ 0 h 219"/>
                <a:gd name="T44" fmla="*/ 0 w 177"/>
                <a:gd name="T45" fmla="*/ 0 h 219"/>
                <a:gd name="T46" fmla="*/ 0 w 177"/>
                <a:gd name="T47" fmla="*/ 0 h 219"/>
                <a:gd name="T48" fmla="*/ 0 w 177"/>
                <a:gd name="T49" fmla="*/ 0 h 219"/>
                <a:gd name="T50" fmla="*/ 0 w 177"/>
                <a:gd name="T51" fmla="*/ 0 h 219"/>
                <a:gd name="T52" fmla="*/ 0 w 177"/>
                <a:gd name="T53" fmla="*/ 0 h 219"/>
                <a:gd name="T54" fmla="*/ 0 w 177"/>
                <a:gd name="T55" fmla="*/ 0 h 219"/>
                <a:gd name="T56" fmla="*/ 0 w 177"/>
                <a:gd name="T57" fmla="*/ 0 h 219"/>
                <a:gd name="T58" fmla="*/ 0 w 177"/>
                <a:gd name="T59" fmla="*/ 0 h 219"/>
                <a:gd name="T60" fmla="*/ 0 w 177"/>
                <a:gd name="T61" fmla="*/ 0 h 219"/>
                <a:gd name="T62" fmla="*/ 0 w 177"/>
                <a:gd name="T63" fmla="*/ 0 h 219"/>
                <a:gd name="T64" fmla="*/ 0 w 177"/>
                <a:gd name="T65" fmla="*/ 0 h 219"/>
                <a:gd name="T66" fmla="*/ 0 w 177"/>
                <a:gd name="T67" fmla="*/ 0 h 219"/>
                <a:gd name="T68" fmla="*/ 0 w 177"/>
                <a:gd name="T69" fmla="*/ 0 h 219"/>
                <a:gd name="T70" fmla="*/ 0 w 177"/>
                <a:gd name="T71" fmla="*/ 0 h 219"/>
                <a:gd name="T72" fmla="*/ 0 w 177"/>
                <a:gd name="T73" fmla="*/ 0 h 219"/>
                <a:gd name="T74" fmla="*/ 0 w 177"/>
                <a:gd name="T75" fmla="*/ 0 h 219"/>
                <a:gd name="T76" fmla="*/ 0 w 177"/>
                <a:gd name="T77" fmla="*/ 0 h 219"/>
                <a:gd name="T78" fmla="*/ 0 w 177"/>
                <a:gd name="T79" fmla="*/ 0 h 219"/>
                <a:gd name="T80" fmla="*/ 0 w 177"/>
                <a:gd name="T81" fmla="*/ 0 h 219"/>
                <a:gd name="T82" fmla="*/ 0 w 177"/>
                <a:gd name="T83" fmla="*/ 0 h 219"/>
                <a:gd name="T84" fmla="*/ 0 w 177"/>
                <a:gd name="T85" fmla="*/ 0 h 219"/>
                <a:gd name="T86" fmla="*/ 0 w 177"/>
                <a:gd name="T87" fmla="*/ 0 h 219"/>
                <a:gd name="T88" fmla="*/ 0 w 177"/>
                <a:gd name="T89" fmla="*/ 0 h 219"/>
                <a:gd name="T90" fmla="*/ 0 w 177"/>
                <a:gd name="T91" fmla="*/ 0 h 219"/>
                <a:gd name="T92" fmla="*/ 0 w 177"/>
                <a:gd name="T93" fmla="*/ 0 h 219"/>
                <a:gd name="T94" fmla="*/ 0 w 177"/>
                <a:gd name="T95" fmla="*/ 0 h 219"/>
                <a:gd name="T96" fmla="*/ 0 w 177"/>
                <a:gd name="T97" fmla="*/ 0 h 219"/>
                <a:gd name="T98" fmla="*/ 0 w 177"/>
                <a:gd name="T99" fmla="*/ 0 h 219"/>
                <a:gd name="T100" fmla="*/ 0 w 177"/>
                <a:gd name="T101" fmla="*/ 0 h 219"/>
                <a:gd name="T102" fmla="*/ 0 w 177"/>
                <a:gd name="T103" fmla="*/ 0 h 219"/>
                <a:gd name="T104" fmla="*/ 0 w 177"/>
                <a:gd name="T105" fmla="*/ 0 h 219"/>
                <a:gd name="T106" fmla="*/ 0 w 177"/>
                <a:gd name="T107" fmla="*/ 0 h 219"/>
                <a:gd name="T108" fmla="*/ 0 w 177"/>
                <a:gd name="T109" fmla="*/ 0 h 219"/>
                <a:gd name="T110" fmla="*/ 0 w 177"/>
                <a:gd name="T111" fmla="*/ 0 h 219"/>
                <a:gd name="T112" fmla="*/ 0 w 177"/>
                <a:gd name="T113" fmla="*/ 0 h 219"/>
                <a:gd name="T114" fmla="*/ 0 w 177"/>
                <a:gd name="T115" fmla="*/ 0 h 219"/>
                <a:gd name="T116" fmla="*/ 0 w 177"/>
                <a:gd name="T117" fmla="*/ 0 h 219"/>
                <a:gd name="T118" fmla="*/ 0 w 177"/>
                <a:gd name="T119" fmla="*/ 0 h 219"/>
                <a:gd name="T120" fmla="*/ 0 w 177"/>
                <a:gd name="T121" fmla="*/ 0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
                <a:gd name="T184" fmla="*/ 0 h 219"/>
                <a:gd name="T185" fmla="*/ 177 w 177"/>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69" name="Freeform 627"/>
            <p:cNvSpPr>
              <a:spLocks/>
            </p:cNvSpPr>
            <p:nvPr/>
          </p:nvSpPr>
          <p:spPr bwMode="auto">
            <a:xfrm>
              <a:off x="4540" y="3355"/>
              <a:ext cx="15" cy="25"/>
            </a:xfrm>
            <a:custGeom>
              <a:avLst/>
              <a:gdLst>
                <a:gd name="T0" fmla="*/ 0 w 115"/>
                <a:gd name="T1" fmla="*/ 0 h 170"/>
                <a:gd name="T2" fmla="*/ 0 w 115"/>
                <a:gd name="T3" fmla="*/ 0 h 170"/>
                <a:gd name="T4" fmla="*/ 0 w 115"/>
                <a:gd name="T5" fmla="*/ 0 h 170"/>
                <a:gd name="T6" fmla="*/ 0 w 115"/>
                <a:gd name="T7" fmla="*/ 0 h 170"/>
                <a:gd name="T8" fmla="*/ 0 w 115"/>
                <a:gd name="T9" fmla="*/ 0 h 170"/>
                <a:gd name="T10" fmla="*/ 0 w 115"/>
                <a:gd name="T11" fmla="*/ 0 h 170"/>
                <a:gd name="T12" fmla="*/ 0 w 115"/>
                <a:gd name="T13" fmla="*/ 0 h 170"/>
                <a:gd name="T14" fmla="*/ 0 w 115"/>
                <a:gd name="T15" fmla="*/ 0 h 170"/>
                <a:gd name="T16" fmla="*/ 0 w 115"/>
                <a:gd name="T17" fmla="*/ 0 h 170"/>
                <a:gd name="T18" fmla="*/ 0 w 115"/>
                <a:gd name="T19" fmla="*/ 0 h 170"/>
                <a:gd name="T20" fmla="*/ 0 w 115"/>
                <a:gd name="T21" fmla="*/ 0 h 170"/>
                <a:gd name="T22" fmla="*/ 0 w 115"/>
                <a:gd name="T23" fmla="*/ 0 h 170"/>
                <a:gd name="T24" fmla="*/ 0 w 115"/>
                <a:gd name="T25" fmla="*/ 0 h 170"/>
                <a:gd name="T26" fmla="*/ 0 w 115"/>
                <a:gd name="T27" fmla="*/ 0 h 170"/>
                <a:gd name="T28" fmla="*/ 0 w 115"/>
                <a:gd name="T29" fmla="*/ 0 h 170"/>
                <a:gd name="T30" fmla="*/ 0 w 115"/>
                <a:gd name="T31" fmla="*/ 0 h 170"/>
                <a:gd name="T32" fmla="*/ 0 w 115"/>
                <a:gd name="T33" fmla="*/ 0 h 170"/>
                <a:gd name="T34" fmla="*/ 0 w 115"/>
                <a:gd name="T35" fmla="*/ 0 h 170"/>
                <a:gd name="T36" fmla="*/ 0 w 115"/>
                <a:gd name="T37" fmla="*/ 0 h 170"/>
                <a:gd name="T38" fmla="*/ 0 w 115"/>
                <a:gd name="T39" fmla="*/ 0 h 170"/>
                <a:gd name="T40" fmla="*/ 0 w 115"/>
                <a:gd name="T41" fmla="*/ 0 h 170"/>
                <a:gd name="T42" fmla="*/ 0 w 115"/>
                <a:gd name="T43" fmla="*/ 0 h 170"/>
                <a:gd name="T44" fmla="*/ 0 w 115"/>
                <a:gd name="T45" fmla="*/ 0 h 170"/>
                <a:gd name="T46" fmla="*/ 0 w 115"/>
                <a:gd name="T47" fmla="*/ 0 h 170"/>
                <a:gd name="T48" fmla="*/ 0 w 115"/>
                <a:gd name="T49" fmla="*/ 0 h 170"/>
                <a:gd name="T50" fmla="*/ 0 w 115"/>
                <a:gd name="T51" fmla="*/ 0 h 170"/>
                <a:gd name="T52" fmla="*/ 0 w 115"/>
                <a:gd name="T53" fmla="*/ 0 h 170"/>
                <a:gd name="T54" fmla="*/ 0 w 115"/>
                <a:gd name="T55" fmla="*/ 0 h 170"/>
                <a:gd name="T56" fmla="*/ 0 w 115"/>
                <a:gd name="T57" fmla="*/ 0 h 170"/>
                <a:gd name="T58" fmla="*/ 0 w 115"/>
                <a:gd name="T59" fmla="*/ 0 h 170"/>
                <a:gd name="T60" fmla="*/ 0 w 115"/>
                <a:gd name="T61" fmla="*/ 0 h 170"/>
                <a:gd name="T62" fmla="*/ 0 w 115"/>
                <a:gd name="T63" fmla="*/ 0 h 170"/>
                <a:gd name="T64" fmla="*/ 0 w 115"/>
                <a:gd name="T65" fmla="*/ 0 h 170"/>
                <a:gd name="T66" fmla="*/ 0 w 115"/>
                <a:gd name="T67" fmla="*/ 0 h 170"/>
                <a:gd name="T68" fmla="*/ 0 w 115"/>
                <a:gd name="T69" fmla="*/ 0 h 170"/>
                <a:gd name="T70" fmla="*/ 0 w 115"/>
                <a:gd name="T71" fmla="*/ 0 h 170"/>
                <a:gd name="T72" fmla="*/ 0 w 115"/>
                <a:gd name="T73" fmla="*/ 0 h 170"/>
                <a:gd name="T74" fmla="*/ 0 w 115"/>
                <a:gd name="T75" fmla="*/ 0 h 170"/>
                <a:gd name="T76" fmla="*/ 0 w 115"/>
                <a:gd name="T77" fmla="*/ 0 h 170"/>
                <a:gd name="T78" fmla="*/ 0 w 115"/>
                <a:gd name="T79" fmla="*/ 0 h 170"/>
                <a:gd name="T80" fmla="*/ 0 w 115"/>
                <a:gd name="T81" fmla="*/ 0 h 1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170"/>
                <a:gd name="T125" fmla="*/ 115 w 115"/>
                <a:gd name="T126" fmla="*/ 170 h 1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chemeClr val="bg2"/>
              </a:solidFill>
              <a:round/>
              <a:headEnd/>
              <a:tailEnd/>
            </a:ln>
          </p:spPr>
          <p:txBody>
            <a:bodyPr/>
            <a:lstStyle/>
            <a:p>
              <a:endParaRPr lang="en-US"/>
            </a:p>
          </p:txBody>
        </p:sp>
        <p:sp>
          <p:nvSpPr>
            <p:cNvPr id="28070" name="Freeform 628"/>
            <p:cNvSpPr>
              <a:spLocks/>
            </p:cNvSpPr>
            <p:nvPr/>
          </p:nvSpPr>
          <p:spPr bwMode="auto">
            <a:xfrm>
              <a:off x="4488" y="3350"/>
              <a:ext cx="36" cy="50"/>
            </a:xfrm>
            <a:custGeom>
              <a:avLst/>
              <a:gdLst>
                <a:gd name="T0" fmla="*/ 0 w 289"/>
                <a:gd name="T1" fmla="*/ 0 h 352"/>
                <a:gd name="T2" fmla="*/ 0 w 289"/>
                <a:gd name="T3" fmla="*/ 0 h 352"/>
                <a:gd name="T4" fmla="*/ 0 w 289"/>
                <a:gd name="T5" fmla="*/ 0 h 352"/>
                <a:gd name="T6" fmla="*/ 0 w 289"/>
                <a:gd name="T7" fmla="*/ 0 h 352"/>
                <a:gd name="T8" fmla="*/ 0 w 289"/>
                <a:gd name="T9" fmla="*/ 0 h 352"/>
                <a:gd name="T10" fmla="*/ 0 w 289"/>
                <a:gd name="T11" fmla="*/ 0 h 352"/>
                <a:gd name="T12" fmla="*/ 0 w 289"/>
                <a:gd name="T13" fmla="*/ 0 h 352"/>
                <a:gd name="T14" fmla="*/ 0 w 289"/>
                <a:gd name="T15" fmla="*/ 0 h 352"/>
                <a:gd name="T16" fmla="*/ 0 w 289"/>
                <a:gd name="T17" fmla="*/ 0 h 352"/>
                <a:gd name="T18" fmla="*/ 0 w 289"/>
                <a:gd name="T19" fmla="*/ 0 h 352"/>
                <a:gd name="T20" fmla="*/ 0 w 289"/>
                <a:gd name="T21" fmla="*/ 0 h 352"/>
                <a:gd name="T22" fmla="*/ 0 w 289"/>
                <a:gd name="T23" fmla="*/ 0 h 352"/>
                <a:gd name="T24" fmla="*/ 0 w 289"/>
                <a:gd name="T25" fmla="*/ 0 h 352"/>
                <a:gd name="T26" fmla="*/ 0 w 289"/>
                <a:gd name="T27" fmla="*/ 0 h 352"/>
                <a:gd name="T28" fmla="*/ 0 w 289"/>
                <a:gd name="T29" fmla="*/ 0 h 352"/>
                <a:gd name="T30" fmla="*/ 0 w 289"/>
                <a:gd name="T31" fmla="*/ 0 h 352"/>
                <a:gd name="T32" fmla="*/ 0 w 289"/>
                <a:gd name="T33" fmla="*/ 0 h 352"/>
                <a:gd name="T34" fmla="*/ 0 w 289"/>
                <a:gd name="T35" fmla="*/ 0 h 352"/>
                <a:gd name="T36" fmla="*/ 0 w 289"/>
                <a:gd name="T37" fmla="*/ 0 h 352"/>
                <a:gd name="T38" fmla="*/ 0 w 289"/>
                <a:gd name="T39" fmla="*/ 0 h 352"/>
                <a:gd name="T40" fmla="*/ 0 w 289"/>
                <a:gd name="T41" fmla="*/ 0 h 352"/>
                <a:gd name="T42" fmla="*/ 0 w 289"/>
                <a:gd name="T43" fmla="*/ 0 h 352"/>
                <a:gd name="T44" fmla="*/ 0 w 289"/>
                <a:gd name="T45" fmla="*/ 0 h 352"/>
                <a:gd name="T46" fmla="*/ 0 w 289"/>
                <a:gd name="T47" fmla="*/ 0 h 352"/>
                <a:gd name="T48" fmla="*/ 0 w 289"/>
                <a:gd name="T49" fmla="*/ 0 h 352"/>
                <a:gd name="T50" fmla="*/ 0 w 289"/>
                <a:gd name="T51" fmla="*/ 0 h 352"/>
                <a:gd name="T52" fmla="*/ 0 w 289"/>
                <a:gd name="T53" fmla="*/ 0 h 352"/>
                <a:gd name="T54" fmla="*/ 0 w 289"/>
                <a:gd name="T55" fmla="*/ 0 h 352"/>
                <a:gd name="T56" fmla="*/ 0 w 289"/>
                <a:gd name="T57" fmla="*/ 0 h 352"/>
                <a:gd name="T58" fmla="*/ 0 w 289"/>
                <a:gd name="T59" fmla="*/ 0 h 352"/>
                <a:gd name="T60" fmla="*/ 0 w 289"/>
                <a:gd name="T61" fmla="*/ 0 h 352"/>
                <a:gd name="T62" fmla="*/ 0 w 289"/>
                <a:gd name="T63" fmla="*/ 0 h 352"/>
                <a:gd name="T64" fmla="*/ 0 w 289"/>
                <a:gd name="T65" fmla="*/ 0 h 352"/>
                <a:gd name="T66" fmla="*/ 0 w 289"/>
                <a:gd name="T67" fmla="*/ 0 h 352"/>
                <a:gd name="T68" fmla="*/ 0 w 289"/>
                <a:gd name="T69" fmla="*/ 0 h 352"/>
                <a:gd name="T70" fmla="*/ 0 w 289"/>
                <a:gd name="T71" fmla="*/ 0 h 352"/>
                <a:gd name="T72" fmla="*/ 0 w 289"/>
                <a:gd name="T73" fmla="*/ 0 h 352"/>
                <a:gd name="T74" fmla="*/ 0 w 289"/>
                <a:gd name="T75" fmla="*/ 0 h 352"/>
                <a:gd name="T76" fmla="*/ 0 w 289"/>
                <a:gd name="T77" fmla="*/ 0 h 352"/>
                <a:gd name="T78" fmla="*/ 0 w 289"/>
                <a:gd name="T79" fmla="*/ 0 h 352"/>
                <a:gd name="T80" fmla="*/ 0 w 289"/>
                <a:gd name="T81" fmla="*/ 0 h 352"/>
                <a:gd name="T82" fmla="*/ 0 w 289"/>
                <a:gd name="T83" fmla="*/ 0 h 352"/>
                <a:gd name="T84" fmla="*/ 0 w 289"/>
                <a:gd name="T85" fmla="*/ 0 h 352"/>
                <a:gd name="T86" fmla="*/ 0 w 289"/>
                <a:gd name="T87" fmla="*/ 0 h 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2"/>
                <a:gd name="T134" fmla="*/ 289 w 289"/>
                <a:gd name="T135" fmla="*/ 352 h 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chemeClr val="bg2"/>
              </a:solidFill>
              <a:round/>
              <a:headEnd/>
              <a:tailEnd/>
            </a:ln>
          </p:spPr>
          <p:txBody>
            <a:bodyPr/>
            <a:lstStyle/>
            <a:p>
              <a:endParaRPr lang="en-US"/>
            </a:p>
          </p:txBody>
        </p:sp>
        <p:sp>
          <p:nvSpPr>
            <p:cNvPr id="28071" name="Freeform 629"/>
            <p:cNvSpPr>
              <a:spLocks/>
            </p:cNvSpPr>
            <p:nvPr/>
          </p:nvSpPr>
          <p:spPr bwMode="auto">
            <a:xfrm>
              <a:off x="4539" y="3348"/>
              <a:ext cx="32" cy="34"/>
            </a:xfrm>
            <a:custGeom>
              <a:avLst/>
              <a:gdLst>
                <a:gd name="T0" fmla="*/ 0 w 252"/>
                <a:gd name="T1" fmla="*/ 0 h 235"/>
                <a:gd name="T2" fmla="*/ 0 w 252"/>
                <a:gd name="T3" fmla="*/ 0 h 235"/>
                <a:gd name="T4" fmla="*/ 0 w 252"/>
                <a:gd name="T5" fmla="*/ 0 h 235"/>
                <a:gd name="T6" fmla="*/ 0 w 252"/>
                <a:gd name="T7" fmla="*/ 0 h 235"/>
                <a:gd name="T8" fmla="*/ 0 w 252"/>
                <a:gd name="T9" fmla="*/ 0 h 235"/>
                <a:gd name="T10" fmla="*/ 0 w 252"/>
                <a:gd name="T11" fmla="*/ 0 h 235"/>
                <a:gd name="T12" fmla="*/ 0 w 252"/>
                <a:gd name="T13" fmla="*/ 0 h 235"/>
                <a:gd name="T14" fmla="*/ 0 w 252"/>
                <a:gd name="T15" fmla="*/ 0 h 235"/>
                <a:gd name="T16" fmla="*/ 0 w 252"/>
                <a:gd name="T17" fmla="*/ 0 h 235"/>
                <a:gd name="T18" fmla="*/ 0 w 252"/>
                <a:gd name="T19" fmla="*/ 0 h 235"/>
                <a:gd name="T20" fmla="*/ 0 w 252"/>
                <a:gd name="T21" fmla="*/ 0 h 235"/>
                <a:gd name="T22" fmla="*/ 0 w 252"/>
                <a:gd name="T23" fmla="*/ 0 h 235"/>
                <a:gd name="T24" fmla="*/ 0 w 252"/>
                <a:gd name="T25" fmla="*/ 0 h 235"/>
                <a:gd name="T26" fmla="*/ 0 w 252"/>
                <a:gd name="T27" fmla="*/ 0 h 235"/>
                <a:gd name="T28" fmla="*/ 0 w 252"/>
                <a:gd name="T29" fmla="*/ 0 h 235"/>
                <a:gd name="T30" fmla="*/ 0 w 252"/>
                <a:gd name="T31" fmla="*/ 0 h 235"/>
                <a:gd name="T32" fmla="*/ 0 w 252"/>
                <a:gd name="T33" fmla="*/ 0 h 235"/>
                <a:gd name="T34" fmla="*/ 0 w 252"/>
                <a:gd name="T35" fmla="*/ 0 h 235"/>
                <a:gd name="T36" fmla="*/ 0 w 252"/>
                <a:gd name="T37" fmla="*/ 0 h 235"/>
                <a:gd name="T38" fmla="*/ 0 w 252"/>
                <a:gd name="T39" fmla="*/ 0 h 235"/>
                <a:gd name="T40" fmla="*/ 0 w 252"/>
                <a:gd name="T41" fmla="*/ 0 h 235"/>
                <a:gd name="T42" fmla="*/ 0 w 252"/>
                <a:gd name="T43" fmla="*/ 0 h 235"/>
                <a:gd name="T44" fmla="*/ 0 w 252"/>
                <a:gd name="T45" fmla="*/ 0 h 235"/>
                <a:gd name="T46" fmla="*/ 0 w 252"/>
                <a:gd name="T47" fmla="*/ 0 h 235"/>
                <a:gd name="T48" fmla="*/ 0 w 252"/>
                <a:gd name="T49" fmla="*/ 0 h 235"/>
                <a:gd name="T50" fmla="*/ 0 w 252"/>
                <a:gd name="T51" fmla="*/ 0 h 235"/>
                <a:gd name="T52" fmla="*/ 0 w 252"/>
                <a:gd name="T53" fmla="*/ 0 h 235"/>
                <a:gd name="T54" fmla="*/ 0 w 252"/>
                <a:gd name="T55" fmla="*/ 0 h 235"/>
                <a:gd name="T56" fmla="*/ 0 w 252"/>
                <a:gd name="T57" fmla="*/ 0 h 235"/>
                <a:gd name="T58" fmla="*/ 0 w 252"/>
                <a:gd name="T59" fmla="*/ 0 h 235"/>
                <a:gd name="T60" fmla="*/ 0 w 252"/>
                <a:gd name="T61" fmla="*/ 0 h 235"/>
                <a:gd name="T62" fmla="*/ 0 w 252"/>
                <a:gd name="T63" fmla="*/ 0 h 235"/>
                <a:gd name="T64" fmla="*/ 0 w 252"/>
                <a:gd name="T65" fmla="*/ 0 h 235"/>
                <a:gd name="T66" fmla="*/ 0 w 252"/>
                <a:gd name="T67" fmla="*/ 0 h 235"/>
                <a:gd name="T68" fmla="*/ 0 w 252"/>
                <a:gd name="T69" fmla="*/ 0 h 235"/>
                <a:gd name="T70" fmla="*/ 0 w 252"/>
                <a:gd name="T71" fmla="*/ 0 h 235"/>
                <a:gd name="T72" fmla="*/ 0 w 252"/>
                <a:gd name="T73" fmla="*/ 0 h 235"/>
                <a:gd name="T74" fmla="*/ 0 w 252"/>
                <a:gd name="T75" fmla="*/ 0 h 235"/>
                <a:gd name="T76" fmla="*/ 0 w 252"/>
                <a:gd name="T77" fmla="*/ 0 h 235"/>
                <a:gd name="T78" fmla="*/ 0 w 252"/>
                <a:gd name="T79" fmla="*/ 0 h 235"/>
                <a:gd name="T80" fmla="*/ 0 w 252"/>
                <a:gd name="T81" fmla="*/ 0 h 235"/>
                <a:gd name="T82" fmla="*/ 0 w 252"/>
                <a:gd name="T83" fmla="*/ 0 h 235"/>
                <a:gd name="T84" fmla="*/ 0 w 252"/>
                <a:gd name="T85" fmla="*/ 0 h 235"/>
                <a:gd name="T86" fmla="*/ 0 w 252"/>
                <a:gd name="T87" fmla="*/ 0 h 235"/>
                <a:gd name="T88" fmla="*/ 0 w 252"/>
                <a:gd name="T89" fmla="*/ 0 h 235"/>
                <a:gd name="T90" fmla="*/ 0 w 252"/>
                <a:gd name="T91" fmla="*/ 0 h 235"/>
                <a:gd name="T92" fmla="*/ 0 w 252"/>
                <a:gd name="T93" fmla="*/ 0 h 235"/>
                <a:gd name="T94" fmla="*/ 0 w 252"/>
                <a:gd name="T95" fmla="*/ 0 h 235"/>
                <a:gd name="T96" fmla="*/ 0 w 252"/>
                <a:gd name="T97" fmla="*/ 0 h 235"/>
                <a:gd name="T98" fmla="*/ 0 w 252"/>
                <a:gd name="T99" fmla="*/ 0 h 235"/>
                <a:gd name="T100" fmla="*/ 0 w 252"/>
                <a:gd name="T101" fmla="*/ 0 h 235"/>
                <a:gd name="T102" fmla="*/ 0 w 252"/>
                <a:gd name="T103" fmla="*/ 0 h 235"/>
                <a:gd name="T104" fmla="*/ 0 w 252"/>
                <a:gd name="T105" fmla="*/ 0 h 235"/>
                <a:gd name="T106" fmla="*/ 0 w 252"/>
                <a:gd name="T107" fmla="*/ 0 h 235"/>
                <a:gd name="T108" fmla="*/ 0 w 252"/>
                <a:gd name="T109" fmla="*/ 0 h 235"/>
                <a:gd name="T110" fmla="*/ 0 w 252"/>
                <a:gd name="T111" fmla="*/ 0 h 235"/>
                <a:gd name="T112" fmla="*/ 0 w 252"/>
                <a:gd name="T113" fmla="*/ 0 h 235"/>
                <a:gd name="T114" fmla="*/ 0 w 252"/>
                <a:gd name="T115" fmla="*/ 0 h 235"/>
                <a:gd name="T116" fmla="*/ 0 w 252"/>
                <a:gd name="T117" fmla="*/ 0 h 235"/>
                <a:gd name="T118" fmla="*/ 0 w 252"/>
                <a:gd name="T119" fmla="*/ 0 h 235"/>
                <a:gd name="T120" fmla="*/ 0 w 252"/>
                <a:gd name="T121" fmla="*/ 0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
                <a:gd name="T184" fmla="*/ 0 h 235"/>
                <a:gd name="T185" fmla="*/ 252 w 252"/>
                <a:gd name="T186" fmla="*/ 235 h 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chemeClr val="bg2"/>
              </a:solidFill>
              <a:round/>
              <a:headEnd/>
              <a:tailEnd/>
            </a:ln>
          </p:spPr>
          <p:txBody>
            <a:bodyPr/>
            <a:lstStyle/>
            <a:p>
              <a:endParaRPr lang="en-US"/>
            </a:p>
          </p:txBody>
        </p:sp>
        <p:sp>
          <p:nvSpPr>
            <p:cNvPr id="28072" name="Freeform 630"/>
            <p:cNvSpPr>
              <a:spLocks/>
            </p:cNvSpPr>
            <p:nvPr/>
          </p:nvSpPr>
          <p:spPr bwMode="auto">
            <a:xfrm>
              <a:off x="4476" y="3366"/>
              <a:ext cx="13" cy="32"/>
            </a:xfrm>
            <a:custGeom>
              <a:avLst/>
              <a:gdLst>
                <a:gd name="T0" fmla="*/ 0 w 103"/>
                <a:gd name="T1" fmla="*/ 0 h 220"/>
                <a:gd name="T2" fmla="*/ 0 w 103"/>
                <a:gd name="T3" fmla="*/ 0 h 220"/>
                <a:gd name="T4" fmla="*/ 0 w 103"/>
                <a:gd name="T5" fmla="*/ 0 h 220"/>
                <a:gd name="T6" fmla="*/ 0 w 103"/>
                <a:gd name="T7" fmla="*/ 0 h 220"/>
                <a:gd name="T8" fmla="*/ 0 w 103"/>
                <a:gd name="T9" fmla="*/ 0 h 220"/>
                <a:gd name="T10" fmla="*/ 0 w 103"/>
                <a:gd name="T11" fmla="*/ 0 h 220"/>
                <a:gd name="T12" fmla="*/ 0 w 103"/>
                <a:gd name="T13" fmla="*/ 0 h 220"/>
                <a:gd name="T14" fmla="*/ 0 w 103"/>
                <a:gd name="T15" fmla="*/ 0 h 220"/>
                <a:gd name="T16" fmla="*/ 0 w 103"/>
                <a:gd name="T17" fmla="*/ 0 h 220"/>
                <a:gd name="T18" fmla="*/ 0 w 103"/>
                <a:gd name="T19" fmla="*/ 0 h 220"/>
                <a:gd name="T20" fmla="*/ 0 w 103"/>
                <a:gd name="T21" fmla="*/ 0 h 220"/>
                <a:gd name="T22" fmla="*/ 0 w 103"/>
                <a:gd name="T23" fmla="*/ 0 h 220"/>
                <a:gd name="T24" fmla="*/ 0 w 103"/>
                <a:gd name="T25" fmla="*/ 0 h 220"/>
                <a:gd name="T26" fmla="*/ 0 w 103"/>
                <a:gd name="T27" fmla="*/ 0 h 220"/>
                <a:gd name="T28" fmla="*/ 0 w 103"/>
                <a:gd name="T29" fmla="*/ 0 h 220"/>
                <a:gd name="T30" fmla="*/ 0 w 103"/>
                <a:gd name="T31" fmla="*/ 0 h 220"/>
                <a:gd name="T32" fmla="*/ 0 w 103"/>
                <a:gd name="T33" fmla="*/ 0 h 220"/>
                <a:gd name="T34" fmla="*/ 0 w 103"/>
                <a:gd name="T35" fmla="*/ 0 h 220"/>
                <a:gd name="T36" fmla="*/ 0 w 103"/>
                <a:gd name="T37" fmla="*/ 0 h 220"/>
                <a:gd name="T38" fmla="*/ 0 w 103"/>
                <a:gd name="T39" fmla="*/ 0 h 220"/>
                <a:gd name="T40" fmla="*/ 0 w 103"/>
                <a:gd name="T41" fmla="*/ 0 h 220"/>
                <a:gd name="T42" fmla="*/ 0 w 103"/>
                <a:gd name="T43" fmla="*/ 0 h 220"/>
                <a:gd name="T44" fmla="*/ 0 w 103"/>
                <a:gd name="T45" fmla="*/ 0 h 220"/>
                <a:gd name="T46" fmla="*/ 0 w 103"/>
                <a:gd name="T47" fmla="*/ 0 h 220"/>
                <a:gd name="T48" fmla="*/ 0 w 103"/>
                <a:gd name="T49" fmla="*/ 0 h 220"/>
                <a:gd name="T50" fmla="*/ 0 w 103"/>
                <a:gd name="T51" fmla="*/ 0 h 220"/>
                <a:gd name="T52" fmla="*/ 0 w 103"/>
                <a:gd name="T53" fmla="*/ 0 h 220"/>
                <a:gd name="T54" fmla="*/ 0 w 103"/>
                <a:gd name="T55" fmla="*/ 0 h 220"/>
                <a:gd name="T56" fmla="*/ 0 w 103"/>
                <a:gd name="T57" fmla="*/ 0 h 220"/>
                <a:gd name="T58" fmla="*/ 0 w 103"/>
                <a:gd name="T59" fmla="*/ 0 h 220"/>
                <a:gd name="T60" fmla="*/ 0 w 103"/>
                <a:gd name="T61" fmla="*/ 0 h 220"/>
                <a:gd name="T62" fmla="*/ 0 w 103"/>
                <a:gd name="T63" fmla="*/ 0 h 220"/>
                <a:gd name="T64" fmla="*/ 0 w 103"/>
                <a:gd name="T65" fmla="*/ 0 h 220"/>
                <a:gd name="T66" fmla="*/ 0 w 103"/>
                <a:gd name="T67" fmla="*/ 0 h 220"/>
                <a:gd name="T68" fmla="*/ 0 w 103"/>
                <a:gd name="T69" fmla="*/ 0 h 220"/>
                <a:gd name="T70" fmla="*/ 0 w 103"/>
                <a:gd name="T71" fmla="*/ 0 h 220"/>
                <a:gd name="T72" fmla="*/ 0 w 103"/>
                <a:gd name="T73" fmla="*/ 0 h 220"/>
                <a:gd name="T74" fmla="*/ 0 w 103"/>
                <a:gd name="T75" fmla="*/ 0 h 220"/>
                <a:gd name="T76" fmla="*/ 0 w 103"/>
                <a:gd name="T77" fmla="*/ 0 h 220"/>
                <a:gd name="T78" fmla="*/ 0 w 103"/>
                <a:gd name="T79" fmla="*/ 0 h 220"/>
                <a:gd name="T80" fmla="*/ 0 w 103"/>
                <a:gd name="T81" fmla="*/ 0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0"/>
                <a:gd name="T125" fmla="*/ 103 w 103"/>
                <a:gd name="T126" fmla="*/ 220 h 2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chemeClr val="bg2"/>
              </a:solidFill>
              <a:round/>
              <a:headEnd/>
              <a:tailEnd/>
            </a:ln>
          </p:spPr>
          <p:txBody>
            <a:bodyPr/>
            <a:lstStyle/>
            <a:p>
              <a:endParaRPr lang="en-US"/>
            </a:p>
          </p:txBody>
        </p:sp>
        <p:sp>
          <p:nvSpPr>
            <p:cNvPr id="28073" name="Freeform 631"/>
            <p:cNvSpPr>
              <a:spLocks/>
            </p:cNvSpPr>
            <p:nvPr/>
          </p:nvSpPr>
          <p:spPr bwMode="auto">
            <a:xfrm>
              <a:off x="4565" y="3346"/>
              <a:ext cx="28" cy="41"/>
            </a:xfrm>
            <a:custGeom>
              <a:avLst/>
              <a:gdLst>
                <a:gd name="T0" fmla="*/ 0 w 220"/>
                <a:gd name="T1" fmla="*/ 0 h 288"/>
                <a:gd name="T2" fmla="*/ 0 w 220"/>
                <a:gd name="T3" fmla="*/ 0 h 288"/>
                <a:gd name="T4" fmla="*/ 0 w 220"/>
                <a:gd name="T5" fmla="*/ 0 h 288"/>
                <a:gd name="T6" fmla="*/ 0 w 220"/>
                <a:gd name="T7" fmla="*/ 0 h 288"/>
                <a:gd name="T8" fmla="*/ 0 w 220"/>
                <a:gd name="T9" fmla="*/ 0 h 288"/>
                <a:gd name="T10" fmla="*/ 0 w 220"/>
                <a:gd name="T11" fmla="*/ 0 h 288"/>
                <a:gd name="T12" fmla="*/ 0 w 220"/>
                <a:gd name="T13" fmla="*/ 0 h 288"/>
                <a:gd name="T14" fmla="*/ 0 w 220"/>
                <a:gd name="T15" fmla="*/ 0 h 288"/>
                <a:gd name="T16" fmla="*/ 0 w 220"/>
                <a:gd name="T17" fmla="*/ 0 h 288"/>
                <a:gd name="T18" fmla="*/ 0 w 220"/>
                <a:gd name="T19" fmla="*/ 0 h 288"/>
                <a:gd name="T20" fmla="*/ 0 w 220"/>
                <a:gd name="T21" fmla="*/ 0 h 288"/>
                <a:gd name="T22" fmla="*/ 0 w 220"/>
                <a:gd name="T23" fmla="*/ 0 h 288"/>
                <a:gd name="T24" fmla="*/ 0 w 220"/>
                <a:gd name="T25" fmla="*/ 0 h 288"/>
                <a:gd name="T26" fmla="*/ 0 w 220"/>
                <a:gd name="T27" fmla="*/ 0 h 288"/>
                <a:gd name="T28" fmla="*/ 0 w 220"/>
                <a:gd name="T29" fmla="*/ 0 h 288"/>
                <a:gd name="T30" fmla="*/ 0 w 220"/>
                <a:gd name="T31" fmla="*/ 0 h 288"/>
                <a:gd name="T32" fmla="*/ 0 w 220"/>
                <a:gd name="T33" fmla="*/ 0 h 288"/>
                <a:gd name="T34" fmla="*/ 0 w 220"/>
                <a:gd name="T35" fmla="*/ 0 h 288"/>
                <a:gd name="T36" fmla="*/ 0 w 220"/>
                <a:gd name="T37" fmla="*/ 0 h 288"/>
                <a:gd name="T38" fmla="*/ 0 w 220"/>
                <a:gd name="T39" fmla="*/ 0 h 288"/>
                <a:gd name="T40" fmla="*/ 0 w 220"/>
                <a:gd name="T41" fmla="*/ 0 h 288"/>
                <a:gd name="T42" fmla="*/ 0 w 220"/>
                <a:gd name="T43" fmla="*/ 0 h 288"/>
                <a:gd name="T44" fmla="*/ 0 w 220"/>
                <a:gd name="T45" fmla="*/ 0 h 288"/>
                <a:gd name="T46" fmla="*/ 0 w 220"/>
                <a:gd name="T47" fmla="*/ 0 h 288"/>
                <a:gd name="T48" fmla="*/ 0 w 220"/>
                <a:gd name="T49" fmla="*/ 0 h 288"/>
                <a:gd name="T50" fmla="*/ 0 w 220"/>
                <a:gd name="T51" fmla="*/ 0 h 288"/>
                <a:gd name="T52" fmla="*/ 0 w 220"/>
                <a:gd name="T53" fmla="*/ 0 h 288"/>
                <a:gd name="T54" fmla="*/ 0 w 220"/>
                <a:gd name="T55" fmla="*/ 0 h 288"/>
                <a:gd name="T56" fmla="*/ 0 w 220"/>
                <a:gd name="T57" fmla="*/ 0 h 288"/>
                <a:gd name="T58" fmla="*/ 0 w 220"/>
                <a:gd name="T59" fmla="*/ 0 h 288"/>
                <a:gd name="T60" fmla="*/ 0 w 220"/>
                <a:gd name="T61" fmla="*/ 0 h 288"/>
                <a:gd name="T62" fmla="*/ 0 w 220"/>
                <a:gd name="T63" fmla="*/ 0 h 288"/>
                <a:gd name="T64" fmla="*/ 0 w 220"/>
                <a:gd name="T65" fmla="*/ 0 h 288"/>
                <a:gd name="T66" fmla="*/ 0 w 220"/>
                <a:gd name="T67" fmla="*/ 0 h 288"/>
                <a:gd name="T68" fmla="*/ 0 w 220"/>
                <a:gd name="T69" fmla="*/ 0 h 288"/>
                <a:gd name="T70" fmla="*/ 0 w 220"/>
                <a:gd name="T71" fmla="*/ 0 h 288"/>
                <a:gd name="T72" fmla="*/ 0 w 220"/>
                <a:gd name="T73" fmla="*/ 0 h 288"/>
                <a:gd name="T74" fmla="*/ 0 w 220"/>
                <a:gd name="T75" fmla="*/ 0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0"/>
                <a:gd name="T115" fmla="*/ 0 h 288"/>
                <a:gd name="T116" fmla="*/ 220 w 220"/>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chemeClr val="bg2"/>
              </a:solidFill>
              <a:round/>
              <a:headEnd/>
              <a:tailEnd/>
            </a:ln>
          </p:spPr>
          <p:txBody>
            <a:bodyPr/>
            <a:lstStyle/>
            <a:p>
              <a:endParaRPr lang="en-US"/>
            </a:p>
          </p:txBody>
        </p:sp>
        <p:sp>
          <p:nvSpPr>
            <p:cNvPr id="28074" name="Freeform 632"/>
            <p:cNvSpPr>
              <a:spLocks/>
            </p:cNvSpPr>
            <p:nvPr/>
          </p:nvSpPr>
          <p:spPr bwMode="auto">
            <a:xfrm>
              <a:off x="4538" y="3409"/>
              <a:ext cx="107" cy="71"/>
            </a:xfrm>
            <a:custGeom>
              <a:avLst/>
              <a:gdLst>
                <a:gd name="T0" fmla="*/ 0 w 1070"/>
                <a:gd name="T1" fmla="*/ 0 h 844"/>
                <a:gd name="T2" fmla="*/ 0 w 1070"/>
                <a:gd name="T3" fmla="*/ 0 h 844"/>
                <a:gd name="T4" fmla="*/ 0 w 1070"/>
                <a:gd name="T5" fmla="*/ 0 h 844"/>
                <a:gd name="T6" fmla="*/ 0 w 1070"/>
                <a:gd name="T7" fmla="*/ 0 h 844"/>
                <a:gd name="T8" fmla="*/ 0 w 1070"/>
                <a:gd name="T9" fmla="*/ 0 h 844"/>
                <a:gd name="T10" fmla="*/ 0 60000 65536"/>
                <a:gd name="T11" fmla="*/ 0 60000 65536"/>
                <a:gd name="T12" fmla="*/ 0 60000 65536"/>
                <a:gd name="T13" fmla="*/ 0 60000 65536"/>
                <a:gd name="T14" fmla="*/ 0 60000 65536"/>
                <a:gd name="T15" fmla="*/ 0 w 1070"/>
                <a:gd name="T16" fmla="*/ 0 h 844"/>
                <a:gd name="T17" fmla="*/ 1070 w 1070"/>
                <a:gd name="T18" fmla="*/ 844 h 844"/>
              </a:gdLst>
              <a:ahLst/>
              <a:cxnLst>
                <a:cxn ang="T10">
                  <a:pos x="T0" y="T1"/>
                </a:cxn>
                <a:cxn ang="T11">
                  <a:pos x="T2" y="T3"/>
                </a:cxn>
                <a:cxn ang="T12">
                  <a:pos x="T4" y="T5"/>
                </a:cxn>
                <a:cxn ang="T13">
                  <a:pos x="T6" y="T7"/>
                </a:cxn>
                <a:cxn ang="T14">
                  <a:pos x="T8" y="T9"/>
                </a:cxn>
              </a:cxnLst>
              <a:rect l="T15" t="T16" r="T17" b="T18"/>
              <a:pathLst>
                <a:path w="1070" h="844">
                  <a:moveTo>
                    <a:pt x="141" y="0"/>
                  </a:moveTo>
                  <a:lnTo>
                    <a:pt x="1070" y="194"/>
                  </a:lnTo>
                  <a:lnTo>
                    <a:pt x="919" y="844"/>
                  </a:lnTo>
                  <a:lnTo>
                    <a:pt x="0" y="624"/>
                  </a:lnTo>
                  <a:lnTo>
                    <a:pt x="14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75" name="Freeform 633"/>
            <p:cNvSpPr>
              <a:spLocks/>
            </p:cNvSpPr>
            <p:nvPr/>
          </p:nvSpPr>
          <p:spPr bwMode="auto">
            <a:xfrm>
              <a:off x="4547" y="3411"/>
              <a:ext cx="82" cy="28"/>
            </a:xfrm>
            <a:custGeom>
              <a:avLst/>
              <a:gdLst>
                <a:gd name="T0" fmla="*/ 0 w 819"/>
                <a:gd name="T1" fmla="*/ 0 h 333"/>
                <a:gd name="T2" fmla="*/ 0 w 819"/>
                <a:gd name="T3" fmla="*/ 0 h 333"/>
                <a:gd name="T4" fmla="*/ 0 w 819"/>
                <a:gd name="T5" fmla="*/ 0 h 333"/>
                <a:gd name="T6" fmla="*/ 0 w 819"/>
                <a:gd name="T7" fmla="*/ 0 h 333"/>
                <a:gd name="T8" fmla="*/ 0 w 819"/>
                <a:gd name="T9" fmla="*/ 0 h 333"/>
                <a:gd name="T10" fmla="*/ 0 60000 65536"/>
                <a:gd name="T11" fmla="*/ 0 60000 65536"/>
                <a:gd name="T12" fmla="*/ 0 60000 65536"/>
                <a:gd name="T13" fmla="*/ 0 60000 65536"/>
                <a:gd name="T14" fmla="*/ 0 60000 65536"/>
                <a:gd name="T15" fmla="*/ 0 w 819"/>
                <a:gd name="T16" fmla="*/ 0 h 333"/>
                <a:gd name="T17" fmla="*/ 819 w 819"/>
                <a:gd name="T18" fmla="*/ 333 h 333"/>
              </a:gdLst>
              <a:ahLst/>
              <a:cxnLst>
                <a:cxn ang="T10">
                  <a:pos x="T0" y="T1"/>
                </a:cxn>
                <a:cxn ang="T11">
                  <a:pos x="T2" y="T3"/>
                </a:cxn>
                <a:cxn ang="T12">
                  <a:pos x="T4" y="T5"/>
                </a:cxn>
                <a:cxn ang="T13">
                  <a:pos x="T6" y="T7"/>
                </a:cxn>
                <a:cxn ang="T14">
                  <a:pos x="T8" y="T9"/>
                </a:cxn>
              </a:cxnLst>
              <a:rect l="T15" t="T16" r="T17" b="T18"/>
              <a:pathLst>
                <a:path w="819" h="333">
                  <a:moveTo>
                    <a:pt x="97" y="0"/>
                  </a:moveTo>
                  <a:lnTo>
                    <a:pt x="819" y="139"/>
                  </a:lnTo>
                  <a:lnTo>
                    <a:pt x="172" y="98"/>
                  </a:lnTo>
                  <a:lnTo>
                    <a:pt x="0" y="333"/>
                  </a:lnTo>
                  <a:lnTo>
                    <a:pt x="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76" name="Freeform 634"/>
            <p:cNvSpPr>
              <a:spLocks/>
            </p:cNvSpPr>
            <p:nvPr/>
          </p:nvSpPr>
          <p:spPr bwMode="auto">
            <a:xfrm>
              <a:off x="4527" y="3494"/>
              <a:ext cx="108" cy="26"/>
            </a:xfrm>
            <a:custGeom>
              <a:avLst/>
              <a:gdLst>
                <a:gd name="T0" fmla="*/ 0 w 1083"/>
                <a:gd name="T1" fmla="*/ 0 h 306"/>
                <a:gd name="T2" fmla="*/ 0 w 1083"/>
                <a:gd name="T3" fmla="*/ 0 h 306"/>
                <a:gd name="T4" fmla="*/ 0 w 1083"/>
                <a:gd name="T5" fmla="*/ 0 h 306"/>
                <a:gd name="T6" fmla="*/ 0 w 1083"/>
                <a:gd name="T7" fmla="*/ 0 h 306"/>
                <a:gd name="T8" fmla="*/ 0 w 1083"/>
                <a:gd name="T9" fmla="*/ 0 h 306"/>
                <a:gd name="T10" fmla="*/ 0 60000 65536"/>
                <a:gd name="T11" fmla="*/ 0 60000 65536"/>
                <a:gd name="T12" fmla="*/ 0 60000 65536"/>
                <a:gd name="T13" fmla="*/ 0 60000 65536"/>
                <a:gd name="T14" fmla="*/ 0 60000 65536"/>
                <a:gd name="T15" fmla="*/ 0 w 1083"/>
                <a:gd name="T16" fmla="*/ 0 h 306"/>
                <a:gd name="T17" fmla="*/ 1083 w 1083"/>
                <a:gd name="T18" fmla="*/ 306 h 306"/>
              </a:gdLst>
              <a:ahLst/>
              <a:cxnLst>
                <a:cxn ang="T10">
                  <a:pos x="T0" y="T1"/>
                </a:cxn>
                <a:cxn ang="T11">
                  <a:pos x="T2" y="T3"/>
                </a:cxn>
                <a:cxn ang="T12">
                  <a:pos x="T4" y="T5"/>
                </a:cxn>
                <a:cxn ang="T13">
                  <a:pos x="T6" y="T7"/>
                </a:cxn>
                <a:cxn ang="T14">
                  <a:pos x="T8" y="T9"/>
                </a:cxn>
              </a:cxnLst>
              <a:rect l="T15" t="T16" r="T17" b="T18"/>
              <a:pathLst>
                <a:path w="1083" h="306">
                  <a:moveTo>
                    <a:pt x="34" y="0"/>
                  </a:moveTo>
                  <a:lnTo>
                    <a:pt x="1083" y="261"/>
                  </a:lnTo>
                  <a:lnTo>
                    <a:pt x="1055" y="306"/>
                  </a:lnTo>
                  <a:lnTo>
                    <a:pt x="0" y="28"/>
                  </a:lnTo>
                  <a:lnTo>
                    <a:pt x="34"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77" name="Freeform 635"/>
            <p:cNvSpPr>
              <a:spLocks/>
            </p:cNvSpPr>
            <p:nvPr/>
          </p:nvSpPr>
          <p:spPr bwMode="auto">
            <a:xfrm>
              <a:off x="4517" y="3502"/>
              <a:ext cx="109" cy="26"/>
            </a:xfrm>
            <a:custGeom>
              <a:avLst/>
              <a:gdLst>
                <a:gd name="T0" fmla="*/ 0 w 1088"/>
                <a:gd name="T1" fmla="*/ 0 h 311"/>
                <a:gd name="T2" fmla="*/ 0 w 1088"/>
                <a:gd name="T3" fmla="*/ 0 h 311"/>
                <a:gd name="T4" fmla="*/ 0 w 1088"/>
                <a:gd name="T5" fmla="*/ 0 h 311"/>
                <a:gd name="T6" fmla="*/ 0 w 1088"/>
                <a:gd name="T7" fmla="*/ 0 h 311"/>
                <a:gd name="T8" fmla="*/ 0 w 1088"/>
                <a:gd name="T9" fmla="*/ 0 h 311"/>
                <a:gd name="T10" fmla="*/ 0 60000 65536"/>
                <a:gd name="T11" fmla="*/ 0 60000 65536"/>
                <a:gd name="T12" fmla="*/ 0 60000 65536"/>
                <a:gd name="T13" fmla="*/ 0 60000 65536"/>
                <a:gd name="T14" fmla="*/ 0 60000 65536"/>
                <a:gd name="T15" fmla="*/ 0 w 1088"/>
                <a:gd name="T16" fmla="*/ 0 h 311"/>
                <a:gd name="T17" fmla="*/ 1088 w 1088"/>
                <a:gd name="T18" fmla="*/ 311 h 311"/>
              </a:gdLst>
              <a:ahLst/>
              <a:cxnLst>
                <a:cxn ang="T10">
                  <a:pos x="T0" y="T1"/>
                </a:cxn>
                <a:cxn ang="T11">
                  <a:pos x="T2" y="T3"/>
                </a:cxn>
                <a:cxn ang="T12">
                  <a:pos x="T4" y="T5"/>
                </a:cxn>
                <a:cxn ang="T13">
                  <a:pos x="T6" y="T7"/>
                </a:cxn>
                <a:cxn ang="T14">
                  <a:pos x="T8" y="T9"/>
                </a:cxn>
              </a:cxnLst>
              <a:rect l="T15" t="T16" r="T17" b="T18"/>
              <a:pathLst>
                <a:path w="1088" h="311">
                  <a:moveTo>
                    <a:pt x="39" y="0"/>
                  </a:moveTo>
                  <a:lnTo>
                    <a:pt x="1088" y="260"/>
                  </a:lnTo>
                  <a:lnTo>
                    <a:pt x="1055" y="311"/>
                  </a:lnTo>
                  <a:lnTo>
                    <a:pt x="0" y="34"/>
                  </a:lnTo>
                  <a:lnTo>
                    <a:pt x="39"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78" name="Freeform 636"/>
            <p:cNvSpPr>
              <a:spLocks/>
            </p:cNvSpPr>
            <p:nvPr/>
          </p:nvSpPr>
          <p:spPr bwMode="auto">
            <a:xfrm>
              <a:off x="4534" y="3526"/>
              <a:ext cx="16" cy="6"/>
            </a:xfrm>
            <a:custGeom>
              <a:avLst/>
              <a:gdLst>
                <a:gd name="T0" fmla="*/ 0 w 164"/>
                <a:gd name="T1" fmla="*/ 0 h 72"/>
                <a:gd name="T2" fmla="*/ 0 w 164"/>
                <a:gd name="T3" fmla="*/ 0 h 72"/>
                <a:gd name="T4" fmla="*/ 0 w 164"/>
                <a:gd name="T5" fmla="*/ 0 h 72"/>
                <a:gd name="T6" fmla="*/ 0 w 164"/>
                <a:gd name="T7" fmla="*/ 0 h 72"/>
                <a:gd name="T8" fmla="*/ 0 w 164"/>
                <a:gd name="T9" fmla="*/ 0 h 72"/>
                <a:gd name="T10" fmla="*/ 0 w 164"/>
                <a:gd name="T11" fmla="*/ 0 h 72"/>
                <a:gd name="T12" fmla="*/ 0 w 164"/>
                <a:gd name="T13" fmla="*/ 0 h 72"/>
                <a:gd name="T14" fmla="*/ 0 w 164"/>
                <a:gd name="T15" fmla="*/ 0 h 72"/>
                <a:gd name="T16" fmla="*/ 0 w 164"/>
                <a:gd name="T17" fmla="*/ 0 h 72"/>
                <a:gd name="T18" fmla="*/ 0 w 164"/>
                <a:gd name="T19" fmla="*/ 0 h 72"/>
                <a:gd name="T20" fmla="*/ 0 w 164"/>
                <a:gd name="T21" fmla="*/ 0 h 72"/>
                <a:gd name="T22" fmla="*/ 0 w 164"/>
                <a:gd name="T23" fmla="*/ 0 h 72"/>
                <a:gd name="T24" fmla="*/ 0 w 164"/>
                <a:gd name="T25" fmla="*/ 0 h 72"/>
                <a:gd name="T26" fmla="*/ 0 w 164"/>
                <a:gd name="T27" fmla="*/ 0 h 72"/>
                <a:gd name="T28" fmla="*/ 0 w 164"/>
                <a:gd name="T29" fmla="*/ 0 h 72"/>
                <a:gd name="T30" fmla="*/ 0 w 164"/>
                <a:gd name="T31" fmla="*/ 0 h 72"/>
                <a:gd name="T32" fmla="*/ 0 w 164"/>
                <a:gd name="T33" fmla="*/ 0 h 72"/>
                <a:gd name="T34" fmla="*/ 0 w 164"/>
                <a:gd name="T35" fmla="*/ 0 h 72"/>
                <a:gd name="T36" fmla="*/ 0 w 164"/>
                <a:gd name="T37" fmla="*/ 0 h 72"/>
                <a:gd name="T38" fmla="*/ 0 w 164"/>
                <a:gd name="T39" fmla="*/ 0 h 72"/>
                <a:gd name="T40" fmla="*/ 0 w 164"/>
                <a:gd name="T41" fmla="*/ 0 h 72"/>
                <a:gd name="T42" fmla="*/ 0 w 164"/>
                <a:gd name="T43" fmla="*/ 0 h 72"/>
                <a:gd name="T44" fmla="*/ 0 w 164"/>
                <a:gd name="T45" fmla="*/ 0 h 72"/>
                <a:gd name="T46" fmla="*/ 0 w 164"/>
                <a:gd name="T47" fmla="*/ 0 h 72"/>
                <a:gd name="T48" fmla="*/ 0 w 164"/>
                <a:gd name="T49" fmla="*/ 0 h 72"/>
                <a:gd name="T50" fmla="*/ 0 w 164"/>
                <a:gd name="T51" fmla="*/ 0 h 72"/>
                <a:gd name="T52" fmla="*/ 0 w 164"/>
                <a:gd name="T53" fmla="*/ 0 h 72"/>
                <a:gd name="T54" fmla="*/ 0 w 164"/>
                <a:gd name="T55" fmla="*/ 0 h 72"/>
                <a:gd name="T56" fmla="*/ 0 w 164"/>
                <a:gd name="T57" fmla="*/ 0 h 72"/>
                <a:gd name="T58" fmla="*/ 0 w 164"/>
                <a:gd name="T59" fmla="*/ 0 h 72"/>
                <a:gd name="T60" fmla="*/ 0 w 164"/>
                <a:gd name="T61" fmla="*/ 0 h 72"/>
                <a:gd name="T62" fmla="*/ 0 w 164"/>
                <a:gd name="T63" fmla="*/ 0 h 72"/>
                <a:gd name="T64" fmla="*/ 0 w 164"/>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72"/>
                <a:gd name="T101" fmla="*/ 164 w 164"/>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79" name="Freeform 637"/>
            <p:cNvSpPr>
              <a:spLocks/>
            </p:cNvSpPr>
            <p:nvPr/>
          </p:nvSpPr>
          <p:spPr bwMode="auto">
            <a:xfrm>
              <a:off x="4537" y="3483"/>
              <a:ext cx="15" cy="9"/>
            </a:xfrm>
            <a:custGeom>
              <a:avLst/>
              <a:gdLst>
                <a:gd name="T0" fmla="*/ 0 w 146"/>
                <a:gd name="T1" fmla="*/ 0 h 109"/>
                <a:gd name="T2" fmla="*/ 0 w 146"/>
                <a:gd name="T3" fmla="*/ 0 h 109"/>
                <a:gd name="T4" fmla="*/ 0 w 146"/>
                <a:gd name="T5" fmla="*/ 0 h 109"/>
                <a:gd name="T6" fmla="*/ 0 w 146"/>
                <a:gd name="T7" fmla="*/ 0 h 109"/>
                <a:gd name="T8" fmla="*/ 0 w 146"/>
                <a:gd name="T9" fmla="*/ 0 h 109"/>
                <a:gd name="T10" fmla="*/ 0 w 146"/>
                <a:gd name="T11" fmla="*/ 0 h 109"/>
                <a:gd name="T12" fmla="*/ 0 w 146"/>
                <a:gd name="T13" fmla="*/ 0 h 109"/>
                <a:gd name="T14" fmla="*/ 0 w 146"/>
                <a:gd name="T15" fmla="*/ 0 h 109"/>
                <a:gd name="T16" fmla="*/ 0 w 146"/>
                <a:gd name="T17" fmla="*/ 0 h 109"/>
                <a:gd name="T18" fmla="*/ 0 w 146"/>
                <a:gd name="T19" fmla="*/ 0 h 109"/>
                <a:gd name="T20" fmla="*/ 0 w 146"/>
                <a:gd name="T21" fmla="*/ 0 h 109"/>
                <a:gd name="T22" fmla="*/ 0 w 146"/>
                <a:gd name="T23" fmla="*/ 0 h 109"/>
                <a:gd name="T24" fmla="*/ 0 w 146"/>
                <a:gd name="T25" fmla="*/ 0 h 109"/>
                <a:gd name="T26" fmla="*/ 0 w 146"/>
                <a:gd name="T27" fmla="*/ 0 h 109"/>
                <a:gd name="T28" fmla="*/ 0 w 146"/>
                <a:gd name="T29" fmla="*/ 0 h 109"/>
                <a:gd name="T30" fmla="*/ 0 w 146"/>
                <a:gd name="T31" fmla="*/ 0 h 109"/>
                <a:gd name="T32" fmla="*/ 0 w 146"/>
                <a:gd name="T33" fmla="*/ 0 h 109"/>
                <a:gd name="T34" fmla="*/ 0 w 146"/>
                <a:gd name="T35" fmla="*/ 0 h 109"/>
                <a:gd name="T36" fmla="*/ 0 w 146"/>
                <a:gd name="T37" fmla="*/ 0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9"/>
                <a:gd name="T59" fmla="*/ 146 w 146"/>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80" name="Freeform 638"/>
            <p:cNvSpPr>
              <a:spLocks/>
            </p:cNvSpPr>
            <p:nvPr/>
          </p:nvSpPr>
          <p:spPr bwMode="auto">
            <a:xfrm>
              <a:off x="4620" y="3499"/>
              <a:ext cx="15" cy="9"/>
            </a:xfrm>
            <a:custGeom>
              <a:avLst/>
              <a:gdLst>
                <a:gd name="T0" fmla="*/ 0 w 146"/>
                <a:gd name="T1" fmla="*/ 0 h 107"/>
                <a:gd name="T2" fmla="*/ 0 w 146"/>
                <a:gd name="T3" fmla="*/ 0 h 107"/>
                <a:gd name="T4" fmla="*/ 0 w 146"/>
                <a:gd name="T5" fmla="*/ 0 h 107"/>
                <a:gd name="T6" fmla="*/ 0 w 146"/>
                <a:gd name="T7" fmla="*/ 0 h 107"/>
                <a:gd name="T8" fmla="*/ 0 w 146"/>
                <a:gd name="T9" fmla="*/ 0 h 107"/>
                <a:gd name="T10" fmla="*/ 0 w 146"/>
                <a:gd name="T11" fmla="*/ 0 h 107"/>
                <a:gd name="T12" fmla="*/ 0 w 146"/>
                <a:gd name="T13" fmla="*/ 0 h 107"/>
                <a:gd name="T14" fmla="*/ 0 w 146"/>
                <a:gd name="T15" fmla="*/ 0 h 107"/>
                <a:gd name="T16" fmla="*/ 0 w 146"/>
                <a:gd name="T17" fmla="*/ 0 h 107"/>
                <a:gd name="T18" fmla="*/ 0 w 146"/>
                <a:gd name="T19" fmla="*/ 0 h 107"/>
                <a:gd name="T20" fmla="*/ 0 w 146"/>
                <a:gd name="T21" fmla="*/ 0 h 107"/>
                <a:gd name="T22" fmla="*/ 0 w 146"/>
                <a:gd name="T23" fmla="*/ 0 h 107"/>
                <a:gd name="T24" fmla="*/ 0 w 146"/>
                <a:gd name="T25" fmla="*/ 0 h 107"/>
                <a:gd name="T26" fmla="*/ 0 w 146"/>
                <a:gd name="T27" fmla="*/ 0 h 107"/>
                <a:gd name="T28" fmla="*/ 0 w 146"/>
                <a:gd name="T29" fmla="*/ 0 h 107"/>
                <a:gd name="T30" fmla="*/ 0 w 146"/>
                <a:gd name="T31" fmla="*/ 0 h 107"/>
                <a:gd name="T32" fmla="*/ 0 w 146"/>
                <a:gd name="T33" fmla="*/ 0 h 107"/>
                <a:gd name="T34" fmla="*/ 0 w 146"/>
                <a:gd name="T35" fmla="*/ 0 h 107"/>
                <a:gd name="T36" fmla="*/ 0 w 146"/>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7"/>
                <a:gd name="T59" fmla="*/ 146 w 146"/>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81" name="Freeform 639"/>
            <p:cNvSpPr>
              <a:spLocks/>
            </p:cNvSpPr>
            <p:nvPr/>
          </p:nvSpPr>
          <p:spPr bwMode="auto">
            <a:xfrm>
              <a:off x="4553" y="3485"/>
              <a:ext cx="63" cy="16"/>
            </a:xfrm>
            <a:custGeom>
              <a:avLst/>
              <a:gdLst>
                <a:gd name="T0" fmla="*/ 0 w 629"/>
                <a:gd name="T1" fmla="*/ 0 h 182"/>
                <a:gd name="T2" fmla="*/ 0 w 629"/>
                <a:gd name="T3" fmla="*/ 0 h 182"/>
                <a:gd name="T4" fmla="*/ 0 w 629"/>
                <a:gd name="T5" fmla="*/ 0 h 182"/>
                <a:gd name="T6" fmla="*/ 0 w 629"/>
                <a:gd name="T7" fmla="*/ 0 h 182"/>
                <a:gd name="T8" fmla="*/ 0 w 629"/>
                <a:gd name="T9" fmla="*/ 0 h 182"/>
                <a:gd name="T10" fmla="*/ 0 60000 65536"/>
                <a:gd name="T11" fmla="*/ 0 60000 65536"/>
                <a:gd name="T12" fmla="*/ 0 60000 65536"/>
                <a:gd name="T13" fmla="*/ 0 60000 65536"/>
                <a:gd name="T14" fmla="*/ 0 60000 65536"/>
                <a:gd name="T15" fmla="*/ 0 w 629"/>
                <a:gd name="T16" fmla="*/ 0 h 182"/>
                <a:gd name="T17" fmla="*/ 629 w 629"/>
                <a:gd name="T18" fmla="*/ 182 h 182"/>
              </a:gdLst>
              <a:ahLst/>
              <a:cxnLst>
                <a:cxn ang="T10">
                  <a:pos x="T0" y="T1"/>
                </a:cxn>
                <a:cxn ang="T11">
                  <a:pos x="T2" y="T3"/>
                </a:cxn>
                <a:cxn ang="T12">
                  <a:pos x="T4" y="T5"/>
                </a:cxn>
                <a:cxn ang="T13">
                  <a:pos x="T6" y="T7"/>
                </a:cxn>
                <a:cxn ang="T14">
                  <a:pos x="T8" y="T9"/>
                </a:cxn>
              </a:cxnLst>
              <a:rect l="T15" t="T16" r="T17" b="T18"/>
              <a:pathLst>
                <a:path w="629" h="182">
                  <a:moveTo>
                    <a:pt x="0" y="40"/>
                  </a:moveTo>
                  <a:lnTo>
                    <a:pt x="601" y="182"/>
                  </a:lnTo>
                  <a:lnTo>
                    <a:pt x="629" y="142"/>
                  </a:lnTo>
                  <a:lnTo>
                    <a:pt x="29" y="0"/>
                  </a:lnTo>
                  <a:lnTo>
                    <a:pt x="0" y="4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82" name="Freeform 640"/>
            <p:cNvSpPr>
              <a:spLocks/>
            </p:cNvSpPr>
            <p:nvPr/>
          </p:nvSpPr>
          <p:spPr bwMode="auto">
            <a:xfrm>
              <a:off x="4553" y="3492"/>
              <a:ext cx="60" cy="14"/>
            </a:xfrm>
            <a:custGeom>
              <a:avLst/>
              <a:gdLst>
                <a:gd name="T0" fmla="*/ 0 w 606"/>
                <a:gd name="T1" fmla="*/ 0 h 170"/>
                <a:gd name="T2" fmla="*/ 0 w 606"/>
                <a:gd name="T3" fmla="*/ 0 h 170"/>
                <a:gd name="T4" fmla="*/ 0 w 606"/>
                <a:gd name="T5" fmla="*/ 0 h 170"/>
                <a:gd name="T6" fmla="*/ 0 w 606"/>
                <a:gd name="T7" fmla="*/ 0 h 170"/>
                <a:gd name="T8" fmla="*/ 0 w 606"/>
                <a:gd name="T9" fmla="*/ 0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83" name="Freeform 641"/>
            <p:cNvSpPr>
              <a:spLocks/>
            </p:cNvSpPr>
            <p:nvPr/>
          </p:nvSpPr>
          <p:spPr bwMode="auto">
            <a:xfrm>
              <a:off x="4553" y="3482"/>
              <a:ext cx="60" cy="14"/>
            </a:xfrm>
            <a:custGeom>
              <a:avLst/>
              <a:gdLst>
                <a:gd name="T0" fmla="*/ 0 w 606"/>
                <a:gd name="T1" fmla="*/ 0 h 170"/>
                <a:gd name="T2" fmla="*/ 0 w 606"/>
                <a:gd name="T3" fmla="*/ 0 h 170"/>
                <a:gd name="T4" fmla="*/ 0 w 606"/>
                <a:gd name="T5" fmla="*/ 0 h 170"/>
                <a:gd name="T6" fmla="*/ 0 w 606"/>
                <a:gd name="T7" fmla="*/ 0 h 170"/>
                <a:gd name="T8" fmla="*/ 0 w 606"/>
                <a:gd name="T9" fmla="*/ 0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7783" name="Group 683"/>
          <p:cNvGrpSpPr>
            <a:grpSpLocks/>
          </p:cNvGrpSpPr>
          <p:nvPr/>
        </p:nvGrpSpPr>
        <p:grpSpPr bwMode="auto">
          <a:xfrm>
            <a:off x="6189663" y="5181600"/>
            <a:ext cx="338137" cy="282575"/>
            <a:chOff x="3899" y="3264"/>
            <a:chExt cx="213" cy="178"/>
          </a:xfrm>
        </p:grpSpPr>
        <p:sp>
          <p:nvSpPr>
            <p:cNvPr id="28014" name="Freeform 644"/>
            <p:cNvSpPr>
              <a:spLocks/>
            </p:cNvSpPr>
            <p:nvPr/>
          </p:nvSpPr>
          <p:spPr bwMode="auto">
            <a:xfrm>
              <a:off x="3899" y="3264"/>
              <a:ext cx="213" cy="178"/>
            </a:xfrm>
            <a:custGeom>
              <a:avLst/>
              <a:gdLst>
                <a:gd name="T0" fmla="*/ 0 w 1913"/>
                <a:gd name="T1" fmla="*/ 0 h 1606"/>
                <a:gd name="T2" fmla="*/ 0 w 1913"/>
                <a:gd name="T3" fmla="*/ 0 h 1606"/>
                <a:gd name="T4" fmla="*/ 0 w 1913"/>
                <a:gd name="T5" fmla="*/ 0 h 1606"/>
                <a:gd name="T6" fmla="*/ 0 w 1913"/>
                <a:gd name="T7" fmla="*/ 0 h 1606"/>
                <a:gd name="T8" fmla="*/ 0 w 1913"/>
                <a:gd name="T9" fmla="*/ 0 h 1606"/>
                <a:gd name="T10" fmla="*/ 0 w 1913"/>
                <a:gd name="T11" fmla="*/ 0 h 1606"/>
                <a:gd name="T12" fmla="*/ 0 w 1913"/>
                <a:gd name="T13" fmla="*/ 0 h 1606"/>
                <a:gd name="T14" fmla="*/ 0 w 1913"/>
                <a:gd name="T15" fmla="*/ 0 h 1606"/>
                <a:gd name="T16" fmla="*/ 0 w 1913"/>
                <a:gd name="T17" fmla="*/ 0 h 1606"/>
                <a:gd name="T18" fmla="*/ 0 w 1913"/>
                <a:gd name="T19" fmla="*/ 0 h 1606"/>
                <a:gd name="T20" fmla="*/ 0 w 1913"/>
                <a:gd name="T21" fmla="*/ 0 h 1606"/>
                <a:gd name="T22" fmla="*/ 0 w 1913"/>
                <a:gd name="T23" fmla="*/ 0 h 1606"/>
                <a:gd name="T24" fmla="*/ 0 w 1913"/>
                <a:gd name="T25" fmla="*/ 0 h 1606"/>
                <a:gd name="T26" fmla="*/ 0 w 1913"/>
                <a:gd name="T27" fmla="*/ 0 h 1606"/>
                <a:gd name="T28" fmla="*/ 0 w 1913"/>
                <a:gd name="T29" fmla="*/ 0 h 1606"/>
                <a:gd name="T30" fmla="*/ 0 w 1913"/>
                <a:gd name="T31" fmla="*/ 0 h 1606"/>
                <a:gd name="T32" fmla="*/ 0 w 1913"/>
                <a:gd name="T33" fmla="*/ 0 h 1606"/>
                <a:gd name="T34" fmla="*/ 0 w 1913"/>
                <a:gd name="T35" fmla="*/ 0 h 1606"/>
                <a:gd name="T36" fmla="*/ 0 w 1913"/>
                <a:gd name="T37" fmla="*/ 0 h 1606"/>
                <a:gd name="T38" fmla="*/ 0 w 1913"/>
                <a:gd name="T39" fmla="*/ 0 h 1606"/>
                <a:gd name="T40" fmla="*/ 0 w 1913"/>
                <a:gd name="T41" fmla="*/ 0 h 1606"/>
                <a:gd name="T42" fmla="*/ 0 w 1913"/>
                <a:gd name="T43" fmla="*/ 0 h 1606"/>
                <a:gd name="T44" fmla="*/ 0 w 1913"/>
                <a:gd name="T45" fmla="*/ 0 h 1606"/>
                <a:gd name="T46" fmla="*/ 0 w 1913"/>
                <a:gd name="T47" fmla="*/ 0 h 1606"/>
                <a:gd name="T48" fmla="*/ 0 w 1913"/>
                <a:gd name="T49" fmla="*/ 0 h 1606"/>
                <a:gd name="T50" fmla="*/ 0 w 1913"/>
                <a:gd name="T51" fmla="*/ 0 h 1606"/>
                <a:gd name="T52" fmla="*/ 0 w 1913"/>
                <a:gd name="T53" fmla="*/ 0 h 1606"/>
                <a:gd name="T54" fmla="*/ 0 w 1913"/>
                <a:gd name="T55" fmla="*/ 0 h 1606"/>
                <a:gd name="T56" fmla="*/ 0 w 1913"/>
                <a:gd name="T57" fmla="*/ 0 h 1606"/>
                <a:gd name="T58" fmla="*/ 0 w 1913"/>
                <a:gd name="T59" fmla="*/ 0 h 1606"/>
                <a:gd name="T60" fmla="*/ 0 w 1913"/>
                <a:gd name="T61" fmla="*/ 0 h 1606"/>
                <a:gd name="T62" fmla="*/ 0 w 1913"/>
                <a:gd name="T63" fmla="*/ 0 h 1606"/>
                <a:gd name="T64" fmla="*/ 0 w 1913"/>
                <a:gd name="T65" fmla="*/ 0 h 1606"/>
                <a:gd name="T66" fmla="*/ 0 w 1913"/>
                <a:gd name="T67" fmla="*/ 0 h 1606"/>
                <a:gd name="T68" fmla="*/ 0 w 1913"/>
                <a:gd name="T69" fmla="*/ 0 h 1606"/>
                <a:gd name="T70" fmla="*/ 0 w 1913"/>
                <a:gd name="T71" fmla="*/ 0 h 1606"/>
                <a:gd name="T72" fmla="*/ 0 w 1913"/>
                <a:gd name="T73" fmla="*/ 0 h 1606"/>
                <a:gd name="T74" fmla="*/ 0 w 1913"/>
                <a:gd name="T75" fmla="*/ 0 h 1606"/>
                <a:gd name="T76" fmla="*/ 0 w 1913"/>
                <a:gd name="T77" fmla="*/ 0 h 16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3"/>
                <a:gd name="T118" fmla="*/ 0 h 1606"/>
                <a:gd name="T119" fmla="*/ 1913 w 1913"/>
                <a:gd name="T120" fmla="*/ 1606 h 16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15" name="Freeform 645"/>
            <p:cNvSpPr>
              <a:spLocks/>
            </p:cNvSpPr>
            <p:nvPr/>
          </p:nvSpPr>
          <p:spPr bwMode="auto">
            <a:xfrm>
              <a:off x="3977" y="3278"/>
              <a:ext cx="68" cy="78"/>
            </a:xfrm>
            <a:custGeom>
              <a:avLst/>
              <a:gdLst>
                <a:gd name="T0" fmla="*/ 0 w 614"/>
                <a:gd name="T1" fmla="*/ 0 h 697"/>
                <a:gd name="T2" fmla="*/ 0 w 614"/>
                <a:gd name="T3" fmla="*/ 0 h 697"/>
                <a:gd name="T4" fmla="*/ 0 w 614"/>
                <a:gd name="T5" fmla="*/ 0 h 697"/>
                <a:gd name="T6" fmla="*/ 0 w 614"/>
                <a:gd name="T7" fmla="*/ 0 h 697"/>
                <a:gd name="T8" fmla="*/ 0 w 614"/>
                <a:gd name="T9" fmla="*/ 0 h 697"/>
                <a:gd name="T10" fmla="*/ 0 w 614"/>
                <a:gd name="T11" fmla="*/ 0 h 697"/>
                <a:gd name="T12" fmla="*/ 0 w 614"/>
                <a:gd name="T13" fmla="*/ 0 h 697"/>
                <a:gd name="T14" fmla="*/ 0 w 614"/>
                <a:gd name="T15" fmla="*/ 0 h 697"/>
                <a:gd name="T16" fmla="*/ 0 w 614"/>
                <a:gd name="T17" fmla="*/ 0 h 697"/>
                <a:gd name="T18" fmla="*/ 0 w 614"/>
                <a:gd name="T19" fmla="*/ 0 h 697"/>
                <a:gd name="T20" fmla="*/ 0 w 614"/>
                <a:gd name="T21" fmla="*/ 0 h 697"/>
                <a:gd name="T22" fmla="*/ 0 w 614"/>
                <a:gd name="T23" fmla="*/ 0 h 697"/>
                <a:gd name="T24" fmla="*/ 0 w 614"/>
                <a:gd name="T25" fmla="*/ 0 h 697"/>
                <a:gd name="T26" fmla="*/ 0 w 614"/>
                <a:gd name="T27" fmla="*/ 0 h 697"/>
                <a:gd name="T28" fmla="*/ 0 w 614"/>
                <a:gd name="T29" fmla="*/ 0 h 697"/>
                <a:gd name="T30" fmla="*/ 0 w 614"/>
                <a:gd name="T31" fmla="*/ 0 h 697"/>
                <a:gd name="T32" fmla="*/ 0 w 614"/>
                <a:gd name="T33" fmla="*/ 0 h 697"/>
                <a:gd name="T34" fmla="*/ 0 w 614"/>
                <a:gd name="T35" fmla="*/ 0 h 697"/>
                <a:gd name="T36" fmla="*/ 0 w 614"/>
                <a:gd name="T37" fmla="*/ 0 h 697"/>
                <a:gd name="T38" fmla="*/ 0 w 614"/>
                <a:gd name="T39" fmla="*/ 0 h 697"/>
                <a:gd name="T40" fmla="*/ 0 w 614"/>
                <a:gd name="T41" fmla="*/ 0 h 697"/>
                <a:gd name="T42" fmla="*/ 0 w 614"/>
                <a:gd name="T43" fmla="*/ 0 h 697"/>
                <a:gd name="T44" fmla="*/ 0 w 614"/>
                <a:gd name="T45" fmla="*/ 0 h 697"/>
                <a:gd name="T46" fmla="*/ 0 w 614"/>
                <a:gd name="T47" fmla="*/ 0 h 697"/>
                <a:gd name="T48" fmla="*/ 0 w 614"/>
                <a:gd name="T49" fmla="*/ 0 h 697"/>
                <a:gd name="T50" fmla="*/ 0 w 614"/>
                <a:gd name="T51" fmla="*/ 0 h 697"/>
                <a:gd name="T52" fmla="*/ 0 w 614"/>
                <a:gd name="T53" fmla="*/ 0 h 697"/>
                <a:gd name="T54" fmla="*/ 0 w 614"/>
                <a:gd name="T55" fmla="*/ 0 h 697"/>
                <a:gd name="T56" fmla="*/ 0 w 614"/>
                <a:gd name="T57" fmla="*/ 0 h 697"/>
                <a:gd name="T58" fmla="*/ 0 w 614"/>
                <a:gd name="T59" fmla="*/ 0 h 697"/>
                <a:gd name="T60" fmla="*/ 0 w 614"/>
                <a:gd name="T61" fmla="*/ 0 h 697"/>
                <a:gd name="T62" fmla="*/ 0 w 614"/>
                <a:gd name="T63" fmla="*/ 0 h 697"/>
                <a:gd name="T64" fmla="*/ 0 w 614"/>
                <a:gd name="T65" fmla="*/ 0 h 697"/>
                <a:gd name="T66" fmla="*/ 0 w 614"/>
                <a:gd name="T67" fmla="*/ 0 h 697"/>
                <a:gd name="T68" fmla="*/ 0 w 614"/>
                <a:gd name="T69" fmla="*/ 0 h 697"/>
                <a:gd name="T70" fmla="*/ 0 w 614"/>
                <a:gd name="T71" fmla="*/ 0 h 697"/>
                <a:gd name="T72" fmla="*/ 0 w 614"/>
                <a:gd name="T73" fmla="*/ 0 h 697"/>
                <a:gd name="T74" fmla="*/ 0 w 614"/>
                <a:gd name="T75" fmla="*/ 0 h 697"/>
                <a:gd name="T76" fmla="*/ 0 w 614"/>
                <a:gd name="T77" fmla="*/ 0 h 697"/>
                <a:gd name="T78" fmla="*/ 0 w 614"/>
                <a:gd name="T79" fmla="*/ 0 h 697"/>
                <a:gd name="T80" fmla="*/ 0 w 614"/>
                <a:gd name="T81" fmla="*/ 0 h 697"/>
                <a:gd name="T82" fmla="*/ 0 w 614"/>
                <a:gd name="T83" fmla="*/ 0 h 697"/>
                <a:gd name="T84" fmla="*/ 0 w 614"/>
                <a:gd name="T85" fmla="*/ 0 h 697"/>
                <a:gd name="T86" fmla="*/ 0 w 614"/>
                <a:gd name="T87" fmla="*/ 0 h 697"/>
                <a:gd name="T88" fmla="*/ 0 w 614"/>
                <a:gd name="T89" fmla="*/ 0 h 697"/>
                <a:gd name="T90" fmla="*/ 0 w 614"/>
                <a:gd name="T91" fmla="*/ 0 h 697"/>
                <a:gd name="T92" fmla="*/ 0 w 614"/>
                <a:gd name="T93" fmla="*/ 0 h 697"/>
                <a:gd name="T94" fmla="*/ 0 w 614"/>
                <a:gd name="T95" fmla="*/ 0 h 697"/>
                <a:gd name="T96" fmla="*/ 0 w 614"/>
                <a:gd name="T97" fmla="*/ 0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4"/>
                <a:gd name="T148" fmla="*/ 0 h 697"/>
                <a:gd name="T149" fmla="*/ 614 w 614"/>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16" name="Freeform 646"/>
            <p:cNvSpPr>
              <a:spLocks/>
            </p:cNvSpPr>
            <p:nvPr/>
          </p:nvSpPr>
          <p:spPr bwMode="auto">
            <a:xfrm>
              <a:off x="3984" y="3299"/>
              <a:ext cx="113" cy="77"/>
            </a:xfrm>
            <a:custGeom>
              <a:avLst/>
              <a:gdLst>
                <a:gd name="T0" fmla="*/ 0 w 1014"/>
                <a:gd name="T1" fmla="*/ 0 h 693"/>
                <a:gd name="T2" fmla="*/ 0 w 1014"/>
                <a:gd name="T3" fmla="*/ 0 h 693"/>
                <a:gd name="T4" fmla="*/ 0 w 1014"/>
                <a:gd name="T5" fmla="*/ 0 h 693"/>
                <a:gd name="T6" fmla="*/ 0 w 1014"/>
                <a:gd name="T7" fmla="*/ 0 h 693"/>
                <a:gd name="T8" fmla="*/ 0 w 1014"/>
                <a:gd name="T9" fmla="*/ 0 h 693"/>
                <a:gd name="T10" fmla="*/ 0 w 1014"/>
                <a:gd name="T11" fmla="*/ 0 h 693"/>
                <a:gd name="T12" fmla="*/ 0 w 1014"/>
                <a:gd name="T13" fmla="*/ 0 h 693"/>
                <a:gd name="T14" fmla="*/ 0 w 1014"/>
                <a:gd name="T15" fmla="*/ 0 h 693"/>
                <a:gd name="T16" fmla="*/ 0 w 1014"/>
                <a:gd name="T17" fmla="*/ 0 h 693"/>
                <a:gd name="T18" fmla="*/ 0 w 1014"/>
                <a:gd name="T19" fmla="*/ 0 h 693"/>
                <a:gd name="T20" fmla="*/ 0 w 1014"/>
                <a:gd name="T21" fmla="*/ 0 h 693"/>
                <a:gd name="T22" fmla="*/ 0 w 1014"/>
                <a:gd name="T23" fmla="*/ 0 h 693"/>
                <a:gd name="T24" fmla="*/ 0 w 1014"/>
                <a:gd name="T25" fmla="*/ 0 h 693"/>
                <a:gd name="T26" fmla="*/ 0 w 1014"/>
                <a:gd name="T27" fmla="*/ 0 h 693"/>
                <a:gd name="T28" fmla="*/ 0 w 1014"/>
                <a:gd name="T29" fmla="*/ 0 h 693"/>
                <a:gd name="T30" fmla="*/ 0 w 1014"/>
                <a:gd name="T31" fmla="*/ 0 h 693"/>
                <a:gd name="T32" fmla="*/ 0 w 1014"/>
                <a:gd name="T33" fmla="*/ 0 h 693"/>
                <a:gd name="T34" fmla="*/ 0 w 1014"/>
                <a:gd name="T35" fmla="*/ 0 h 693"/>
                <a:gd name="T36" fmla="*/ 0 w 1014"/>
                <a:gd name="T37" fmla="*/ 0 h 693"/>
                <a:gd name="T38" fmla="*/ 0 w 1014"/>
                <a:gd name="T39" fmla="*/ 0 h 693"/>
                <a:gd name="T40" fmla="*/ 0 w 1014"/>
                <a:gd name="T41" fmla="*/ 0 h 693"/>
                <a:gd name="T42" fmla="*/ 0 w 1014"/>
                <a:gd name="T43" fmla="*/ 0 h 693"/>
                <a:gd name="T44" fmla="*/ 0 w 1014"/>
                <a:gd name="T45" fmla="*/ 0 h 693"/>
                <a:gd name="T46" fmla="*/ 0 w 1014"/>
                <a:gd name="T47" fmla="*/ 0 h 693"/>
                <a:gd name="T48" fmla="*/ 0 w 1014"/>
                <a:gd name="T49" fmla="*/ 0 h 693"/>
                <a:gd name="T50" fmla="*/ 0 w 1014"/>
                <a:gd name="T51" fmla="*/ 0 h 693"/>
                <a:gd name="T52" fmla="*/ 0 w 1014"/>
                <a:gd name="T53" fmla="*/ 0 h 693"/>
                <a:gd name="T54" fmla="*/ 0 w 1014"/>
                <a:gd name="T55" fmla="*/ 0 h 693"/>
                <a:gd name="T56" fmla="*/ 0 w 1014"/>
                <a:gd name="T57" fmla="*/ 0 h 693"/>
                <a:gd name="T58" fmla="*/ 0 w 1014"/>
                <a:gd name="T59" fmla="*/ 0 h 693"/>
                <a:gd name="T60" fmla="*/ 0 w 1014"/>
                <a:gd name="T61" fmla="*/ 0 h 693"/>
                <a:gd name="T62" fmla="*/ 0 w 1014"/>
                <a:gd name="T63" fmla="*/ 0 h 693"/>
                <a:gd name="T64" fmla="*/ 0 w 1014"/>
                <a:gd name="T65" fmla="*/ 0 h 693"/>
                <a:gd name="T66" fmla="*/ 0 w 1014"/>
                <a:gd name="T67" fmla="*/ 0 h 693"/>
                <a:gd name="T68" fmla="*/ 0 w 1014"/>
                <a:gd name="T69" fmla="*/ 0 h 693"/>
                <a:gd name="T70" fmla="*/ 0 w 1014"/>
                <a:gd name="T71" fmla="*/ 0 h 693"/>
                <a:gd name="T72" fmla="*/ 0 w 1014"/>
                <a:gd name="T73" fmla="*/ 0 h 693"/>
                <a:gd name="T74" fmla="*/ 0 w 1014"/>
                <a:gd name="T75" fmla="*/ 0 h 693"/>
                <a:gd name="T76" fmla="*/ 0 w 1014"/>
                <a:gd name="T77" fmla="*/ 0 h 693"/>
                <a:gd name="T78" fmla="*/ 0 w 1014"/>
                <a:gd name="T79" fmla="*/ 0 h 693"/>
                <a:gd name="T80" fmla="*/ 0 w 1014"/>
                <a:gd name="T81" fmla="*/ 0 h 693"/>
                <a:gd name="T82" fmla="*/ 0 w 1014"/>
                <a:gd name="T83" fmla="*/ 0 h 693"/>
                <a:gd name="T84" fmla="*/ 0 w 1014"/>
                <a:gd name="T85" fmla="*/ 0 h 693"/>
                <a:gd name="T86" fmla="*/ 0 w 1014"/>
                <a:gd name="T87" fmla="*/ 0 h 693"/>
                <a:gd name="T88" fmla="*/ 0 w 1014"/>
                <a:gd name="T89" fmla="*/ 0 h 693"/>
                <a:gd name="T90" fmla="*/ 0 w 1014"/>
                <a:gd name="T91" fmla="*/ 0 h 693"/>
                <a:gd name="T92" fmla="*/ 0 w 1014"/>
                <a:gd name="T93" fmla="*/ 0 h 693"/>
                <a:gd name="T94" fmla="*/ 0 w 1014"/>
                <a:gd name="T95" fmla="*/ 0 h 693"/>
                <a:gd name="T96" fmla="*/ 0 w 1014"/>
                <a:gd name="T97" fmla="*/ 0 h 693"/>
                <a:gd name="T98" fmla="*/ 0 w 1014"/>
                <a:gd name="T99" fmla="*/ 0 h 693"/>
                <a:gd name="T100" fmla="*/ 0 w 1014"/>
                <a:gd name="T101" fmla="*/ 0 h 693"/>
                <a:gd name="T102" fmla="*/ 0 w 1014"/>
                <a:gd name="T103" fmla="*/ 0 h 693"/>
                <a:gd name="T104" fmla="*/ 0 w 1014"/>
                <a:gd name="T105" fmla="*/ 0 h 693"/>
                <a:gd name="T106" fmla="*/ 0 w 1014"/>
                <a:gd name="T107" fmla="*/ 0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4"/>
                <a:gd name="T163" fmla="*/ 0 h 693"/>
                <a:gd name="T164" fmla="*/ 1014 w 1014"/>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17" name="Freeform 647"/>
            <p:cNvSpPr>
              <a:spLocks/>
            </p:cNvSpPr>
            <p:nvPr/>
          </p:nvSpPr>
          <p:spPr bwMode="auto">
            <a:xfrm>
              <a:off x="3970" y="3375"/>
              <a:ext cx="83" cy="27"/>
            </a:xfrm>
            <a:custGeom>
              <a:avLst/>
              <a:gdLst>
                <a:gd name="T0" fmla="*/ 0 w 745"/>
                <a:gd name="T1" fmla="*/ 0 h 240"/>
                <a:gd name="T2" fmla="*/ 0 w 745"/>
                <a:gd name="T3" fmla="*/ 0 h 240"/>
                <a:gd name="T4" fmla="*/ 0 w 745"/>
                <a:gd name="T5" fmla="*/ 0 h 240"/>
                <a:gd name="T6" fmla="*/ 0 w 745"/>
                <a:gd name="T7" fmla="*/ 0 h 240"/>
                <a:gd name="T8" fmla="*/ 0 w 745"/>
                <a:gd name="T9" fmla="*/ 0 h 240"/>
                <a:gd name="T10" fmla="*/ 0 60000 65536"/>
                <a:gd name="T11" fmla="*/ 0 60000 65536"/>
                <a:gd name="T12" fmla="*/ 0 60000 65536"/>
                <a:gd name="T13" fmla="*/ 0 60000 65536"/>
                <a:gd name="T14" fmla="*/ 0 60000 65536"/>
                <a:gd name="T15" fmla="*/ 0 w 745"/>
                <a:gd name="T16" fmla="*/ 0 h 240"/>
                <a:gd name="T17" fmla="*/ 745 w 745"/>
                <a:gd name="T18" fmla="*/ 240 h 240"/>
              </a:gdLst>
              <a:ahLst/>
              <a:cxnLst>
                <a:cxn ang="T10">
                  <a:pos x="T0" y="T1"/>
                </a:cxn>
                <a:cxn ang="T11">
                  <a:pos x="T2" y="T3"/>
                </a:cxn>
                <a:cxn ang="T12">
                  <a:pos x="T4" y="T5"/>
                </a:cxn>
                <a:cxn ang="T13">
                  <a:pos x="T6" y="T7"/>
                </a:cxn>
                <a:cxn ang="T14">
                  <a:pos x="T8" y="T9"/>
                </a:cxn>
              </a:cxnLst>
              <a:rect l="T15" t="T16" r="T17" b="T18"/>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18" name="Freeform 648"/>
            <p:cNvSpPr>
              <a:spLocks/>
            </p:cNvSpPr>
            <p:nvPr/>
          </p:nvSpPr>
          <p:spPr bwMode="auto">
            <a:xfrm>
              <a:off x="4011" y="3384"/>
              <a:ext cx="36" cy="12"/>
            </a:xfrm>
            <a:custGeom>
              <a:avLst/>
              <a:gdLst>
                <a:gd name="T0" fmla="*/ 0 w 319"/>
                <a:gd name="T1" fmla="*/ 0 h 109"/>
                <a:gd name="T2" fmla="*/ 0 w 319"/>
                <a:gd name="T3" fmla="*/ 0 h 109"/>
                <a:gd name="T4" fmla="*/ 0 w 319"/>
                <a:gd name="T5" fmla="*/ 0 h 109"/>
                <a:gd name="T6" fmla="*/ 0 w 319"/>
                <a:gd name="T7" fmla="*/ 0 h 109"/>
                <a:gd name="T8" fmla="*/ 0 w 319"/>
                <a:gd name="T9" fmla="*/ 0 h 109"/>
                <a:gd name="T10" fmla="*/ 0 60000 65536"/>
                <a:gd name="T11" fmla="*/ 0 60000 65536"/>
                <a:gd name="T12" fmla="*/ 0 60000 65536"/>
                <a:gd name="T13" fmla="*/ 0 60000 65536"/>
                <a:gd name="T14" fmla="*/ 0 60000 65536"/>
                <a:gd name="T15" fmla="*/ 0 w 319"/>
                <a:gd name="T16" fmla="*/ 0 h 109"/>
                <a:gd name="T17" fmla="*/ 319 w 319"/>
                <a:gd name="T18" fmla="*/ 109 h 109"/>
              </a:gdLst>
              <a:ahLst/>
              <a:cxnLst>
                <a:cxn ang="T10">
                  <a:pos x="T0" y="T1"/>
                </a:cxn>
                <a:cxn ang="T11">
                  <a:pos x="T2" y="T3"/>
                </a:cxn>
                <a:cxn ang="T12">
                  <a:pos x="T4" y="T5"/>
                </a:cxn>
                <a:cxn ang="T13">
                  <a:pos x="T6" y="T7"/>
                </a:cxn>
                <a:cxn ang="T14">
                  <a:pos x="T8" y="T9"/>
                </a:cxn>
              </a:cxnLst>
              <a:rect l="T15" t="T16" r="T17" b="T18"/>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19" name="Freeform 649"/>
            <p:cNvSpPr>
              <a:spLocks/>
            </p:cNvSpPr>
            <p:nvPr/>
          </p:nvSpPr>
          <p:spPr bwMode="auto">
            <a:xfrm>
              <a:off x="3975" y="3378"/>
              <a:ext cx="24" cy="9"/>
            </a:xfrm>
            <a:custGeom>
              <a:avLst/>
              <a:gdLst>
                <a:gd name="T0" fmla="*/ 0 w 213"/>
                <a:gd name="T1" fmla="*/ 0 h 81"/>
                <a:gd name="T2" fmla="*/ 0 w 213"/>
                <a:gd name="T3" fmla="*/ 0 h 81"/>
                <a:gd name="T4" fmla="*/ 0 w 213"/>
                <a:gd name="T5" fmla="*/ 0 h 81"/>
                <a:gd name="T6" fmla="*/ 0 w 213"/>
                <a:gd name="T7" fmla="*/ 0 h 81"/>
                <a:gd name="T8" fmla="*/ 0 w 213"/>
                <a:gd name="T9" fmla="*/ 0 h 81"/>
                <a:gd name="T10" fmla="*/ 0 60000 65536"/>
                <a:gd name="T11" fmla="*/ 0 60000 65536"/>
                <a:gd name="T12" fmla="*/ 0 60000 65536"/>
                <a:gd name="T13" fmla="*/ 0 60000 65536"/>
                <a:gd name="T14" fmla="*/ 0 60000 65536"/>
                <a:gd name="T15" fmla="*/ 0 w 213"/>
                <a:gd name="T16" fmla="*/ 0 h 81"/>
                <a:gd name="T17" fmla="*/ 213 w 213"/>
                <a:gd name="T18" fmla="*/ 81 h 81"/>
              </a:gdLst>
              <a:ahLst/>
              <a:cxnLst>
                <a:cxn ang="T10">
                  <a:pos x="T0" y="T1"/>
                </a:cxn>
                <a:cxn ang="T11">
                  <a:pos x="T2" y="T3"/>
                </a:cxn>
                <a:cxn ang="T12">
                  <a:pos x="T4" y="T5"/>
                </a:cxn>
                <a:cxn ang="T13">
                  <a:pos x="T6" y="T7"/>
                </a:cxn>
                <a:cxn ang="T14">
                  <a:pos x="T8" y="T9"/>
                </a:cxn>
              </a:cxnLst>
              <a:rect l="T15" t="T16" r="T17" b="T18"/>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20" name="Freeform 650"/>
            <p:cNvSpPr>
              <a:spLocks/>
            </p:cNvSpPr>
            <p:nvPr/>
          </p:nvSpPr>
          <p:spPr bwMode="auto">
            <a:xfrm>
              <a:off x="3916" y="3386"/>
              <a:ext cx="139" cy="47"/>
            </a:xfrm>
            <a:custGeom>
              <a:avLst/>
              <a:gdLst>
                <a:gd name="T0" fmla="*/ 0 w 1254"/>
                <a:gd name="T1" fmla="*/ 0 h 415"/>
                <a:gd name="T2" fmla="*/ 0 w 1254"/>
                <a:gd name="T3" fmla="*/ 0 h 415"/>
                <a:gd name="T4" fmla="*/ 0 w 1254"/>
                <a:gd name="T5" fmla="*/ 0 h 415"/>
                <a:gd name="T6" fmla="*/ 0 w 1254"/>
                <a:gd name="T7" fmla="*/ 0 h 415"/>
                <a:gd name="T8" fmla="*/ 0 w 1254"/>
                <a:gd name="T9" fmla="*/ 0 h 415"/>
                <a:gd name="T10" fmla="*/ 0 w 1254"/>
                <a:gd name="T11" fmla="*/ 0 h 415"/>
                <a:gd name="T12" fmla="*/ 0 w 1254"/>
                <a:gd name="T13" fmla="*/ 0 h 415"/>
                <a:gd name="T14" fmla="*/ 0 w 1254"/>
                <a:gd name="T15" fmla="*/ 0 h 415"/>
                <a:gd name="T16" fmla="*/ 0 w 1254"/>
                <a:gd name="T17" fmla="*/ 0 h 415"/>
                <a:gd name="T18" fmla="*/ 0 w 1254"/>
                <a:gd name="T19" fmla="*/ 0 h 415"/>
                <a:gd name="T20" fmla="*/ 0 w 1254"/>
                <a:gd name="T21" fmla="*/ 0 h 415"/>
                <a:gd name="T22" fmla="*/ 0 w 1254"/>
                <a:gd name="T23" fmla="*/ 0 h 415"/>
                <a:gd name="T24" fmla="*/ 0 w 1254"/>
                <a:gd name="T25" fmla="*/ 0 h 415"/>
                <a:gd name="T26" fmla="*/ 0 w 1254"/>
                <a:gd name="T27" fmla="*/ 0 h 415"/>
                <a:gd name="T28" fmla="*/ 0 w 1254"/>
                <a:gd name="T29" fmla="*/ 0 h 415"/>
                <a:gd name="T30" fmla="*/ 0 w 1254"/>
                <a:gd name="T31" fmla="*/ 0 h 415"/>
                <a:gd name="T32" fmla="*/ 0 w 1254"/>
                <a:gd name="T33" fmla="*/ 0 h 415"/>
                <a:gd name="T34" fmla="*/ 0 w 1254"/>
                <a:gd name="T35" fmla="*/ 0 h 415"/>
                <a:gd name="T36" fmla="*/ 0 w 1254"/>
                <a:gd name="T37" fmla="*/ 0 h 415"/>
                <a:gd name="T38" fmla="*/ 0 w 1254"/>
                <a:gd name="T39" fmla="*/ 0 h 415"/>
                <a:gd name="T40" fmla="*/ 0 w 1254"/>
                <a:gd name="T41" fmla="*/ 0 h 415"/>
                <a:gd name="T42" fmla="*/ 0 w 1254"/>
                <a:gd name="T43" fmla="*/ 0 h 415"/>
                <a:gd name="T44" fmla="*/ 0 w 1254"/>
                <a:gd name="T45" fmla="*/ 0 h 415"/>
                <a:gd name="T46" fmla="*/ 0 w 1254"/>
                <a:gd name="T47" fmla="*/ 0 h 415"/>
                <a:gd name="T48" fmla="*/ 0 w 1254"/>
                <a:gd name="T49" fmla="*/ 0 h 415"/>
                <a:gd name="T50" fmla="*/ 0 w 1254"/>
                <a:gd name="T51" fmla="*/ 0 h 415"/>
                <a:gd name="T52" fmla="*/ 0 w 1254"/>
                <a:gd name="T53" fmla="*/ 0 h 415"/>
                <a:gd name="T54" fmla="*/ 0 w 1254"/>
                <a:gd name="T55" fmla="*/ 0 h 415"/>
                <a:gd name="T56" fmla="*/ 0 w 1254"/>
                <a:gd name="T57" fmla="*/ 0 h 415"/>
                <a:gd name="T58" fmla="*/ 0 w 1254"/>
                <a:gd name="T59" fmla="*/ 0 h 415"/>
                <a:gd name="T60" fmla="*/ 0 w 1254"/>
                <a:gd name="T61" fmla="*/ 0 h 415"/>
                <a:gd name="T62" fmla="*/ 0 w 1254"/>
                <a:gd name="T63" fmla="*/ 0 h 415"/>
                <a:gd name="T64" fmla="*/ 0 w 1254"/>
                <a:gd name="T65" fmla="*/ 0 h 415"/>
                <a:gd name="T66" fmla="*/ 0 w 1254"/>
                <a:gd name="T67" fmla="*/ 0 h 415"/>
                <a:gd name="T68" fmla="*/ 0 w 1254"/>
                <a:gd name="T69" fmla="*/ 0 h 4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4"/>
                <a:gd name="T106" fmla="*/ 0 h 415"/>
                <a:gd name="T107" fmla="*/ 1254 w 1254"/>
                <a:gd name="T108" fmla="*/ 415 h 4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21" name="Freeform 651"/>
            <p:cNvSpPr>
              <a:spLocks/>
            </p:cNvSpPr>
            <p:nvPr/>
          </p:nvSpPr>
          <p:spPr bwMode="auto">
            <a:xfrm>
              <a:off x="4055" y="3381"/>
              <a:ext cx="49" cy="22"/>
            </a:xfrm>
            <a:custGeom>
              <a:avLst/>
              <a:gdLst>
                <a:gd name="T0" fmla="*/ 0 w 447"/>
                <a:gd name="T1" fmla="*/ 0 h 198"/>
                <a:gd name="T2" fmla="*/ 0 w 447"/>
                <a:gd name="T3" fmla="*/ 0 h 198"/>
                <a:gd name="T4" fmla="*/ 0 w 447"/>
                <a:gd name="T5" fmla="*/ 0 h 198"/>
                <a:gd name="T6" fmla="*/ 0 w 447"/>
                <a:gd name="T7" fmla="*/ 0 h 198"/>
                <a:gd name="T8" fmla="*/ 0 w 447"/>
                <a:gd name="T9" fmla="*/ 0 h 198"/>
                <a:gd name="T10" fmla="*/ 0 w 447"/>
                <a:gd name="T11" fmla="*/ 0 h 198"/>
                <a:gd name="T12" fmla="*/ 0 60000 65536"/>
                <a:gd name="T13" fmla="*/ 0 60000 65536"/>
                <a:gd name="T14" fmla="*/ 0 60000 65536"/>
                <a:gd name="T15" fmla="*/ 0 60000 65536"/>
                <a:gd name="T16" fmla="*/ 0 60000 65536"/>
                <a:gd name="T17" fmla="*/ 0 60000 65536"/>
                <a:gd name="T18" fmla="*/ 0 w 447"/>
                <a:gd name="T19" fmla="*/ 0 h 198"/>
                <a:gd name="T20" fmla="*/ 447 w 447"/>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22" name="Freeform 652"/>
            <p:cNvSpPr>
              <a:spLocks/>
            </p:cNvSpPr>
            <p:nvPr/>
          </p:nvSpPr>
          <p:spPr bwMode="auto">
            <a:xfrm>
              <a:off x="3926" y="3287"/>
              <a:ext cx="27" cy="105"/>
            </a:xfrm>
            <a:custGeom>
              <a:avLst/>
              <a:gdLst>
                <a:gd name="T0" fmla="*/ 0 w 238"/>
                <a:gd name="T1" fmla="*/ 0 h 947"/>
                <a:gd name="T2" fmla="*/ 0 w 238"/>
                <a:gd name="T3" fmla="*/ 0 h 947"/>
                <a:gd name="T4" fmla="*/ 0 w 238"/>
                <a:gd name="T5" fmla="*/ 0 h 947"/>
                <a:gd name="T6" fmla="*/ 0 w 238"/>
                <a:gd name="T7" fmla="*/ 0 h 947"/>
                <a:gd name="T8" fmla="*/ 0 w 238"/>
                <a:gd name="T9" fmla="*/ 0 h 947"/>
                <a:gd name="T10" fmla="*/ 0 w 238"/>
                <a:gd name="T11" fmla="*/ 0 h 947"/>
                <a:gd name="T12" fmla="*/ 0 w 238"/>
                <a:gd name="T13" fmla="*/ 0 h 947"/>
                <a:gd name="T14" fmla="*/ 0 w 238"/>
                <a:gd name="T15" fmla="*/ 0 h 947"/>
                <a:gd name="T16" fmla="*/ 0 w 238"/>
                <a:gd name="T17" fmla="*/ 0 h 947"/>
                <a:gd name="T18" fmla="*/ 0 w 238"/>
                <a:gd name="T19" fmla="*/ 0 h 947"/>
                <a:gd name="T20" fmla="*/ 0 w 238"/>
                <a:gd name="T21" fmla="*/ 0 h 947"/>
                <a:gd name="T22" fmla="*/ 0 w 238"/>
                <a:gd name="T23" fmla="*/ 0 h 947"/>
                <a:gd name="T24" fmla="*/ 0 w 238"/>
                <a:gd name="T25" fmla="*/ 0 h 947"/>
                <a:gd name="T26" fmla="*/ 0 w 238"/>
                <a:gd name="T27" fmla="*/ 0 h 947"/>
                <a:gd name="T28" fmla="*/ 0 w 238"/>
                <a:gd name="T29" fmla="*/ 0 h 947"/>
                <a:gd name="T30" fmla="*/ 0 w 238"/>
                <a:gd name="T31" fmla="*/ 0 h 947"/>
                <a:gd name="T32" fmla="*/ 0 w 238"/>
                <a:gd name="T33" fmla="*/ 0 h 947"/>
                <a:gd name="T34" fmla="*/ 0 w 238"/>
                <a:gd name="T35" fmla="*/ 0 h 947"/>
                <a:gd name="T36" fmla="*/ 0 w 238"/>
                <a:gd name="T37" fmla="*/ 0 h 947"/>
                <a:gd name="T38" fmla="*/ 0 w 238"/>
                <a:gd name="T39" fmla="*/ 0 h 947"/>
                <a:gd name="T40" fmla="*/ 0 w 238"/>
                <a:gd name="T41" fmla="*/ 0 h 947"/>
                <a:gd name="T42" fmla="*/ 0 w 238"/>
                <a:gd name="T43" fmla="*/ 0 h 947"/>
                <a:gd name="T44" fmla="*/ 0 w 238"/>
                <a:gd name="T45" fmla="*/ 0 h 947"/>
                <a:gd name="T46" fmla="*/ 0 w 238"/>
                <a:gd name="T47" fmla="*/ 0 h 947"/>
                <a:gd name="T48" fmla="*/ 0 w 238"/>
                <a:gd name="T49" fmla="*/ 0 h 947"/>
                <a:gd name="T50" fmla="*/ 0 w 238"/>
                <a:gd name="T51" fmla="*/ 0 h 947"/>
                <a:gd name="T52" fmla="*/ 0 w 238"/>
                <a:gd name="T53" fmla="*/ 0 h 947"/>
                <a:gd name="T54" fmla="*/ 0 w 238"/>
                <a:gd name="T55" fmla="*/ 0 h 947"/>
                <a:gd name="T56" fmla="*/ 0 w 238"/>
                <a:gd name="T57" fmla="*/ 0 h 947"/>
                <a:gd name="T58" fmla="*/ 0 w 238"/>
                <a:gd name="T59" fmla="*/ 0 h 947"/>
                <a:gd name="T60" fmla="*/ 0 w 238"/>
                <a:gd name="T61" fmla="*/ 0 h 947"/>
                <a:gd name="T62" fmla="*/ 0 w 238"/>
                <a:gd name="T63" fmla="*/ 0 h 947"/>
                <a:gd name="T64" fmla="*/ 0 w 238"/>
                <a:gd name="T65" fmla="*/ 0 h 947"/>
                <a:gd name="T66" fmla="*/ 0 w 238"/>
                <a:gd name="T67" fmla="*/ 0 h 947"/>
                <a:gd name="T68" fmla="*/ 0 w 238"/>
                <a:gd name="T69" fmla="*/ 0 h 9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947"/>
                <a:gd name="T107" fmla="*/ 238 w 238"/>
                <a:gd name="T108" fmla="*/ 947 h 9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23" name="Freeform 653"/>
            <p:cNvSpPr>
              <a:spLocks/>
            </p:cNvSpPr>
            <p:nvPr/>
          </p:nvSpPr>
          <p:spPr bwMode="auto">
            <a:xfrm>
              <a:off x="3927" y="3288"/>
              <a:ext cx="23" cy="89"/>
            </a:xfrm>
            <a:custGeom>
              <a:avLst/>
              <a:gdLst>
                <a:gd name="T0" fmla="*/ 0 w 203"/>
                <a:gd name="T1" fmla="*/ 0 h 799"/>
                <a:gd name="T2" fmla="*/ 0 w 203"/>
                <a:gd name="T3" fmla="*/ 0 h 799"/>
                <a:gd name="T4" fmla="*/ 0 w 203"/>
                <a:gd name="T5" fmla="*/ 0 h 799"/>
                <a:gd name="T6" fmla="*/ 0 w 203"/>
                <a:gd name="T7" fmla="*/ 0 h 799"/>
                <a:gd name="T8" fmla="*/ 0 w 203"/>
                <a:gd name="T9" fmla="*/ 0 h 799"/>
                <a:gd name="T10" fmla="*/ 0 w 203"/>
                <a:gd name="T11" fmla="*/ 0 h 799"/>
                <a:gd name="T12" fmla="*/ 0 w 203"/>
                <a:gd name="T13" fmla="*/ 0 h 799"/>
                <a:gd name="T14" fmla="*/ 0 w 203"/>
                <a:gd name="T15" fmla="*/ 0 h 799"/>
                <a:gd name="T16" fmla="*/ 0 w 203"/>
                <a:gd name="T17" fmla="*/ 0 h 799"/>
                <a:gd name="T18" fmla="*/ 0 w 203"/>
                <a:gd name="T19" fmla="*/ 0 h 799"/>
                <a:gd name="T20" fmla="*/ 0 w 203"/>
                <a:gd name="T21" fmla="*/ 0 h 799"/>
                <a:gd name="T22" fmla="*/ 0 w 203"/>
                <a:gd name="T23" fmla="*/ 0 h 799"/>
                <a:gd name="T24" fmla="*/ 0 w 203"/>
                <a:gd name="T25" fmla="*/ 0 h 799"/>
                <a:gd name="T26" fmla="*/ 0 w 203"/>
                <a:gd name="T27" fmla="*/ 0 h 799"/>
                <a:gd name="T28" fmla="*/ 0 w 203"/>
                <a:gd name="T29" fmla="*/ 0 h 799"/>
                <a:gd name="T30" fmla="*/ 0 w 203"/>
                <a:gd name="T31" fmla="*/ 0 h 799"/>
                <a:gd name="T32" fmla="*/ 0 w 203"/>
                <a:gd name="T33" fmla="*/ 0 h 799"/>
                <a:gd name="T34" fmla="*/ 0 w 203"/>
                <a:gd name="T35" fmla="*/ 0 h 799"/>
                <a:gd name="T36" fmla="*/ 0 w 203"/>
                <a:gd name="T37" fmla="*/ 0 h 799"/>
                <a:gd name="T38" fmla="*/ 0 w 203"/>
                <a:gd name="T39" fmla="*/ 0 h 799"/>
                <a:gd name="T40" fmla="*/ 0 w 203"/>
                <a:gd name="T41" fmla="*/ 0 h 799"/>
                <a:gd name="T42" fmla="*/ 0 w 203"/>
                <a:gd name="T43" fmla="*/ 0 h 799"/>
                <a:gd name="T44" fmla="*/ 0 w 203"/>
                <a:gd name="T45" fmla="*/ 0 h 799"/>
                <a:gd name="T46" fmla="*/ 0 w 203"/>
                <a:gd name="T47" fmla="*/ 0 h 799"/>
                <a:gd name="T48" fmla="*/ 0 w 203"/>
                <a:gd name="T49" fmla="*/ 0 h 799"/>
                <a:gd name="T50" fmla="*/ 0 w 203"/>
                <a:gd name="T51" fmla="*/ 0 h 799"/>
                <a:gd name="T52" fmla="*/ 0 w 203"/>
                <a:gd name="T53" fmla="*/ 0 h 799"/>
                <a:gd name="T54" fmla="*/ 0 w 203"/>
                <a:gd name="T55" fmla="*/ 0 h 799"/>
                <a:gd name="T56" fmla="*/ 0 w 203"/>
                <a:gd name="T57" fmla="*/ 0 h 799"/>
                <a:gd name="T58" fmla="*/ 0 w 203"/>
                <a:gd name="T59" fmla="*/ 0 h 799"/>
                <a:gd name="T60" fmla="*/ 0 w 203"/>
                <a:gd name="T61" fmla="*/ 0 h 799"/>
                <a:gd name="T62" fmla="*/ 0 w 203"/>
                <a:gd name="T63" fmla="*/ 0 h 799"/>
                <a:gd name="T64" fmla="*/ 0 w 203"/>
                <a:gd name="T65" fmla="*/ 0 h 799"/>
                <a:gd name="T66" fmla="*/ 0 w 203"/>
                <a:gd name="T67" fmla="*/ 0 h 799"/>
                <a:gd name="T68" fmla="*/ 0 w 20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799"/>
                <a:gd name="T107" fmla="*/ 203 w 20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24" name="Freeform 654"/>
            <p:cNvSpPr>
              <a:spLocks/>
            </p:cNvSpPr>
            <p:nvPr/>
          </p:nvSpPr>
          <p:spPr bwMode="auto">
            <a:xfrm>
              <a:off x="3928" y="3289"/>
              <a:ext cx="19" cy="72"/>
            </a:xfrm>
            <a:custGeom>
              <a:avLst/>
              <a:gdLst>
                <a:gd name="T0" fmla="*/ 0 w 171"/>
                <a:gd name="T1" fmla="*/ 0 h 650"/>
                <a:gd name="T2" fmla="*/ 0 w 171"/>
                <a:gd name="T3" fmla="*/ 0 h 650"/>
                <a:gd name="T4" fmla="*/ 0 w 171"/>
                <a:gd name="T5" fmla="*/ 0 h 650"/>
                <a:gd name="T6" fmla="*/ 0 w 171"/>
                <a:gd name="T7" fmla="*/ 0 h 650"/>
                <a:gd name="T8" fmla="*/ 0 w 171"/>
                <a:gd name="T9" fmla="*/ 0 h 650"/>
                <a:gd name="T10" fmla="*/ 0 w 171"/>
                <a:gd name="T11" fmla="*/ 0 h 650"/>
                <a:gd name="T12" fmla="*/ 0 w 171"/>
                <a:gd name="T13" fmla="*/ 0 h 650"/>
                <a:gd name="T14" fmla="*/ 0 w 171"/>
                <a:gd name="T15" fmla="*/ 0 h 650"/>
                <a:gd name="T16" fmla="*/ 0 w 171"/>
                <a:gd name="T17" fmla="*/ 0 h 650"/>
                <a:gd name="T18" fmla="*/ 0 w 171"/>
                <a:gd name="T19" fmla="*/ 0 h 650"/>
                <a:gd name="T20" fmla="*/ 0 w 171"/>
                <a:gd name="T21" fmla="*/ 0 h 650"/>
                <a:gd name="T22" fmla="*/ 0 w 171"/>
                <a:gd name="T23" fmla="*/ 0 h 650"/>
                <a:gd name="T24" fmla="*/ 0 w 171"/>
                <a:gd name="T25" fmla="*/ 0 h 650"/>
                <a:gd name="T26" fmla="*/ 0 w 171"/>
                <a:gd name="T27" fmla="*/ 0 h 650"/>
                <a:gd name="T28" fmla="*/ 0 w 171"/>
                <a:gd name="T29" fmla="*/ 0 h 650"/>
                <a:gd name="T30" fmla="*/ 0 w 171"/>
                <a:gd name="T31" fmla="*/ 0 h 650"/>
                <a:gd name="T32" fmla="*/ 0 w 171"/>
                <a:gd name="T33" fmla="*/ 0 h 650"/>
                <a:gd name="T34" fmla="*/ 0 w 171"/>
                <a:gd name="T35" fmla="*/ 0 h 650"/>
                <a:gd name="T36" fmla="*/ 0 w 171"/>
                <a:gd name="T37" fmla="*/ 0 h 650"/>
                <a:gd name="T38" fmla="*/ 0 w 171"/>
                <a:gd name="T39" fmla="*/ 0 h 650"/>
                <a:gd name="T40" fmla="*/ 0 w 171"/>
                <a:gd name="T41" fmla="*/ 0 h 650"/>
                <a:gd name="T42" fmla="*/ 0 w 171"/>
                <a:gd name="T43" fmla="*/ 0 h 650"/>
                <a:gd name="T44" fmla="*/ 0 w 171"/>
                <a:gd name="T45" fmla="*/ 0 h 650"/>
                <a:gd name="T46" fmla="*/ 0 w 171"/>
                <a:gd name="T47" fmla="*/ 0 h 650"/>
                <a:gd name="T48" fmla="*/ 0 w 171"/>
                <a:gd name="T49" fmla="*/ 0 h 650"/>
                <a:gd name="T50" fmla="*/ 0 w 171"/>
                <a:gd name="T51" fmla="*/ 0 h 650"/>
                <a:gd name="T52" fmla="*/ 0 w 171"/>
                <a:gd name="T53" fmla="*/ 0 h 650"/>
                <a:gd name="T54" fmla="*/ 0 w 171"/>
                <a:gd name="T55" fmla="*/ 0 h 650"/>
                <a:gd name="T56" fmla="*/ 0 w 171"/>
                <a:gd name="T57" fmla="*/ 0 h 650"/>
                <a:gd name="T58" fmla="*/ 0 w 171"/>
                <a:gd name="T59" fmla="*/ 0 h 650"/>
                <a:gd name="T60" fmla="*/ 0 w 171"/>
                <a:gd name="T61" fmla="*/ 0 h 650"/>
                <a:gd name="T62" fmla="*/ 0 w 171"/>
                <a:gd name="T63" fmla="*/ 0 h 650"/>
                <a:gd name="T64" fmla="*/ 0 w 171"/>
                <a:gd name="T65" fmla="*/ 0 h 650"/>
                <a:gd name="T66" fmla="*/ 0 w 171"/>
                <a:gd name="T67" fmla="*/ 0 h 650"/>
                <a:gd name="T68" fmla="*/ 0 w 171"/>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650"/>
                <a:gd name="T107" fmla="*/ 171 w 171"/>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25" name="Freeform 655"/>
            <p:cNvSpPr>
              <a:spLocks/>
            </p:cNvSpPr>
            <p:nvPr/>
          </p:nvSpPr>
          <p:spPr bwMode="auto">
            <a:xfrm>
              <a:off x="3929" y="3289"/>
              <a:ext cx="15" cy="56"/>
            </a:xfrm>
            <a:custGeom>
              <a:avLst/>
              <a:gdLst>
                <a:gd name="T0" fmla="*/ 0 w 138"/>
                <a:gd name="T1" fmla="*/ 0 h 502"/>
                <a:gd name="T2" fmla="*/ 0 w 138"/>
                <a:gd name="T3" fmla="*/ 0 h 502"/>
                <a:gd name="T4" fmla="*/ 0 w 138"/>
                <a:gd name="T5" fmla="*/ 0 h 502"/>
                <a:gd name="T6" fmla="*/ 0 w 138"/>
                <a:gd name="T7" fmla="*/ 0 h 502"/>
                <a:gd name="T8" fmla="*/ 0 w 138"/>
                <a:gd name="T9" fmla="*/ 0 h 502"/>
                <a:gd name="T10" fmla="*/ 0 w 138"/>
                <a:gd name="T11" fmla="*/ 0 h 502"/>
                <a:gd name="T12" fmla="*/ 0 w 138"/>
                <a:gd name="T13" fmla="*/ 0 h 502"/>
                <a:gd name="T14" fmla="*/ 0 w 138"/>
                <a:gd name="T15" fmla="*/ 0 h 502"/>
                <a:gd name="T16" fmla="*/ 0 w 138"/>
                <a:gd name="T17" fmla="*/ 0 h 502"/>
                <a:gd name="T18" fmla="*/ 0 w 138"/>
                <a:gd name="T19" fmla="*/ 0 h 502"/>
                <a:gd name="T20" fmla="*/ 0 w 138"/>
                <a:gd name="T21" fmla="*/ 0 h 502"/>
                <a:gd name="T22" fmla="*/ 0 w 138"/>
                <a:gd name="T23" fmla="*/ 0 h 502"/>
                <a:gd name="T24" fmla="*/ 0 w 138"/>
                <a:gd name="T25" fmla="*/ 0 h 502"/>
                <a:gd name="T26" fmla="*/ 0 w 138"/>
                <a:gd name="T27" fmla="*/ 0 h 502"/>
                <a:gd name="T28" fmla="*/ 0 w 138"/>
                <a:gd name="T29" fmla="*/ 0 h 502"/>
                <a:gd name="T30" fmla="*/ 0 w 138"/>
                <a:gd name="T31" fmla="*/ 0 h 502"/>
                <a:gd name="T32" fmla="*/ 0 w 138"/>
                <a:gd name="T33" fmla="*/ 0 h 502"/>
                <a:gd name="T34" fmla="*/ 0 w 138"/>
                <a:gd name="T35" fmla="*/ 0 h 502"/>
                <a:gd name="T36" fmla="*/ 0 w 13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502"/>
                <a:gd name="T59" fmla="*/ 138 w 13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26" name="Freeform 656"/>
            <p:cNvSpPr>
              <a:spLocks/>
            </p:cNvSpPr>
            <p:nvPr/>
          </p:nvSpPr>
          <p:spPr bwMode="auto">
            <a:xfrm>
              <a:off x="3929" y="3290"/>
              <a:ext cx="12" cy="40"/>
            </a:xfrm>
            <a:custGeom>
              <a:avLst/>
              <a:gdLst>
                <a:gd name="T0" fmla="*/ 0 w 104"/>
                <a:gd name="T1" fmla="*/ 0 h 353"/>
                <a:gd name="T2" fmla="*/ 0 w 104"/>
                <a:gd name="T3" fmla="*/ 0 h 353"/>
                <a:gd name="T4" fmla="*/ 0 w 104"/>
                <a:gd name="T5" fmla="*/ 0 h 353"/>
                <a:gd name="T6" fmla="*/ 0 w 104"/>
                <a:gd name="T7" fmla="*/ 0 h 353"/>
                <a:gd name="T8" fmla="*/ 0 w 104"/>
                <a:gd name="T9" fmla="*/ 0 h 353"/>
                <a:gd name="T10" fmla="*/ 0 w 104"/>
                <a:gd name="T11" fmla="*/ 0 h 353"/>
                <a:gd name="T12" fmla="*/ 0 w 104"/>
                <a:gd name="T13" fmla="*/ 0 h 353"/>
                <a:gd name="T14" fmla="*/ 0 w 104"/>
                <a:gd name="T15" fmla="*/ 0 h 353"/>
                <a:gd name="T16" fmla="*/ 0 w 104"/>
                <a:gd name="T17" fmla="*/ 0 h 353"/>
                <a:gd name="T18" fmla="*/ 0 w 104"/>
                <a:gd name="T19" fmla="*/ 0 h 353"/>
                <a:gd name="T20" fmla="*/ 0 w 104"/>
                <a:gd name="T21" fmla="*/ 0 h 353"/>
                <a:gd name="T22" fmla="*/ 0 w 104"/>
                <a:gd name="T23" fmla="*/ 0 h 353"/>
                <a:gd name="T24" fmla="*/ 0 w 104"/>
                <a:gd name="T25" fmla="*/ 0 h 353"/>
                <a:gd name="T26" fmla="*/ 0 w 104"/>
                <a:gd name="T27" fmla="*/ 0 h 353"/>
                <a:gd name="T28" fmla="*/ 0 w 104"/>
                <a:gd name="T29" fmla="*/ 0 h 353"/>
                <a:gd name="T30" fmla="*/ 0 w 104"/>
                <a:gd name="T31" fmla="*/ 0 h 353"/>
                <a:gd name="T32" fmla="*/ 0 w 104"/>
                <a:gd name="T33" fmla="*/ 0 h 353"/>
                <a:gd name="T34" fmla="*/ 0 w 104"/>
                <a:gd name="T35" fmla="*/ 0 h 353"/>
                <a:gd name="T36" fmla="*/ 0 w 104"/>
                <a:gd name="T37" fmla="*/ 0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353"/>
                <a:gd name="T59" fmla="*/ 104 w 104"/>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27" name="Freeform 657"/>
            <p:cNvSpPr>
              <a:spLocks/>
            </p:cNvSpPr>
            <p:nvPr/>
          </p:nvSpPr>
          <p:spPr bwMode="auto">
            <a:xfrm>
              <a:off x="3930" y="3291"/>
              <a:ext cx="8" cy="23"/>
            </a:xfrm>
            <a:custGeom>
              <a:avLst/>
              <a:gdLst>
                <a:gd name="T0" fmla="*/ 0 w 72"/>
                <a:gd name="T1" fmla="*/ 0 h 204"/>
                <a:gd name="T2" fmla="*/ 0 w 72"/>
                <a:gd name="T3" fmla="*/ 0 h 204"/>
                <a:gd name="T4" fmla="*/ 0 w 72"/>
                <a:gd name="T5" fmla="*/ 0 h 204"/>
                <a:gd name="T6" fmla="*/ 0 w 72"/>
                <a:gd name="T7" fmla="*/ 0 h 204"/>
                <a:gd name="T8" fmla="*/ 0 w 72"/>
                <a:gd name="T9" fmla="*/ 0 h 204"/>
                <a:gd name="T10" fmla="*/ 0 w 72"/>
                <a:gd name="T11" fmla="*/ 0 h 204"/>
                <a:gd name="T12" fmla="*/ 0 w 72"/>
                <a:gd name="T13" fmla="*/ 0 h 204"/>
                <a:gd name="T14" fmla="*/ 0 w 72"/>
                <a:gd name="T15" fmla="*/ 0 h 204"/>
                <a:gd name="T16" fmla="*/ 0 w 72"/>
                <a:gd name="T17" fmla="*/ 0 h 204"/>
                <a:gd name="T18" fmla="*/ 0 w 72"/>
                <a:gd name="T19" fmla="*/ 0 h 204"/>
                <a:gd name="T20" fmla="*/ 0 w 72"/>
                <a:gd name="T21" fmla="*/ 0 h 204"/>
                <a:gd name="T22" fmla="*/ 0 w 72"/>
                <a:gd name="T23" fmla="*/ 0 h 204"/>
                <a:gd name="T24" fmla="*/ 0 w 72"/>
                <a:gd name="T25" fmla="*/ 0 h 204"/>
                <a:gd name="T26" fmla="*/ 0 w 72"/>
                <a:gd name="T27" fmla="*/ 0 h 204"/>
                <a:gd name="T28" fmla="*/ 0 w 72"/>
                <a:gd name="T29" fmla="*/ 0 h 204"/>
                <a:gd name="T30" fmla="*/ 0 w 72"/>
                <a:gd name="T31" fmla="*/ 0 h 204"/>
                <a:gd name="T32" fmla="*/ 0 w 72"/>
                <a:gd name="T33" fmla="*/ 0 h 204"/>
                <a:gd name="T34" fmla="*/ 0 w 72"/>
                <a:gd name="T35" fmla="*/ 0 h 204"/>
                <a:gd name="T36" fmla="*/ 0 w 72"/>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04"/>
                <a:gd name="T59" fmla="*/ 72 w 72"/>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28" name="Freeform 658"/>
            <p:cNvSpPr>
              <a:spLocks/>
            </p:cNvSpPr>
            <p:nvPr/>
          </p:nvSpPr>
          <p:spPr bwMode="auto">
            <a:xfrm>
              <a:off x="4025" y="3357"/>
              <a:ext cx="12" cy="11"/>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w 104"/>
                <a:gd name="T27" fmla="*/ 0 h 104"/>
                <a:gd name="T28" fmla="*/ 0 w 104"/>
                <a:gd name="T29" fmla="*/ 0 h 104"/>
                <a:gd name="T30" fmla="*/ 0 w 104"/>
                <a:gd name="T31" fmla="*/ 0 h 104"/>
                <a:gd name="T32" fmla="*/ 0 w 104"/>
                <a:gd name="T33" fmla="*/ 0 h 104"/>
                <a:gd name="T34" fmla="*/ 0 w 104"/>
                <a:gd name="T35" fmla="*/ 0 h 104"/>
                <a:gd name="T36" fmla="*/ 0 w 104"/>
                <a:gd name="T37" fmla="*/ 0 h 104"/>
                <a:gd name="T38" fmla="*/ 0 w 104"/>
                <a:gd name="T39" fmla="*/ 0 h 104"/>
                <a:gd name="T40" fmla="*/ 0 w 104"/>
                <a:gd name="T41" fmla="*/ 0 h 104"/>
                <a:gd name="T42" fmla="*/ 0 w 104"/>
                <a:gd name="T43" fmla="*/ 0 h 104"/>
                <a:gd name="T44" fmla="*/ 0 w 104"/>
                <a:gd name="T45" fmla="*/ 0 h 104"/>
                <a:gd name="T46" fmla="*/ 0 w 104"/>
                <a:gd name="T47" fmla="*/ 0 h 104"/>
                <a:gd name="T48" fmla="*/ 0 w 104"/>
                <a:gd name="T49" fmla="*/ 0 h 104"/>
                <a:gd name="T50" fmla="*/ 0 w 104"/>
                <a:gd name="T51" fmla="*/ 0 h 104"/>
                <a:gd name="T52" fmla="*/ 0 w 104"/>
                <a:gd name="T53" fmla="*/ 0 h 104"/>
                <a:gd name="T54" fmla="*/ 0 w 104"/>
                <a:gd name="T55" fmla="*/ 0 h 104"/>
                <a:gd name="T56" fmla="*/ 0 w 104"/>
                <a:gd name="T57" fmla="*/ 0 h 104"/>
                <a:gd name="T58" fmla="*/ 0 w 104"/>
                <a:gd name="T59" fmla="*/ 0 h 104"/>
                <a:gd name="T60" fmla="*/ 0 w 104"/>
                <a:gd name="T61" fmla="*/ 0 h 104"/>
                <a:gd name="T62" fmla="*/ 0 w 104"/>
                <a:gd name="T63" fmla="*/ 0 h 104"/>
                <a:gd name="T64" fmla="*/ 0 w 10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04"/>
                <a:gd name="T101" fmla="*/ 104 w 10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29" name="Freeform 659"/>
            <p:cNvSpPr>
              <a:spLocks/>
            </p:cNvSpPr>
            <p:nvPr/>
          </p:nvSpPr>
          <p:spPr bwMode="auto">
            <a:xfrm>
              <a:off x="3990" y="3357"/>
              <a:ext cx="6"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30" name="Freeform 660"/>
            <p:cNvSpPr>
              <a:spLocks/>
            </p:cNvSpPr>
            <p:nvPr/>
          </p:nvSpPr>
          <p:spPr bwMode="auto">
            <a:xfrm>
              <a:off x="4000" y="3357"/>
              <a:ext cx="5"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31" name="Freeform 661"/>
            <p:cNvSpPr>
              <a:spLocks/>
            </p:cNvSpPr>
            <p:nvPr/>
          </p:nvSpPr>
          <p:spPr bwMode="auto">
            <a:xfrm>
              <a:off x="3961" y="3278"/>
              <a:ext cx="16" cy="79"/>
            </a:xfrm>
            <a:custGeom>
              <a:avLst/>
              <a:gdLst>
                <a:gd name="T0" fmla="*/ 0 w 148"/>
                <a:gd name="T1" fmla="*/ 0 h 712"/>
                <a:gd name="T2" fmla="*/ 0 w 148"/>
                <a:gd name="T3" fmla="*/ 0 h 712"/>
                <a:gd name="T4" fmla="*/ 0 w 148"/>
                <a:gd name="T5" fmla="*/ 0 h 712"/>
                <a:gd name="T6" fmla="*/ 0 w 148"/>
                <a:gd name="T7" fmla="*/ 0 h 712"/>
                <a:gd name="T8" fmla="*/ 0 w 148"/>
                <a:gd name="T9" fmla="*/ 0 h 712"/>
                <a:gd name="T10" fmla="*/ 0 w 148"/>
                <a:gd name="T11" fmla="*/ 0 h 712"/>
                <a:gd name="T12" fmla="*/ 0 w 148"/>
                <a:gd name="T13" fmla="*/ 0 h 712"/>
                <a:gd name="T14" fmla="*/ 0 w 148"/>
                <a:gd name="T15" fmla="*/ 0 h 712"/>
                <a:gd name="T16" fmla="*/ 0 w 148"/>
                <a:gd name="T17" fmla="*/ 0 h 712"/>
                <a:gd name="T18" fmla="*/ 0 w 148"/>
                <a:gd name="T19" fmla="*/ 0 h 712"/>
                <a:gd name="T20" fmla="*/ 0 w 148"/>
                <a:gd name="T21" fmla="*/ 0 h 712"/>
                <a:gd name="T22" fmla="*/ 0 w 148"/>
                <a:gd name="T23" fmla="*/ 0 h 712"/>
                <a:gd name="T24" fmla="*/ 0 w 148"/>
                <a:gd name="T25" fmla="*/ 0 h 712"/>
                <a:gd name="T26" fmla="*/ 0 w 148"/>
                <a:gd name="T27" fmla="*/ 0 h 712"/>
                <a:gd name="T28" fmla="*/ 0 w 148"/>
                <a:gd name="T29" fmla="*/ 0 h 712"/>
                <a:gd name="T30" fmla="*/ 0 w 148"/>
                <a:gd name="T31" fmla="*/ 0 h 712"/>
                <a:gd name="T32" fmla="*/ 0 w 148"/>
                <a:gd name="T33" fmla="*/ 0 h 712"/>
                <a:gd name="T34" fmla="*/ 0 w 148"/>
                <a:gd name="T35" fmla="*/ 0 h 712"/>
                <a:gd name="T36" fmla="*/ 0 w 148"/>
                <a:gd name="T37" fmla="*/ 0 h 712"/>
                <a:gd name="T38" fmla="*/ 0 w 148"/>
                <a:gd name="T39" fmla="*/ 0 h 712"/>
                <a:gd name="T40" fmla="*/ 0 w 148"/>
                <a:gd name="T41" fmla="*/ 0 h 712"/>
                <a:gd name="T42" fmla="*/ 0 w 148"/>
                <a:gd name="T43" fmla="*/ 0 h 712"/>
                <a:gd name="T44" fmla="*/ 0 w 148"/>
                <a:gd name="T45" fmla="*/ 0 h 712"/>
                <a:gd name="T46" fmla="*/ 0 w 148"/>
                <a:gd name="T47" fmla="*/ 0 h 712"/>
                <a:gd name="T48" fmla="*/ 0 w 148"/>
                <a:gd name="T49" fmla="*/ 0 h 712"/>
                <a:gd name="T50" fmla="*/ 0 w 148"/>
                <a:gd name="T51" fmla="*/ 0 h 7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712"/>
                <a:gd name="T80" fmla="*/ 148 w 148"/>
                <a:gd name="T81" fmla="*/ 712 h 7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32" name="Freeform 662"/>
            <p:cNvSpPr>
              <a:spLocks/>
            </p:cNvSpPr>
            <p:nvPr/>
          </p:nvSpPr>
          <p:spPr bwMode="auto">
            <a:xfrm>
              <a:off x="4045" y="3268"/>
              <a:ext cx="23" cy="88"/>
            </a:xfrm>
            <a:custGeom>
              <a:avLst/>
              <a:gdLst>
                <a:gd name="T0" fmla="*/ 0 w 201"/>
                <a:gd name="T1" fmla="*/ 0 h 795"/>
                <a:gd name="T2" fmla="*/ 0 w 201"/>
                <a:gd name="T3" fmla="*/ 0 h 795"/>
                <a:gd name="T4" fmla="*/ 0 w 201"/>
                <a:gd name="T5" fmla="*/ 0 h 795"/>
                <a:gd name="T6" fmla="*/ 0 w 201"/>
                <a:gd name="T7" fmla="*/ 0 h 795"/>
                <a:gd name="T8" fmla="*/ 0 w 201"/>
                <a:gd name="T9" fmla="*/ 0 h 795"/>
                <a:gd name="T10" fmla="*/ 0 w 201"/>
                <a:gd name="T11" fmla="*/ 0 h 795"/>
                <a:gd name="T12" fmla="*/ 0 w 201"/>
                <a:gd name="T13" fmla="*/ 0 h 795"/>
                <a:gd name="T14" fmla="*/ 0 w 201"/>
                <a:gd name="T15" fmla="*/ 0 h 795"/>
                <a:gd name="T16" fmla="*/ 0 w 201"/>
                <a:gd name="T17" fmla="*/ 0 h 795"/>
                <a:gd name="T18" fmla="*/ 0 w 201"/>
                <a:gd name="T19" fmla="*/ 0 h 795"/>
                <a:gd name="T20" fmla="*/ 0 w 201"/>
                <a:gd name="T21" fmla="*/ 0 h 795"/>
                <a:gd name="T22" fmla="*/ 0 w 201"/>
                <a:gd name="T23" fmla="*/ 0 h 795"/>
                <a:gd name="T24" fmla="*/ 0 w 201"/>
                <a:gd name="T25" fmla="*/ 0 h 795"/>
                <a:gd name="T26" fmla="*/ 0 w 201"/>
                <a:gd name="T27" fmla="*/ 0 h 795"/>
                <a:gd name="T28" fmla="*/ 0 w 201"/>
                <a:gd name="T29" fmla="*/ 0 h 795"/>
                <a:gd name="T30" fmla="*/ 0 w 201"/>
                <a:gd name="T31" fmla="*/ 0 h 795"/>
                <a:gd name="T32" fmla="*/ 0 w 201"/>
                <a:gd name="T33" fmla="*/ 0 h 795"/>
                <a:gd name="T34" fmla="*/ 0 w 201"/>
                <a:gd name="T35" fmla="*/ 0 h 795"/>
                <a:gd name="T36" fmla="*/ 0 w 201"/>
                <a:gd name="T37" fmla="*/ 0 h 7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
                <a:gd name="T58" fmla="*/ 0 h 795"/>
                <a:gd name="T59" fmla="*/ 201 w 201"/>
                <a:gd name="T60" fmla="*/ 795 h 7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33" name="Freeform 663"/>
            <p:cNvSpPr>
              <a:spLocks/>
            </p:cNvSpPr>
            <p:nvPr/>
          </p:nvSpPr>
          <p:spPr bwMode="auto">
            <a:xfrm>
              <a:off x="3961" y="3282"/>
              <a:ext cx="15" cy="69"/>
            </a:xfrm>
            <a:custGeom>
              <a:avLst/>
              <a:gdLst>
                <a:gd name="T0" fmla="*/ 0 w 129"/>
                <a:gd name="T1" fmla="*/ 0 h 622"/>
                <a:gd name="T2" fmla="*/ 0 w 129"/>
                <a:gd name="T3" fmla="*/ 0 h 622"/>
                <a:gd name="T4" fmla="*/ 0 w 129"/>
                <a:gd name="T5" fmla="*/ 0 h 622"/>
                <a:gd name="T6" fmla="*/ 0 w 129"/>
                <a:gd name="T7" fmla="*/ 0 h 622"/>
                <a:gd name="T8" fmla="*/ 0 w 129"/>
                <a:gd name="T9" fmla="*/ 0 h 622"/>
                <a:gd name="T10" fmla="*/ 0 w 129"/>
                <a:gd name="T11" fmla="*/ 0 h 622"/>
                <a:gd name="T12" fmla="*/ 0 w 129"/>
                <a:gd name="T13" fmla="*/ 0 h 622"/>
                <a:gd name="T14" fmla="*/ 0 w 129"/>
                <a:gd name="T15" fmla="*/ 0 h 622"/>
                <a:gd name="T16" fmla="*/ 0 w 129"/>
                <a:gd name="T17" fmla="*/ 0 h 622"/>
                <a:gd name="T18" fmla="*/ 0 w 129"/>
                <a:gd name="T19" fmla="*/ 0 h 622"/>
                <a:gd name="T20" fmla="*/ 0 w 129"/>
                <a:gd name="T21" fmla="*/ 0 h 622"/>
                <a:gd name="T22" fmla="*/ 0 w 129"/>
                <a:gd name="T23" fmla="*/ 0 h 622"/>
                <a:gd name="T24" fmla="*/ 0 w 129"/>
                <a:gd name="T25" fmla="*/ 0 h 622"/>
                <a:gd name="T26" fmla="*/ 0 w 129"/>
                <a:gd name="T27" fmla="*/ 0 h 622"/>
                <a:gd name="T28" fmla="*/ 0 w 129"/>
                <a:gd name="T29" fmla="*/ 0 h 622"/>
                <a:gd name="T30" fmla="*/ 0 w 129"/>
                <a:gd name="T31" fmla="*/ 0 h 622"/>
                <a:gd name="T32" fmla="*/ 0 w 129"/>
                <a:gd name="T33" fmla="*/ 0 h 622"/>
                <a:gd name="T34" fmla="*/ 0 w 129"/>
                <a:gd name="T35" fmla="*/ 0 h 622"/>
                <a:gd name="T36" fmla="*/ 0 w 129"/>
                <a:gd name="T37" fmla="*/ 0 h 622"/>
                <a:gd name="T38" fmla="*/ 0 w 129"/>
                <a:gd name="T39" fmla="*/ 0 h 622"/>
                <a:gd name="T40" fmla="*/ 0 w 129"/>
                <a:gd name="T41" fmla="*/ 0 h 622"/>
                <a:gd name="T42" fmla="*/ 0 w 129"/>
                <a:gd name="T43" fmla="*/ 0 h 622"/>
                <a:gd name="T44" fmla="*/ 0 w 129"/>
                <a:gd name="T45" fmla="*/ 0 h 622"/>
                <a:gd name="T46" fmla="*/ 0 w 129"/>
                <a:gd name="T47" fmla="*/ 0 h 622"/>
                <a:gd name="T48" fmla="*/ 0 w 129"/>
                <a:gd name="T49" fmla="*/ 0 h 622"/>
                <a:gd name="T50" fmla="*/ 0 w 129"/>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622"/>
                <a:gd name="T80" fmla="*/ 129 w 129"/>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34" name="Freeform 664"/>
            <p:cNvSpPr>
              <a:spLocks/>
            </p:cNvSpPr>
            <p:nvPr/>
          </p:nvSpPr>
          <p:spPr bwMode="auto">
            <a:xfrm>
              <a:off x="3962" y="3287"/>
              <a:ext cx="12" cy="59"/>
            </a:xfrm>
            <a:custGeom>
              <a:avLst/>
              <a:gdLst>
                <a:gd name="T0" fmla="*/ 0 w 110"/>
                <a:gd name="T1" fmla="*/ 0 h 531"/>
                <a:gd name="T2" fmla="*/ 0 w 110"/>
                <a:gd name="T3" fmla="*/ 0 h 531"/>
                <a:gd name="T4" fmla="*/ 0 w 110"/>
                <a:gd name="T5" fmla="*/ 0 h 531"/>
                <a:gd name="T6" fmla="*/ 0 w 110"/>
                <a:gd name="T7" fmla="*/ 0 h 531"/>
                <a:gd name="T8" fmla="*/ 0 w 110"/>
                <a:gd name="T9" fmla="*/ 0 h 531"/>
                <a:gd name="T10" fmla="*/ 0 w 110"/>
                <a:gd name="T11" fmla="*/ 0 h 531"/>
                <a:gd name="T12" fmla="*/ 0 w 110"/>
                <a:gd name="T13" fmla="*/ 0 h 531"/>
                <a:gd name="T14" fmla="*/ 0 w 110"/>
                <a:gd name="T15" fmla="*/ 0 h 531"/>
                <a:gd name="T16" fmla="*/ 0 w 110"/>
                <a:gd name="T17" fmla="*/ 0 h 531"/>
                <a:gd name="T18" fmla="*/ 0 w 110"/>
                <a:gd name="T19" fmla="*/ 0 h 531"/>
                <a:gd name="T20" fmla="*/ 0 w 110"/>
                <a:gd name="T21" fmla="*/ 0 h 531"/>
                <a:gd name="T22" fmla="*/ 0 w 110"/>
                <a:gd name="T23" fmla="*/ 0 h 531"/>
                <a:gd name="T24" fmla="*/ 0 w 110"/>
                <a:gd name="T25" fmla="*/ 0 h 531"/>
                <a:gd name="T26" fmla="*/ 0 w 110"/>
                <a:gd name="T27" fmla="*/ 0 h 531"/>
                <a:gd name="T28" fmla="*/ 0 w 110"/>
                <a:gd name="T29" fmla="*/ 0 h 531"/>
                <a:gd name="T30" fmla="*/ 0 w 110"/>
                <a:gd name="T31" fmla="*/ 0 h 531"/>
                <a:gd name="T32" fmla="*/ 0 w 110"/>
                <a:gd name="T33" fmla="*/ 0 h 531"/>
                <a:gd name="T34" fmla="*/ 0 w 110"/>
                <a:gd name="T35" fmla="*/ 0 h 531"/>
                <a:gd name="T36" fmla="*/ 0 w 110"/>
                <a:gd name="T37" fmla="*/ 0 h 531"/>
                <a:gd name="T38" fmla="*/ 0 w 110"/>
                <a:gd name="T39" fmla="*/ 0 h 531"/>
                <a:gd name="T40" fmla="*/ 0 w 110"/>
                <a:gd name="T41" fmla="*/ 0 h 531"/>
                <a:gd name="T42" fmla="*/ 0 w 110"/>
                <a:gd name="T43" fmla="*/ 0 h 531"/>
                <a:gd name="T44" fmla="*/ 0 w 110"/>
                <a:gd name="T45" fmla="*/ 0 h 531"/>
                <a:gd name="T46" fmla="*/ 0 w 110"/>
                <a:gd name="T47" fmla="*/ 0 h 531"/>
                <a:gd name="T48" fmla="*/ 0 w 110"/>
                <a:gd name="T49" fmla="*/ 0 h 531"/>
                <a:gd name="T50" fmla="*/ 0 w 110"/>
                <a:gd name="T51" fmla="*/ 0 h 5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531"/>
                <a:gd name="T80" fmla="*/ 110 w 110"/>
                <a:gd name="T81" fmla="*/ 531 h 5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35" name="Freeform 665"/>
            <p:cNvSpPr>
              <a:spLocks/>
            </p:cNvSpPr>
            <p:nvPr/>
          </p:nvSpPr>
          <p:spPr bwMode="auto">
            <a:xfrm>
              <a:off x="3963" y="3292"/>
              <a:ext cx="10" cy="48"/>
            </a:xfrm>
            <a:custGeom>
              <a:avLst/>
              <a:gdLst>
                <a:gd name="T0" fmla="*/ 0 w 92"/>
                <a:gd name="T1" fmla="*/ 0 h 438"/>
                <a:gd name="T2" fmla="*/ 0 w 92"/>
                <a:gd name="T3" fmla="*/ 0 h 438"/>
                <a:gd name="T4" fmla="*/ 0 w 92"/>
                <a:gd name="T5" fmla="*/ 0 h 438"/>
                <a:gd name="T6" fmla="*/ 0 w 92"/>
                <a:gd name="T7" fmla="*/ 0 h 438"/>
                <a:gd name="T8" fmla="*/ 0 w 92"/>
                <a:gd name="T9" fmla="*/ 0 h 438"/>
                <a:gd name="T10" fmla="*/ 0 w 92"/>
                <a:gd name="T11" fmla="*/ 0 h 438"/>
                <a:gd name="T12" fmla="*/ 0 w 92"/>
                <a:gd name="T13" fmla="*/ 0 h 438"/>
                <a:gd name="T14" fmla="*/ 0 w 92"/>
                <a:gd name="T15" fmla="*/ 0 h 438"/>
                <a:gd name="T16" fmla="*/ 0 w 92"/>
                <a:gd name="T17" fmla="*/ 0 h 438"/>
                <a:gd name="T18" fmla="*/ 0 w 92"/>
                <a:gd name="T19" fmla="*/ 0 h 438"/>
                <a:gd name="T20" fmla="*/ 0 w 92"/>
                <a:gd name="T21" fmla="*/ 0 h 438"/>
                <a:gd name="T22" fmla="*/ 0 w 92"/>
                <a:gd name="T23" fmla="*/ 0 h 438"/>
                <a:gd name="T24" fmla="*/ 0 w 92"/>
                <a:gd name="T25" fmla="*/ 0 h 438"/>
                <a:gd name="T26" fmla="*/ 0 w 92"/>
                <a:gd name="T27" fmla="*/ 0 h 438"/>
                <a:gd name="T28" fmla="*/ 0 w 92"/>
                <a:gd name="T29" fmla="*/ 0 h 438"/>
                <a:gd name="T30" fmla="*/ 0 w 92"/>
                <a:gd name="T31" fmla="*/ 0 h 438"/>
                <a:gd name="T32" fmla="*/ 0 w 92"/>
                <a:gd name="T33" fmla="*/ 0 h 438"/>
                <a:gd name="T34" fmla="*/ 0 w 92"/>
                <a:gd name="T35" fmla="*/ 0 h 438"/>
                <a:gd name="T36" fmla="*/ 0 w 92"/>
                <a:gd name="T37" fmla="*/ 0 h 438"/>
                <a:gd name="T38" fmla="*/ 0 w 92"/>
                <a:gd name="T39" fmla="*/ 0 h 438"/>
                <a:gd name="T40" fmla="*/ 0 w 92"/>
                <a:gd name="T41" fmla="*/ 0 h 438"/>
                <a:gd name="T42" fmla="*/ 0 w 92"/>
                <a:gd name="T43" fmla="*/ 0 h 438"/>
                <a:gd name="T44" fmla="*/ 0 w 92"/>
                <a:gd name="T45" fmla="*/ 0 h 438"/>
                <a:gd name="T46" fmla="*/ 0 w 92"/>
                <a:gd name="T47" fmla="*/ 0 h 438"/>
                <a:gd name="T48" fmla="*/ 0 w 92"/>
                <a:gd name="T49" fmla="*/ 0 h 438"/>
                <a:gd name="T50" fmla="*/ 0 w 92"/>
                <a:gd name="T51" fmla="*/ 0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438"/>
                <a:gd name="T80" fmla="*/ 92 w 9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36" name="Freeform 666"/>
            <p:cNvSpPr>
              <a:spLocks/>
            </p:cNvSpPr>
            <p:nvPr/>
          </p:nvSpPr>
          <p:spPr bwMode="auto">
            <a:xfrm>
              <a:off x="3963" y="3296"/>
              <a:ext cx="8" cy="39"/>
            </a:xfrm>
            <a:custGeom>
              <a:avLst/>
              <a:gdLst>
                <a:gd name="T0" fmla="*/ 0 w 73"/>
                <a:gd name="T1" fmla="*/ 0 h 347"/>
                <a:gd name="T2" fmla="*/ 0 w 73"/>
                <a:gd name="T3" fmla="*/ 0 h 347"/>
                <a:gd name="T4" fmla="*/ 0 w 73"/>
                <a:gd name="T5" fmla="*/ 0 h 347"/>
                <a:gd name="T6" fmla="*/ 0 w 73"/>
                <a:gd name="T7" fmla="*/ 0 h 347"/>
                <a:gd name="T8" fmla="*/ 0 w 73"/>
                <a:gd name="T9" fmla="*/ 0 h 347"/>
                <a:gd name="T10" fmla="*/ 0 w 73"/>
                <a:gd name="T11" fmla="*/ 0 h 347"/>
                <a:gd name="T12" fmla="*/ 0 w 73"/>
                <a:gd name="T13" fmla="*/ 0 h 347"/>
                <a:gd name="T14" fmla="*/ 0 w 73"/>
                <a:gd name="T15" fmla="*/ 0 h 347"/>
                <a:gd name="T16" fmla="*/ 0 w 73"/>
                <a:gd name="T17" fmla="*/ 0 h 347"/>
                <a:gd name="T18" fmla="*/ 0 w 73"/>
                <a:gd name="T19" fmla="*/ 0 h 347"/>
                <a:gd name="T20" fmla="*/ 0 w 73"/>
                <a:gd name="T21" fmla="*/ 0 h 347"/>
                <a:gd name="T22" fmla="*/ 0 w 73"/>
                <a:gd name="T23" fmla="*/ 0 h 347"/>
                <a:gd name="T24" fmla="*/ 0 w 73"/>
                <a:gd name="T25" fmla="*/ 0 h 347"/>
                <a:gd name="T26" fmla="*/ 0 w 73"/>
                <a:gd name="T27" fmla="*/ 0 h 347"/>
                <a:gd name="T28" fmla="*/ 0 w 73"/>
                <a:gd name="T29" fmla="*/ 0 h 347"/>
                <a:gd name="T30" fmla="*/ 0 w 73"/>
                <a:gd name="T31" fmla="*/ 0 h 347"/>
                <a:gd name="T32" fmla="*/ 0 w 73"/>
                <a:gd name="T33" fmla="*/ 0 h 347"/>
                <a:gd name="T34" fmla="*/ 0 w 73"/>
                <a:gd name="T35" fmla="*/ 0 h 347"/>
                <a:gd name="T36" fmla="*/ 0 w 73"/>
                <a:gd name="T37" fmla="*/ 0 h 347"/>
                <a:gd name="T38" fmla="*/ 0 w 73"/>
                <a:gd name="T39" fmla="*/ 0 h 347"/>
                <a:gd name="T40" fmla="*/ 0 w 73"/>
                <a:gd name="T41" fmla="*/ 0 h 347"/>
                <a:gd name="T42" fmla="*/ 0 w 73"/>
                <a:gd name="T43" fmla="*/ 0 h 347"/>
                <a:gd name="T44" fmla="*/ 0 w 73"/>
                <a:gd name="T45" fmla="*/ 0 h 347"/>
                <a:gd name="T46" fmla="*/ 0 w 73"/>
                <a:gd name="T47" fmla="*/ 0 h 347"/>
                <a:gd name="T48" fmla="*/ 0 w 73"/>
                <a:gd name="T49" fmla="*/ 0 h 347"/>
                <a:gd name="T50" fmla="*/ 0 w 73"/>
                <a:gd name="T51" fmla="*/ 0 h 3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347"/>
                <a:gd name="T80" fmla="*/ 73 w 73"/>
                <a:gd name="T81" fmla="*/ 347 h 3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37" name="Freeform 667"/>
            <p:cNvSpPr>
              <a:spLocks/>
            </p:cNvSpPr>
            <p:nvPr/>
          </p:nvSpPr>
          <p:spPr bwMode="auto">
            <a:xfrm>
              <a:off x="3964" y="3301"/>
              <a:ext cx="6" cy="28"/>
            </a:xfrm>
            <a:custGeom>
              <a:avLst/>
              <a:gdLst>
                <a:gd name="T0" fmla="*/ 0 w 52"/>
                <a:gd name="T1" fmla="*/ 0 h 256"/>
                <a:gd name="T2" fmla="*/ 0 w 52"/>
                <a:gd name="T3" fmla="*/ 0 h 256"/>
                <a:gd name="T4" fmla="*/ 0 w 52"/>
                <a:gd name="T5" fmla="*/ 0 h 256"/>
                <a:gd name="T6" fmla="*/ 0 w 52"/>
                <a:gd name="T7" fmla="*/ 0 h 256"/>
                <a:gd name="T8" fmla="*/ 0 w 52"/>
                <a:gd name="T9" fmla="*/ 0 h 256"/>
                <a:gd name="T10" fmla="*/ 0 w 52"/>
                <a:gd name="T11" fmla="*/ 0 h 256"/>
                <a:gd name="T12" fmla="*/ 0 w 52"/>
                <a:gd name="T13" fmla="*/ 0 h 256"/>
                <a:gd name="T14" fmla="*/ 0 w 52"/>
                <a:gd name="T15" fmla="*/ 0 h 256"/>
                <a:gd name="T16" fmla="*/ 0 w 52"/>
                <a:gd name="T17" fmla="*/ 0 h 256"/>
                <a:gd name="T18" fmla="*/ 0 w 52"/>
                <a:gd name="T19" fmla="*/ 0 h 256"/>
                <a:gd name="T20" fmla="*/ 0 w 52"/>
                <a:gd name="T21" fmla="*/ 0 h 256"/>
                <a:gd name="T22" fmla="*/ 0 w 52"/>
                <a:gd name="T23" fmla="*/ 0 h 256"/>
                <a:gd name="T24" fmla="*/ 0 w 52"/>
                <a:gd name="T25" fmla="*/ 0 h 256"/>
                <a:gd name="T26" fmla="*/ 0 w 52"/>
                <a:gd name="T27" fmla="*/ 0 h 256"/>
                <a:gd name="T28" fmla="*/ 0 w 52"/>
                <a:gd name="T29" fmla="*/ 0 h 256"/>
                <a:gd name="T30" fmla="*/ 0 w 52"/>
                <a:gd name="T31" fmla="*/ 0 h 256"/>
                <a:gd name="T32" fmla="*/ 0 w 52"/>
                <a:gd name="T33" fmla="*/ 0 h 256"/>
                <a:gd name="T34" fmla="*/ 0 w 52"/>
                <a:gd name="T35" fmla="*/ 0 h 256"/>
                <a:gd name="T36" fmla="*/ 0 w 52"/>
                <a:gd name="T37" fmla="*/ 0 h 256"/>
                <a:gd name="T38" fmla="*/ 0 w 52"/>
                <a:gd name="T39" fmla="*/ 0 h 256"/>
                <a:gd name="T40" fmla="*/ 0 w 52"/>
                <a:gd name="T41" fmla="*/ 0 h 256"/>
                <a:gd name="T42" fmla="*/ 0 w 52"/>
                <a:gd name="T43" fmla="*/ 0 h 256"/>
                <a:gd name="T44" fmla="*/ 0 w 52"/>
                <a:gd name="T45" fmla="*/ 0 h 256"/>
                <a:gd name="T46" fmla="*/ 0 w 52"/>
                <a:gd name="T47" fmla="*/ 0 h 256"/>
                <a:gd name="T48" fmla="*/ 0 w 52"/>
                <a:gd name="T49" fmla="*/ 0 h 256"/>
                <a:gd name="T50" fmla="*/ 0 w 52"/>
                <a:gd name="T51" fmla="*/ 0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56"/>
                <a:gd name="T80" fmla="*/ 52 w 52"/>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38" name="Freeform 668"/>
            <p:cNvSpPr>
              <a:spLocks/>
            </p:cNvSpPr>
            <p:nvPr/>
          </p:nvSpPr>
          <p:spPr bwMode="auto">
            <a:xfrm>
              <a:off x="4046" y="3273"/>
              <a:ext cx="20" cy="77"/>
            </a:xfrm>
            <a:custGeom>
              <a:avLst/>
              <a:gdLst>
                <a:gd name="T0" fmla="*/ 0 w 176"/>
                <a:gd name="T1" fmla="*/ 0 h 693"/>
                <a:gd name="T2" fmla="*/ 0 w 176"/>
                <a:gd name="T3" fmla="*/ 0 h 693"/>
                <a:gd name="T4" fmla="*/ 0 w 176"/>
                <a:gd name="T5" fmla="*/ 0 h 693"/>
                <a:gd name="T6" fmla="*/ 0 w 176"/>
                <a:gd name="T7" fmla="*/ 0 h 693"/>
                <a:gd name="T8" fmla="*/ 0 w 176"/>
                <a:gd name="T9" fmla="*/ 0 h 693"/>
                <a:gd name="T10" fmla="*/ 0 w 176"/>
                <a:gd name="T11" fmla="*/ 0 h 693"/>
                <a:gd name="T12" fmla="*/ 0 w 176"/>
                <a:gd name="T13" fmla="*/ 0 h 693"/>
                <a:gd name="T14" fmla="*/ 0 w 176"/>
                <a:gd name="T15" fmla="*/ 0 h 693"/>
                <a:gd name="T16" fmla="*/ 0 w 176"/>
                <a:gd name="T17" fmla="*/ 0 h 693"/>
                <a:gd name="T18" fmla="*/ 0 w 176"/>
                <a:gd name="T19" fmla="*/ 0 h 693"/>
                <a:gd name="T20" fmla="*/ 0 w 176"/>
                <a:gd name="T21" fmla="*/ 0 h 693"/>
                <a:gd name="T22" fmla="*/ 0 w 176"/>
                <a:gd name="T23" fmla="*/ 0 h 693"/>
                <a:gd name="T24" fmla="*/ 0 w 176"/>
                <a:gd name="T25" fmla="*/ 0 h 693"/>
                <a:gd name="T26" fmla="*/ 0 w 176"/>
                <a:gd name="T27" fmla="*/ 0 h 693"/>
                <a:gd name="T28" fmla="*/ 0 w 176"/>
                <a:gd name="T29" fmla="*/ 0 h 693"/>
                <a:gd name="T30" fmla="*/ 0 w 176"/>
                <a:gd name="T31" fmla="*/ 0 h 693"/>
                <a:gd name="T32" fmla="*/ 0 w 176"/>
                <a:gd name="T33" fmla="*/ 0 h 693"/>
                <a:gd name="T34" fmla="*/ 0 w 176"/>
                <a:gd name="T35" fmla="*/ 0 h 693"/>
                <a:gd name="T36" fmla="*/ 0 w 176"/>
                <a:gd name="T37" fmla="*/ 0 h 6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693"/>
                <a:gd name="T59" fmla="*/ 176 w 176"/>
                <a:gd name="T60" fmla="*/ 693 h 6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39" name="Freeform 669"/>
            <p:cNvSpPr>
              <a:spLocks/>
            </p:cNvSpPr>
            <p:nvPr/>
          </p:nvSpPr>
          <p:spPr bwMode="auto">
            <a:xfrm>
              <a:off x="4047" y="3279"/>
              <a:ext cx="16" cy="65"/>
            </a:xfrm>
            <a:custGeom>
              <a:avLst/>
              <a:gdLst>
                <a:gd name="T0" fmla="*/ 0 w 149"/>
                <a:gd name="T1" fmla="*/ 0 h 592"/>
                <a:gd name="T2" fmla="*/ 0 w 149"/>
                <a:gd name="T3" fmla="*/ 0 h 592"/>
                <a:gd name="T4" fmla="*/ 0 w 149"/>
                <a:gd name="T5" fmla="*/ 0 h 592"/>
                <a:gd name="T6" fmla="*/ 0 w 149"/>
                <a:gd name="T7" fmla="*/ 0 h 592"/>
                <a:gd name="T8" fmla="*/ 0 w 149"/>
                <a:gd name="T9" fmla="*/ 0 h 592"/>
                <a:gd name="T10" fmla="*/ 0 w 149"/>
                <a:gd name="T11" fmla="*/ 0 h 592"/>
                <a:gd name="T12" fmla="*/ 0 w 149"/>
                <a:gd name="T13" fmla="*/ 0 h 592"/>
                <a:gd name="T14" fmla="*/ 0 w 149"/>
                <a:gd name="T15" fmla="*/ 0 h 592"/>
                <a:gd name="T16" fmla="*/ 0 w 149"/>
                <a:gd name="T17" fmla="*/ 0 h 592"/>
                <a:gd name="T18" fmla="*/ 0 w 149"/>
                <a:gd name="T19" fmla="*/ 0 h 592"/>
                <a:gd name="T20" fmla="*/ 0 w 149"/>
                <a:gd name="T21" fmla="*/ 0 h 592"/>
                <a:gd name="T22" fmla="*/ 0 w 149"/>
                <a:gd name="T23" fmla="*/ 0 h 592"/>
                <a:gd name="T24" fmla="*/ 0 w 149"/>
                <a:gd name="T25" fmla="*/ 0 h 592"/>
                <a:gd name="T26" fmla="*/ 0 w 149"/>
                <a:gd name="T27" fmla="*/ 0 h 592"/>
                <a:gd name="T28" fmla="*/ 0 w 149"/>
                <a:gd name="T29" fmla="*/ 0 h 592"/>
                <a:gd name="T30" fmla="*/ 0 w 149"/>
                <a:gd name="T31" fmla="*/ 0 h 592"/>
                <a:gd name="T32" fmla="*/ 0 w 149"/>
                <a:gd name="T33" fmla="*/ 0 h 592"/>
                <a:gd name="T34" fmla="*/ 0 w 149"/>
                <a:gd name="T35" fmla="*/ 0 h 592"/>
                <a:gd name="T36" fmla="*/ 0 w 149"/>
                <a:gd name="T37" fmla="*/ 0 h 5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592"/>
                <a:gd name="T59" fmla="*/ 149 w 149"/>
                <a:gd name="T60" fmla="*/ 592 h 5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40" name="Freeform 670"/>
            <p:cNvSpPr>
              <a:spLocks/>
            </p:cNvSpPr>
            <p:nvPr/>
          </p:nvSpPr>
          <p:spPr bwMode="auto">
            <a:xfrm>
              <a:off x="4048" y="3284"/>
              <a:ext cx="13" cy="54"/>
            </a:xfrm>
            <a:custGeom>
              <a:avLst/>
              <a:gdLst>
                <a:gd name="T0" fmla="*/ 0 w 124"/>
                <a:gd name="T1" fmla="*/ 0 h 490"/>
                <a:gd name="T2" fmla="*/ 0 w 124"/>
                <a:gd name="T3" fmla="*/ 0 h 490"/>
                <a:gd name="T4" fmla="*/ 0 w 124"/>
                <a:gd name="T5" fmla="*/ 0 h 490"/>
                <a:gd name="T6" fmla="*/ 0 w 124"/>
                <a:gd name="T7" fmla="*/ 0 h 490"/>
                <a:gd name="T8" fmla="*/ 0 w 124"/>
                <a:gd name="T9" fmla="*/ 0 h 490"/>
                <a:gd name="T10" fmla="*/ 0 w 124"/>
                <a:gd name="T11" fmla="*/ 0 h 490"/>
                <a:gd name="T12" fmla="*/ 0 w 124"/>
                <a:gd name="T13" fmla="*/ 0 h 490"/>
                <a:gd name="T14" fmla="*/ 0 w 124"/>
                <a:gd name="T15" fmla="*/ 0 h 490"/>
                <a:gd name="T16" fmla="*/ 0 w 124"/>
                <a:gd name="T17" fmla="*/ 0 h 490"/>
                <a:gd name="T18" fmla="*/ 0 w 124"/>
                <a:gd name="T19" fmla="*/ 0 h 490"/>
                <a:gd name="T20" fmla="*/ 0 w 124"/>
                <a:gd name="T21" fmla="*/ 0 h 490"/>
                <a:gd name="T22" fmla="*/ 0 w 124"/>
                <a:gd name="T23" fmla="*/ 0 h 490"/>
                <a:gd name="T24" fmla="*/ 0 w 124"/>
                <a:gd name="T25" fmla="*/ 0 h 490"/>
                <a:gd name="T26" fmla="*/ 0 w 124"/>
                <a:gd name="T27" fmla="*/ 0 h 490"/>
                <a:gd name="T28" fmla="*/ 0 w 124"/>
                <a:gd name="T29" fmla="*/ 0 h 490"/>
                <a:gd name="T30" fmla="*/ 0 w 124"/>
                <a:gd name="T31" fmla="*/ 0 h 490"/>
                <a:gd name="T32" fmla="*/ 0 w 124"/>
                <a:gd name="T33" fmla="*/ 0 h 490"/>
                <a:gd name="T34" fmla="*/ 0 w 124"/>
                <a:gd name="T35" fmla="*/ 0 h 490"/>
                <a:gd name="T36" fmla="*/ 0 w 124"/>
                <a:gd name="T37" fmla="*/ 0 h 4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490"/>
                <a:gd name="T59" fmla="*/ 124 w 124"/>
                <a:gd name="T60" fmla="*/ 490 h 4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41" name="Freeform 671"/>
            <p:cNvSpPr>
              <a:spLocks/>
            </p:cNvSpPr>
            <p:nvPr/>
          </p:nvSpPr>
          <p:spPr bwMode="auto">
            <a:xfrm>
              <a:off x="4048" y="3289"/>
              <a:ext cx="11" cy="43"/>
            </a:xfrm>
            <a:custGeom>
              <a:avLst/>
              <a:gdLst>
                <a:gd name="T0" fmla="*/ 0 w 99"/>
                <a:gd name="T1" fmla="*/ 0 h 389"/>
                <a:gd name="T2" fmla="*/ 0 w 99"/>
                <a:gd name="T3" fmla="*/ 0 h 389"/>
                <a:gd name="T4" fmla="*/ 0 w 99"/>
                <a:gd name="T5" fmla="*/ 0 h 389"/>
                <a:gd name="T6" fmla="*/ 0 w 99"/>
                <a:gd name="T7" fmla="*/ 0 h 389"/>
                <a:gd name="T8" fmla="*/ 0 w 99"/>
                <a:gd name="T9" fmla="*/ 0 h 389"/>
                <a:gd name="T10" fmla="*/ 0 w 99"/>
                <a:gd name="T11" fmla="*/ 0 h 389"/>
                <a:gd name="T12" fmla="*/ 0 w 99"/>
                <a:gd name="T13" fmla="*/ 0 h 389"/>
                <a:gd name="T14" fmla="*/ 0 w 99"/>
                <a:gd name="T15" fmla="*/ 0 h 389"/>
                <a:gd name="T16" fmla="*/ 0 w 99"/>
                <a:gd name="T17" fmla="*/ 0 h 389"/>
                <a:gd name="T18" fmla="*/ 0 w 99"/>
                <a:gd name="T19" fmla="*/ 0 h 389"/>
                <a:gd name="T20" fmla="*/ 0 w 99"/>
                <a:gd name="T21" fmla="*/ 0 h 389"/>
                <a:gd name="T22" fmla="*/ 0 w 99"/>
                <a:gd name="T23" fmla="*/ 0 h 389"/>
                <a:gd name="T24" fmla="*/ 0 w 99"/>
                <a:gd name="T25" fmla="*/ 0 h 389"/>
                <a:gd name="T26" fmla="*/ 0 w 99"/>
                <a:gd name="T27" fmla="*/ 0 h 389"/>
                <a:gd name="T28" fmla="*/ 0 w 99"/>
                <a:gd name="T29" fmla="*/ 0 h 389"/>
                <a:gd name="T30" fmla="*/ 0 w 99"/>
                <a:gd name="T31" fmla="*/ 0 h 389"/>
                <a:gd name="T32" fmla="*/ 0 w 99"/>
                <a:gd name="T33" fmla="*/ 0 h 389"/>
                <a:gd name="T34" fmla="*/ 0 w 99"/>
                <a:gd name="T35" fmla="*/ 0 h 389"/>
                <a:gd name="T36" fmla="*/ 0 w 99"/>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89"/>
                <a:gd name="T59" fmla="*/ 99 w 9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42" name="Freeform 672"/>
            <p:cNvSpPr>
              <a:spLocks/>
            </p:cNvSpPr>
            <p:nvPr/>
          </p:nvSpPr>
          <p:spPr bwMode="auto">
            <a:xfrm>
              <a:off x="4049" y="3295"/>
              <a:ext cx="8" cy="31"/>
            </a:xfrm>
            <a:custGeom>
              <a:avLst/>
              <a:gdLst>
                <a:gd name="T0" fmla="*/ 0 w 72"/>
                <a:gd name="T1" fmla="*/ 0 h 287"/>
                <a:gd name="T2" fmla="*/ 0 w 72"/>
                <a:gd name="T3" fmla="*/ 0 h 287"/>
                <a:gd name="T4" fmla="*/ 0 w 72"/>
                <a:gd name="T5" fmla="*/ 0 h 287"/>
                <a:gd name="T6" fmla="*/ 0 w 72"/>
                <a:gd name="T7" fmla="*/ 0 h 287"/>
                <a:gd name="T8" fmla="*/ 0 w 72"/>
                <a:gd name="T9" fmla="*/ 0 h 287"/>
                <a:gd name="T10" fmla="*/ 0 w 72"/>
                <a:gd name="T11" fmla="*/ 0 h 287"/>
                <a:gd name="T12" fmla="*/ 0 w 72"/>
                <a:gd name="T13" fmla="*/ 0 h 287"/>
                <a:gd name="T14" fmla="*/ 0 w 72"/>
                <a:gd name="T15" fmla="*/ 0 h 287"/>
                <a:gd name="T16" fmla="*/ 0 w 72"/>
                <a:gd name="T17" fmla="*/ 0 h 287"/>
                <a:gd name="T18" fmla="*/ 0 w 72"/>
                <a:gd name="T19" fmla="*/ 0 h 287"/>
                <a:gd name="T20" fmla="*/ 0 w 72"/>
                <a:gd name="T21" fmla="*/ 0 h 287"/>
                <a:gd name="T22" fmla="*/ 0 w 72"/>
                <a:gd name="T23" fmla="*/ 0 h 287"/>
                <a:gd name="T24" fmla="*/ 0 w 72"/>
                <a:gd name="T25" fmla="*/ 0 h 287"/>
                <a:gd name="T26" fmla="*/ 0 w 72"/>
                <a:gd name="T27" fmla="*/ 0 h 287"/>
                <a:gd name="T28" fmla="*/ 0 w 72"/>
                <a:gd name="T29" fmla="*/ 0 h 287"/>
                <a:gd name="T30" fmla="*/ 0 w 72"/>
                <a:gd name="T31" fmla="*/ 0 h 287"/>
                <a:gd name="T32" fmla="*/ 0 w 72"/>
                <a:gd name="T33" fmla="*/ 0 h 287"/>
                <a:gd name="T34" fmla="*/ 0 w 72"/>
                <a:gd name="T35" fmla="*/ 0 h 287"/>
                <a:gd name="T36" fmla="*/ 0 w 72"/>
                <a:gd name="T37" fmla="*/ 0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87"/>
                <a:gd name="T59" fmla="*/ 72 w 72"/>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43" name="Rectangle 673"/>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044" name="Freeform 674"/>
            <p:cNvSpPr>
              <a:spLocks/>
            </p:cNvSpPr>
            <p:nvPr/>
          </p:nvSpPr>
          <p:spPr bwMode="auto">
            <a:xfrm>
              <a:off x="3980" y="3285"/>
              <a:ext cx="39" cy="47"/>
            </a:xfrm>
            <a:custGeom>
              <a:avLst/>
              <a:gdLst>
                <a:gd name="T0" fmla="*/ 0 w 354"/>
                <a:gd name="T1" fmla="*/ 0 h 418"/>
                <a:gd name="T2" fmla="*/ 0 w 354"/>
                <a:gd name="T3" fmla="*/ 0 h 418"/>
                <a:gd name="T4" fmla="*/ 0 w 354"/>
                <a:gd name="T5" fmla="*/ 0 h 418"/>
                <a:gd name="T6" fmla="*/ 0 w 354"/>
                <a:gd name="T7" fmla="*/ 0 h 418"/>
                <a:gd name="T8" fmla="*/ 0 w 354"/>
                <a:gd name="T9" fmla="*/ 0 h 418"/>
                <a:gd name="T10" fmla="*/ 0 w 354"/>
                <a:gd name="T11" fmla="*/ 0 h 418"/>
                <a:gd name="T12" fmla="*/ 0 w 354"/>
                <a:gd name="T13" fmla="*/ 0 h 418"/>
                <a:gd name="T14" fmla="*/ 0 w 354"/>
                <a:gd name="T15" fmla="*/ 0 h 418"/>
                <a:gd name="T16" fmla="*/ 0 w 354"/>
                <a:gd name="T17" fmla="*/ 0 h 418"/>
                <a:gd name="T18" fmla="*/ 0 w 354"/>
                <a:gd name="T19" fmla="*/ 0 h 418"/>
                <a:gd name="T20" fmla="*/ 0 w 354"/>
                <a:gd name="T21" fmla="*/ 0 h 418"/>
                <a:gd name="T22" fmla="*/ 0 w 354"/>
                <a:gd name="T23" fmla="*/ 0 h 418"/>
                <a:gd name="T24" fmla="*/ 0 w 354"/>
                <a:gd name="T25" fmla="*/ 0 h 418"/>
                <a:gd name="T26" fmla="*/ 0 w 354"/>
                <a:gd name="T27" fmla="*/ 0 h 418"/>
                <a:gd name="T28" fmla="*/ 0 w 354"/>
                <a:gd name="T29" fmla="*/ 0 h 418"/>
                <a:gd name="T30" fmla="*/ 0 w 354"/>
                <a:gd name="T31" fmla="*/ 0 h 418"/>
                <a:gd name="T32" fmla="*/ 0 w 354"/>
                <a:gd name="T33" fmla="*/ 0 h 418"/>
                <a:gd name="T34" fmla="*/ 0 w 354"/>
                <a:gd name="T35" fmla="*/ 0 h 418"/>
                <a:gd name="T36" fmla="*/ 0 w 354"/>
                <a:gd name="T37" fmla="*/ 0 h 418"/>
                <a:gd name="T38" fmla="*/ 0 w 354"/>
                <a:gd name="T39" fmla="*/ 0 h 418"/>
                <a:gd name="T40" fmla="*/ 0 w 354"/>
                <a:gd name="T41" fmla="*/ 0 h 418"/>
                <a:gd name="T42" fmla="*/ 0 w 354"/>
                <a:gd name="T43" fmla="*/ 0 h 418"/>
                <a:gd name="T44" fmla="*/ 0 w 354"/>
                <a:gd name="T45" fmla="*/ 0 h 418"/>
                <a:gd name="T46" fmla="*/ 0 w 354"/>
                <a:gd name="T47" fmla="*/ 0 h 418"/>
                <a:gd name="T48" fmla="*/ 0 w 354"/>
                <a:gd name="T49" fmla="*/ 0 h 418"/>
                <a:gd name="T50" fmla="*/ 0 w 354"/>
                <a:gd name="T51" fmla="*/ 0 h 418"/>
                <a:gd name="T52" fmla="*/ 0 w 354"/>
                <a:gd name="T53" fmla="*/ 0 h 418"/>
                <a:gd name="T54" fmla="*/ 0 w 354"/>
                <a:gd name="T55" fmla="*/ 0 h 418"/>
                <a:gd name="T56" fmla="*/ 0 w 354"/>
                <a:gd name="T57" fmla="*/ 0 h 418"/>
                <a:gd name="T58" fmla="*/ 0 w 354"/>
                <a:gd name="T59" fmla="*/ 0 h 418"/>
                <a:gd name="T60" fmla="*/ 0 w 354"/>
                <a:gd name="T61" fmla="*/ 0 h 418"/>
                <a:gd name="T62" fmla="*/ 0 w 354"/>
                <a:gd name="T63" fmla="*/ 0 h 418"/>
                <a:gd name="T64" fmla="*/ 0 w 354"/>
                <a:gd name="T65" fmla="*/ 0 h 418"/>
                <a:gd name="T66" fmla="*/ 0 w 354"/>
                <a:gd name="T67" fmla="*/ 0 h 418"/>
                <a:gd name="T68" fmla="*/ 0 w 354"/>
                <a:gd name="T69" fmla="*/ 0 h 418"/>
                <a:gd name="T70" fmla="*/ 0 w 354"/>
                <a:gd name="T71" fmla="*/ 0 h 418"/>
                <a:gd name="T72" fmla="*/ 0 w 354"/>
                <a:gd name="T73" fmla="*/ 0 h 418"/>
                <a:gd name="T74" fmla="*/ 0 w 354"/>
                <a:gd name="T75" fmla="*/ 0 h 418"/>
                <a:gd name="T76" fmla="*/ 0 w 354"/>
                <a:gd name="T77" fmla="*/ 0 h 418"/>
                <a:gd name="T78" fmla="*/ 0 w 354"/>
                <a:gd name="T79" fmla="*/ 0 h 418"/>
                <a:gd name="T80" fmla="*/ 0 w 354"/>
                <a:gd name="T81" fmla="*/ 0 h 418"/>
                <a:gd name="T82" fmla="*/ 0 w 354"/>
                <a:gd name="T83" fmla="*/ 0 h 418"/>
                <a:gd name="T84" fmla="*/ 0 w 354"/>
                <a:gd name="T85" fmla="*/ 0 h 418"/>
                <a:gd name="T86" fmla="*/ 0 w 354"/>
                <a:gd name="T87" fmla="*/ 0 h 418"/>
                <a:gd name="T88" fmla="*/ 0 w 354"/>
                <a:gd name="T89" fmla="*/ 0 h 418"/>
                <a:gd name="T90" fmla="*/ 0 w 354"/>
                <a:gd name="T91" fmla="*/ 0 h 418"/>
                <a:gd name="T92" fmla="*/ 0 w 354"/>
                <a:gd name="T93" fmla="*/ 0 h 418"/>
                <a:gd name="T94" fmla="*/ 0 w 354"/>
                <a:gd name="T95" fmla="*/ 0 h 418"/>
                <a:gd name="T96" fmla="*/ 0 w 354"/>
                <a:gd name="T97" fmla="*/ 0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4"/>
                <a:gd name="T148" fmla="*/ 0 h 418"/>
                <a:gd name="T149" fmla="*/ 354 w 354"/>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45" name="Freeform 675"/>
            <p:cNvSpPr>
              <a:spLocks/>
            </p:cNvSpPr>
            <p:nvPr/>
          </p:nvSpPr>
          <p:spPr bwMode="auto">
            <a:xfrm>
              <a:off x="3925" y="3320"/>
              <a:ext cx="32" cy="8"/>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46" name="Freeform 676"/>
            <p:cNvSpPr>
              <a:spLocks/>
            </p:cNvSpPr>
            <p:nvPr/>
          </p:nvSpPr>
          <p:spPr bwMode="auto">
            <a:xfrm>
              <a:off x="3925" y="3299"/>
              <a:ext cx="32" cy="9"/>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47" name="Freeform 677"/>
            <p:cNvSpPr>
              <a:spLocks/>
            </p:cNvSpPr>
            <p:nvPr/>
          </p:nvSpPr>
          <p:spPr bwMode="auto">
            <a:xfrm>
              <a:off x="3955" y="3289"/>
              <a:ext cx="52" cy="96"/>
            </a:xfrm>
            <a:custGeom>
              <a:avLst/>
              <a:gdLst>
                <a:gd name="T0" fmla="*/ 0 w 469"/>
                <a:gd name="T1" fmla="*/ 0 h 868"/>
                <a:gd name="T2" fmla="*/ 0 w 469"/>
                <a:gd name="T3" fmla="*/ 0 h 868"/>
                <a:gd name="T4" fmla="*/ 0 w 469"/>
                <a:gd name="T5" fmla="*/ 0 h 868"/>
                <a:gd name="T6" fmla="*/ 0 w 469"/>
                <a:gd name="T7" fmla="*/ 0 h 868"/>
                <a:gd name="T8" fmla="*/ 0 w 469"/>
                <a:gd name="T9" fmla="*/ 0 h 868"/>
                <a:gd name="T10" fmla="*/ 0 w 469"/>
                <a:gd name="T11" fmla="*/ 0 h 868"/>
                <a:gd name="T12" fmla="*/ 0 w 469"/>
                <a:gd name="T13" fmla="*/ 0 h 868"/>
                <a:gd name="T14" fmla="*/ 0 w 469"/>
                <a:gd name="T15" fmla="*/ 0 h 868"/>
                <a:gd name="T16" fmla="*/ 0 w 469"/>
                <a:gd name="T17" fmla="*/ 0 h 868"/>
                <a:gd name="T18" fmla="*/ 0 w 469"/>
                <a:gd name="T19" fmla="*/ 0 h 868"/>
                <a:gd name="T20" fmla="*/ 0 w 469"/>
                <a:gd name="T21" fmla="*/ 0 h 868"/>
                <a:gd name="T22" fmla="*/ 0 w 469"/>
                <a:gd name="T23" fmla="*/ 0 h 868"/>
                <a:gd name="T24" fmla="*/ 0 w 469"/>
                <a:gd name="T25" fmla="*/ 0 h 868"/>
                <a:gd name="T26" fmla="*/ 0 w 469"/>
                <a:gd name="T27" fmla="*/ 0 h 868"/>
                <a:gd name="T28" fmla="*/ 0 w 469"/>
                <a:gd name="T29" fmla="*/ 0 h 868"/>
                <a:gd name="T30" fmla="*/ 0 w 469"/>
                <a:gd name="T31" fmla="*/ 0 h 868"/>
                <a:gd name="T32" fmla="*/ 0 w 469"/>
                <a:gd name="T33" fmla="*/ 0 h 868"/>
                <a:gd name="T34" fmla="*/ 0 w 469"/>
                <a:gd name="T35" fmla="*/ 0 h 8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9"/>
                <a:gd name="T55" fmla="*/ 0 h 868"/>
                <a:gd name="T56" fmla="*/ 469 w 469"/>
                <a:gd name="T57" fmla="*/ 868 h 8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48" name="Freeform 678"/>
            <p:cNvSpPr>
              <a:spLocks/>
            </p:cNvSpPr>
            <p:nvPr/>
          </p:nvSpPr>
          <p:spPr bwMode="auto">
            <a:xfrm>
              <a:off x="3981" y="3267"/>
              <a:ext cx="67" cy="13"/>
            </a:xfrm>
            <a:custGeom>
              <a:avLst/>
              <a:gdLst>
                <a:gd name="T0" fmla="*/ 0 w 604"/>
                <a:gd name="T1" fmla="*/ 0 h 118"/>
                <a:gd name="T2" fmla="*/ 0 w 604"/>
                <a:gd name="T3" fmla="*/ 0 h 118"/>
                <a:gd name="T4" fmla="*/ 0 w 604"/>
                <a:gd name="T5" fmla="*/ 0 h 118"/>
                <a:gd name="T6" fmla="*/ 0 w 604"/>
                <a:gd name="T7" fmla="*/ 0 h 118"/>
                <a:gd name="T8" fmla="*/ 0 w 604"/>
                <a:gd name="T9" fmla="*/ 0 h 118"/>
                <a:gd name="T10" fmla="*/ 0 w 604"/>
                <a:gd name="T11" fmla="*/ 0 h 118"/>
                <a:gd name="T12" fmla="*/ 0 w 604"/>
                <a:gd name="T13" fmla="*/ 0 h 118"/>
                <a:gd name="T14" fmla="*/ 0 w 604"/>
                <a:gd name="T15" fmla="*/ 0 h 118"/>
                <a:gd name="T16" fmla="*/ 0 w 604"/>
                <a:gd name="T17" fmla="*/ 0 h 118"/>
                <a:gd name="T18" fmla="*/ 0 w 604"/>
                <a:gd name="T19" fmla="*/ 0 h 118"/>
                <a:gd name="T20" fmla="*/ 0 w 604"/>
                <a:gd name="T21" fmla="*/ 0 h 118"/>
                <a:gd name="T22" fmla="*/ 0 w 604"/>
                <a:gd name="T23" fmla="*/ 0 h 118"/>
                <a:gd name="T24" fmla="*/ 0 w 604"/>
                <a:gd name="T25" fmla="*/ 0 h 118"/>
                <a:gd name="T26" fmla="*/ 0 w 604"/>
                <a:gd name="T27" fmla="*/ 0 h 118"/>
                <a:gd name="T28" fmla="*/ 0 w 604"/>
                <a:gd name="T29" fmla="*/ 0 h 118"/>
                <a:gd name="T30" fmla="*/ 0 w 604"/>
                <a:gd name="T31" fmla="*/ 0 h 118"/>
                <a:gd name="T32" fmla="*/ 0 w 604"/>
                <a:gd name="T33" fmla="*/ 0 h 118"/>
                <a:gd name="T34" fmla="*/ 0 w 604"/>
                <a:gd name="T35" fmla="*/ 0 h 118"/>
                <a:gd name="T36" fmla="*/ 0 w 604"/>
                <a:gd name="T37" fmla="*/ 0 h 118"/>
                <a:gd name="T38" fmla="*/ 0 w 604"/>
                <a:gd name="T39" fmla="*/ 0 h 118"/>
                <a:gd name="T40" fmla="*/ 0 w 604"/>
                <a:gd name="T41" fmla="*/ 0 h 118"/>
                <a:gd name="T42" fmla="*/ 0 w 604"/>
                <a:gd name="T43" fmla="*/ 0 h 118"/>
                <a:gd name="T44" fmla="*/ 0 w 604"/>
                <a:gd name="T45" fmla="*/ 0 h 118"/>
                <a:gd name="T46" fmla="*/ 0 w 604"/>
                <a:gd name="T47" fmla="*/ 0 h 118"/>
                <a:gd name="T48" fmla="*/ 0 w 604"/>
                <a:gd name="T49" fmla="*/ 0 h 118"/>
                <a:gd name="T50" fmla="*/ 0 w 604"/>
                <a:gd name="T51" fmla="*/ 0 h 118"/>
                <a:gd name="T52" fmla="*/ 0 w 604"/>
                <a:gd name="T53" fmla="*/ 0 h 118"/>
                <a:gd name="T54" fmla="*/ 0 w 604"/>
                <a:gd name="T55" fmla="*/ 0 h 118"/>
                <a:gd name="T56" fmla="*/ 0 w 604"/>
                <a:gd name="T57" fmla="*/ 0 h 118"/>
                <a:gd name="T58" fmla="*/ 0 w 604"/>
                <a:gd name="T59" fmla="*/ 0 h 118"/>
                <a:gd name="T60" fmla="*/ 0 w 604"/>
                <a:gd name="T61" fmla="*/ 0 h 118"/>
                <a:gd name="T62" fmla="*/ 0 w 604"/>
                <a:gd name="T63" fmla="*/ 0 h 118"/>
                <a:gd name="T64" fmla="*/ 0 w 604"/>
                <a:gd name="T65" fmla="*/ 0 h 118"/>
                <a:gd name="T66" fmla="*/ 0 w 604"/>
                <a:gd name="T67" fmla="*/ 0 h 118"/>
                <a:gd name="T68" fmla="*/ 0 w 604"/>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4"/>
                <a:gd name="T106" fmla="*/ 0 h 118"/>
                <a:gd name="T107" fmla="*/ 604 w 604"/>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49" name="Freeform 679"/>
            <p:cNvSpPr>
              <a:spLocks/>
            </p:cNvSpPr>
            <p:nvPr/>
          </p:nvSpPr>
          <p:spPr bwMode="auto">
            <a:xfrm>
              <a:off x="3942" y="3387"/>
              <a:ext cx="113" cy="38"/>
            </a:xfrm>
            <a:custGeom>
              <a:avLst/>
              <a:gdLst>
                <a:gd name="T0" fmla="*/ 0 w 1017"/>
                <a:gd name="T1" fmla="*/ 0 h 337"/>
                <a:gd name="T2" fmla="*/ 0 w 1017"/>
                <a:gd name="T3" fmla="*/ 0 h 337"/>
                <a:gd name="T4" fmla="*/ 0 w 1017"/>
                <a:gd name="T5" fmla="*/ 0 h 337"/>
                <a:gd name="T6" fmla="*/ 0 w 1017"/>
                <a:gd name="T7" fmla="*/ 0 h 337"/>
                <a:gd name="T8" fmla="*/ 0 w 1017"/>
                <a:gd name="T9" fmla="*/ 0 h 337"/>
                <a:gd name="T10" fmla="*/ 0 w 1017"/>
                <a:gd name="T11" fmla="*/ 0 h 337"/>
                <a:gd name="T12" fmla="*/ 0 w 1017"/>
                <a:gd name="T13" fmla="*/ 0 h 337"/>
                <a:gd name="T14" fmla="*/ 0 w 1017"/>
                <a:gd name="T15" fmla="*/ 0 h 337"/>
                <a:gd name="T16" fmla="*/ 0 w 1017"/>
                <a:gd name="T17" fmla="*/ 0 h 337"/>
                <a:gd name="T18" fmla="*/ 0 w 1017"/>
                <a:gd name="T19" fmla="*/ 0 h 337"/>
                <a:gd name="T20" fmla="*/ 0 w 1017"/>
                <a:gd name="T21" fmla="*/ 0 h 337"/>
                <a:gd name="T22" fmla="*/ 0 w 1017"/>
                <a:gd name="T23" fmla="*/ 0 h 337"/>
                <a:gd name="T24" fmla="*/ 0 w 1017"/>
                <a:gd name="T25" fmla="*/ 0 h 337"/>
                <a:gd name="T26" fmla="*/ 0 w 1017"/>
                <a:gd name="T27" fmla="*/ 0 h 337"/>
                <a:gd name="T28" fmla="*/ 0 w 1017"/>
                <a:gd name="T29" fmla="*/ 0 h 337"/>
                <a:gd name="T30" fmla="*/ 0 w 1017"/>
                <a:gd name="T31" fmla="*/ 0 h 337"/>
                <a:gd name="T32" fmla="*/ 0 w 1017"/>
                <a:gd name="T33" fmla="*/ 0 h 337"/>
                <a:gd name="T34" fmla="*/ 0 w 1017"/>
                <a:gd name="T35" fmla="*/ 0 h 337"/>
                <a:gd name="T36" fmla="*/ 0 w 1017"/>
                <a:gd name="T37" fmla="*/ 0 h 337"/>
                <a:gd name="T38" fmla="*/ 0 w 1017"/>
                <a:gd name="T39" fmla="*/ 0 h 337"/>
                <a:gd name="T40" fmla="*/ 0 w 1017"/>
                <a:gd name="T41" fmla="*/ 0 h 337"/>
                <a:gd name="T42" fmla="*/ 0 w 1017"/>
                <a:gd name="T43" fmla="*/ 0 h 337"/>
                <a:gd name="T44" fmla="*/ 0 w 1017"/>
                <a:gd name="T45" fmla="*/ 0 h 337"/>
                <a:gd name="T46" fmla="*/ 0 w 1017"/>
                <a:gd name="T47" fmla="*/ 0 h 337"/>
                <a:gd name="T48" fmla="*/ 0 w 1017"/>
                <a:gd name="T49" fmla="*/ 0 h 337"/>
                <a:gd name="T50" fmla="*/ 0 w 1017"/>
                <a:gd name="T51" fmla="*/ 0 h 337"/>
                <a:gd name="T52" fmla="*/ 0 w 1017"/>
                <a:gd name="T53" fmla="*/ 0 h 337"/>
                <a:gd name="T54" fmla="*/ 0 w 1017"/>
                <a:gd name="T55" fmla="*/ 0 h 337"/>
                <a:gd name="T56" fmla="*/ 0 w 1017"/>
                <a:gd name="T57" fmla="*/ 0 h 337"/>
                <a:gd name="T58" fmla="*/ 0 w 1017"/>
                <a:gd name="T59" fmla="*/ 0 h 337"/>
                <a:gd name="T60" fmla="*/ 0 w 1017"/>
                <a:gd name="T61" fmla="*/ 0 h 337"/>
                <a:gd name="T62" fmla="*/ 0 w 1017"/>
                <a:gd name="T63" fmla="*/ 0 h 337"/>
                <a:gd name="T64" fmla="*/ 0 w 1017"/>
                <a:gd name="T65" fmla="*/ 0 h 337"/>
                <a:gd name="T66" fmla="*/ 0 w 1017"/>
                <a:gd name="T67" fmla="*/ 0 h 337"/>
                <a:gd name="T68" fmla="*/ 0 w 1017"/>
                <a:gd name="T69" fmla="*/ 0 h 337"/>
                <a:gd name="T70" fmla="*/ 0 w 1017"/>
                <a:gd name="T71" fmla="*/ 0 h 337"/>
                <a:gd name="T72" fmla="*/ 0 w 1017"/>
                <a:gd name="T73" fmla="*/ 0 h 337"/>
                <a:gd name="T74" fmla="*/ 0 w 1017"/>
                <a:gd name="T75" fmla="*/ 0 h 337"/>
                <a:gd name="T76" fmla="*/ 0 w 1017"/>
                <a:gd name="T77" fmla="*/ 0 h 3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7"/>
                <a:gd name="T118" fmla="*/ 0 h 337"/>
                <a:gd name="T119" fmla="*/ 1017 w 1017"/>
                <a:gd name="T120" fmla="*/ 337 h 3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50" name="Freeform 680"/>
            <p:cNvSpPr>
              <a:spLocks/>
            </p:cNvSpPr>
            <p:nvPr/>
          </p:nvSpPr>
          <p:spPr bwMode="auto">
            <a:xfrm>
              <a:off x="3918" y="3397"/>
              <a:ext cx="116" cy="34"/>
            </a:xfrm>
            <a:custGeom>
              <a:avLst/>
              <a:gdLst>
                <a:gd name="T0" fmla="*/ 0 w 1036"/>
                <a:gd name="T1" fmla="*/ 0 h 303"/>
                <a:gd name="T2" fmla="*/ 0 w 1036"/>
                <a:gd name="T3" fmla="*/ 0 h 303"/>
                <a:gd name="T4" fmla="*/ 0 w 1036"/>
                <a:gd name="T5" fmla="*/ 0 h 303"/>
                <a:gd name="T6" fmla="*/ 0 w 1036"/>
                <a:gd name="T7" fmla="*/ 0 h 303"/>
                <a:gd name="T8" fmla="*/ 0 w 1036"/>
                <a:gd name="T9" fmla="*/ 0 h 303"/>
                <a:gd name="T10" fmla="*/ 0 60000 65536"/>
                <a:gd name="T11" fmla="*/ 0 60000 65536"/>
                <a:gd name="T12" fmla="*/ 0 60000 65536"/>
                <a:gd name="T13" fmla="*/ 0 60000 65536"/>
                <a:gd name="T14" fmla="*/ 0 60000 65536"/>
                <a:gd name="T15" fmla="*/ 0 w 1036"/>
                <a:gd name="T16" fmla="*/ 0 h 303"/>
                <a:gd name="T17" fmla="*/ 1036 w 1036"/>
                <a:gd name="T18" fmla="*/ 303 h 303"/>
              </a:gdLst>
              <a:ahLst/>
              <a:cxnLst>
                <a:cxn ang="T10">
                  <a:pos x="T0" y="T1"/>
                </a:cxn>
                <a:cxn ang="T11">
                  <a:pos x="T2" y="T3"/>
                </a:cxn>
                <a:cxn ang="T12">
                  <a:pos x="T4" y="T5"/>
                </a:cxn>
                <a:cxn ang="T13">
                  <a:pos x="T6" y="T7"/>
                </a:cxn>
                <a:cxn ang="T14">
                  <a:pos x="T8" y="T9"/>
                </a:cxn>
              </a:cxnLst>
              <a:rect l="T15" t="T16" r="T17" b="T18"/>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51" name="Freeform 681"/>
            <p:cNvSpPr>
              <a:spLocks/>
            </p:cNvSpPr>
            <p:nvPr/>
          </p:nvSpPr>
          <p:spPr bwMode="auto">
            <a:xfrm>
              <a:off x="3938" y="3393"/>
              <a:ext cx="113" cy="30"/>
            </a:xfrm>
            <a:custGeom>
              <a:avLst/>
              <a:gdLst>
                <a:gd name="T0" fmla="*/ 0 w 1023"/>
                <a:gd name="T1" fmla="*/ 0 h 270"/>
                <a:gd name="T2" fmla="*/ 0 w 1023"/>
                <a:gd name="T3" fmla="*/ 0 h 270"/>
                <a:gd name="T4" fmla="*/ 0 w 1023"/>
                <a:gd name="T5" fmla="*/ 0 h 270"/>
                <a:gd name="T6" fmla="*/ 0 w 1023"/>
                <a:gd name="T7" fmla="*/ 0 h 270"/>
                <a:gd name="T8" fmla="*/ 0 w 1023"/>
                <a:gd name="T9" fmla="*/ 0 h 270"/>
                <a:gd name="T10" fmla="*/ 0 60000 65536"/>
                <a:gd name="T11" fmla="*/ 0 60000 65536"/>
                <a:gd name="T12" fmla="*/ 0 60000 65536"/>
                <a:gd name="T13" fmla="*/ 0 60000 65536"/>
                <a:gd name="T14" fmla="*/ 0 60000 65536"/>
                <a:gd name="T15" fmla="*/ 0 w 1023"/>
                <a:gd name="T16" fmla="*/ 0 h 270"/>
                <a:gd name="T17" fmla="*/ 1023 w 1023"/>
                <a:gd name="T18" fmla="*/ 270 h 270"/>
              </a:gdLst>
              <a:ahLst/>
              <a:cxnLst>
                <a:cxn ang="T10">
                  <a:pos x="T0" y="T1"/>
                </a:cxn>
                <a:cxn ang="T11">
                  <a:pos x="T2" y="T3"/>
                </a:cxn>
                <a:cxn ang="T12">
                  <a:pos x="T4" y="T5"/>
                </a:cxn>
                <a:cxn ang="T13">
                  <a:pos x="T6" y="T7"/>
                </a:cxn>
                <a:cxn ang="T14">
                  <a:pos x="T8" y="T9"/>
                </a:cxn>
              </a:cxnLst>
              <a:rect l="T15" t="T16" r="T17" b="T18"/>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52" name="Freeform 682"/>
            <p:cNvSpPr>
              <a:spLocks/>
            </p:cNvSpPr>
            <p:nvPr/>
          </p:nvSpPr>
          <p:spPr bwMode="auto">
            <a:xfrm>
              <a:off x="3929" y="3394"/>
              <a:ext cx="114" cy="33"/>
            </a:xfrm>
            <a:custGeom>
              <a:avLst/>
              <a:gdLst>
                <a:gd name="T0" fmla="*/ 0 w 1028"/>
                <a:gd name="T1" fmla="*/ 0 h 299"/>
                <a:gd name="T2" fmla="*/ 0 w 1028"/>
                <a:gd name="T3" fmla="*/ 0 h 299"/>
                <a:gd name="T4" fmla="*/ 0 w 1028"/>
                <a:gd name="T5" fmla="*/ 0 h 299"/>
                <a:gd name="T6" fmla="*/ 0 w 1028"/>
                <a:gd name="T7" fmla="*/ 0 h 299"/>
                <a:gd name="T8" fmla="*/ 0 w 1028"/>
                <a:gd name="T9" fmla="*/ 0 h 299"/>
                <a:gd name="T10" fmla="*/ 0 60000 65536"/>
                <a:gd name="T11" fmla="*/ 0 60000 65536"/>
                <a:gd name="T12" fmla="*/ 0 60000 65536"/>
                <a:gd name="T13" fmla="*/ 0 60000 65536"/>
                <a:gd name="T14" fmla="*/ 0 60000 65536"/>
                <a:gd name="T15" fmla="*/ 0 w 1028"/>
                <a:gd name="T16" fmla="*/ 0 h 299"/>
                <a:gd name="T17" fmla="*/ 1028 w 1028"/>
                <a:gd name="T18" fmla="*/ 299 h 299"/>
              </a:gdLst>
              <a:ahLst/>
              <a:cxnLst>
                <a:cxn ang="T10">
                  <a:pos x="T0" y="T1"/>
                </a:cxn>
                <a:cxn ang="T11">
                  <a:pos x="T2" y="T3"/>
                </a:cxn>
                <a:cxn ang="T12">
                  <a:pos x="T4" y="T5"/>
                </a:cxn>
                <a:cxn ang="T13">
                  <a:pos x="T6" y="T7"/>
                </a:cxn>
                <a:cxn ang="T14">
                  <a:pos x="T8" y="T9"/>
                </a:cxn>
              </a:cxnLst>
              <a:rect l="T15" t="T16" r="T17" b="T18"/>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7784" name="Group 684"/>
          <p:cNvGrpSpPr>
            <a:grpSpLocks/>
          </p:cNvGrpSpPr>
          <p:nvPr/>
        </p:nvGrpSpPr>
        <p:grpSpPr bwMode="auto">
          <a:xfrm>
            <a:off x="5843588" y="5184775"/>
            <a:ext cx="338137" cy="282575"/>
            <a:chOff x="3899" y="3264"/>
            <a:chExt cx="213" cy="178"/>
          </a:xfrm>
        </p:grpSpPr>
        <p:sp>
          <p:nvSpPr>
            <p:cNvPr id="27975" name="Freeform 685"/>
            <p:cNvSpPr>
              <a:spLocks/>
            </p:cNvSpPr>
            <p:nvPr/>
          </p:nvSpPr>
          <p:spPr bwMode="auto">
            <a:xfrm>
              <a:off x="3899" y="3264"/>
              <a:ext cx="213" cy="178"/>
            </a:xfrm>
            <a:custGeom>
              <a:avLst/>
              <a:gdLst>
                <a:gd name="T0" fmla="*/ 0 w 1913"/>
                <a:gd name="T1" fmla="*/ 0 h 1606"/>
                <a:gd name="T2" fmla="*/ 0 w 1913"/>
                <a:gd name="T3" fmla="*/ 0 h 1606"/>
                <a:gd name="T4" fmla="*/ 0 w 1913"/>
                <a:gd name="T5" fmla="*/ 0 h 1606"/>
                <a:gd name="T6" fmla="*/ 0 w 1913"/>
                <a:gd name="T7" fmla="*/ 0 h 1606"/>
                <a:gd name="T8" fmla="*/ 0 w 1913"/>
                <a:gd name="T9" fmla="*/ 0 h 1606"/>
                <a:gd name="T10" fmla="*/ 0 w 1913"/>
                <a:gd name="T11" fmla="*/ 0 h 1606"/>
                <a:gd name="T12" fmla="*/ 0 w 1913"/>
                <a:gd name="T13" fmla="*/ 0 h 1606"/>
                <a:gd name="T14" fmla="*/ 0 w 1913"/>
                <a:gd name="T15" fmla="*/ 0 h 1606"/>
                <a:gd name="T16" fmla="*/ 0 w 1913"/>
                <a:gd name="T17" fmla="*/ 0 h 1606"/>
                <a:gd name="T18" fmla="*/ 0 w 1913"/>
                <a:gd name="T19" fmla="*/ 0 h 1606"/>
                <a:gd name="T20" fmla="*/ 0 w 1913"/>
                <a:gd name="T21" fmla="*/ 0 h 1606"/>
                <a:gd name="T22" fmla="*/ 0 w 1913"/>
                <a:gd name="T23" fmla="*/ 0 h 1606"/>
                <a:gd name="T24" fmla="*/ 0 w 1913"/>
                <a:gd name="T25" fmla="*/ 0 h 1606"/>
                <a:gd name="T26" fmla="*/ 0 w 1913"/>
                <a:gd name="T27" fmla="*/ 0 h 1606"/>
                <a:gd name="T28" fmla="*/ 0 w 1913"/>
                <a:gd name="T29" fmla="*/ 0 h 1606"/>
                <a:gd name="T30" fmla="*/ 0 w 1913"/>
                <a:gd name="T31" fmla="*/ 0 h 1606"/>
                <a:gd name="T32" fmla="*/ 0 w 1913"/>
                <a:gd name="T33" fmla="*/ 0 h 1606"/>
                <a:gd name="T34" fmla="*/ 0 w 1913"/>
                <a:gd name="T35" fmla="*/ 0 h 1606"/>
                <a:gd name="T36" fmla="*/ 0 w 1913"/>
                <a:gd name="T37" fmla="*/ 0 h 1606"/>
                <a:gd name="T38" fmla="*/ 0 w 1913"/>
                <a:gd name="T39" fmla="*/ 0 h 1606"/>
                <a:gd name="T40" fmla="*/ 0 w 1913"/>
                <a:gd name="T41" fmla="*/ 0 h 1606"/>
                <a:gd name="T42" fmla="*/ 0 w 1913"/>
                <a:gd name="T43" fmla="*/ 0 h 1606"/>
                <a:gd name="T44" fmla="*/ 0 w 1913"/>
                <a:gd name="T45" fmla="*/ 0 h 1606"/>
                <a:gd name="T46" fmla="*/ 0 w 1913"/>
                <a:gd name="T47" fmla="*/ 0 h 1606"/>
                <a:gd name="T48" fmla="*/ 0 w 1913"/>
                <a:gd name="T49" fmla="*/ 0 h 1606"/>
                <a:gd name="T50" fmla="*/ 0 w 1913"/>
                <a:gd name="T51" fmla="*/ 0 h 1606"/>
                <a:gd name="T52" fmla="*/ 0 w 1913"/>
                <a:gd name="T53" fmla="*/ 0 h 1606"/>
                <a:gd name="T54" fmla="*/ 0 w 1913"/>
                <a:gd name="T55" fmla="*/ 0 h 1606"/>
                <a:gd name="T56" fmla="*/ 0 w 1913"/>
                <a:gd name="T57" fmla="*/ 0 h 1606"/>
                <a:gd name="T58" fmla="*/ 0 w 1913"/>
                <a:gd name="T59" fmla="*/ 0 h 1606"/>
                <a:gd name="T60" fmla="*/ 0 w 1913"/>
                <a:gd name="T61" fmla="*/ 0 h 1606"/>
                <a:gd name="T62" fmla="*/ 0 w 1913"/>
                <a:gd name="T63" fmla="*/ 0 h 1606"/>
                <a:gd name="T64" fmla="*/ 0 w 1913"/>
                <a:gd name="T65" fmla="*/ 0 h 1606"/>
                <a:gd name="T66" fmla="*/ 0 w 1913"/>
                <a:gd name="T67" fmla="*/ 0 h 1606"/>
                <a:gd name="T68" fmla="*/ 0 w 1913"/>
                <a:gd name="T69" fmla="*/ 0 h 1606"/>
                <a:gd name="T70" fmla="*/ 0 w 1913"/>
                <a:gd name="T71" fmla="*/ 0 h 1606"/>
                <a:gd name="T72" fmla="*/ 0 w 1913"/>
                <a:gd name="T73" fmla="*/ 0 h 1606"/>
                <a:gd name="T74" fmla="*/ 0 w 1913"/>
                <a:gd name="T75" fmla="*/ 0 h 1606"/>
                <a:gd name="T76" fmla="*/ 0 w 1913"/>
                <a:gd name="T77" fmla="*/ 0 h 16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3"/>
                <a:gd name="T118" fmla="*/ 0 h 1606"/>
                <a:gd name="T119" fmla="*/ 1913 w 1913"/>
                <a:gd name="T120" fmla="*/ 1606 h 16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76" name="Freeform 686"/>
            <p:cNvSpPr>
              <a:spLocks/>
            </p:cNvSpPr>
            <p:nvPr/>
          </p:nvSpPr>
          <p:spPr bwMode="auto">
            <a:xfrm>
              <a:off x="3977" y="3278"/>
              <a:ext cx="68" cy="78"/>
            </a:xfrm>
            <a:custGeom>
              <a:avLst/>
              <a:gdLst>
                <a:gd name="T0" fmla="*/ 0 w 614"/>
                <a:gd name="T1" fmla="*/ 0 h 697"/>
                <a:gd name="T2" fmla="*/ 0 w 614"/>
                <a:gd name="T3" fmla="*/ 0 h 697"/>
                <a:gd name="T4" fmla="*/ 0 w 614"/>
                <a:gd name="T5" fmla="*/ 0 h 697"/>
                <a:gd name="T6" fmla="*/ 0 w 614"/>
                <a:gd name="T7" fmla="*/ 0 h 697"/>
                <a:gd name="T8" fmla="*/ 0 w 614"/>
                <a:gd name="T9" fmla="*/ 0 h 697"/>
                <a:gd name="T10" fmla="*/ 0 w 614"/>
                <a:gd name="T11" fmla="*/ 0 h 697"/>
                <a:gd name="T12" fmla="*/ 0 w 614"/>
                <a:gd name="T13" fmla="*/ 0 h 697"/>
                <a:gd name="T14" fmla="*/ 0 w 614"/>
                <a:gd name="T15" fmla="*/ 0 h 697"/>
                <a:gd name="T16" fmla="*/ 0 w 614"/>
                <a:gd name="T17" fmla="*/ 0 h 697"/>
                <a:gd name="T18" fmla="*/ 0 w 614"/>
                <a:gd name="T19" fmla="*/ 0 h 697"/>
                <a:gd name="T20" fmla="*/ 0 w 614"/>
                <a:gd name="T21" fmla="*/ 0 h 697"/>
                <a:gd name="T22" fmla="*/ 0 w 614"/>
                <a:gd name="T23" fmla="*/ 0 h 697"/>
                <a:gd name="T24" fmla="*/ 0 w 614"/>
                <a:gd name="T25" fmla="*/ 0 h 697"/>
                <a:gd name="T26" fmla="*/ 0 w 614"/>
                <a:gd name="T27" fmla="*/ 0 h 697"/>
                <a:gd name="T28" fmla="*/ 0 w 614"/>
                <a:gd name="T29" fmla="*/ 0 h 697"/>
                <a:gd name="T30" fmla="*/ 0 w 614"/>
                <a:gd name="T31" fmla="*/ 0 h 697"/>
                <a:gd name="T32" fmla="*/ 0 w 614"/>
                <a:gd name="T33" fmla="*/ 0 h 697"/>
                <a:gd name="T34" fmla="*/ 0 w 614"/>
                <a:gd name="T35" fmla="*/ 0 h 697"/>
                <a:gd name="T36" fmla="*/ 0 w 614"/>
                <a:gd name="T37" fmla="*/ 0 h 697"/>
                <a:gd name="T38" fmla="*/ 0 w 614"/>
                <a:gd name="T39" fmla="*/ 0 h 697"/>
                <a:gd name="T40" fmla="*/ 0 w 614"/>
                <a:gd name="T41" fmla="*/ 0 h 697"/>
                <a:gd name="T42" fmla="*/ 0 w 614"/>
                <a:gd name="T43" fmla="*/ 0 h 697"/>
                <a:gd name="T44" fmla="*/ 0 w 614"/>
                <a:gd name="T45" fmla="*/ 0 h 697"/>
                <a:gd name="T46" fmla="*/ 0 w 614"/>
                <a:gd name="T47" fmla="*/ 0 h 697"/>
                <a:gd name="T48" fmla="*/ 0 w 614"/>
                <a:gd name="T49" fmla="*/ 0 h 697"/>
                <a:gd name="T50" fmla="*/ 0 w 614"/>
                <a:gd name="T51" fmla="*/ 0 h 697"/>
                <a:gd name="T52" fmla="*/ 0 w 614"/>
                <a:gd name="T53" fmla="*/ 0 h 697"/>
                <a:gd name="T54" fmla="*/ 0 w 614"/>
                <a:gd name="T55" fmla="*/ 0 h 697"/>
                <a:gd name="T56" fmla="*/ 0 w 614"/>
                <a:gd name="T57" fmla="*/ 0 h 697"/>
                <a:gd name="T58" fmla="*/ 0 w 614"/>
                <a:gd name="T59" fmla="*/ 0 h 697"/>
                <a:gd name="T60" fmla="*/ 0 w 614"/>
                <a:gd name="T61" fmla="*/ 0 h 697"/>
                <a:gd name="T62" fmla="*/ 0 w 614"/>
                <a:gd name="T63" fmla="*/ 0 h 697"/>
                <a:gd name="T64" fmla="*/ 0 w 614"/>
                <a:gd name="T65" fmla="*/ 0 h 697"/>
                <a:gd name="T66" fmla="*/ 0 w 614"/>
                <a:gd name="T67" fmla="*/ 0 h 697"/>
                <a:gd name="T68" fmla="*/ 0 w 614"/>
                <a:gd name="T69" fmla="*/ 0 h 697"/>
                <a:gd name="T70" fmla="*/ 0 w 614"/>
                <a:gd name="T71" fmla="*/ 0 h 697"/>
                <a:gd name="T72" fmla="*/ 0 w 614"/>
                <a:gd name="T73" fmla="*/ 0 h 697"/>
                <a:gd name="T74" fmla="*/ 0 w 614"/>
                <a:gd name="T75" fmla="*/ 0 h 697"/>
                <a:gd name="T76" fmla="*/ 0 w 614"/>
                <a:gd name="T77" fmla="*/ 0 h 697"/>
                <a:gd name="T78" fmla="*/ 0 w 614"/>
                <a:gd name="T79" fmla="*/ 0 h 697"/>
                <a:gd name="T80" fmla="*/ 0 w 614"/>
                <a:gd name="T81" fmla="*/ 0 h 697"/>
                <a:gd name="T82" fmla="*/ 0 w 614"/>
                <a:gd name="T83" fmla="*/ 0 h 697"/>
                <a:gd name="T84" fmla="*/ 0 w 614"/>
                <a:gd name="T85" fmla="*/ 0 h 697"/>
                <a:gd name="T86" fmla="*/ 0 w 614"/>
                <a:gd name="T87" fmla="*/ 0 h 697"/>
                <a:gd name="T88" fmla="*/ 0 w 614"/>
                <a:gd name="T89" fmla="*/ 0 h 697"/>
                <a:gd name="T90" fmla="*/ 0 w 614"/>
                <a:gd name="T91" fmla="*/ 0 h 697"/>
                <a:gd name="T92" fmla="*/ 0 w 614"/>
                <a:gd name="T93" fmla="*/ 0 h 697"/>
                <a:gd name="T94" fmla="*/ 0 w 614"/>
                <a:gd name="T95" fmla="*/ 0 h 697"/>
                <a:gd name="T96" fmla="*/ 0 w 614"/>
                <a:gd name="T97" fmla="*/ 0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4"/>
                <a:gd name="T148" fmla="*/ 0 h 697"/>
                <a:gd name="T149" fmla="*/ 614 w 614"/>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77" name="Freeform 687"/>
            <p:cNvSpPr>
              <a:spLocks/>
            </p:cNvSpPr>
            <p:nvPr/>
          </p:nvSpPr>
          <p:spPr bwMode="auto">
            <a:xfrm>
              <a:off x="3984" y="3299"/>
              <a:ext cx="113" cy="77"/>
            </a:xfrm>
            <a:custGeom>
              <a:avLst/>
              <a:gdLst>
                <a:gd name="T0" fmla="*/ 0 w 1014"/>
                <a:gd name="T1" fmla="*/ 0 h 693"/>
                <a:gd name="T2" fmla="*/ 0 w 1014"/>
                <a:gd name="T3" fmla="*/ 0 h 693"/>
                <a:gd name="T4" fmla="*/ 0 w 1014"/>
                <a:gd name="T5" fmla="*/ 0 h 693"/>
                <a:gd name="T6" fmla="*/ 0 w 1014"/>
                <a:gd name="T7" fmla="*/ 0 h 693"/>
                <a:gd name="T8" fmla="*/ 0 w 1014"/>
                <a:gd name="T9" fmla="*/ 0 h 693"/>
                <a:gd name="T10" fmla="*/ 0 w 1014"/>
                <a:gd name="T11" fmla="*/ 0 h 693"/>
                <a:gd name="T12" fmla="*/ 0 w 1014"/>
                <a:gd name="T13" fmla="*/ 0 h 693"/>
                <a:gd name="T14" fmla="*/ 0 w 1014"/>
                <a:gd name="T15" fmla="*/ 0 h 693"/>
                <a:gd name="T16" fmla="*/ 0 w 1014"/>
                <a:gd name="T17" fmla="*/ 0 h 693"/>
                <a:gd name="T18" fmla="*/ 0 w 1014"/>
                <a:gd name="T19" fmla="*/ 0 h 693"/>
                <a:gd name="T20" fmla="*/ 0 w 1014"/>
                <a:gd name="T21" fmla="*/ 0 h 693"/>
                <a:gd name="T22" fmla="*/ 0 w 1014"/>
                <a:gd name="T23" fmla="*/ 0 h 693"/>
                <a:gd name="T24" fmla="*/ 0 w 1014"/>
                <a:gd name="T25" fmla="*/ 0 h 693"/>
                <a:gd name="T26" fmla="*/ 0 w 1014"/>
                <a:gd name="T27" fmla="*/ 0 h 693"/>
                <a:gd name="T28" fmla="*/ 0 w 1014"/>
                <a:gd name="T29" fmla="*/ 0 h 693"/>
                <a:gd name="T30" fmla="*/ 0 w 1014"/>
                <a:gd name="T31" fmla="*/ 0 h 693"/>
                <a:gd name="T32" fmla="*/ 0 w 1014"/>
                <a:gd name="T33" fmla="*/ 0 h 693"/>
                <a:gd name="T34" fmla="*/ 0 w 1014"/>
                <a:gd name="T35" fmla="*/ 0 h 693"/>
                <a:gd name="T36" fmla="*/ 0 w 1014"/>
                <a:gd name="T37" fmla="*/ 0 h 693"/>
                <a:gd name="T38" fmla="*/ 0 w 1014"/>
                <a:gd name="T39" fmla="*/ 0 h 693"/>
                <a:gd name="T40" fmla="*/ 0 w 1014"/>
                <a:gd name="T41" fmla="*/ 0 h 693"/>
                <a:gd name="T42" fmla="*/ 0 w 1014"/>
                <a:gd name="T43" fmla="*/ 0 h 693"/>
                <a:gd name="T44" fmla="*/ 0 w 1014"/>
                <a:gd name="T45" fmla="*/ 0 h 693"/>
                <a:gd name="T46" fmla="*/ 0 w 1014"/>
                <a:gd name="T47" fmla="*/ 0 h 693"/>
                <a:gd name="T48" fmla="*/ 0 w 1014"/>
                <a:gd name="T49" fmla="*/ 0 h 693"/>
                <a:gd name="T50" fmla="*/ 0 w 1014"/>
                <a:gd name="T51" fmla="*/ 0 h 693"/>
                <a:gd name="T52" fmla="*/ 0 w 1014"/>
                <a:gd name="T53" fmla="*/ 0 h 693"/>
                <a:gd name="T54" fmla="*/ 0 w 1014"/>
                <a:gd name="T55" fmla="*/ 0 h 693"/>
                <a:gd name="T56" fmla="*/ 0 w 1014"/>
                <a:gd name="T57" fmla="*/ 0 h 693"/>
                <a:gd name="T58" fmla="*/ 0 w 1014"/>
                <a:gd name="T59" fmla="*/ 0 h 693"/>
                <a:gd name="T60" fmla="*/ 0 w 1014"/>
                <a:gd name="T61" fmla="*/ 0 h 693"/>
                <a:gd name="T62" fmla="*/ 0 w 1014"/>
                <a:gd name="T63" fmla="*/ 0 h 693"/>
                <a:gd name="T64" fmla="*/ 0 w 1014"/>
                <a:gd name="T65" fmla="*/ 0 h 693"/>
                <a:gd name="T66" fmla="*/ 0 w 1014"/>
                <a:gd name="T67" fmla="*/ 0 h 693"/>
                <a:gd name="T68" fmla="*/ 0 w 1014"/>
                <a:gd name="T69" fmla="*/ 0 h 693"/>
                <a:gd name="T70" fmla="*/ 0 w 1014"/>
                <a:gd name="T71" fmla="*/ 0 h 693"/>
                <a:gd name="T72" fmla="*/ 0 w 1014"/>
                <a:gd name="T73" fmla="*/ 0 h 693"/>
                <a:gd name="T74" fmla="*/ 0 w 1014"/>
                <a:gd name="T75" fmla="*/ 0 h 693"/>
                <a:gd name="T76" fmla="*/ 0 w 1014"/>
                <a:gd name="T77" fmla="*/ 0 h 693"/>
                <a:gd name="T78" fmla="*/ 0 w 1014"/>
                <a:gd name="T79" fmla="*/ 0 h 693"/>
                <a:gd name="T80" fmla="*/ 0 w 1014"/>
                <a:gd name="T81" fmla="*/ 0 h 693"/>
                <a:gd name="T82" fmla="*/ 0 w 1014"/>
                <a:gd name="T83" fmla="*/ 0 h 693"/>
                <a:gd name="T84" fmla="*/ 0 w 1014"/>
                <a:gd name="T85" fmla="*/ 0 h 693"/>
                <a:gd name="T86" fmla="*/ 0 w 1014"/>
                <a:gd name="T87" fmla="*/ 0 h 693"/>
                <a:gd name="T88" fmla="*/ 0 w 1014"/>
                <a:gd name="T89" fmla="*/ 0 h 693"/>
                <a:gd name="T90" fmla="*/ 0 w 1014"/>
                <a:gd name="T91" fmla="*/ 0 h 693"/>
                <a:gd name="T92" fmla="*/ 0 w 1014"/>
                <a:gd name="T93" fmla="*/ 0 h 693"/>
                <a:gd name="T94" fmla="*/ 0 w 1014"/>
                <a:gd name="T95" fmla="*/ 0 h 693"/>
                <a:gd name="T96" fmla="*/ 0 w 1014"/>
                <a:gd name="T97" fmla="*/ 0 h 693"/>
                <a:gd name="T98" fmla="*/ 0 w 1014"/>
                <a:gd name="T99" fmla="*/ 0 h 693"/>
                <a:gd name="T100" fmla="*/ 0 w 1014"/>
                <a:gd name="T101" fmla="*/ 0 h 693"/>
                <a:gd name="T102" fmla="*/ 0 w 1014"/>
                <a:gd name="T103" fmla="*/ 0 h 693"/>
                <a:gd name="T104" fmla="*/ 0 w 1014"/>
                <a:gd name="T105" fmla="*/ 0 h 693"/>
                <a:gd name="T106" fmla="*/ 0 w 1014"/>
                <a:gd name="T107" fmla="*/ 0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4"/>
                <a:gd name="T163" fmla="*/ 0 h 693"/>
                <a:gd name="T164" fmla="*/ 1014 w 1014"/>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78" name="Freeform 688"/>
            <p:cNvSpPr>
              <a:spLocks/>
            </p:cNvSpPr>
            <p:nvPr/>
          </p:nvSpPr>
          <p:spPr bwMode="auto">
            <a:xfrm>
              <a:off x="3970" y="3375"/>
              <a:ext cx="83" cy="27"/>
            </a:xfrm>
            <a:custGeom>
              <a:avLst/>
              <a:gdLst>
                <a:gd name="T0" fmla="*/ 0 w 745"/>
                <a:gd name="T1" fmla="*/ 0 h 240"/>
                <a:gd name="T2" fmla="*/ 0 w 745"/>
                <a:gd name="T3" fmla="*/ 0 h 240"/>
                <a:gd name="T4" fmla="*/ 0 w 745"/>
                <a:gd name="T5" fmla="*/ 0 h 240"/>
                <a:gd name="T6" fmla="*/ 0 w 745"/>
                <a:gd name="T7" fmla="*/ 0 h 240"/>
                <a:gd name="T8" fmla="*/ 0 w 745"/>
                <a:gd name="T9" fmla="*/ 0 h 240"/>
                <a:gd name="T10" fmla="*/ 0 60000 65536"/>
                <a:gd name="T11" fmla="*/ 0 60000 65536"/>
                <a:gd name="T12" fmla="*/ 0 60000 65536"/>
                <a:gd name="T13" fmla="*/ 0 60000 65536"/>
                <a:gd name="T14" fmla="*/ 0 60000 65536"/>
                <a:gd name="T15" fmla="*/ 0 w 745"/>
                <a:gd name="T16" fmla="*/ 0 h 240"/>
                <a:gd name="T17" fmla="*/ 745 w 745"/>
                <a:gd name="T18" fmla="*/ 240 h 240"/>
              </a:gdLst>
              <a:ahLst/>
              <a:cxnLst>
                <a:cxn ang="T10">
                  <a:pos x="T0" y="T1"/>
                </a:cxn>
                <a:cxn ang="T11">
                  <a:pos x="T2" y="T3"/>
                </a:cxn>
                <a:cxn ang="T12">
                  <a:pos x="T4" y="T5"/>
                </a:cxn>
                <a:cxn ang="T13">
                  <a:pos x="T6" y="T7"/>
                </a:cxn>
                <a:cxn ang="T14">
                  <a:pos x="T8" y="T9"/>
                </a:cxn>
              </a:cxnLst>
              <a:rect l="T15" t="T16" r="T17" b="T18"/>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79" name="Freeform 689"/>
            <p:cNvSpPr>
              <a:spLocks/>
            </p:cNvSpPr>
            <p:nvPr/>
          </p:nvSpPr>
          <p:spPr bwMode="auto">
            <a:xfrm>
              <a:off x="4011" y="3384"/>
              <a:ext cx="36" cy="12"/>
            </a:xfrm>
            <a:custGeom>
              <a:avLst/>
              <a:gdLst>
                <a:gd name="T0" fmla="*/ 0 w 319"/>
                <a:gd name="T1" fmla="*/ 0 h 109"/>
                <a:gd name="T2" fmla="*/ 0 w 319"/>
                <a:gd name="T3" fmla="*/ 0 h 109"/>
                <a:gd name="T4" fmla="*/ 0 w 319"/>
                <a:gd name="T5" fmla="*/ 0 h 109"/>
                <a:gd name="T6" fmla="*/ 0 w 319"/>
                <a:gd name="T7" fmla="*/ 0 h 109"/>
                <a:gd name="T8" fmla="*/ 0 w 319"/>
                <a:gd name="T9" fmla="*/ 0 h 109"/>
                <a:gd name="T10" fmla="*/ 0 60000 65536"/>
                <a:gd name="T11" fmla="*/ 0 60000 65536"/>
                <a:gd name="T12" fmla="*/ 0 60000 65536"/>
                <a:gd name="T13" fmla="*/ 0 60000 65536"/>
                <a:gd name="T14" fmla="*/ 0 60000 65536"/>
                <a:gd name="T15" fmla="*/ 0 w 319"/>
                <a:gd name="T16" fmla="*/ 0 h 109"/>
                <a:gd name="T17" fmla="*/ 319 w 319"/>
                <a:gd name="T18" fmla="*/ 109 h 109"/>
              </a:gdLst>
              <a:ahLst/>
              <a:cxnLst>
                <a:cxn ang="T10">
                  <a:pos x="T0" y="T1"/>
                </a:cxn>
                <a:cxn ang="T11">
                  <a:pos x="T2" y="T3"/>
                </a:cxn>
                <a:cxn ang="T12">
                  <a:pos x="T4" y="T5"/>
                </a:cxn>
                <a:cxn ang="T13">
                  <a:pos x="T6" y="T7"/>
                </a:cxn>
                <a:cxn ang="T14">
                  <a:pos x="T8" y="T9"/>
                </a:cxn>
              </a:cxnLst>
              <a:rect l="T15" t="T16" r="T17" b="T18"/>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80" name="Freeform 690"/>
            <p:cNvSpPr>
              <a:spLocks/>
            </p:cNvSpPr>
            <p:nvPr/>
          </p:nvSpPr>
          <p:spPr bwMode="auto">
            <a:xfrm>
              <a:off x="3975" y="3378"/>
              <a:ext cx="24" cy="9"/>
            </a:xfrm>
            <a:custGeom>
              <a:avLst/>
              <a:gdLst>
                <a:gd name="T0" fmla="*/ 0 w 213"/>
                <a:gd name="T1" fmla="*/ 0 h 81"/>
                <a:gd name="T2" fmla="*/ 0 w 213"/>
                <a:gd name="T3" fmla="*/ 0 h 81"/>
                <a:gd name="T4" fmla="*/ 0 w 213"/>
                <a:gd name="T5" fmla="*/ 0 h 81"/>
                <a:gd name="T6" fmla="*/ 0 w 213"/>
                <a:gd name="T7" fmla="*/ 0 h 81"/>
                <a:gd name="T8" fmla="*/ 0 w 213"/>
                <a:gd name="T9" fmla="*/ 0 h 81"/>
                <a:gd name="T10" fmla="*/ 0 60000 65536"/>
                <a:gd name="T11" fmla="*/ 0 60000 65536"/>
                <a:gd name="T12" fmla="*/ 0 60000 65536"/>
                <a:gd name="T13" fmla="*/ 0 60000 65536"/>
                <a:gd name="T14" fmla="*/ 0 60000 65536"/>
                <a:gd name="T15" fmla="*/ 0 w 213"/>
                <a:gd name="T16" fmla="*/ 0 h 81"/>
                <a:gd name="T17" fmla="*/ 213 w 213"/>
                <a:gd name="T18" fmla="*/ 81 h 81"/>
              </a:gdLst>
              <a:ahLst/>
              <a:cxnLst>
                <a:cxn ang="T10">
                  <a:pos x="T0" y="T1"/>
                </a:cxn>
                <a:cxn ang="T11">
                  <a:pos x="T2" y="T3"/>
                </a:cxn>
                <a:cxn ang="T12">
                  <a:pos x="T4" y="T5"/>
                </a:cxn>
                <a:cxn ang="T13">
                  <a:pos x="T6" y="T7"/>
                </a:cxn>
                <a:cxn ang="T14">
                  <a:pos x="T8" y="T9"/>
                </a:cxn>
              </a:cxnLst>
              <a:rect l="T15" t="T16" r="T17" b="T18"/>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81" name="Freeform 691"/>
            <p:cNvSpPr>
              <a:spLocks/>
            </p:cNvSpPr>
            <p:nvPr/>
          </p:nvSpPr>
          <p:spPr bwMode="auto">
            <a:xfrm>
              <a:off x="3916" y="3386"/>
              <a:ext cx="139" cy="47"/>
            </a:xfrm>
            <a:custGeom>
              <a:avLst/>
              <a:gdLst>
                <a:gd name="T0" fmla="*/ 0 w 1254"/>
                <a:gd name="T1" fmla="*/ 0 h 415"/>
                <a:gd name="T2" fmla="*/ 0 w 1254"/>
                <a:gd name="T3" fmla="*/ 0 h 415"/>
                <a:gd name="T4" fmla="*/ 0 w 1254"/>
                <a:gd name="T5" fmla="*/ 0 h 415"/>
                <a:gd name="T6" fmla="*/ 0 w 1254"/>
                <a:gd name="T7" fmla="*/ 0 h 415"/>
                <a:gd name="T8" fmla="*/ 0 w 1254"/>
                <a:gd name="T9" fmla="*/ 0 h 415"/>
                <a:gd name="T10" fmla="*/ 0 w 1254"/>
                <a:gd name="T11" fmla="*/ 0 h 415"/>
                <a:gd name="T12" fmla="*/ 0 w 1254"/>
                <a:gd name="T13" fmla="*/ 0 h 415"/>
                <a:gd name="T14" fmla="*/ 0 w 1254"/>
                <a:gd name="T15" fmla="*/ 0 h 415"/>
                <a:gd name="T16" fmla="*/ 0 w 1254"/>
                <a:gd name="T17" fmla="*/ 0 h 415"/>
                <a:gd name="T18" fmla="*/ 0 w 1254"/>
                <a:gd name="T19" fmla="*/ 0 h 415"/>
                <a:gd name="T20" fmla="*/ 0 w 1254"/>
                <a:gd name="T21" fmla="*/ 0 h 415"/>
                <a:gd name="T22" fmla="*/ 0 w 1254"/>
                <a:gd name="T23" fmla="*/ 0 h 415"/>
                <a:gd name="T24" fmla="*/ 0 w 1254"/>
                <a:gd name="T25" fmla="*/ 0 h 415"/>
                <a:gd name="T26" fmla="*/ 0 w 1254"/>
                <a:gd name="T27" fmla="*/ 0 h 415"/>
                <a:gd name="T28" fmla="*/ 0 w 1254"/>
                <a:gd name="T29" fmla="*/ 0 h 415"/>
                <a:gd name="T30" fmla="*/ 0 w 1254"/>
                <a:gd name="T31" fmla="*/ 0 h 415"/>
                <a:gd name="T32" fmla="*/ 0 w 1254"/>
                <a:gd name="T33" fmla="*/ 0 h 415"/>
                <a:gd name="T34" fmla="*/ 0 w 1254"/>
                <a:gd name="T35" fmla="*/ 0 h 415"/>
                <a:gd name="T36" fmla="*/ 0 w 1254"/>
                <a:gd name="T37" fmla="*/ 0 h 415"/>
                <a:gd name="T38" fmla="*/ 0 w 1254"/>
                <a:gd name="T39" fmla="*/ 0 h 415"/>
                <a:gd name="T40" fmla="*/ 0 w 1254"/>
                <a:gd name="T41" fmla="*/ 0 h 415"/>
                <a:gd name="T42" fmla="*/ 0 w 1254"/>
                <a:gd name="T43" fmla="*/ 0 h 415"/>
                <a:gd name="T44" fmla="*/ 0 w 1254"/>
                <a:gd name="T45" fmla="*/ 0 h 415"/>
                <a:gd name="T46" fmla="*/ 0 w 1254"/>
                <a:gd name="T47" fmla="*/ 0 h 415"/>
                <a:gd name="T48" fmla="*/ 0 w 1254"/>
                <a:gd name="T49" fmla="*/ 0 h 415"/>
                <a:gd name="T50" fmla="*/ 0 w 1254"/>
                <a:gd name="T51" fmla="*/ 0 h 415"/>
                <a:gd name="T52" fmla="*/ 0 w 1254"/>
                <a:gd name="T53" fmla="*/ 0 h 415"/>
                <a:gd name="T54" fmla="*/ 0 w 1254"/>
                <a:gd name="T55" fmla="*/ 0 h 415"/>
                <a:gd name="T56" fmla="*/ 0 w 1254"/>
                <a:gd name="T57" fmla="*/ 0 h 415"/>
                <a:gd name="T58" fmla="*/ 0 w 1254"/>
                <a:gd name="T59" fmla="*/ 0 h 415"/>
                <a:gd name="T60" fmla="*/ 0 w 1254"/>
                <a:gd name="T61" fmla="*/ 0 h 415"/>
                <a:gd name="T62" fmla="*/ 0 w 1254"/>
                <a:gd name="T63" fmla="*/ 0 h 415"/>
                <a:gd name="T64" fmla="*/ 0 w 1254"/>
                <a:gd name="T65" fmla="*/ 0 h 415"/>
                <a:gd name="T66" fmla="*/ 0 w 1254"/>
                <a:gd name="T67" fmla="*/ 0 h 415"/>
                <a:gd name="T68" fmla="*/ 0 w 1254"/>
                <a:gd name="T69" fmla="*/ 0 h 4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4"/>
                <a:gd name="T106" fmla="*/ 0 h 415"/>
                <a:gd name="T107" fmla="*/ 1254 w 1254"/>
                <a:gd name="T108" fmla="*/ 415 h 4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82" name="Freeform 692"/>
            <p:cNvSpPr>
              <a:spLocks/>
            </p:cNvSpPr>
            <p:nvPr/>
          </p:nvSpPr>
          <p:spPr bwMode="auto">
            <a:xfrm>
              <a:off x="4055" y="3381"/>
              <a:ext cx="49" cy="22"/>
            </a:xfrm>
            <a:custGeom>
              <a:avLst/>
              <a:gdLst>
                <a:gd name="T0" fmla="*/ 0 w 447"/>
                <a:gd name="T1" fmla="*/ 0 h 198"/>
                <a:gd name="T2" fmla="*/ 0 w 447"/>
                <a:gd name="T3" fmla="*/ 0 h 198"/>
                <a:gd name="T4" fmla="*/ 0 w 447"/>
                <a:gd name="T5" fmla="*/ 0 h 198"/>
                <a:gd name="T6" fmla="*/ 0 w 447"/>
                <a:gd name="T7" fmla="*/ 0 h 198"/>
                <a:gd name="T8" fmla="*/ 0 w 447"/>
                <a:gd name="T9" fmla="*/ 0 h 198"/>
                <a:gd name="T10" fmla="*/ 0 w 447"/>
                <a:gd name="T11" fmla="*/ 0 h 198"/>
                <a:gd name="T12" fmla="*/ 0 60000 65536"/>
                <a:gd name="T13" fmla="*/ 0 60000 65536"/>
                <a:gd name="T14" fmla="*/ 0 60000 65536"/>
                <a:gd name="T15" fmla="*/ 0 60000 65536"/>
                <a:gd name="T16" fmla="*/ 0 60000 65536"/>
                <a:gd name="T17" fmla="*/ 0 60000 65536"/>
                <a:gd name="T18" fmla="*/ 0 w 447"/>
                <a:gd name="T19" fmla="*/ 0 h 198"/>
                <a:gd name="T20" fmla="*/ 447 w 447"/>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83" name="Freeform 693"/>
            <p:cNvSpPr>
              <a:spLocks/>
            </p:cNvSpPr>
            <p:nvPr/>
          </p:nvSpPr>
          <p:spPr bwMode="auto">
            <a:xfrm>
              <a:off x="3926" y="3287"/>
              <a:ext cx="27" cy="105"/>
            </a:xfrm>
            <a:custGeom>
              <a:avLst/>
              <a:gdLst>
                <a:gd name="T0" fmla="*/ 0 w 238"/>
                <a:gd name="T1" fmla="*/ 0 h 947"/>
                <a:gd name="T2" fmla="*/ 0 w 238"/>
                <a:gd name="T3" fmla="*/ 0 h 947"/>
                <a:gd name="T4" fmla="*/ 0 w 238"/>
                <a:gd name="T5" fmla="*/ 0 h 947"/>
                <a:gd name="T6" fmla="*/ 0 w 238"/>
                <a:gd name="T7" fmla="*/ 0 h 947"/>
                <a:gd name="T8" fmla="*/ 0 w 238"/>
                <a:gd name="T9" fmla="*/ 0 h 947"/>
                <a:gd name="T10" fmla="*/ 0 w 238"/>
                <a:gd name="T11" fmla="*/ 0 h 947"/>
                <a:gd name="T12" fmla="*/ 0 w 238"/>
                <a:gd name="T13" fmla="*/ 0 h 947"/>
                <a:gd name="T14" fmla="*/ 0 w 238"/>
                <a:gd name="T15" fmla="*/ 0 h 947"/>
                <a:gd name="T16" fmla="*/ 0 w 238"/>
                <a:gd name="T17" fmla="*/ 0 h 947"/>
                <a:gd name="T18" fmla="*/ 0 w 238"/>
                <a:gd name="T19" fmla="*/ 0 h 947"/>
                <a:gd name="T20" fmla="*/ 0 w 238"/>
                <a:gd name="T21" fmla="*/ 0 h 947"/>
                <a:gd name="T22" fmla="*/ 0 w 238"/>
                <a:gd name="T23" fmla="*/ 0 h 947"/>
                <a:gd name="T24" fmla="*/ 0 w 238"/>
                <a:gd name="T25" fmla="*/ 0 h 947"/>
                <a:gd name="T26" fmla="*/ 0 w 238"/>
                <a:gd name="T27" fmla="*/ 0 h 947"/>
                <a:gd name="T28" fmla="*/ 0 w 238"/>
                <a:gd name="T29" fmla="*/ 0 h 947"/>
                <a:gd name="T30" fmla="*/ 0 w 238"/>
                <a:gd name="T31" fmla="*/ 0 h 947"/>
                <a:gd name="T32" fmla="*/ 0 w 238"/>
                <a:gd name="T33" fmla="*/ 0 h 947"/>
                <a:gd name="T34" fmla="*/ 0 w 238"/>
                <a:gd name="T35" fmla="*/ 0 h 947"/>
                <a:gd name="T36" fmla="*/ 0 w 238"/>
                <a:gd name="T37" fmla="*/ 0 h 947"/>
                <a:gd name="T38" fmla="*/ 0 w 238"/>
                <a:gd name="T39" fmla="*/ 0 h 947"/>
                <a:gd name="T40" fmla="*/ 0 w 238"/>
                <a:gd name="T41" fmla="*/ 0 h 947"/>
                <a:gd name="T42" fmla="*/ 0 w 238"/>
                <a:gd name="T43" fmla="*/ 0 h 947"/>
                <a:gd name="T44" fmla="*/ 0 w 238"/>
                <a:gd name="T45" fmla="*/ 0 h 947"/>
                <a:gd name="T46" fmla="*/ 0 w 238"/>
                <a:gd name="T47" fmla="*/ 0 h 947"/>
                <a:gd name="T48" fmla="*/ 0 w 238"/>
                <a:gd name="T49" fmla="*/ 0 h 947"/>
                <a:gd name="T50" fmla="*/ 0 w 238"/>
                <a:gd name="T51" fmla="*/ 0 h 947"/>
                <a:gd name="T52" fmla="*/ 0 w 238"/>
                <a:gd name="T53" fmla="*/ 0 h 947"/>
                <a:gd name="T54" fmla="*/ 0 w 238"/>
                <a:gd name="T55" fmla="*/ 0 h 947"/>
                <a:gd name="T56" fmla="*/ 0 w 238"/>
                <a:gd name="T57" fmla="*/ 0 h 947"/>
                <a:gd name="T58" fmla="*/ 0 w 238"/>
                <a:gd name="T59" fmla="*/ 0 h 947"/>
                <a:gd name="T60" fmla="*/ 0 w 238"/>
                <a:gd name="T61" fmla="*/ 0 h 947"/>
                <a:gd name="T62" fmla="*/ 0 w 238"/>
                <a:gd name="T63" fmla="*/ 0 h 947"/>
                <a:gd name="T64" fmla="*/ 0 w 238"/>
                <a:gd name="T65" fmla="*/ 0 h 947"/>
                <a:gd name="T66" fmla="*/ 0 w 238"/>
                <a:gd name="T67" fmla="*/ 0 h 947"/>
                <a:gd name="T68" fmla="*/ 0 w 238"/>
                <a:gd name="T69" fmla="*/ 0 h 9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947"/>
                <a:gd name="T107" fmla="*/ 238 w 238"/>
                <a:gd name="T108" fmla="*/ 947 h 9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84" name="Freeform 694"/>
            <p:cNvSpPr>
              <a:spLocks/>
            </p:cNvSpPr>
            <p:nvPr/>
          </p:nvSpPr>
          <p:spPr bwMode="auto">
            <a:xfrm>
              <a:off x="3927" y="3288"/>
              <a:ext cx="23" cy="89"/>
            </a:xfrm>
            <a:custGeom>
              <a:avLst/>
              <a:gdLst>
                <a:gd name="T0" fmla="*/ 0 w 203"/>
                <a:gd name="T1" fmla="*/ 0 h 799"/>
                <a:gd name="T2" fmla="*/ 0 w 203"/>
                <a:gd name="T3" fmla="*/ 0 h 799"/>
                <a:gd name="T4" fmla="*/ 0 w 203"/>
                <a:gd name="T5" fmla="*/ 0 h 799"/>
                <a:gd name="T6" fmla="*/ 0 w 203"/>
                <a:gd name="T7" fmla="*/ 0 h 799"/>
                <a:gd name="T8" fmla="*/ 0 w 203"/>
                <a:gd name="T9" fmla="*/ 0 h 799"/>
                <a:gd name="T10" fmla="*/ 0 w 203"/>
                <a:gd name="T11" fmla="*/ 0 h 799"/>
                <a:gd name="T12" fmla="*/ 0 w 203"/>
                <a:gd name="T13" fmla="*/ 0 h 799"/>
                <a:gd name="T14" fmla="*/ 0 w 203"/>
                <a:gd name="T15" fmla="*/ 0 h 799"/>
                <a:gd name="T16" fmla="*/ 0 w 203"/>
                <a:gd name="T17" fmla="*/ 0 h 799"/>
                <a:gd name="T18" fmla="*/ 0 w 203"/>
                <a:gd name="T19" fmla="*/ 0 h 799"/>
                <a:gd name="T20" fmla="*/ 0 w 203"/>
                <a:gd name="T21" fmla="*/ 0 h 799"/>
                <a:gd name="T22" fmla="*/ 0 w 203"/>
                <a:gd name="T23" fmla="*/ 0 h 799"/>
                <a:gd name="T24" fmla="*/ 0 w 203"/>
                <a:gd name="T25" fmla="*/ 0 h 799"/>
                <a:gd name="T26" fmla="*/ 0 w 203"/>
                <a:gd name="T27" fmla="*/ 0 h 799"/>
                <a:gd name="T28" fmla="*/ 0 w 203"/>
                <a:gd name="T29" fmla="*/ 0 h 799"/>
                <a:gd name="T30" fmla="*/ 0 w 203"/>
                <a:gd name="T31" fmla="*/ 0 h 799"/>
                <a:gd name="T32" fmla="*/ 0 w 203"/>
                <a:gd name="T33" fmla="*/ 0 h 799"/>
                <a:gd name="T34" fmla="*/ 0 w 203"/>
                <a:gd name="T35" fmla="*/ 0 h 799"/>
                <a:gd name="T36" fmla="*/ 0 w 203"/>
                <a:gd name="T37" fmla="*/ 0 h 799"/>
                <a:gd name="T38" fmla="*/ 0 w 203"/>
                <a:gd name="T39" fmla="*/ 0 h 799"/>
                <a:gd name="T40" fmla="*/ 0 w 203"/>
                <a:gd name="T41" fmla="*/ 0 h 799"/>
                <a:gd name="T42" fmla="*/ 0 w 203"/>
                <a:gd name="T43" fmla="*/ 0 h 799"/>
                <a:gd name="T44" fmla="*/ 0 w 203"/>
                <a:gd name="T45" fmla="*/ 0 h 799"/>
                <a:gd name="T46" fmla="*/ 0 w 203"/>
                <a:gd name="T47" fmla="*/ 0 h 799"/>
                <a:gd name="T48" fmla="*/ 0 w 203"/>
                <a:gd name="T49" fmla="*/ 0 h 799"/>
                <a:gd name="T50" fmla="*/ 0 w 203"/>
                <a:gd name="T51" fmla="*/ 0 h 799"/>
                <a:gd name="T52" fmla="*/ 0 w 203"/>
                <a:gd name="T53" fmla="*/ 0 h 799"/>
                <a:gd name="T54" fmla="*/ 0 w 203"/>
                <a:gd name="T55" fmla="*/ 0 h 799"/>
                <a:gd name="T56" fmla="*/ 0 w 203"/>
                <a:gd name="T57" fmla="*/ 0 h 799"/>
                <a:gd name="T58" fmla="*/ 0 w 203"/>
                <a:gd name="T59" fmla="*/ 0 h 799"/>
                <a:gd name="T60" fmla="*/ 0 w 203"/>
                <a:gd name="T61" fmla="*/ 0 h 799"/>
                <a:gd name="T62" fmla="*/ 0 w 203"/>
                <a:gd name="T63" fmla="*/ 0 h 799"/>
                <a:gd name="T64" fmla="*/ 0 w 203"/>
                <a:gd name="T65" fmla="*/ 0 h 799"/>
                <a:gd name="T66" fmla="*/ 0 w 203"/>
                <a:gd name="T67" fmla="*/ 0 h 799"/>
                <a:gd name="T68" fmla="*/ 0 w 20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799"/>
                <a:gd name="T107" fmla="*/ 203 w 20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85" name="Freeform 695"/>
            <p:cNvSpPr>
              <a:spLocks/>
            </p:cNvSpPr>
            <p:nvPr/>
          </p:nvSpPr>
          <p:spPr bwMode="auto">
            <a:xfrm>
              <a:off x="3928" y="3289"/>
              <a:ext cx="19" cy="72"/>
            </a:xfrm>
            <a:custGeom>
              <a:avLst/>
              <a:gdLst>
                <a:gd name="T0" fmla="*/ 0 w 171"/>
                <a:gd name="T1" fmla="*/ 0 h 650"/>
                <a:gd name="T2" fmla="*/ 0 w 171"/>
                <a:gd name="T3" fmla="*/ 0 h 650"/>
                <a:gd name="T4" fmla="*/ 0 w 171"/>
                <a:gd name="T5" fmla="*/ 0 h 650"/>
                <a:gd name="T6" fmla="*/ 0 w 171"/>
                <a:gd name="T7" fmla="*/ 0 h 650"/>
                <a:gd name="T8" fmla="*/ 0 w 171"/>
                <a:gd name="T9" fmla="*/ 0 h 650"/>
                <a:gd name="T10" fmla="*/ 0 w 171"/>
                <a:gd name="T11" fmla="*/ 0 h 650"/>
                <a:gd name="T12" fmla="*/ 0 w 171"/>
                <a:gd name="T13" fmla="*/ 0 h 650"/>
                <a:gd name="T14" fmla="*/ 0 w 171"/>
                <a:gd name="T15" fmla="*/ 0 h 650"/>
                <a:gd name="T16" fmla="*/ 0 w 171"/>
                <a:gd name="T17" fmla="*/ 0 h 650"/>
                <a:gd name="T18" fmla="*/ 0 w 171"/>
                <a:gd name="T19" fmla="*/ 0 h 650"/>
                <a:gd name="T20" fmla="*/ 0 w 171"/>
                <a:gd name="T21" fmla="*/ 0 h 650"/>
                <a:gd name="T22" fmla="*/ 0 w 171"/>
                <a:gd name="T23" fmla="*/ 0 h 650"/>
                <a:gd name="T24" fmla="*/ 0 w 171"/>
                <a:gd name="T25" fmla="*/ 0 h 650"/>
                <a:gd name="T26" fmla="*/ 0 w 171"/>
                <a:gd name="T27" fmla="*/ 0 h 650"/>
                <a:gd name="T28" fmla="*/ 0 w 171"/>
                <a:gd name="T29" fmla="*/ 0 h 650"/>
                <a:gd name="T30" fmla="*/ 0 w 171"/>
                <a:gd name="T31" fmla="*/ 0 h 650"/>
                <a:gd name="T32" fmla="*/ 0 w 171"/>
                <a:gd name="T33" fmla="*/ 0 h 650"/>
                <a:gd name="T34" fmla="*/ 0 w 171"/>
                <a:gd name="T35" fmla="*/ 0 h 650"/>
                <a:gd name="T36" fmla="*/ 0 w 171"/>
                <a:gd name="T37" fmla="*/ 0 h 650"/>
                <a:gd name="T38" fmla="*/ 0 w 171"/>
                <a:gd name="T39" fmla="*/ 0 h 650"/>
                <a:gd name="T40" fmla="*/ 0 w 171"/>
                <a:gd name="T41" fmla="*/ 0 h 650"/>
                <a:gd name="T42" fmla="*/ 0 w 171"/>
                <a:gd name="T43" fmla="*/ 0 h 650"/>
                <a:gd name="T44" fmla="*/ 0 w 171"/>
                <a:gd name="T45" fmla="*/ 0 h 650"/>
                <a:gd name="T46" fmla="*/ 0 w 171"/>
                <a:gd name="T47" fmla="*/ 0 h 650"/>
                <a:gd name="T48" fmla="*/ 0 w 171"/>
                <a:gd name="T49" fmla="*/ 0 h 650"/>
                <a:gd name="T50" fmla="*/ 0 w 171"/>
                <a:gd name="T51" fmla="*/ 0 h 650"/>
                <a:gd name="T52" fmla="*/ 0 w 171"/>
                <a:gd name="T53" fmla="*/ 0 h 650"/>
                <a:gd name="T54" fmla="*/ 0 w 171"/>
                <a:gd name="T55" fmla="*/ 0 h 650"/>
                <a:gd name="T56" fmla="*/ 0 w 171"/>
                <a:gd name="T57" fmla="*/ 0 h 650"/>
                <a:gd name="T58" fmla="*/ 0 w 171"/>
                <a:gd name="T59" fmla="*/ 0 h 650"/>
                <a:gd name="T60" fmla="*/ 0 w 171"/>
                <a:gd name="T61" fmla="*/ 0 h 650"/>
                <a:gd name="T62" fmla="*/ 0 w 171"/>
                <a:gd name="T63" fmla="*/ 0 h 650"/>
                <a:gd name="T64" fmla="*/ 0 w 171"/>
                <a:gd name="T65" fmla="*/ 0 h 650"/>
                <a:gd name="T66" fmla="*/ 0 w 171"/>
                <a:gd name="T67" fmla="*/ 0 h 650"/>
                <a:gd name="T68" fmla="*/ 0 w 171"/>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650"/>
                <a:gd name="T107" fmla="*/ 171 w 171"/>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86" name="Freeform 696"/>
            <p:cNvSpPr>
              <a:spLocks/>
            </p:cNvSpPr>
            <p:nvPr/>
          </p:nvSpPr>
          <p:spPr bwMode="auto">
            <a:xfrm>
              <a:off x="3929" y="3289"/>
              <a:ext cx="15" cy="56"/>
            </a:xfrm>
            <a:custGeom>
              <a:avLst/>
              <a:gdLst>
                <a:gd name="T0" fmla="*/ 0 w 138"/>
                <a:gd name="T1" fmla="*/ 0 h 502"/>
                <a:gd name="T2" fmla="*/ 0 w 138"/>
                <a:gd name="T3" fmla="*/ 0 h 502"/>
                <a:gd name="T4" fmla="*/ 0 w 138"/>
                <a:gd name="T5" fmla="*/ 0 h 502"/>
                <a:gd name="T6" fmla="*/ 0 w 138"/>
                <a:gd name="T7" fmla="*/ 0 h 502"/>
                <a:gd name="T8" fmla="*/ 0 w 138"/>
                <a:gd name="T9" fmla="*/ 0 h 502"/>
                <a:gd name="T10" fmla="*/ 0 w 138"/>
                <a:gd name="T11" fmla="*/ 0 h 502"/>
                <a:gd name="T12" fmla="*/ 0 w 138"/>
                <a:gd name="T13" fmla="*/ 0 h 502"/>
                <a:gd name="T14" fmla="*/ 0 w 138"/>
                <a:gd name="T15" fmla="*/ 0 h 502"/>
                <a:gd name="T16" fmla="*/ 0 w 138"/>
                <a:gd name="T17" fmla="*/ 0 h 502"/>
                <a:gd name="T18" fmla="*/ 0 w 138"/>
                <a:gd name="T19" fmla="*/ 0 h 502"/>
                <a:gd name="T20" fmla="*/ 0 w 138"/>
                <a:gd name="T21" fmla="*/ 0 h 502"/>
                <a:gd name="T22" fmla="*/ 0 w 138"/>
                <a:gd name="T23" fmla="*/ 0 h 502"/>
                <a:gd name="T24" fmla="*/ 0 w 138"/>
                <a:gd name="T25" fmla="*/ 0 h 502"/>
                <a:gd name="T26" fmla="*/ 0 w 138"/>
                <a:gd name="T27" fmla="*/ 0 h 502"/>
                <a:gd name="T28" fmla="*/ 0 w 138"/>
                <a:gd name="T29" fmla="*/ 0 h 502"/>
                <a:gd name="T30" fmla="*/ 0 w 138"/>
                <a:gd name="T31" fmla="*/ 0 h 502"/>
                <a:gd name="T32" fmla="*/ 0 w 138"/>
                <a:gd name="T33" fmla="*/ 0 h 502"/>
                <a:gd name="T34" fmla="*/ 0 w 138"/>
                <a:gd name="T35" fmla="*/ 0 h 502"/>
                <a:gd name="T36" fmla="*/ 0 w 13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502"/>
                <a:gd name="T59" fmla="*/ 138 w 13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87" name="Freeform 697"/>
            <p:cNvSpPr>
              <a:spLocks/>
            </p:cNvSpPr>
            <p:nvPr/>
          </p:nvSpPr>
          <p:spPr bwMode="auto">
            <a:xfrm>
              <a:off x="3929" y="3290"/>
              <a:ext cx="12" cy="40"/>
            </a:xfrm>
            <a:custGeom>
              <a:avLst/>
              <a:gdLst>
                <a:gd name="T0" fmla="*/ 0 w 104"/>
                <a:gd name="T1" fmla="*/ 0 h 353"/>
                <a:gd name="T2" fmla="*/ 0 w 104"/>
                <a:gd name="T3" fmla="*/ 0 h 353"/>
                <a:gd name="T4" fmla="*/ 0 w 104"/>
                <a:gd name="T5" fmla="*/ 0 h 353"/>
                <a:gd name="T6" fmla="*/ 0 w 104"/>
                <a:gd name="T7" fmla="*/ 0 h 353"/>
                <a:gd name="T8" fmla="*/ 0 w 104"/>
                <a:gd name="T9" fmla="*/ 0 h 353"/>
                <a:gd name="T10" fmla="*/ 0 w 104"/>
                <a:gd name="T11" fmla="*/ 0 h 353"/>
                <a:gd name="T12" fmla="*/ 0 w 104"/>
                <a:gd name="T13" fmla="*/ 0 h 353"/>
                <a:gd name="T14" fmla="*/ 0 w 104"/>
                <a:gd name="T15" fmla="*/ 0 h 353"/>
                <a:gd name="T16" fmla="*/ 0 w 104"/>
                <a:gd name="T17" fmla="*/ 0 h 353"/>
                <a:gd name="T18" fmla="*/ 0 w 104"/>
                <a:gd name="T19" fmla="*/ 0 h 353"/>
                <a:gd name="T20" fmla="*/ 0 w 104"/>
                <a:gd name="T21" fmla="*/ 0 h 353"/>
                <a:gd name="T22" fmla="*/ 0 w 104"/>
                <a:gd name="T23" fmla="*/ 0 h 353"/>
                <a:gd name="T24" fmla="*/ 0 w 104"/>
                <a:gd name="T25" fmla="*/ 0 h 353"/>
                <a:gd name="T26" fmla="*/ 0 w 104"/>
                <a:gd name="T27" fmla="*/ 0 h 353"/>
                <a:gd name="T28" fmla="*/ 0 w 104"/>
                <a:gd name="T29" fmla="*/ 0 h 353"/>
                <a:gd name="T30" fmla="*/ 0 w 104"/>
                <a:gd name="T31" fmla="*/ 0 h 353"/>
                <a:gd name="T32" fmla="*/ 0 w 104"/>
                <a:gd name="T33" fmla="*/ 0 h 353"/>
                <a:gd name="T34" fmla="*/ 0 w 104"/>
                <a:gd name="T35" fmla="*/ 0 h 353"/>
                <a:gd name="T36" fmla="*/ 0 w 104"/>
                <a:gd name="T37" fmla="*/ 0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353"/>
                <a:gd name="T59" fmla="*/ 104 w 104"/>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88" name="Freeform 698"/>
            <p:cNvSpPr>
              <a:spLocks/>
            </p:cNvSpPr>
            <p:nvPr/>
          </p:nvSpPr>
          <p:spPr bwMode="auto">
            <a:xfrm>
              <a:off x="3930" y="3291"/>
              <a:ext cx="8" cy="23"/>
            </a:xfrm>
            <a:custGeom>
              <a:avLst/>
              <a:gdLst>
                <a:gd name="T0" fmla="*/ 0 w 72"/>
                <a:gd name="T1" fmla="*/ 0 h 204"/>
                <a:gd name="T2" fmla="*/ 0 w 72"/>
                <a:gd name="T3" fmla="*/ 0 h 204"/>
                <a:gd name="T4" fmla="*/ 0 w 72"/>
                <a:gd name="T5" fmla="*/ 0 h 204"/>
                <a:gd name="T6" fmla="*/ 0 w 72"/>
                <a:gd name="T7" fmla="*/ 0 h 204"/>
                <a:gd name="T8" fmla="*/ 0 w 72"/>
                <a:gd name="T9" fmla="*/ 0 h 204"/>
                <a:gd name="T10" fmla="*/ 0 w 72"/>
                <a:gd name="T11" fmla="*/ 0 h 204"/>
                <a:gd name="T12" fmla="*/ 0 w 72"/>
                <a:gd name="T13" fmla="*/ 0 h 204"/>
                <a:gd name="T14" fmla="*/ 0 w 72"/>
                <a:gd name="T15" fmla="*/ 0 h 204"/>
                <a:gd name="T16" fmla="*/ 0 w 72"/>
                <a:gd name="T17" fmla="*/ 0 h 204"/>
                <a:gd name="T18" fmla="*/ 0 w 72"/>
                <a:gd name="T19" fmla="*/ 0 h 204"/>
                <a:gd name="T20" fmla="*/ 0 w 72"/>
                <a:gd name="T21" fmla="*/ 0 h 204"/>
                <a:gd name="T22" fmla="*/ 0 w 72"/>
                <a:gd name="T23" fmla="*/ 0 h 204"/>
                <a:gd name="T24" fmla="*/ 0 w 72"/>
                <a:gd name="T25" fmla="*/ 0 h 204"/>
                <a:gd name="T26" fmla="*/ 0 w 72"/>
                <a:gd name="T27" fmla="*/ 0 h 204"/>
                <a:gd name="T28" fmla="*/ 0 w 72"/>
                <a:gd name="T29" fmla="*/ 0 h 204"/>
                <a:gd name="T30" fmla="*/ 0 w 72"/>
                <a:gd name="T31" fmla="*/ 0 h 204"/>
                <a:gd name="T32" fmla="*/ 0 w 72"/>
                <a:gd name="T33" fmla="*/ 0 h 204"/>
                <a:gd name="T34" fmla="*/ 0 w 72"/>
                <a:gd name="T35" fmla="*/ 0 h 204"/>
                <a:gd name="T36" fmla="*/ 0 w 72"/>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04"/>
                <a:gd name="T59" fmla="*/ 72 w 72"/>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89" name="Freeform 699"/>
            <p:cNvSpPr>
              <a:spLocks/>
            </p:cNvSpPr>
            <p:nvPr/>
          </p:nvSpPr>
          <p:spPr bwMode="auto">
            <a:xfrm>
              <a:off x="4025" y="3357"/>
              <a:ext cx="12" cy="11"/>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w 104"/>
                <a:gd name="T27" fmla="*/ 0 h 104"/>
                <a:gd name="T28" fmla="*/ 0 w 104"/>
                <a:gd name="T29" fmla="*/ 0 h 104"/>
                <a:gd name="T30" fmla="*/ 0 w 104"/>
                <a:gd name="T31" fmla="*/ 0 h 104"/>
                <a:gd name="T32" fmla="*/ 0 w 104"/>
                <a:gd name="T33" fmla="*/ 0 h 104"/>
                <a:gd name="T34" fmla="*/ 0 w 104"/>
                <a:gd name="T35" fmla="*/ 0 h 104"/>
                <a:gd name="T36" fmla="*/ 0 w 104"/>
                <a:gd name="T37" fmla="*/ 0 h 104"/>
                <a:gd name="T38" fmla="*/ 0 w 104"/>
                <a:gd name="T39" fmla="*/ 0 h 104"/>
                <a:gd name="T40" fmla="*/ 0 w 104"/>
                <a:gd name="T41" fmla="*/ 0 h 104"/>
                <a:gd name="T42" fmla="*/ 0 w 104"/>
                <a:gd name="T43" fmla="*/ 0 h 104"/>
                <a:gd name="T44" fmla="*/ 0 w 104"/>
                <a:gd name="T45" fmla="*/ 0 h 104"/>
                <a:gd name="T46" fmla="*/ 0 w 104"/>
                <a:gd name="T47" fmla="*/ 0 h 104"/>
                <a:gd name="T48" fmla="*/ 0 w 104"/>
                <a:gd name="T49" fmla="*/ 0 h 104"/>
                <a:gd name="T50" fmla="*/ 0 w 104"/>
                <a:gd name="T51" fmla="*/ 0 h 104"/>
                <a:gd name="T52" fmla="*/ 0 w 104"/>
                <a:gd name="T53" fmla="*/ 0 h 104"/>
                <a:gd name="T54" fmla="*/ 0 w 104"/>
                <a:gd name="T55" fmla="*/ 0 h 104"/>
                <a:gd name="T56" fmla="*/ 0 w 104"/>
                <a:gd name="T57" fmla="*/ 0 h 104"/>
                <a:gd name="T58" fmla="*/ 0 w 104"/>
                <a:gd name="T59" fmla="*/ 0 h 104"/>
                <a:gd name="T60" fmla="*/ 0 w 104"/>
                <a:gd name="T61" fmla="*/ 0 h 104"/>
                <a:gd name="T62" fmla="*/ 0 w 104"/>
                <a:gd name="T63" fmla="*/ 0 h 104"/>
                <a:gd name="T64" fmla="*/ 0 w 10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04"/>
                <a:gd name="T101" fmla="*/ 104 w 10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90" name="Freeform 700"/>
            <p:cNvSpPr>
              <a:spLocks/>
            </p:cNvSpPr>
            <p:nvPr/>
          </p:nvSpPr>
          <p:spPr bwMode="auto">
            <a:xfrm>
              <a:off x="3990" y="3357"/>
              <a:ext cx="6"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91" name="Freeform 701"/>
            <p:cNvSpPr>
              <a:spLocks/>
            </p:cNvSpPr>
            <p:nvPr/>
          </p:nvSpPr>
          <p:spPr bwMode="auto">
            <a:xfrm>
              <a:off x="4000" y="3357"/>
              <a:ext cx="5"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92" name="Freeform 702"/>
            <p:cNvSpPr>
              <a:spLocks/>
            </p:cNvSpPr>
            <p:nvPr/>
          </p:nvSpPr>
          <p:spPr bwMode="auto">
            <a:xfrm>
              <a:off x="3961" y="3278"/>
              <a:ext cx="16" cy="79"/>
            </a:xfrm>
            <a:custGeom>
              <a:avLst/>
              <a:gdLst>
                <a:gd name="T0" fmla="*/ 0 w 148"/>
                <a:gd name="T1" fmla="*/ 0 h 712"/>
                <a:gd name="T2" fmla="*/ 0 w 148"/>
                <a:gd name="T3" fmla="*/ 0 h 712"/>
                <a:gd name="T4" fmla="*/ 0 w 148"/>
                <a:gd name="T5" fmla="*/ 0 h 712"/>
                <a:gd name="T6" fmla="*/ 0 w 148"/>
                <a:gd name="T7" fmla="*/ 0 h 712"/>
                <a:gd name="T8" fmla="*/ 0 w 148"/>
                <a:gd name="T9" fmla="*/ 0 h 712"/>
                <a:gd name="T10" fmla="*/ 0 w 148"/>
                <a:gd name="T11" fmla="*/ 0 h 712"/>
                <a:gd name="T12" fmla="*/ 0 w 148"/>
                <a:gd name="T13" fmla="*/ 0 h 712"/>
                <a:gd name="T14" fmla="*/ 0 w 148"/>
                <a:gd name="T15" fmla="*/ 0 h 712"/>
                <a:gd name="T16" fmla="*/ 0 w 148"/>
                <a:gd name="T17" fmla="*/ 0 h 712"/>
                <a:gd name="T18" fmla="*/ 0 w 148"/>
                <a:gd name="T19" fmla="*/ 0 h 712"/>
                <a:gd name="T20" fmla="*/ 0 w 148"/>
                <a:gd name="T21" fmla="*/ 0 h 712"/>
                <a:gd name="T22" fmla="*/ 0 w 148"/>
                <a:gd name="T23" fmla="*/ 0 h 712"/>
                <a:gd name="T24" fmla="*/ 0 w 148"/>
                <a:gd name="T25" fmla="*/ 0 h 712"/>
                <a:gd name="T26" fmla="*/ 0 w 148"/>
                <a:gd name="T27" fmla="*/ 0 h 712"/>
                <a:gd name="T28" fmla="*/ 0 w 148"/>
                <a:gd name="T29" fmla="*/ 0 h 712"/>
                <a:gd name="T30" fmla="*/ 0 w 148"/>
                <a:gd name="T31" fmla="*/ 0 h 712"/>
                <a:gd name="T32" fmla="*/ 0 w 148"/>
                <a:gd name="T33" fmla="*/ 0 h 712"/>
                <a:gd name="T34" fmla="*/ 0 w 148"/>
                <a:gd name="T35" fmla="*/ 0 h 712"/>
                <a:gd name="T36" fmla="*/ 0 w 148"/>
                <a:gd name="T37" fmla="*/ 0 h 712"/>
                <a:gd name="T38" fmla="*/ 0 w 148"/>
                <a:gd name="T39" fmla="*/ 0 h 712"/>
                <a:gd name="T40" fmla="*/ 0 w 148"/>
                <a:gd name="T41" fmla="*/ 0 h 712"/>
                <a:gd name="T42" fmla="*/ 0 w 148"/>
                <a:gd name="T43" fmla="*/ 0 h 712"/>
                <a:gd name="T44" fmla="*/ 0 w 148"/>
                <a:gd name="T45" fmla="*/ 0 h 712"/>
                <a:gd name="T46" fmla="*/ 0 w 148"/>
                <a:gd name="T47" fmla="*/ 0 h 712"/>
                <a:gd name="T48" fmla="*/ 0 w 148"/>
                <a:gd name="T49" fmla="*/ 0 h 712"/>
                <a:gd name="T50" fmla="*/ 0 w 148"/>
                <a:gd name="T51" fmla="*/ 0 h 7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712"/>
                <a:gd name="T80" fmla="*/ 148 w 148"/>
                <a:gd name="T81" fmla="*/ 712 h 7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93" name="Freeform 703"/>
            <p:cNvSpPr>
              <a:spLocks/>
            </p:cNvSpPr>
            <p:nvPr/>
          </p:nvSpPr>
          <p:spPr bwMode="auto">
            <a:xfrm>
              <a:off x="4045" y="3268"/>
              <a:ext cx="23" cy="88"/>
            </a:xfrm>
            <a:custGeom>
              <a:avLst/>
              <a:gdLst>
                <a:gd name="T0" fmla="*/ 0 w 201"/>
                <a:gd name="T1" fmla="*/ 0 h 795"/>
                <a:gd name="T2" fmla="*/ 0 w 201"/>
                <a:gd name="T3" fmla="*/ 0 h 795"/>
                <a:gd name="T4" fmla="*/ 0 w 201"/>
                <a:gd name="T5" fmla="*/ 0 h 795"/>
                <a:gd name="T6" fmla="*/ 0 w 201"/>
                <a:gd name="T7" fmla="*/ 0 h 795"/>
                <a:gd name="T8" fmla="*/ 0 w 201"/>
                <a:gd name="T9" fmla="*/ 0 h 795"/>
                <a:gd name="T10" fmla="*/ 0 w 201"/>
                <a:gd name="T11" fmla="*/ 0 h 795"/>
                <a:gd name="T12" fmla="*/ 0 w 201"/>
                <a:gd name="T13" fmla="*/ 0 h 795"/>
                <a:gd name="T14" fmla="*/ 0 w 201"/>
                <a:gd name="T15" fmla="*/ 0 h 795"/>
                <a:gd name="T16" fmla="*/ 0 w 201"/>
                <a:gd name="T17" fmla="*/ 0 h 795"/>
                <a:gd name="T18" fmla="*/ 0 w 201"/>
                <a:gd name="T19" fmla="*/ 0 h 795"/>
                <a:gd name="T20" fmla="*/ 0 w 201"/>
                <a:gd name="T21" fmla="*/ 0 h 795"/>
                <a:gd name="T22" fmla="*/ 0 w 201"/>
                <a:gd name="T23" fmla="*/ 0 h 795"/>
                <a:gd name="T24" fmla="*/ 0 w 201"/>
                <a:gd name="T25" fmla="*/ 0 h 795"/>
                <a:gd name="T26" fmla="*/ 0 w 201"/>
                <a:gd name="T27" fmla="*/ 0 h 795"/>
                <a:gd name="T28" fmla="*/ 0 w 201"/>
                <a:gd name="T29" fmla="*/ 0 h 795"/>
                <a:gd name="T30" fmla="*/ 0 w 201"/>
                <a:gd name="T31" fmla="*/ 0 h 795"/>
                <a:gd name="T32" fmla="*/ 0 w 201"/>
                <a:gd name="T33" fmla="*/ 0 h 795"/>
                <a:gd name="T34" fmla="*/ 0 w 201"/>
                <a:gd name="T35" fmla="*/ 0 h 795"/>
                <a:gd name="T36" fmla="*/ 0 w 201"/>
                <a:gd name="T37" fmla="*/ 0 h 7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
                <a:gd name="T58" fmla="*/ 0 h 795"/>
                <a:gd name="T59" fmla="*/ 201 w 201"/>
                <a:gd name="T60" fmla="*/ 795 h 7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94" name="Freeform 704"/>
            <p:cNvSpPr>
              <a:spLocks/>
            </p:cNvSpPr>
            <p:nvPr/>
          </p:nvSpPr>
          <p:spPr bwMode="auto">
            <a:xfrm>
              <a:off x="3961" y="3282"/>
              <a:ext cx="15" cy="69"/>
            </a:xfrm>
            <a:custGeom>
              <a:avLst/>
              <a:gdLst>
                <a:gd name="T0" fmla="*/ 0 w 129"/>
                <a:gd name="T1" fmla="*/ 0 h 622"/>
                <a:gd name="T2" fmla="*/ 0 w 129"/>
                <a:gd name="T3" fmla="*/ 0 h 622"/>
                <a:gd name="T4" fmla="*/ 0 w 129"/>
                <a:gd name="T5" fmla="*/ 0 h 622"/>
                <a:gd name="T6" fmla="*/ 0 w 129"/>
                <a:gd name="T7" fmla="*/ 0 h 622"/>
                <a:gd name="T8" fmla="*/ 0 w 129"/>
                <a:gd name="T9" fmla="*/ 0 h 622"/>
                <a:gd name="T10" fmla="*/ 0 w 129"/>
                <a:gd name="T11" fmla="*/ 0 h 622"/>
                <a:gd name="T12" fmla="*/ 0 w 129"/>
                <a:gd name="T13" fmla="*/ 0 h 622"/>
                <a:gd name="T14" fmla="*/ 0 w 129"/>
                <a:gd name="T15" fmla="*/ 0 h 622"/>
                <a:gd name="T16" fmla="*/ 0 w 129"/>
                <a:gd name="T17" fmla="*/ 0 h 622"/>
                <a:gd name="T18" fmla="*/ 0 w 129"/>
                <a:gd name="T19" fmla="*/ 0 h 622"/>
                <a:gd name="T20" fmla="*/ 0 w 129"/>
                <a:gd name="T21" fmla="*/ 0 h 622"/>
                <a:gd name="T22" fmla="*/ 0 w 129"/>
                <a:gd name="T23" fmla="*/ 0 h 622"/>
                <a:gd name="T24" fmla="*/ 0 w 129"/>
                <a:gd name="T25" fmla="*/ 0 h 622"/>
                <a:gd name="T26" fmla="*/ 0 w 129"/>
                <a:gd name="T27" fmla="*/ 0 h 622"/>
                <a:gd name="T28" fmla="*/ 0 w 129"/>
                <a:gd name="T29" fmla="*/ 0 h 622"/>
                <a:gd name="T30" fmla="*/ 0 w 129"/>
                <a:gd name="T31" fmla="*/ 0 h 622"/>
                <a:gd name="T32" fmla="*/ 0 w 129"/>
                <a:gd name="T33" fmla="*/ 0 h 622"/>
                <a:gd name="T34" fmla="*/ 0 w 129"/>
                <a:gd name="T35" fmla="*/ 0 h 622"/>
                <a:gd name="T36" fmla="*/ 0 w 129"/>
                <a:gd name="T37" fmla="*/ 0 h 622"/>
                <a:gd name="T38" fmla="*/ 0 w 129"/>
                <a:gd name="T39" fmla="*/ 0 h 622"/>
                <a:gd name="T40" fmla="*/ 0 w 129"/>
                <a:gd name="T41" fmla="*/ 0 h 622"/>
                <a:gd name="T42" fmla="*/ 0 w 129"/>
                <a:gd name="T43" fmla="*/ 0 h 622"/>
                <a:gd name="T44" fmla="*/ 0 w 129"/>
                <a:gd name="T45" fmla="*/ 0 h 622"/>
                <a:gd name="T46" fmla="*/ 0 w 129"/>
                <a:gd name="T47" fmla="*/ 0 h 622"/>
                <a:gd name="T48" fmla="*/ 0 w 129"/>
                <a:gd name="T49" fmla="*/ 0 h 622"/>
                <a:gd name="T50" fmla="*/ 0 w 129"/>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622"/>
                <a:gd name="T80" fmla="*/ 129 w 129"/>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95" name="Freeform 705"/>
            <p:cNvSpPr>
              <a:spLocks/>
            </p:cNvSpPr>
            <p:nvPr/>
          </p:nvSpPr>
          <p:spPr bwMode="auto">
            <a:xfrm>
              <a:off x="3962" y="3287"/>
              <a:ext cx="12" cy="59"/>
            </a:xfrm>
            <a:custGeom>
              <a:avLst/>
              <a:gdLst>
                <a:gd name="T0" fmla="*/ 0 w 110"/>
                <a:gd name="T1" fmla="*/ 0 h 531"/>
                <a:gd name="T2" fmla="*/ 0 w 110"/>
                <a:gd name="T3" fmla="*/ 0 h 531"/>
                <a:gd name="T4" fmla="*/ 0 w 110"/>
                <a:gd name="T5" fmla="*/ 0 h 531"/>
                <a:gd name="T6" fmla="*/ 0 w 110"/>
                <a:gd name="T7" fmla="*/ 0 h 531"/>
                <a:gd name="T8" fmla="*/ 0 w 110"/>
                <a:gd name="T9" fmla="*/ 0 h 531"/>
                <a:gd name="T10" fmla="*/ 0 w 110"/>
                <a:gd name="T11" fmla="*/ 0 h 531"/>
                <a:gd name="T12" fmla="*/ 0 w 110"/>
                <a:gd name="T13" fmla="*/ 0 h 531"/>
                <a:gd name="T14" fmla="*/ 0 w 110"/>
                <a:gd name="T15" fmla="*/ 0 h 531"/>
                <a:gd name="T16" fmla="*/ 0 w 110"/>
                <a:gd name="T17" fmla="*/ 0 h 531"/>
                <a:gd name="T18" fmla="*/ 0 w 110"/>
                <a:gd name="T19" fmla="*/ 0 h 531"/>
                <a:gd name="T20" fmla="*/ 0 w 110"/>
                <a:gd name="T21" fmla="*/ 0 h 531"/>
                <a:gd name="T22" fmla="*/ 0 w 110"/>
                <a:gd name="T23" fmla="*/ 0 h 531"/>
                <a:gd name="T24" fmla="*/ 0 w 110"/>
                <a:gd name="T25" fmla="*/ 0 h 531"/>
                <a:gd name="T26" fmla="*/ 0 w 110"/>
                <a:gd name="T27" fmla="*/ 0 h 531"/>
                <a:gd name="T28" fmla="*/ 0 w 110"/>
                <a:gd name="T29" fmla="*/ 0 h 531"/>
                <a:gd name="T30" fmla="*/ 0 w 110"/>
                <a:gd name="T31" fmla="*/ 0 h 531"/>
                <a:gd name="T32" fmla="*/ 0 w 110"/>
                <a:gd name="T33" fmla="*/ 0 h 531"/>
                <a:gd name="T34" fmla="*/ 0 w 110"/>
                <a:gd name="T35" fmla="*/ 0 h 531"/>
                <a:gd name="T36" fmla="*/ 0 w 110"/>
                <a:gd name="T37" fmla="*/ 0 h 531"/>
                <a:gd name="T38" fmla="*/ 0 w 110"/>
                <a:gd name="T39" fmla="*/ 0 h 531"/>
                <a:gd name="T40" fmla="*/ 0 w 110"/>
                <a:gd name="T41" fmla="*/ 0 h 531"/>
                <a:gd name="T42" fmla="*/ 0 w 110"/>
                <a:gd name="T43" fmla="*/ 0 h 531"/>
                <a:gd name="T44" fmla="*/ 0 w 110"/>
                <a:gd name="T45" fmla="*/ 0 h 531"/>
                <a:gd name="T46" fmla="*/ 0 w 110"/>
                <a:gd name="T47" fmla="*/ 0 h 531"/>
                <a:gd name="T48" fmla="*/ 0 w 110"/>
                <a:gd name="T49" fmla="*/ 0 h 531"/>
                <a:gd name="T50" fmla="*/ 0 w 110"/>
                <a:gd name="T51" fmla="*/ 0 h 5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531"/>
                <a:gd name="T80" fmla="*/ 110 w 110"/>
                <a:gd name="T81" fmla="*/ 531 h 5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96" name="Freeform 706"/>
            <p:cNvSpPr>
              <a:spLocks/>
            </p:cNvSpPr>
            <p:nvPr/>
          </p:nvSpPr>
          <p:spPr bwMode="auto">
            <a:xfrm>
              <a:off x="3963" y="3292"/>
              <a:ext cx="10" cy="48"/>
            </a:xfrm>
            <a:custGeom>
              <a:avLst/>
              <a:gdLst>
                <a:gd name="T0" fmla="*/ 0 w 92"/>
                <a:gd name="T1" fmla="*/ 0 h 438"/>
                <a:gd name="T2" fmla="*/ 0 w 92"/>
                <a:gd name="T3" fmla="*/ 0 h 438"/>
                <a:gd name="T4" fmla="*/ 0 w 92"/>
                <a:gd name="T5" fmla="*/ 0 h 438"/>
                <a:gd name="T6" fmla="*/ 0 w 92"/>
                <a:gd name="T7" fmla="*/ 0 h 438"/>
                <a:gd name="T8" fmla="*/ 0 w 92"/>
                <a:gd name="T9" fmla="*/ 0 h 438"/>
                <a:gd name="T10" fmla="*/ 0 w 92"/>
                <a:gd name="T11" fmla="*/ 0 h 438"/>
                <a:gd name="T12" fmla="*/ 0 w 92"/>
                <a:gd name="T13" fmla="*/ 0 h 438"/>
                <a:gd name="T14" fmla="*/ 0 w 92"/>
                <a:gd name="T15" fmla="*/ 0 h 438"/>
                <a:gd name="T16" fmla="*/ 0 w 92"/>
                <a:gd name="T17" fmla="*/ 0 h 438"/>
                <a:gd name="T18" fmla="*/ 0 w 92"/>
                <a:gd name="T19" fmla="*/ 0 h 438"/>
                <a:gd name="T20" fmla="*/ 0 w 92"/>
                <a:gd name="T21" fmla="*/ 0 h 438"/>
                <a:gd name="T22" fmla="*/ 0 w 92"/>
                <a:gd name="T23" fmla="*/ 0 h 438"/>
                <a:gd name="T24" fmla="*/ 0 w 92"/>
                <a:gd name="T25" fmla="*/ 0 h 438"/>
                <a:gd name="T26" fmla="*/ 0 w 92"/>
                <a:gd name="T27" fmla="*/ 0 h 438"/>
                <a:gd name="T28" fmla="*/ 0 w 92"/>
                <a:gd name="T29" fmla="*/ 0 h 438"/>
                <a:gd name="T30" fmla="*/ 0 w 92"/>
                <a:gd name="T31" fmla="*/ 0 h 438"/>
                <a:gd name="T32" fmla="*/ 0 w 92"/>
                <a:gd name="T33" fmla="*/ 0 h 438"/>
                <a:gd name="T34" fmla="*/ 0 w 92"/>
                <a:gd name="T35" fmla="*/ 0 h 438"/>
                <a:gd name="T36" fmla="*/ 0 w 92"/>
                <a:gd name="T37" fmla="*/ 0 h 438"/>
                <a:gd name="T38" fmla="*/ 0 w 92"/>
                <a:gd name="T39" fmla="*/ 0 h 438"/>
                <a:gd name="T40" fmla="*/ 0 w 92"/>
                <a:gd name="T41" fmla="*/ 0 h 438"/>
                <a:gd name="T42" fmla="*/ 0 w 92"/>
                <a:gd name="T43" fmla="*/ 0 h 438"/>
                <a:gd name="T44" fmla="*/ 0 w 92"/>
                <a:gd name="T45" fmla="*/ 0 h 438"/>
                <a:gd name="T46" fmla="*/ 0 w 92"/>
                <a:gd name="T47" fmla="*/ 0 h 438"/>
                <a:gd name="T48" fmla="*/ 0 w 92"/>
                <a:gd name="T49" fmla="*/ 0 h 438"/>
                <a:gd name="T50" fmla="*/ 0 w 92"/>
                <a:gd name="T51" fmla="*/ 0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438"/>
                <a:gd name="T80" fmla="*/ 92 w 9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97" name="Freeform 707"/>
            <p:cNvSpPr>
              <a:spLocks/>
            </p:cNvSpPr>
            <p:nvPr/>
          </p:nvSpPr>
          <p:spPr bwMode="auto">
            <a:xfrm>
              <a:off x="3963" y="3296"/>
              <a:ext cx="8" cy="39"/>
            </a:xfrm>
            <a:custGeom>
              <a:avLst/>
              <a:gdLst>
                <a:gd name="T0" fmla="*/ 0 w 73"/>
                <a:gd name="T1" fmla="*/ 0 h 347"/>
                <a:gd name="T2" fmla="*/ 0 w 73"/>
                <a:gd name="T3" fmla="*/ 0 h 347"/>
                <a:gd name="T4" fmla="*/ 0 w 73"/>
                <a:gd name="T5" fmla="*/ 0 h 347"/>
                <a:gd name="T6" fmla="*/ 0 w 73"/>
                <a:gd name="T7" fmla="*/ 0 h 347"/>
                <a:gd name="T8" fmla="*/ 0 w 73"/>
                <a:gd name="T9" fmla="*/ 0 h 347"/>
                <a:gd name="T10" fmla="*/ 0 w 73"/>
                <a:gd name="T11" fmla="*/ 0 h 347"/>
                <a:gd name="T12" fmla="*/ 0 w 73"/>
                <a:gd name="T13" fmla="*/ 0 h 347"/>
                <a:gd name="T14" fmla="*/ 0 w 73"/>
                <a:gd name="T15" fmla="*/ 0 h 347"/>
                <a:gd name="T16" fmla="*/ 0 w 73"/>
                <a:gd name="T17" fmla="*/ 0 h 347"/>
                <a:gd name="T18" fmla="*/ 0 w 73"/>
                <a:gd name="T19" fmla="*/ 0 h 347"/>
                <a:gd name="T20" fmla="*/ 0 w 73"/>
                <a:gd name="T21" fmla="*/ 0 h 347"/>
                <a:gd name="T22" fmla="*/ 0 w 73"/>
                <a:gd name="T23" fmla="*/ 0 h 347"/>
                <a:gd name="T24" fmla="*/ 0 w 73"/>
                <a:gd name="T25" fmla="*/ 0 h 347"/>
                <a:gd name="T26" fmla="*/ 0 w 73"/>
                <a:gd name="T27" fmla="*/ 0 h 347"/>
                <a:gd name="T28" fmla="*/ 0 w 73"/>
                <a:gd name="T29" fmla="*/ 0 h 347"/>
                <a:gd name="T30" fmla="*/ 0 w 73"/>
                <a:gd name="T31" fmla="*/ 0 h 347"/>
                <a:gd name="T32" fmla="*/ 0 w 73"/>
                <a:gd name="T33" fmla="*/ 0 h 347"/>
                <a:gd name="T34" fmla="*/ 0 w 73"/>
                <a:gd name="T35" fmla="*/ 0 h 347"/>
                <a:gd name="T36" fmla="*/ 0 w 73"/>
                <a:gd name="T37" fmla="*/ 0 h 347"/>
                <a:gd name="T38" fmla="*/ 0 w 73"/>
                <a:gd name="T39" fmla="*/ 0 h 347"/>
                <a:gd name="T40" fmla="*/ 0 w 73"/>
                <a:gd name="T41" fmla="*/ 0 h 347"/>
                <a:gd name="T42" fmla="*/ 0 w 73"/>
                <a:gd name="T43" fmla="*/ 0 h 347"/>
                <a:gd name="T44" fmla="*/ 0 w 73"/>
                <a:gd name="T45" fmla="*/ 0 h 347"/>
                <a:gd name="T46" fmla="*/ 0 w 73"/>
                <a:gd name="T47" fmla="*/ 0 h 347"/>
                <a:gd name="T48" fmla="*/ 0 w 73"/>
                <a:gd name="T49" fmla="*/ 0 h 347"/>
                <a:gd name="T50" fmla="*/ 0 w 73"/>
                <a:gd name="T51" fmla="*/ 0 h 3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347"/>
                <a:gd name="T80" fmla="*/ 73 w 73"/>
                <a:gd name="T81" fmla="*/ 347 h 3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98" name="Freeform 708"/>
            <p:cNvSpPr>
              <a:spLocks/>
            </p:cNvSpPr>
            <p:nvPr/>
          </p:nvSpPr>
          <p:spPr bwMode="auto">
            <a:xfrm>
              <a:off x="3964" y="3301"/>
              <a:ext cx="6" cy="28"/>
            </a:xfrm>
            <a:custGeom>
              <a:avLst/>
              <a:gdLst>
                <a:gd name="T0" fmla="*/ 0 w 52"/>
                <a:gd name="T1" fmla="*/ 0 h 256"/>
                <a:gd name="T2" fmla="*/ 0 w 52"/>
                <a:gd name="T3" fmla="*/ 0 h 256"/>
                <a:gd name="T4" fmla="*/ 0 w 52"/>
                <a:gd name="T5" fmla="*/ 0 h 256"/>
                <a:gd name="T6" fmla="*/ 0 w 52"/>
                <a:gd name="T7" fmla="*/ 0 h 256"/>
                <a:gd name="T8" fmla="*/ 0 w 52"/>
                <a:gd name="T9" fmla="*/ 0 h 256"/>
                <a:gd name="T10" fmla="*/ 0 w 52"/>
                <a:gd name="T11" fmla="*/ 0 h 256"/>
                <a:gd name="T12" fmla="*/ 0 w 52"/>
                <a:gd name="T13" fmla="*/ 0 h 256"/>
                <a:gd name="T14" fmla="*/ 0 w 52"/>
                <a:gd name="T15" fmla="*/ 0 h 256"/>
                <a:gd name="T16" fmla="*/ 0 w 52"/>
                <a:gd name="T17" fmla="*/ 0 h 256"/>
                <a:gd name="T18" fmla="*/ 0 w 52"/>
                <a:gd name="T19" fmla="*/ 0 h 256"/>
                <a:gd name="T20" fmla="*/ 0 w 52"/>
                <a:gd name="T21" fmla="*/ 0 h 256"/>
                <a:gd name="T22" fmla="*/ 0 w 52"/>
                <a:gd name="T23" fmla="*/ 0 h 256"/>
                <a:gd name="T24" fmla="*/ 0 w 52"/>
                <a:gd name="T25" fmla="*/ 0 h 256"/>
                <a:gd name="T26" fmla="*/ 0 w 52"/>
                <a:gd name="T27" fmla="*/ 0 h 256"/>
                <a:gd name="T28" fmla="*/ 0 w 52"/>
                <a:gd name="T29" fmla="*/ 0 h 256"/>
                <a:gd name="T30" fmla="*/ 0 w 52"/>
                <a:gd name="T31" fmla="*/ 0 h 256"/>
                <a:gd name="T32" fmla="*/ 0 w 52"/>
                <a:gd name="T33" fmla="*/ 0 h 256"/>
                <a:gd name="T34" fmla="*/ 0 w 52"/>
                <a:gd name="T35" fmla="*/ 0 h 256"/>
                <a:gd name="T36" fmla="*/ 0 w 52"/>
                <a:gd name="T37" fmla="*/ 0 h 256"/>
                <a:gd name="T38" fmla="*/ 0 w 52"/>
                <a:gd name="T39" fmla="*/ 0 h 256"/>
                <a:gd name="T40" fmla="*/ 0 w 52"/>
                <a:gd name="T41" fmla="*/ 0 h 256"/>
                <a:gd name="T42" fmla="*/ 0 w 52"/>
                <a:gd name="T43" fmla="*/ 0 h 256"/>
                <a:gd name="T44" fmla="*/ 0 w 52"/>
                <a:gd name="T45" fmla="*/ 0 h 256"/>
                <a:gd name="T46" fmla="*/ 0 w 52"/>
                <a:gd name="T47" fmla="*/ 0 h 256"/>
                <a:gd name="T48" fmla="*/ 0 w 52"/>
                <a:gd name="T49" fmla="*/ 0 h 256"/>
                <a:gd name="T50" fmla="*/ 0 w 52"/>
                <a:gd name="T51" fmla="*/ 0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56"/>
                <a:gd name="T80" fmla="*/ 52 w 52"/>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99" name="Freeform 709"/>
            <p:cNvSpPr>
              <a:spLocks/>
            </p:cNvSpPr>
            <p:nvPr/>
          </p:nvSpPr>
          <p:spPr bwMode="auto">
            <a:xfrm>
              <a:off x="4046" y="3273"/>
              <a:ext cx="20" cy="77"/>
            </a:xfrm>
            <a:custGeom>
              <a:avLst/>
              <a:gdLst>
                <a:gd name="T0" fmla="*/ 0 w 176"/>
                <a:gd name="T1" fmla="*/ 0 h 693"/>
                <a:gd name="T2" fmla="*/ 0 w 176"/>
                <a:gd name="T3" fmla="*/ 0 h 693"/>
                <a:gd name="T4" fmla="*/ 0 w 176"/>
                <a:gd name="T5" fmla="*/ 0 h 693"/>
                <a:gd name="T6" fmla="*/ 0 w 176"/>
                <a:gd name="T7" fmla="*/ 0 h 693"/>
                <a:gd name="T8" fmla="*/ 0 w 176"/>
                <a:gd name="T9" fmla="*/ 0 h 693"/>
                <a:gd name="T10" fmla="*/ 0 w 176"/>
                <a:gd name="T11" fmla="*/ 0 h 693"/>
                <a:gd name="T12" fmla="*/ 0 w 176"/>
                <a:gd name="T13" fmla="*/ 0 h 693"/>
                <a:gd name="T14" fmla="*/ 0 w 176"/>
                <a:gd name="T15" fmla="*/ 0 h 693"/>
                <a:gd name="T16" fmla="*/ 0 w 176"/>
                <a:gd name="T17" fmla="*/ 0 h 693"/>
                <a:gd name="T18" fmla="*/ 0 w 176"/>
                <a:gd name="T19" fmla="*/ 0 h 693"/>
                <a:gd name="T20" fmla="*/ 0 w 176"/>
                <a:gd name="T21" fmla="*/ 0 h 693"/>
                <a:gd name="T22" fmla="*/ 0 w 176"/>
                <a:gd name="T23" fmla="*/ 0 h 693"/>
                <a:gd name="T24" fmla="*/ 0 w 176"/>
                <a:gd name="T25" fmla="*/ 0 h 693"/>
                <a:gd name="T26" fmla="*/ 0 w 176"/>
                <a:gd name="T27" fmla="*/ 0 h 693"/>
                <a:gd name="T28" fmla="*/ 0 w 176"/>
                <a:gd name="T29" fmla="*/ 0 h 693"/>
                <a:gd name="T30" fmla="*/ 0 w 176"/>
                <a:gd name="T31" fmla="*/ 0 h 693"/>
                <a:gd name="T32" fmla="*/ 0 w 176"/>
                <a:gd name="T33" fmla="*/ 0 h 693"/>
                <a:gd name="T34" fmla="*/ 0 w 176"/>
                <a:gd name="T35" fmla="*/ 0 h 693"/>
                <a:gd name="T36" fmla="*/ 0 w 176"/>
                <a:gd name="T37" fmla="*/ 0 h 6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693"/>
                <a:gd name="T59" fmla="*/ 176 w 176"/>
                <a:gd name="T60" fmla="*/ 693 h 6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00" name="Freeform 710"/>
            <p:cNvSpPr>
              <a:spLocks/>
            </p:cNvSpPr>
            <p:nvPr/>
          </p:nvSpPr>
          <p:spPr bwMode="auto">
            <a:xfrm>
              <a:off x="4047" y="3279"/>
              <a:ext cx="16" cy="65"/>
            </a:xfrm>
            <a:custGeom>
              <a:avLst/>
              <a:gdLst>
                <a:gd name="T0" fmla="*/ 0 w 149"/>
                <a:gd name="T1" fmla="*/ 0 h 592"/>
                <a:gd name="T2" fmla="*/ 0 w 149"/>
                <a:gd name="T3" fmla="*/ 0 h 592"/>
                <a:gd name="T4" fmla="*/ 0 w 149"/>
                <a:gd name="T5" fmla="*/ 0 h 592"/>
                <a:gd name="T6" fmla="*/ 0 w 149"/>
                <a:gd name="T7" fmla="*/ 0 h 592"/>
                <a:gd name="T8" fmla="*/ 0 w 149"/>
                <a:gd name="T9" fmla="*/ 0 h 592"/>
                <a:gd name="T10" fmla="*/ 0 w 149"/>
                <a:gd name="T11" fmla="*/ 0 h 592"/>
                <a:gd name="T12" fmla="*/ 0 w 149"/>
                <a:gd name="T13" fmla="*/ 0 h 592"/>
                <a:gd name="T14" fmla="*/ 0 w 149"/>
                <a:gd name="T15" fmla="*/ 0 h 592"/>
                <a:gd name="T16" fmla="*/ 0 w 149"/>
                <a:gd name="T17" fmla="*/ 0 h 592"/>
                <a:gd name="T18" fmla="*/ 0 w 149"/>
                <a:gd name="T19" fmla="*/ 0 h 592"/>
                <a:gd name="T20" fmla="*/ 0 w 149"/>
                <a:gd name="T21" fmla="*/ 0 h 592"/>
                <a:gd name="T22" fmla="*/ 0 w 149"/>
                <a:gd name="T23" fmla="*/ 0 h 592"/>
                <a:gd name="T24" fmla="*/ 0 w 149"/>
                <a:gd name="T25" fmla="*/ 0 h 592"/>
                <a:gd name="T26" fmla="*/ 0 w 149"/>
                <a:gd name="T27" fmla="*/ 0 h 592"/>
                <a:gd name="T28" fmla="*/ 0 w 149"/>
                <a:gd name="T29" fmla="*/ 0 h 592"/>
                <a:gd name="T30" fmla="*/ 0 w 149"/>
                <a:gd name="T31" fmla="*/ 0 h 592"/>
                <a:gd name="T32" fmla="*/ 0 w 149"/>
                <a:gd name="T33" fmla="*/ 0 h 592"/>
                <a:gd name="T34" fmla="*/ 0 w 149"/>
                <a:gd name="T35" fmla="*/ 0 h 592"/>
                <a:gd name="T36" fmla="*/ 0 w 149"/>
                <a:gd name="T37" fmla="*/ 0 h 5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592"/>
                <a:gd name="T59" fmla="*/ 149 w 149"/>
                <a:gd name="T60" fmla="*/ 592 h 5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01" name="Freeform 711"/>
            <p:cNvSpPr>
              <a:spLocks/>
            </p:cNvSpPr>
            <p:nvPr/>
          </p:nvSpPr>
          <p:spPr bwMode="auto">
            <a:xfrm>
              <a:off x="4048" y="3284"/>
              <a:ext cx="13" cy="54"/>
            </a:xfrm>
            <a:custGeom>
              <a:avLst/>
              <a:gdLst>
                <a:gd name="T0" fmla="*/ 0 w 124"/>
                <a:gd name="T1" fmla="*/ 0 h 490"/>
                <a:gd name="T2" fmla="*/ 0 w 124"/>
                <a:gd name="T3" fmla="*/ 0 h 490"/>
                <a:gd name="T4" fmla="*/ 0 w 124"/>
                <a:gd name="T5" fmla="*/ 0 h 490"/>
                <a:gd name="T6" fmla="*/ 0 w 124"/>
                <a:gd name="T7" fmla="*/ 0 h 490"/>
                <a:gd name="T8" fmla="*/ 0 w 124"/>
                <a:gd name="T9" fmla="*/ 0 h 490"/>
                <a:gd name="T10" fmla="*/ 0 w 124"/>
                <a:gd name="T11" fmla="*/ 0 h 490"/>
                <a:gd name="T12" fmla="*/ 0 w 124"/>
                <a:gd name="T13" fmla="*/ 0 h 490"/>
                <a:gd name="T14" fmla="*/ 0 w 124"/>
                <a:gd name="T15" fmla="*/ 0 h 490"/>
                <a:gd name="T16" fmla="*/ 0 w 124"/>
                <a:gd name="T17" fmla="*/ 0 h 490"/>
                <a:gd name="T18" fmla="*/ 0 w 124"/>
                <a:gd name="T19" fmla="*/ 0 h 490"/>
                <a:gd name="T20" fmla="*/ 0 w 124"/>
                <a:gd name="T21" fmla="*/ 0 h 490"/>
                <a:gd name="T22" fmla="*/ 0 w 124"/>
                <a:gd name="T23" fmla="*/ 0 h 490"/>
                <a:gd name="T24" fmla="*/ 0 w 124"/>
                <a:gd name="T25" fmla="*/ 0 h 490"/>
                <a:gd name="T26" fmla="*/ 0 w 124"/>
                <a:gd name="T27" fmla="*/ 0 h 490"/>
                <a:gd name="T28" fmla="*/ 0 w 124"/>
                <a:gd name="T29" fmla="*/ 0 h 490"/>
                <a:gd name="T30" fmla="*/ 0 w 124"/>
                <a:gd name="T31" fmla="*/ 0 h 490"/>
                <a:gd name="T32" fmla="*/ 0 w 124"/>
                <a:gd name="T33" fmla="*/ 0 h 490"/>
                <a:gd name="T34" fmla="*/ 0 w 124"/>
                <a:gd name="T35" fmla="*/ 0 h 490"/>
                <a:gd name="T36" fmla="*/ 0 w 124"/>
                <a:gd name="T37" fmla="*/ 0 h 4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490"/>
                <a:gd name="T59" fmla="*/ 124 w 124"/>
                <a:gd name="T60" fmla="*/ 490 h 4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02" name="Freeform 712"/>
            <p:cNvSpPr>
              <a:spLocks/>
            </p:cNvSpPr>
            <p:nvPr/>
          </p:nvSpPr>
          <p:spPr bwMode="auto">
            <a:xfrm>
              <a:off x="4048" y="3289"/>
              <a:ext cx="11" cy="43"/>
            </a:xfrm>
            <a:custGeom>
              <a:avLst/>
              <a:gdLst>
                <a:gd name="T0" fmla="*/ 0 w 99"/>
                <a:gd name="T1" fmla="*/ 0 h 389"/>
                <a:gd name="T2" fmla="*/ 0 w 99"/>
                <a:gd name="T3" fmla="*/ 0 h 389"/>
                <a:gd name="T4" fmla="*/ 0 w 99"/>
                <a:gd name="T5" fmla="*/ 0 h 389"/>
                <a:gd name="T6" fmla="*/ 0 w 99"/>
                <a:gd name="T7" fmla="*/ 0 h 389"/>
                <a:gd name="T8" fmla="*/ 0 w 99"/>
                <a:gd name="T9" fmla="*/ 0 h 389"/>
                <a:gd name="T10" fmla="*/ 0 w 99"/>
                <a:gd name="T11" fmla="*/ 0 h 389"/>
                <a:gd name="T12" fmla="*/ 0 w 99"/>
                <a:gd name="T13" fmla="*/ 0 h 389"/>
                <a:gd name="T14" fmla="*/ 0 w 99"/>
                <a:gd name="T15" fmla="*/ 0 h 389"/>
                <a:gd name="T16" fmla="*/ 0 w 99"/>
                <a:gd name="T17" fmla="*/ 0 h 389"/>
                <a:gd name="T18" fmla="*/ 0 w 99"/>
                <a:gd name="T19" fmla="*/ 0 h 389"/>
                <a:gd name="T20" fmla="*/ 0 w 99"/>
                <a:gd name="T21" fmla="*/ 0 h 389"/>
                <a:gd name="T22" fmla="*/ 0 w 99"/>
                <a:gd name="T23" fmla="*/ 0 h 389"/>
                <a:gd name="T24" fmla="*/ 0 w 99"/>
                <a:gd name="T25" fmla="*/ 0 h 389"/>
                <a:gd name="T26" fmla="*/ 0 w 99"/>
                <a:gd name="T27" fmla="*/ 0 h 389"/>
                <a:gd name="T28" fmla="*/ 0 w 99"/>
                <a:gd name="T29" fmla="*/ 0 h 389"/>
                <a:gd name="T30" fmla="*/ 0 w 99"/>
                <a:gd name="T31" fmla="*/ 0 h 389"/>
                <a:gd name="T32" fmla="*/ 0 w 99"/>
                <a:gd name="T33" fmla="*/ 0 h 389"/>
                <a:gd name="T34" fmla="*/ 0 w 99"/>
                <a:gd name="T35" fmla="*/ 0 h 389"/>
                <a:gd name="T36" fmla="*/ 0 w 99"/>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89"/>
                <a:gd name="T59" fmla="*/ 99 w 9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03" name="Freeform 713"/>
            <p:cNvSpPr>
              <a:spLocks/>
            </p:cNvSpPr>
            <p:nvPr/>
          </p:nvSpPr>
          <p:spPr bwMode="auto">
            <a:xfrm>
              <a:off x="4049" y="3295"/>
              <a:ext cx="8" cy="31"/>
            </a:xfrm>
            <a:custGeom>
              <a:avLst/>
              <a:gdLst>
                <a:gd name="T0" fmla="*/ 0 w 72"/>
                <a:gd name="T1" fmla="*/ 0 h 287"/>
                <a:gd name="T2" fmla="*/ 0 w 72"/>
                <a:gd name="T3" fmla="*/ 0 h 287"/>
                <a:gd name="T4" fmla="*/ 0 w 72"/>
                <a:gd name="T5" fmla="*/ 0 h 287"/>
                <a:gd name="T6" fmla="*/ 0 w 72"/>
                <a:gd name="T7" fmla="*/ 0 h 287"/>
                <a:gd name="T8" fmla="*/ 0 w 72"/>
                <a:gd name="T9" fmla="*/ 0 h 287"/>
                <a:gd name="T10" fmla="*/ 0 w 72"/>
                <a:gd name="T11" fmla="*/ 0 h 287"/>
                <a:gd name="T12" fmla="*/ 0 w 72"/>
                <a:gd name="T13" fmla="*/ 0 h 287"/>
                <a:gd name="T14" fmla="*/ 0 w 72"/>
                <a:gd name="T15" fmla="*/ 0 h 287"/>
                <a:gd name="T16" fmla="*/ 0 w 72"/>
                <a:gd name="T17" fmla="*/ 0 h 287"/>
                <a:gd name="T18" fmla="*/ 0 w 72"/>
                <a:gd name="T19" fmla="*/ 0 h 287"/>
                <a:gd name="T20" fmla="*/ 0 w 72"/>
                <a:gd name="T21" fmla="*/ 0 h 287"/>
                <a:gd name="T22" fmla="*/ 0 w 72"/>
                <a:gd name="T23" fmla="*/ 0 h 287"/>
                <a:gd name="T24" fmla="*/ 0 w 72"/>
                <a:gd name="T25" fmla="*/ 0 h 287"/>
                <a:gd name="T26" fmla="*/ 0 w 72"/>
                <a:gd name="T27" fmla="*/ 0 h 287"/>
                <a:gd name="T28" fmla="*/ 0 w 72"/>
                <a:gd name="T29" fmla="*/ 0 h 287"/>
                <a:gd name="T30" fmla="*/ 0 w 72"/>
                <a:gd name="T31" fmla="*/ 0 h 287"/>
                <a:gd name="T32" fmla="*/ 0 w 72"/>
                <a:gd name="T33" fmla="*/ 0 h 287"/>
                <a:gd name="T34" fmla="*/ 0 w 72"/>
                <a:gd name="T35" fmla="*/ 0 h 287"/>
                <a:gd name="T36" fmla="*/ 0 w 72"/>
                <a:gd name="T37" fmla="*/ 0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87"/>
                <a:gd name="T59" fmla="*/ 72 w 72"/>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04" name="Rectangle 714"/>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005" name="Freeform 715"/>
            <p:cNvSpPr>
              <a:spLocks/>
            </p:cNvSpPr>
            <p:nvPr/>
          </p:nvSpPr>
          <p:spPr bwMode="auto">
            <a:xfrm>
              <a:off x="3980" y="3285"/>
              <a:ext cx="39" cy="47"/>
            </a:xfrm>
            <a:custGeom>
              <a:avLst/>
              <a:gdLst>
                <a:gd name="T0" fmla="*/ 0 w 354"/>
                <a:gd name="T1" fmla="*/ 0 h 418"/>
                <a:gd name="T2" fmla="*/ 0 w 354"/>
                <a:gd name="T3" fmla="*/ 0 h 418"/>
                <a:gd name="T4" fmla="*/ 0 w 354"/>
                <a:gd name="T5" fmla="*/ 0 h 418"/>
                <a:gd name="T6" fmla="*/ 0 w 354"/>
                <a:gd name="T7" fmla="*/ 0 h 418"/>
                <a:gd name="T8" fmla="*/ 0 w 354"/>
                <a:gd name="T9" fmla="*/ 0 h 418"/>
                <a:gd name="T10" fmla="*/ 0 w 354"/>
                <a:gd name="T11" fmla="*/ 0 h 418"/>
                <a:gd name="T12" fmla="*/ 0 w 354"/>
                <a:gd name="T13" fmla="*/ 0 h 418"/>
                <a:gd name="T14" fmla="*/ 0 w 354"/>
                <a:gd name="T15" fmla="*/ 0 h 418"/>
                <a:gd name="T16" fmla="*/ 0 w 354"/>
                <a:gd name="T17" fmla="*/ 0 h 418"/>
                <a:gd name="T18" fmla="*/ 0 w 354"/>
                <a:gd name="T19" fmla="*/ 0 h 418"/>
                <a:gd name="T20" fmla="*/ 0 w 354"/>
                <a:gd name="T21" fmla="*/ 0 h 418"/>
                <a:gd name="T22" fmla="*/ 0 w 354"/>
                <a:gd name="T23" fmla="*/ 0 h 418"/>
                <a:gd name="T24" fmla="*/ 0 w 354"/>
                <a:gd name="T25" fmla="*/ 0 h 418"/>
                <a:gd name="T26" fmla="*/ 0 w 354"/>
                <a:gd name="T27" fmla="*/ 0 h 418"/>
                <a:gd name="T28" fmla="*/ 0 w 354"/>
                <a:gd name="T29" fmla="*/ 0 h 418"/>
                <a:gd name="T30" fmla="*/ 0 w 354"/>
                <a:gd name="T31" fmla="*/ 0 h 418"/>
                <a:gd name="T32" fmla="*/ 0 w 354"/>
                <a:gd name="T33" fmla="*/ 0 h 418"/>
                <a:gd name="T34" fmla="*/ 0 w 354"/>
                <a:gd name="T35" fmla="*/ 0 h 418"/>
                <a:gd name="T36" fmla="*/ 0 w 354"/>
                <a:gd name="T37" fmla="*/ 0 h 418"/>
                <a:gd name="T38" fmla="*/ 0 w 354"/>
                <a:gd name="T39" fmla="*/ 0 h 418"/>
                <a:gd name="T40" fmla="*/ 0 w 354"/>
                <a:gd name="T41" fmla="*/ 0 h 418"/>
                <a:gd name="T42" fmla="*/ 0 w 354"/>
                <a:gd name="T43" fmla="*/ 0 h 418"/>
                <a:gd name="T44" fmla="*/ 0 w 354"/>
                <a:gd name="T45" fmla="*/ 0 h 418"/>
                <a:gd name="T46" fmla="*/ 0 w 354"/>
                <a:gd name="T47" fmla="*/ 0 h 418"/>
                <a:gd name="T48" fmla="*/ 0 w 354"/>
                <a:gd name="T49" fmla="*/ 0 h 418"/>
                <a:gd name="T50" fmla="*/ 0 w 354"/>
                <a:gd name="T51" fmla="*/ 0 h 418"/>
                <a:gd name="T52" fmla="*/ 0 w 354"/>
                <a:gd name="T53" fmla="*/ 0 h 418"/>
                <a:gd name="T54" fmla="*/ 0 w 354"/>
                <a:gd name="T55" fmla="*/ 0 h 418"/>
                <a:gd name="T56" fmla="*/ 0 w 354"/>
                <a:gd name="T57" fmla="*/ 0 h 418"/>
                <a:gd name="T58" fmla="*/ 0 w 354"/>
                <a:gd name="T59" fmla="*/ 0 h 418"/>
                <a:gd name="T60" fmla="*/ 0 w 354"/>
                <a:gd name="T61" fmla="*/ 0 h 418"/>
                <a:gd name="T62" fmla="*/ 0 w 354"/>
                <a:gd name="T63" fmla="*/ 0 h 418"/>
                <a:gd name="T64" fmla="*/ 0 w 354"/>
                <a:gd name="T65" fmla="*/ 0 h 418"/>
                <a:gd name="T66" fmla="*/ 0 w 354"/>
                <a:gd name="T67" fmla="*/ 0 h 418"/>
                <a:gd name="T68" fmla="*/ 0 w 354"/>
                <a:gd name="T69" fmla="*/ 0 h 418"/>
                <a:gd name="T70" fmla="*/ 0 w 354"/>
                <a:gd name="T71" fmla="*/ 0 h 418"/>
                <a:gd name="T72" fmla="*/ 0 w 354"/>
                <a:gd name="T73" fmla="*/ 0 h 418"/>
                <a:gd name="T74" fmla="*/ 0 w 354"/>
                <a:gd name="T75" fmla="*/ 0 h 418"/>
                <a:gd name="T76" fmla="*/ 0 w 354"/>
                <a:gd name="T77" fmla="*/ 0 h 418"/>
                <a:gd name="T78" fmla="*/ 0 w 354"/>
                <a:gd name="T79" fmla="*/ 0 h 418"/>
                <a:gd name="T80" fmla="*/ 0 w 354"/>
                <a:gd name="T81" fmla="*/ 0 h 418"/>
                <a:gd name="T82" fmla="*/ 0 w 354"/>
                <a:gd name="T83" fmla="*/ 0 h 418"/>
                <a:gd name="T84" fmla="*/ 0 w 354"/>
                <a:gd name="T85" fmla="*/ 0 h 418"/>
                <a:gd name="T86" fmla="*/ 0 w 354"/>
                <a:gd name="T87" fmla="*/ 0 h 418"/>
                <a:gd name="T88" fmla="*/ 0 w 354"/>
                <a:gd name="T89" fmla="*/ 0 h 418"/>
                <a:gd name="T90" fmla="*/ 0 w 354"/>
                <a:gd name="T91" fmla="*/ 0 h 418"/>
                <a:gd name="T92" fmla="*/ 0 w 354"/>
                <a:gd name="T93" fmla="*/ 0 h 418"/>
                <a:gd name="T94" fmla="*/ 0 w 354"/>
                <a:gd name="T95" fmla="*/ 0 h 418"/>
                <a:gd name="T96" fmla="*/ 0 w 354"/>
                <a:gd name="T97" fmla="*/ 0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4"/>
                <a:gd name="T148" fmla="*/ 0 h 418"/>
                <a:gd name="T149" fmla="*/ 354 w 354"/>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06" name="Freeform 716"/>
            <p:cNvSpPr>
              <a:spLocks/>
            </p:cNvSpPr>
            <p:nvPr/>
          </p:nvSpPr>
          <p:spPr bwMode="auto">
            <a:xfrm>
              <a:off x="3925" y="3320"/>
              <a:ext cx="32" cy="8"/>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07" name="Freeform 717"/>
            <p:cNvSpPr>
              <a:spLocks/>
            </p:cNvSpPr>
            <p:nvPr/>
          </p:nvSpPr>
          <p:spPr bwMode="auto">
            <a:xfrm>
              <a:off x="3925" y="3299"/>
              <a:ext cx="32" cy="9"/>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08" name="Freeform 718"/>
            <p:cNvSpPr>
              <a:spLocks/>
            </p:cNvSpPr>
            <p:nvPr/>
          </p:nvSpPr>
          <p:spPr bwMode="auto">
            <a:xfrm>
              <a:off x="3955" y="3289"/>
              <a:ext cx="52" cy="96"/>
            </a:xfrm>
            <a:custGeom>
              <a:avLst/>
              <a:gdLst>
                <a:gd name="T0" fmla="*/ 0 w 469"/>
                <a:gd name="T1" fmla="*/ 0 h 868"/>
                <a:gd name="T2" fmla="*/ 0 w 469"/>
                <a:gd name="T3" fmla="*/ 0 h 868"/>
                <a:gd name="T4" fmla="*/ 0 w 469"/>
                <a:gd name="T5" fmla="*/ 0 h 868"/>
                <a:gd name="T6" fmla="*/ 0 w 469"/>
                <a:gd name="T7" fmla="*/ 0 h 868"/>
                <a:gd name="T8" fmla="*/ 0 w 469"/>
                <a:gd name="T9" fmla="*/ 0 h 868"/>
                <a:gd name="T10" fmla="*/ 0 w 469"/>
                <a:gd name="T11" fmla="*/ 0 h 868"/>
                <a:gd name="T12" fmla="*/ 0 w 469"/>
                <a:gd name="T13" fmla="*/ 0 h 868"/>
                <a:gd name="T14" fmla="*/ 0 w 469"/>
                <a:gd name="T15" fmla="*/ 0 h 868"/>
                <a:gd name="T16" fmla="*/ 0 w 469"/>
                <a:gd name="T17" fmla="*/ 0 h 868"/>
                <a:gd name="T18" fmla="*/ 0 w 469"/>
                <a:gd name="T19" fmla="*/ 0 h 868"/>
                <a:gd name="T20" fmla="*/ 0 w 469"/>
                <a:gd name="T21" fmla="*/ 0 h 868"/>
                <a:gd name="T22" fmla="*/ 0 w 469"/>
                <a:gd name="T23" fmla="*/ 0 h 868"/>
                <a:gd name="T24" fmla="*/ 0 w 469"/>
                <a:gd name="T25" fmla="*/ 0 h 868"/>
                <a:gd name="T26" fmla="*/ 0 w 469"/>
                <a:gd name="T27" fmla="*/ 0 h 868"/>
                <a:gd name="T28" fmla="*/ 0 w 469"/>
                <a:gd name="T29" fmla="*/ 0 h 868"/>
                <a:gd name="T30" fmla="*/ 0 w 469"/>
                <a:gd name="T31" fmla="*/ 0 h 868"/>
                <a:gd name="T32" fmla="*/ 0 w 469"/>
                <a:gd name="T33" fmla="*/ 0 h 868"/>
                <a:gd name="T34" fmla="*/ 0 w 469"/>
                <a:gd name="T35" fmla="*/ 0 h 8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9"/>
                <a:gd name="T55" fmla="*/ 0 h 868"/>
                <a:gd name="T56" fmla="*/ 469 w 469"/>
                <a:gd name="T57" fmla="*/ 868 h 8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09" name="Freeform 719"/>
            <p:cNvSpPr>
              <a:spLocks/>
            </p:cNvSpPr>
            <p:nvPr/>
          </p:nvSpPr>
          <p:spPr bwMode="auto">
            <a:xfrm>
              <a:off x="3981" y="3267"/>
              <a:ext cx="67" cy="13"/>
            </a:xfrm>
            <a:custGeom>
              <a:avLst/>
              <a:gdLst>
                <a:gd name="T0" fmla="*/ 0 w 604"/>
                <a:gd name="T1" fmla="*/ 0 h 118"/>
                <a:gd name="T2" fmla="*/ 0 w 604"/>
                <a:gd name="T3" fmla="*/ 0 h 118"/>
                <a:gd name="T4" fmla="*/ 0 w 604"/>
                <a:gd name="T5" fmla="*/ 0 h 118"/>
                <a:gd name="T6" fmla="*/ 0 w 604"/>
                <a:gd name="T7" fmla="*/ 0 h 118"/>
                <a:gd name="T8" fmla="*/ 0 w 604"/>
                <a:gd name="T9" fmla="*/ 0 h 118"/>
                <a:gd name="T10" fmla="*/ 0 w 604"/>
                <a:gd name="T11" fmla="*/ 0 h 118"/>
                <a:gd name="T12" fmla="*/ 0 w 604"/>
                <a:gd name="T13" fmla="*/ 0 h 118"/>
                <a:gd name="T14" fmla="*/ 0 w 604"/>
                <a:gd name="T15" fmla="*/ 0 h 118"/>
                <a:gd name="T16" fmla="*/ 0 w 604"/>
                <a:gd name="T17" fmla="*/ 0 h 118"/>
                <a:gd name="T18" fmla="*/ 0 w 604"/>
                <a:gd name="T19" fmla="*/ 0 h 118"/>
                <a:gd name="T20" fmla="*/ 0 w 604"/>
                <a:gd name="T21" fmla="*/ 0 h 118"/>
                <a:gd name="T22" fmla="*/ 0 w 604"/>
                <a:gd name="T23" fmla="*/ 0 h 118"/>
                <a:gd name="T24" fmla="*/ 0 w 604"/>
                <a:gd name="T25" fmla="*/ 0 h 118"/>
                <a:gd name="T26" fmla="*/ 0 w 604"/>
                <a:gd name="T27" fmla="*/ 0 h 118"/>
                <a:gd name="T28" fmla="*/ 0 w 604"/>
                <a:gd name="T29" fmla="*/ 0 h 118"/>
                <a:gd name="T30" fmla="*/ 0 w 604"/>
                <a:gd name="T31" fmla="*/ 0 h 118"/>
                <a:gd name="T32" fmla="*/ 0 w 604"/>
                <a:gd name="T33" fmla="*/ 0 h 118"/>
                <a:gd name="T34" fmla="*/ 0 w 604"/>
                <a:gd name="T35" fmla="*/ 0 h 118"/>
                <a:gd name="T36" fmla="*/ 0 w 604"/>
                <a:gd name="T37" fmla="*/ 0 h 118"/>
                <a:gd name="T38" fmla="*/ 0 w 604"/>
                <a:gd name="T39" fmla="*/ 0 h 118"/>
                <a:gd name="T40" fmla="*/ 0 w 604"/>
                <a:gd name="T41" fmla="*/ 0 h 118"/>
                <a:gd name="T42" fmla="*/ 0 w 604"/>
                <a:gd name="T43" fmla="*/ 0 h 118"/>
                <a:gd name="T44" fmla="*/ 0 w 604"/>
                <a:gd name="T45" fmla="*/ 0 h 118"/>
                <a:gd name="T46" fmla="*/ 0 w 604"/>
                <a:gd name="T47" fmla="*/ 0 h 118"/>
                <a:gd name="T48" fmla="*/ 0 w 604"/>
                <a:gd name="T49" fmla="*/ 0 h 118"/>
                <a:gd name="T50" fmla="*/ 0 w 604"/>
                <a:gd name="T51" fmla="*/ 0 h 118"/>
                <a:gd name="T52" fmla="*/ 0 w 604"/>
                <a:gd name="T53" fmla="*/ 0 h 118"/>
                <a:gd name="T54" fmla="*/ 0 w 604"/>
                <a:gd name="T55" fmla="*/ 0 h 118"/>
                <a:gd name="T56" fmla="*/ 0 w 604"/>
                <a:gd name="T57" fmla="*/ 0 h 118"/>
                <a:gd name="T58" fmla="*/ 0 w 604"/>
                <a:gd name="T59" fmla="*/ 0 h 118"/>
                <a:gd name="T60" fmla="*/ 0 w 604"/>
                <a:gd name="T61" fmla="*/ 0 h 118"/>
                <a:gd name="T62" fmla="*/ 0 w 604"/>
                <a:gd name="T63" fmla="*/ 0 h 118"/>
                <a:gd name="T64" fmla="*/ 0 w 604"/>
                <a:gd name="T65" fmla="*/ 0 h 118"/>
                <a:gd name="T66" fmla="*/ 0 w 604"/>
                <a:gd name="T67" fmla="*/ 0 h 118"/>
                <a:gd name="T68" fmla="*/ 0 w 604"/>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4"/>
                <a:gd name="T106" fmla="*/ 0 h 118"/>
                <a:gd name="T107" fmla="*/ 604 w 604"/>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10" name="Freeform 720"/>
            <p:cNvSpPr>
              <a:spLocks/>
            </p:cNvSpPr>
            <p:nvPr/>
          </p:nvSpPr>
          <p:spPr bwMode="auto">
            <a:xfrm>
              <a:off x="3942" y="3387"/>
              <a:ext cx="113" cy="38"/>
            </a:xfrm>
            <a:custGeom>
              <a:avLst/>
              <a:gdLst>
                <a:gd name="T0" fmla="*/ 0 w 1017"/>
                <a:gd name="T1" fmla="*/ 0 h 337"/>
                <a:gd name="T2" fmla="*/ 0 w 1017"/>
                <a:gd name="T3" fmla="*/ 0 h 337"/>
                <a:gd name="T4" fmla="*/ 0 w 1017"/>
                <a:gd name="T5" fmla="*/ 0 h 337"/>
                <a:gd name="T6" fmla="*/ 0 w 1017"/>
                <a:gd name="T7" fmla="*/ 0 h 337"/>
                <a:gd name="T8" fmla="*/ 0 w 1017"/>
                <a:gd name="T9" fmla="*/ 0 h 337"/>
                <a:gd name="T10" fmla="*/ 0 w 1017"/>
                <a:gd name="T11" fmla="*/ 0 h 337"/>
                <a:gd name="T12" fmla="*/ 0 w 1017"/>
                <a:gd name="T13" fmla="*/ 0 h 337"/>
                <a:gd name="T14" fmla="*/ 0 w 1017"/>
                <a:gd name="T15" fmla="*/ 0 h 337"/>
                <a:gd name="T16" fmla="*/ 0 w 1017"/>
                <a:gd name="T17" fmla="*/ 0 h 337"/>
                <a:gd name="T18" fmla="*/ 0 w 1017"/>
                <a:gd name="T19" fmla="*/ 0 h 337"/>
                <a:gd name="T20" fmla="*/ 0 w 1017"/>
                <a:gd name="T21" fmla="*/ 0 h 337"/>
                <a:gd name="T22" fmla="*/ 0 w 1017"/>
                <a:gd name="T23" fmla="*/ 0 h 337"/>
                <a:gd name="T24" fmla="*/ 0 w 1017"/>
                <a:gd name="T25" fmla="*/ 0 h 337"/>
                <a:gd name="T26" fmla="*/ 0 w 1017"/>
                <a:gd name="T27" fmla="*/ 0 h 337"/>
                <a:gd name="T28" fmla="*/ 0 w 1017"/>
                <a:gd name="T29" fmla="*/ 0 h 337"/>
                <a:gd name="T30" fmla="*/ 0 w 1017"/>
                <a:gd name="T31" fmla="*/ 0 h 337"/>
                <a:gd name="T32" fmla="*/ 0 w 1017"/>
                <a:gd name="T33" fmla="*/ 0 h 337"/>
                <a:gd name="T34" fmla="*/ 0 w 1017"/>
                <a:gd name="T35" fmla="*/ 0 h 337"/>
                <a:gd name="T36" fmla="*/ 0 w 1017"/>
                <a:gd name="T37" fmla="*/ 0 h 337"/>
                <a:gd name="T38" fmla="*/ 0 w 1017"/>
                <a:gd name="T39" fmla="*/ 0 h 337"/>
                <a:gd name="T40" fmla="*/ 0 w 1017"/>
                <a:gd name="T41" fmla="*/ 0 h 337"/>
                <a:gd name="T42" fmla="*/ 0 w 1017"/>
                <a:gd name="T43" fmla="*/ 0 h 337"/>
                <a:gd name="T44" fmla="*/ 0 w 1017"/>
                <a:gd name="T45" fmla="*/ 0 h 337"/>
                <a:gd name="T46" fmla="*/ 0 w 1017"/>
                <a:gd name="T47" fmla="*/ 0 h 337"/>
                <a:gd name="T48" fmla="*/ 0 w 1017"/>
                <a:gd name="T49" fmla="*/ 0 h 337"/>
                <a:gd name="T50" fmla="*/ 0 w 1017"/>
                <a:gd name="T51" fmla="*/ 0 h 337"/>
                <a:gd name="T52" fmla="*/ 0 w 1017"/>
                <a:gd name="T53" fmla="*/ 0 h 337"/>
                <a:gd name="T54" fmla="*/ 0 w 1017"/>
                <a:gd name="T55" fmla="*/ 0 h 337"/>
                <a:gd name="T56" fmla="*/ 0 w 1017"/>
                <a:gd name="T57" fmla="*/ 0 h 337"/>
                <a:gd name="T58" fmla="*/ 0 w 1017"/>
                <a:gd name="T59" fmla="*/ 0 h 337"/>
                <a:gd name="T60" fmla="*/ 0 w 1017"/>
                <a:gd name="T61" fmla="*/ 0 h 337"/>
                <a:gd name="T62" fmla="*/ 0 w 1017"/>
                <a:gd name="T63" fmla="*/ 0 h 337"/>
                <a:gd name="T64" fmla="*/ 0 w 1017"/>
                <a:gd name="T65" fmla="*/ 0 h 337"/>
                <a:gd name="T66" fmla="*/ 0 w 1017"/>
                <a:gd name="T67" fmla="*/ 0 h 337"/>
                <a:gd name="T68" fmla="*/ 0 w 1017"/>
                <a:gd name="T69" fmla="*/ 0 h 337"/>
                <a:gd name="T70" fmla="*/ 0 w 1017"/>
                <a:gd name="T71" fmla="*/ 0 h 337"/>
                <a:gd name="T72" fmla="*/ 0 w 1017"/>
                <a:gd name="T73" fmla="*/ 0 h 337"/>
                <a:gd name="T74" fmla="*/ 0 w 1017"/>
                <a:gd name="T75" fmla="*/ 0 h 337"/>
                <a:gd name="T76" fmla="*/ 0 w 1017"/>
                <a:gd name="T77" fmla="*/ 0 h 3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7"/>
                <a:gd name="T118" fmla="*/ 0 h 337"/>
                <a:gd name="T119" fmla="*/ 1017 w 1017"/>
                <a:gd name="T120" fmla="*/ 337 h 3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11" name="Freeform 721"/>
            <p:cNvSpPr>
              <a:spLocks/>
            </p:cNvSpPr>
            <p:nvPr/>
          </p:nvSpPr>
          <p:spPr bwMode="auto">
            <a:xfrm>
              <a:off x="3918" y="3397"/>
              <a:ext cx="116" cy="34"/>
            </a:xfrm>
            <a:custGeom>
              <a:avLst/>
              <a:gdLst>
                <a:gd name="T0" fmla="*/ 0 w 1036"/>
                <a:gd name="T1" fmla="*/ 0 h 303"/>
                <a:gd name="T2" fmla="*/ 0 w 1036"/>
                <a:gd name="T3" fmla="*/ 0 h 303"/>
                <a:gd name="T4" fmla="*/ 0 w 1036"/>
                <a:gd name="T5" fmla="*/ 0 h 303"/>
                <a:gd name="T6" fmla="*/ 0 w 1036"/>
                <a:gd name="T7" fmla="*/ 0 h 303"/>
                <a:gd name="T8" fmla="*/ 0 w 1036"/>
                <a:gd name="T9" fmla="*/ 0 h 303"/>
                <a:gd name="T10" fmla="*/ 0 60000 65536"/>
                <a:gd name="T11" fmla="*/ 0 60000 65536"/>
                <a:gd name="T12" fmla="*/ 0 60000 65536"/>
                <a:gd name="T13" fmla="*/ 0 60000 65536"/>
                <a:gd name="T14" fmla="*/ 0 60000 65536"/>
                <a:gd name="T15" fmla="*/ 0 w 1036"/>
                <a:gd name="T16" fmla="*/ 0 h 303"/>
                <a:gd name="T17" fmla="*/ 1036 w 1036"/>
                <a:gd name="T18" fmla="*/ 303 h 303"/>
              </a:gdLst>
              <a:ahLst/>
              <a:cxnLst>
                <a:cxn ang="T10">
                  <a:pos x="T0" y="T1"/>
                </a:cxn>
                <a:cxn ang="T11">
                  <a:pos x="T2" y="T3"/>
                </a:cxn>
                <a:cxn ang="T12">
                  <a:pos x="T4" y="T5"/>
                </a:cxn>
                <a:cxn ang="T13">
                  <a:pos x="T6" y="T7"/>
                </a:cxn>
                <a:cxn ang="T14">
                  <a:pos x="T8" y="T9"/>
                </a:cxn>
              </a:cxnLst>
              <a:rect l="T15" t="T16" r="T17" b="T18"/>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12" name="Freeform 722"/>
            <p:cNvSpPr>
              <a:spLocks/>
            </p:cNvSpPr>
            <p:nvPr/>
          </p:nvSpPr>
          <p:spPr bwMode="auto">
            <a:xfrm>
              <a:off x="3938" y="3393"/>
              <a:ext cx="113" cy="30"/>
            </a:xfrm>
            <a:custGeom>
              <a:avLst/>
              <a:gdLst>
                <a:gd name="T0" fmla="*/ 0 w 1023"/>
                <a:gd name="T1" fmla="*/ 0 h 270"/>
                <a:gd name="T2" fmla="*/ 0 w 1023"/>
                <a:gd name="T3" fmla="*/ 0 h 270"/>
                <a:gd name="T4" fmla="*/ 0 w 1023"/>
                <a:gd name="T5" fmla="*/ 0 h 270"/>
                <a:gd name="T6" fmla="*/ 0 w 1023"/>
                <a:gd name="T7" fmla="*/ 0 h 270"/>
                <a:gd name="T8" fmla="*/ 0 w 1023"/>
                <a:gd name="T9" fmla="*/ 0 h 270"/>
                <a:gd name="T10" fmla="*/ 0 60000 65536"/>
                <a:gd name="T11" fmla="*/ 0 60000 65536"/>
                <a:gd name="T12" fmla="*/ 0 60000 65536"/>
                <a:gd name="T13" fmla="*/ 0 60000 65536"/>
                <a:gd name="T14" fmla="*/ 0 60000 65536"/>
                <a:gd name="T15" fmla="*/ 0 w 1023"/>
                <a:gd name="T16" fmla="*/ 0 h 270"/>
                <a:gd name="T17" fmla="*/ 1023 w 1023"/>
                <a:gd name="T18" fmla="*/ 270 h 270"/>
              </a:gdLst>
              <a:ahLst/>
              <a:cxnLst>
                <a:cxn ang="T10">
                  <a:pos x="T0" y="T1"/>
                </a:cxn>
                <a:cxn ang="T11">
                  <a:pos x="T2" y="T3"/>
                </a:cxn>
                <a:cxn ang="T12">
                  <a:pos x="T4" y="T5"/>
                </a:cxn>
                <a:cxn ang="T13">
                  <a:pos x="T6" y="T7"/>
                </a:cxn>
                <a:cxn ang="T14">
                  <a:pos x="T8" y="T9"/>
                </a:cxn>
              </a:cxnLst>
              <a:rect l="T15" t="T16" r="T17" b="T18"/>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13" name="Freeform 723"/>
            <p:cNvSpPr>
              <a:spLocks/>
            </p:cNvSpPr>
            <p:nvPr/>
          </p:nvSpPr>
          <p:spPr bwMode="auto">
            <a:xfrm>
              <a:off x="3929" y="3394"/>
              <a:ext cx="114" cy="33"/>
            </a:xfrm>
            <a:custGeom>
              <a:avLst/>
              <a:gdLst>
                <a:gd name="T0" fmla="*/ 0 w 1028"/>
                <a:gd name="T1" fmla="*/ 0 h 299"/>
                <a:gd name="T2" fmla="*/ 0 w 1028"/>
                <a:gd name="T3" fmla="*/ 0 h 299"/>
                <a:gd name="T4" fmla="*/ 0 w 1028"/>
                <a:gd name="T5" fmla="*/ 0 h 299"/>
                <a:gd name="T6" fmla="*/ 0 w 1028"/>
                <a:gd name="T7" fmla="*/ 0 h 299"/>
                <a:gd name="T8" fmla="*/ 0 w 1028"/>
                <a:gd name="T9" fmla="*/ 0 h 299"/>
                <a:gd name="T10" fmla="*/ 0 60000 65536"/>
                <a:gd name="T11" fmla="*/ 0 60000 65536"/>
                <a:gd name="T12" fmla="*/ 0 60000 65536"/>
                <a:gd name="T13" fmla="*/ 0 60000 65536"/>
                <a:gd name="T14" fmla="*/ 0 60000 65536"/>
                <a:gd name="T15" fmla="*/ 0 w 1028"/>
                <a:gd name="T16" fmla="*/ 0 h 299"/>
                <a:gd name="T17" fmla="*/ 1028 w 1028"/>
                <a:gd name="T18" fmla="*/ 299 h 299"/>
              </a:gdLst>
              <a:ahLst/>
              <a:cxnLst>
                <a:cxn ang="T10">
                  <a:pos x="T0" y="T1"/>
                </a:cxn>
                <a:cxn ang="T11">
                  <a:pos x="T2" y="T3"/>
                </a:cxn>
                <a:cxn ang="T12">
                  <a:pos x="T4" y="T5"/>
                </a:cxn>
                <a:cxn ang="T13">
                  <a:pos x="T6" y="T7"/>
                </a:cxn>
                <a:cxn ang="T14">
                  <a:pos x="T8" y="T9"/>
                </a:cxn>
              </a:cxnLst>
              <a:rect l="T15" t="T16" r="T17" b="T18"/>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7785" name="Group 724"/>
          <p:cNvGrpSpPr>
            <a:grpSpLocks/>
          </p:cNvGrpSpPr>
          <p:nvPr/>
        </p:nvGrpSpPr>
        <p:grpSpPr bwMode="auto">
          <a:xfrm>
            <a:off x="5424488" y="4926013"/>
            <a:ext cx="338137" cy="282575"/>
            <a:chOff x="3899" y="3264"/>
            <a:chExt cx="213" cy="178"/>
          </a:xfrm>
        </p:grpSpPr>
        <p:sp>
          <p:nvSpPr>
            <p:cNvPr id="27936" name="Freeform 725"/>
            <p:cNvSpPr>
              <a:spLocks/>
            </p:cNvSpPr>
            <p:nvPr/>
          </p:nvSpPr>
          <p:spPr bwMode="auto">
            <a:xfrm>
              <a:off x="3899" y="3264"/>
              <a:ext cx="213" cy="178"/>
            </a:xfrm>
            <a:custGeom>
              <a:avLst/>
              <a:gdLst>
                <a:gd name="T0" fmla="*/ 0 w 1913"/>
                <a:gd name="T1" fmla="*/ 0 h 1606"/>
                <a:gd name="T2" fmla="*/ 0 w 1913"/>
                <a:gd name="T3" fmla="*/ 0 h 1606"/>
                <a:gd name="T4" fmla="*/ 0 w 1913"/>
                <a:gd name="T5" fmla="*/ 0 h 1606"/>
                <a:gd name="T6" fmla="*/ 0 w 1913"/>
                <a:gd name="T7" fmla="*/ 0 h 1606"/>
                <a:gd name="T8" fmla="*/ 0 w 1913"/>
                <a:gd name="T9" fmla="*/ 0 h 1606"/>
                <a:gd name="T10" fmla="*/ 0 w 1913"/>
                <a:gd name="T11" fmla="*/ 0 h 1606"/>
                <a:gd name="T12" fmla="*/ 0 w 1913"/>
                <a:gd name="T13" fmla="*/ 0 h 1606"/>
                <a:gd name="T14" fmla="*/ 0 w 1913"/>
                <a:gd name="T15" fmla="*/ 0 h 1606"/>
                <a:gd name="T16" fmla="*/ 0 w 1913"/>
                <a:gd name="T17" fmla="*/ 0 h 1606"/>
                <a:gd name="T18" fmla="*/ 0 w 1913"/>
                <a:gd name="T19" fmla="*/ 0 h 1606"/>
                <a:gd name="T20" fmla="*/ 0 w 1913"/>
                <a:gd name="T21" fmla="*/ 0 h 1606"/>
                <a:gd name="T22" fmla="*/ 0 w 1913"/>
                <a:gd name="T23" fmla="*/ 0 h 1606"/>
                <a:gd name="T24" fmla="*/ 0 w 1913"/>
                <a:gd name="T25" fmla="*/ 0 h 1606"/>
                <a:gd name="T26" fmla="*/ 0 w 1913"/>
                <a:gd name="T27" fmla="*/ 0 h 1606"/>
                <a:gd name="T28" fmla="*/ 0 w 1913"/>
                <a:gd name="T29" fmla="*/ 0 h 1606"/>
                <a:gd name="T30" fmla="*/ 0 w 1913"/>
                <a:gd name="T31" fmla="*/ 0 h 1606"/>
                <a:gd name="T32" fmla="*/ 0 w 1913"/>
                <a:gd name="T33" fmla="*/ 0 h 1606"/>
                <a:gd name="T34" fmla="*/ 0 w 1913"/>
                <a:gd name="T35" fmla="*/ 0 h 1606"/>
                <a:gd name="T36" fmla="*/ 0 w 1913"/>
                <a:gd name="T37" fmla="*/ 0 h 1606"/>
                <a:gd name="T38" fmla="*/ 0 w 1913"/>
                <a:gd name="T39" fmla="*/ 0 h 1606"/>
                <a:gd name="T40" fmla="*/ 0 w 1913"/>
                <a:gd name="T41" fmla="*/ 0 h 1606"/>
                <a:gd name="T42" fmla="*/ 0 w 1913"/>
                <a:gd name="T43" fmla="*/ 0 h 1606"/>
                <a:gd name="T44" fmla="*/ 0 w 1913"/>
                <a:gd name="T45" fmla="*/ 0 h 1606"/>
                <a:gd name="T46" fmla="*/ 0 w 1913"/>
                <a:gd name="T47" fmla="*/ 0 h 1606"/>
                <a:gd name="T48" fmla="*/ 0 w 1913"/>
                <a:gd name="T49" fmla="*/ 0 h 1606"/>
                <a:gd name="T50" fmla="*/ 0 w 1913"/>
                <a:gd name="T51" fmla="*/ 0 h 1606"/>
                <a:gd name="T52" fmla="*/ 0 w 1913"/>
                <a:gd name="T53" fmla="*/ 0 h 1606"/>
                <a:gd name="T54" fmla="*/ 0 w 1913"/>
                <a:gd name="T55" fmla="*/ 0 h 1606"/>
                <a:gd name="T56" fmla="*/ 0 w 1913"/>
                <a:gd name="T57" fmla="*/ 0 h 1606"/>
                <a:gd name="T58" fmla="*/ 0 w 1913"/>
                <a:gd name="T59" fmla="*/ 0 h 1606"/>
                <a:gd name="T60" fmla="*/ 0 w 1913"/>
                <a:gd name="T61" fmla="*/ 0 h 1606"/>
                <a:gd name="T62" fmla="*/ 0 w 1913"/>
                <a:gd name="T63" fmla="*/ 0 h 1606"/>
                <a:gd name="T64" fmla="*/ 0 w 1913"/>
                <a:gd name="T65" fmla="*/ 0 h 1606"/>
                <a:gd name="T66" fmla="*/ 0 w 1913"/>
                <a:gd name="T67" fmla="*/ 0 h 1606"/>
                <a:gd name="T68" fmla="*/ 0 w 1913"/>
                <a:gd name="T69" fmla="*/ 0 h 1606"/>
                <a:gd name="T70" fmla="*/ 0 w 1913"/>
                <a:gd name="T71" fmla="*/ 0 h 1606"/>
                <a:gd name="T72" fmla="*/ 0 w 1913"/>
                <a:gd name="T73" fmla="*/ 0 h 1606"/>
                <a:gd name="T74" fmla="*/ 0 w 1913"/>
                <a:gd name="T75" fmla="*/ 0 h 1606"/>
                <a:gd name="T76" fmla="*/ 0 w 1913"/>
                <a:gd name="T77" fmla="*/ 0 h 16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3"/>
                <a:gd name="T118" fmla="*/ 0 h 1606"/>
                <a:gd name="T119" fmla="*/ 1913 w 1913"/>
                <a:gd name="T120" fmla="*/ 1606 h 16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37" name="Freeform 726"/>
            <p:cNvSpPr>
              <a:spLocks/>
            </p:cNvSpPr>
            <p:nvPr/>
          </p:nvSpPr>
          <p:spPr bwMode="auto">
            <a:xfrm>
              <a:off x="3977" y="3278"/>
              <a:ext cx="68" cy="78"/>
            </a:xfrm>
            <a:custGeom>
              <a:avLst/>
              <a:gdLst>
                <a:gd name="T0" fmla="*/ 0 w 614"/>
                <a:gd name="T1" fmla="*/ 0 h 697"/>
                <a:gd name="T2" fmla="*/ 0 w 614"/>
                <a:gd name="T3" fmla="*/ 0 h 697"/>
                <a:gd name="T4" fmla="*/ 0 w 614"/>
                <a:gd name="T5" fmla="*/ 0 h 697"/>
                <a:gd name="T6" fmla="*/ 0 w 614"/>
                <a:gd name="T7" fmla="*/ 0 h 697"/>
                <a:gd name="T8" fmla="*/ 0 w 614"/>
                <a:gd name="T9" fmla="*/ 0 h 697"/>
                <a:gd name="T10" fmla="*/ 0 w 614"/>
                <a:gd name="T11" fmla="*/ 0 h 697"/>
                <a:gd name="T12" fmla="*/ 0 w 614"/>
                <a:gd name="T13" fmla="*/ 0 h 697"/>
                <a:gd name="T14" fmla="*/ 0 w 614"/>
                <a:gd name="T15" fmla="*/ 0 h 697"/>
                <a:gd name="T16" fmla="*/ 0 w 614"/>
                <a:gd name="T17" fmla="*/ 0 h 697"/>
                <a:gd name="T18" fmla="*/ 0 w 614"/>
                <a:gd name="T19" fmla="*/ 0 h 697"/>
                <a:gd name="T20" fmla="*/ 0 w 614"/>
                <a:gd name="T21" fmla="*/ 0 h 697"/>
                <a:gd name="T22" fmla="*/ 0 w 614"/>
                <a:gd name="T23" fmla="*/ 0 h 697"/>
                <a:gd name="T24" fmla="*/ 0 w 614"/>
                <a:gd name="T25" fmla="*/ 0 h 697"/>
                <a:gd name="T26" fmla="*/ 0 w 614"/>
                <a:gd name="T27" fmla="*/ 0 h 697"/>
                <a:gd name="T28" fmla="*/ 0 w 614"/>
                <a:gd name="T29" fmla="*/ 0 h 697"/>
                <a:gd name="T30" fmla="*/ 0 w 614"/>
                <a:gd name="T31" fmla="*/ 0 h 697"/>
                <a:gd name="T32" fmla="*/ 0 w 614"/>
                <a:gd name="T33" fmla="*/ 0 h 697"/>
                <a:gd name="T34" fmla="*/ 0 w 614"/>
                <a:gd name="T35" fmla="*/ 0 h 697"/>
                <a:gd name="T36" fmla="*/ 0 w 614"/>
                <a:gd name="T37" fmla="*/ 0 h 697"/>
                <a:gd name="T38" fmla="*/ 0 w 614"/>
                <a:gd name="T39" fmla="*/ 0 h 697"/>
                <a:gd name="T40" fmla="*/ 0 w 614"/>
                <a:gd name="T41" fmla="*/ 0 h 697"/>
                <a:gd name="T42" fmla="*/ 0 w 614"/>
                <a:gd name="T43" fmla="*/ 0 h 697"/>
                <a:gd name="T44" fmla="*/ 0 w 614"/>
                <a:gd name="T45" fmla="*/ 0 h 697"/>
                <a:gd name="T46" fmla="*/ 0 w 614"/>
                <a:gd name="T47" fmla="*/ 0 h 697"/>
                <a:gd name="T48" fmla="*/ 0 w 614"/>
                <a:gd name="T49" fmla="*/ 0 h 697"/>
                <a:gd name="T50" fmla="*/ 0 w 614"/>
                <a:gd name="T51" fmla="*/ 0 h 697"/>
                <a:gd name="T52" fmla="*/ 0 w 614"/>
                <a:gd name="T53" fmla="*/ 0 h 697"/>
                <a:gd name="T54" fmla="*/ 0 w 614"/>
                <a:gd name="T55" fmla="*/ 0 h 697"/>
                <a:gd name="T56" fmla="*/ 0 w 614"/>
                <a:gd name="T57" fmla="*/ 0 h 697"/>
                <a:gd name="T58" fmla="*/ 0 w 614"/>
                <a:gd name="T59" fmla="*/ 0 h 697"/>
                <a:gd name="T60" fmla="*/ 0 w 614"/>
                <a:gd name="T61" fmla="*/ 0 h 697"/>
                <a:gd name="T62" fmla="*/ 0 w 614"/>
                <a:gd name="T63" fmla="*/ 0 h 697"/>
                <a:gd name="T64" fmla="*/ 0 w 614"/>
                <a:gd name="T65" fmla="*/ 0 h 697"/>
                <a:gd name="T66" fmla="*/ 0 w 614"/>
                <a:gd name="T67" fmla="*/ 0 h 697"/>
                <a:gd name="T68" fmla="*/ 0 w 614"/>
                <a:gd name="T69" fmla="*/ 0 h 697"/>
                <a:gd name="T70" fmla="*/ 0 w 614"/>
                <a:gd name="T71" fmla="*/ 0 h 697"/>
                <a:gd name="T72" fmla="*/ 0 w 614"/>
                <a:gd name="T73" fmla="*/ 0 h 697"/>
                <a:gd name="T74" fmla="*/ 0 w 614"/>
                <a:gd name="T75" fmla="*/ 0 h 697"/>
                <a:gd name="T76" fmla="*/ 0 w 614"/>
                <a:gd name="T77" fmla="*/ 0 h 697"/>
                <a:gd name="T78" fmla="*/ 0 w 614"/>
                <a:gd name="T79" fmla="*/ 0 h 697"/>
                <a:gd name="T80" fmla="*/ 0 w 614"/>
                <a:gd name="T81" fmla="*/ 0 h 697"/>
                <a:gd name="T82" fmla="*/ 0 w 614"/>
                <a:gd name="T83" fmla="*/ 0 h 697"/>
                <a:gd name="T84" fmla="*/ 0 w 614"/>
                <a:gd name="T85" fmla="*/ 0 h 697"/>
                <a:gd name="T86" fmla="*/ 0 w 614"/>
                <a:gd name="T87" fmla="*/ 0 h 697"/>
                <a:gd name="T88" fmla="*/ 0 w 614"/>
                <a:gd name="T89" fmla="*/ 0 h 697"/>
                <a:gd name="T90" fmla="*/ 0 w 614"/>
                <a:gd name="T91" fmla="*/ 0 h 697"/>
                <a:gd name="T92" fmla="*/ 0 w 614"/>
                <a:gd name="T93" fmla="*/ 0 h 697"/>
                <a:gd name="T94" fmla="*/ 0 w 614"/>
                <a:gd name="T95" fmla="*/ 0 h 697"/>
                <a:gd name="T96" fmla="*/ 0 w 614"/>
                <a:gd name="T97" fmla="*/ 0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4"/>
                <a:gd name="T148" fmla="*/ 0 h 697"/>
                <a:gd name="T149" fmla="*/ 614 w 614"/>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38" name="Freeform 727"/>
            <p:cNvSpPr>
              <a:spLocks/>
            </p:cNvSpPr>
            <p:nvPr/>
          </p:nvSpPr>
          <p:spPr bwMode="auto">
            <a:xfrm>
              <a:off x="3984" y="3299"/>
              <a:ext cx="113" cy="77"/>
            </a:xfrm>
            <a:custGeom>
              <a:avLst/>
              <a:gdLst>
                <a:gd name="T0" fmla="*/ 0 w 1014"/>
                <a:gd name="T1" fmla="*/ 0 h 693"/>
                <a:gd name="T2" fmla="*/ 0 w 1014"/>
                <a:gd name="T3" fmla="*/ 0 h 693"/>
                <a:gd name="T4" fmla="*/ 0 w 1014"/>
                <a:gd name="T5" fmla="*/ 0 h 693"/>
                <a:gd name="T6" fmla="*/ 0 w 1014"/>
                <a:gd name="T7" fmla="*/ 0 h 693"/>
                <a:gd name="T8" fmla="*/ 0 w 1014"/>
                <a:gd name="T9" fmla="*/ 0 h 693"/>
                <a:gd name="T10" fmla="*/ 0 w 1014"/>
                <a:gd name="T11" fmla="*/ 0 h 693"/>
                <a:gd name="T12" fmla="*/ 0 w 1014"/>
                <a:gd name="T13" fmla="*/ 0 h 693"/>
                <a:gd name="T14" fmla="*/ 0 w 1014"/>
                <a:gd name="T15" fmla="*/ 0 h 693"/>
                <a:gd name="T16" fmla="*/ 0 w 1014"/>
                <a:gd name="T17" fmla="*/ 0 h 693"/>
                <a:gd name="T18" fmla="*/ 0 w 1014"/>
                <a:gd name="T19" fmla="*/ 0 h 693"/>
                <a:gd name="T20" fmla="*/ 0 w 1014"/>
                <a:gd name="T21" fmla="*/ 0 h 693"/>
                <a:gd name="T22" fmla="*/ 0 w 1014"/>
                <a:gd name="T23" fmla="*/ 0 h 693"/>
                <a:gd name="T24" fmla="*/ 0 w 1014"/>
                <a:gd name="T25" fmla="*/ 0 h 693"/>
                <a:gd name="T26" fmla="*/ 0 w 1014"/>
                <a:gd name="T27" fmla="*/ 0 h 693"/>
                <a:gd name="T28" fmla="*/ 0 w 1014"/>
                <a:gd name="T29" fmla="*/ 0 h 693"/>
                <a:gd name="T30" fmla="*/ 0 w 1014"/>
                <a:gd name="T31" fmla="*/ 0 h 693"/>
                <a:gd name="T32" fmla="*/ 0 w 1014"/>
                <a:gd name="T33" fmla="*/ 0 h 693"/>
                <a:gd name="T34" fmla="*/ 0 w 1014"/>
                <a:gd name="T35" fmla="*/ 0 h 693"/>
                <a:gd name="T36" fmla="*/ 0 w 1014"/>
                <a:gd name="T37" fmla="*/ 0 h 693"/>
                <a:gd name="T38" fmla="*/ 0 w 1014"/>
                <a:gd name="T39" fmla="*/ 0 h 693"/>
                <a:gd name="T40" fmla="*/ 0 w 1014"/>
                <a:gd name="T41" fmla="*/ 0 h 693"/>
                <a:gd name="T42" fmla="*/ 0 w 1014"/>
                <a:gd name="T43" fmla="*/ 0 h 693"/>
                <a:gd name="T44" fmla="*/ 0 w 1014"/>
                <a:gd name="T45" fmla="*/ 0 h 693"/>
                <a:gd name="T46" fmla="*/ 0 w 1014"/>
                <a:gd name="T47" fmla="*/ 0 h 693"/>
                <a:gd name="T48" fmla="*/ 0 w 1014"/>
                <a:gd name="T49" fmla="*/ 0 h 693"/>
                <a:gd name="T50" fmla="*/ 0 w 1014"/>
                <a:gd name="T51" fmla="*/ 0 h 693"/>
                <a:gd name="T52" fmla="*/ 0 w 1014"/>
                <a:gd name="T53" fmla="*/ 0 h 693"/>
                <a:gd name="T54" fmla="*/ 0 w 1014"/>
                <a:gd name="T55" fmla="*/ 0 h 693"/>
                <a:gd name="T56" fmla="*/ 0 w 1014"/>
                <a:gd name="T57" fmla="*/ 0 h 693"/>
                <a:gd name="T58" fmla="*/ 0 w 1014"/>
                <a:gd name="T59" fmla="*/ 0 h 693"/>
                <a:gd name="T60" fmla="*/ 0 w 1014"/>
                <a:gd name="T61" fmla="*/ 0 h 693"/>
                <a:gd name="T62" fmla="*/ 0 w 1014"/>
                <a:gd name="T63" fmla="*/ 0 h 693"/>
                <a:gd name="T64" fmla="*/ 0 w 1014"/>
                <a:gd name="T65" fmla="*/ 0 h 693"/>
                <a:gd name="T66" fmla="*/ 0 w 1014"/>
                <a:gd name="T67" fmla="*/ 0 h 693"/>
                <a:gd name="T68" fmla="*/ 0 w 1014"/>
                <a:gd name="T69" fmla="*/ 0 h 693"/>
                <a:gd name="T70" fmla="*/ 0 w 1014"/>
                <a:gd name="T71" fmla="*/ 0 h 693"/>
                <a:gd name="T72" fmla="*/ 0 w 1014"/>
                <a:gd name="T73" fmla="*/ 0 h 693"/>
                <a:gd name="T74" fmla="*/ 0 w 1014"/>
                <a:gd name="T75" fmla="*/ 0 h 693"/>
                <a:gd name="T76" fmla="*/ 0 w 1014"/>
                <a:gd name="T77" fmla="*/ 0 h 693"/>
                <a:gd name="T78" fmla="*/ 0 w 1014"/>
                <a:gd name="T79" fmla="*/ 0 h 693"/>
                <a:gd name="T80" fmla="*/ 0 w 1014"/>
                <a:gd name="T81" fmla="*/ 0 h 693"/>
                <a:gd name="T82" fmla="*/ 0 w 1014"/>
                <a:gd name="T83" fmla="*/ 0 h 693"/>
                <a:gd name="T84" fmla="*/ 0 w 1014"/>
                <a:gd name="T85" fmla="*/ 0 h 693"/>
                <a:gd name="T86" fmla="*/ 0 w 1014"/>
                <a:gd name="T87" fmla="*/ 0 h 693"/>
                <a:gd name="T88" fmla="*/ 0 w 1014"/>
                <a:gd name="T89" fmla="*/ 0 h 693"/>
                <a:gd name="T90" fmla="*/ 0 w 1014"/>
                <a:gd name="T91" fmla="*/ 0 h 693"/>
                <a:gd name="T92" fmla="*/ 0 w 1014"/>
                <a:gd name="T93" fmla="*/ 0 h 693"/>
                <a:gd name="T94" fmla="*/ 0 w 1014"/>
                <a:gd name="T95" fmla="*/ 0 h 693"/>
                <a:gd name="T96" fmla="*/ 0 w 1014"/>
                <a:gd name="T97" fmla="*/ 0 h 693"/>
                <a:gd name="T98" fmla="*/ 0 w 1014"/>
                <a:gd name="T99" fmla="*/ 0 h 693"/>
                <a:gd name="T100" fmla="*/ 0 w 1014"/>
                <a:gd name="T101" fmla="*/ 0 h 693"/>
                <a:gd name="T102" fmla="*/ 0 w 1014"/>
                <a:gd name="T103" fmla="*/ 0 h 693"/>
                <a:gd name="T104" fmla="*/ 0 w 1014"/>
                <a:gd name="T105" fmla="*/ 0 h 693"/>
                <a:gd name="T106" fmla="*/ 0 w 1014"/>
                <a:gd name="T107" fmla="*/ 0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4"/>
                <a:gd name="T163" fmla="*/ 0 h 693"/>
                <a:gd name="T164" fmla="*/ 1014 w 1014"/>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39" name="Freeform 728"/>
            <p:cNvSpPr>
              <a:spLocks/>
            </p:cNvSpPr>
            <p:nvPr/>
          </p:nvSpPr>
          <p:spPr bwMode="auto">
            <a:xfrm>
              <a:off x="3970" y="3375"/>
              <a:ext cx="83" cy="27"/>
            </a:xfrm>
            <a:custGeom>
              <a:avLst/>
              <a:gdLst>
                <a:gd name="T0" fmla="*/ 0 w 745"/>
                <a:gd name="T1" fmla="*/ 0 h 240"/>
                <a:gd name="T2" fmla="*/ 0 w 745"/>
                <a:gd name="T3" fmla="*/ 0 h 240"/>
                <a:gd name="T4" fmla="*/ 0 w 745"/>
                <a:gd name="T5" fmla="*/ 0 h 240"/>
                <a:gd name="T6" fmla="*/ 0 w 745"/>
                <a:gd name="T7" fmla="*/ 0 h 240"/>
                <a:gd name="T8" fmla="*/ 0 w 745"/>
                <a:gd name="T9" fmla="*/ 0 h 240"/>
                <a:gd name="T10" fmla="*/ 0 60000 65536"/>
                <a:gd name="T11" fmla="*/ 0 60000 65536"/>
                <a:gd name="T12" fmla="*/ 0 60000 65536"/>
                <a:gd name="T13" fmla="*/ 0 60000 65536"/>
                <a:gd name="T14" fmla="*/ 0 60000 65536"/>
                <a:gd name="T15" fmla="*/ 0 w 745"/>
                <a:gd name="T16" fmla="*/ 0 h 240"/>
                <a:gd name="T17" fmla="*/ 745 w 745"/>
                <a:gd name="T18" fmla="*/ 240 h 240"/>
              </a:gdLst>
              <a:ahLst/>
              <a:cxnLst>
                <a:cxn ang="T10">
                  <a:pos x="T0" y="T1"/>
                </a:cxn>
                <a:cxn ang="T11">
                  <a:pos x="T2" y="T3"/>
                </a:cxn>
                <a:cxn ang="T12">
                  <a:pos x="T4" y="T5"/>
                </a:cxn>
                <a:cxn ang="T13">
                  <a:pos x="T6" y="T7"/>
                </a:cxn>
                <a:cxn ang="T14">
                  <a:pos x="T8" y="T9"/>
                </a:cxn>
              </a:cxnLst>
              <a:rect l="T15" t="T16" r="T17" b="T18"/>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40" name="Freeform 729"/>
            <p:cNvSpPr>
              <a:spLocks/>
            </p:cNvSpPr>
            <p:nvPr/>
          </p:nvSpPr>
          <p:spPr bwMode="auto">
            <a:xfrm>
              <a:off x="4011" y="3384"/>
              <a:ext cx="36" cy="12"/>
            </a:xfrm>
            <a:custGeom>
              <a:avLst/>
              <a:gdLst>
                <a:gd name="T0" fmla="*/ 0 w 319"/>
                <a:gd name="T1" fmla="*/ 0 h 109"/>
                <a:gd name="T2" fmla="*/ 0 w 319"/>
                <a:gd name="T3" fmla="*/ 0 h 109"/>
                <a:gd name="T4" fmla="*/ 0 w 319"/>
                <a:gd name="T5" fmla="*/ 0 h 109"/>
                <a:gd name="T6" fmla="*/ 0 w 319"/>
                <a:gd name="T7" fmla="*/ 0 h 109"/>
                <a:gd name="T8" fmla="*/ 0 w 319"/>
                <a:gd name="T9" fmla="*/ 0 h 109"/>
                <a:gd name="T10" fmla="*/ 0 60000 65536"/>
                <a:gd name="T11" fmla="*/ 0 60000 65536"/>
                <a:gd name="T12" fmla="*/ 0 60000 65536"/>
                <a:gd name="T13" fmla="*/ 0 60000 65536"/>
                <a:gd name="T14" fmla="*/ 0 60000 65536"/>
                <a:gd name="T15" fmla="*/ 0 w 319"/>
                <a:gd name="T16" fmla="*/ 0 h 109"/>
                <a:gd name="T17" fmla="*/ 319 w 319"/>
                <a:gd name="T18" fmla="*/ 109 h 109"/>
              </a:gdLst>
              <a:ahLst/>
              <a:cxnLst>
                <a:cxn ang="T10">
                  <a:pos x="T0" y="T1"/>
                </a:cxn>
                <a:cxn ang="T11">
                  <a:pos x="T2" y="T3"/>
                </a:cxn>
                <a:cxn ang="T12">
                  <a:pos x="T4" y="T5"/>
                </a:cxn>
                <a:cxn ang="T13">
                  <a:pos x="T6" y="T7"/>
                </a:cxn>
                <a:cxn ang="T14">
                  <a:pos x="T8" y="T9"/>
                </a:cxn>
              </a:cxnLst>
              <a:rect l="T15" t="T16" r="T17" b="T18"/>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41" name="Freeform 730"/>
            <p:cNvSpPr>
              <a:spLocks/>
            </p:cNvSpPr>
            <p:nvPr/>
          </p:nvSpPr>
          <p:spPr bwMode="auto">
            <a:xfrm>
              <a:off x="3975" y="3378"/>
              <a:ext cx="24" cy="9"/>
            </a:xfrm>
            <a:custGeom>
              <a:avLst/>
              <a:gdLst>
                <a:gd name="T0" fmla="*/ 0 w 213"/>
                <a:gd name="T1" fmla="*/ 0 h 81"/>
                <a:gd name="T2" fmla="*/ 0 w 213"/>
                <a:gd name="T3" fmla="*/ 0 h 81"/>
                <a:gd name="T4" fmla="*/ 0 w 213"/>
                <a:gd name="T5" fmla="*/ 0 h 81"/>
                <a:gd name="T6" fmla="*/ 0 w 213"/>
                <a:gd name="T7" fmla="*/ 0 h 81"/>
                <a:gd name="T8" fmla="*/ 0 w 213"/>
                <a:gd name="T9" fmla="*/ 0 h 81"/>
                <a:gd name="T10" fmla="*/ 0 60000 65536"/>
                <a:gd name="T11" fmla="*/ 0 60000 65536"/>
                <a:gd name="T12" fmla="*/ 0 60000 65536"/>
                <a:gd name="T13" fmla="*/ 0 60000 65536"/>
                <a:gd name="T14" fmla="*/ 0 60000 65536"/>
                <a:gd name="T15" fmla="*/ 0 w 213"/>
                <a:gd name="T16" fmla="*/ 0 h 81"/>
                <a:gd name="T17" fmla="*/ 213 w 213"/>
                <a:gd name="T18" fmla="*/ 81 h 81"/>
              </a:gdLst>
              <a:ahLst/>
              <a:cxnLst>
                <a:cxn ang="T10">
                  <a:pos x="T0" y="T1"/>
                </a:cxn>
                <a:cxn ang="T11">
                  <a:pos x="T2" y="T3"/>
                </a:cxn>
                <a:cxn ang="T12">
                  <a:pos x="T4" y="T5"/>
                </a:cxn>
                <a:cxn ang="T13">
                  <a:pos x="T6" y="T7"/>
                </a:cxn>
                <a:cxn ang="T14">
                  <a:pos x="T8" y="T9"/>
                </a:cxn>
              </a:cxnLst>
              <a:rect l="T15" t="T16" r="T17" b="T18"/>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42" name="Freeform 731"/>
            <p:cNvSpPr>
              <a:spLocks/>
            </p:cNvSpPr>
            <p:nvPr/>
          </p:nvSpPr>
          <p:spPr bwMode="auto">
            <a:xfrm>
              <a:off x="3916" y="3386"/>
              <a:ext cx="139" cy="47"/>
            </a:xfrm>
            <a:custGeom>
              <a:avLst/>
              <a:gdLst>
                <a:gd name="T0" fmla="*/ 0 w 1254"/>
                <a:gd name="T1" fmla="*/ 0 h 415"/>
                <a:gd name="T2" fmla="*/ 0 w 1254"/>
                <a:gd name="T3" fmla="*/ 0 h 415"/>
                <a:gd name="T4" fmla="*/ 0 w 1254"/>
                <a:gd name="T5" fmla="*/ 0 h 415"/>
                <a:gd name="T6" fmla="*/ 0 w 1254"/>
                <a:gd name="T7" fmla="*/ 0 h 415"/>
                <a:gd name="T8" fmla="*/ 0 w 1254"/>
                <a:gd name="T9" fmla="*/ 0 h 415"/>
                <a:gd name="T10" fmla="*/ 0 w 1254"/>
                <a:gd name="T11" fmla="*/ 0 h 415"/>
                <a:gd name="T12" fmla="*/ 0 w 1254"/>
                <a:gd name="T13" fmla="*/ 0 h 415"/>
                <a:gd name="T14" fmla="*/ 0 w 1254"/>
                <a:gd name="T15" fmla="*/ 0 h 415"/>
                <a:gd name="T16" fmla="*/ 0 w 1254"/>
                <a:gd name="T17" fmla="*/ 0 h 415"/>
                <a:gd name="T18" fmla="*/ 0 w 1254"/>
                <a:gd name="T19" fmla="*/ 0 h 415"/>
                <a:gd name="T20" fmla="*/ 0 w 1254"/>
                <a:gd name="T21" fmla="*/ 0 h 415"/>
                <a:gd name="T22" fmla="*/ 0 w 1254"/>
                <a:gd name="T23" fmla="*/ 0 h 415"/>
                <a:gd name="T24" fmla="*/ 0 w 1254"/>
                <a:gd name="T25" fmla="*/ 0 h 415"/>
                <a:gd name="T26" fmla="*/ 0 w 1254"/>
                <a:gd name="T27" fmla="*/ 0 h 415"/>
                <a:gd name="T28" fmla="*/ 0 w 1254"/>
                <a:gd name="T29" fmla="*/ 0 h 415"/>
                <a:gd name="T30" fmla="*/ 0 w 1254"/>
                <a:gd name="T31" fmla="*/ 0 h 415"/>
                <a:gd name="T32" fmla="*/ 0 w 1254"/>
                <a:gd name="T33" fmla="*/ 0 h 415"/>
                <a:gd name="T34" fmla="*/ 0 w 1254"/>
                <a:gd name="T35" fmla="*/ 0 h 415"/>
                <a:gd name="T36" fmla="*/ 0 w 1254"/>
                <a:gd name="T37" fmla="*/ 0 h 415"/>
                <a:gd name="T38" fmla="*/ 0 w 1254"/>
                <a:gd name="T39" fmla="*/ 0 h 415"/>
                <a:gd name="T40" fmla="*/ 0 w 1254"/>
                <a:gd name="T41" fmla="*/ 0 h 415"/>
                <a:gd name="T42" fmla="*/ 0 w 1254"/>
                <a:gd name="T43" fmla="*/ 0 h 415"/>
                <a:gd name="T44" fmla="*/ 0 w 1254"/>
                <a:gd name="T45" fmla="*/ 0 h 415"/>
                <a:gd name="T46" fmla="*/ 0 w 1254"/>
                <a:gd name="T47" fmla="*/ 0 h 415"/>
                <a:gd name="T48" fmla="*/ 0 w 1254"/>
                <a:gd name="T49" fmla="*/ 0 h 415"/>
                <a:gd name="T50" fmla="*/ 0 w 1254"/>
                <a:gd name="T51" fmla="*/ 0 h 415"/>
                <a:gd name="T52" fmla="*/ 0 w 1254"/>
                <a:gd name="T53" fmla="*/ 0 h 415"/>
                <a:gd name="T54" fmla="*/ 0 w 1254"/>
                <a:gd name="T55" fmla="*/ 0 h 415"/>
                <a:gd name="T56" fmla="*/ 0 w 1254"/>
                <a:gd name="T57" fmla="*/ 0 h 415"/>
                <a:gd name="T58" fmla="*/ 0 w 1254"/>
                <a:gd name="T59" fmla="*/ 0 h 415"/>
                <a:gd name="T60" fmla="*/ 0 w 1254"/>
                <a:gd name="T61" fmla="*/ 0 h 415"/>
                <a:gd name="T62" fmla="*/ 0 w 1254"/>
                <a:gd name="T63" fmla="*/ 0 h 415"/>
                <a:gd name="T64" fmla="*/ 0 w 1254"/>
                <a:gd name="T65" fmla="*/ 0 h 415"/>
                <a:gd name="T66" fmla="*/ 0 w 1254"/>
                <a:gd name="T67" fmla="*/ 0 h 415"/>
                <a:gd name="T68" fmla="*/ 0 w 1254"/>
                <a:gd name="T69" fmla="*/ 0 h 4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4"/>
                <a:gd name="T106" fmla="*/ 0 h 415"/>
                <a:gd name="T107" fmla="*/ 1254 w 1254"/>
                <a:gd name="T108" fmla="*/ 415 h 4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43" name="Freeform 732"/>
            <p:cNvSpPr>
              <a:spLocks/>
            </p:cNvSpPr>
            <p:nvPr/>
          </p:nvSpPr>
          <p:spPr bwMode="auto">
            <a:xfrm>
              <a:off x="4055" y="3381"/>
              <a:ext cx="49" cy="22"/>
            </a:xfrm>
            <a:custGeom>
              <a:avLst/>
              <a:gdLst>
                <a:gd name="T0" fmla="*/ 0 w 447"/>
                <a:gd name="T1" fmla="*/ 0 h 198"/>
                <a:gd name="T2" fmla="*/ 0 w 447"/>
                <a:gd name="T3" fmla="*/ 0 h 198"/>
                <a:gd name="T4" fmla="*/ 0 w 447"/>
                <a:gd name="T5" fmla="*/ 0 h 198"/>
                <a:gd name="T6" fmla="*/ 0 w 447"/>
                <a:gd name="T7" fmla="*/ 0 h 198"/>
                <a:gd name="T8" fmla="*/ 0 w 447"/>
                <a:gd name="T9" fmla="*/ 0 h 198"/>
                <a:gd name="T10" fmla="*/ 0 w 447"/>
                <a:gd name="T11" fmla="*/ 0 h 198"/>
                <a:gd name="T12" fmla="*/ 0 60000 65536"/>
                <a:gd name="T13" fmla="*/ 0 60000 65536"/>
                <a:gd name="T14" fmla="*/ 0 60000 65536"/>
                <a:gd name="T15" fmla="*/ 0 60000 65536"/>
                <a:gd name="T16" fmla="*/ 0 60000 65536"/>
                <a:gd name="T17" fmla="*/ 0 60000 65536"/>
                <a:gd name="T18" fmla="*/ 0 w 447"/>
                <a:gd name="T19" fmla="*/ 0 h 198"/>
                <a:gd name="T20" fmla="*/ 447 w 447"/>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44" name="Freeform 733"/>
            <p:cNvSpPr>
              <a:spLocks/>
            </p:cNvSpPr>
            <p:nvPr/>
          </p:nvSpPr>
          <p:spPr bwMode="auto">
            <a:xfrm>
              <a:off x="3926" y="3287"/>
              <a:ext cx="27" cy="105"/>
            </a:xfrm>
            <a:custGeom>
              <a:avLst/>
              <a:gdLst>
                <a:gd name="T0" fmla="*/ 0 w 238"/>
                <a:gd name="T1" fmla="*/ 0 h 947"/>
                <a:gd name="T2" fmla="*/ 0 w 238"/>
                <a:gd name="T3" fmla="*/ 0 h 947"/>
                <a:gd name="T4" fmla="*/ 0 w 238"/>
                <a:gd name="T5" fmla="*/ 0 h 947"/>
                <a:gd name="T6" fmla="*/ 0 w 238"/>
                <a:gd name="T7" fmla="*/ 0 h 947"/>
                <a:gd name="T8" fmla="*/ 0 w 238"/>
                <a:gd name="T9" fmla="*/ 0 h 947"/>
                <a:gd name="T10" fmla="*/ 0 w 238"/>
                <a:gd name="T11" fmla="*/ 0 h 947"/>
                <a:gd name="T12" fmla="*/ 0 w 238"/>
                <a:gd name="T13" fmla="*/ 0 h 947"/>
                <a:gd name="T14" fmla="*/ 0 w 238"/>
                <a:gd name="T15" fmla="*/ 0 h 947"/>
                <a:gd name="T16" fmla="*/ 0 w 238"/>
                <a:gd name="T17" fmla="*/ 0 h 947"/>
                <a:gd name="T18" fmla="*/ 0 w 238"/>
                <a:gd name="T19" fmla="*/ 0 h 947"/>
                <a:gd name="T20" fmla="*/ 0 w 238"/>
                <a:gd name="T21" fmla="*/ 0 h 947"/>
                <a:gd name="T22" fmla="*/ 0 w 238"/>
                <a:gd name="T23" fmla="*/ 0 h 947"/>
                <a:gd name="T24" fmla="*/ 0 w 238"/>
                <a:gd name="T25" fmla="*/ 0 h 947"/>
                <a:gd name="T26" fmla="*/ 0 w 238"/>
                <a:gd name="T27" fmla="*/ 0 h 947"/>
                <a:gd name="T28" fmla="*/ 0 w 238"/>
                <a:gd name="T29" fmla="*/ 0 h 947"/>
                <a:gd name="T30" fmla="*/ 0 w 238"/>
                <a:gd name="T31" fmla="*/ 0 h 947"/>
                <a:gd name="T32" fmla="*/ 0 w 238"/>
                <a:gd name="T33" fmla="*/ 0 h 947"/>
                <a:gd name="T34" fmla="*/ 0 w 238"/>
                <a:gd name="T35" fmla="*/ 0 h 947"/>
                <a:gd name="T36" fmla="*/ 0 w 238"/>
                <a:gd name="T37" fmla="*/ 0 h 947"/>
                <a:gd name="T38" fmla="*/ 0 w 238"/>
                <a:gd name="T39" fmla="*/ 0 h 947"/>
                <a:gd name="T40" fmla="*/ 0 w 238"/>
                <a:gd name="T41" fmla="*/ 0 h 947"/>
                <a:gd name="T42" fmla="*/ 0 w 238"/>
                <a:gd name="T43" fmla="*/ 0 h 947"/>
                <a:gd name="T44" fmla="*/ 0 w 238"/>
                <a:gd name="T45" fmla="*/ 0 h 947"/>
                <a:gd name="T46" fmla="*/ 0 w 238"/>
                <a:gd name="T47" fmla="*/ 0 h 947"/>
                <a:gd name="T48" fmla="*/ 0 w 238"/>
                <a:gd name="T49" fmla="*/ 0 h 947"/>
                <a:gd name="T50" fmla="*/ 0 w 238"/>
                <a:gd name="T51" fmla="*/ 0 h 947"/>
                <a:gd name="T52" fmla="*/ 0 w 238"/>
                <a:gd name="T53" fmla="*/ 0 h 947"/>
                <a:gd name="T54" fmla="*/ 0 w 238"/>
                <a:gd name="T55" fmla="*/ 0 h 947"/>
                <a:gd name="T56" fmla="*/ 0 w 238"/>
                <a:gd name="T57" fmla="*/ 0 h 947"/>
                <a:gd name="T58" fmla="*/ 0 w 238"/>
                <a:gd name="T59" fmla="*/ 0 h 947"/>
                <a:gd name="T60" fmla="*/ 0 w 238"/>
                <a:gd name="T61" fmla="*/ 0 h 947"/>
                <a:gd name="T62" fmla="*/ 0 w 238"/>
                <a:gd name="T63" fmla="*/ 0 h 947"/>
                <a:gd name="T64" fmla="*/ 0 w 238"/>
                <a:gd name="T65" fmla="*/ 0 h 947"/>
                <a:gd name="T66" fmla="*/ 0 w 238"/>
                <a:gd name="T67" fmla="*/ 0 h 947"/>
                <a:gd name="T68" fmla="*/ 0 w 238"/>
                <a:gd name="T69" fmla="*/ 0 h 9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947"/>
                <a:gd name="T107" fmla="*/ 238 w 238"/>
                <a:gd name="T108" fmla="*/ 947 h 9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45" name="Freeform 734"/>
            <p:cNvSpPr>
              <a:spLocks/>
            </p:cNvSpPr>
            <p:nvPr/>
          </p:nvSpPr>
          <p:spPr bwMode="auto">
            <a:xfrm>
              <a:off x="3927" y="3288"/>
              <a:ext cx="23" cy="89"/>
            </a:xfrm>
            <a:custGeom>
              <a:avLst/>
              <a:gdLst>
                <a:gd name="T0" fmla="*/ 0 w 203"/>
                <a:gd name="T1" fmla="*/ 0 h 799"/>
                <a:gd name="T2" fmla="*/ 0 w 203"/>
                <a:gd name="T3" fmla="*/ 0 h 799"/>
                <a:gd name="T4" fmla="*/ 0 w 203"/>
                <a:gd name="T5" fmla="*/ 0 h 799"/>
                <a:gd name="T6" fmla="*/ 0 w 203"/>
                <a:gd name="T7" fmla="*/ 0 h 799"/>
                <a:gd name="T8" fmla="*/ 0 w 203"/>
                <a:gd name="T9" fmla="*/ 0 h 799"/>
                <a:gd name="T10" fmla="*/ 0 w 203"/>
                <a:gd name="T11" fmla="*/ 0 h 799"/>
                <a:gd name="T12" fmla="*/ 0 w 203"/>
                <a:gd name="T13" fmla="*/ 0 h 799"/>
                <a:gd name="T14" fmla="*/ 0 w 203"/>
                <a:gd name="T15" fmla="*/ 0 h 799"/>
                <a:gd name="T16" fmla="*/ 0 w 203"/>
                <a:gd name="T17" fmla="*/ 0 h 799"/>
                <a:gd name="T18" fmla="*/ 0 w 203"/>
                <a:gd name="T19" fmla="*/ 0 h 799"/>
                <a:gd name="T20" fmla="*/ 0 w 203"/>
                <a:gd name="T21" fmla="*/ 0 h 799"/>
                <a:gd name="T22" fmla="*/ 0 w 203"/>
                <a:gd name="T23" fmla="*/ 0 h 799"/>
                <a:gd name="T24" fmla="*/ 0 w 203"/>
                <a:gd name="T25" fmla="*/ 0 h 799"/>
                <a:gd name="T26" fmla="*/ 0 w 203"/>
                <a:gd name="T27" fmla="*/ 0 h 799"/>
                <a:gd name="T28" fmla="*/ 0 w 203"/>
                <a:gd name="T29" fmla="*/ 0 h 799"/>
                <a:gd name="T30" fmla="*/ 0 w 203"/>
                <a:gd name="T31" fmla="*/ 0 h 799"/>
                <a:gd name="T32" fmla="*/ 0 w 203"/>
                <a:gd name="T33" fmla="*/ 0 h 799"/>
                <a:gd name="T34" fmla="*/ 0 w 203"/>
                <a:gd name="T35" fmla="*/ 0 h 799"/>
                <a:gd name="T36" fmla="*/ 0 w 203"/>
                <a:gd name="T37" fmla="*/ 0 h 799"/>
                <a:gd name="T38" fmla="*/ 0 w 203"/>
                <a:gd name="T39" fmla="*/ 0 h 799"/>
                <a:gd name="T40" fmla="*/ 0 w 203"/>
                <a:gd name="T41" fmla="*/ 0 h 799"/>
                <a:gd name="T42" fmla="*/ 0 w 203"/>
                <a:gd name="T43" fmla="*/ 0 h 799"/>
                <a:gd name="T44" fmla="*/ 0 w 203"/>
                <a:gd name="T45" fmla="*/ 0 h 799"/>
                <a:gd name="T46" fmla="*/ 0 w 203"/>
                <a:gd name="T47" fmla="*/ 0 h 799"/>
                <a:gd name="T48" fmla="*/ 0 w 203"/>
                <a:gd name="T49" fmla="*/ 0 h 799"/>
                <a:gd name="T50" fmla="*/ 0 w 203"/>
                <a:gd name="T51" fmla="*/ 0 h 799"/>
                <a:gd name="T52" fmla="*/ 0 w 203"/>
                <a:gd name="T53" fmla="*/ 0 h 799"/>
                <a:gd name="T54" fmla="*/ 0 w 203"/>
                <a:gd name="T55" fmla="*/ 0 h 799"/>
                <a:gd name="T56" fmla="*/ 0 w 203"/>
                <a:gd name="T57" fmla="*/ 0 h 799"/>
                <a:gd name="T58" fmla="*/ 0 w 203"/>
                <a:gd name="T59" fmla="*/ 0 h 799"/>
                <a:gd name="T60" fmla="*/ 0 w 203"/>
                <a:gd name="T61" fmla="*/ 0 h 799"/>
                <a:gd name="T62" fmla="*/ 0 w 203"/>
                <a:gd name="T63" fmla="*/ 0 h 799"/>
                <a:gd name="T64" fmla="*/ 0 w 203"/>
                <a:gd name="T65" fmla="*/ 0 h 799"/>
                <a:gd name="T66" fmla="*/ 0 w 203"/>
                <a:gd name="T67" fmla="*/ 0 h 799"/>
                <a:gd name="T68" fmla="*/ 0 w 20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799"/>
                <a:gd name="T107" fmla="*/ 203 w 20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46" name="Freeform 735"/>
            <p:cNvSpPr>
              <a:spLocks/>
            </p:cNvSpPr>
            <p:nvPr/>
          </p:nvSpPr>
          <p:spPr bwMode="auto">
            <a:xfrm>
              <a:off x="3928" y="3289"/>
              <a:ext cx="19" cy="72"/>
            </a:xfrm>
            <a:custGeom>
              <a:avLst/>
              <a:gdLst>
                <a:gd name="T0" fmla="*/ 0 w 171"/>
                <a:gd name="T1" fmla="*/ 0 h 650"/>
                <a:gd name="T2" fmla="*/ 0 w 171"/>
                <a:gd name="T3" fmla="*/ 0 h 650"/>
                <a:gd name="T4" fmla="*/ 0 w 171"/>
                <a:gd name="T5" fmla="*/ 0 h 650"/>
                <a:gd name="T6" fmla="*/ 0 w 171"/>
                <a:gd name="T7" fmla="*/ 0 h 650"/>
                <a:gd name="T8" fmla="*/ 0 w 171"/>
                <a:gd name="T9" fmla="*/ 0 h 650"/>
                <a:gd name="T10" fmla="*/ 0 w 171"/>
                <a:gd name="T11" fmla="*/ 0 h 650"/>
                <a:gd name="T12" fmla="*/ 0 w 171"/>
                <a:gd name="T13" fmla="*/ 0 h 650"/>
                <a:gd name="T14" fmla="*/ 0 w 171"/>
                <a:gd name="T15" fmla="*/ 0 h 650"/>
                <a:gd name="T16" fmla="*/ 0 w 171"/>
                <a:gd name="T17" fmla="*/ 0 h 650"/>
                <a:gd name="T18" fmla="*/ 0 w 171"/>
                <a:gd name="T19" fmla="*/ 0 h 650"/>
                <a:gd name="T20" fmla="*/ 0 w 171"/>
                <a:gd name="T21" fmla="*/ 0 h 650"/>
                <a:gd name="T22" fmla="*/ 0 w 171"/>
                <a:gd name="T23" fmla="*/ 0 h 650"/>
                <a:gd name="T24" fmla="*/ 0 w 171"/>
                <a:gd name="T25" fmla="*/ 0 h 650"/>
                <a:gd name="T26" fmla="*/ 0 w 171"/>
                <a:gd name="T27" fmla="*/ 0 h 650"/>
                <a:gd name="T28" fmla="*/ 0 w 171"/>
                <a:gd name="T29" fmla="*/ 0 h 650"/>
                <a:gd name="T30" fmla="*/ 0 w 171"/>
                <a:gd name="T31" fmla="*/ 0 h 650"/>
                <a:gd name="T32" fmla="*/ 0 w 171"/>
                <a:gd name="T33" fmla="*/ 0 h 650"/>
                <a:gd name="T34" fmla="*/ 0 w 171"/>
                <a:gd name="T35" fmla="*/ 0 h 650"/>
                <a:gd name="T36" fmla="*/ 0 w 171"/>
                <a:gd name="T37" fmla="*/ 0 h 650"/>
                <a:gd name="T38" fmla="*/ 0 w 171"/>
                <a:gd name="T39" fmla="*/ 0 h 650"/>
                <a:gd name="T40" fmla="*/ 0 w 171"/>
                <a:gd name="T41" fmla="*/ 0 h 650"/>
                <a:gd name="T42" fmla="*/ 0 w 171"/>
                <a:gd name="T43" fmla="*/ 0 h 650"/>
                <a:gd name="T44" fmla="*/ 0 w 171"/>
                <a:gd name="T45" fmla="*/ 0 h 650"/>
                <a:gd name="T46" fmla="*/ 0 w 171"/>
                <a:gd name="T47" fmla="*/ 0 h 650"/>
                <a:gd name="T48" fmla="*/ 0 w 171"/>
                <a:gd name="T49" fmla="*/ 0 h 650"/>
                <a:gd name="T50" fmla="*/ 0 w 171"/>
                <a:gd name="T51" fmla="*/ 0 h 650"/>
                <a:gd name="T52" fmla="*/ 0 w 171"/>
                <a:gd name="T53" fmla="*/ 0 h 650"/>
                <a:gd name="T54" fmla="*/ 0 w 171"/>
                <a:gd name="T55" fmla="*/ 0 h 650"/>
                <a:gd name="T56" fmla="*/ 0 w 171"/>
                <a:gd name="T57" fmla="*/ 0 h 650"/>
                <a:gd name="T58" fmla="*/ 0 w 171"/>
                <a:gd name="T59" fmla="*/ 0 h 650"/>
                <a:gd name="T60" fmla="*/ 0 w 171"/>
                <a:gd name="T61" fmla="*/ 0 h 650"/>
                <a:gd name="T62" fmla="*/ 0 w 171"/>
                <a:gd name="T63" fmla="*/ 0 h 650"/>
                <a:gd name="T64" fmla="*/ 0 w 171"/>
                <a:gd name="T65" fmla="*/ 0 h 650"/>
                <a:gd name="T66" fmla="*/ 0 w 171"/>
                <a:gd name="T67" fmla="*/ 0 h 650"/>
                <a:gd name="T68" fmla="*/ 0 w 171"/>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650"/>
                <a:gd name="T107" fmla="*/ 171 w 171"/>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47" name="Freeform 736"/>
            <p:cNvSpPr>
              <a:spLocks/>
            </p:cNvSpPr>
            <p:nvPr/>
          </p:nvSpPr>
          <p:spPr bwMode="auto">
            <a:xfrm>
              <a:off x="3929" y="3289"/>
              <a:ext cx="15" cy="56"/>
            </a:xfrm>
            <a:custGeom>
              <a:avLst/>
              <a:gdLst>
                <a:gd name="T0" fmla="*/ 0 w 138"/>
                <a:gd name="T1" fmla="*/ 0 h 502"/>
                <a:gd name="T2" fmla="*/ 0 w 138"/>
                <a:gd name="T3" fmla="*/ 0 h 502"/>
                <a:gd name="T4" fmla="*/ 0 w 138"/>
                <a:gd name="T5" fmla="*/ 0 h 502"/>
                <a:gd name="T6" fmla="*/ 0 w 138"/>
                <a:gd name="T7" fmla="*/ 0 h 502"/>
                <a:gd name="T8" fmla="*/ 0 w 138"/>
                <a:gd name="T9" fmla="*/ 0 h 502"/>
                <a:gd name="T10" fmla="*/ 0 w 138"/>
                <a:gd name="T11" fmla="*/ 0 h 502"/>
                <a:gd name="T12" fmla="*/ 0 w 138"/>
                <a:gd name="T13" fmla="*/ 0 h 502"/>
                <a:gd name="T14" fmla="*/ 0 w 138"/>
                <a:gd name="T15" fmla="*/ 0 h 502"/>
                <a:gd name="T16" fmla="*/ 0 w 138"/>
                <a:gd name="T17" fmla="*/ 0 h 502"/>
                <a:gd name="T18" fmla="*/ 0 w 138"/>
                <a:gd name="T19" fmla="*/ 0 h 502"/>
                <a:gd name="T20" fmla="*/ 0 w 138"/>
                <a:gd name="T21" fmla="*/ 0 h 502"/>
                <a:gd name="T22" fmla="*/ 0 w 138"/>
                <a:gd name="T23" fmla="*/ 0 h 502"/>
                <a:gd name="T24" fmla="*/ 0 w 138"/>
                <a:gd name="T25" fmla="*/ 0 h 502"/>
                <a:gd name="T26" fmla="*/ 0 w 138"/>
                <a:gd name="T27" fmla="*/ 0 h 502"/>
                <a:gd name="T28" fmla="*/ 0 w 138"/>
                <a:gd name="T29" fmla="*/ 0 h 502"/>
                <a:gd name="T30" fmla="*/ 0 w 138"/>
                <a:gd name="T31" fmla="*/ 0 h 502"/>
                <a:gd name="T32" fmla="*/ 0 w 138"/>
                <a:gd name="T33" fmla="*/ 0 h 502"/>
                <a:gd name="T34" fmla="*/ 0 w 138"/>
                <a:gd name="T35" fmla="*/ 0 h 502"/>
                <a:gd name="T36" fmla="*/ 0 w 13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502"/>
                <a:gd name="T59" fmla="*/ 138 w 13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48" name="Freeform 737"/>
            <p:cNvSpPr>
              <a:spLocks/>
            </p:cNvSpPr>
            <p:nvPr/>
          </p:nvSpPr>
          <p:spPr bwMode="auto">
            <a:xfrm>
              <a:off x="3929" y="3290"/>
              <a:ext cx="12" cy="40"/>
            </a:xfrm>
            <a:custGeom>
              <a:avLst/>
              <a:gdLst>
                <a:gd name="T0" fmla="*/ 0 w 104"/>
                <a:gd name="T1" fmla="*/ 0 h 353"/>
                <a:gd name="T2" fmla="*/ 0 w 104"/>
                <a:gd name="T3" fmla="*/ 0 h 353"/>
                <a:gd name="T4" fmla="*/ 0 w 104"/>
                <a:gd name="T5" fmla="*/ 0 h 353"/>
                <a:gd name="T6" fmla="*/ 0 w 104"/>
                <a:gd name="T7" fmla="*/ 0 h 353"/>
                <a:gd name="T8" fmla="*/ 0 w 104"/>
                <a:gd name="T9" fmla="*/ 0 h 353"/>
                <a:gd name="T10" fmla="*/ 0 w 104"/>
                <a:gd name="T11" fmla="*/ 0 h 353"/>
                <a:gd name="T12" fmla="*/ 0 w 104"/>
                <a:gd name="T13" fmla="*/ 0 h 353"/>
                <a:gd name="T14" fmla="*/ 0 w 104"/>
                <a:gd name="T15" fmla="*/ 0 h 353"/>
                <a:gd name="T16" fmla="*/ 0 w 104"/>
                <a:gd name="T17" fmla="*/ 0 h 353"/>
                <a:gd name="T18" fmla="*/ 0 w 104"/>
                <a:gd name="T19" fmla="*/ 0 h 353"/>
                <a:gd name="T20" fmla="*/ 0 w 104"/>
                <a:gd name="T21" fmla="*/ 0 h 353"/>
                <a:gd name="T22" fmla="*/ 0 w 104"/>
                <a:gd name="T23" fmla="*/ 0 h 353"/>
                <a:gd name="T24" fmla="*/ 0 w 104"/>
                <a:gd name="T25" fmla="*/ 0 h 353"/>
                <a:gd name="T26" fmla="*/ 0 w 104"/>
                <a:gd name="T27" fmla="*/ 0 h 353"/>
                <a:gd name="T28" fmla="*/ 0 w 104"/>
                <a:gd name="T29" fmla="*/ 0 h 353"/>
                <a:gd name="T30" fmla="*/ 0 w 104"/>
                <a:gd name="T31" fmla="*/ 0 h 353"/>
                <a:gd name="T32" fmla="*/ 0 w 104"/>
                <a:gd name="T33" fmla="*/ 0 h 353"/>
                <a:gd name="T34" fmla="*/ 0 w 104"/>
                <a:gd name="T35" fmla="*/ 0 h 353"/>
                <a:gd name="T36" fmla="*/ 0 w 104"/>
                <a:gd name="T37" fmla="*/ 0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353"/>
                <a:gd name="T59" fmla="*/ 104 w 104"/>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49" name="Freeform 738"/>
            <p:cNvSpPr>
              <a:spLocks/>
            </p:cNvSpPr>
            <p:nvPr/>
          </p:nvSpPr>
          <p:spPr bwMode="auto">
            <a:xfrm>
              <a:off x="3930" y="3291"/>
              <a:ext cx="8" cy="23"/>
            </a:xfrm>
            <a:custGeom>
              <a:avLst/>
              <a:gdLst>
                <a:gd name="T0" fmla="*/ 0 w 72"/>
                <a:gd name="T1" fmla="*/ 0 h 204"/>
                <a:gd name="T2" fmla="*/ 0 w 72"/>
                <a:gd name="T3" fmla="*/ 0 h 204"/>
                <a:gd name="T4" fmla="*/ 0 w 72"/>
                <a:gd name="T5" fmla="*/ 0 h 204"/>
                <a:gd name="T6" fmla="*/ 0 w 72"/>
                <a:gd name="T7" fmla="*/ 0 h 204"/>
                <a:gd name="T8" fmla="*/ 0 w 72"/>
                <a:gd name="T9" fmla="*/ 0 h 204"/>
                <a:gd name="T10" fmla="*/ 0 w 72"/>
                <a:gd name="T11" fmla="*/ 0 h 204"/>
                <a:gd name="T12" fmla="*/ 0 w 72"/>
                <a:gd name="T13" fmla="*/ 0 h 204"/>
                <a:gd name="T14" fmla="*/ 0 w 72"/>
                <a:gd name="T15" fmla="*/ 0 h 204"/>
                <a:gd name="T16" fmla="*/ 0 w 72"/>
                <a:gd name="T17" fmla="*/ 0 h 204"/>
                <a:gd name="T18" fmla="*/ 0 w 72"/>
                <a:gd name="T19" fmla="*/ 0 h 204"/>
                <a:gd name="T20" fmla="*/ 0 w 72"/>
                <a:gd name="T21" fmla="*/ 0 h 204"/>
                <a:gd name="T22" fmla="*/ 0 w 72"/>
                <a:gd name="T23" fmla="*/ 0 h 204"/>
                <a:gd name="T24" fmla="*/ 0 w 72"/>
                <a:gd name="T25" fmla="*/ 0 h 204"/>
                <a:gd name="T26" fmla="*/ 0 w 72"/>
                <a:gd name="T27" fmla="*/ 0 h 204"/>
                <a:gd name="T28" fmla="*/ 0 w 72"/>
                <a:gd name="T29" fmla="*/ 0 h 204"/>
                <a:gd name="T30" fmla="*/ 0 w 72"/>
                <a:gd name="T31" fmla="*/ 0 h 204"/>
                <a:gd name="T32" fmla="*/ 0 w 72"/>
                <a:gd name="T33" fmla="*/ 0 h 204"/>
                <a:gd name="T34" fmla="*/ 0 w 72"/>
                <a:gd name="T35" fmla="*/ 0 h 204"/>
                <a:gd name="T36" fmla="*/ 0 w 72"/>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04"/>
                <a:gd name="T59" fmla="*/ 72 w 72"/>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50" name="Freeform 739"/>
            <p:cNvSpPr>
              <a:spLocks/>
            </p:cNvSpPr>
            <p:nvPr/>
          </p:nvSpPr>
          <p:spPr bwMode="auto">
            <a:xfrm>
              <a:off x="4025" y="3357"/>
              <a:ext cx="12" cy="11"/>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w 104"/>
                <a:gd name="T27" fmla="*/ 0 h 104"/>
                <a:gd name="T28" fmla="*/ 0 w 104"/>
                <a:gd name="T29" fmla="*/ 0 h 104"/>
                <a:gd name="T30" fmla="*/ 0 w 104"/>
                <a:gd name="T31" fmla="*/ 0 h 104"/>
                <a:gd name="T32" fmla="*/ 0 w 104"/>
                <a:gd name="T33" fmla="*/ 0 h 104"/>
                <a:gd name="T34" fmla="*/ 0 w 104"/>
                <a:gd name="T35" fmla="*/ 0 h 104"/>
                <a:gd name="T36" fmla="*/ 0 w 104"/>
                <a:gd name="T37" fmla="*/ 0 h 104"/>
                <a:gd name="T38" fmla="*/ 0 w 104"/>
                <a:gd name="T39" fmla="*/ 0 h 104"/>
                <a:gd name="T40" fmla="*/ 0 w 104"/>
                <a:gd name="T41" fmla="*/ 0 h 104"/>
                <a:gd name="T42" fmla="*/ 0 w 104"/>
                <a:gd name="T43" fmla="*/ 0 h 104"/>
                <a:gd name="T44" fmla="*/ 0 w 104"/>
                <a:gd name="T45" fmla="*/ 0 h 104"/>
                <a:gd name="T46" fmla="*/ 0 w 104"/>
                <a:gd name="T47" fmla="*/ 0 h 104"/>
                <a:gd name="T48" fmla="*/ 0 w 104"/>
                <a:gd name="T49" fmla="*/ 0 h 104"/>
                <a:gd name="T50" fmla="*/ 0 w 104"/>
                <a:gd name="T51" fmla="*/ 0 h 104"/>
                <a:gd name="T52" fmla="*/ 0 w 104"/>
                <a:gd name="T53" fmla="*/ 0 h 104"/>
                <a:gd name="T54" fmla="*/ 0 w 104"/>
                <a:gd name="T55" fmla="*/ 0 h 104"/>
                <a:gd name="T56" fmla="*/ 0 w 104"/>
                <a:gd name="T57" fmla="*/ 0 h 104"/>
                <a:gd name="T58" fmla="*/ 0 w 104"/>
                <a:gd name="T59" fmla="*/ 0 h 104"/>
                <a:gd name="T60" fmla="*/ 0 w 104"/>
                <a:gd name="T61" fmla="*/ 0 h 104"/>
                <a:gd name="T62" fmla="*/ 0 w 104"/>
                <a:gd name="T63" fmla="*/ 0 h 104"/>
                <a:gd name="T64" fmla="*/ 0 w 10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04"/>
                <a:gd name="T101" fmla="*/ 104 w 10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51" name="Freeform 740"/>
            <p:cNvSpPr>
              <a:spLocks/>
            </p:cNvSpPr>
            <p:nvPr/>
          </p:nvSpPr>
          <p:spPr bwMode="auto">
            <a:xfrm>
              <a:off x="3990" y="3357"/>
              <a:ext cx="6"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52" name="Freeform 741"/>
            <p:cNvSpPr>
              <a:spLocks/>
            </p:cNvSpPr>
            <p:nvPr/>
          </p:nvSpPr>
          <p:spPr bwMode="auto">
            <a:xfrm>
              <a:off x="4000" y="3357"/>
              <a:ext cx="5"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53" name="Freeform 742"/>
            <p:cNvSpPr>
              <a:spLocks/>
            </p:cNvSpPr>
            <p:nvPr/>
          </p:nvSpPr>
          <p:spPr bwMode="auto">
            <a:xfrm>
              <a:off x="3961" y="3278"/>
              <a:ext cx="16" cy="79"/>
            </a:xfrm>
            <a:custGeom>
              <a:avLst/>
              <a:gdLst>
                <a:gd name="T0" fmla="*/ 0 w 148"/>
                <a:gd name="T1" fmla="*/ 0 h 712"/>
                <a:gd name="T2" fmla="*/ 0 w 148"/>
                <a:gd name="T3" fmla="*/ 0 h 712"/>
                <a:gd name="T4" fmla="*/ 0 w 148"/>
                <a:gd name="T5" fmla="*/ 0 h 712"/>
                <a:gd name="T6" fmla="*/ 0 w 148"/>
                <a:gd name="T7" fmla="*/ 0 h 712"/>
                <a:gd name="T8" fmla="*/ 0 w 148"/>
                <a:gd name="T9" fmla="*/ 0 h 712"/>
                <a:gd name="T10" fmla="*/ 0 w 148"/>
                <a:gd name="T11" fmla="*/ 0 h 712"/>
                <a:gd name="T12" fmla="*/ 0 w 148"/>
                <a:gd name="T13" fmla="*/ 0 h 712"/>
                <a:gd name="T14" fmla="*/ 0 w 148"/>
                <a:gd name="T15" fmla="*/ 0 h 712"/>
                <a:gd name="T16" fmla="*/ 0 w 148"/>
                <a:gd name="T17" fmla="*/ 0 h 712"/>
                <a:gd name="T18" fmla="*/ 0 w 148"/>
                <a:gd name="T19" fmla="*/ 0 h 712"/>
                <a:gd name="T20" fmla="*/ 0 w 148"/>
                <a:gd name="T21" fmla="*/ 0 h 712"/>
                <a:gd name="T22" fmla="*/ 0 w 148"/>
                <a:gd name="T23" fmla="*/ 0 h 712"/>
                <a:gd name="T24" fmla="*/ 0 w 148"/>
                <a:gd name="T25" fmla="*/ 0 h 712"/>
                <a:gd name="T26" fmla="*/ 0 w 148"/>
                <a:gd name="T27" fmla="*/ 0 h 712"/>
                <a:gd name="T28" fmla="*/ 0 w 148"/>
                <a:gd name="T29" fmla="*/ 0 h 712"/>
                <a:gd name="T30" fmla="*/ 0 w 148"/>
                <a:gd name="T31" fmla="*/ 0 h 712"/>
                <a:gd name="T32" fmla="*/ 0 w 148"/>
                <a:gd name="T33" fmla="*/ 0 h 712"/>
                <a:gd name="T34" fmla="*/ 0 w 148"/>
                <a:gd name="T35" fmla="*/ 0 h 712"/>
                <a:gd name="T36" fmla="*/ 0 w 148"/>
                <a:gd name="T37" fmla="*/ 0 h 712"/>
                <a:gd name="T38" fmla="*/ 0 w 148"/>
                <a:gd name="T39" fmla="*/ 0 h 712"/>
                <a:gd name="T40" fmla="*/ 0 w 148"/>
                <a:gd name="T41" fmla="*/ 0 h 712"/>
                <a:gd name="T42" fmla="*/ 0 w 148"/>
                <a:gd name="T43" fmla="*/ 0 h 712"/>
                <a:gd name="T44" fmla="*/ 0 w 148"/>
                <a:gd name="T45" fmla="*/ 0 h 712"/>
                <a:gd name="T46" fmla="*/ 0 w 148"/>
                <a:gd name="T47" fmla="*/ 0 h 712"/>
                <a:gd name="T48" fmla="*/ 0 w 148"/>
                <a:gd name="T49" fmla="*/ 0 h 712"/>
                <a:gd name="T50" fmla="*/ 0 w 148"/>
                <a:gd name="T51" fmla="*/ 0 h 7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712"/>
                <a:gd name="T80" fmla="*/ 148 w 148"/>
                <a:gd name="T81" fmla="*/ 712 h 7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54" name="Freeform 743"/>
            <p:cNvSpPr>
              <a:spLocks/>
            </p:cNvSpPr>
            <p:nvPr/>
          </p:nvSpPr>
          <p:spPr bwMode="auto">
            <a:xfrm>
              <a:off x="4045" y="3268"/>
              <a:ext cx="23" cy="88"/>
            </a:xfrm>
            <a:custGeom>
              <a:avLst/>
              <a:gdLst>
                <a:gd name="T0" fmla="*/ 0 w 201"/>
                <a:gd name="T1" fmla="*/ 0 h 795"/>
                <a:gd name="T2" fmla="*/ 0 w 201"/>
                <a:gd name="T3" fmla="*/ 0 h 795"/>
                <a:gd name="T4" fmla="*/ 0 w 201"/>
                <a:gd name="T5" fmla="*/ 0 h 795"/>
                <a:gd name="T6" fmla="*/ 0 w 201"/>
                <a:gd name="T7" fmla="*/ 0 h 795"/>
                <a:gd name="T8" fmla="*/ 0 w 201"/>
                <a:gd name="T9" fmla="*/ 0 h 795"/>
                <a:gd name="T10" fmla="*/ 0 w 201"/>
                <a:gd name="T11" fmla="*/ 0 h 795"/>
                <a:gd name="T12" fmla="*/ 0 w 201"/>
                <a:gd name="T13" fmla="*/ 0 h 795"/>
                <a:gd name="T14" fmla="*/ 0 w 201"/>
                <a:gd name="T15" fmla="*/ 0 h 795"/>
                <a:gd name="T16" fmla="*/ 0 w 201"/>
                <a:gd name="T17" fmla="*/ 0 h 795"/>
                <a:gd name="T18" fmla="*/ 0 w 201"/>
                <a:gd name="T19" fmla="*/ 0 h 795"/>
                <a:gd name="T20" fmla="*/ 0 w 201"/>
                <a:gd name="T21" fmla="*/ 0 h 795"/>
                <a:gd name="T22" fmla="*/ 0 w 201"/>
                <a:gd name="T23" fmla="*/ 0 h 795"/>
                <a:gd name="T24" fmla="*/ 0 w 201"/>
                <a:gd name="T25" fmla="*/ 0 h 795"/>
                <a:gd name="T26" fmla="*/ 0 w 201"/>
                <a:gd name="T27" fmla="*/ 0 h 795"/>
                <a:gd name="T28" fmla="*/ 0 w 201"/>
                <a:gd name="T29" fmla="*/ 0 h 795"/>
                <a:gd name="T30" fmla="*/ 0 w 201"/>
                <a:gd name="T31" fmla="*/ 0 h 795"/>
                <a:gd name="T32" fmla="*/ 0 w 201"/>
                <a:gd name="T33" fmla="*/ 0 h 795"/>
                <a:gd name="T34" fmla="*/ 0 w 201"/>
                <a:gd name="T35" fmla="*/ 0 h 795"/>
                <a:gd name="T36" fmla="*/ 0 w 201"/>
                <a:gd name="T37" fmla="*/ 0 h 7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
                <a:gd name="T58" fmla="*/ 0 h 795"/>
                <a:gd name="T59" fmla="*/ 201 w 201"/>
                <a:gd name="T60" fmla="*/ 795 h 7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55" name="Freeform 744"/>
            <p:cNvSpPr>
              <a:spLocks/>
            </p:cNvSpPr>
            <p:nvPr/>
          </p:nvSpPr>
          <p:spPr bwMode="auto">
            <a:xfrm>
              <a:off x="3961" y="3282"/>
              <a:ext cx="15" cy="69"/>
            </a:xfrm>
            <a:custGeom>
              <a:avLst/>
              <a:gdLst>
                <a:gd name="T0" fmla="*/ 0 w 129"/>
                <a:gd name="T1" fmla="*/ 0 h 622"/>
                <a:gd name="T2" fmla="*/ 0 w 129"/>
                <a:gd name="T3" fmla="*/ 0 h 622"/>
                <a:gd name="T4" fmla="*/ 0 w 129"/>
                <a:gd name="T5" fmla="*/ 0 h 622"/>
                <a:gd name="T6" fmla="*/ 0 w 129"/>
                <a:gd name="T7" fmla="*/ 0 h 622"/>
                <a:gd name="T8" fmla="*/ 0 w 129"/>
                <a:gd name="T9" fmla="*/ 0 h 622"/>
                <a:gd name="T10" fmla="*/ 0 w 129"/>
                <a:gd name="T11" fmla="*/ 0 h 622"/>
                <a:gd name="T12" fmla="*/ 0 w 129"/>
                <a:gd name="T13" fmla="*/ 0 h 622"/>
                <a:gd name="T14" fmla="*/ 0 w 129"/>
                <a:gd name="T15" fmla="*/ 0 h 622"/>
                <a:gd name="T16" fmla="*/ 0 w 129"/>
                <a:gd name="T17" fmla="*/ 0 h 622"/>
                <a:gd name="T18" fmla="*/ 0 w 129"/>
                <a:gd name="T19" fmla="*/ 0 h 622"/>
                <a:gd name="T20" fmla="*/ 0 w 129"/>
                <a:gd name="T21" fmla="*/ 0 h 622"/>
                <a:gd name="T22" fmla="*/ 0 w 129"/>
                <a:gd name="T23" fmla="*/ 0 h 622"/>
                <a:gd name="T24" fmla="*/ 0 w 129"/>
                <a:gd name="T25" fmla="*/ 0 h 622"/>
                <a:gd name="T26" fmla="*/ 0 w 129"/>
                <a:gd name="T27" fmla="*/ 0 h 622"/>
                <a:gd name="T28" fmla="*/ 0 w 129"/>
                <a:gd name="T29" fmla="*/ 0 h 622"/>
                <a:gd name="T30" fmla="*/ 0 w 129"/>
                <a:gd name="T31" fmla="*/ 0 h 622"/>
                <a:gd name="T32" fmla="*/ 0 w 129"/>
                <a:gd name="T33" fmla="*/ 0 h 622"/>
                <a:gd name="T34" fmla="*/ 0 w 129"/>
                <a:gd name="T35" fmla="*/ 0 h 622"/>
                <a:gd name="T36" fmla="*/ 0 w 129"/>
                <a:gd name="T37" fmla="*/ 0 h 622"/>
                <a:gd name="T38" fmla="*/ 0 w 129"/>
                <a:gd name="T39" fmla="*/ 0 h 622"/>
                <a:gd name="T40" fmla="*/ 0 w 129"/>
                <a:gd name="T41" fmla="*/ 0 h 622"/>
                <a:gd name="T42" fmla="*/ 0 w 129"/>
                <a:gd name="T43" fmla="*/ 0 h 622"/>
                <a:gd name="T44" fmla="*/ 0 w 129"/>
                <a:gd name="T45" fmla="*/ 0 h 622"/>
                <a:gd name="T46" fmla="*/ 0 w 129"/>
                <a:gd name="T47" fmla="*/ 0 h 622"/>
                <a:gd name="T48" fmla="*/ 0 w 129"/>
                <a:gd name="T49" fmla="*/ 0 h 622"/>
                <a:gd name="T50" fmla="*/ 0 w 129"/>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622"/>
                <a:gd name="T80" fmla="*/ 129 w 129"/>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56" name="Freeform 745"/>
            <p:cNvSpPr>
              <a:spLocks/>
            </p:cNvSpPr>
            <p:nvPr/>
          </p:nvSpPr>
          <p:spPr bwMode="auto">
            <a:xfrm>
              <a:off x="3962" y="3287"/>
              <a:ext cx="12" cy="59"/>
            </a:xfrm>
            <a:custGeom>
              <a:avLst/>
              <a:gdLst>
                <a:gd name="T0" fmla="*/ 0 w 110"/>
                <a:gd name="T1" fmla="*/ 0 h 531"/>
                <a:gd name="T2" fmla="*/ 0 w 110"/>
                <a:gd name="T3" fmla="*/ 0 h 531"/>
                <a:gd name="T4" fmla="*/ 0 w 110"/>
                <a:gd name="T5" fmla="*/ 0 h 531"/>
                <a:gd name="T6" fmla="*/ 0 w 110"/>
                <a:gd name="T7" fmla="*/ 0 h 531"/>
                <a:gd name="T8" fmla="*/ 0 w 110"/>
                <a:gd name="T9" fmla="*/ 0 h 531"/>
                <a:gd name="T10" fmla="*/ 0 w 110"/>
                <a:gd name="T11" fmla="*/ 0 h 531"/>
                <a:gd name="T12" fmla="*/ 0 w 110"/>
                <a:gd name="T13" fmla="*/ 0 h 531"/>
                <a:gd name="T14" fmla="*/ 0 w 110"/>
                <a:gd name="T15" fmla="*/ 0 h 531"/>
                <a:gd name="T16" fmla="*/ 0 w 110"/>
                <a:gd name="T17" fmla="*/ 0 h 531"/>
                <a:gd name="T18" fmla="*/ 0 w 110"/>
                <a:gd name="T19" fmla="*/ 0 h 531"/>
                <a:gd name="T20" fmla="*/ 0 w 110"/>
                <a:gd name="T21" fmla="*/ 0 h 531"/>
                <a:gd name="T22" fmla="*/ 0 w 110"/>
                <a:gd name="T23" fmla="*/ 0 h 531"/>
                <a:gd name="T24" fmla="*/ 0 w 110"/>
                <a:gd name="T25" fmla="*/ 0 h 531"/>
                <a:gd name="T26" fmla="*/ 0 w 110"/>
                <a:gd name="T27" fmla="*/ 0 h 531"/>
                <a:gd name="T28" fmla="*/ 0 w 110"/>
                <a:gd name="T29" fmla="*/ 0 h 531"/>
                <a:gd name="T30" fmla="*/ 0 w 110"/>
                <a:gd name="T31" fmla="*/ 0 h 531"/>
                <a:gd name="T32" fmla="*/ 0 w 110"/>
                <a:gd name="T33" fmla="*/ 0 h 531"/>
                <a:gd name="T34" fmla="*/ 0 w 110"/>
                <a:gd name="T35" fmla="*/ 0 h 531"/>
                <a:gd name="T36" fmla="*/ 0 w 110"/>
                <a:gd name="T37" fmla="*/ 0 h 531"/>
                <a:gd name="T38" fmla="*/ 0 w 110"/>
                <a:gd name="T39" fmla="*/ 0 h 531"/>
                <a:gd name="T40" fmla="*/ 0 w 110"/>
                <a:gd name="T41" fmla="*/ 0 h 531"/>
                <a:gd name="T42" fmla="*/ 0 w 110"/>
                <a:gd name="T43" fmla="*/ 0 h 531"/>
                <a:gd name="T44" fmla="*/ 0 w 110"/>
                <a:gd name="T45" fmla="*/ 0 h 531"/>
                <a:gd name="T46" fmla="*/ 0 w 110"/>
                <a:gd name="T47" fmla="*/ 0 h 531"/>
                <a:gd name="T48" fmla="*/ 0 w 110"/>
                <a:gd name="T49" fmla="*/ 0 h 531"/>
                <a:gd name="T50" fmla="*/ 0 w 110"/>
                <a:gd name="T51" fmla="*/ 0 h 5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531"/>
                <a:gd name="T80" fmla="*/ 110 w 110"/>
                <a:gd name="T81" fmla="*/ 531 h 5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57" name="Freeform 746"/>
            <p:cNvSpPr>
              <a:spLocks/>
            </p:cNvSpPr>
            <p:nvPr/>
          </p:nvSpPr>
          <p:spPr bwMode="auto">
            <a:xfrm>
              <a:off x="3963" y="3292"/>
              <a:ext cx="10" cy="48"/>
            </a:xfrm>
            <a:custGeom>
              <a:avLst/>
              <a:gdLst>
                <a:gd name="T0" fmla="*/ 0 w 92"/>
                <a:gd name="T1" fmla="*/ 0 h 438"/>
                <a:gd name="T2" fmla="*/ 0 w 92"/>
                <a:gd name="T3" fmla="*/ 0 h 438"/>
                <a:gd name="T4" fmla="*/ 0 w 92"/>
                <a:gd name="T5" fmla="*/ 0 h 438"/>
                <a:gd name="T6" fmla="*/ 0 w 92"/>
                <a:gd name="T7" fmla="*/ 0 h 438"/>
                <a:gd name="T8" fmla="*/ 0 w 92"/>
                <a:gd name="T9" fmla="*/ 0 h 438"/>
                <a:gd name="T10" fmla="*/ 0 w 92"/>
                <a:gd name="T11" fmla="*/ 0 h 438"/>
                <a:gd name="T12" fmla="*/ 0 w 92"/>
                <a:gd name="T13" fmla="*/ 0 h 438"/>
                <a:gd name="T14" fmla="*/ 0 w 92"/>
                <a:gd name="T15" fmla="*/ 0 h 438"/>
                <a:gd name="T16" fmla="*/ 0 w 92"/>
                <a:gd name="T17" fmla="*/ 0 h 438"/>
                <a:gd name="T18" fmla="*/ 0 w 92"/>
                <a:gd name="T19" fmla="*/ 0 h 438"/>
                <a:gd name="T20" fmla="*/ 0 w 92"/>
                <a:gd name="T21" fmla="*/ 0 h 438"/>
                <a:gd name="T22" fmla="*/ 0 w 92"/>
                <a:gd name="T23" fmla="*/ 0 h 438"/>
                <a:gd name="T24" fmla="*/ 0 w 92"/>
                <a:gd name="T25" fmla="*/ 0 h 438"/>
                <a:gd name="T26" fmla="*/ 0 w 92"/>
                <a:gd name="T27" fmla="*/ 0 h 438"/>
                <a:gd name="T28" fmla="*/ 0 w 92"/>
                <a:gd name="T29" fmla="*/ 0 h 438"/>
                <a:gd name="T30" fmla="*/ 0 w 92"/>
                <a:gd name="T31" fmla="*/ 0 h 438"/>
                <a:gd name="T32" fmla="*/ 0 w 92"/>
                <a:gd name="T33" fmla="*/ 0 h 438"/>
                <a:gd name="T34" fmla="*/ 0 w 92"/>
                <a:gd name="T35" fmla="*/ 0 h 438"/>
                <a:gd name="T36" fmla="*/ 0 w 92"/>
                <a:gd name="T37" fmla="*/ 0 h 438"/>
                <a:gd name="T38" fmla="*/ 0 w 92"/>
                <a:gd name="T39" fmla="*/ 0 h 438"/>
                <a:gd name="T40" fmla="*/ 0 w 92"/>
                <a:gd name="T41" fmla="*/ 0 h 438"/>
                <a:gd name="T42" fmla="*/ 0 w 92"/>
                <a:gd name="T43" fmla="*/ 0 h 438"/>
                <a:gd name="T44" fmla="*/ 0 w 92"/>
                <a:gd name="T45" fmla="*/ 0 h 438"/>
                <a:gd name="T46" fmla="*/ 0 w 92"/>
                <a:gd name="T47" fmla="*/ 0 h 438"/>
                <a:gd name="T48" fmla="*/ 0 w 92"/>
                <a:gd name="T49" fmla="*/ 0 h 438"/>
                <a:gd name="T50" fmla="*/ 0 w 92"/>
                <a:gd name="T51" fmla="*/ 0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438"/>
                <a:gd name="T80" fmla="*/ 92 w 9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58" name="Freeform 747"/>
            <p:cNvSpPr>
              <a:spLocks/>
            </p:cNvSpPr>
            <p:nvPr/>
          </p:nvSpPr>
          <p:spPr bwMode="auto">
            <a:xfrm>
              <a:off x="3963" y="3296"/>
              <a:ext cx="8" cy="39"/>
            </a:xfrm>
            <a:custGeom>
              <a:avLst/>
              <a:gdLst>
                <a:gd name="T0" fmla="*/ 0 w 73"/>
                <a:gd name="T1" fmla="*/ 0 h 347"/>
                <a:gd name="T2" fmla="*/ 0 w 73"/>
                <a:gd name="T3" fmla="*/ 0 h 347"/>
                <a:gd name="T4" fmla="*/ 0 w 73"/>
                <a:gd name="T5" fmla="*/ 0 h 347"/>
                <a:gd name="T6" fmla="*/ 0 w 73"/>
                <a:gd name="T7" fmla="*/ 0 h 347"/>
                <a:gd name="T8" fmla="*/ 0 w 73"/>
                <a:gd name="T9" fmla="*/ 0 h 347"/>
                <a:gd name="T10" fmla="*/ 0 w 73"/>
                <a:gd name="T11" fmla="*/ 0 h 347"/>
                <a:gd name="T12" fmla="*/ 0 w 73"/>
                <a:gd name="T13" fmla="*/ 0 h 347"/>
                <a:gd name="T14" fmla="*/ 0 w 73"/>
                <a:gd name="T15" fmla="*/ 0 h 347"/>
                <a:gd name="T16" fmla="*/ 0 w 73"/>
                <a:gd name="T17" fmla="*/ 0 h 347"/>
                <a:gd name="T18" fmla="*/ 0 w 73"/>
                <a:gd name="T19" fmla="*/ 0 h 347"/>
                <a:gd name="T20" fmla="*/ 0 w 73"/>
                <a:gd name="T21" fmla="*/ 0 h 347"/>
                <a:gd name="T22" fmla="*/ 0 w 73"/>
                <a:gd name="T23" fmla="*/ 0 h 347"/>
                <a:gd name="T24" fmla="*/ 0 w 73"/>
                <a:gd name="T25" fmla="*/ 0 h 347"/>
                <a:gd name="T26" fmla="*/ 0 w 73"/>
                <a:gd name="T27" fmla="*/ 0 h 347"/>
                <a:gd name="T28" fmla="*/ 0 w 73"/>
                <a:gd name="T29" fmla="*/ 0 h 347"/>
                <a:gd name="T30" fmla="*/ 0 w 73"/>
                <a:gd name="T31" fmla="*/ 0 h 347"/>
                <a:gd name="T32" fmla="*/ 0 w 73"/>
                <a:gd name="T33" fmla="*/ 0 h 347"/>
                <a:gd name="T34" fmla="*/ 0 w 73"/>
                <a:gd name="T35" fmla="*/ 0 h 347"/>
                <a:gd name="T36" fmla="*/ 0 w 73"/>
                <a:gd name="T37" fmla="*/ 0 h 347"/>
                <a:gd name="T38" fmla="*/ 0 w 73"/>
                <a:gd name="T39" fmla="*/ 0 h 347"/>
                <a:gd name="T40" fmla="*/ 0 w 73"/>
                <a:gd name="T41" fmla="*/ 0 h 347"/>
                <a:gd name="T42" fmla="*/ 0 w 73"/>
                <a:gd name="T43" fmla="*/ 0 h 347"/>
                <a:gd name="T44" fmla="*/ 0 w 73"/>
                <a:gd name="T45" fmla="*/ 0 h 347"/>
                <a:gd name="T46" fmla="*/ 0 w 73"/>
                <a:gd name="T47" fmla="*/ 0 h 347"/>
                <a:gd name="T48" fmla="*/ 0 w 73"/>
                <a:gd name="T49" fmla="*/ 0 h 347"/>
                <a:gd name="T50" fmla="*/ 0 w 73"/>
                <a:gd name="T51" fmla="*/ 0 h 3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347"/>
                <a:gd name="T80" fmla="*/ 73 w 73"/>
                <a:gd name="T81" fmla="*/ 347 h 3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59" name="Freeform 748"/>
            <p:cNvSpPr>
              <a:spLocks/>
            </p:cNvSpPr>
            <p:nvPr/>
          </p:nvSpPr>
          <p:spPr bwMode="auto">
            <a:xfrm>
              <a:off x="3964" y="3301"/>
              <a:ext cx="6" cy="28"/>
            </a:xfrm>
            <a:custGeom>
              <a:avLst/>
              <a:gdLst>
                <a:gd name="T0" fmla="*/ 0 w 52"/>
                <a:gd name="T1" fmla="*/ 0 h 256"/>
                <a:gd name="T2" fmla="*/ 0 w 52"/>
                <a:gd name="T3" fmla="*/ 0 h 256"/>
                <a:gd name="T4" fmla="*/ 0 w 52"/>
                <a:gd name="T5" fmla="*/ 0 h 256"/>
                <a:gd name="T6" fmla="*/ 0 w 52"/>
                <a:gd name="T7" fmla="*/ 0 h 256"/>
                <a:gd name="T8" fmla="*/ 0 w 52"/>
                <a:gd name="T9" fmla="*/ 0 h 256"/>
                <a:gd name="T10" fmla="*/ 0 w 52"/>
                <a:gd name="T11" fmla="*/ 0 h 256"/>
                <a:gd name="T12" fmla="*/ 0 w 52"/>
                <a:gd name="T13" fmla="*/ 0 h 256"/>
                <a:gd name="T14" fmla="*/ 0 w 52"/>
                <a:gd name="T15" fmla="*/ 0 h 256"/>
                <a:gd name="T16" fmla="*/ 0 w 52"/>
                <a:gd name="T17" fmla="*/ 0 h 256"/>
                <a:gd name="T18" fmla="*/ 0 w 52"/>
                <a:gd name="T19" fmla="*/ 0 h 256"/>
                <a:gd name="T20" fmla="*/ 0 w 52"/>
                <a:gd name="T21" fmla="*/ 0 h 256"/>
                <a:gd name="T22" fmla="*/ 0 w 52"/>
                <a:gd name="T23" fmla="*/ 0 h 256"/>
                <a:gd name="T24" fmla="*/ 0 w 52"/>
                <a:gd name="T25" fmla="*/ 0 h 256"/>
                <a:gd name="T26" fmla="*/ 0 w 52"/>
                <a:gd name="T27" fmla="*/ 0 h 256"/>
                <a:gd name="T28" fmla="*/ 0 w 52"/>
                <a:gd name="T29" fmla="*/ 0 h 256"/>
                <a:gd name="T30" fmla="*/ 0 w 52"/>
                <a:gd name="T31" fmla="*/ 0 h 256"/>
                <a:gd name="T32" fmla="*/ 0 w 52"/>
                <a:gd name="T33" fmla="*/ 0 h 256"/>
                <a:gd name="T34" fmla="*/ 0 w 52"/>
                <a:gd name="T35" fmla="*/ 0 h 256"/>
                <a:gd name="T36" fmla="*/ 0 w 52"/>
                <a:gd name="T37" fmla="*/ 0 h 256"/>
                <a:gd name="T38" fmla="*/ 0 w 52"/>
                <a:gd name="T39" fmla="*/ 0 h 256"/>
                <a:gd name="T40" fmla="*/ 0 w 52"/>
                <a:gd name="T41" fmla="*/ 0 h 256"/>
                <a:gd name="T42" fmla="*/ 0 w 52"/>
                <a:gd name="T43" fmla="*/ 0 h 256"/>
                <a:gd name="T44" fmla="*/ 0 w 52"/>
                <a:gd name="T45" fmla="*/ 0 h 256"/>
                <a:gd name="T46" fmla="*/ 0 w 52"/>
                <a:gd name="T47" fmla="*/ 0 h 256"/>
                <a:gd name="T48" fmla="*/ 0 w 52"/>
                <a:gd name="T49" fmla="*/ 0 h 256"/>
                <a:gd name="T50" fmla="*/ 0 w 52"/>
                <a:gd name="T51" fmla="*/ 0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56"/>
                <a:gd name="T80" fmla="*/ 52 w 52"/>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60" name="Freeform 749"/>
            <p:cNvSpPr>
              <a:spLocks/>
            </p:cNvSpPr>
            <p:nvPr/>
          </p:nvSpPr>
          <p:spPr bwMode="auto">
            <a:xfrm>
              <a:off x="4046" y="3273"/>
              <a:ext cx="20" cy="77"/>
            </a:xfrm>
            <a:custGeom>
              <a:avLst/>
              <a:gdLst>
                <a:gd name="T0" fmla="*/ 0 w 176"/>
                <a:gd name="T1" fmla="*/ 0 h 693"/>
                <a:gd name="T2" fmla="*/ 0 w 176"/>
                <a:gd name="T3" fmla="*/ 0 h 693"/>
                <a:gd name="T4" fmla="*/ 0 w 176"/>
                <a:gd name="T5" fmla="*/ 0 h 693"/>
                <a:gd name="T6" fmla="*/ 0 w 176"/>
                <a:gd name="T7" fmla="*/ 0 h 693"/>
                <a:gd name="T8" fmla="*/ 0 w 176"/>
                <a:gd name="T9" fmla="*/ 0 h 693"/>
                <a:gd name="T10" fmla="*/ 0 w 176"/>
                <a:gd name="T11" fmla="*/ 0 h 693"/>
                <a:gd name="T12" fmla="*/ 0 w 176"/>
                <a:gd name="T13" fmla="*/ 0 h 693"/>
                <a:gd name="T14" fmla="*/ 0 w 176"/>
                <a:gd name="T15" fmla="*/ 0 h 693"/>
                <a:gd name="T16" fmla="*/ 0 w 176"/>
                <a:gd name="T17" fmla="*/ 0 h 693"/>
                <a:gd name="T18" fmla="*/ 0 w 176"/>
                <a:gd name="T19" fmla="*/ 0 h 693"/>
                <a:gd name="T20" fmla="*/ 0 w 176"/>
                <a:gd name="T21" fmla="*/ 0 h 693"/>
                <a:gd name="T22" fmla="*/ 0 w 176"/>
                <a:gd name="T23" fmla="*/ 0 h 693"/>
                <a:gd name="T24" fmla="*/ 0 w 176"/>
                <a:gd name="T25" fmla="*/ 0 h 693"/>
                <a:gd name="T26" fmla="*/ 0 w 176"/>
                <a:gd name="T27" fmla="*/ 0 h 693"/>
                <a:gd name="T28" fmla="*/ 0 w 176"/>
                <a:gd name="T29" fmla="*/ 0 h 693"/>
                <a:gd name="T30" fmla="*/ 0 w 176"/>
                <a:gd name="T31" fmla="*/ 0 h 693"/>
                <a:gd name="T32" fmla="*/ 0 w 176"/>
                <a:gd name="T33" fmla="*/ 0 h 693"/>
                <a:gd name="T34" fmla="*/ 0 w 176"/>
                <a:gd name="T35" fmla="*/ 0 h 693"/>
                <a:gd name="T36" fmla="*/ 0 w 176"/>
                <a:gd name="T37" fmla="*/ 0 h 6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693"/>
                <a:gd name="T59" fmla="*/ 176 w 176"/>
                <a:gd name="T60" fmla="*/ 693 h 6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61" name="Freeform 750"/>
            <p:cNvSpPr>
              <a:spLocks/>
            </p:cNvSpPr>
            <p:nvPr/>
          </p:nvSpPr>
          <p:spPr bwMode="auto">
            <a:xfrm>
              <a:off x="4047" y="3279"/>
              <a:ext cx="16" cy="65"/>
            </a:xfrm>
            <a:custGeom>
              <a:avLst/>
              <a:gdLst>
                <a:gd name="T0" fmla="*/ 0 w 149"/>
                <a:gd name="T1" fmla="*/ 0 h 592"/>
                <a:gd name="T2" fmla="*/ 0 w 149"/>
                <a:gd name="T3" fmla="*/ 0 h 592"/>
                <a:gd name="T4" fmla="*/ 0 w 149"/>
                <a:gd name="T5" fmla="*/ 0 h 592"/>
                <a:gd name="T6" fmla="*/ 0 w 149"/>
                <a:gd name="T7" fmla="*/ 0 h 592"/>
                <a:gd name="T8" fmla="*/ 0 w 149"/>
                <a:gd name="T9" fmla="*/ 0 h 592"/>
                <a:gd name="T10" fmla="*/ 0 w 149"/>
                <a:gd name="T11" fmla="*/ 0 h 592"/>
                <a:gd name="T12" fmla="*/ 0 w 149"/>
                <a:gd name="T13" fmla="*/ 0 h 592"/>
                <a:gd name="T14" fmla="*/ 0 w 149"/>
                <a:gd name="T15" fmla="*/ 0 h 592"/>
                <a:gd name="T16" fmla="*/ 0 w 149"/>
                <a:gd name="T17" fmla="*/ 0 h 592"/>
                <a:gd name="T18" fmla="*/ 0 w 149"/>
                <a:gd name="T19" fmla="*/ 0 h 592"/>
                <a:gd name="T20" fmla="*/ 0 w 149"/>
                <a:gd name="T21" fmla="*/ 0 h 592"/>
                <a:gd name="T22" fmla="*/ 0 w 149"/>
                <a:gd name="T23" fmla="*/ 0 h 592"/>
                <a:gd name="T24" fmla="*/ 0 w 149"/>
                <a:gd name="T25" fmla="*/ 0 h 592"/>
                <a:gd name="T26" fmla="*/ 0 w 149"/>
                <a:gd name="T27" fmla="*/ 0 h 592"/>
                <a:gd name="T28" fmla="*/ 0 w 149"/>
                <a:gd name="T29" fmla="*/ 0 h 592"/>
                <a:gd name="T30" fmla="*/ 0 w 149"/>
                <a:gd name="T31" fmla="*/ 0 h 592"/>
                <a:gd name="T32" fmla="*/ 0 w 149"/>
                <a:gd name="T33" fmla="*/ 0 h 592"/>
                <a:gd name="T34" fmla="*/ 0 w 149"/>
                <a:gd name="T35" fmla="*/ 0 h 592"/>
                <a:gd name="T36" fmla="*/ 0 w 149"/>
                <a:gd name="T37" fmla="*/ 0 h 5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592"/>
                <a:gd name="T59" fmla="*/ 149 w 149"/>
                <a:gd name="T60" fmla="*/ 592 h 5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62" name="Freeform 751"/>
            <p:cNvSpPr>
              <a:spLocks/>
            </p:cNvSpPr>
            <p:nvPr/>
          </p:nvSpPr>
          <p:spPr bwMode="auto">
            <a:xfrm>
              <a:off x="4048" y="3284"/>
              <a:ext cx="13" cy="54"/>
            </a:xfrm>
            <a:custGeom>
              <a:avLst/>
              <a:gdLst>
                <a:gd name="T0" fmla="*/ 0 w 124"/>
                <a:gd name="T1" fmla="*/ 0 h 490"/>
                <a:gd name="T2" fmla="*/ 0 w 124"/>
                <a:gd name="T3" fmla="*/ 0 h 490"/>
                <a:gd name="T4" fmla="*/ 0 w 124"/>
                <a:gd name="T5" fmla="*/ 0 h 490"/>
                <a:gd name="T6" fmla="*/ 0 w 124"/>
                <a:gd name="T7" fmla="*/ 0 h 490"/>
                <a:gd name="T8" fmla="*/ 0 w 124"/>
                <a:gd name="T9" fmla="*/ 0 h 490"/>
                <a:gd name="T10" fmla="*/ 0 w 124"/>
                <a:gd name="T11" fmla="*/ 0 h 490"/>
                <a:gd name="T12" fmla="*/ 0 w 124"/>
                <a:gd name="T13" fmla="*/ 0 h 490"/>
                <a:gd name="T14" fmla="*/ 0 w 124"/>
                <a:gd name="T15" fmla="*/ 0 h 490"/>
                <a:gd name="T16" fmla="*/ 0 w 124"/>
                <a:gd name="T17" fmla="*/ 0 h 490"/>
                <a:gd name="T18" fmla="*/ 0 w 124"/>
                <a:gd name="T19" fmla="*/ 0 h 490"/>
                <a:gd name="T20" fmla="*/ 0 w 124"/>
                <a:gd name="T21" fmla="*/ 0 h 490"/>
                <a:gd name="T22" fmla="*/ 0 w 124"/>
                <a:gd name="T23" fmla="*/ 0 h 490"/>
                <a:gd name="T24" fmla="*/ 0 w 124"/>
                <a:gd name="T25" fmla="*/ 0 h 490"/>
                <a:gd name="T26" fmla="*/ 0 w 124"/>
                <a:gd name="T27" fmla="*/ 0 h 490"/>
                <a:gd name="T28" fmla="*/ 0 w 124"/>
                <a:gd name="T29" fmla="*/ 0 h 490"/>
                <a:gd name="T30" fmla="*/ 0 w 124"/>
                <a:gd name="T31" fmla="*/ 0 h 490"/>
                <a:gd name="T32" fmla="*/ 0 w 124"/>
                <a:gd name="T33" fmla="*/ 0 h 490"/>
                <a:gd name="T34" fmla="*/ 0 w 124"/>
                <a:gd name="T35" fmla="*/ 0 h 490"/>
                <a:gd name="T36" fmla="*/ 0 w 124"/>
                <a:gd name="T37" fmla="*/ 0 h 4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490"/>
                <a:gd name="T59" fmla="*/ 124 w 124"/>
                <a:gd name="T60" fmla="*/ 490 h 4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63" name="Freeform 752"/>
            <p:cNvSpPr>
              <a:spLocks/>
            </p:cNvSpPr>
            <p:nvPr/>
          </p:nvSpPr>
          <p:spPr bwMode="auto">
            <a:xfrm>
              <a:off x="4048" y="3289"/>
              <a:ext cx="11" cy="43"/>
            </a:xfrm>
            <a:custGeom>
              <a:avLst/>
              <a:gdLst>
                <a:gd name="T0" fmla="*/ 0 w 99"/>
                <a:gd name="T1" fmla="*/ 0 h 389"/>
                <a:gd name="T2" fmla="*/ 0 w 99"/>
                <a:gd name="T3" fmla="*/ 0 h 389"/>
                <a:gd name="T4" fmla="*/ 0 w 99"/>
                <a:gd name="T5" fmla="*/ 0 h 389"/>
                <a:gd name="T6" fmla="*/ 0 w 99"/>
                <a:gd name="T7" fmla="*/ 0 h 389"/>
                <a:gd name="T8" fmla="*/ 0 w 99"/>
                <a:gd name="T9" fmla="*/ 0 h 389"/>
                <a:gd name="T10" fmla="*/ 0 w 99"/>
                <a:gd name="T11" fmla="*/ 0 h 389"/>
                <a:gd name="T12" fmla="*/ 0 w 99"/>
                <a:gd name="T13" fmla="*/ 0 h 389"/>
                <a:gd name="T14" fmla="*/ 0 w 99"/>
                <a:gd name="T15" fmla="*/ 0 h 389"/>
                <a:gd name="T16" fmla="*/ 0 w 99"/>
                <a:gd name="T17" fmla="*/ 0 h 389"/>
                <a:gd name="T18" fmla="*/ 0 w 99"/>
                <a:gd name="T19" fmla="*/ 0 h 389"/>
                <a:gd name="T20" fmla="*/ 0 w 99"/>
                <a:gd name="T21" fmla="*/ 0 h 389"/>
                <a:gd name="T22" fmla="*/ 0 w 99"/>
                <a:gd name="T23" fmla="*/ 0 h 389"/>
                <a:gd name="T24" fmla="*/ 0 w 99"/>
                <a:gd name="T25" fmla="*/ 0 h 389"/>
                <a:gd name="T26" fmla="*/ 0 w 99"/>
                <a:gd name="T27" fmla="*/ 0 h 389"/>
                <a:gd name="T28" fmla="*/ 0 w 99"/>
                <a:gd name="T29" fmla="*/ 0 h 389"/>
                <a:gd name="T30" fmla="*/ 0 w 99"/>
                <a:gd name="T31" fmla="*/ 0 h 389"/>
                <a:gd name="T32" fmla="*/ 0 w 99"/>
                <a:gd name="T33" fmla="*/ 0 h 389"/>
                <a:gd name="T34" fmla="*/ 0 w 99"/>
                <a:gd name="T35" fmla="*/ 0 h 389"/>
                <a:gd name="T36" fmla="*/ 0 w 99"/>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89"/>
                <a:gd name="T59" fmla="*/ 99 w 9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64" name="Freeform 753"/>
            <p:cNvSpPr>
              <a:spLocks/>
            </p:cNvSpPr>
            <p:nvPr/>
          </p:nvSpPr>
          <p:spPr bwMode="auto">
            <a:xfrm>
              <a:off x="4049" y="3295"/>
              <a:ext cx="8" cy="31"/>
            </a:xfrm>
            <a:custGeom>
              <a:avLst/>
              <a:gdLst>
                <a:gd name="T0" fmla="*/ 0 w 72"/>
                <a:gd name="T1" fmla="*/ 0 h 287"/>
                <a:gd name="T2" fmla="*/ 0 w 72"/>
                <a:gd name="T3" fmla="*/ 0 h 287"/>
                <a:gd name="T4" fmla="*/ 0 w 72"/>
                <a:gd name="T5" fmla="*/ 0 h 287"/>
                <a:gd name="T6" fmla="*/ 0 w 72"/>
                <a:gd name="T7" fmla="*/ 0 h 287"/>
                <a:gd name="T8" fmla="*/ 0 w 72"/>
                <a:gd name="T9" fmla="*/ 0 h 287"/>
                <a:gd name="T10" fmla="*/ 0 w 72"/>
                <a:gd name="T11" fmla="*/ 0 h 287"/>
                <a:gd name="T12" fmla="*/ 0 w 72"/>
                <a:gd name="T13" fmla="*/ 0 h 287"/>
                <a:gd name="T14" fmla="*/ 0 w 72"/>
                <a:gd name="T15" fmla="*/ 0 h 287"/>
                <a:gd name="T16" fmla="*/ 0 w 72"/>
                <a:gd name="T17" fmla="*/ 0 h 287"/>
                <a:gd name="T18" fmla="*/ 0 w 72"/>
                <a:gd name="T19" fmla="*/ 0 h 287"/>
                <a:gd name="T20" fmla="*/ 0 w 72"/>
                <a:gd name="T21" fmla="*/ 0 h 287"/>
                <a:gd name="T22" fmla="*/ 0 w 72"/>
                <a:gd name="T23" fmla="*/ 0 h 287"/>
                <a:gd name="T24" fmla="*/ 0 w 72"/>
                <a:gd name="T25" fmla="*/ 0 h 287"/>
                <a:gd name="T26" fmla="*/ 0 w 72"/>
                <a:gd name="T27" fmla="*/ 0 h 287"/>
                <a:gd name="T28" fmla="*/ 0 w 72"/>
                <a:gd name="T29" fmla="*/ 0 h 287"/>
                <a:gd name="T30" fmla="*/ 0 w 72"/>
                <a:gd name="T31" fmla="*/ 0 h 287"/>
                <a:gd name="T32" fmla="*/ 0 w 72"/>
                <a:gd name="T33" fmla="*/ 0 h 287"/>
                <a:gd name="T34" fmla="*/ 0 w 72"/>
                <a:gd name="T35" fmla="*/ 0 h 287"/>
                <a:gd name="T36" fmla="*/ 0 w 72"/>
                <a:gd name="T37" fmla="*/ 0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87"/>
                <a:gd name="T59" fmla="*/ 72 w 72"/>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65" name="Rectangle 754"/>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966" name="Freeform 755"/>
            <p:cNvSpPr>
              <a:spLocks/>
            </p:cNvSpPr>
            <p:nvPr/>
          </p:nvSpPr>
          <p:spPr bwMode="auto">
            <a:xfrm>
              <a:off x="3980" y="3285"/>
              <a:ext cx="39" cy="47"/>
            </a:xfrm>
            <a:custGeom>
              <a:avLst/>
              <a:gdLst>
                <a:gd name="T0" fmla="*/ 0 w 354"/>
                <a:gd name="T1" fmla="*/ 0 h 418"/>
                <a:gd name="T2" fmla="*/ 0 w 354"/>
                <a:gd name="T3" fmla="*/ 0 h 418"/>
                <a:gd name="T4" fmla="*/ 0 w 354"/>
                <a:gd name="T5" fmla="*/ 0 h 418"/>
                <a:gd name="T6" fmla="*/ 0 w 354"/>
                <a:gd name="T7" fmla="*/ 0 h 418"/>
                <a:gd name="T8" fmla="*/ 0 w 354"/>
                <a:gd name="T9" fmla="*/ 0 h 418"/>
                <a:gd name="T10" fmla="*/ 0 w 354"/>
                <a:gd name="T11" fmla="*/ 0 h 418"/>
                <a:gd name="T12" fmla="*/ 0 w 354"/>
                <a:gd name="T13" fmla="*/ 0 h 418"/>
                <a:gd name="T14" fmla="*/ 0 w 354"/>
                <a:gd name="T15" fmla="*/ 0 h 418"/>
                <a:gd name="T16" fmla="*/ 0 w 354"/>
                <a:gd name="T17" fmla="*/ 0 h 418"/>
                <a:gd name="T18" fmla="*/ 0 w 354"/>
                <a:gd name="T19" fmla="*/ 0 h 418"/>
                <a:gd name="T20" fmla="*/ 0 w 354"/>
                <a:gd name="T21" fmla="*/ 0 h 418"/>
                <a:gd name="T22" fmla="*/ 0 w 354"/>
                <a:gd name="T23" fmla="*/ 0 h 418"/>
                <a:gd name="T24" fmla="*/ 0 w 354"/>
                <a:gd name="T25" fmla="*/ 0 h 418"/>
                <a:gd name="T26" fmla="*/ 0 w 354"/>
                <a:gd name="T27" fmla="*/ 0 h 418"/>
                <a:gd name="T28" fmla="*/ 0 w 354"/>
                <a:gd name="T29" fmla="*/ 0 h 418"/>
                <a:gd name="T30" fmla="*/ 0 w 354"/>
                <a:gd name="T31" fmla="*/ 0 h 418"/>
                <a:gd name="T32" fmla="*/ 0 w 354"/>
                <a:gd name="T33" fmla="*/ 0 h 418"/>
                <a:gd name="T34" fmla="*/ 0 w 354"/>
                <a:gd name="T35" fmla="*/ 0 h 418"/>
                <a:gd name="T36" fmla="*/ 0 w 354"/>
                <a:gd name="T37" fmla="*/ 0 h 418"/>
                <a:gd name="T38" fmla="*/ 0 w 354"/>
                <a:gd name="T39" fmla="*/ 0 h 418"/>
                <a:gd name="T40" fmla="*/ 0 w 354"/>
                <a:gd name="T41" fmla="*/ 0 h 418"/>
                <a:gd name="T42" fmla="*/ 0 w 354"/>
                <a:gd name="T43" fmla="*/ 0 h 418"/>
                <a:gd name="T44" fmla="*/ 0 w 354"/>
                <a:gd name="T45" fmla="*/ 0 h 418"/>
                <a:gd name="T46" fmla="*/ 0 w 354"/>
                <a:gd name="T47" fmla="*/ 0 h 418"/>
                <a:gd name="T48" fmla="*/ 0 w 354"/>
                <a:gd name="T49" fmla="*/ 0 h 418"/>
                <a:gd name="T50" fmla="*/ 0 w 354"/>
                <a:gd name="T51" fmla="*/ 0 h 418"/>
                <a:gd name="T52" fmla="*/ 0 w 354"/>
                <a:gd name="T53" fmla="*/ 0 h 418"/>
                <a:gd name="T54" fmla="*/ 0 w 354"/>
                <a:gd name="T55" fmla="*/ 0 h 418"/>
                <a:gd name="T56" fmla="*/ 0 w 354"/>
                <a:gd name="T57" fmla="*/ 0 h 418"/>
                <a:gd name="T58" fmla="*/ 0 w 354"/>
                <a:gd name="T59" fmla="*/ 0 h 418"/>
                <a:gd name="T60" fmla="*/ 0 w 354"/>
                <a:gd name="T61" fmla="*/ 0 h 418"/>
                <a:gd name="T62" fmla="*/ 0 w 354"/>
                <a:gd name="T63" fmla="*/ 0 h 418"/>
                <a:gd name="T64" fmla="*/ 0 w 354"/>
                <a:gd name="T65" fmla="*/ 0 h 418"/>
                <a:gd name="T66" fmla="*/ 0 w 354"/>
                <a:gd name="T67" fmla="*/ 0 h 418"/>
                <a:gd name="T68" fmla="*/ 0 w 354"/>
                <a:gd name="T69" fmla="*/ 0 h 418"/>
                <a:gd name="T70" fmla="*/ 0 w 354"/>
                <a:gd name="T71" fmla="*/ 0 h 418"/>
                <a:gd name="T72" fmla="*/ 0 w 354"/>
                <a:gd name="T73" fmla="*/ 0 h 418"/>
                <a:gd name="T74" fmla="*/ 0 w 354"/>
                <a:gd name="T75" fmla="*/ 0 h 418"/>
                <a:gd name="T76" fmla="*/ 0 w 354"/>
                <a:gd name="T77" fmla="*/ 0 h 418"/>
                <a:gd name="T78" fmla="*/ 0 w 354"/>
                <a:gd name="T79" fmla="*/ 0 h 418"/>
                <a:gd name="T80" fmla="*/ 0 w 354"/>
                <a:gd name="T81" fmla="*/ 0 h 418"/>
                <a:gd name="T82" fmla="*/ 0 w 354"/>
                <a:gd name="T83" fmla="*/ 0 h 418"/>
                <a:gd name="T84" fmla="*/ 0 w 354"/>
                <a:gd name="T85" fmla="*/ 0 h 418"/>
                <a:gd name="T86" fmla="*/ 0 w 354"/>
                <a:gd name="T87" fmla="*/ 0 h 418"/>
                <a:gd name="T88" fmla="*/ 0 w 354"/>
                <a:gd name="T89" fmla="*/ 0 h 418"/>
                <a:gd name="T90" fmla="*/ 0 w 354"/>
                <a:gd name="T91" fmla="*/ 0 h 418"/>
                <a:gd name="T92" fmla="*/ 0 w 354"/>
                <a:gd name="T93" fmla="*/ 0 h 418"/>
                <a:gd name="T94" fmla="*/ 0 w 354"/>
                <a:gd name="T95" fmla="*/ 0 h 418"/>
                <a:gd name="T96" fmla="*/ 0 w 354"/>
                <a:gd name="T97" fmla="*/ 0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4"/>
                <a:gd name="T148" fmla="*/ 0 h 418"/>
                <a:gd name="T149" fmla="*/ 354 w 354"/>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67" name="Freeform 756"/>
            <p:cNvSpPr>
              <a:spLocks/>
            </p:cNvSpPr>
            <p:nvPr/>
          </p:nvSpPr>
          <p:spPr bwMode="auto">
            <a:xfrm>
              <a:off x="3925" y="3320"/>
              <a:ext cx="32" cy="8"/>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68" name="Freeform 757"/>
            <p:cNvSpPr>
              <a:spLocks/>
            </p:cNvSpPr>
            <p:nvPr/>
          </p:nvSpPr>
          <p:spPr bwMode="auto">
            <a:xfrm>
              <a:off x="3925" y="3299"/>
              <a:ext cx="32" cy="9"/>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69" name="Freeform 758"/>
            <p:cNvSpPr>
              <a:spLocks/>
            </p:cNvSpPr>
            <p:nvPr/>
          </p:nvSpPr>
          <p:spPr bwMode="auto">
            <a:xfrm>
              <a:off x="3955" y="3289"/>
              <a:ext cx="52" cy="96"/>
            </a:xfrm>
            <a:custGeom>
              <a:avLst/>
              <a:gdLst>
                <a:gd name="T0" fmla="*/ 0 w 469"/>
                <a:gd name="T1" fmla="*/ 0 h 868"/>
                <a:gd name="T2" fmla="*/ 0 w 469"/>
                <a:gd name="T3" fmla="*/ 0 h 868"/>
                <a:gd name="T4" fmla="*/ 0 w 469"/>
                <a:gd name="T5" fmla="*/ 0 h 868"/>
                <a:gd name="T6" fmla="*/ 0 w 469"/>
                <a:gd name="T7" fmla="*/ 0 h 868"/>
                <a:gd name="T8" fmla="*/ 0 w 469"/>
                <a:gd name="T9" fmla="*/ 0 h 868"/>
                <a:gd name="T10" fmla="*/ 0 w 469"/>
                <a:gd name="T11" fmla="*/ 0 h 868"/>
                <a:gd name="T12" fmla="*/ 0 w 469"/>
                <a:gd name="T13" fmla="*/ 0 h 868"/>
                <a:gd name="T14" fmla="*/ 0 w 469"/>
                <a:gd name="T15" fmla="*/ 0 h 868"/>
                <a:gd name="T16" fmla="*/ 0 w 469"/>
                <a:gd name="T17" fmla="*/ 0 h 868"/>
                <a:gd name="T18" fmla="*/ 0 w 469"/>
                <a:gd name="T19" fmla="*/ 0 h 868"/>
                <a:gd name="T20" fmla="*/ 0 w 469"/>
                <a:gd name="T21" fmla="*/ 0 h 868"/>
                <a:gd name="T22" fmla="*/ 0 w 469"/>
                <a:gd name="T23" fmla="*/ 0 h 868"/>
                <a:gd name="T24" fmla="*/ 0 w 469"/>
                <a:gd name="T25" fmla="*/ 0 h 868"/>
                <a:gd name="T26" fmla="*/ 0 w 469"/>
                <a:gd name="T27" fmla="*/ 0 h 868"/>
                <a:gd name="T28" fmla="*/ 0 w 469"/>
                <a:gd name="T29" fmla="*/ 0 h 868"/>
                <a:gd name="T30" fmla="*/ 0 w 469"/>
                <a:gd name="T31" fmla="*/ 0 h 868"/>
                <a:gd name="T32" fmla="*/ 0 w 469"/>
                <a:gd name="T33" fmla="*/ 0 h 868"/>
                <a:gd name="T34" fmla="*/ 0 w 469"/>
                <a:gd name="T35" fmla="*/ 0 h 8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9"/>
                <a:gd name="T55" fmla="*/ 0 h 868"/>
                <a:gd name="T56" fmla="*/ 469 w 469"/>
                <a:gd name="T57" fmla="*/ 868 h 8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70" name="Freeform 759"/>
            <p:cNvSpPr>
              <a:spLocks/>
            </p:cNvSpPr>
            <p:nvPr/>
          </p:nvSpPr>
          <p:spPr bwMode="auto">
            <a:xfrm>
              <a:off x="3981" y="3267"/>
              <a:ext cx="67" cy="13"/>
            </a:xfrm>
            <a:custGeom>
              <a:avLst/>
              <a:gdLst>
                <a:gd name="T0" fmla="*/ 0 w 604"/>
                <a:gd name="T1" fmla="*/ 0 h 118"/>
                <a:gd name="T2" fmla="*/ 0 w 604"/>
                <a:gd name="T3" fmla="*/ 0 h 118"/>
                <a:gd name="T4" fmla="*/ 0 w 604"/>
                <a:gd name="T5" fmla="*/ 0 h 118"/>
                <a:gd name="T6" fmla="*/ 0 w 604"/>
                <a:gd name="T7" fmla="*/ 0 h 118"/>
                <a:gd name="T8" fmla="*/ 0 w 604"/>
                <a:gd name="T9" fmla="*/ 0 h 118"/>
                <a:gd name="T10" fmla="*/ 0 w 604"/>
                <a:gd name="T11" fmla="*/ 0 h 118"/>
                <a:gd name="T12" fmla="*/ 0 w 604"/>
                <a:gd name="T13" fmla="*/ 0 h 118"/>
                <a:gd name="T14" fmla="*/ 0 w 604"/>
                <a:gd name="T15" fmla="*/ 0 h 118"/>
                <a:gd name="T16" fmla="*/ 0 w 604"/>
                <a:gd name="T17" fmla="*/ 0 h 118"/>
                <a:gd name="T18" fmla="*/ 0 w 604"/>
                <a:gd name="T19" fmla="*/ 0 h 118"/>
                <a:gd name="T20" fmla="*/ 0 w 604"/>
                <a:gd name="T21" fmla="*/ 0 h 118"/>
                <a:gd name="T22" fmla="*/ 0 w 604"/>
                <a:gd name="T23" fmla="*/ 0 h 118"/>
                <a:gd name="T24" fmla="*/ 0 w 604"/>
                <a:gd name="T25" fmla="*/ 0 h 118"/>
                <a:gd name="T26" fmla="*/ 0 w 604"/>
                <a:gd name="T27" fmla="*/ 0 h 118"/>
                <a:gd name="T28" fmla="*/ 0 w 604"/>
                <a:gd name="T29" fmla="*/ 0 h 118"/>
                <a:gd name="T30" fmla="*/ 0 w 604"/>
                <a:gd name="T31" fmla="*/ 0 h 118"/>
                <a:gd name="T32" fmla="*/ 0 w 604"/>
                <a:gd name="T33" fmla="*/ 0 h 118"/>
                <a:gd name="T34" fmla="*/ 0 w 604"/>
                <a:gd name="T35" fmla="*/ 0 h 118"/>
                <a:gd name="T36" fmla="*/ 0 w 604"/>
                <a:gd name="T37" fmla="*/ 0 h 118"/>
                <a:gd name="T38" fmla="*/ 0 w 604"/>
                <a:gd name="T39" fmla="*/ 0 h 118"/>
                <a:gd name="T40" fmla="*/ 0 w 604"/>
                <a:gd name="T41" fmla="*/ 0 h 118"/>
                <a:gd name="T42" fmla="*/ 0 w 604"/>
                <a:gd name="T43" fmla="*/ 0 h 118"/>
                <a:gd name="T44" fmla="*/ 0 w 604"/>
                <a:gd name="T45" fmla="*/ 0 h 118"/>
                <a:gd name="T46" fmla="*/ 0 w 604"/>
                <a:gd name="T47" fmla="*/ 0 h 118"/>
                <a:gd name="T48" fmla="*/ 0 w 604"/>
                <a:gd name="T49" fmla="*/ 0 h 118"/>
                <a:gd name="T50" fmla="*/ 0 w 604"/>
                <a:gd name="T51" fmla="*/ 0 h 118"/>
                <a:gd name="T52" fmla="*/ 0 w 604"/>
                <a:gd name="T53" fmla="*/ 0 h 118"/>
                <a:gd name="T54" fmla="*/ 0 w 604"/>
                <a:gd name="T55" fmla="*/ 0 h 118"/>
                <a:gd name="T56" fmla="*/ 0 w 604"/>
                <a:gd name="T57" fmla="*/ 0 h 118"/>
                <a:gd name="T58" fmla="*/ 0 w 604"/>
                <a:gd name="T59" fmla="*/ 0 h 118"/>
                <a:gd name="T60" fmla="*/ 0 w 604"/>
                <a:gd name="T61" fmla="*/ 0 h 118"/>
                <a:gd name="T62" fmla="*/ 0 w 604"/>
                <a:gd name="T63" fmla="*/ 0 h 118"/>
                <a:gd name="T64" fmla="*/ 0 w 604"/>
                <a:gd name="T65" fmla="*/ 0 h 118"/>
                <a:gd name="T66" fmla="*/ 0 w 604"/>
                <a:gd name="T67" fmla="*/ 0 h 118"/>
                <a:gd name="T68" fmla="*/ 0 w 604"/>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4"/>
                <a:gd name="T106" fmla="*/ 0 h 118"/>
                <a:gd name="T107" fmla="*/ 604 w 604"/>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71" name="Freeform 760"/>
            <p:cNvSpPr>
              <a:spLocks/>
            </p:cNvSpPr>
            <p:nvPr/>
          </p:nvSpPr>
          <p:spPr bwMode="auto">
            <a:xfrm>
              <a:off x="3942" y="3387"/>
              <a:ext cx="113" cy="38"/>
            </a:xfrm>
            <a:custGeom>
              <a:avLst/>
              <a:gdLst>
                <a:gd name="T0" fmla="*/ 0 w 1017"/>
                <a:gd name="T1" fmla="*/ 0 h 337"/>
                <a:gd name="T2" fmla="*/ 0 w 1017"/>
                <a:gd name="T3" fmla="*/ 0 h 337"/>
                <a:gd name="T4" fmla="*/ 0 w 1017"/>
                <a:gd name="T5" fmla="*/ 0 h 337"/>
                <a:gd name="T6" fmla="*/ 0 w 1017"/>
                <a:gd name="T7" fmla="*/ 0 h 337"/>
                <a:gd name="T8" fmla="*/ 0 w 1017"/>
                <a:gd name="T9" fmla="*/ 0 h 337"/>
                <a:gd name="T10" fmla="*/ 0 w 1017"/>
                <a:gd name="T11" fmla="*/ 0 h 337"/>
                <a:gd name="T12" fmla="*/ 0 w 1017"/>
                <a:gd name="T13" fmla="*/ 0 h 337"/>
                <a:gd name="T14" fmla="*/ 0 w 1017"/>
                <a:gd name="T15" fmla="*/ 0 h 337"/>
                <a:gd name="T16" fmla="*/ 0 w 1017"/>
                <a:gd name="T17" fmla="*/ 0 h 337"/>
                <a:gd name="T18" fmla="*/ 0 w 1017"/>
                <a:gd name="T19" fmla="*/ 0 h 337"/>
                <a:gd name="T20" fmla="*/ 0 w 1017"/>
                <a:gd name="T21" fmla="*/ 0 h 337"/>
                <a:gd name="T22" fmla="*/ 0 w 1017"/>
                <a:gd name="T23" fmla="*/ 0 h 337"/>
                <a:gd name="T24" fmla="*/ 0 w 1017"/>
                <a:gd name="T25" fmla="*/ 0 h 337"/>
                <a:gd name="T26" fmla="*/ 0 w 1017"/>
                <a:gd name="T27" fmla="*/ 0 h 337"/>
                <a:gd name="T28" fmla="*/ 0 w 1017"/>
                <a:gd name="T29" fmla="*/ 0 h 337"/>
                <a:gd name="T30" fmla="*/ 0 w 1017"/>
                <a:gd name="T31" fmla="*/ 0 h 337"/>
                <a:gd name="T32" fmla="*/ 0 w 1017"/>
                <a:gd name="T33" fmla="*/ 0 h 337"/>
                <a:gd name="T34" fmla="*/ 0 w 1017"/>
                <a:gd name="T35" fmla="*/ 0 h 337"/>
                <a:gd name="T36" fmla="*/ 0 w 1017"/>
                <a:gd name="T37" fmla="*/ 0 h 337"/>
                <a:gd name="T38" fmla="*/ 0 w 1017"/>
                <a:gd name="T39" fmla="*/ 0 h 337"/>
                <a:gd name="T40" fmla="*/ 0 w 1017"/>
                <a:gd name="T41" fmla="*/ 0 h 337"/>
                <a:gd name="T42" fmla="*/ 0 w 1017"/>
                <a:gd name="T43" fmla="*/ 0 h 337"/>
                <a:gd name="T44" fmla="*/ 0 w 1017"/>
                <a:gd name="T45" fmla="*/ 0 h 337"/>
                <a:gd name="T46" fmla="*/ 0 w 1017"/>
                <a:gd name="T47" fmla="*/ 0 h 337"/>
                <a:gd name="T48" fmla="*/ 0 w 1017"/>
                <a:gd name="T49" fmla="*/ 0 h 337"/>
                <a:gd name="T50" fmla="*/ 0 w 1017"/>
                <a:gd name="T51" fmla="*/ 0 h 337"/>
                <a:gd name="T52" fmla="*/ 0 w 1017"/>
                <a:gd name="T53" fmla="*/ 0 h 337"/>
                <a:gd name="T54" fmla="*/ 0 w 1017"/>
                <a:gd name="T55" fmla="*/ 0 h 337"/>
                <a:gd name="T56" fmla="*/ 0 w 1017"/>
                <a:gd name="T57" fmla="*/ 0 h 337"/>
                <a:gd name="T58" fmla="*/ 0 w 1017"/>
                <a:gd name="T59" fmla="*/ 0 h 337"/>
                <a:gd name="T60" fmla="*/ 0 w 1017"/>
                <a:gd name="T61" fmla="*/ 0 h 337"/>
                <a:gd name="T62" fmla="*/ 0 w 1017"/>
                <a:gd name="T63" fmla="*/ 0 h 337"/>
                <a:gd name="T64" fmla="*/ 0 w 1017"/>
                <a:gd name="T65" fmla="*/ 0 h 337"/>
                <a:gd name="T66" fmla="*/ 0 w 1017"/>
                <a:gd name="T67" fmla="*/ 0 h 337"/>
                <a:gd name="T68" fmla="*/ 0 w 1017"/>
                <a:gd name="T69" fmla="*/ 0 h 337"/>
                <a:gd name="T70" fmla="*/ 0 w 1017"/>
                <a:gd name="T71" fmla="*/ 0 h 337"/>
                <a:gd name="T72" fmla="*/ 0 w 1017"/>
                <a:gd name="T73" fmla="*/ 0 h 337"/>
                <a:gd name="T74" fmla="*/ 0 w 1017"/>
                <a:gd name="T75" fmla="*/ 0 h 337"/>
                <a:gd name="T76" fmla="*/ 0 w 1017"/>
                <a:gd name="T77" fmla="*/ 0 h 3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7"/>
                <a:gd name="T118" fmla="*/ 0 h 337"/>
                <a:gd name="T119" fmla="*/ 1017 w 1017"/>
                <a:gd name="T120" fmla="*/ 337 h 3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72" name="Freeform 761"/>
            <p:cNvSpPr>
              <a:spLocks/>
            </p:cNvSpPr>
            <p:nvPr/>
          </p:nvSpPr>
          <p:spPr bwMode="auto">
            <a:xfrm>
              <a:off x="3918" y="3397"/>
              <a:ext cx="116" cy="34"/>
            </a:xfrm>
            <a:custGeom>
              <a:avLst/>
              <a:gdLst>
                <a:gd name="T0" fmla="*/ 0 w 1036"/>
                <a:gd name="T1" fmla="*/ 0 h 303"/>
                <a:gd name="T2" fmla="*/ 0 w 1036"/>
                <a:gd name="T3" fmla="*/ 0 h 303"/>
                <a:gd name="T4" fmla="*/ 0 w 1036"/>
                <a:gd name="T5" fmla="*/ 0 h 303"/>
                <a:gd name="T6" fmla="*/ 0 w 1036"/>
                <a:gd name="T7" fmla="*/ 0 h 303"/>
                <a:gd name="T8" fmla="*/ 0 w 1036"/>
                <a:gd name="T9" fmla="*/ 0 h 303"/>
                <a:gd name="T10" fmla="*/ 0 60000 65536"/>
                <a:gd name="T11" fmla="*/ 0 60000 65536"/>
                <a:gd name="T12" fmla="*/ 0 60000 65536"/>
                <a:gd name="T13" fmla="*/ 0 60000 65536"/>
                <a:gd name="T14" fmla="*/ 0 60000 65536"/>
                <a:gd name="T15" fmla="*/ 0 w 1036"/>
                <a:gd name="T16" fmla="*/ 0 h 303"/>
                <a:gd name="T17" fmla="*/ 1036 w 1036"/>
                <a:gd name="T18" fmla="*/ 303 h 303"/>
              </a:gdLst>
              <a:ahLst/>
              <a:cxnLst>
                <a:cxn ang="T10">
                  <a:pos x="T0" y="T1"/>
                </a:cxn>
                <a:cxn ang="T11">
                  <a:pos x="T2" y="T3"/>
                </a:cxn>
                <a:cxn ang="T12">
                  <a:pos x="T4" y="T5"/>
                </a:cxn>
                <a:cxn ang="T13">
                  <a:pos x="T6" y="T7"/>
                </a:cxn>
                <a:cxn ang="T14">
                  <a:pos x="T8" y="T9"/>
                </a:cxn>
              </a:cxnLst>
              <a:rect l="T15" t="T16" r="T17" b="T18"/>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73" name="Freeform 762"/>
            <p:cNvSpPr>
              <a:spLocks/>
            </p:cNvSpPr>
            <p:nvPr/>
          </p:nvSpPr>
          <p:spPr bwMode="auto">
            <a:xfrm>
              <a:off x="3938" y="3393"/>
              <a:ext cx="113" cy="30"/>
            </a:xfrm>
            <a:custGeom>
              <a:avLst/>
              <a:gdLst>
                <a:gd name="T0" fmla="*/ 0 w 1023"/>
                <a:gd name="T1" fmla="*/ 0 h 270"/>
                <a:gd name="T2" fmla="*/ 0 w 1023"/>
                <a:gd name="T3" fmla="*/ 0 h 270"/>
                <a:gd name="T4" fmla="*/ 0 w 1023"/>
                <a:gd name="T5" fmla="*/ 0 h 270"/>
                <a:gd name="T6" fmla="*/ 0 w 1023"/>
                <a:gd name="T7" fmla="*/ 0 h 270"/>
                <a:gd name="T8" fmla="*/ 0 w 1023"/>
                <a:gd name="T9" fmla="*/ 0 h 270"/>
                <a:gd name="T10" fmla="*/ 0 60000 65536"/>
                <a:gd name="T11" fmla="*/ 0 60000 65536"/>
                <a:gd name="T12" fmla="*/ 0 60000 65536"/>
                <a:gd name="T13" fmla="*/ 0 60000 65536"/>
                <a:gd name="T14" fmla="*/ 0 60000 65536"/>
                <a:gd name="T15" fmla="*/ 0 w 1023"/>
                <a:gd name="T16" fmla="*/ 0 h 270"/>
                <a:gd name="T17" fmla="*/ 1023 w 1023"/>
                <a:gd name="T18" fmla="*/ 270 h 270"/>
              </a:gdLst>
              <a:ahLst/>
              <a:cxnLst>
                <a:cxn ang="T10">
                  <a:pos x="T0" y="T1"/>
                </a:cxn>
                <a:cxn ang="T11">
                  <a:pos x="T2" y="T3"/>
                </a:cxn>
                <a:cxn ang="T12">
                  <a:pos x="T4" y="T5"/>
                </a:cxn>
                <a:cxn ang="T13">
                  <a:pos x="T6" y="T7"/>
                </a:cxn>
                <a:cxn ang="T14">
                  <a:pos x="T8" y="T9"/>
                </a:cxn>
              </a:cxnLst>
              <a:rect l="T15" t="T16" r="T17" b="T18"/>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74" name="Freeform 763"/>
            <p:cNvSpPr>
              <a:spLocks/>
            </p:cNvSpPr>
            <p:nvPr/>
          </p:nvSpPr>
          <p:spPr bwMode="auto">
            <a:xfrm>
              <a:off x="3929" y="3394"/>
              <a:ext cx="114" cy="33"/>
            </a:xfrm>
            <a:custGeom>
              <a:avLst/>
              <a:gdLst>
                <a:gd name="T0" fmla="*/ 0 w 1028"/>
                <a:gd name="T1" fmla="*/ 0 h 299"/>
                <a:gd name="T2" fmla="*/ 0 w 1028"/>
                <a:gd name="T3" fmla="*/ 0 h 299"/>
                <a:gd name="T4" fmla="*/ 0 w 1028"/>
                <a:gd name="T5" fmla="*/ 0 h 299"/>
                <a:gd name="T6" fmla="*/ 0 w 1028"/>
                <a:gd name="T7" fmla="*/ 0 h 299"/>
                <a:gd name="T8" fmla="*/ 0 w 1028"/>
                <a:gd name="T9" fmla="*/ 0 h 299"/>
                <a:gd name="T10" fmla="*/ 0 60000 65536"/>
                <a:gd name="T11" fmla="*/ 0 60000 65536"/>
                <a:gd name="T12" fmla="*/ 0 60000 65536"/>
                <a:gd name="T13" fmla="*/ 0 60000 65536"/>
                <a:gd name="T14" fmla="*/ 0 60000 65536"/>
                <a:gd name="T15" fmla="*/ 0 w 1028"/>
                <a:gd name="T16" fmla="*/ 0 h 299"/>
                <a:gd name="T17" fmla="*/ 1028 w 1028"/>
                <a:gd name="T18" fmla="*/ 299 h 299"/>
              </a:gdLst>
              <a:ahLst/>
              <a:cxnLst>
                <a:cxn ang="T10">
                  <a:pos x="T0" y="T1"/>
                </a:cxn>
                <a:cxn ang="T11">
                  <a:pos x="T2" y="T3"/>
                </a:cxn>
                <a:cxn ang="T12">
                  <a:pos x="T4" y="T5"/>
                </a:cxn>
                <a:cxn ang="T13">
                  <a:pos x="T6" y="T7"/>
                </a:cxn>
                <a:cxn ang="T14">
                  <a:pos x="T8" y="T9"/>
                </a:cxn>
              </a:cxnLst>
              <a:rect l="T15" t="T16" r="T17" b="T18"/>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7786" name="Group 764"/>
          <p:cNvGrpSpPr>
            <a:grpSpLocks/>
          </p:cNvGrpSpPr>
          <p:nvPr/>
        </p:nvGrpSpPr>
        <p:grpSpPr bwMode="auto">
          <a:xfrm>
            <a:off x="5588000" y="4610100"/>
            <a:ext cx="338138" cy="282575"/>
            <a:chOff x="3899" y="3264"/>
            <a:chExt cx="213" cy="178"/>
          </a:xfrm>
        </p:grpSpPr>
        <p:sp>
          <p:nvSpPr>
            <p:cNvPr id="27897" name="Freeform 765"/>
            <p:cNvSpPr>
              <a:spLocks/>
            </p:cNvSpPr>
            <p:nvPr/>
          </p:nvSpPr>
          <p:spPr bwMode="auto">
            <a:xfrm>
              <a:off x="3899" y="3264"/>
              <a:ext cx="213" cy="178"/>
            </a:xfrm>
            <a:custGeom>
              <a:avLst/>
              <a:gdLst>
                <a:gd name="T0" fmla="*/ 0 w 1913"/>
                <a:gd name="T1" fmla="*/ 0 h 1606"/>
                <a:gd name="T2" fmla="*/ 0 w 1913"/>
                <a:gd name="T3" fmla="*/ 0 h 1606"/>
                <a:gd name="T4" fmla="*/ 0 w 1913"/>
                <a:gd name="T5" fmla="*/ 0 h 1606"/>
                <a:gd name="T6" fmla="*/ 0 w 1913"/>
                <a:gd name="T7" fmla="*/ 0 h 1606"/>
                <a:gd name="T8" fmla="*/ 0 w 1913"/>
                <a:gd name="T9" fmla="*/ 0 h 1606"/>
                <a:gd name="T10" fmla="*/ 0 w 1913"/>
                <a:gd name="T11" fmla="*/ 0 h 1606"/>
                <a:gd name="T12" fmla="*/ 0 w 1913"/>
                <a:gd name="T13" fmla="*/ 0 h 1606"/>
                <a:gd name="T14" fmla="*/ 0 w 1913"/>
                <a:gd name="T15" fmla="*/ 0 h 1606"/>
                <a:gd name="T16" fmla="*/ 0 w 1913"/>
                <a:gd name="T17" fmla="*/ 0 h 1606"/>
                <a:gd name="T18" fmla="*/ 0 w 1913"/>
                <a:gd name="T19" fmla="*/ 0 h 1606"/>
                <a:gd name="T20" fmla="*/ 0 w 1913"/>
                <a:gd name="T21" fmla="*/ 0 h 1606"/>
                <a:gd name="T22" fmla="*/ 0 w 1913"/>
                <a:gd name="T23" fmla="*/ 0 h 1606"/>
                <a:gd name="T24" fmla="*/ 0 w 1913"/>
                <a:gd name="T25" fmla="*/ 0 h 1606"/>
                <a:gd name="T26" fmla="*/ 0 w 1913"/>
                <a:gd name="T27" fmla="*/ 0 h 1606"/>
                <a:gd name="T28" fmla="*/ 0 w 1913"/>
                <a:gd name="T29" fmla="*/ 0 h 1606"/>
                <a:gd name="T30" fmla="*/ 0 w 1913"/>
                <a:gd name="T31" fmla="*/ 0 h 1606"/>
                <a:gd name="T32" fmla="*/ 0 w 1913"/>
                <a:gd name="T33" fmla="*/ 0 h 1606"/>
                <a:gd name="T34" fmla="*/ 0 w 1913"/>
                <a:gd name="T35" fmla="*/ 0 h 1606"/>
                <a:gd name="T36" fmla="*/ 0 w 1913"/>
                <a:gd name="T37" fmla="*/ 0 h 1606"/>
                <a:gd name="T38" fmla="*/ 0 w 1913"/>
                <a:gd name="T39" fmla="*/ 0 h 1606"/>
                <a:gd name="T40" fmla="*/ 0 w 1913"/>
                <a:gd name="T41" fmla="*/ 0 h 1606"/>
                <a:gd name="T42" fmla="*/ 0 w 1913"/>
                <a:gd name="T43" fmla="*/ 0 h 1606"/>
                <a:gd name="T44" fmla="*/ 0 w 1913"/>
                <a:gd name="T45" fmla="*/ 0 h 1606"/>
                <a:gd name="T46" fmla="*/ 0 w 1913"/>
                <a:gd name="T47" fmla="*/ 0 h 1606"/>
                <a:gd name="T48" fmla="*/ 0 w 1913"/>
                <a:gd name="T49" fmla="*/ 0 h 1606"/>
                <a:gd name="T50" fmla="*/ 0 w 1913"/>
                <a:gd name="T51" fmla="*/ 0 h 1606"/>
                <a:gd name="T52" fmla="*/ 0 w 1913"/>
                <a:gd name="T53" fmla="*/ 0 h 1606"/>
                <a:gd name="T54" fmla="*/ 0 w 1913"/>
                <a:gd name="T55" fmla="*/ 0 h 1606"/>
                <a:gd name="T56" fmla="*/ 0 w 1913"/>
                <a:gd name="T57" fmla="*/ 0 h 1606"/>
                <a:gd name="T58" fmla="*/ 0 w 1913"/>
                <a:gd name="T59" fmla="*/ 0 h 1606"/>
                <a:gd name="T60" fmla="*/ 0 w 1913"/>
                <a:gd name="T61" fmla="*/ 0 h 1606"/>
                <a:gd name="T62" fmla="*/ 0 w 1913"/>
                <a:gd name="T63" fmla="*/ 0 h 1606"/>
                <a:gd name="T64" fmla="*/ 0 w 1913"/>
                <a:gd name="T65" fmla="*/ 0 h 1606"/>
                <a:gd name="T66" fmla="*/ 0 w 1913"/>
                <a:gd name="T67" fmla="*/ 0 h 1606"/>
                <a:gd name="T68" fmla="*/ 0 w 1913"/>
                <a:gd name="T69" fmla="*/ 0 h 1606"/>
                <a:gd name="T70" fmla="*/ 0 w 1913"/>
                <a:gd name="T71" fmla="*/ 0 h 1606"/>
                <a:gd name="T72" fmla="*/ 0 w 1913"/>
                <a:gd name="T73" fmla="*/ 0 h 1606"/>
                <a:gd name="T74" fmla="*/ 0 w 1913"/>
                <a:gd name="T75" fmla="*/ 0 h 1606"/>
                <a:gd name="T76" fmla="*/ 0 w 1913"/>
                <a:gd name="T77" fmla="*/ 0 h 16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3"/>
                <a:gd name="T118" fmla="*/ 0 h 1606"/>
                <a:gd name="T119" fmla="*/ 1913 w 1913"/>
                <a:gd name="T120" fmla="*/ 1606 h 16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98" name="Freeform 766"/>
            <p:cNvSpPr>
              <a:spLocks/>
            </p:cNvSpPr>
            <p:nvPr/>
          </p:nvSpPr>
          <p:spPr bwMode="auto">
            <a:xfrm>
              <a:off x="3977" y="3278"/>
              <a:ext cx="68" cy="78"/>
            </a:xfrm>
            <a:custGeom>
              <a:avLst/>
              <a:gdLst>
                <a:gd name="T0" fmla="*/ 0 w 614"/>
                <a:gd name="T1" fmla="*/ 0 h 697"/>
                <a:gd name="T2" fmla="*/ 0 w 614"/>
                <a:gd name="T3" fmla="*/ 0 h 697"/>
                <a:gd name="T4" fmla="*/ 0 w 614"/>
                <a:gd name="T5" fmla="*/ 0 h 697"/>
                <a:gd name="T6" fmla="*/ 0 w 614"/>
                <a:gd name="T7" fmla="*/ 0 h 697"/>
                <a:gd name="T8" fmla="*/ 0 w 614"/>
                <a:gd name="T9" fmla="*/ 0 h 697"/>
                <a:gd name="T10" fmla="*/ 0 w 614"/>
                <a:gd name="T11" fmla="*/ 0 h 697"/>
                <a:gd name="T12" fmla="*/ 0 w 614"/>
                <a:gd name="T13" fmla="*/ 0 h 697"/>
                <a:gd name="T14" fmla="*/ 0 w 614"/>
                <a:gd name="T15" fmla="*/ 0 h 697"/>
                <a:gd name="T16" fmla="*/ 0 w 614"/>
                <a:gd name="T17" fmla="*/ 0 h 697"/>
                <a:gd name="T18" fmla="*/ 0 w 614"/>
                <a:gd name="T19" fmla="*/ 0 h 697"/>
                <a:gd name="T20" fmla="*/ 0 w 614"/>
                <a:gd name="T21" fmla="*/ 0 h 697"/>
                <a:gd name="T22" fmla="*/ 0 w 614"/>
                <a:gd name="T23" fmla="*/ 0 h 697"/>
                <a:gd name="T24" fmla="*/ 0 w 614"/>
                <a:gd name="T25" fmla="*/ 0 h 697"/>
                <a:gd name="T26" fmla="*/ 0 w 614"/>
                <a:gd name="T27" fmla="*/ 0 h 697"/>
                <a:gd name="T28" fmla="*/ 0 w 614"/>
                <a:gd name="T29" fmla="*/ 0 h 697"/>
                <a:gd name="T30" fmla="*/ 0 w 614"/>
                <a:gd name="T31" fmla="*/ 0 h 697"/>
                <a:gd name="T32" fmla="*/ 0 w 614"/>
                <a:gd name="T33" fmla="*/ 0 h 697"/>
                <a:gd name="T34" fmla="*/ 0 w 614"/>
                <a:gd name="T35" fmla="*/ 0 h 697"/>
                <a:gd name="T36" fmla="*/ 0 w 614"/>
                <a:gd name="T37" fmla="*/ 0 h 697"/>
                <a:gd name="T38" fmla="*/ 0 w 614"/>
                <a:gd name="T39" fmla="*/ 0 h 697"/>
                <a:gd name="T40" fmla="*/ 0 w 614"/>
                <a:gd name="T41" fmla="*/ 0 h 697"/>
                <a:gd name="T42" fmla="*/ 0 w 614"/>
                <a:gd name="T43" fmla="*/ 0 h 697"/>
                <a:gd name="T44" fmla="*/ 0 w 614"/>
                <a:gd name="T45" fmla="*/ 0 h 697"/>
                <a:gd name="T46" fmla="*/ 0 w 614"/>
                <a:gd name="T47" fmla="*/ 0 h 697"/>
                <a:gd name="T48" fmla="*/ 0 w 614"/>
                <a:gd name="T49" fmla="*/ 0 h 697"/>
                <a:gd name="T50" fmla="*/ 0 w 614"/>
                <a:gd name="T51" fmla="*/ 0 h 697"/>
                <a:gd name="T52" fmla="*/ 0 w 614"/>
                <a:gd name="T53" fmla="*/ 0 h 697"/>
                <a:gd name="T54" fmla="*/ 0 w 614"/>
                <a:gd name="T55" fmla="*/ 0 h 697"/>
                <a:gd name="T56" fmla="*/ 0 w 614"/>
                <a:gd name="T57" fmla="*/ 0 h 697"/>
                <a:gd name="T58" fmla="*/ 0 w 614"/>
                <a:gd name="T59" fmla="*/ 0 h 697"/>
                <a:gd name="T60" fmla="*/ 0 w 614"/>
                <a:gd name="T61" fmla="*/ 0 h 697"/>
                <a:gd name="T62" fmla="*/ 0 w 614"/>
                <a:gd name="T63" fmla="*/ 0 h 697"/>
                <a:gd name="T64" fmla="*/ 0 w 614"/>
                <a:gd name="T65" fmla="*/ 0 h 697"/>
                <a:gd name="T66" fmla="*/ 0 w 614"/>
                <a:gd name="T67" fmla="*/ 0 h 697"/>
                <a:gd name="T68" fmla="*/ 0 w 614"/>
                <a:gd name="T69" fmla="*/ 0 h 697"/>
                <a:gd name="T70" fmla="*/ 0 w 614"/>
                <a:gd name="T71" fmla="*/ 0 h 697"/>
                <a:gd name="T72" fmla="*/ 0 w 614"/>
                <a:gd name="T73" fmla="*/ 0 h 697"/>
                <a:gd name="T74" fmla="*/ 0 w 614"/>
                <a:gd name="T75" fmla="*/ 0 h 697"/>
                <a:gd name="T76" fmla="*/ 0 w 614"/>
                <a:gd name="T77" fmla="*/ 0 h 697"/>
                <a:gd name="T78" fmla="*/ 0 w 614"/>
                <a:gd name="T79" fmla="*/ 0 h 697"/>
                <a:gd name="T80" fmla="*/ 0 w 614"/>
                <a:gd name="T81" fmla="*/ 0 h 697"/>
                <a:gd name="T82" fmla="*/ 0 w 614"/>
                <a:gd name="T83" fmla="*/ 0 h 697"/>
                <a:gd name="T84" fmla="*/ 0 w 614"/>
                <a:gd name="T85" fmla="*/ 0 h 697"/>
                <a:gd name="T86" fmla="*/ 0 w 614"/>
                <a:gd name="T87" fmla="*/ 0 h 697"/>
                <a:gd name="T88" fmla="*/ 0 w 614"/>
                <a:gd name="T89" fmla="*/ 0 h 697"/>
                <a:gd name="T90" fmla="*/ 0 w 614"/>
                <a:gd name="T91" fmla="*/ 0 h 697"/>
                <a:gd name="T92" fmla="*/ 0 w 614"/>
                <a:gd name="T93" fmla="*/ 0 h 697"/>
                <a:gd name="T94" fmla="*/ 0 w 614"/>
                <a:gd name="T95" fmla="*/ 0 h 697"/>
                <a:gd name="T96" fmla="*/ 0 w 614"/>
                <a:gd name="T97" fmla="*/ 0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4"/>
                <a:gd name="T148" fmla="*/ 0 h 697"/>
                <a:gd name="T149" fmla="*/ 614 w 614"/>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99" name="Freeform 767"/>
            <p:cNvSpPr>
              <a:spLocks/>
            </p:cNvSpPr>
            <p:nvPr/>
          </p:nvSpPr>
          <p:spPr bwMode="auto">
            <a:xfrm>
              <a:off x="3984" y="3299"/>
              <a:ext cx="113" cy="77"/>
            </a:xfrm>
            <a:custGeom>
              <a:avLst/>
              <a:gdLst>
                <a:gd name="T0" fmla="*/ 0 w 1014"/>
                <a:gd name="T1" fmla="*/ 0 h 693"/>
                <a:gd name="T2" fmla="*/ 0 w 1014"/>
                <a:gd name="T3" fmla="*/ 0 h 693"/>
                <a:gd name="T4" fmla="*/ 0 w 1014"/>
                <a:gd name="T5" fmla="*/ 0 h 693"/>
                <a:gd name="T6" fmla="*/ 0 w 1014"/>
                <a:gd name="T7" fmla="*/ 0 h 693"/>
                <a:gd name="T8" fmla="*/ 0 w 1014"/>
                <a:gd name="T9" fmla="*/ 0 h 693"/>
                <a:gd name="T10" fmla="*/ 0 w 1014"/>
                <a:gd name="T11" fmla="*/ 0 h 693"/>
                <a:gd name="T12" fmla="*/ 0 w 1014"/>
                <a:gd name="T13" fmla="*/ 0 h 693"/>
                <a:gd name="T14" fmla="*/ 0 w 1014"/>
                <a:gd name="T15" fmla="*/ 0 h 693"/>
                <a:gd name="T16" fmla="*/ 0 w 1014"/>
                <a:gd name="T17" fmla="*/ 0 h 693"/>
                <a:gd name="T18" fmla="*/ 0 w 1014"/>
                <a:gd name="T19" fmla="*/ 0 h 693"/>
                <a:gd name="T20" fmla="*/ 0 w 1014"/>
                <a:gd name="T21" fmla="*/ 0 h 693"/>
                <a:gd name="T22" fmla="*/ 0 w 1014"/>
                <a:gd name="T23" fmla="*/ 0 h 693"/>
                <a:gd name="T24" fmla="*/ 0 w 1014"/>
                <a:gd name="T25" fmla="*/ 0 h 693"/>
                <a:gd name="T26" fmla="*/ 0 w 1014"/>
                <a:gd name="T27" fmla="*/ 0 h 693"/>
                <a:gd name="T28" fmla="*/ 0 w 1014"/>
                <a:gd name="T29" fmla="*/ 0 h 693"/>
                <a:gd name="T30" fmla="*/ 0 w 1014"/>
                <a:gd name="T31" fmla="*/ 0 h 693"/>
                <a:gd name="T32" fmla="*/ 0 w 1014"/>
                <a:gd name="T33" fmla="*/ 0 h 693"/>
                <a:gd name="T34" fmla="*/ 0 w 1014"/>
                <a:gd name="T35" fmla="*/ 0 h 693"/>
                <a:gd name="T36" fmla="*/ 0 w 1014"/>
                <a:gd name="T37" fmla="*/ 0 h 693"/>
                <a:gd name="T38" fmla="*/ 0 w 1014"/>
                <a:gd name="T39" fmla="*/ 0 h 693"/>
                <a:gd name="T40" fmla="*/ 0 w 1014"/>
                <a:gd name="T41" fmla="*/ 0 h 693"/>
                <a:gd name="T42" fmla="*/ 0 w 1014"/>
                <a:gd name="T43" fmla="*/ 0 h 693"/>
                <a:gd name="T44" fmla="*/ 0 w 1014"/>
                <a:gd name="T45" fmla="*/ 0 h 693"/>
                <a:gd name="T46" fmla="*/ 0 w 1014"/>
                <a:gd name="T47" fmla="*/ 0 h 693"/>
                <a:gd name="T48" fmla="*/ 0 w 1014"/>
                <a:gd name="T49" fmla="*/ 0 h 693"/>
                <a:gd name="T50" fmla="*/ 0 w 1014"/>
                <a:gd name="T51" fmla="*/ 0 h 693"/>
                <a:gd name="T52" fmla="*/ 0 w 1014"/>
                <a:gd name="T53" fmla="*/ 0 h 693"/>
                <a:gd name="T54" fmla="*/ 0 w 1014"/>
                <a:gd name="T55" fmla="*/ 0 h 693"/>
                <a:gd name="T56" fmla="*/ 0 w 1014"/>
                <a:gd name="T57" fmla="*/ 0 h 693"/>
                <a:gd name="T58" fmla="*/ 0 w 1014"/>
                <a:gd name="T59" fmla="*/ 0 h 693"/>
                <a:gd name="T60" fmla="*/ 0 w 1014"/>
                <a:gd name="T61" fmla="*/ 0 h 693"/>
                <a:gd name="T62" fmla="*/ 0 w 1014"/>
                <a:gd name="T63" fmla="*/ 0 h 693"/>
                <a:gd name="T64" fmla="*/ 0 w 1014"/>
                <a:gd name="T65" fmla="*/ 0 h 693"/>
                <a:gd name="T66" fmla="*/ 0 w 1014"/>
                <a:gd name="T67" fmla="*/ 0 h 693"/>
                <a:gd name="T68" fmla="*/ 0 w 1014"/>
                <a:gd name="T69" fmla="*/ 0 h 693"/>
                <a:gd name="T70" fmla="*/ 0 w 1014"/>
                <a:gd name="T71" fmla="*/ 0 h 693"/>
                <a:gd name="T72" fmla="*/ 0 w 1014"/>
                <a:gd name="T73" fmla="*/ 0 h 693"/>
                <a:gd name="T74" fmla="*/ 0 w 1014"/>
                <a:gd name="T75" fmla="*/ 0 h 693"/>
                <a:gd name="T76" fmla="*/ 0 w 1014"/>
                <a:gd name="T77" fmla="*/ 0 h 693"/>
                <a:gd name="T78" fmla="*/ 0 w 1014"/>
                <a:gd name="T79" fmla="*/ 0 h 693"/>
                <a:gd name="T80" fmla="*/ 0 w 1014"/>
                <a:gd name="T81" fmla="*/ 0 h 693"/>
                <a:gd name="T82" fmla="*/ 0 w 1014"/>
                <a:gd name="T83" fmla="*/ 0 h 693"/>
                <a:gd name="T84" fmla="*/ 0 w 1014"/>
                <a:gd name="T85" fmla="*/ 0 h 693"/>
                <a:gd name="T86" fmla="*/ 0 w 1014"/>
                <a:gd name="T87" fmla="*/ 0 h 693"/>
                <a:gd name="T88" fmla="*/ 0 w 1014"/>
                <a:gd name="T89" fmla="*/ 0 h 693"/>
                <a:gd name="T90" fmla="*/ 0 w 1014"/>
                <a:gd name="T91" fmla="*/ 0 h 693"/>
                <a:gd name="T92" fmla="*/ 0 w 1014"/>
                <a:gd name="T93" fmla="*/ 0 h 693"/>
                <a:gd name="T94" fmla="*/ 0 w 1014"/>
                <a:gd name="T95" fmla="*/ 0 h 693"/>
                <a:gd name="T96" fmla="*/ 0 w 1014"/>
                <a:gd name="T97" fmla="*/ 0 h 693"/>
                <a:gd name="T98" fmla="*/ 0 w 1014"/>
                <a:gd name="T99" fmla="*/ 0 h 693"/>
                <a:gd name="T100" fmla="*/ 0 w 1014"/>
                <a:gd name="T101" fmla="*/ 0 h 693"/>
                <a:gd name="T102" fmla="*/ 0 w 1014"/>
                <a:gd name="T103" fmla="*/ 0 h 693"/>
                <a:gd name="T104" fmla="*/ 0 w 1014"/>
                <a:gd name="T105" fmla="*/ 0 h 693"/>
                <a:gd name="T106" fmla="*/ 0 w 1014"/>
                <a:gd name="T107" fmla="*/ 0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4"/>
                <a:gd name="T163" fmla="*/ 0 h 693"/>
                <a:gd name="T164" fmla="*/ 1014 w 1014"/>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00" name="Freeform 768"/>
            <p:cNvSpPr>
              <a:spLocks/>
            </p:cNvSpPr>
            <p:nvPr/>
          </p:nvSpPr>
          <p:spPr bwMode="auto">
            <a:xfrm>
              <a:off x="3970" y="3375"/>
              <a:ext cx="83" cy="27"/>
            </a:xfrm>
            <a:custGeom>
              <a:avLst/>
              <a:gdLst>
                <a:gd name="T0" fmla="*/ 0 w 745"/>
                <a:gd name="T1" fmla="*/ 0 h 240"/>
                <a:gd name="T2" fmla="*/ 0 w 745"/>
                <a:gd name="T3" fmla="*/ 0 h 240"/>
                <a:gd name="T4" fmla="*/ 0 w 745"/>
                <a:gd name="T5" fmla="*/ 0 h 240"/>
                <a:gd name="T6" fmla="*/ 0 w 745"/>
                <a:gd name="T7" fmla="*/ 0 h 240"/>
                <a:gd name="T8" fmla="*/ 0 w 745"/>
                <a:gd name="T9" fmla="*/ 0 h 240"/>
                <a:gd name="T10" fmla="*/ 0 60000 65536"/>
                <a:gd name="T11" fmla="*/ 0 60000 65536"/>
                <a:gd name="T12" fmla="*/ 0 60000 65536"/>
                <a:gd name="T13" fmla="*/ 0 60000 65536"/>
                <a:gd name="T14" fmla="*/ 0 60000 65536"/>
                <a:gd name="T15" fmla="*/ 0 w 745"/>
                <a:gd name="T16" fmla="*/ 0 h 240"/>
                <a:gd name="T17" fmla="*/ 745 w 745"/>
                <a:gd name="T18" fmla="*/ 240 h 240"/>
              </a:gdLst>
              <a:ahLst/>
              <a:cxnLst>
                <a:cxn ang="T10">
                  <a:pos x="T0" y="T1"/>
                </a:cxn>
                <a:cxn ang="T11">
                  <a:pos x="T2" y="T3"/>
                </a:cxn>
                <a:cxn ang="T12">
                  <a:pos x="T4" y="T5"/>
                </a:cxn>
                <a:cxn ang="T13">
                  <a:pos x="T6" y="T7"/>
                </a:cxn>
                <a:cxn ang="T14">
                  <a:pos x="T8" y="T9"/>
                </a:cxn>
              </a:cxnLst>
              <a:rect l="T15" t="T16" r="T17" b="T18"/>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01" name="Freeform 769"/>
            <p:cNvSpPr>
              <a:spLocks/>
            </p:cNvSpPr>
            <p:nvPr/>
          </p:nvSpPr>
          <p:spPr bwMode="auto">
            <a:xfrm>
              <a:off x="4011" y="3384"/>
              <a:ext cx="36" cy="12"/>
            </a:xfrm>
            <a:custGeom>
              <a:avLst/>
              <a:gdLst>
                <a:gd name="T0" fmla="*/ 0 w 319"/>
                <a:gd name="T1" fmla="*/ 0 h 109"/>
                <a:gd name="T2" fmla="*/ 0 w 319"/>
                <a:gd name="T3" fmla="*/ 0 h 109"/>
                <a:gd name="T4" fmla="*/ 0 w 319"/>
                <a:gd name="T5" fmla="*/ 0 h 109"/>
                <a:gd name="T6" fmla="*/ 0 w 319"/>
                <a:gd name="T7" fmla="*/ 0 h 109"/>
                <a:gd name="T8" fmla="*/ 0 w 319"/>
                <a:gd name="T9" fmla="*/ 0 h 109"/>
                <a:gd name="T10" fmla="*/ 0 60000 65536"/>
                <a:gd name="T11" fmla="*/ 0 60000 65536"/>
                <a:gd name="T12" fmla="*/ 0 60000 65536"/>
                <a:gd name="T13" fmla="*/ 0 60000 65536"/>
                <a:gd name="T14" fmla="*/ 0 60000 65536"/>
                <a:gd name="T15" fmla="*/ 0 w 319"/>
                <a:gd name="T16" fmla="*/ 0 h 109"/>
                <a:gd name="T17" fmla="*/ 319 w 319"/>
                <a:gd name="T18" fmla="*/ 109 h 109"/>
              </a:gdLst>
              <a:ahLst/>
              <a:cxnLst>
                <a:cxn ang="T10">
                  <a:pos x="T0" y="T1"/>
                </a:cxn>
                <a:cxn ang="T11">
                  <a:pos x="T2" y="T3"/>
                </a:cxn>
                <a:cxn ang="T12">
                  <a:pos x="T4" y="T5"/>
                </a:cxn>
                <a:cxn ang="T13">
                  <a:pos x="T6" y="T7"/>
                </a:cxn>
                <a:cxn ang="T14">
                  <a:pos x="T8" y="T9"/>
                </a:cxn>
              </a:cxnLst>
              <a:rect l="T15" t="T16" r="T17" b="T18"/>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02" name="Freeform 770"/>
            <p:cNvSpPr>
              <a:spLocks/>
            </p:cNvSpPr>
            <p:nvPr/>
          </p:nvSpPr>
          <p:spPr bwMode="auto">
            <a:xfrm>
              <a:off x="3975" y="3378"/>
              <a:ext cx="24" cy="9"/>
            </a:xfrm>
            <a:custGeom>
              <a:avLst/>
              <a:gdLst>
                <a:gd name="T0" fmla="*/ 0 w 213"/>
                <a:gd name="T1" fmla="*/ 0 h 81"/>
                <a:gd name="T2" fmla="*/ 0 w 213"/>
                <a:gd name="T3" fmla="*/ 0 h 81"/>
                <a:gd name="T4" fmla="*/ 0 w 213"/>
                <a:gd name="T5" fmla="*/ 0 h 81"/>
                <a:gd name="T6" fmla="*/ 0 w 213"/>
                <a:gd name="T7" fmla="*/ 0 h 81"/>
                <a:gd name="T8" fmla="*/ 0 w 213"/>
                <a:gd name="T9" fmla="*/ 0 h 81"/>
                <a:gd name="T10" fmla="*/ 0 60000 65536"/>
                <a:gd name="T11" fmla="*/ 0 60000 65536"/>
                <a:gd name="T12" fmla="*/ 0 60000 65536"/>
                <a:gd name="T13" fmla="*/ 0 60000 65536"/>
                <a:gd name="T14" fmla="*/ 0 60000 65536"/>
                <a:gd name="T15" fmla="*/ 0 w 213"/>
                <a:gd name="T16" fmla="*/ 0 h 81"/>
                <a:gd name="T17" fmla="*/ 213 w 213"/>
                <a:gd name="T18" fmla="*/ 81 h 81"/>
              </a:gdLst>
              <a:ahLst/>
              <a:cxnLst>
                <a:cxn ang="T10">
                  <a:pos x="T0" y="T1"/>
                </a:cxn>
                <a:cxn ang="T11">
                  <a:pos x="T2" y="T3"/>
                </a:cxn>
                <a:cxn ang="T12">
                  <a:pos x="T4" y="T5"/>
                </a:cxn>
                <a:cxn ang="T13">
                  <a:pos x="T6" y="T7"/>
                </a:cxn>
                <a:cxn ang="T14">
                  <a:pos x="T8" y="T9"/>
                </a:cxn>
              </a:cxnLst>
              <a:rect l="T15" t="T16" r="T17" b="T18"/>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03" name="Freeform 771"/>
            <p:cNvSpPr>
              <a:spLocks/>
            </p:cNvSpPr>
            <p:nvPr/>
          </p:nvSpPr>
          <p:spPr bwMode="auto">
            <a:xfrm>
              <a:off x="3916" y="3386"/>
              <a:ext cx="139" cy="47"/>
            </a:xfrm>
            <a:custGeom>
              <a:avLst/>
              <a:gdLst>
                <a:gd name="T0" fmla="*/ 0 w 1254"/>
                <a:gd name="T1" fmla="*/ 0 h 415"/>
                <a:gd name="T2" fmla="*/ 0 w 1254"/>
                <a:gd name="T3" fmla="*/ 0 h 415"/>
                <a:gd name="T4" fmla="*/ 0 w 1254"/>
                <a:gd name="T5" fmla="*/ 0 h 415"/>
                <a:gd name="T6" fmla="*/ 0 w 1254"/>
                <a:gd name="T7" fmla="*/ 0 h 415"/>
                <a:gd name="T8" fmla="*/ 0 w 1254"/>
                <a:gd name="T9" fmla="*/ 0 h 415"/>
                <a:gd name="T10" fmla="*/ 0 w 1254"/>
                <a:gd name="T11" fmla="*/ 0 h 415"/>
                <a:gd name="T12" fmla="*/ 0 w 1254"/>
                <a:gd name="T13" fmla="*/ 0 h 415"/>
                <a:gd name="T14" fmla="*/ 0 w 1254"/>
                <a:gd name="T15" fmla="*/ 0 h 415"/>
                <a:gd name="T16" fmla="*/ 0 w 1254"/>
                <a:gd name="T17" fmla="*/ 0 h 415"/>
                <a:gd name="T18" fmla="*/ 0 w 1254"/>
                <a:gd name="T19" fmla="*/ 0 h 415"/>
                <a:gd name="T20" fmla="*/ 0 w 1254"/>
                <a:gd name="T21" fmla="*/ 0 h 415"/>
                <a:gd name="T22" fmla="*/ 0 w 1254"/>
                <a:gd name="T23" fmla="*/ 0 h 415"/>
                <a:gd name="T24" fmla="*/ 0 w 1254"/>
                <a:gd name="T25" fmla="*/ 0 h 415"/>
                <a:gd name="T26" fmla="*/ 0 w 1254"/>
                <a:gd name="T27" fmla="*/ 0 h 415"/>
                <a:gd name="T28" fmla="*/ 0 w 1254"/>
                <a:gd name="T29" fmla="*/ 0 h 415"/>
                <a:gd name="T30" fmla="*/ 0 w 1254"/>
                <a:gd name="T31" fmla="*/ 0 h 415"/>
                <a:gd name="T32" fmla="*/ 0 w 1254"/>
                <a:gd name="T33" fmla="*/ 0 h 415"/>
                <a:gd name="T34" fmla="*/ 0 w 1254"/>
                <a:gd name="T35" fmla="*/ 0 h 415"/>
                <a:gd name="T36" fmla="*/ 0 w 1254"/>
                <a:gd name="T37" fmla="*/ 0 h 415"/>
                <a:gd name="T38" fmla="*/ 0 w 1254"/>
                <a:gd name="T39" fmla="*/ 0 h 415"/>
                <a:gd name="T40" fmla="*/ 0 w 1254"/>
                <a:gd name="T41" fmla="*/ 0 h 415"/>
                <a:gd name="T42" fmla="*/ 0 w 1254"/>
                <a:gd name="T43" fmla="*/ 0 h 415"/>
                <a:gd name="T44" fmla="*/ 0 w 1254"/>
                <a:gd name="T45" fmla="*/ 0 h 415"/>
                <a:gd name="T46" fmla="*/ 0 w 1254"/>
                <a:gd name="T47" fmla="*/ 0 h 415"/>
                <a:gd name="T48" fmla="*/ 0 w 1254"/>
                <a:gd name="T49" fmla="*/ 0 h 415"/>
                <a:gd name="T50" fmla="*/ 0 w 1254"/>
                <a:gd name="T51" fmla="*/ 0 h 415"/>
                <a:gd name="T52" fmla="*/ 0 w 1254"/>
                <a:gd name="T53" fmla="*/ 0 h 415"/>
                <a:gd name="T54" fmla="*/ 0 w 1254"/>
                <a:gd name="T55" fmla="*/ 0 h 415"/>
                <a:gd name="T56" fmla="*/ 0 w 1254"/>
                <a:gd name="T57" fmla="*/ 0 h 415"/>
                <a:gd name="T58" fmla="*/ 0 w 1254"/>
                <a:gd name="T59" fmla="*/ 0 h 415"/>
                <a:gd name="T60" fmla="*/ 0 w 1254"/>
                <a:gd name="T61" fmla="*/ 0 h 415"/>
                <a:gd name="T62" fmla="*/ 0 w 1254"/>
                <a:gd name="T63" fmla="*/ 0 h 415"/>
                <a:gd name="T64" fmla="*/ 0 w 1254"/>
                <a:gd name="T65" fmla="*/ 0 h 415"/>
                <a:gd name="T66" fmla="*/ 0 w 1254"/>
                <a:gd name="T67" fmla="*/ 0 h 415"/>
                <a:gd name="T68" fmla="*/ 0 w 1254"/>
                <a:gd name="T69" fmla="*/ 0 h 4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4"/>
                <a:gd name="T106" fmla="*/ 0 h 415"/>
                <a:gd name="T107" fmla="*/ 1254 w 1254"/>
                <a:gd name="T108" fmla="*/ 415 h 4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04" name="Freeform 772"/>
            <p:cNvSpPr>
              <a:spLocks/>
            </p:cNvSpPr>
            <p:nvPr/>
          </p:nvSpPr>
          <p:spPr bwMode="auto">
            <a:xfrm>
              <a:off x="4055" y="3381"/>
              <a:ext cx="49" cy="22"/>
            </a:xfrm>
            <a:custGeom>
              <a:avLst/>
              <a:gdLst>
                <a:gd name="T0" fmla="*/ 0 w 447"/>
                <a:gd name="T1" fmla="*/ 0 h 198"/>
                <a:gd name="T2" fmla="*/ 0 w 447"/>
                <a:gd name="T3" fmla="*/ 0 h 198"/>
                <a:gd name="T4" fmla="*/ 0 w 447"/>
                <a:gd name="T5" fmla="*/ 0 h 198"/>
                <a:gd name="T6" fmla="*/ 0 w 447"/>
                <a:gd name="T7" fmla="*/ 0 h 198"/>
                <a:gd name="T8" fmla="*/ 0 w 447"/>
                <a:gd name="T9" fmla="*/ 0 h 198"/>
                <a:gd name="T10" fmla="*/ 0 w 447"/>
                <a:gd name="T11" fmla="*/ 0 h 198"/>
                <a:gd name="T12" fmla="*/ 0 60000 65536"/>
                <a:gd name="T13" fmla="*/ 0 60000 65536"/>
                <a:gd name="T14" fmla="*/ 0 60000 65536"/>
                <a:gd name="T15" fmla="*/ 0 60000 65536"/>
                <a:gd name="T16" fmla="*/ 0 60000 65536"/>
                <a:gd name="T17" fmla="*/ 0 60000 65536"/>
                <a:gd name="T18" fmla="*/ 0 w 447"/>
                <a:gd name="T19" fmla="*/ 0 h 198"/>
                <a:gd name="T20" fmla="*/ 447 w 447"/>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05" name="Freeform 773"/>
            <p:cNvSpPr>
              <a:spLocks/>
            </p:cNvSpPr>
            <p:nvPr/>
          </p:nvSpPr>
          <p:spPr bwMode="auto">
            <a:xfrm>
              <a:off x="3926" y="3287"/>
              <a:ext cx="27" cy="105"/>
            </a:xfrm>
            <a:custGeom>
              <a:avLst/>
              <a:gdLst>
                <a:gd name="T0" fmla="*/ 0 w 238"/>
                <a:gd name="T1" fmla="*/ 0 h 947"/>
                <a:gd name="T2" fmla="*/ 0 w 238"/>
                <a:gd name="T3" fmla="*/ 0 h 947"/>
                <a:gd name="T4" fmla="*/ 0 w 238"/>
                <a:gd name="T5" fmla="*/ 0 h 947"/>
                <a:gd name="T6" fmla="*/ 0 w 238"/>
                <a:gd name="T7" fmla="*/ 0 h 947"/>
                <a:gd name="T8" fmla="*/ 0 w 238"/>
                <a:gd name="T9" fmla="*/ 0 h 947"/>
                <a:gd name="T10" fmla="*/ 0 w 238"/>
                <a:gd name="T11" fmla="*/ 0 h 947"/>
                <a:gd name="T12" fmla="*/ 0 w 238"/>
                <a:gd name="T13" fmla="*/ 0 h 947"/>
                <a:gd name="T14" fmla="*/ 0 w 238"/>
                <a:gd name="T15" fmla="*/ 0 h 947"/>
                <a:gd name="T16" fmla="*/ 0 w 238"/>
                <a:gd name="T17" fmla="*/ 0 h 947"/>
                <a:gd name="T18" fmla="*/ 0 w 238"/>
                <a:gd name="T19" fmla="*/ 0 h 947"/>
                <a:gd name="T20" fmla="*/ 0 w 238"/>
                <a:gd name="T21" fmla="*/ 0 h 947"/>
                <a:gd name="T22" fmla="*/ 0 w 238"/>
                <a:gd name="T23" fmla="*/ 0 h 947"/>
                <a:gd name="T24" fmla="*/ 0 w 238"/>
                <a:gd name="T25" fmla="*/ 0 h 947"/>
                <a:gd name="T26" fmla="*/ 0 w 238"/>
                <a:gd name="T27" fmla="*/ 0 h 947"/>
                <a:gd name="T28" fmla="*/ 0 w 238"/>
                <a:gd name="T29" fmla="*/ 0 h 947"/>
                <a:gd name="T30" fmla="*/ 0 w 238"/>
                <a:gd name="T31" fmla="*/ 0 h 947"/>
                <a:gd name="T32" fmla="*/ 0 w 238"/>
                <a:gd name="T33" fmla="*/ 0 h 947"/>
                <a:gd name="T34" fmla="*/ 0 w 238"/>
                <a:gd name="T35" fmla="*/ 0 h 947"/>
                <a:gd name="T36" fmla="*/ 0 w 238"/>
                <a:gd name="T37" fmla="*/ 0 h 947"/>
                <a:gd name="T38" fmla="*/ 0 w 238"/>
                <a:gd name="T39" fmla="*/ 0 h 947"/>
                <a:gd name="T40" fmla="*/ 0 w 238"/>
                <a:gd name="T41" fmla="*/ 0 h 947"/>
                <a:gd name="T42" fmla="*/ 0 w 238"/>
                <a:gd name="T43" fmla="*/ 0 h 947"/>
                <a:gd name="T44" fmla="*/ 0 w 238"/>
                <a:gd name="T45" fmla="*/ 0 h 947"/>
                <a:gd name="T46" fmla="*/ 0 w 238"/>
                <a:gd name="T47" fmla="*/ 0 h 947"/>
                <a:gd name="T48" fmla="*/ 0 w 238"/>
                <a:gd name="T49" fmla="*/ 0 h 947"/>
                <a:gd name="T50" fmla="*/ 0 w 238"/>
                <a:gd name="T51" fmla="*/ 0 h 947"/>
                <a:gd name="T52" fmla="*/ 0 w 238"/>
                <a:gd name="T53" fmla="*/ 0 h 947"/>
                <a:gd name="T54" fmla="*/ 0 w 238"/>
                <a:gd name="T55" fmla="*/ 0 h 947"/>
                <a:gd name="T56" fmla="*/ 0 w 238"/>
                <a:gd name="T57" fmla="*/ 0 h 947"/>
                <a:gd name="T58" fmla="*/ 0 w 238"/>
                <a:gd name="T59" fmla="*/ 0 h 947"/>
                <a:gd name="T60" fmla="*/ 0 w 238"/>
                <a:gd name="T61" fmla="*/ 0 h 947"/>
                <a:gd name="T62" fmla="*/ 0 w 238"/>
                <a:gd name="T63" fmla="*/ 0 h 947"/>
                <a:gd name="T64" fmla="*/ 0 w 238"/>
                <a:gd name="T65" fmla="*/ 0 h 947"/>
                <a:gd name="T66" fmla="*/ 0 w 238"/>
                <a:gd name="T67" fmla="*/ 0 h 947"/>
                <a:gd name="T68" fmla="*/ 0 w 238"/>
                <a:gd name="T69" fmla="*/ 0 h 9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947"/>
                <a:gd name="T107" fmla="*/ 238 w 238"/>
                <a:gd name="T108" fmla="*/ 947 h 9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06" name="Freeform 774"/>
            <p:cNvSpPr>
              <a:spLocks/>
            </p:cNvSpPr>
            <p:nvPr/>
          </p:nvSpPr>
          <p:spPr bwMode="auto">
            <a:xfrm>
              <a:off x="3927" y="3288"/>
              <a:ext cx="23" cy="89"/>
            </a:xfrm>
            <a:custGeom>
              <a:avLst/>
              <a:gdLst>
                <a:gd name="T0" fmla="*/ 0 w 203"/>
                <a:gd name="T1" fmla="*/ 0 h 799"/>
                <a:gd name="T2" fmla="*/ 0 w 203"/>
                <a:gd name="T3" fmla="*/ 0 h 799"/>
                <a:gd name="T4" fmla="*/ 0 w 203"/>
                <a:gd name="T5" fmla="*/ 0 h 799"/>
                <a:gd name="T6" fmla="*/ 0 w 203"/>
                <a:gd name="T7" fmla="*/ 0 h 799"/>
                <a:gd name="T8" fmla="*/ 0 w 203"/>
                <a:gd name="T9" fmla="*/ 0 h 799"/>
                <a:gd name="T10" fmla="*/ 0 w 203"/>
                <a:gd name="T11" fmla="*/ 0 h 799"/>
                <a:gd name="T12" fmla="*/ 0 w 203"/>
                <a:gd name="T13" fmla="*/ 0 h 799"/>
                <a:gd name="T14" fmla="*/ 0 w 203"/>
                <a:gd name="T15" fmla="*/ 0 h 799"/>
                <a:gd name="T16" fmla="*/ 0 w 203"/>
                <a:gd name="T17" fmla="*/ 0 h 799"/>
                <a:gd name="T18" fmla="*/ 0 w 203"/>
                <a:gd name="T19" fmla="*/ 0 h 799"/>
                <a:gd name="T20" fmla="*/ 0 w 203"/>
                <a:gd name="T21" fmla="*/ 0 h 799"/>
                <a:gd name="T22" fmla="*/ 0 w 203"/>
                <a:gd name="T23" fmla="*/ 0 h 799"/>
                <a:gd name="T24" fmla="*/ 0 w 203"/>
                <a:gd name="T25" fmla="*/ 0 h 799"/>
                <a:gd name="T26" fmla="*/ 0 w 203"/>
                <a:gd name="T27" fmla="*/ 0 h 799"/>
                <a:gd name="T28" fmla="*/ 0 w 203"/>
                <a:gd name="T29" fmla="*/ 0 h 799"/>
                <a:gd name="T30" fmla="*/ 0 w 203"/>
                <a:gd name="T31" fmla="*/ 0 h 799"/>
                <a:gd name="T32" fmla="*/ 0 w 203"/>
                <a:gd name="T33" fmla="*/ 0 h 799"/>
                <a:gd name="T34" fmla="*/ 0 w 203"/>
                <a:gd name="T35" fmla="*/ 0 h 799"/>
                <a:gd name="T36" fmla="*/ 0 w 203"/>
                <a:gd name="T37" fmla="*/ 0 h 799"/>
                <a:gd name="T38" fmla="*/ 0 w 203"/>
                <a:gd name="T39" fmla="*/ 0 h 799"/>
                <a:gd name="T40" fmla="*/ 0 w 203"/>
                <a:gd name="T41" fmla="*/ 0 h 799"/>
                <a:gd name="T42" fmla="*/ 0 w 203"/>
                <a:gd name="T43" fmla="*/ 0 h 799"/>
                <a:gd name="T44" fmla="*/ 0 w 203"/>
                <a:gd name="T45" fmla="*/ 0 h 799"/>
                <a:gd name="T46" fmla="*/ 0 w 203"/>
                <a:gd name="T47" fmla="*/ 0 h 799"/>
                <a:gd name="T48" fmla="*/ 0 w 203"/>
                <a:gd name="T49" fmla="*/ 0 h 799"/>
                <a:gd name="T50" fmla="*/ 0 w 203"/>
                <a:gd name="T51" fmla="*/ 0 h 799"/>
                <a:gd name="T52" fmla="*/ 0 w 203"/>
                <a:gd name="T53" fmla="*/ 0 h 799"/>
                <a:gd name="T54" fmla="*/ 0 w 203"/>
                <a:gd name="T55" fmla="*/ 0 h 799"/>
                <a:gd name="T56" fmla="*/ 0 w 203"/>
                <a:gd name="T57" fmla="*/ 0 h 799"/>
                <a:gd name="T58" fmla="*/ 0 w 203"/>
                <a:gd name="T59" fmla="*/ 0 h 799"/>
                <a:gd name="T60" fmla="*/ 0 w 203"/>
                <a:gd name="T61" fmla="*/ 0 h 799"/>
                <a:gd name="T62" fmla="*/ 0 w 203"/>
                <a:gd name="T63" fmla="*/ 0 h 799"/>
                <a:gd name="T64" fmla="*/ 0 w 203"/>
                <a:gd name="T65" fmla="*/ 0 h 799"/>
                <a:gd name="T66" fmla="*/ 0 w 203"/>
                <a:gd name="T67" fmla="*/ 0 h 799"/>
                <a:gd name="T68" fmla="*/ 0 w 20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799"/>
                <a:gd name="T107" fmla="*/ 203 w 20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07" name="Freeform 775"/>
            <p:cNvSpPr>
              <a:spLocks/>
            </p:cNvSpPr>
            <p:nvPr/>
          </p:nvSpPr>
          <p:spPr bwMode="auto">
            <a:xfrm>
              <a:off x="3928" y="3289"/>
              <a:ext cx="19" cy="72"/>
            </a:xfrm>
            <a:custGeom>
              <a:avLst/>
              <a:gdLst>
                <a:gd name="T0" fmla="*/ 0 w 171"/>
                <a:gd name="T1" fmla="*/ 0 h 650"/>
                <a:gd name="T2" fmla="*/ 0 w 171"/>
                <a:gd name="T3" fmla="*/ 0 h 650"/>
                <a:gd name="T4" fmla="*/ 0 w 171"/>
                <a:gd name="T5" fmla="*/ 0 h 650"/>
                <a:gd name="T6" fmla="*/ 0 w 171"/>
                <a:gd name="T7" fmla="*/ 0 h 650"/>
                <a:gd name="T8" fmla="*/ 0 w 171"/>
                <a:gd name="T9" fmla="*/ 0 h 650"/>
                <a:gd name="T10" fmla="*/ 0 w 171"/>
                <a:gd name="T11" fmla="*/ 0 h 650"/>
                <a:gd name="T12" fmla="*/ 0 w 171"/>
                <a:gd name="T13" fmla="*/ 0 h 650"/>
                <a:gd name="T14" fmla="*/ 0 w 171"/>
                <a:gd name="T15" fmla="*/ 0 h 650"/>
                <a:gd name="T16" fmla="*/ 0 w 171"/>
                <a:gd name="T17" fmla="*/ 0 h 650"/>
                <a:gd name="T18" fmla="*/ 0 w 171"/>
                <a:gd name="T19" fmla="*/ 0 h 650"/>
                <a:gd name="T20" fmla="*/ 0 w 171"/>
                <a:gd name="T21" fmla="*/ 0 h 650"/>
                <a:gd name="T22" fmla="*/ 0 w 171"/>
                <a:gd name="T23" fmla="*/ 0 h 650"/>
                <a:gd name="T24" fmla="*/ 0 w 171"/>
                <a:gd name="T25" fmla="*/ 0 h 650"/>
                <a:gd name="T26" fmla="*/ 0 w 171"/>
                <a:gd name="T27" fmla="*/ 0 h 650"/>
                <a:gd name="T28" fmla="*/ 0 w 171"/>
                <a:gd name="T29" fmla="*/ 0 h 650"/>
                <a:gd name="T30" fmla="*/ 0 w 171"/>
                <a:gd name="T31" fmla="*/ 0 h 650"/>
                <a:gd name="T32" fmla="*/ 0 w 171"/>
                <a:gd name="T33" fmla="*/ 0 h 650"/>
                <a:gd name="T34" fmla="*/ 0 w 171"/>
                <a:gd name="T35" fmla="*/ 0 h 650"/>
                <a:gd name="T36" fmla="*/ 0 w 171"/>
                <a:gd name="T37" fmla="*/ 0 h 650"/>
                <a:gd name="T38" fmla="*/ 0 w 171"/>
                <a:gd name="T39" fmla="*/ 0 h 650"/>
                <a:gd name="T40" fmla="*/ 0 w 171"/>
                <a:gd name="T41" fmla="*/ 0 h 650"/>
                <a:gd name="T42" fmla="*/ 0 w 171"/>
                <a:gd name="T43" fmla="*/ 0 h 650"/>
                <a:gd name="T44" fmla="*/ 0 w 171"/>
                <a:gd name="T45" fmla="*/ 0 h 650"/>
                <a:gd name="T46" fmla="*/ 0 w 171"/>
                <a:gd name="T47" fmla="*/ 0 h 650"/>
                <a:gd name="T48" fmla="*/ 0 w 171"/>
                <a:gd name="T49" fmla="*/ 0 h 650"/>
                <a:gd name="T50" fmla="*/ 0 w 171"/>
                <a:gd name="T51" fmla="*/ 0 h 650"/>
                <a:gd name="T52" fmla="*/ 0 w 171"/>
                <a:gd name="T53" fmla="*/ 0 h 650"/>
                <a:gd name="T54" fmla="*/ 0 w 171"/>
                <a:gd name="T55" fmla="*/ 0 h 650"/>
                <a:gd name="T56" fmla="*/ 0 w 171"/>
                <a:gd name="T57" fmla="*/ 0 h 650"/>
                <a:gd name="T58" fmla="*/ 0 w 171"/>
                <a:gd name="T59" fmla="*/ 0 h 650"/>
                <a:gd name="T60" fmla="*/ 0 w 171"/>
                <a:gd name="T61" fmla="*/ 0 h 650"/>
                <a:gd name="T62" fmla="*/ 0 w 171"/>
                <a:gd name="T63" fmla="*/ 0 h 650"/>
                <a:gd name="T64" fmla="*/ 0 w 171"/>
                <a:gd name="T65" fmla="*/ 0 h 650"/>
                <a:gd name="T66" fmla="*/ 0 w 171"/>
                <a:gd name="T67" fmla="*/ 0 h 650"/>
                <a:gd name="T68" fmla="*/ 0 w 171"/>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650"/>
                <a:gd name="T107" fmla="*/ 171 w 171"/>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08" name="Freeform 776"/>
            <p:cNvSpPr>
              <a:spLocks/>
            </p:cNvSpPr>
            <p:nvPr/>
          </p:nvSpPr>
          <p:spPr bwMode="auto">
            <a:xfrm>
              <a:off x="3929" y="3289"/>
              <a:ext cx="15" cy="56"/>
            </a:xfrm>
            <a:custGeom>
              <a:avLst/>
              <a:gdLst>
                <a:gd name="T0" fmla="*/ 0 w 138"/>
                <a:gd name="T1" fmla="*/ 0 h 502"/>
                <a:gd name="T2" fmla="*/ 0 w 138"/>
                <a:gd name="T3" fmla="*/ 0 h 502"/>
                <a:gd name="T4" fmla="*/ 0 w 138"/>
                <a:gd name="T5" fmla="*/ 0 h 502"/>
                <a:gd name="T6" fmla="*/ 0 w 138"/>
                <a:gd name="T7" fmla="*/ 0 h 502"/>
                <a:gd name="T8" fmla="*/ 0 w 138"/>
                <a:gd name="T9" fmla="*/ 0 h 502"/>
                <a:gd name="T10" fmla="*/ 0 w 138"/>
                <a:gd name="T11" fmla="*/ 0 h 502"/>
                <a:gd name="T12" fmla="*/ 0 w 138"/>
                <a:gd name="T13" fmla="*/ 0 h 502"/>
                <a:gd name="T14" fmla="*/ 0 w 138"/>
                <a:gd name="T15" fmla="*/ 0 h 502"/>
                <a:gd name="T16" fmla="*/ 0 w 138"/>
                <a:gd name="T17" fmla="*/ 0 h 502"/>
                <a:gd name="T18" fmla="*/ 0 w 138"/>
                <a:gd name="T19" fmla="*/ 0 h 502"/>
                <a:gd name="T20" fmla="*/ 0 w 138"/>
                <a:gd name="T21" fmla="*/ 0 h 502"/>
                <a:gd name="T22" fmla="*/ 0 w 138"/>
                <a:gd name="T23" fmla="*/ 0 h 502"/>
                <a:gd name="T24" fmla="*/ 0 w 138"/>
                <a:gd name="T25" fmla="*/ 0 h 502"/>
                <a:gd name="T26" fmla="*/ 0 w 138"/>
                <a:gd name="T27" fmla="*/ 0 h 502"/>
                <a:gd name="T28" fmla="*/ 0 w 138"/>
                <a:gd name="T29" fmla="*/ 0 h 502"/>
                <a:gd name="T30" fmla="*/ 0 w 138"/>
                <a:gd name="T31" fmla="*/ 0 h 502"/>
                <a:gd name="T32" fmla="*/ 0 w 138"/>
                <a:gd name="T33" fmla="*/ 0 h 502"/>
                <a:gd name="T34" fmla="*/ 0 w 138"/>
                <a:gd name="T35" fmla="*/ 0 h 502"/>
                <a:gd name="T36" fmla="*/ 0 w 13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502"/>
                <a:gd name="T59" fmla="*/ 138 w 13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09" name="Freeform 777"/>
            <p:cNvSpPr>
              <a:spLocks/>
            </p:cNvSpPr>
            <p:nvPr/>
          </p:nvSpPr>
          <p:spPr bwMode="auto">
            <a:xfrm>
              <a:off x="3929" y="3290"/>
              <a:ext cx="12" cy="40"/>
            </a:xfrm>
            <a:custGeom>
              <a:avLst/>
              <a:gdLst>
                <a:gd name="T0" fmla="*/ 0 w 104"/>
                <a:gd name="T1" fmla="*/ 0 h 353"/>
                <a:gd name="T2" fmla="*/ 0 w 104"/>
                <a:gd name="T3" fmla="*/ 0 h 353"/>
                <a:gd name="T4" fmla="*/ 0 w 104"/>
                <a:gd name="T5" fmla="*/ 0 h 353"/>
                <a:gd name="T6" fmla="*/ 0 w 104"/>
                <a:gd name="T7" fmla="*/ 0 h 353"/>
                <a:gd name="T8" fmla="*/ 0 w 104"/>
                <a:gd name="T9" fmla="*/ 0 h 353"/>
                <a:gd name="T10" fmla="*/ 0 w 104"/>
                <a:gd name="T11" fmla="*/ 0 h 353"/>
                <a:gd name="T12" fmla="*/ 0 w 104"/>
                <a:gd name="T13" fmla="*/ 0 h 353"/>
                <a:gd name="T14" fmla="*/ 0 w 104"/>
                <a:gd name="T15" fmla="*/ 0 h 353"/>
                <a:gd name="T16" fmla="*/ 0 w 104"/>
                <a:gd name="T17" fmla="*/ 0 h 353"/>
                <a:gd name="T18" fmla="*/ 0 w 104"/>
                <a:gd name="T19" fmla="*/ 0 h 353"/>
                <a:gd name="T20" fmla="*/ 0 w 104"/>
                <a:gd name="T21" fmla="*/ 0 h 353"/>
                <a:gd name="T22" fmla="*/ 0 w 104"/>
                <a:gd name="T23" fmla="*/ 0 h 353"/>
                <a:gd name="T24" fmla="*/ 0 w 104"/>
                <a:gd name="T25" fmla="*/ 0 h 353"/>
                <a:gd name="T26" fmla="*/ 0 w 104"/>
                <a:gd name="T27" fmla="*/ 0 h 353"/>
                <a:gd name="T28" fmla="*/ 0 w 104"/>
                <a:gd name="T29" fmla="*/ 0 h 353"/>
                <a:gd name="T30" fmla="*/ 0 w 104"/>
                <a:gd name="T31" fmla="*/ 0 h 353"/>
                <a:gd name="T32" fmla="*/ 0 w 104"/>
                <a:gd name="T33" fmla="*/ 0 h 353"/>
                <a:gd name="T34" fmla="*/ 0 w 104"/>
                <a:gd name="T35" fmla="*/ 0 h 353"/>
                <a:gd name="T36" fmla="*/ 0 w 104"/>
                <a:gd name="T37" fmla="*/ 0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353"/>
                <a:gd name="T59" fmla="*/ 104 w 104"/>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10" name="Freeform 778"/>
            <p:cNvSpPr>
              <a:spLocks/>
            </p:cNvSpPr>
            <p:nvPr/>
          </p:nvSpPr>
          <p:spPr bwMode="auto">
            <a:xfrm>
              <a:off x="3930" y="3291"/>
              <a:ext cx="8" cy="23"/>
            </a:xfrm>
            <a:custGeom>
              <a:avLst/>
              <a:gdLst>
                <a:gd name="T0" fmla="*/ 0 w 72"/>
                <a:gd name="T1" fmla="*/ 0 h 204"/>
                <a:gd name="T2" fmla="*/ 0 w 72"/>
                <a:gd name="T3" fmla="*/ 0 h 204"/>
                <a:gd name="T4" fmla="*/ 0 w 72"/>
                <a:gd name="T5" fmla="*/ 0 h 204"/>
                <a:gd name="T6" fmla="*/ 0 w 72"/>
                <a:gd name="T7" fmla="*/ 0 h 204"/>
                <a:gd name="T8" fmla="*/ 0 w 72"/>
                <a:gd name="T9" fmla="*/ 0 h 204"/>
                <a:gd name="T10" fmla="*/ 0 w 72"/>
                <a:gd name="T11" fmla="*/ 0 h 204"/>
                <a:gd name="T12" fmla="*/ 0 w 72"/>
                <a:gd name="T13" fmla="*/ 0 h 204"/>
                <a:gd name="T14" fmla="*/ 0 w 72"/>
                <a:gd name="T15" fmla="*/ 0 h 204"/>
                <a:gd name="T16" fmla="*/ 0 w 72"/>
                <a:gd name="T17" fmla="*/ 0 h 204"/>
                <a:gd name="T18" fmla="*/ 0 w 72"/>
                <a:gd name="T19" fmla="*/ 0 h 204"/>
                <a:gd name="T20" fmla="*/ 0 w 72"/>
                <a:gd name="T21" fmla="*/ 0 h 204"/>
                <a:gd name="T22" fmla="*/ 0 w 72"/>
                <a:gd name="T23" fmla="*/ 0 h 204"/>
                <a:gd name="T24" fmla="*/ 0 w 72"/>
                <a:gd name="T25" fmla="*/ 0 h 204"/>
                <a:gd name="T26" fmla="*/ 0 w 72"/>
                <a:gd name="T27" fmla="*/ 0 h 204"/>
                <a:gd name="T28" fmla="*/ 0 w 72"/>
                <a:gd name="T29" fmla="*/ 0 h 204"/>
                <a:gd name="T30" fmla="*/ 0 w 72"/>
                <a:gd name="T31" fmla="*/ 0 h 204"/>
                <a:gd name="T32" fmla="*/ 0 w 72"/>
                <a:gd name="T33" fmla="*/ 0 h 204"/>
                <a:gd name="T34" fmla="*/ 0 w 72"/>
                <a:gd name="T35" fmla="*/ 0 h 204"/>
                <a:gd name="T36" fmla="*/ 0 w 72"/>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04"/>
                <a:gd name="T59" fmla="*/ 72 w 72"/>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11" name="Freeform 779"/>
            <p:cNvSpPr>
              <a:spLocks/>
            </p:cNvSpPr>
            <p:nvPr/>
          </p:nvSpPr>
          <p:spPr bwMode="auto">
            <a:xfrm>
              <a:off x="4025" y="3357"/>
              <a:ext cx="12" cy="11"/>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w 104"/>
                <a:gd name="T27" fmla="*/ 0 h 104"/>
                <a:gd name="T28" fmla="*/ 0 w 104"/>
                <a:gd name="T29" fmla="*/ 0 h 104"/>
                <a:gd name="T30" fmla="*/ 0 w 104"/>
                <a:gd name="T31" fmla="*/ 0 h 104"/>
                <a:gd name="T32" fmla="*/ 0 w 104"/>
                <a:gd name="T33" fmla="*/ 0 h 104"/>
                <a:gd name="T34" fmla="*/ 0 w 104"/>
                <a:gd name="T35" fmla="*/ 0 h 104"/>
                <a:gd name="T36" fmla="*/ 0 w 104"/>
                <a:gd name="T37" fmla="*/ 0 h 104"/>
                <a:gd name="T38" fmla="*/ 0 w 104"/>
                <a:gd name="T39" fmla="*/ 0 h 104"/>
                <a:gd name="T40" fmla="*/ 0 w 104"/>
                <a:gd name="T41" fmla="*/ 0 h 104"/>
                <a:gd name="T42" fmla="*/ 0 w 104"/>
                <a:gd name="T43" fmla="*/ 0 h 104"/>
                <a:gd name="T44" fmla="*/ 0 w 104"/>
                <a:gd name="T45" fmla="*/ 0 h 104"/>
                <a:gd name="T46" fmla="*/ 0 w 104"/>
                <a:gd name="T47" fmla="*/ 0 h 104"/>
                <a:gd name="T48" fmla="*/ 0 w 104"/>
                <a:gd name="T49" fmla="*/ 0 h 104"/>
                <a:gd name="T50" fmla="*/ 0 w 104"/>
                <a:gd name="T51" fmla="*/ 0 h 104"/>
                <a:gd name="T52" fmla="*/ 0 w 104"/>
                <a:gd name="T53" fmla="*/ 0 h 104"/>
                <a:gd name="T54" fmla="*/ 0 w 104"/>
                <a:gd name="T55" fmla="*/ 0 h 104"/>
                <a:gd name="T56" fmla="*/ 0 w 104"/>
                <a:gd name="T57" fmla="*/ 0 h 104"/>
                <a:gd name="T58" fmla="*/ 0 w 104"/>
                <a:gd name="T59" fmla="*/ 0 h 104"/>
                <a:gd name="T60" fmla="*/ 0 w 104"/>
                <a:gd name="T61" fmla="*/ 0 h 104"/>
                <a:gd name="T62" fmla="*/ 0 w 104"/>
                <a:gd name="T63" fmla="*/ 0 h 104"/>
                <a:gd name="T64" fmla="*/ 0 w 10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04"/>
                <a:gd name="T101" fmla="*/ 104 w 10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12" name="Freeform 780"/>
            <p:cNvSpPr>
              <a:spLocks/>
            </p:cNvSpPr>
            <p:nvPr/>
          </p:nvSpPr>
          <p:spPr bwMode="auto">
            <a:xfrm>
              <a:off x="3990" y="3357"/>
              <a:ext cx="6"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13" name="Freeform 781"/>
            <p:cNvSpPr>
              <a:spLocks/>
            </p:cNvSpPr>
            <p:nvPr/>
          </p:nvSpPr>
          <p:spPr bwMode="auto">
            <a:xfrm>
              <a:off x="4000" y="3357"/>
              <a:ext cx="5"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14" name="Freeform 782"/>
            <p:cNvSpPr>
              <a:spLocks/>
            </p:cNvSpPr>
            <p:nvPr/>
          </p:nvSpPr>
          <p:spPr bwMode="auto">
            <a:xfrm>
              <a:off x="3961" y="3278"/>
              <a:ext cx="16" cy="79"/>
            </a:xfrm>
            <a:custGeom>
              <a:avLst/>
              <a:gdLst>
                <a:gd name="T0" fmla="*/ 0 w 148"/>
                <a:gd name="T1" fmla="*/ 0 h 712"/>
                <a:gd name="T2" fmla="*/ 0 w 148"/>
                <a:gd name="T3" fmla="*/ 0 h 712"/>
                <a:gd name="T4" fmla="*/ 0 w 148"/>
                <a:gd name="T5" fmla="*/ 0 h 712"/>
                <a:gd name="T6" fmla="*/ 0 w 148"/>
                <a:gd name="T7" fmla="*/ 0 h 712"/>
                <a:gd name="T8" fmla="*/ 0 w 148"/>
                <a:gd name="T9" fmla="*/ 0 h 712"/>
                <a:gd name="T10" fmla="*/ 0 w 148"/>
                <a:gd name="T11" fmla="*/ 0 h 712"/>
                <a:gd name="T12" fmla="*/ 0 w 148"/>
                <a:gd name="T13" fmla="*/ 0 h 712"/>
                <a:gd name="T14" fmla="*/ 0 w 148"/>
                <a:gd name="T15" fmla="*/ 0 h 712"/>
                <a:gd name="T16" fmla="*/ 0 w 148"/>
                <a:gd name="T17" fmla="*/ 0 h 712"/>
                <a:gd name="T18" fmla="*/ 0 w 148"/>
                <a:gd name="T19" fmla="*/ 0 h 712"/>
                <a:gd name="T20" fmla="*/ 0 w 148"/>
                <a:gd name="T21" fmla="*/ 0 h 712"/>
                <a:gd name="T22" fmla="*/ 0 w 148"/>
                <a:gd name="T23" fmla="*/ 0 h 712"/>
                <a:gd name="T24" fmla="*/ 0 w 148"/>
                <a:gd name="T25" fmla="*/ 0 h 712"/>
                <a:gd name="T26" fmla="*/ 0 w 148"/>
                <a:gd name="T27" fmla="*/ 0 h 712"/>
                <a:gd name="T28" fmla="*/ 0 w 148"/>
                <a:gd name="T29" fmla="*/ 0 h 712"/>
                <a:gd name="T30" fmla="*/ 0 w 148"/>
                <a:gd name="T31" fmla="*/ 0 h 712"/>
                <a:gd name="T32" fmla="*/ 0 w 148"/>
                <a:gd name="T33" fmla="*/ 0 h 712"/>
                <a:gd name="T34" fmla="*/ 0 w 148"/>
                <a:gd name="T35" fmla="*/ 0 h 712"/>
                <a:gd name="T36" fmla="*/ 0 w 148"/>
                <a:gd name="T37" fmla="*/ 0 h 712"/>
                <a:gd name="T38" fmla="*/ 0 w 148"/>
                <a:gd name="T39" fmla="*/ 0 h 712"/>
                <a:gd name="T40" fmla="*/ 0 w 148"/>
                <a:gd name="T41" fmla="*/ 0 h 712"/>
                <a:gd name="T42" fmla="*/ 0 w 148"/>
                <a:gd name="T43" fmla="*/ 0 h 712"/>
                <a:gd name="T44" fmla="*/ 0 w 148"/>
                <a:gd name="T45" fmla="*/ 0 h 712"/>
                <a:gd name="T46" fmla="*/ 0 w 148"/>
                <a:gd name="T47" fmla="*/ 0 h 712"/>
                <a:gd name="T48" fmla="*/ 0 w 148"/>
                <a:gd name="T49" fmla="*/ 0 h 712"/>
                <a:gd name="T50" fmla="*/ 0 w 148"/>
                <a:gd name="T51" fmla="*/ 0 h 7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712"/>
                <a:gd name="T80" fmla="*/ 148 w 148"/>
                <a:gd name="T81" fmla="*/ 712 h 7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15" name="Freeform 783"/>
            <p:cNvSpPr>
              <a:spLocks/>
            </p:cNvSpPr>
            <p:nvPr/>
          </p:nvSpPr>
          <p:spPr bwMode="auto">
            <a:xfrm>
              <a:off x="4045" y="3268"/>
              <a:ext cx="23" cy="88"/>
            </a:xfrm>
            <a:custGeom>
              <a:avLst/>
              <a:gdLst>
                <a:gd name="T0" fmla="*/ 0 w 201"/>
                <a:gd name="T1" fmla="*/ 0 h 795"/>
                <a:gd name="T2" fmla="*/ 0 w 201"/>
                <a:gd name="T3" fmla="*/ 0 h 795"/>
                <a:gd name="T4" fmla="*/ 0 w 201"/>
                <a:gd name="T5" fmla="*/ 0 h 795"/>
                <a:gd name="T6" fmla="*/ 0 w 201"/>
                <a:gd name="T7" fmla="*/ 0 h 795"/>
                <a:gd name="T8" fmla="*/ 0 w 201"/>
                <a:gd name="T9" fmla="*/ 0 h 795"/>
                <a:gd name="T10" fmla="*/ 0 w 201"/>
                <a:gd name="T11" fmla="*/ 0 h 795"/>
                <a:gd name="T12" fmla="*/ 0 w 201"/>
                <a:gd name="T13" fmla="*/ 0 h 795"/>
                <a:gd name="T14" fmla="*/ 0 w 201"/>
                <a:gd name="T15" fmla="*/ 0 h 795"/>
                <a:gd name="T16" fmla="*/ 0 w 201"/>
                <a:gd name="T17" fmla="*/ 0 h 795"/>
                <a:gd name="T18" fmla="*/ 0 w 201"/>
                <a:gd name="T19" fmla="*/ 0 h 795"/>
                <a:gd name="T20" fmla="*/ 0 w 201"/>
                <a:gd name="T21" fmla="*/ 0 h 795"/>
                <a:gd name="T22" fmla="*/ 0 w 201"/>
                <a:gd name="T23" fmla="*/ 0 h 795"/>
                <a:gd name="T24" fmla="*/ 0 w 201"/>
                <a:gd name="T25" fmla="*/ 0 h 795"/>
                <a:gd name="T26" fmla="*/ 0 w 201"/>
                <a:gd name="T27" fmla="*/ 0 h 795"/>
                <a:gd name="T28" fmla="*/ 0 w 201"/>
                <a:gd name="T29" fmla="*/ 0 h 795"/>
                <a:gd name="T30" fmla="*/ 0 w 201"/>
                <a:gd name="T31" fmla="*/ 0 h 795"/>
                <a:gd name="T32" fmla="*/ 0 w 201"/>
                <a:gd name="T33" fmla="*/ 0 h 795"/>
                <a:gd name="T34" fmla="*/ 0 w 201"/>
                <a:gd name="T35" fmla="*/ 0 h 795"/>
                <a:gd name="T36" fmla="*/ 0 w 201"/>
                <a:gd name="T37" fmla="*/ 0 h 7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
                <a:gd name="T58" fmla="*/ 0 h 795"/>
                <a:gd name="T59" fmla="*/ 201 w 201"/>
                <a:gd name="T60" fmla="*/ 795 h 7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16" name="Freeform 784"/>
            <p:cNvSpPr>
              <a:spLocks/>
            </p:cNvSpPr>
            <p:nvPr/>
          </p:nvSpPr>
          <p:spPr bwMode="auto">
            <a:xfrm>
              <a:off x="3961" y="3282"/>
              <a:ext cx="15" cy="69"/>
            </a:xfrm>
            <a:custGeom>
              <a:avLst/>
              <a:gdLst>
                <a:gd name="T0" fmla="*/ 0 w 129"/>
                <a:gd name="T1" fmla="*/ 0 h 622"/>
                <a:gd name="T2" fmla="*/ 0 w 129"/>
                <a:gd name="T3" fmla="*/ 0 h 622"/>
                <a:gd name="T4" fmla="*/ 0 w 129"/>
                <a:gd name="T5" fmla="*/ 0 h 622"/>
                <a:gd name="T6" fmla="*/ 0 w 129"/>
                <a:gd name="T7" fmla="*/ 0 h 622"/>
                <a:gd name="T8" fmla="*/ 0 w 129"/>
                <a:gd name="T9" fmla="*/ 0 h 622"/>
                <a:gd name="T10" fmla="*/ 0 w 129"/>
                <a:gd name="T11" fmla="*/ 0 h 622"/>
                <a:gd name="T12" fmla="*/ 0 w 129"/>
                <a:gd name="T13" fmla="*/ 0 h 622"/>
                <a:gd name="T14" fmla="*/ 0 w 129"/>
                <a:gd name="T15" fmla="*/ 0 h 622"/>
                <a:gd name="T16" fmla="*/ 0 w 129"/>
                <a:gd name="T17" fmla="*/ 0 h 622"/>
                <a:gd name="T18" fmla="*/ 0 w 129"/>
                <a:gd name="T19" fmla="*/ 0 h 622"/>
                <a:gd name="T20" fmla="*/ 0 w 129"/>
                <a:gd name="T21" fmla="*/ 0 h 622"/>
                <a:gd name="T22" fmla="*/ 0 w 129"/>
                <a:gd name="T23" fmla="*/ 0 h 622"/>
                <a:gd name="T24" fmla="*/ 0 w 129"/>
                <a:gd name="T25" fmla="*/ 0 h 622"/>
                <a:gd name="T26" fmla="*/ 0 w 129"/>
                <a:gd name="T27" fmla="*/ 0 h 622"/>
                <a:gd name="T28" fmla="*/ 0 w 129"/>
                <a:gd name="T29" fmla="*/ 0 h 622"/>
                <a:gd name="T30" fmla="*/ 0 w 129"/>
                <a:gd name="T31" fmla="*/ 0 h 622"/>
                <a:gd name="T32" fmla="*/ 0 w 129"/>
                <a:gd name="T33" fmla="*/ 0 h 622"/>
                <a:gd name="T34" fmla="*/ 0 w 129"/>
                <a:gd name="T35" fmla="*/ 0 h 622"/>
                <a:gd name="T36" fmla="*/ 0 w 129"/>
                <a:gd name="T37" fmla="*/ 0 h 622"/>
                <a:gd name="T38" fmla="*/ 0 w 129"/>
                <a:gd name="T39" fmla="*/ 0 h 622"/>
                <a:gd name="T40" fmla="*/ 0 w 129"/>
                <a:gd name="T41" fmla="*/ 0 h 622"/>
                <a:gd name="T42" fmla="*/ 0 w 129"/>
                <a:gd name="T43" fmla="*/ 0 h 622"/>
                <a:gd name="T44" fmla="*/ 0 w 129"/>
                <a:gd name="T45" fmla="*/ 0 h 622"/>
                <a:gd name="T46" fmla="*/ 0 w 129"/>
                <a:gd name="T47" fmla="*/ 0 h 622"/>
                <a:gd name="T48" fmla="*/ 0 w 129"/>
                <a:gd name="T49" fmla="*/ 0 h 622"/>
                <a:gd name="T50" fmla="*/ 0 w 129"/>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622"/>
                <a:gd name="T80" fmla="*/ 129 w 129"/>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17" name="Freeform 785"/>
            <p:cNvSpPr>
              <a:spLocks/>
            </p:cNvSpPr>
            <p:nvPr/>
          </p:nvSpPr>
          <p:spPr bwMode="auto">
            <a:xfrm>
              <a:off x="3962" y="3287"/>
              <a:ext cx="12" cy="59"/>
            </a:xfrm>
            <a:custGeom>
              <a:avLst/>
              <a:gdLst>
                <a:gd name="T0" fmla="*/ 0 w 110"/>
                <a:gd name="T1" fmla="*/ 0 h 531"/>
                <a:gd name="T2" fmla="*/ 0 w 110"/>
                <a:gd name="T3" fmla="*/ 0 h 531"/>
                <a:gd name="T4" fmla="*/ 0 w 110"/>
                <a:gd name="T5" fmla="*/ 0 h 531"/>
                <a:gd name="T6" fmla="*/ 0 w 110"/>
                <a:gd name="T7" fmla="*/ 0 h 531"/>
                <a:gd name="T8" fmla="*/ 0 w 110"/>
                <a:gd name="T9" fmla="*/ 0 h 531"/>
                <a:gd name="T10" fmla="*/ 0 w 110"/>
                <a:gd name="T11" fmla="*/ 0 h 531"/>
                <a:gd name="T12" fmla="*/ 0 w 110"/>
                <a:gd name="T13" fmla="*/ 0 h 531"/>
                <a:gd name="T14" fmla="*/ 0 w 110"/>
                <a:gd name="T15" fmla="*/ 0 h 531"/>
                <a:gd name="T16" fmla="*/ 0 w 110"/>
                <a:gd name="T17" fmla="*/ 0 h 531"/>
                <a:gd name="T18" fmla="*/ 0 w 110"/>
                <a:gd name="T19" fmla="*/ 0 h 531"/>
                <a:gd name="T20" fmla="*/ 0 w 110"/>
                <a:gd name="T21" fmla="*/ 0 h 531"/>
                <a:gd name="T22" fmla="*/ 0 w 110"/>
                <a:gd name="T23" fmla="*/ 0 h 531"/>
                <a:gd name="T24" fmla="*/ 0 w 110"/>
                <a:gd name="T25" fmla="*/ 0 h 531"/>
                <a:gd name="T26" fmla="*/ 0 w 110"/>
                <a:gd name="T27" fmla="*/ 0 h 531"/>
                <a:gd name="T28" fmla="*/ 0 w 110"/>
                <a:gd name="T29" fmla="*/ 0 h 531"/>
                <a:gd name="T30" fmla="*/ 0 w 110"/>
                <a:gd name="T31" fmla="*/ 0 h 531"/>
                <a:gd name="T32" fmla="*/ 0 w 110"/>
                <a:gd name="T33" fmla="*/ 0 h 531"/>
                <a:gd name="T34" fmla="*/ 0 w 110"/>
                <a:gd name="T35" fmla="*/ 0 h 531"/>
                <a:gd name="T36" fmla="*/ 0 w 110"/>
                <a:gd name="T37" fmla="*/ 0 h 531"/>
                <a:gd name="T38" fmla="*/ 0 w 110"/>
                <a:gd name="T39" fmla="*/ 0 h 531"/>
                <a:gd name="T40" fmla="*/ 0 w 110"/>
                <a:gd name="T41" fmla="*/ 0 h 531"/>
                <a:gd name="T42" fmla="*/ 0 w 110"/>
                <a:gd name="T43" fmla="*/ 0 h 531"/>
                <a:gd name="T44" fmla="*/ 0 w 110"/>
                <a:gd name="T45" fmla="*/ 0 h 531"/>
                <a:gd name="T46" fmla="*/ 0 w 110"/>
                <a:gd name="T47" fmla="*/ 0 h 531"/>
                <a:gd name="T48" fmla="*/ 0 w 110"/>
                <a:gd name="T49" fmla="*/ 0 h 531"/>
                <a:gd name="T50" fmla="*/ 0 w 110"/>
                <a:gd name="T51" fmla="*/ 0 h 5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531"/>
                <a:gd name="T80" fmla="*/ 110 w 110"/>
                <a:gd name="T81" fmla="*/ 531 h 5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18" name="Freeform 786"/>
            <p:cNvSpPr>
              <a:spLocks/>
            </p:cNvSpPr>
            <p:nvPr/>
          </p:nvSpPr>
          <p:spPr bwMode="auto">
            <a:xfrm>
              <a:off x="3963" y="3292"/>
              <a:ext cx="10" cy="48"/>
            </a:xfrm>
            <a:custGeom>
              <a:avLst/>
              <a:gdLst>
                <a:gd name="T0" fmla="*/ 0 w 92"/>
                <a:gd name="T1" fmla="*/ 0 h 438"/>
                <a:gd name="T2" fmla="*/ 0 w 92"/>
                <a:gd name="T3" fmla="*/ 0 h 438"/>
                <a:gd name="T4" fmla="*/ 0 w 92"/>
                <a:gd name="T5" fmla="*/ 0 h 438"/>
                <a:gd name="T6" fmla="*/ 0 w 92"/>
                <a:gd name="T7" fmla="*/ 0 h 438"/>
                <a:gd name="T8" fmla="*/ 0 w 92"/>
                <a:gd name="T9" fmla="*/ 0 h 438"/>
                <a:gd name="T10" fmla="*/ 0 w 92"/>
                <a:gd name="T11" fmla="*/ 0 h 438"/>
                <a:gd name="T12" fmla="*/ 0 w 92"/>
                <a:gd name="T13" fmla="*/ 0 h 438"/>
                <a:gd name="T14" fmla="*/ 0 w 92"/>
                <a:gd name="T15" fmla="*/ 0 h 438"/>
                <a:gd name="T16" fmla="*/ 0 w 92"/>
                <a:gd name="T17" fmla="*/ 0 h 438"/>
                <a:gd name="T18" fmla="*/ 0 w 92"/>
                <a:gd name="T19" fmla="*/ 0 h 438"/>
                <a:gd name="T20" fmla="*/ 0 w 92"/>
                <a:gd name="T21" fmla="*/ 0 h 438"/>
                <a:gd name="T22" fmla="*/ 0 w 92"/>
                <a:gd name="T23" fmla="*/ 0 h 438"/>
                <a:gd name="T24" fmla="*/ 0 w 92"/>
                <a:gd name="T25" fmla="*/ 0 h 438"/>
                <a:gd name="T26" fmla="*/ 0 w 92"/>
                <a:gd name="T27" fmla="*/ 0 h 438"/>
                <a:gd name="T28" fmla="*/ 0 w 92"/>
                <a:gd name="T29" fmla="*/ 0 h 438"/>
                <a:gd name="T30" fmla="*/ 0 w 92"/>
                <a:gd name="T31" fmla="*/ 0 h 438"/>
                <a:gd name="T32" fmla="*/ 0 w 92"/>
                <a:gd name="T33" fmla="*/ 0 h 438"/>
                <a:gd name="T34" fmla="*/ 0 w 92"/>
                <a:gd name="T35" fmla="*/ 0 h 438"/>
                <a:gd name="T36" fmla="*/ 0 w 92"/>
                <a:gd name="T37" fmla="*/ 0 h 438"/>
                <a:gd name="T38" fmla="*/ 0 w 92"/>
                <a:gd name="T39" fmla="*/ 0 h 438"/>
                <a:gd name="T40" fmla="*/ 0 w 92"/>
                <a:gd name="T41" fmla="*/ 0 h 438"/>
                <a:gd name="T42" fmla="*/ 0 w 92"/>
                <a:gd name="T43" fmla="*/ 0 h 438"/>
                <a:gd name="T44" fmla="*/ 0 w 92"/>
                <a:gd name="T45" fmla="*/ 0 h 438"/>
                <a:gd name="T46" fmla="*/ 0 w 92"/>
                <a:gd name="T47" fmla="*/ 0 h 438"/>
                <a:gd name="T48" fmla="*/ 0 w 92"/>
                <a:gd name="T49" fmla="*/ 0 h 438"/>
                <a:gd name="T50" fmla="*/ 0 w 92"/>
                <a:gd name="T51" fmla="*/ 0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438"/>
                <a:gd name="T80" fmla="*/ 92 w 9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19" name="Freeform 787"/>
            <p:cNvSpPr>
              <a:spLocks/>
            </p:cNvSpPr>
            <p:nvPr/>
          </p:nvSpPr>
          <p:spPr bwMode="auto">
            <a:xfrm>
              <a:off x="3963" y="3296"/>
              <a:ext cx="8" cy="39"/>
            </a:xfrm>
            <a:custGeom>
              <a:avLst/>
              <a:gdLst>
                <a:gd name="T0" fmla="*/ 0 w 73"/>
                <a:gd name="T1" fmla="*/ 0 h 347"/>
                <a:gd name="T2" fmla="*/ 0 w 73"/>
                <a:gd name="T3" fmla="*/ 0 h 347"/>
                <a:gd name="T4" fmla="*/ 0 w 73"/>
                <a:gd name="T5" fmla="*/ 0 h 347"/>
                <a:gd name="T6" fmla="*/ 0 w 73"/>
                <a:gd name="T7" fmla="*/ 0 h 347"/>
                <a:gd name="T8" fmla="*/ 0 w 73"/>
                <a:gd name="T9" fmla="*/ 0 h 347"/>
                <a:gd name="T10" fmla="*/ 0 w 73"/>
                <a:gd name="T11" fmla="*/ 0 h 347"/>
                <a:gd name="T12" fmla="*/ 0 w 73"/>
                <a:gd name="T13" fmla="*/ 0 h 347"/>
                <a:gd name="T14" fmla="*/ 0 w 73"/>
                <a:gd name="T15" fmla="*/ 0 h 347"/>
                <a:gd name="T16" fmla="*/ 0 w 73"/>
                <a:gd name="T17" fmla="*/ 0 h 347"/>
                <a:gd name="T18" fmla="*/ 0 w 73"/>
                <a:gd name="T19" fmla="*/ 0 h 347"/>
                <a:gd name="T20" fmla="*/ 0 w 73"/>
                <a:gd name="T21" fmla="*/ 0 h 347"/>
                <a:gd name="T22" fmla="*/ 0 w 73"/>
                <a:gd name="T23" fmla="*/ 0 h 347"/>
                <a:gd name="T24" fmla="*/ 0 w 73"/>
                <a:gd name="T25" fmla="*/ 0 h 347"/>
                <a:gd name="T26" fmla="*/ 0 w 73"/>
                <a:gd name="T27" fmla="*/ 0 h 347"/>
                <a:gd name="T28" fmla="*/ 0 w 73"/>
                <a:gd name="T29" fmla="*/ 0 h 347"/>
                <a:gd name="T30" fmla="*/ 0 w 73"/>
                <a:gd name="T31" fmla="*/ 0 h 347"/>
                <a:gd name="T32" fmla="*/ 0 w 73"/>
                <a:gd name="T33" fmla="*/ 0 h 347"/>
                <a:gd name="T34" fmla="*/ 0 w 73"/>
                <a:gd name="T35" fmla="*/ 0 h 347"/>
                <a:gd name="T36" fmla="*/ 0 w 73"/>
                <a:gd name="T37" fmla="*/ 0 h 347"/>
                <a:gd name="T38" fmla="*/ 0 w 73"/>
                <a:gd name="T39" fmla="*/ 0 h 347"/>
                <a:gd name="T40" fmla="*/ 0 w 73"/>
                <a:gd name="T41" fmla="*/ 0 h 347"/>
                <a:gd name="T42" fmla="*/ 0 w 73"/>
                <a:gd name="T43" fmla="*/ 0 h 347"/>
                <a:gd name="T44" fmla="*/ 0 w 73"/>
                <a:gd name="T45" fmla="*/ 0 h 347"/>
                <a:gd name="T46" fmla="*/ 0 w 73"/>
                <a:gd name="T47" fmla="*/ 0 h 347"/>
                <a:gd name="T48" fmla="*/ 0 w 73"/>
                <a:gd name="T49" fmla="*/ 0 h 347"/>
                <a:gd name="T50" fmla="*/ 0 w 73"/>
                <a:gd name="T51" fmla="*/ 0 h 3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347"/>
                <a:gd name="T80" fmla="*/ 73 w 73"/>
                <a:gd name="T81" fmla="*/ 347 h 3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20" name="Freeform 788"/>
            <p:cNvSpPr>
              <a:spLocks/>
            </p:cNvSpPr>
            <p:nvPr/>
          </p:nvSpPr>
          <p:spPr bwMode="auto">
            <a:xfrm>
              <a:off x="3964" y="3301"/>
              <a:ext cx="6" cy="28"/>
            </a:xfrm>
            <a:custGeom>
              <a:avLst/>
              <a:gdLst>
                <a:gd name="T0" fmla="*/ 0 w 52"/>
                <a:gd name="T1" fmla="*/ 0 h 256"/>
                <a:gd name="T2" fmla="*/ 0 w 52"/>
                <a:gd name="T3" fmla="*/ 0 h 256"/>
                <a:gd name="T4" fmla="*/ 0 w 52"/>
                <a:gd name="T5" fmla="*/ 0 h 256"/>
                <a:gd name="T6" fmla="*/ 0 w 52"/>
                <a:gd name="T7" fmla="*/ 0 h 256"/>
                <a:gd name="T8" fmla="*/ 0 w 52"/>
                <a:gd name="T9" fmla="*/ 0 h 256"/>
                <a:gd name="T10" fmla="*/ 0 w 52"/>
                <a:gd name="T11" fmla="*/ 0 h 256"/>
                <a:gd name="T12" fmla="*/ 0 w 52"/>
                <a:gd name="T13" fmla="*/ 0 h 256"/>
                <a:gd name="T14" fmla="*/ 0 w 52"/>
                <a:gd name="T15" fmla="*/ 0 h 256"/>
                <a:gd name="T16" fmla="*/ 0 w 52"/>
                <a:gd name="T17" fmla="*/ 0 h 256"/>
                <a:gd name="T18" fmla="*/ 0 w 52"/>
                <a:gd name="T19" fmla="*/ 0 h 256"/>
                <a:gd name="T20" fmla="*/ 0 w 52"/>
                <a:gd name="T21" fmla="*/ 0 h 256"/>
                <a:gd name="T22" fmla="*/ 0 w 52"/>
                <a:gd name="T23" fmla="*/ 0 h 256"/>
                <a:gd name="T24" fmla="*/ 0 w 52"/>
                <a:gd name="T25" fmla="*/ 0 h 256"/>
                <a:gd name="T26" fmla="*/ 0 w 52"/>
                <a:gd name="T27" fmla="*/ 0 h 256"/>
                <a:gd name="T28" fmla="*/ 0 w 52"/>
                <a:gd name="T29" fmla="*/ 0 h 256"/>
                <a:gd name="T30" fmla="*/ 0 w 52"/>
                <a:gd name="T31" fmla="*/ 0 h 256"/>
                <a:gd name="T32" fmla="*/ 0 w 52"/>
                <a:gd name="T33" fmla="*/ 0 h 256"/>
                <a:gd name="T34" fmla="*/ 0 w 52"/>
                <a:gd name="T35" fmla="*/ 0 h 256"/>
                <a:gd name="T36" fmla="*/ 0 w 52"/>
                <a:gd name="T37" fmla="*/ 0 h 256"/>
                <a:gd name="T38" fmla="*/ 0 w 52"/>
                <a:gd name="T39" fmla="*/ 0 h 256"/>
                <a:gd name="T40" fmla="*/ 0 w 52"/>
                <a:gd name="T41" fmla="*/ 0 h 256"/>
                <a:gd name="T42" fmla="*/ 0 w 52"/>
                <a:gd name="T43" fmla="*/ 0 h 256"/>
                <a:gd name="T44" fmla="*/ 0 w 52"/>
                <a:gd name="T45" fmla="*/ 0 h 256"/>
                <a:gd name="T46" fmla="*/ 0 w 52"/>
                <a:gd name="T47" fmla="*/ 0 h 256"/>
                <a:gd name="T48" fmla="*/ 0 w 52"/>
                <a:gd name="T49" fmla="*/ 0 h 256"/>
                <a:gd name="T50" fmla="*/ 0 w 52"/>
                <a:gd name="T51" fmla="*/ 0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56"/>
                <a:gd name="T80" fmla="*/ 52 w 52"/>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21" name="Freeform 789"/>
            <p:cNvSpPr>
              <a:spLocks/>
            </p:cNvSpPr>
            <p:nvPr/>
          </p:nvSpPr>
          <p:spPr bwMode="auto">
            <a:xfrm>
              <a:off x="4046" y="3273"/>
              <a:ext cx="20" cy="77"/>
            </a:xfrm>
            <a:custGeom>
              <a:avLst/>
              <a:gdLst>
                <a:gd name="T0" fmla="*/ 0 w 176"/>
                <a:gd name="T1" fmla="*/ 0 h 693"/>
                <a:gd name="T2" fmla="*/ 0 w 176"/>
                <a:gd name="T3" fmla="*/ 0 h 693"/>
                <a:gd name="T4" fmla="*/ 0 w 176"/>
                <a:gd name="T5" fmla="*/ 0 h 693"/>
                <a:gd name="T6" fmla="*/ 0 w 176"/>
                <a:gd name="T7" fmla="*/ 0 h 693"/>
                <a:gd name="T8" fmla="*/ 0 w 176"/>
                <a:gd name="T9" fmla="*/ 0 h 693"/>
                <a:gd name="T10" fmla="*/ 0 w 176"/>
                <a:gd name="T11" fmla="*/ 0 h 693"/>
                <a:gd name="T12" fmla="*/ 0 w 176"/>
                <a:gd name="T13" fmla="*/ 0 h 693"/>
                <a:gd name="T14" fmla="*/ 0 w 176"/>
                <a:gd name="T15" fmla="*/ 0 h 693"/>
                <a:gd name="T16" fmla="*/ 0 w 176"/>
                <a:gd name="T17" fmla="*/ 0 h 693"/>
                <a:gd name="T18" fmla="*/ 0 w 176"/>
                <a:gd name="T19" fmla="*/ 0 h 693"/>
                <a:gd name="T20" fmla="*/ 0 w 176"/>
                <a:gd name="T21" fmla="*/ 0 h 693"/>
                <a:gd name="T22" fmla="*/ 0 w 176"/>
                <a:gd name="T23" fmla="*/ 0 h 693"/>
                <a:gd name="T24" fmla="*/ 0 w 176"/>
                <a:gd name="T25" fmla="*/ 0 h 693"/>
                <a:gd name="T26" fmla="*/ 0 w 176"/>
                <a:gd name="T27" fmla="*/ 0 h 693"/>
                <a:gd name="T28" fmla="*/ 0 w 176"/>
                <a:gd name="T29" fmla="*/ 0 h 693"/>
                <a:gd name="T30" fmla="*/ 0 w 176"/>
                <a:gd name="T31" fmla="*/ 0 h 693"/>
                <a:gd name="T32" fmla="*/ 0 w 176"/>
                <a:gd name="T33" fmla="*/ 0 h 693"/>
                <a:gd name="T34" fmla="*/ 0 w 176"/>
                <a:gd name="T35" fmla="*/ 0 h 693"/>
                <a:gd name="T36" fmla="*/ 0 w 176"/>
                <a:gd name="T37" fmla="*/ 0 h 6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693"/>
                <a:gd name="T59" fmla="*/ 176 w 176"/>
                <a:gd name="T60" fmla="*/ 693 h 6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22" name="Freeform 790"/>
            <p:cNvSpPr>
              <a:spLocks/>
            </p:cNvSpPr>
            <p:nvPr/>
          </p:nvSpPr>
          <p:spPr bwMode="auto">
            <a:xfrm>
              <a:off x="4047" y="3279"/>
              <a:ext cx="16" cy="65"/>
            </a:xfrm>
            <a:custGeom>
              <a:avLst/>
              <a:gdLst>
                <a:gd name="T0" fmla="*/ 0 w 149"/>
                <a:gd name="T1" fmla="*/ 0 h 592"/>
                <a:gd name="T2" fmla="*/ 0 w 149"/>
                <a:gd name="T3" fmla="*/ 0 h 592"/>
                <a:gd name="T4" fmla="*/ 0 w 149"/>
                <a:gd name="T5" fmla="*/ 0 h 592"/>
                <a:gd name="T6" fmla="*/ 0 w 149"/>
                <a:gd name="T7" fmla="*/ 0 h 592"/>
                <a:gd name="T8" fmla="*/ 0 w 149"/>
                <a:gd name="T9" fmla="*/ 0 h 592"/>
                <a:gd name="T10" fmla="*/ 0 w 149"/>
                <a:gd name="T11" fmla="*/ 0 h 592"/>
                <a:gd name="T12" fmla="*/ 0 w 149"/>
                <a:gd name="T13" fmla="*/ 0 h 592"/>
                <a:gd name="T14" fmla="*/ 0 w 149"/>
                <a:gd name="T15" fmla="*/ 0 h 592"/>
                <a:gd name="T16" fmla="*/ 0 w 149"/>
                <a:gd name="T17" fmla="*/ 0 h 592"/>
                <a:gd name="T18" fmla="*/ 0 w 149"/>
                <a:gd name="T19" fmla="*/ 0 h 592"/>
                <a:gd name="T20" fmla="*/ 0 w 149"/>
                <a:gd name="T21" fmla="*/ 0 h 592"/>
                <a:gd name="T22" fmla="*/ 0 w 149"/>
                <a:gd name="T23" fmla="*/ 0 h 592"/>
                <a:gd name="T24" fmla="*/ 0 w 149"/>
                <a:gd name="T25" fmla="*/ 0 h 592"/>
                <a:gd name="T26" fmla="*/ 0 w 149"/>
                <a:gd name="T27" fmla="*/ 0 h 592"/>
                <a:gd name="T28" fmla="*/ 0 w 149"/>
                <a:gd name="T29" fmla="*/ 0 h 592"/>
                <a:gd name="T30" fmla="*/ 0 w 149"/>
                <a:gd name="T31" fmla="*/ 0 h 592"/>
                <a:gd name="T32" fmla="*/ 0 w 149"/>
                <a:gd name="T33" fmla="*/ 0 h 592"/>
                <a:gd name="T34" fmla="*/ 0 w 149"/>
                <a:gd name="T35" fmla="*/ 0 h 592"/>
                <a:gd name="T36" fmla="*/ 0 w 149"/>
                <a:gd name="T37" fmla="*/ 0 h 5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592"/>
                <a:gd name="T59" fmla="*/ 149 w 149"/>
                <a:gd name="T60" fmla="*/ 592 h 5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23" name="Freeform 791"/>
            <p:cNvSpPr>
              <a:spLocks/>
            </p:cNvSpPr>
            <p:nvPr/>
          </p:nvSpPr>
          <p:spPr bwMode="auto">
            <a:xfrm>
              <a:off x="4048" y="3284"/>
              <a:ext cx="13" cy="54"/>
            </a:xfrm>
            <a:custGeom>
              <a:avLst/>
              <a:gdLst>
                <a:gd name="T0" fmla="*/ 0 w 124"/>
                <a:gd name="T1" fmla="*/ 0 h 490"/>
                <a:gd name="T2" fmla="*/ 0 w 124"/>
                <a:gd name="T3" fmla="*/ 0 h 490"/>
                <a:gd name="T4" fmla="*/ 0 w 124"/>
                <a:gd name="T5" fmla="*/ 0 h 490"/>
                <a:gd name="T6" fmla="*/ 0 w 124"/>
                <a:gd name="T7" fmla="*/ 0 h 490"/>
                <a:gd name="T8" fmla="*/ 0 w 124"/>
                <a:gd name="T9" fmla="*/ 0 h 490"/>
                <a:gd name="T10" fmla="*/ 0 w 124"/>
                <a:gd name="T11" fmla="*/ 0 h 490"/>
                <a:gd name="T12" fmla="*/ 0 w 124"/>
                <a:gd name="T13" fmla="*/ 0 h 490"/>
                <a:gd name="T14" fmla="*/ 0 w 124"/>
                <a:gd name="T15" fmla="*/ 0 h 490"/>
                <a:gd name="T16" fmla="*/ 0 w 124"/>
                <a:gd name="T17" fmla="*/ 0 h 490"/>
                <a:gd name="T18" fmla="*/ 0 w 124"/>
                <a:gd name="T19" fmla="*/ 0 h 490"/>
                <a:gd name="T20" fmla="*/ 0 w 124"/>
                <a:gd name="T21" fmla="*/ 0 h 490"/>
                <a:gd name="T22" fmla="*/ 0 w 124"/>
                <a:gd name="T23" fmla="*/ 0 h 490"/>
                <a:gd name="T24" fmla="*/ 0 w 124"/>
                <a:gd name="T25" fmla="*/ 0 h 490"/>
                <a:gd name="T26" fmla="*/ 0 w 124"/>
                <a:gd name="T27" fmla="*/ 0 h 490"/>
                <a:gd name="T28" fmla="*/ 0 w 124"/>
                <a:gd name="T29" fmla="*/ 0 h 490"/>
                <a:gd name="T30" fmla="*/ 0 w 124"/>
                <a:gd name="T31" fmla="*/ 0 h 490"/>
                <a:gd name="T32" fmla="*/ 0 w 124"/>
                <a:gd name="T33" fmla="*/ 0 h 490"/>
                <a:gd name="T34" fmla="*/ 0 w 124"/>
                <a:gd name="T35" fmla="*/ 0 h 490"/>
                <a:gd name="T36" fmla="*/ 0 w 124"/>
                <a:gd name="T37" fmla="*/ 0 h 4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490"/>
                <a:gd name="T59" fmla="*/ 124 w 124"/>
                <a:gd name="T60" fmla="*/ 490 h 4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24" name="Freeform 792"/>
            <p:cNvSpPr>
              <a:spLocks/>
            </p:cNvSpPr>
            <p:nvPr/>
          </p:nvSpPr>
          <p:spPr bwMode="auto">
            <a:xfrm>
              <a:off x="4048" y="3289"/>
              <a:ext cx="11" cy="43"/>
            </a:xfrm>
            <a:custGeom>
              <a:avLst/>
              <a:gdLst>
                <a:gd name="T0" fmla="*/ 0 w 99"/>
                <a:gd name="T1" fmla="*/ 0 h 389"/>
                <a:gd name="T2" fmla="*/ 0 w 99"/>
                <a:gd name="T3" fmla="*/ 0 h 389"/>
                <a:gd name="T4" fmla="*/ 0 w 99"/>
                <a:gd name="T5" fmla="*/ 0 h 389"/>
                <a:gd name="T6" fmla="*/ 0 w 99"/>
                <a:gd name="T7" fmla="*/ 0 h 389"/>
                <a:gd name="T8" fmla="*/ 0 w 99"/>
                <a:gd name="T9" fmla="*/ 0 h 389"/>
                <a:gd name="T10" fmla="*/ 0 w 99"/>
                <a:gd name="T11" fmla="*/ 0 h 389"/>
                <a:gd name="T12" fmla="*/ 0 w 99"/>
                <a:gd name="T13" fmla="*/ 0 h 389"/>
                <a:gd name="T14" fmla="*/ 0 w 99"/>
                <a:gd name="T15" fmla="*/ 0 h 389"/>
                <a:gd name="T16" fmla="*/ 0 w 99"/>
                <a:gd name="T17" fmla="*/ 0 h 389"/>
                <a:gd name="T18" fmla="*/ 0 w 99"/>
                <a:gd name="T19" fmla="*/ 0 h 389"/>
                <a:gd name="T20" fmla="*/ 0 w 99"/>
                <a:gd name="T21" fmla="*/ 0 h 389"/>
                <a:gd name="T22" fmla="*/ 0 w 99"/>
                <a:gd name="T23" fmla="*/ 0 h 389"/>
                <a:gd name="T24" fmla="*/ 0 w 99"/>
                <a:gd name="T25" fmla="*/ 0 h 389"/>
                <a:gd name="T26" fmla="*/ 0 w 99"/>
                <a:gd name="T27" fmla="*/ 0 h 389"/>
                <a:gd name="T28" fmla="*/ 0 w 99"/>
                <a:gd name="T29" fmla="*/ 0 h 389"/>
                <a:gd name="T30" fmla="*/ 0 w 99"/>
                <a:gd name="T31" fmla="*/ 0 h 389"/>
                <a:gd name="T32" fmla="*/ 0 w 99"/>
                <a:gd name="T33" fmla="*/ 0 h 389"/>
                <a:gd name="T34" fmla="*/ 0 w 99"/>
                <a:gd name="T35" fmla="*/ 0 h 389"/>
                <a:gd name="T36" fmla="*/ 0 w 99"/>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89"/>
                <a:gd name="T59" fmla="*/ 99 w 9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25" name="Freeform 793"/>
            <p:cNvSpPr>
              <a:spLocks/>
            </p:cNvSpPr>
            <p:nvPr/>
          </p:nvSpPr>
          <p:spPr bwMode="auto">
            <a:xfrm>
              <a:off x="4049" y="3295"/>
              <a:ext cx="8" cy="31"/>
            </a:xfrm>
            <a:custGeom>
              <a:avLst/>
              <a:gdLst>
                <a:gd name="T0" fmla="*/ 0 w 72"/>
                <a:gd name="T1" fmla="*/ 0 h 287"/>
                <a:gd name="T2" fmla="*/ 0 w 72"/>
                <a:gd name="T3" fmla="*/ 0 h 287"/>
                <a:gd name="T4" fmla="*/ 0 w 72"/>
                <a:gd name="T5" fmla="*/ 0 h 287"/>
                <a:gd name="T6" fmla="*/ 0 w 72"/>
                <a:gd name="T7" fmla="*/ 0 h 287"/>
                <a:gd name="T8" fmla="*/ 0 w 72"/>
                <a:gd name="T9" fmla="*/ 0 h 287"/>
                <a:gd name="T10" fmla="*/ 0 w 72"/>
                <a:gd name="T11" fmla="*/ 0 h 287"/>
                <a:gd name="T12" fmla="*/ 0 w 72"/>
                <a:gd name="T13" fmla="*/ 0 h 287"/>
                <a:gd name="T14" fmla="*/ 0 w 72"/>
                <a:gd name="T15" fmla="*/ 0 h 287"/>
                <a:gd name="T16" fmla="*/ 0 w 72"/>
                <a:gd name="T17" fmla="*/ 0 h 287"/>
                <a:gd name="T18" fmla="*/ 0 w 72"/>
                <a:gd name="T19" fmla="*/ 0 h 287"/>
                <a:gd name="T20" fmla="*/ 0 w 72"/>
                <a:gd name="T21" fmla="*/ 0 h 287"/>
                <a:gd name="T22" fmla="*/ 0 w 72"/>
                <a:gd name="T23" fmla="*/ 0 h 287"/>
                <a:gd name="T24" fmla="*/ 0 w 72"/>
                <a:gd name="T25" fmla="*/ 0 h 287"/>
                <a:gd name="T26" fmla="*/ 0 w 72"/>
                <a:gd name="T27" fmla="*/ 0 h 287"/>
                <a:gd name="T28" fmla="*/ 0 w 72"/>
                <a:gd name="T29" fmla="*/ 0 h 287"/>
                <a:gd name="T30" fmla="*/ 0 w 72"/>
                <a:gd name="T31" fmla="*/ 0 h 287"/>
                <a:gd name="T32" fmla="*/ 0 w 72"/>
                <a:gd name="T33" fmla="*/ 0 h 287"/>
                <a:gd name="T34" fmla="*/ 0 w 72"/>
                <a:gd name="T35" fmla="*/ 0 h 287"/>
                <a:gd name="T36" fmla="*/ 0 w 72"/>
                <a:gd name="T37" fmla="*/ 0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87"/>
                <a:gd name="T59" fmla="*/ 72 w 72"/>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26" name="Rectangle 794"/>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927" name="Freeform 795"/>
            <p:cNvSpPr>
              <a:spLocks/>
            </p:cNvSpPr>
            <p:nvPr/>
          </p:nvSpPr>
          <p:spPr bwMode="auto">
            <a:xfrm>
              <a:off x="3980" y="3285"/>
              <a:ext cx="39" cy="47"/>
            </a:xfrm>
            <a:custGeom>
              <a:avLst/>
              <a:gdLst>
                <a:gd name="T0" fmla="*/ 0 w 354"/>
                <a:gd name="T1" fmla="*/ 0 h 418"/>
                <a:gd name="T2" fmla="*/ 0 w 354"/>
                <a:gd name="T3" fmla="*/ 0 h 418"/>
                <a:gd name="T4" fmla="*/ 0 w 354"/>
                <a:gd name="T5" fmla="*/ 0 h 418"/>
                <a:gd name="T6" fmla="*/ 0 w 354"/>
                <a:gd name="T7" fmla="*/ 0 h 418"/>
                <a:gd name="T8" fmla="*/ 0 w 354"/>
                <a:gd name="T9" fmla="*/ 0 h 418"/>
                <a:gd name="T10" fmla="*/ 0 w 354"/>
                <a:gd name="T11" fmla="*/ 0 h 418"/>
                <a:gd name="T12" fmla="*/ 0 w 354"/>
                <a:gd name="T13" fmla="*/ 0 h 418"/>
                <a:gd name="T14" fmla="*/ 0 w 354"/>
                <a:gd name="T15" fmla="*/ 0 h 418"/>
                <a:gd name="T16" fmla="*/ 0 w 354"/>
                <a:gd name="T17" fmla="*/ 0 h 418"/>
                <a:gd name="T18" fmla="*/ 0 w 354"/>
                <a:gd name="T19" fmla="*/ 0 h 418"/>
                <a:gd name="T20" fmla="*/ 0 w 354"/>
                <a:gd name="T21" fmla="*/ 0 h 418"/>
                <a:gd name="T22" fmla="*/ 0 w 354"/>
                <a:gd name="T23" fmla="*/ 0 h 418"/>
                <a:gd name="T24" fmla="*/ 0 w 354"/>
                <a:gd name="T25" fmla="*/ 0 h 418"/>
                <a:gd name="T26" fmla="*/ 0 w 354"/>
                <a:gd name="T27" fmla="*/ 0 h 418"/>
                <a:gd name="T28" fmla="*/ 0 w 354"/>
                <a:gd name="T29" fmla="*/ 0 h 418"/>
                <a:gd name="T30" fmla="*/ 0 w 354"/>
                <a:gd name="T31" fmla="*/ 0 h 418"/>
                <a:gd name="T32" fmla="*/ 0 w 354"/>
                <a:gd name="T33" fmla="*/ 0 h 418"/>
                <a:gd name="T34" fmla="*/ 0 w 354"/>
                <a:gd name="T35" fmla="*/ 0 h 418"/>
                <a:gd name="T36" fmla="*/ 0 w 354"/>
                <a:gd name="T37" fmla="*/ 0 h 418"/>
                <a:gd name="T38" fmla="*/ 0 w 354"/>
                <a:gd name="T39" fmla="*/ 0 h 418"/>
                <a:gd name="T40" fmla="*/ 0 w 354"/>
                <a:gd name="T41" fmla="*/ 0 h 418"/>
                <a:gd name="T42" fmla="*/ 0 w 354"/>
                <a:gd name="T43" fmla="*/ 0 h 418"/>
                <a:gd name="T44" fmla="*/ 0 w 354"/>
                <a:gd name="T45" fmla="*/ 0 h 418"/>
                <a:gd name="T46" fmla="*/ 0 w 354"/>
                <a:gd name="T47" fmla="*/ 0 h 418"/>
                <a:gd name="T48" fmla="*/ 0 w 354"/>
                <a:gd name="T49" fmla="*/ 0 h 418"/>
                <a:gd name="T50" fmla="*/ 0 w 354"/>
                <a:gd name="T51" fmla="*/ 0 h 418"/>
                <a:gd name="T52" fmla="*/ 0 w 354"/>
                <a:gd name="T53" fmla="*/ 0 h 418"/>
                <a:gd name="T54" fmla="*/ 0 w 354"/>
                <a:gd name="T55" fmla="*/ 0 h 418"/>
                <a:gd name="T56" fmla="*/ 0 w 354"/>
                <a:gd name="T57" fmla="*/ 0 h 418"/>
                <a:gd name="T58" fmla="*/ 0 w 354"/>
                <a:gd name="T59" fmla="*/ 0 h 418"/>
                <a:gd name="T60" fmla="*/ 0 w 354"/>
                <a:gd name="T61" fmla="*/ 0 h 418"/>
                <a:gd name="T62" fmla="*/ 0 w 354"/>
                <a:gd name="T63" fmla="*/ 0 h 418"/>
                <a:gd name="T64" fmla="*/ 0 w 354"/>
                <a:gd name="T65" fmla="*/ 0 h 418"/>
                <a:gd name="T66" fmla="*/ 0 w 354"/>
                <a:gd name="T67" fmla="*/ 0 h 418"/>
                <a:gd name="T68" fmla="*/ 0 w 354"/>
                <a:gd name="T69" fmla="*/ 0 h 418"/>
                <a:gd name="T70" fmla="*/ 0 w 354"/>
                <a:gd name="T71" fmla="*/ 0 h 418"/>
                <a:gd name="T72" fmla="*/ 0 w 354"/>
                <a:gd name="T73" fmla="*/ 0 h 418"/>
                <a:gd name="T74" fmla="*/ 0 w 354"/>
                <a:gd name="T75" fmla="*/ 0 h 418"/>
                <a:gd name="T76" fmla="*/ 0 w 354"/>
                <a:gd name="T77" fmla="*/ 0 h 418"/>
                <a:gd name="T78" fmla="*/ 0 w 354"/>
                <a:gd name="T79" fmla="*/ 0 h 418"/>
                <a:gd name="T80" fmla="*/ 0 w 354"/>
                <a:gd name="T81" fmla="*/ 0 h 418"/>
                <a:gd name="T82" fmla="*/ 0 w 354"/>
                <a:gd name="T83" fmla="*/ 0 h 418"/>
                <a:gd name="T84" fmla="*/ 0 w 354"/>
                <a:gd name="T85" fmla="*/ 0 h 418"/>
                <a:gd name="T86" fmla="*/ 0 w 354"/>
                <a:gd name="T87" fmla="*/ 0 h 418"/>
                <a:gd name="T88" fmla="*/ 0 w 354"/>
                <a:gd name="T89" fmla="*/ 0 h 418"/>
                <a:gd name="T90" fmla="*/ 0 w 354"/>
                <a:gd name="T91" fmla="*/ 0 h 418"/>
                <a:gd name="T92" fmla="*/ 0 w 354"/>
                <a:gd name="T93" fmla="*/ 0 h 418"/>
                <a:gd name="T94" fmla="*/ 0 w 354"/>
                <a:gd name="T95" fmla="*/ 0 h 418"/>
                <a:gd name="T96" fmla="*/ 0 w 354"/>
                <a:gd name="T97" fmla="*/ 0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4"/>
                <a:gd name="T148" fmla="*/ 0 h 418"/>
                <a:gd name="T149" fmla="*/ 354 w 354"/>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28" name="Freeform 796"/>
            <p:cNvSpPr>
              <a:spLocks/>
            </p:cNvSpPr>
            <p:nvPr/>
          </p:nvSpPr>
          <p:spPr bwMode="auto">
            <a:xfrm>
              <a:off x="3925" y="3320"/>
              <a:ext cx="32" cy="8"/>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29" name="Freeform 797"/>
            <p:cNvSpPr>
              <a:spLocks/>
            </p:cNvSpPr>
            <p:nvPr/>
          </p:nvSpPr>
          <p:spPr bwMode="auto">
            <a:xfrm>
              <a:off x="3925" y="3299"/>
              <a:ext cx="32" cy="9"/>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30" name="Freeform 798"/>
            <p:cNvSpPr>
              <a:spLocks/>
            </p:cNvSpPr>
            <p:nvPr/>
          </p:nvSpPr>
          <p:spPr bwMode="auto">
            <a:xfrm>
              <a:off x="3955" y="3289"/>
              <a:ext cx="52" cy="96"/>
            </a:xfrm>
            <a:custGeom>
              <a:avLst/>
              <a:gdLst>
                <a:gd name="T0" fmla="*/ 0 w 469"/>
                <a:gd name="T1" fmla="*/ 0 h 868"/>
                <a:gd name="T2" fmla="*/ 0 w 469"/>
                <a:gd name="T3" fmla="*/ 0 h 868"/>
                <a:gd name="T4" fmla="*/ 0 w 469"/>
                <a:gd name="T5" fmla="*/ 0 h 868"/>
                <a:gd name="T6" fmla="*/ 0 w 469"/>
                <a:gd name="T7" fmla="*/ 0 h 868"/>
                <a:gd name="T8" fmla="*/ 0 w 469"/>
                <a:gd name="T9" fmla="*/ 0 h 868"/>
                <a:gd name="T10" fmla="*/ 0 w 469"/>
                <a:gd name="T11" fmla="*/ 0 h 868"/>
                <a:gd name="T12" fmla="*/ 0 w 469"/>
                <a:gd name="T13" fmla="*/ 0 h 868"/>
                <a:gd name="T14" fmla="*/ 0 w 469"/>
                <a:gd name="T15" fmla="*/ 0 h 868"/>
                <a:gd name="T16" fmla="*/ 0 w 469"/>
                <a:gd name="T17" fmla="*/ 0 h 868"/>
                <a:gd name="T18" fmla="*/ 0 w 469"/>
                <a:gd name="T19" fmla="*/ 0 h 868"/>
                <a:gd name="T20" fmla="*/ 0 w 469"/>
                <a:gd name="T21" fmla="*/ 0 h 868"/>
                <a:gd name="T22" fmla="*/ 0 w 469"/>
                <a:gd name="T23" fmla="*/ 0 h 868"/>
                <a:gd name="T24" fmla="*/ 0 w 469"/>
                <a:gd name="T25" fmla="*/ 0 h 868"/>
                <a:gd name="T26" fmla="*/ 0 w 469"/>
                <a:gd name="T27" fmla="*/ 0 h 868"/>
                <a:gd name="T28" fmla="*/ 0 w 469"/>
                <a:gd name="T29" fmla="*/ 0 h 868"/>
                <a:gd name="T30" fmla="*/ 0 w 469"/>
                <a:gd name="T31" fmla="*/ 0 h 868"/>
                <a:gd name="T32" fmla="*/ 0 w 469"/>
                <a:gd name="T33" fmla="*/ 0 h 868"/>
                <a:gd name="T34" fmla="*/ 0 w 469"/>
                <a:gd name="T35" fmla="*/ 0 h 8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9"/>
                <a:gd name="T55" fmla="*/ 0 h 868"/>
                <a:gd name="T56" fmla="*/ 469 w 469"/>
                <a:gd name="T57" fmla="*/ 868 h 8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31" name="Freeform 799"/>
            <p:cNvSpPr>
              <a:spLocks/>
            </p:cNvSpPr>
            <p:nvPr/>
          </p:nvSpPr>
          <p:spPr bwMode="auto">
            <a:xfrm>
              <a:off x="3981" y="3267"/>
              <a:ext cx="67" cy="13"/>
            </a:xfrm>
            <a:custGeom>
              <a:avLst/>
              <a:gdLst>
                <a:gd name="T0" fmla="*/ 0 w 604"/>
                <a:gd name="T1" fmla="*/ 0 h 118"/>
                <a:gd name="T2" fmla="*/ 0 w 604"/>
                <a:gd name="T3" fmla="*/ 0 h 118"/>
                <a:gd name="T4" fmla="*/ 0 w 604"/>
                <a:gd name="T5" fmla="*/ 0 h 118"/>
                <a:gd name="T6" fmla="*/ 0 w 604"/>
                <a:gd name="T7" fmla="*/ 0 h 118"/>
                <a:gd name="T8" fmla="*/ 0 w 604"/>
                <a:gd name="T9" fmla="*/ 0 h 118"/>
                <a:gd name="T10" fmla="*/ 0 w 604"/>
                <a:gd name="T11" fmla="*/ 0 h 118"/>
                <a:gd name="T12" fmla="*/ 0 w 604"/>
                <a:gd name="T13" fmla="*/ 0 h 118"/>
                <a:gd name="T14" fmla="*/ 0 w 604"/>
                <a:gd name="T15" fmla="*/ 0 h 118"/>
                <a:gd name="T16" fmla="*/ 0 w 604"/>
                <a:gd name="T17" fmla="*/ 0 h 118"/>
                <a:gd name="T18" fmla="*/ 0 w 604"/>
                <a:gd name="T19" fmla="*/ 0 h 118"/>
                <a:gd name="T20" fmla="*/ 0 w 604"/>
                <a:gd name="T21" fmla="*/ 0 h 118"/>
                <a:gd name="T22" fmla="*/ 0 w 604"/>
                <a:gd name="T23" fmla="*/ 0 h 118"/>
                <a:gd name="T24" fmla="*/ 0 w 604"/>
                <a:gd name="T25" fmla="*/ 0 h 118"/>
                <a:gd name="T26" fmla="*/ 0 w 604"/>
                <a:gd name="T27" fmla="*/ 0 h 118"/>
                <a:gd name="T28" fmla="*/ 0 w 604"/>
                <a:gd name="T29" fmla="*/ 0 h 118"/>
                <a:gd name="T30" fmla="*/ 0 w 604"/>
                <a:gd name="T31" fmla="*/ 0 h 118"/>
                <a:gd name="T32" fmla="*/ 0 w 604"/>
                <a:gd name="T33" fmla="*/ 0 h 118"/>
                <a:gd name="T34" fmla="*/ 0 w 604"/>
                <a:gd name="T35" fmla="*/ 0 h 118"/>
                <a:gd name="T36" fmla="*/ 0 w 604"/>
                <a:gd name="T37" fmla="*/ 0 h 118"/>
                <a:gd name="T38" fmla="*/ 0 w 604"/>
                <a:gd name="T39" fmla="*/ 0 h 118"/>
                <a:gd name="T40" fmla="*/ 0 w 604"/>
                <a:gd name="T41" fmla="*/ 0 h 118"/>
                <a:gd name="T42" fmla="*/ 0 w 604"/>
                <a:gd name="T43" fmla="*/ 0 h 118"/>
                <a:gd name="T44" fmla="*/ 0 w 604"/>
                <a:gd name="T45" fmla="*/ 0 h 118"/>
                <a:gd name="T46" fmla="*/ 0 w 604"/>
                <a:gd name="T47" fmla="*/ 0 h 118"/>
                <a:gd name="T48" fmla="*/ 0 w 604"/>
                <a:gd name="T49" fmla="*/ 0 h 118"/>
                <a:gd name="T50" fmla="*/ 0 w 604"/>
                <a:gd name="T51" fmla="*/ 0 h 118"/>
                <a:gd name="T52" fmla="*/ 0 w 604"/>
                <a:gd name="T53" fmla="*/ 0 h 118"/>
                <a:gd name="T54" fmla="*/ 0 w 604"/>
                <a:gd name="T55" fmla="*/ 0 h 118"/>
                <a:gd name="T56" fmla="*/ 0 w 604"/>
                <a:gd name="T57" fmla="*/ 0 h 118"/>
                <a:gd name="T58" fmla="*/ 0 w 604"/>
                <a:gd name="T59" fmla="*/ 0 h 118"/>
                <a:gd name="T60" fmla="*/ 0 w 604"/>
                <a:gd name="T61" fmla="*/ 0 h 118"/>
                <a:gd name="T62" fmla="*/ 0 w 604"/>
                <a:gd name="T63" fmla="*/ 0 h 118"/>
                <a:gd name="T64" fmla="*/ 0 w 604"/>
                <a:gd name="T65" fmla="*/ 0 h 118"/>
                <a:gd name="T66" fmla="*/ 0 w 604"/>
                <a:gd name="T67" fmla="*/ 0 h 118"/>
                <a:gd name="T68" fmla="*/ 0 w 604"/>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4"/>
                <a:gd name="T106" fmla="*/ 0 h 118"/>
                <a:gd name="T107" fmla="*/ 604 w 604"/>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32" name="Freeform 800"/>
            <p:cNvSpPr>
              <a:spLocks/>
            </p:cNvSpPr>
            <p:nvPr/>
          </p:nvSpPr>
          <p:spPr bwMode="auto">
            <a:xfrm>
              <a:off x="3942" y="3387"/>
              <a:ext cx="113" cy="38"/>
            </a:xfrm>
            <a:custGeom>
              <a:avLst/>
              <a:gdLst>
                <a:gd name="T0" fmla="*/ 0 w 1017"/>
                <a:gd name="T1" fmla="*/ 0 h 337"/>
                <a:gd name="T2" fmla="*/ 0 w 1017"/>
                <a:gd name="T3" fmla="*/ 0 h 337"/>
                <a:gd name="T4" fmla="*/ 0 w 1017"/>
                <a:gd name="T5" fmla="*/ 0 h 337"/>
                <a:gd name="T6" fmla="*/ 0 w 1017"/>
                <a:gd name="T7" fmla="*/ 0 h 337"/>
                <a:gd name="T8" fmla="*/ 0 w 1017"/>
                <a:gd name="T9" fmla="*/ 0 h 337"/>
                <a:gd name="T10" fmla="*/ 0 w 1017"/>
                <a:gd name="T11" fmla="*/ 0 h 337"/>
                <a:gd name="T12" fmla="*/ 0 w 1017"/>
                <a:gd name="T13" fmla="*/ 0 h 337"/>
                <a:gd name="T14" fmla="*/ 0 w 1017"/>
                <a:gd name="T15" fmla="*/ 0 h 337"/>
                <a:gd name="T16" fmla="*/ 0 w 1017"/>
                <a:gd name="T17" fmla="*/ 0 h 337"/>
                <a:gd name="T18" fmla="*/ 0 w 1017"/>
                <a:gd name="T19" fmla="*/ 0 h 337"/>
                <a:gd name="T20" fmla="*/ 0 w 1017"/>
                <a:gd name="T21" fmla="*/ 0 h 337"/>
                <a:gd name="T22" fmla="*/ 0 w 1017"/>
                <a:gd name="T23" fmla="*/ 0 h 337"/>
                <a:gd name="T24" fmla="*/ 0 w 1017"/>
                <a:gd name="T25" fmla="*/ 0 h 337"/>
                <a:gd name="T26" fmla="*/ 0 w 1017"/>
                <a:gd name="T27" fmla="*/ 0 h 337"/>
                <a:gd name="T28" fmla="*/ 0 w 1017"/>
                <a:gd name="T29" fmla="*/ 0 h 337"/>
                <a:gd name="T30" fmla="*/ 0 w 1017"/>
                <a:gd name="T31" fmla="*/ 0 h 337"/>
                <a:gd name="T32" fmla="*/ 0 w 1017"/>
                <a:gd name="T33" fmla="*/ 0 h 337"/>
                <a:gd name="T34" fmla="*/ 0 w 1017"/>
                <a:gd name="T35" fmla="*/ 0 h 337"/>
                <a:gd name="T36" fmla="*/ 0 w 1017"/>
                <a:gd name="T37" fmla="*/ 0 h 337"/>
                <a:gd name="T38" fmla="*/ 0 w 1017"/>
                <a:gd name="T39" fmla="*/ 0 h 337"/>
                <a:gd name="T40" fmla="*/ 0 w 1017"/>
                <a:gd name="T41" fmla="*/ 0 h 337"/>
                <a:gd name="T42" fmla="*/ 0 w 1017"/>
                <a:gd name="T43" fmla="*/ 0 h 337"/>
                <a:gd name="T44" fmla="*/ 0 w 1017"/>
                <a:gd name="T45" fmla="*/ 0 h 337"/>
                <a:gd name="T46" fmla="*/ 0 w 1017"/>
                <a:gd name="T47" fmla="*/ 0 h 337"/>
                <a:gd name="T48" fmla="*/ 0 w 1017"/>
                <a:gd name="T49" fmla="*/ 0 h 337"/>
                <a:gd name="T50" fmla="*/ 0 w 1017"/>
                <a:gd name="T51" fmla="*/ 0 h 337"/>
                <a:gd name="T52" fmla="*/ 0 w 1017"/>
                <a:gd name="T53" fmla="*/ 0 h 337"/>
                <a:gd name="T54" fmla="*/ 0 w 1017"/>
                <a:gd name="T55" fmla="*/ 0 h 337"/>
                <a:gd name="T56" fmla="*/ 0 w 1017"/>
                <a:gd name="T57" fmla="*/ 0 h 337"/>
                <a:gd name="T58" fmla="*/ 0 w 1017"/>
                <a:gd name="T59" fmla="*/ 0 h 337"/>
                <a:gd name="T60" fmla="*/ 0 w 1017"/>
                <a:gd name="T61" fmla="*/ 0 h 337"/>
                <a:gd name="T62" fmla="*/ 0 w 1017"/>
                <a:gd name="T63" fmla="*/ 0 h 337"/>
                <a:gd name="T64" fmla="*/ 0 w 1017"/>
                <a:gd name="T65" fmla="*/ 0 h 337"/>
                <a:gd name="T66" fmla="*/ 0 w 1017"/>
                <a:gd name="T67" fmla="*/ 0 h 337"/>
                <a:gd name="T68" fmla="*/ 0 w 1017"/>
                <a:gd name="T69" fmla="*/ 0 h 337"/>
                <a:gd name="T70" fmla="*/ 0 w 1017"/>
                <a:gd name="T71" fmla="*/ 0 h 337"/>
                <a:gd name="T72" fmla="*/ 0 w 1017"/>
                <a:gd name="T73" fmla="*/ 0 h 337"/>
                <a:gd name="T74" fmla="*/ 0 w 1017"/>
                <a:gd name="T75" fmla="*/ 0 h 337"/>
                <a:gd name="T76" fmla="*/ 0 w 1017"/>
                <a:gd name="T77" fmla="*/ 0 h 3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7"/>
                <a:gd name="T118" fmla="*/ 0 h 337"/>
                <a:gd name="T119" fmla="*/ 1017 w 1017"/>
                <a:gd name="T120" fmla="*/ 337 h 3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33" name="Freeform 801"/>
            <p:cNvSpPr>
              <a:spLocks/>
            </p:cNvSpPr>
            <p:nvPr/>
          </p:nvSpPr>
          <p:spPr bwMode="auto">
            <a:xfrm>
              <a:off x="3918" y="3397"/>
              <a:ext cx="116" cy="34"/>
            </a:xfrm>
            <a:custGeom>
              <a:avLst/>
              <a:gdLst>
                <a:gd name="T0" fmla="*/ 0 w 1036"/>
                <a:gd name="T1" fmla="*/ 0 h 303"/>
                <a:gd name="T2" fmla="*/ 0 w 1036"/>
                <a:gd name="T3" fmla="*/ 0 h 303"/>
                <a:gd name="T4" fmla="*/ 0 w 1036"/>
                <a:gd name="T5" fmla="*/ 0 h 303"/>
                <a:gd name="T6" fmla="*/ 0 w 1036"/>
                <a:gd name="T7" fmla="*/ 0 h 303"/>
                <a:gd name="T8" fmla="*/ 0 w 1036"/>
                <a:gd name="T9" fmla="*/ 0 h 303"/>
                <a:gd name="T10" fmla="*/ 0 60000 65536"/>
                <a:gd name="T11" fmla="*/ 0 60000 65536"/>
                <a:gd name="T12" fmla="*/ 0 60000 65536"/>
                <a:gd name="T13" fmla="*/ 0 60000 65536"/>
                <a:gd name="T14" fmla="*/ 0 60000 65536"/>
                <a:gd name="T15" fmla="*/ 0 w 1036"/>
                <a:gd name="T16" fmla="*/ 0 h 303"/>
                <a:gd name="T17" fmla="*/ 1036 w 1036"/>
                <a:gd name="T18" fmla="*/ 303 h 303"/>
              </a:gdLst>
              <a:ahLst/>
              <a:cxnLst>
                <a:cxn ang="T10">
                  <a:pos x="T0" y="T1"/>
                </a:cxn>
                <a:cxn ang="T11">
                  <a:pos x="T2" y="T3"/>
                </a:cxn>
                <a:cxn ang="T12">
                  <a:pos x="T4" y="T5"/>
                </a:cxn>
                <a:cxn ang="T13">
                  <a:pos x="T6" y="T7"/>
                </a:cxn>
                <a:cxn ang="T14">
                  <a:pos x="T8" y="T9"/>
                </a:cxn>
              </a:cxnLst>
              <a:rect l="T15" t="T16" r="T17" b="T18"/>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34" name="Freeform 802"/>
            <p:cNvSpPr>
              <a:spLocks/>
            </p:cNvSpPr>
            <p:nvPr/>
          </p:nvSpPr>
          <p:spPr bwMode="auto">
            <a:xfrm>
              <a:off x="3938" y="3393"/>
              <a:ext cx="113" cy="30"/>
            </a:xfrm>
            <a:custGeom>
              <a:avLst/>
              <a:gdLst>
                <a:gd name="T0" fmla="*/ 0 w 1023"/>
                <a:gd name="T1" fmla="*/ 0 h 270"/>
                <a:gd name="T2" fmla="*/ 0 w 1023"/>
                <a:gd name="T3" fmla="*/ 0 h 270"/>
                <a:gd name="T4" fmla="*/ 0 w 1023"/>
                <a:gd name="T5" fmla="*/ 0 h 270"/>
                <a:gd name="T6" fmla="*/ 0 w 1023"/>
                <a:gd name="T7" fmla="*/ 0 h 270"/>
                <a:gd name="T8" fmla="*/ 0 w 1023"/>
                <a:gd name="T9" fmla="*/ 0 h 270"/>
                <a:gd name="T10" fmla="*/ 0 60000 65536"/>
                <a:gd name="T11" fmla="*/ 0 60000 65536"/>
                <a:gd name="T12" fmla="*/ 0 60000 65536"/>
                <a:gd name="T13" fmla="*/ 0 60000 65536"/>
                <a:gd name="T14" fmla="*/ 0 60000 65536"/>
                <a:gd name="T15" fmla="*/ 0 w 1023"/>
                <a:gd name="T16" fmla="*/ 0 h 270"/>
                <a:gd name="T17" fmla="*/ 1023 w 1023"/>
                <a:gd name="T18" fmla="*/ 270 h 270"/>
              </a:gdLst>
              <a:ahLst/>
              <a:cxnLst>
                <a:cxn ang="T10">
                  <a:pos x="T0" y="T1"/>
                </a:cxn>
                <a:cxn ang="T11">
                  <a:pos x="T2" y="T3"/>
                </a:cxn>
                <a:cxn ang="T12">
                  <a:pos x="T4" y="T5"/>
                </a:cxn>
                <a:cxn ang="T13">
                  <a:pos x="T6" y="T7"/>
                </a:cxn>
                <a:cxn ang="T14">
                  <a:pos x="T8" y="T9"/>
                </a:cxn>
              </a:cxnLst>
              <a:rect l="T15" t="T16" r="T17" b="T18"/>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35" name="Freeform 803"/>
            <p:cNvSpPr>
              <a:spLocks/>
            </p:cNvSpPr>
            <p:nvPr/>
          </p:nvSpPr>
          <p:spPr bwMode="auto">
            <a:xfrm>
              <a:off x="3929" y="3394"/>
              <a:ext cx="114" cy="33"/>
            </a:xfrm>
            <a:custGeom>
              <a:avLst/>
              <a:gdLst>
                <a:gd name="T0" fmla="*/ 0 w 1028"/>
                <a:gd name="T1" fmla="*/ 0 h 299"/>
                <a:gd name="T2" fmla="*/ 0 w 1028"/>
                <a:gd name="T3" fmla="*/ 0 h 299"/>
                <a:gd name="T4" fmla="*/ 0 w 1028"/>
                <a:gd name="T5" fmla="*/ 0 h 299"/>
                <a:gd name="T6" fmla="*/ 0 w 1028"/>
                <a:gd name="T7" fmla="*/ 0 h 299"/>
                <a:gd name="T8" fmla="*/ 0 w 1028"/>
                <a:gd name="T9" fmla="*/ 0 h 299"/>
                <a:gd name="T10" fmla="*/ 0 60000 65536"/>
                <a:gd name="T11" fmla="*/ 0 60000 65536"/>
                <a:gd name="T12" fmla="*/ 0 60000 65536"/>
                <a:gd name="T13" fmla="*/ 0 60000 65536"/>
                <a:gd name="T14" fmla="*/ 0 60000 65536"/>
                <a:gd name="T15" fmla="*/ 0 w 1028"/>
                <a:gd name="T16" fmla="*/ 0 h 299"/>
                <a:gd name="T17" fmla="*/ 1028 w 1028"/>
                <a:gd name="T18" fmla="*/ 299 h 299"/>
              </a:gdLst>
              <a:ahLst/>
              <a:cxnLst>
                <a:cxn ang="T10">
                  <a:pos x="T0" y="T1"/>
                </a:cxn>
                <a:cxn ang="T11">
                  <a:pos x="T2" y="T3"/>
                </a:cxn>
                <a:cxn ang="T12">
                  <a:pos x="T4" y="T5"/>
                </a:cxn>
                <a:cxn ang="T13">
                  <a:pos x="T6" y="T7"/>
                </a:cxn>
                <a:cxn ang="T14">
                  <a:pos x="T8" y="T9"/>
                </a:cxn>
              </a:cxnLst>
              <a:rect l="T15" t="T16" r="T17" b="T18"/>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7787" name="Line 290"/>
          <p:cNvSpPr>
            <a:spLocks noChangeShapeType="1"/>
          </p:cNvSpPr>
          <p:nvPr/>
        </p:nvSpPr>
        <p:spPr bwMode="auto">
          <a:xfrm>
            <a:off x="6651625" y="4576763"/>
            <a:ext cx="0" cy="80962"/>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7788" name="Group 806"/>
          <p:cNvGrpSpPr>
            <a:grpSpLocks/>
          </p:cNvGrpSpPr>
          <p:nvPr/>
        </p:nvGrpSpPr>
        <p:grpSpPr bwMode="auto">
          <a:xfrm>
            <a:off x="5792788" y="3178175"/>
            <a:ext cx="338137" cy="282575"/>
            <a:chOff x="3899" y="3264"/>
            <a:chExt cx="213" cy="178"/>
          </a:xfrm>
        </p:grpSpPr>
        <p:sp>
          <p:nvSpPr>
            <p:cNvPr id="27858" name="Freeform 807"/>
            <p:cNvSpPr>
              <a:spLocks/>
            </p:cNvSpPr>
            <p:nvPr/>
          </p:nvSpPr>
          <p:spPr bwMode="auto">
            <a:xfrm>
              <a:off x="3899" y="3264"/>
              <a:ext cx="213" cy="178"/>
            </a:xfrm>
            <a:custGeom>
              <a:avLst/>
              <a:gdLst>
                <a:gd name="T0" fmla="*/ 0 w 1913"/>
                <a:gd name="T1" fmla="*/ 0 h 1606"/>
                <a:gd name="T2" fmla="*/ 0 w 1913"/>
                <a:gd name="T3" fmla="*/ 0 h 1606"/>
                <a:gd name="T4" fmla="*/ 0 w 1913"/>
                <a:gd name="T5" fmla="*/ 0 h 1606"/>
                <a:gd name="T6" fmla="*/ 0 w 1913"/>
                <a:gd name="T7" fmla="*/ 0 h 1606"/>
                <a:gd name="T8" fmla="*/ 0 w 1913"/>
                <a:gd name="T9" fmla="*/ 0 h 1606"/>
                <a:gd name="T10" fmla="*/ 0 w 1913"/>
                <a:gd name="T11" fmla="*/ 0 h 1606"/>
                <a:gd name="T12" fmla="*/ 0 w 1913"/>
                <a:gd name="T13" fmla="*/ 0 h 1606"/>
                <a:gd name="T14" fmla="*/ 0 w 1913"/>
                <a:gd name="T15" fmla="*/ 0 h 1606"/>
                <a:gd name="T16" fmla="*/ 0 w 1913"/>
                <a:gd name="T17" fmla="*/ 0 h 1606"/>
                <a:gd name="T18" fmla="*/ 0 w 1913"/>
                <a:gd name="T19" fmla="*/ 0 h 1606"/>
                <a:gd name="T20" fmla="*/ 0 w 1913"/>
                <a:gd name="T21" fmla="*/ 0 h 1606"/>
                <a:gd name="T22" fmla="*/ 0 w 1913"/>
                <a:gd name="T23" fmla="*/ 0 h 1606"/>
                <a:gd name="T24" fmla="*/ 0 w 1913"/>
                <a:gd name="T25" fmla="*/ 0 h 1606"/>
                <a:gd name="T26" fmla="*/ 0 w 1913"/>
                <a:gd name="T27" fmla="*/ 0 h 1606"/>
                <a:gd name="T28" fmla="*/ 0 w 1913"/>
                <a:gd name="T29" fmla="*/ 0 h 1606"/>
                <a:gd name="T30" fmla="*/ 0 w 1913"/>
                <a:gd name="T31" fmla="*/ 0 h 1606"/>
                <a:gd name="T32" fmla="*/ 0 w 1913"/>
                <a:gd name="T33" fmla="*/ 0 h 1606"/>
                <a:gd name="T34" fmla="*/ 0 w 1913"/>
                <a:gd name="T35" fmla="*/ 0 h 1606"/>
                <a:gd name="T36" fmla="*/ 0 w 1913"/>
                <a:gd name="T37" fmla="*/ 0 h 1606"/>
                <a:gd name="T38" fmla="*/ 0 w 1913"/>
                <a:gd name="T39" fmla="*/ 0 h 1606"/>
                <a:gd name="T40" fmla="*/ 0 w 1913"/>
                <a:gd name="T41" fmla="*/ 0 h 1606"/>
                <a:gd name="T42" fmla="*/ 0 w 1913"/>
                <a:gd name="T43" fmla="*/ 0 h 1606"/>
                <a:gd name="T44" fmla="*/ 0 w 1913"/>
                <a:gd name="T45" fmla="*/ 0 h 1606"/>
                <a:gd name="T46" fmla="*/ 0 w 1913"/>
                <a:gd name="T47" fmla="*/ 0 h 1606"/>
                <a:gd name="T48" fmla="*/ 0 w 1913"/>
                <a:gd name="T49" fmla="*/ 0 h 1606"/>
                <a:gd name="T50" fmla="*/ 0 w 1913"/>
                <a:gd name="T51" fmla="*/ 0 h 1606"/>
                <a:gd name="T52" fmla="*/ 0 w 1913"/>
                <a:gd name="T53" fmla="*/ 0 h 1606"/>
                <a:gd name="T54" fmla="*/ 0 w 1913"/>
                <a:gd name="T55" fmla="*/ 0 h 1606"/>
                <a:gd name="T56" fmla="*/ 0 w 1913"/>
                <a:gd name="T57" fmla="*/ 0 h 1606"/>
                <a:gd name="T58" fmla="*/ 0 w 1913"/>
                <a:gd name="T59" fmla="*/ 0 h 1606"/>
                <a:gd name="T60" fmla="*/ 0 w 1913"/>
                <a:gd name="T61" fmla="*/ 0 h 1606"/>
                <a:gd name="T62" fmla="*/ 0 w 1913"/>
                <a:gd name="T63" fmla="*/ 0 h 1606"/>
                <a:gd name="T64" fmla="*/ 0 w 1913"/>
                <a:gd name="T65" fmla="*/ 0 h 1606"/>
                <a:gd name="T66" fmla="*/ 0 w 1913"/>
                <a:gd name="T67" fmla="*/ 0 h 1606"/>
                <a:gd name="T68" fmla="*/ 0 w 1913"/>
                <a:gd name="T69" fmla="*/ 0 h 1606"/>
                <a:gd name="T70" fmla="*/ 0 w 1913"/>
                <a:gd name="T71" fmla="*/ 0 h 1606"/>
                <a:gd name="T72" fmla="*/ 0 w 1913"/>
                <a:gd name="T73" fmla="*/ 0 h 1606"/>
                <a:gd name="T74" fmla="*/ 0 w 1913"/>
                <a:gd name="T75" fmla="*/ 0 h 1606"/>
                <a:gd name="T76" fmla="*/ 0 w 1913"/>
                <a:gd name="T77" fmla="*/ 0 h 16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3"/>
                <a:gd name="T118" fmla="*/ 0 h 1606"/>
                <a:gd name="T119" fmla="*/ 1913 w 1913"/>
                <a:gd name="T120" fmla="*/ 1606 h 16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59" name="Freeform 808"/>
            <p:cNvSpPr>
              <a:spLocks/>
            </p:cNvSpPr>
            <p:nvPr/>
          </p:nvSpPr>
          <p:spPr bwMode="auto">
            <a:xfrm>
              <a:off x="3977" y="3278"/>
              <a:ext cx="68" cy="78"/>
            </a:xfrm>
            <a:custGeom>
              <a:avLst/>
              <a:gdLst>
                <a:gd name="T0" fmla="*/ 0 w 614"/>
                <a:gd name="T1" fmla="*/ 0 h 697"/>
                <a:gd name="T2" fmla="*/ 0 w 614"/>
                <a:gd name="T3" fmla="*/ 0 h 697"/>
                <a:gd name="T4" fmla="*/ 0 w 614"/>
                <a:gd name="T5" fmla="*/ 0 h 697"/>
                <a:gd name="T6" fmla="*/ 0 w 614"/>
                <a:gd name="T7" fmla="*/ 0 h 697"/>
                <a:gd name="T8" fmla="*/ 0 w 614"/>
                <a:gd name="T9" fmla="*/ 0 h 697"/>
                <a:gd name="T10" fmla="*/ 0 w 614"/>
                <a:gd name="T11" fmla="*/ 0 h 697"/>
                <a:gd name="T12" fmla="*/ 0 w 614"/>
                <a:gd name="T13" fmla="*/ 0 h 697"/>
                <a:gd name="T14" fmla="*/ 0 w 614"/>
                <a:gd name="T15" fmla="*/ 0 h 697"/>
                <a:gd name="T16" fmla="*/ 0 w 614"/>
                <a:gd name="T17" fmla="*/ 0 h 697"/>
                <a:gd name="T18" fmla="*/ 0 w 614"/>
                <a:gd name="T19" fmla="*/ 0 h 697"/>
                <a:gd name="T20" fmla="*/ 0 w 614"/>
                <a:gd name="T21" fmla="*/ 0 h 697"/>
                <a:gd name="T22" fmla="*/ 0 w 614"/>
                <a:gd name="T23" fmla="*/ 0 h 697"/>
                <a:gd name="T24" fmla="*/ 0 w 614"/>
                <a:gd name="T25" fmla="*/ 0 h 697"/>
                <a:gd name="T26" fmla="*/ 0 w 614"/>
                <a:gd name="T27" fmla="*/ 0 h 697"/>
                <a:gd name="T28" fmla="*/ 0 w 614"/>
                <a:gd name="T29" fmla="*/ 0 h 697"/>
                <a:gd name="T30" fmla="*/ 0 w 614"/>
                <a:gd name="T31" fmla="*/ 0 h 697"/>
                <a:gd name="T32" fmla="*/ 0 w 614"/>
                <a:gd name="T33" fmla="*/ 0 h 697"/>
                <a:gd name="T34" fmla="*/ 0 w 614"/>
                <a:gd name="T35" fmla="*/ 0 h 697"/>
                <a:gd name="T36" fmla="*/ 0 w 614"/>
                <a:gd name="T37" fmla="*/ 0 h 697"/>
                <a:gd name="T38" fmla="*/ 0 w 614"/>
                <a:gd name="T39" fmla="*/ 0 h 697"/>
                <a:gd name="T40" fmla="*/ 0 w 614"/>
                <a:gd name="T41" fmla="*/ 0 h 697"/>
                <a:gd name="T42" fmla="*/ 0 w 614"/>
                <a:gd name="T43" fmla="*/ 0 h 697"/>
                <a:gd name="T44" fmla="*/ 0 w 614"/>
                <a:gd name="T45" fmla="*/ 0 h 697"/>
                <a:gd name="T46" fmla="*/ 0 w 614"/>
                <a:gd name="T47" fmla="*/ 0 h 697"/>
                <a:gd name="T48" fmla="*/ 0 w 614"/>
                <a:gd name="T49" fmla="*/ 0 h 697"/>
                <a:gd name="T50" fmla="*/ 0 w 614"/>
                <a:gd name="T51" fmla="*/ 0 h 697"/>
                <a:gd name="T52" fmla="*/ 0 w 614"/>
                <a:gd name="T53" fmla="*/ 0 h 697"/>
                <a:gd name="T54" fmla="*/ 0 w 614"/>
                <a:gd name="T55" fmla="*/ 0 h 697"/>
                <a:gd name="T56" fmla="*/ 0 w 614"/>
                <a:gd name="T57" fmla="*/ 0 h 697"/>
                <a:gd name="T58" fmla="*/ 0 w 614"/>
                <a:gd name="T59" fmla="*/ 0 h 697"/>
                <a:gd name="T60" fmla="*/ 0 w 614"/>
                <a:gd name="T61" fmla="*/ 0 h 697"/>
                <a:gd name="T62" fmla="*/ 0 w 614"/>
                <a:gd name="T63" fmla="*/ 0 h 697"/>
                <a:gd name="T64" fmla="*/ 0 w 614"/>
                <a:gd name="T65" fmla="*/ 0 h 697"/>
                <a:gd name="T66" fmla="*/ 0 w 614"/>
                <a:gd name="T67" fmla="*/ 0 h 697"/>
                <a:gd name="T68" fmla="*/ 0 w 614"/>
                <a:gd name="T69" fmla="*/ 0 h 697"/>
                <a:gd name="T70" fmla="*/ 0 w 614"/>
                <a:gd name="T71" fmla="*/ 0 h 697"/>
                <a:gd name="T72" fmla="*/ 0 w 614"/>
                <a:gd name="T73" fmla="*/ 0 h 697"/>
                <a:gd name="T74" fmla="*/ 0 w 614"/>
                <a:gd name="T75" fmla="*/ 0 h 697"/>
                <a:gd name="T76" fmla="*/ 0 w 614"/>
                <a:gd name="T77" fmla="*/ 0 h 697"/>
                <a:gd name="T78" fmla="*/ 0 w 614"/>
                <a:gd name="T79" fmla="*/ 0 h 697"/>
                <a:gd name="T80" fmla="*/ 0 w 614"/>
                <a:gd name="T81" fmla="*/ 0 h 697"/>
                <a:gd name="T82" fmla="*/ 0 w 614"/>
                <a:gd name="T83" fmla="*/ 0 h 697"/>
                <a:gd name="T84" fmla="*/ 0 w 614"/>
                <a:gd name="T85" fmla="*/ 0 h 697"/>
                <a:gd name="T86" fmla="*/ 0 w 614"/>
                <a:gd name="T87" fmla="*/ 0 h 697"/>
                <a:gd name="T88" fmla="*/ 0 w 614"/>
                <a:gd name="T89" fmla="*/ 0 h 697"/>
                <a:gd name="T90" fmla="*/ 0 w 614"/>
                <a:gd name="T91" fmla="*/ 0 h 697"/>
                <a:gd name="T92" fmla="*/ 0 w 614"/>
                <a:gd name="T93" fmla="*/ 0 h 697"/>
                <a:gd name="T94" fmla="*/ 0 w 614"/>
                <a:gd name="T95" fmla="*/ 0 h 697"/>
                <a:gd name="T96" fmla="*/ 0 w 614"/>
                <a:gd name="T97" fmla="*/ 0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4"/>
                <a:gd name="T148" fmla="*/ 0 h 697"/>
                <a:gd name="T149" fmla="*/ 614 w 614"/>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60" name="Freeform 809"/>
            <p:cNvSpPr>
              <a:spLocks/>
            </p:cNvSpPr>
            <p:nvPr/>
          </p:nvSpPr>
          <p:spPr bwMode="auto">
            <a:xfrm>
              <a:off x="3984" y="3299"/>
              <a:ext cx="113" cy="77"/>
            </a:xfrm>
            <a:custGeom>
              <a:avLst/>
              <a:gdLst>
                <a:gd name="T0" fmla="*/ 0 w 1014"/>
                <a:gd name="T1" fmla="*/ 0 h 693"/>
                <a:gd name="T2" fmla="*/ 0 w 1014"/>
                <a:gd name="T3" fmla="*/ 0 h 693"/>
                <a:gd name="T4" fmla="*/ 0 w 1014"/>
                <a:gd name="T5" fmla="*/ 0 h 693"/>
                <a:gd name="T6" fmla="*/ 0 w 1014"/>
                <a:gd name="T7" fmla="*/ 0 h 693"/>
                <a:gd name="T8" fmla="*/ 0 w 1014"/>
                <a:gd name="T9" fmla="*/ 0 h 693"/>
                <a:gd name="T10" fmla="*/ 0 w 1014"/>
                <a:gd name="T11" fmla="*/ 0 h 693"/>
                <a:gd name="T12" fmla="*/ 0 w 1014"/>
                <a:gd name="T13" fmla="*/ 0 h 693"/>
                <a:gd name="T14" fmla="*/ 0 w 1014"/>
                <a:gd name="T15" fmla="*/ 0 h 693"/>
                <a:gd name="T16" fmla="*/ 0 w 1014"/>
                <a:gd name="T17" fmla="*/ 0 h 693"/>
                <a:gd name="T18" fmla="*/ 0 w 1014"/>
                <a:gd name="T19" fmla="*/ 0 h 693"/>
                <a:gd name="T20" fmla="*/ 0 w 1014"/>
                <a:gd name="T21" fmla="*/ 0 h 693"/>
                <a:gd name="T22" fmla="*/ 0 w 1014"/>
                <a:gd name="T23" fmla="*/ 0 h 693"/>
                <a:gd name="T24" fmla="*/ 0 w 1014"/>
                <a:gd name="T25" fmla="*/ 0 h 693"/>
                <a:gd name="T26" fmla="*/ 0 w 1014"/>
                <a:gd name="T27" fmla="*/ 0 h 693"/>
                <a:gd name="T28" fmla="*/ 0 w 1014"/>
                <a:gd name="T29" fmla="*/ 0 h 693"/>
                <a:gd name="T30" fmla="*/ 0 w 1014"/>
                <a:gd name="T31" fmla="*/ 0 h 693"/>
                <a:gd name="T32" fmla="*/ 0 w 1014"/>
                <a:gd name="T33" fmla="*/ 0 h 693"/>
                <a:gd name="T34" fmla="*/ 0 w 1014"/>
                <a:gd name="T35" fmla="*/ 0 h 693"/>
                <a:gd name="T36" fmla="*/ 0 w 1014"/>
                <a:gd name="T37" fmla="*/ 0 h 693"/>
                <a:gd name="T38" fmla="*/ 0 w 1014"/>
                <a:gd name="T39" fmla="*/ 0 h 693"/>
                <a:gd name="T40" fmla="*/ 0 w 1014"/>
                <a:gd name="T41" fmla="*/ 0 h 693"/>
                <a:gd name="T42" fmla="*/ 0 w 1014"/>
                <a:gd name="T43" fmla="*/ 0 h 693"/>
                <a:gd name="T44" fmla="*/ 0 w 1014"/>
                <a:gd name="T45" fmla="*/ 0 h 693"/>
                <a:gd name="T46" fmla="*/ 0 w 1014"/>
                <a:gd name="T47" fmla="*/ 0 h 693"/>
                <a:gd name="T48" fmla="*/ 0 w 1014"/>
                <a:gd name="T49" fmla="*/ 0 h 693"/>
                <a:gd name="T50" fmla="*/ 0 w 1014"/>
                <a:gd name="T51" fmla="*/ 0 h 693"/>
                <a:gd name="T52" fmla="*/ 0 w 1014"/>
                <a:gd name="T53" fmla="*/ 0 h 693"/>
                <a:gd name="T54" fmla="*/ 0 w 1014"/>
                <a:gd name="T55" fmla="*/ 0 h 693"/>
                <a:gd name="T56" fmla="*/ 0 w 1014"/>
                <a:gd name="T57" fmla="*/ 0 h 693"/>
                <a:gd name="T58" fmla="*/ 0 w 1014"/>
                <a:gd name="T59" fmla="*/ 0 h 693"/>
                <a:gd name="T60" fmla="*/ 0 w 1014"/>
                <a:gd name="T61" fmla="*/ 0 h 693"/>
                <a:gd name="T62" fmla="*/ 0 w 1014"/>
                <a:gd name="T63" fmla="*/ 0 h 693"/>
                <a:gd name="T64" fmla="*/ 0 w 1014"/>
                <a:gd name="T65" fmla="*/ 0 h 693"/>
                <a:gd name="T66" fmla="*/ 0 w 1014"/>
                <a:gd name="T67" fmla="*/ 0 h 693"/>
                <a:gd name="T68" fmla="*/ 0 w 1014"/>
                <a:gd name="T69" fmla="*/ 0 h 693"/>
                <a:gd name="T70" fmla="*/ 0 w 1014"/>
                <a:gd name="T71" fmla="*/ 0 h 693"/>
                <a:gd name="T72" fmla="*/ 0 w 1014"/>
                <a:gd name="T73" fmla="*/ 0 h 693"/>
                <a:gd name="T74" fmla="*/ 0 w 1014"/>
                <a:gd name="T75" fmla="*/ 0 h 693"/>
                <a:gd name="T76" fmla="*/ 0 w 1014"/>
                <a:gd name="T77" fmla="*/ 0 h 693"/>
                <a:gd name="T78" fmla="*/ 0 w 1014"/>
                <a:gd name="T79" fmla="*/ 0 h 693"/>
                <a:gd name="T80" fmla="*/ 0 w 1014"/>
                <a:gd name="T81" fmla="*/ 0 h 693"/>
                <a:gd name="T82" fmla="*/ 0 w 1014"/>
                <a:gd name="T83" fmla="*/ 0 h 693"/>
                <a:gd name="T84" fmla="*/ 0 w 1014"/>
                <a:gd name="T85" fmla="*/ 0 h 693"/>
                <a:gd name="T86" fmla="*/ 0 w 1014"/>
                <a:gd name="T87" fmla="*/ 0 h 693"/>
                <a:gd name="T88" fmla="*/ 0 w 1014"/>
                <a:gd name="T89" fmla="*/ 0 h 693"/>
                <a:gd name="T90" fmla="*/ 0 w 1014"/>
                <a:gd name="T91" fmla="*/ 0 h 693"/>
                <a:gd name="T92" fmla="*/ 0 w 1014"/>
                <a:gd name="T93" fmla="*/ 0 h 693"/>
                <a:gd name="T94" fmla="*/ 0 w 1014"/>
                <a:gd name="T95" fmla="*/ 0 h 693"/>
                <a:gd name="T96" fmla="*/ 0 w 1014"/>
                <a:gd name="T97" fmla="*/ 0 h 693"/>
                <a:gd name="T98" fmla="*/ 0 w 1014"/>
                <a:gd name="T99" fmla="*/ 0 h 693"/>
                <a:gd name="T100" fmla="*/ 0 w 1014"/>
                <a:gd name="T101" fmla="*/ 0 h 693"/>
                <a:gd name="T102" fmla="*/ 0 w 1014"/>
                <a:gd name="T103" fmla="*/ 0 h 693"/>
                <a:gd name="T104" fmla="*/ 0 w 1014"/>
                <a:gd name="T105" fmla="*/ 0 h 693"/>
                <a:gd name="T106" fmla="*/ 0 w 1014"/>
                <a:gd name="T107" fmla="*/ 0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4"/>
                <a:gd name="T163" fmla="*/ 0 h 693"/>
                <a:gd name="T164" fmla="*/ 1014 w 1014"/>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61" name="Freeform 810"/>
            <p:cNvSpPr>
              <a:spLocks/>
            </p:cNvSpPr>
            <p:nvPr/>
          </p:nvSpPr>
          <p:spPr bwMode="auto">
            <a:xfrm>
              <a:off x="3970" y="3375"/>
              <a:ext cx="83" cy="27"/>
            </a:xfrm>
            <a:custGeom>
              <a:avLst/>
              <a:gdLst>
                <a:gd name="T0" fmla="*/ 0 w 745"/>
                <a:gd name="T1" fmla="*/ 0 h 240"/>
                <a:gd name="T2" fmla="*/ 0 w 745"/>
                <a:gd name="T3" fmla="*/ 0 h 240"/>
                <a:gd name="T4" fmla="*/ 0 w 745"/>
                <a:gd name="T5" fmla="*/ 0 h 240"/>
                <a:gd name="T6" fmla="*/ 0 w 745"/>
                <a:gd name="T7" fmla="*/ 0 h 240"/>
                <a:gd name="T8" fmla="*/ 0 w 745"/>
                <a:gd name="T9" fmla="*/ 0 h 240"/>
                <a:gd name="T10" fmla="*/ 0 60000 65536"/>
                <a:gd name="T11" fmla="*/ 0 60000 65536"/>
                <a:gd name="T12" fmla="*/ 0 60000 65536"/>
                <a:gd name="T13" fmla="*/ 0 60000 65536"/>
                <a:gd name="T14" fmla="*/ 0 60000 65536"/>
                <a:gd name="T15" fmla="*/ 0 w 745"/>
                <a:gd name="T16" fmla="*/ 0 h 240"/>
                <a:gd name="T17" fmla="*/ 745 w 745"/>
                <a:gd name="T18" fmla="*/ 240 h 240"/>
              </a:gdLst>
              <a:ahLst/>
              <a:cxnLst>
                <a:cxn ang="T10">
                  <a:pos x="T0" y="T1"/>
                </a:cxn>
                <a:cxn ang="T11">
                  <a:pos x="T2" y="T3"/>
                </a:cxn>
                <a:cxn ang="T12">
                  <a:pos x="T4" y="T5"/>
                </a:cxn>
                <a:cxn ang="T13">
                  <a:pos x="T6" y="T7"/>
                </a:cxn>
                <a:cxn ang="T14">
                  <a:pos x="T8" y="T9"/>
                </a:cxn>
              </a:cxnLst>
              <a:rect l="T15" t="T16" r="T17" b="T18"/>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62" name="Freeform 811"/>
            <p:cNvSpPr>
              <a:spLocks/>
            </p:cNvSpPr>
            <p:nvPr/>
          </p:nvSpPr>
          <p:spPr bwMode="auto">
            <a:xfrm>
              <a:off x="4011" y="3384"/>
              <a:ext cx="36" cy="12"/>
            </a:xfrm>
            <a:custGeom>
              <a:avLst/>
              <a:gdLst>
                <a:gd name="T0" fmla="*/ 0 w 319"/>
                <a:gd name="T1" fmla="*/ 0 h 109"/>
                <a:gd name="T2" fmla="*/ 0 w 319"/>
                <a:gd name="T3" fmla="*/ 0 h 109"/>
                <a:gd name="T4" fmla="*/ 0 w 319"/>
                <a:gd name="T5" fmla="*/ 0 h 109"/>
                <a:gd name="T6" fmla="*/ 0 w 319"/>
                <a:gd name="T7" fmla="*/ 0 h 109"/>
                <a:gd name="T8" fmla="*/ 0 w 319"/>
                <a:gd name="T9" fmla="*/ 0 h 109"/>
                <a:gd name="T10" fmla="*/ 0 60000 65536"/>
                <a:gd name="T11" fmla="*/ 0 60000 65536"/>
                <a:gd name="T12" fmla="*/ 0 60000 65536"/>
                <a:gd name="T13" fmla="*/ 0 60000 65536"/>
                <a:gd name="T14" fmla="*/ 0 60000 65536"/>
                <a:gd name="T15" fmla="*/ 0 w 319"/>
                <a:gd name="T16" fmla="*/ 0 h 109"/>
                <a:gd name="T17" fmla="*/ 319 w 319"/>
                <a:gd name="T18" fmla="*/ 109 h 109"/>
              </a:gdLst>
              <a:ahLst/>
              <a:cxnLst>
                <a:cxn ang="T10">
                  <a:pos x="T0" y="T1"/>
                </a:cxn>
                <a:cxn ang="T11">
                  <a:pos x="T2" y="T3"/>
                </a:cxn>
                <a:cxn ang="T12">
                  <a:pos x="T4" y="T5"/>
                </a:cxn>
                <a:cxn ang="T13">
                  <a:pos x="T6" y="T7"/>
                </a:cxn>
                <a:cxn ang="T14">
                  <a:pos x="T8" y="T9"/>
                </a:cxn>
              </a:cxnLst>
              <a:rect l="T15" t="T16" r="T17" b="T18"/>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63" name="Freeform 812"/>
            <p:cNvSpPr>
              <a:spLocks/>
            </p:cNvSpPr>
            <p:nvPr/>
          </p:nvSpPr>
          <p:spPr bwMode="auto">
            <a:xfrm>
              <a:off x="3975" y="3378"/>
              <a:ext cx="24" cy="9"/>
            </a:xfrm>
            <a:custGeom>
              <a:avLst/>
              <a:gdLst>
                <a:gd name="T0" fmla="*/ 0 w 213"/>
                <a:gd name="T1" fmla="*/ 0 h 81"/>
                <a:gd name="T2" fmla="*/ 0 w 213"/>
                <a:gd name="T3" fmla="*/ 0 h 81"/>
                <a:gd name="T4" fmla="*/ 0 w 213"/>
                <a:gd name="T5" fmla="*/ 0 h 81"/>
                <a:gd name="T6" fmla="*/ 0 w 213"/>
                <a:gd name="T7" fmla="*/ 0 h 81"/>
                <a:gd name="T8" fmla="*/ 0 w 213"/>
                <a:gd name="T9" fmla="*/ 0 h 81"/>
                <a:gd name="T10" fmla="*/ 0 60000 65536"/>
                <a:gd name="T11" fmla="*/ 0 60000 65536"/>
                <a:gd name="T12" fmla="*/ 0 60000 65536"/>
                <a:gd name="T13" fmla="*/ 0 60000 65536"/>
                <a:gd name="T14" fmla="*/ 0 60000 65536"/>
                <a:gd name="T15" fmla="*/ 0 w 213"/>
                <a:gd name="T16" fmla="*/ 0 h 81"/>
                <a:gd name="T17" fmla="*/ 213 w 213"/>
                <a:gd name="T18" fmla="*/ 81 h 81"/>
              </a:gdLst>
              <a:ahLst/>
              <a:cxnLst>
                <a:cxn ang="T10">
                  <a:pos x="T0" y="T1"/>
                </a:cxn>
                <a:cxn ang="T11">
                  <a:pos x="T2" y="T3"/>
                </a:cxn>
                <a:cxn ang="T12">
                  <a:pos x="T4" y="T5"/>
                </a:cxn>
                <a:cxn ang="T13">
                  <a:pos x="T6" y="T7"/>
                </a:cxn>
                <a:cxn ang="T14">
                  <a:pos x="T8" y="T9"/>
                </a:cxn>
              </a:cxnLst>
              <a:rect l="T15" t="T16" r="T17" b="T18"/>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64" name="Freeform 813"/>
            <p:cNvSpPr>
              <a:spLocks/>
            </p:cNvSpPr>
            <p:nvPr/>
          </p:nvSpPr>
          <p:spPr bwMode="auto">
            <a:xfrm>
              <a:off x="3916" y="3386"/>
              <a:ext cx="139" cy="47"/>
            </a:xfrm>
            <a:custGeom>
              <a:avLst/>
              <a:gdLst>
                <a:gd name="T0" fmla="*/ 0 w 1254"/>
                <a:gd name="T1" fmla="*/ 0 h 415"/>
                <a:gd name="T2" fmla="*/ 0 w 1254"/>
                <a:gd name="T3" fmla="*/ 0 h 415"/>
                <a:gd name="T4" fmla="*/ 0 w 1254"/>
                <a:gd name="T5" fmla="*/ 0 h 415"/>
                <a:gd name="T6" fmla="*/ 0 w 1254"/>
                <a:gd name="T7" fmla="*/ 0 h 415"/>
                <a:gd name="T8" fmla="*/ 0 w 1254"/>
                <a:gd name="T9" fmla="*/ 0 h 415"/>
                <a:gd name="T10" fmla="*/ 0 w 1254"/>
                <a:gd name="T11" fmla="*/ 0 h 415"/>
                <a:gd name="T12" fmla="*/ 0 w 1254"/>
                <a:gd name="T13" fmla="*/ 0 h 415"/>
                <a:gd name="T14" fmla="*/ 0 w 1254"/>
                <a:gd name="T15" fmla="*/ 0 h 415"/>
                <a:gd name="T16" fmla="*/ 0 w 1254"/>
                <a:gd name="T17" fmla="*/ 0 h 415"/>
                <a:gd name="T18" fmla="*/ 0 w 1254"/>
                <a:gd name="T19" fmla="*/ 0 h 415"/>
                <a:gd name="T20" fmla="*/ 0 w 1254"/>
                <a:gd name="T21" fmla="*/ 0 h 415"/>
                <a:gd name="T22" fmla="*/ 0 w 1254"/>
                <a:gd name="T23" fmla="*/ 0 h 415"/>
                <a:gd name="T24" fmla="*/ 0 w 1254"/>
                <a:gd name="T25" fmla="*/ 0 h 415"/>
                <a:gd name="T26" fmla="*/ 0 w 1254"/>
                <a:gd name="T27" fmla="*/ 0 h 415"/>
                <a:gd name="T28" fmla="*/ 0 w 1254"/>
                <a:gd name="T29" fmla="*/ 0 h 415"/>
                <a:gd name="T30" fmla="*/ 0 w 1254"/>
                <a:gd name="T31" fmla="*/ 0 h 415"/>
                <a:gd name="T32" fmla="*/ 0 w 1254"/>
                <a:gd name="T33" fmla="*/ 0 h 415"/>
                <a:gd name="T34" fmla="*/ 0 w 1254"/>
                <a:gd name="T35" fmla="*/ 0 h 415"/>
                <a:gd name="T36" fmla="*/ 0 w 1254"/>
                <a:gd name="T37" fmla="*/ 0 h 415"/>
                <a:gd name="T38" fmla="*/ 0 w 1254"/>
                <a:gd name="T39" fmla="*/ 0 h 415"/>
                <a:gd name="T40" fmla="*/ 0 w 1254"/>
                <a:gd name="T41" fmla="*/ 0 h 415"/>
                <a:gd name="T42" fmla="*/ 0 w 1254"/>
                <a:gd name="T43" fmla="*/ 0 h 415"/>
                <a:gd name="T44" fmla="*/ 0 w 1254"/>
                <a:gd name="T45" fmla="*/ 0 h 415"/>
                <a:gd name="T46" fmla="*/ 0 w 1254"/>
                <a:gd name="T47" fmla="*/ 0 h 415"/>
                <a:gd name="T48" fmla="*/ 0 w 1254"/>
                <a:gd name="T49" fmla="*/ 0 h 415"/>
                <a:gd name="T50" fmla="*/ 0 w 1254"/>
                <a:gd name="T51" fmla="*/ 0 h 415"/>
                <a:gd name="T52" fmla="*/ 0 w 1254"/>
                <a:gd name="T53" fmla="*/ 0 h 415"/>
                <a:gd name="T54" fmla="*/ 0 w 1254"/>
                <a:gd name="T55" fmla="*/ 0 h 415"/>
                <a:gd name="T56" fmla="*/ 0 w 1254"/>
                <a:gd name="T57" fmla="*/ 0 h 415"/>
                <a:gd name="T58" fmla="*/ 0 w 1254"/>
                <a:gd name="T59" fmla="*/ 0 h 415"/>
                <a:gd name="T60" fmla="*/ 0 w 1254"/>
                <a:gd name="T61" fmla="*/ 0 h 415"/>
                <a:gd name="T62" fmla="*/ 0 w 1254"/>
                <a:gd name="T63" fmla="*/ 0 h 415"/>
                <a:gd name="T64" fmla="*/ 0 w 1254"/>
                <a:gd name="T65" fmla="*/ 0 h 415"/>
                <a:gd name="T66" fmla="*/ 0 w 1254"/>
                <a:gd name="T67" fmla="*/ 0 h 415"/>
                <a:gd name="T68" fmla="*/ 0 w 1254"/>
                <a:gd name="T69" fmla="*/ 0 h 4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4"/>
                <a:gd name="T106" fmla="*/ 0 h 415"/>
                <a:gd name="T107" fmla="*/ 1254 w 1254"/>
                <a:gd name="T108" fmla="*/ 415 h 4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65" name="Freeform 814"/>
            <p:cNvSpPr>
              <a:spLocks/>
            </p:cNvSpPr>
            <p:nvPr/>
          </p:nvSpPr>
          <p:spPr bwMode="auto">
            <a:xfrm>
              <a:off x="4055" y="3381"/>
              <a:ext cx="49" cy="22"/>
            </a:xfrm>
            <a:custGeom>
              <a:avLst/>
              <a:gdLst>
                <a:gd name="T0" fmla="*/ 0 w 447"/>
                <a:gd name="T1" fmla="*/ 0 h 198"/>
                <a:gd name="T2" fmla="*/ 0 w 447"/>
                <a:gd name="T3" fmla="*/ 0 h 198"/>
                <a:gd name="T4" fmla="*/ 0 w 447"/>
                <a:gd name="T5" fmla="*/ 0 h 198"/>
                <a:gd name="T6" fmla="*/ 0 w 447"/>
                <a:gd name="T7" fmla="*/ 0 h 198"/>
                <a:gd name="T8" fmla="*/ 0 w 447"/>
                <a:gd name="T9" fmla="*/ 0 h 198"/>
                <a:gd name="T10" fmla="*/ 0 w 447"/>
                <a:gd name="T11" fmla="*/ 0 h 198"/>
                <a:gd name="T12" fmla="*/ 0 60000 65536"/>
                <a:gd name="T13" fmla="*/ 0 60000 65536"/>
                <a:gd name="T14" fmla="*/ 0 60000 65536"/>
                <a:gd name="T15" fmla="*/ 0 60000 65536"/>
                <a:gd name="T16" fmla="*/ 0 60000 65536"/>
                <a:gd name="T17" fmla="*/ 0 60000 65536"/>
                <a:gd name="T18" fmla="*/ 0 w 447"/>
                <a:gd name="T19" fmla="*/ 0 h 198"/>
                <a:gd name="T20" fmla="*/ 447 w 447"/>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66" name="Freeform 815"/>
            <p:cNvSpPr>
              <a:spLocks/>
            </p:cNvSpPr>
            <p:nvPr/>
          </p:nvSpPr>
          <p:spPr bwMode="auto">
            <a:xfrm>
              <a:off x="3926" y="3287"/>
              <a:ext cx="27" cy="105"/>
            </a:xfrm>
            <a:custGeom>
              <a:avLst/>
              <a:gdLst>
                <a:gd name="T0" fmla="*/ 0 w 238"/>
                <a:gd name="T1" fmla="*/ 0 h 947"/>
                <a:gd name="T2" fmla="*/ 0 w 238"/>
                <a:gd name="T3" fmla="*/ 0 h 947"/>
                <a:gd name="T4" fmla="*/ 0 w 238"/>
                <a:gd name="T5" fmla="*/ 0 h 947"/>
                <a:gd name="T6" fmla="*/ 0 w 238"/>
                <a:gd name="T7" fmla="*/ 0 h 947"/>
                <a:gd name="T8" fmla="*/ 0 w 238"/>
                <a:gd name="T9" fmla="*/ 0 h 947"/>
                <a:gd name="T10" fmla="*/ 0 w 238"/>
                <a:gd name="T11" fmla="*/ 0 h 947"/>
                <a:gd name="T12" fmla="*/ 0 w 238"/>
                <a:gd name="T13" fmla="*/ 0 h 947"/>
                <a:gd name="T14" fmla="*/ 0 w 238"/>
                <a:gd name="T15" fmla="*/ 0 h 947"/>
                <a:gd name="T16" fmla="*/ 0 w 238"/>
                <a:gd name="T17" fmla="*/ 0 h 947"/>
                <a:gd name="T18" fmla="*/ 0 w 238"/>
                <a:gd name="T19" fmla="*/ 0 h 947"/>
                <a:gd name="T20" fmla="*/ 0 w 238"/>
                <a:gd name="T21" fmla="*/ 0 h 947"/>
                <a:gd name="T22" fmla="*/ 0 w 238"/>
                <a:gd name="T23" fmla="*/ 0 h 947"/>
                <a:gd name="T24" fmla="*/ 0 w 238"/>
                <a:gd name="T25" fmla="*/ 0 h 947"/>
                <a:gd name="T26" fmla="*/ 0 w 238"/>
                <a:gd name="T27" fmla="*/ 0 h 947"/>
                <a:gd name="T28" fmla="*/ 0 w 238"/>
                <a:gd name="T29" fmla="*/ 0 h 947"/>
                <a:gd name="T30" fmla="*/ 0 w 238"/>
                <a:gd name="T31" fmla="*/ 0 h 947"/>
                <a:gd name="T32" fmla="*/ 0 w 238"/>
                <a:gd name="T33" fmla="*/ 0 h 947"/>
                <a:gd name="T34" fmla="*/ 0 w 238"/>
                <a:gd name="T35" fmla="*/ 0 h 947"/>
                <a:gd name="T36" fmla="*/ 0 w 238"/>
                <a:gd name="T37" fmla="*/ 0 h 947"/>
                <a:gd name="T38" fmla="*/ 0 w 238"/>
                <a:gd name="T39" fmla="*/ 0 h 947"/>
                <a:gd name="T40" fmla="*/ 0 w 238"/>
                <a:gd name="T41" fmla="*/ 0 h 947"/>
                <a:gd name="T42" fmla="*/ 0 w 238"/>
                <a:gd name="T43" fmla="*/ 0 h 947"/>
                <a:gd name="T44" fmla="*/ 0 w 238"/>
                <a:gd name="T45" fmla="*/ 0 h 947"/>
                <a:gd name="T46" fmla="*/ 0 w 238"/>
                <a:gd name="T47" fmla="*/ 0 h 947"/>
                <a:gd name="T48" fmla="*/ 0 w 238"/>
                <a:gd name="T49" fmla="*/ 0 h 947"/>
                <a:gd name="T50" fmla="*/ 0 w 238"/>
                <a:gd name="T51" fmla="*/ 0 h 947"/>
                <a:gd name="T52" fmla="*/ 0 w 238"/>
                <a:gd name="T53" fmla="*/ 0 h 947"/>
                <a:gd name="T54" fmla="*/ 0 w 238"/>
                <a:gd name="T55" fmla="*/ 0 h 947"/>
                <a:gd name="T56" fmla="*/ 0 w 238"/>
                <a:gd name="T57" fmla="*/ 0 h 947"/>
                <a:gd name="T58" fmla="*/ 0 w 238"/>
                <a:gd name="T59" fmla="*/ 0 h 947"/>
                <a:gd name="T60" fmla="*/ 0 w 238"/>
                <a:gd name="T61" fmla="*/ 0 h 947"/>
                <a:gd name="T62" fmla="*/ 0 w 238"/>
                <a:gd name="T63" fmla="*/ 0 h 947"/>
                <a:gd name="T64" fmla="*/ 0 w 238"/>
                <a:gd name="T65" fmla="*/ 0 h 947"/>
                <a:gd name="T66" fmla="*/ 0 w 238"/>
                <a:gd name="T67" fmla="*/ 0 h 947"/>
                <a:gd name="T68" fmla="*/ 0 w 238"/>
                <a:gd name="T69" fmla="*/ 0 h 9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947"/>
                <a:gd name="T107" fmla="*/ 238 w 238"/>
                <a:gd name="T108" fmla="*/ 947 h 9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67" name="Freeform 816"/>
            <p:cNvSpPr>
              <a:spLocks/>
            </p:cNvSpPr>
            <p:nvPr/>
          </p:nvSpPr>
          <p:spPr bwMode="auto">
            <a:xfrm>
              <a:off x="3927" y="3288"/>
              <a:ext cx="23" cy="89"/>
            </a:xfrm>
            <a:custGeom>
              <a:avLst/>
              <a:gdLst>
                <a:gd name="T0" fmla="*/ 0 w 203"/>
                <a:gd name="T1" fmla="*/ 0 h 799"/>
                <a:gd name="T2" fmla="*/ 0 w 203"/>
                <a:gd name="T3" fmla="*/ 0 h 799"/>
                <a:gd name="T4" fmla="*/ 0 w 203"/>
                <a:gd name="T5" fmla="*/ 0 h 799"/>
                <a:gd name="T6" fmla="*/ 0 w 203"/>
                <a:gd name="T7" fmla="*/ 0 h 799"/>
                <a:gd name="T8" fmla="*/ 0 w 203"/>
                <a:gd name="T9" fmla="*/ 0 h 799"/>
                <a:gd name="T10" fmla="*/ 0 w 203"/>
                <a:gd name="T11" fmla="*/ 0 h 799"/>
                <a:gd name="T12" fmla="*/ 0 w 203"/>
                <a:gd name="T13" fmla="*/ 0 h 799"/>
                <a:gd name="T14" fmla="*/ 0 w 203"/>
                <a:gd name="T15" fmla="*/ 0 h 799"/>
                <a:gd name="T16" fmla="*/ 0 w 203"/>
                <a:gd name="T17" fmla="*/ 0 h 799"/>
                <a:gd name="T18" fmla="*/ 0 w 203"/>
                <a:gd name="T19" fmla="*/ 0 h 799"/>
                <a:gd name="T20" fmla="*/ 0 w 203"/>
                <a:gd name="T21" fmla="*/ 0 h 799"/>
                <a:gd name="T22" fmla="*/ 0 w 203"/>
                <a:gd name="T23" fmla="*/ 0 h 799"/>
                <a:gd name="T24" fmla="*/ 0 w 203"/>
                <a:gd name="T25" fmla="*/ 0 h 799"/>
                <a:gd name="T26" fmla="*/ 0 w 203"/>
                <a:gd name="T27" fmla="*/ 0 h 799"/>
                <a:gd name="T28" fmla="*/ 0 w 203"/>
                <a:gd name="T29" fmla="*/ 0 h 799"/>
                <a:gd name="T30" fmla="*/ 0 w 203"/>
                <a:gd name="T31" fmla="*/ 0 h 799"/>
                <a:gd name="T32" fmla="*/ 0 w 203"/>
                <a:gd name="T33" fmla="*/ 0 h 799"/>
                <a:gd name="T34" fmla="*/ 0 w 203"/>
                <a:gd name="T35" fmla="*/ 0 h 799"/>
                <a:gd name="T36" fmla="*/ 0 w 203"/>
                <a:gd name="T37" fmla="*/ 0 h 799"/>
                <a:gd name="T38" fmla="*/ 0 w 203"/>
                <a:gd name="T39" fmla="*/ 0 h 799"/>
                <a:gd name="T40" fmla="*/ 0 w 203"/>
                <a:gd name="T41" fmla="*/ 0 h 799"/>
                <a:gd name="T42" fmla="*/ 0 w 203"/>
                <a:gd name="T43" fmla="*/ 0 h 799"/>
                <a:gd name="T44" fmla="*/ 0 w 203"/>
                <a:gd name="T45" fmla="*/ 0 h 799"/>
                <a:gd name="T46" fmla="*/ 0 w 203"/>
                <a:gd name="T47" fmla="*/ 0 h 799"/>
                <a:gd name="T48" fmla="*/ 0 w 203"/>
                <a:gd name="T49" fmla="*/ 0 h 799"/>
                <a:gd name="T50" fmla="*/ 0 w 203"/>
                <a:gd name="T51" fmla="*/ 0 h 799"/>
                <a:gd name="T52" fmla="*/ 0 w 203"/>
                <a:gd name="T53" fmla="*/ 0 h 799"/>
                <a:gd name="T54" fmla="*/ 0 w 203"/>
                <a:gd name="T55" fmla="*/ 0 h 799"/>
                <a:gd name="T56" fmla="*/ 0 w 203"/>
                <a:gd name="T57" fmla="*/ 0 h 799"/>
                <a:gd name="T58" fmla="*/ 0 w 203"/>
                <a:gd name="T59" fmla="*/ 0 h 799"/>
                <a:gd name="T60" fmla="*/ 0 w 203"/>
                <a:gd name="T61" fmla="*/ 0 h 799"/>
                <a:gd name="T62" fmla="*/ 0 w 203"/>
                <a:gd name="T63" fmla="*/ 0 h 799"/>
                <a:gd name="T64" fmla="*/ 0 w 203"/>
                <a:gd name="T65" fmla="*/ 0 h 799"/>
                <a:gd name="T66" fmla="*/ 0 w 203"/>
                <a:gd name="T67" fmla="*/ 0 h 799"/>
                <a:gd name="T68" fmla="*/ 0 w 20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799"/>
                <a:gd name="T107" fmla="*/ 203 w 20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68" name="Freeform 817"/>
            <p:cNvSpPr>
              <a:spLocks/>
            </p:cNvSpPr>
            <p:nvPr/>
          </p:nvSpPr>
          <p:spPr bwMode="auto">
            <a:xfrm>
              <a:off x="3928" y="3289"/>
              <a:ext cx="19" cy="72"/>
            </a:xfrm>
            <a:custGeom>
              <a:avLst/>
              <a:gdLst>
                <a:gd name="T0" fmla="*/ 0 w 171"/>
                <a:gd name="T1" fmla="*/ 0 h 650"/>
                <a:gd name="T2" fmla="*/ 0 w 171"/>
                <a:gd name="T3" fmla="*/ 0 h 650"/>
                <a:gd name="T4" fmla="*/ 0 w 171"/>
                <a:gd name="T5" fmla="*/ 0 h 650"/>
                <a:gd name="T6" fmla="*/ 0 w 171"/>
                <a:gd name="T7" fmla="*/ 0 h 650"/>
                <a:gd name="T8" fmla="*/ 0 w 171"/>
                <a:gd name="T9" fmla="*/ 0 h 650"/>
                <a:gd name="T10" fmla="*/ 0 w 171"/>
                <a:gd name="T11" fmla="*/ 0 h 650"/>
                <a:gd name="T12" fmla="*/ 0 w 171"/>
                <a:gd name="T13" fmla="*/ 0 h 650"/>
                <a:gd name="T14" fmla="*/ 0 w 171"/>
                <a:gd name="T15" fmla="*/ 0 h 650"/>
                <a:gd name="T16" fmla="*/ 0 w 171"/>
                <a:gd name="T17" fmla="*/ 0 h 650"/>
                <a:gd name="T18" fmla="*/ 0 w 171"/>
                <a:gd name="T19" fmla="*/ 0 h 650"/>
                <a:gd name="T20" fmla="*/ 0 w 171"/>
                <a:gd name="T21" fmla="*/ 0 h 650"/>
                <a:gd name="T22" fmla="*/ 0 w 171"/>
                <a:gd name="T23" fmla="*/ 0 h 650"/>
                <a:gd name="T24" fmla="*/ 0 w 171"/>
                <a:gd name="T25" fmla="*/ 0 h 650"/>
                <a:gd name="T26" fmla="*/ 0 w 171"/>
                <a:gd name="T27" fmla="*/ 0 h 650"/>
                <a:gd name="T28" fmla="*/ 0 w 171"/>
                <a:gd name="T29" fmla="*/ 0 h 650"/>
                <a:gd name="T30" fmla="*/ 0 w 171"/>
                <a:gd name="T31" fmla="*/ 0 h 650"/>
                <a:gd name="T32" fmla="*/ 0 w 171"/>
                <a:gd name="T33" fmla="*/ 0 h 650"/>
                <a:gd name="T34" fmla="*/ 0 w 171"/>
                <a:gd name="T35" fmla="*/ 0 h 650"/>
                <a:gd name="T36" fmla="*/ 0 w 171"/>
                <a:gd name="T37" fmla="*/ 0 h 650"/>
                <a:gd name="T38" fmla="*/ 0 w 171"/>
                <a:gd name="T39" fmla="*/ 0 h 650"/>
                <a:gd name="T40" fmla="*/ 0 w 171"/>
                <a:gd name="T41" fmla="*/ 0 h 650"/>
                <a:gd name="T42" fmla="*/ 0 w 171"/>
                <a:gd name="T43" fmla="*/ 0 h 650"/>
                <a:gd name="T44" fmla="*/ 0 w 171"/>
                <a:gd name="T45" fmla="*/ 0 h 650"/>
                <a:gd name="T46" fmla="*/ 0 w 171"/>
                <a:gd name="T47" fmla="*/ 0 h 650"/>
                <a:gd name="T48" fmla="*/ 0 w 171"/>
                <a:gd name="T49" fmla="*/ 0 h 650"/>
                <a:gd name="T50" fmla="*/ 0 w 171"/>
                <a:gd name="T51" fmla="*/ 0 h 650"/>
                <a:gd name="T52" fmla="*/ 0 w 171"/>
                <a:gd name="T53" fmla="*/ 0 h 650"/>
                <a:gd name="T54" fmla="*/ 0 w 171"/>
                <a:gd name="T55" fmla="*/ 0 h 650"/>
                <a:gd name="T56" fmla="*/ 0 w 171"/>
                <a:gd name="T57" fmla="*/ 0 h 650"/>
                <a:gd name="T58" fmla="*/ 0 w 171"/>
                <a:gd name="T59" fmla="*/ 0 h 650"/>
                <a:gd name="T60" fmla="*/ 0 w 171"/>
                <a:gd name="T61" fmla="*/ 0 h 650"/>
                <a:gd name="T62" fmla="*/ 0 w 171"/>
                <a:gd name="T63" fmla="*/ 0 h 650"/>
                <a:gd name="T64" fmla="*/ 0 w 171"/>
                <a:gd name="T65" fmla="*/ 0 h 650"/>
                <a:gd name="T66" fmla="*/ 0 w 171"/>
                <a:gd name="T67" fmla="*/ 0 h 650"/>
                <a:gd name="T68" fmla="*/ 0 w 171"/>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650"/>
                <a:gd name="T107" fmla="*/ 171 w 171"/>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69" name="Freeform 818"/>
            <p:cNvSpPr>
              <a:spLocks/>
            </p:cNvSpPr>
            <p:nvPr/>
          </p:nvSpPr>
          <p:spPr bwMode="auto">
            <a:xfrm>
              <a:off x="3929" y="3289"/>
              <a:ext cx="15" cy="56"/>
            </a:xfrm>
            <a:custGeom>
              <a:avLst/>
              <a:gdLst>
                <a:gd name="T0" fmla="*/ 0 w 138"/>
                <a:gd name="T1" fmla="*/ 0 h 502"/>
                <a:gd name="T2" fmla="*/ 0 w 138"/>
                <a:gd name="T3" fmla="*/ 0 h 502"/>
                <a:gd name="T4" fmla="*/ 0 w 138"/>
                <a:gd name="T5" fmla="*/ 0 h 502"/>
                <a:gd name="T6" fmla="*/ 0 w 138"/>
                <a:gd name="T7" fmla="*/ 0 h 502"/>
                <a:gd name="T8" fmla="*/ 0 w 138"/>
                <a:gd name="T9" fmla="*/ 0 h 502"/>
                <a:gd name="T10" fmla="*/ 0 w 138"/>
                <a:gd name="T11" fmla="*/ 0 h 502"/>
                <a:gd name="T12" fmla="*/ 0 w 138"/>
                <a:gd name="T13" fmla="*/ 0 h 502"/>
                <a:gd name="T14" fmla="*/ 0 w 138"/>
                <a:gd name="T15" fmla="*/ 0 h 502"/>
                <a:gd name="T16" fmla="*/ 0 w 138"/>
                <a:gd name="T17" fmla="*/ 0 h 502"/>
                <a:gd name="T18" fmla="*/ 0 w 138"/>
                <a:gd name="T19" fmla="*/ 0 h 502"/>
                <a:gd name="T20" fmla="*/ 0 w 138"/>
                <a:gd name="T21" fmla="*/ 0 h 502"/>
                <a:gd name="T22" fmla="*/ 0 w 138"/>
                <a:gd name="T23" fmla="*/ 0 h 502"/>
                <a:gd name="T24" fmla="*/ 0 w 138"/>
                <a:gd name="T25" fmla="*/ 0 h 502"/>
                <a:gd name="T26" fmla="*/ 0 w 138"/>
                <a:gd name="T27" fmla="*/ 0 h 502"/>
                <a:gd name="T28" fmla="*/ 0 w 138"/>
                <a:gd name="T29" fmla="*/ 0 h 502"/>
                <a:gd name="T30" fmla="*/ 0 w 138"/>
                <a:gd name="T31" fmla="*/ 0 h 502"/>
                <a:gd name="T32" fmla="*/ 0 w 138"/>
                <a:gd name="T33" fmla="*/ 0 h 502"/>
                <a:gd name="T34" fmla="*/ 0 w 138"/>
                <a:gd name="T35" fmla="*/ 0 h 502"/>
                <a:gd name="T36" fmla="*/ 0 w 13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502"/>
                <a:gd name="T59" fmla="*/ 138 w 13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70" name="Freeform 819"/>
            <p:cNvSpPr>
              <a:spLocks/>
            </p:cNvSpPr>
            <p:nvPr/>
          </p:nvSpPr>
          <p:spPr bwMode="auto">
            <a:xfrm>
              <a:off x="3929" y="3290"/>
              <a:ext cx="12" cy="40"/>
            </a:xfrm>
            <a:custGeom>
              <a:avLst/>
              <a:gdLst>
                <a:gd name="T0" fmla="*/ 0 w 104"/>
                <a:gd name="T1" fmla="*/ 0 h 353"/>
                <a:gd name="T2" fmla="*/ 0 w 104"/>
                <a:gd name="T3" fmla="*/ 0 h 353"/>
                <a:gd name="T4" fmla="*/ 0 w 104"/>
                <a:gd name="T5" fmla="*/ 0 h 353"/>
                <a:gd name="T6" fmla="*/ 0 w 104"/>
                <a:gd name="T7" fmla="*/ 0 h 353"/>
                <a:gd name="T8" fmla="*/ 0 w 104"/>
                <a:gd name="T9" fmla="*/ 0 h 353"/>
                <a:gd name="T10" fmla="*/ 0 w 104"/>
                <a:gd name="T11" fmla="*/ 0 h 353"/>
                <a:gd name="T12" fmla="*/ 0 w 104"/>
                <a:gd name="T13" fmla="*/ 0 h 353"/>
                <a:gd name="T14" fmla="*/ 0 w 104"/>
                <a:gd name="T15" fmla="*/ 0 h 353"/>
                <a:gd name="T16" fmla="*/ 0 w 104"/>
                <a:gd name="T17" fmla="*/ 0 h 353"/>
                <a:gd name="T18" fmla="*/ 0 w 104"/>
                <a:gd name="T19" fmla="*/ 0 h 353"/>
                <a:gd name="T20" fmla="*/ 0 w 104"/>
                <a:gd name="T21" fmla="*/ 0 h 353"/>
                <a:gd name="T22" fmla="*/ 0 w 104"/>
                <a:gd name="T23" fmla="*/ 0 h 353"/>
                <a:gd name="T24" fmla="*/ 0 w 104"/>
                <a:gd name="T25" fmla="*/ 0 h 353"/>
                <a:gd name="T26" fmla="*/ 0 w 104"/>
                <a:gd name="T27" fmla="*/ 0 h 353"/>
                <a:gd name="T28" fmla="*/ 0 w 104"/>
                <a:gd name="T29" fmla="*/ 0 h 353"/>
                <a:gd name="T30" fmla="*/ 0 w 104"/>
                <a:gd name="T31" fmla="*/ 0 h 353"/>
                <a:gd name="T32" fmla="*/ 0 w 104"/>
                <a:gd name="T33" fmla="*/ 0 h 353"/>
                <a:gd name="T34" fmla="*/ 0 w 104"/>
                <a:gd name="T35" fmla="*/ 0 h 353"/>
                <a:gd name="T36" fmla="*/ 0 w 104"/>
                <a:gd name="T37" fmla="*/ 0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353"/>
                <a:gd name="T59" fmla="*/ 104 w 104"/>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71" name="Freeform 820"/>
            <p:cNvSpPr>
              <a:spLocks/>
            </p:cNvSpPr>
            <p:nvPr/>
          </p:nvSpPr>
          <p:spPr bwMode="auto">
            <a:xfrm>
              <a:off x="3930" y="3291"/>
              <a:ext cx="8" cy="23"/>
            </a:xfrm>
            <a:custGeom>
              <a:avLst/>
              <a:gdLst>
                <a:gd name="T0" fmla="*/ 0 w 72"/>
                <a:gd name="T1" fmla="*/ 0 h 204"/>
                <a:gd name="T2" fmla="*/ 0 w 72"/>
                <a:gd name="T3" fmla="*/ 0 h 204"/>
                <a:gd name="T4" fmla="*/ 0 w 72"/>
                <a:gd name="T5" fmla="*/ 0 h 204"/>
                <a:gd name="T6" fmla="*/ 0 w 72"/>
                <a:gd name="T7" fmla="*/ 0 h 204"/>
                <a:gd name="T8" fmla="*/ 0 w 72"/>
                <a:gd name="T9" fmla="*/ 0 h 204"/>
                <a:gd name="T10" fmla="*/ 0 w 72"/>
                <a:gd name="T11" fmla="*/ 0 h 204"/>
                <a:gd name="T12" fmla="*/ 0 w 72"/>
                <a:gd name="T13" fmla="*/ 0 h 204"/>
                <a:gd name="T14" fmla="*/ 0 w 72"/>
                <a:gd name="T15" fmla="*/ 0 h 204"/>
                <a:gd name="T16" fmla="*/ 0 w 72"/>
                <a:gd name="T17" fmla="*/ 0 h 204"/>
                <a:gd name="T18" fmla="*/ 0 w 72"/>
                <a:gd name="T19" fmla="*/ 0 h 204"/>
                <a:gd name="T20" fmla="*/ 0 w 72"/>
                <a:gd name="T21" fmla="*/ 0 h 204"/>
                <a:gd name="T22" fmla="*/ 0 w 72"/>
                <a:gd name="T23" fmla="*/ 0 h 204"/>
                <a:gd name="T24" fmla="*/ 0 w 72"/>
                <a:gd name="T25" fmla="*/ 0 h 204"/>
                <a:gd name="T26" fmla="*/ 0 w 72"/>
                <a:gd name="T27" fmla="*/ 0 h 204"/>
                <a:gd name="T28" fmla="*/ 0 w 72"/>
                <a:gd name="T29" fmla="*/ 0 h 204"/>
                <a:gd name="T30" fmla="*/ 0 w 72"/>
                <a:gd name="T31" fmla="*/ 0 h 204"/>
                <a:gd name="T32" fmla="*/ 0 w 72"/>
                <a:gd name="T33" fmla="*/ 0 h 204"/>
                <a:gd name="T34" fmla="*/ 0 w 72"/>
                <a:gd name="T35" fmla="*/ 0 h 204"/>
                <a:gd name="T36" fmla="*/ 0 w 72"/>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04"/>
                <a:gd name="T59" fmla="*/ 72 w 72"/>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72" name="Freeform 821"/>
            <p:cNvSpPr>
              <a:spLocks/>
            </p:cNvSpPr>
            <p:nvPr/>
          </p:nvSpPr>
          <p:spPr bwMode="auto">
            <a:xfrm>
              <a:off x="4025" y="3357"/>
              <a:ext cx="12" cy="11"/>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w 104"/>
                <a:gd name="T27" fmla="*/ 0 h 104"/>
                <a:gd name="T28" fmla="*/ 0 w 104"/>
                <a:gd name="T29" fmla="*/ 0 h 104"/>
                <a:gd name="T30" fmla="*/ 0 w 104"/>
                <a:gd name="T31" fmla="*/ 0 h 104"/>
                <a:gd name="T32" fmla="*/ 0 w 104"/>
                <a:gd name="T33" fmla="*/ 0 h 104"/>
                <a:gd name="T34" fmla="*/ 0 w 104"/>
                <a:gd name="T35" fmla="*/ 0 h 104"/>
                <a:gd name="T36" fmla="*/ 0 w 104"/>
                <a:gd name="T37" fmla="*/ 0 h 104"/>
                <a:gd name="T38" fmla="*/ 0 w 104"/>
                <a:gd name="T39" fmla="*/ 0 h 104"/>
                <a:gd name="T40" fmla="*/ 0 w 104"/>
                <a:gd name="T41" fmla="*/ 0 h 104"/>
                <a:gd name="T42" fmla="*/ 0 w 104"/>
                <a:gd name="T43" fmla="*/ 0 h 104"/>
                <a:gd name="T44" fmla="*/ 0 w 104"/>
                <a:gd name="T45" fmla="*/ 0 h 104"/>
                <a:gd name="T46" fmla="*/ 0 w 104"/>
                <a:gd name="T47" fmla="*/ 0 h 104"/>
                <a:gd name="T48" fmla="*/ 0 w 104"/>
                <a:gd name="T49" fmla="*/ 0 h 104"/>
                <a:gd name="T50" fmla="*/ 0 w 104"/>
                <a:gd name="T51" fmla="*/ 0 h 104"/>
                <a:gd name="T52" fmla="*/ 0 w 104"/>
                <a:gd name="T53" fmla="*/ 0 h 104"/>
                <a:gd name="T54" fmla="*/ 0 w 104"/>
                <a:gd name="T55" fmla="*/ 0 h 104"/>
                <a:gd name="T56" fmla="*/ 0 w 104"/>
                <a:gd name="T57" fmla="*/ 0 h 104"/>
                <a:gd name="T58" fmla="*/ 0 w 104"/>
                <a:gd name="T59" fmla="*/ 0 h 104"/>
                <a:gd name="T60" fmla="*/ 0 w 104"/>
                <a:gd name="T61" fmla="*/ 0 h 104"/>
                <a:gd name="T62" fmla="*/ 0 w 104"/>
                <a:gd name="T63" fmla="*/ 0 h 104"/>
                <a:gd name="T64" fmla="*/ 0 w 10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04"/>
                <a:gd name="T101" fmla="*/ 104 w 10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73" name="Freeform 822"/>
            <p:cNvSpPr>
              <a:spLocks/>
            </p:cNvSpPr>
            <p:nvPr/>
          </p:nvSpPr>
          <p:spPr bwMode="auto">
            <a:xfrm>
              <a:off x="3990" y="3357"/>
              <a:ext cx="6"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74" name="Freeform 823"/>
            <p:cNvSpPr>
              <a:spLocks/>
            </p:cNvSpPr>
            <p:nvPr/>
          </p:nvSpPr>
          <p:spPr bwMode="auto">
            <a:xfrm>
              <a:off x="4000" y="3357"/>
              <a:ext cx="5"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75" name="Freeform 824"/>
            <p:cNvSpPr>
              <a:spLocks/>
            </p:cNvSpPr>
            <p:nvPr/>
          </p:nvSpPr>
          <p:spPr bwMode="auto">
            <a:xfrm>
              <a:off x="3961" y="3278"/>
              <a:ext cx="16" cy="79"/>
            </a:xfrm>
            <a:custGeom>
              <a:avLst/>
              <a:gdLst>
                <a:gd name="T0" fmla="*/ 0 w 148"/>
                <a:gd name="T1" fmla="*/ 0 h 712"/>
                <a:gd name="T2" fmla="*/ 0 w 148"/>
                <a:gd name="T3" fmla="*/ 0 h 712"/>
                <a:gd name="T4" fmla="*/ 0 w 148"/>
                <a:gd name="T5" fmla="*/ 0 h 712"/>
                <a:gd name="T6" fmla="*/ 0 w 148"/>
                <a:gd name="T7" fmla="*/ 0 h 712"/>
                <a:gd name="T8" fmla="*/ 0 w 148"/>
                <a:gd name="T9" fmla="*/ 0 h 712"/>
                <a:gd name="T10" fmla="*/ 0 w 148"/>
                <a:gd name="T11" fmla="*/ 0 h 712"/>
                <a:gd name="T12" fmla="*/ 0 w 148"/>
                <a:gd name="T13" fmla="*/ 0 h 712"/>
                <a:gd name="T14" fmla="*/ 0 w 148"/>
                <a:gd name="T15" fmla="*/ 0 h 712"/>
                <a:gd name="T16" fmla="*/ 0 w 148"/>
                <a:gd name="T17" fmla="*/ 0 h 712"/>
                <a:gd name="T18" fmla="*/ 0 w 148"/>
                <a:gd name="T19" fmla="*/ 0 h 712"/>
                <a:gd name="T20" fmla="*/ 0 w 148"/>
                <a:gd name="T21" fmla="*/ 0 h 712"/>
                <a:gd name="T22" fmla="*/ 0 w 148"/>
                <a:gd name="T23" fmla="*/ 0 h 712"/>
                <a:gd name="T24" fmla="*/ 0 w 148"/>
                <a:gd name="T25" fmla="*/ 0 h 712"/>
                <a:gd name="T26" fmla="*/ 0 w 148"/>
                <a:gd name="T27" fmla="*/ 0 h 712"/>
                <a:gd name="T28" fmla="*/ 0 w 148"/>
                <a:gd name="T29" fmla="*/ 0 h 712"/>
                <a:gd name="T30" fmla="*/ 0 w 148"/>
                <a:gd name="T31" fmla="*/ 0 h 712"/>
                <a:gd name="T32" fmla="*/ 0 w 148"/>
                <a:gd name="T33" fmla="*/ 0 h 712"/>
                <a:gd name="T34" fmla="*/ 0 w 148"/>
                <a:gd name="T35" fmla="*/ 0 h 712"/>
                <a:gd name="T36" fmla="*/ 0 w 148"/>
                <a:gd name="T37" fmla="*/ 0 h 712"/>
                <a:gd name="T38" fmla="*/ 0 w 148"/>
                <a:gd name="T39" fmla="*/ 0 h 712"/>
                <a:gd name="T40" fmla="*/ 0 w 148"/>
                <a:gd name="T41" fmla="*/ 0 h 712"/>
                <a:gd name="T42" fmla="*/ 0 w 148"/>
                <a:gd name="T43" fmla="*/ 0 h 712"/>
                <a:gd name="T44" fmla="*/ 0 w 148"/>
                <a:gd name="T45" fmla="*/ 0 h 712"/>
                <a:gd name="T46" fmla="*/ 0 w 148"/>
                <a:gd name="T47" fmla="*/ 0 h 712"/>
                <a:gd name="T48" fmla="*/ 0 w 148"/>
                <a:gd name="T49" fmla="*/ 0 h 712"/>
                <a:gd name="T50" fmla="*/ 0 w 148"/>
                <a:gd name="T51" fmla="*/ 0 h 7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712"/>
                <a:gd name="T80" fmla="*/ 148 w 148"/>
                <a:gd name="T81" fmla="*/ 712 h 7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76" name="Freeform 825"/>
            <p:cNvSpPr>
              <a:spLocks/>
            </p:cNvSpPr>
            <p:nvPr/>
          </p:nvSpPr>
          <p:spPr bwMode="auto">
            <a:xfrm>
              <a:off x="4045" y="3268"/>
              <a:ext cx="23" cy="88"/>
            </a:xfrm>
            <a:custGeom>
              <a:avLst/>
              <a:gdLst>
                <a:gd name="T0" fmla="*/ 0 w 201"/>
                <a:gd name="T1" fmla="*/ 0 h 795"/>
                <a:gd name="T2" fmla="*/ 0 w 201"/>
                <a:gd name="T3" fmla="*/ 0 h 795"/>
                <a:gd name="T4" fmla="*/ 0 w 201"/>
                <a:gd name="T5" fmla="*/ 0 h 795"/>
                <a:gd name="T6" fmla="*/ 0 w 201"/>
                <a:gd name="T7" fmla="*/ 0 h 795"/>
                <a:gd name="T8" fmla="*/ 0 w 201"/>
                <a:gd name="T9" fmla="*/ 0 h 795"/>
                <a:gd name="T10" fmla="*/ 0 w 201"/>
                <a:gd name="T11" fmla="*/ 0 h 795"/>
                <a:gd name="T12" fmla="*/ 0 w 201"/>
                <a:gd name="T13" fmla="*/ 0 h 795"/>
                <a:gd name="T14" fmla="*/ 0 w 201"/>
                <a:gd name="T15" fmla="*/ 0 h 795"/>
                <a:gd name="T16" fmla="*/ 0 w 201"/>
                <a:gd name="T17" fmla="*/ 0 h 795"/>
                <a:gd name="T18" fmla="*/ 0 w 201"/>
                <a:gd name="T19" fmla="*/ 0 h 795"/>
                <a:gd name="T20" fmla="*/ 0 w 201"/>
                <a:gd name="T21" fmla="*/ 0 h 795"/>
                <a:gd name="T22" fmla="*/ 0 w 201"/>
                <a:gd name="T23" fmla="*/ 0 h 795"/>
                <a:gd name="T24" fmla="*/ 0 w 201"/>
                <a:gd name="T25" fmla="*/ 0 h 795"/>
                <a:gd name="T26" fmla="*/ 0 w 201"/>
                <a:gd name="T27" fmla="*/ 0 h 795"/>
                <a:gd name="T28" fmla="*/ 0 w 201"/>
                <a:gd name="T29" fmla="*/ 0 h 795"/>
                <a:gd name="T30" fmla="*/ 0 w 201"/>
                <a:gd name="T31" fmla="*/ 0 h 795"/>
                <a:gd name="T32" fmla="*/ 0 w 201"/>
                <a:gd name="T33" fmla="*/ 0 h 795"/>
                <a:gd name="T34" fmla="*/ 0 w 201"/>
                <a:gd name="T35" fmla="*/ 0 h 795"/>
                <a:gd name="T36" fmla="*/ 0 w 201"/>
                <a:gd name="T37" fmla="*/ 0 h 7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
                <a:gd name="T58" fmla="*/ 0 h 795"/>
                <a:gd name="T59" fmla="*/ 201 w 201"/>
                <a:gd name="T60" fmla="*/ 795 h 7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77" name="Freeform 826"/>
            <p:cNvSpPr>
              <a:spLocks/>
            </p:cNvSpPr>
            <p:nvPr/>
          </p:nvSpPr>
          <p:spPr bwMode="auto">
            <a:xfrm>
              <a:off x="3961" y="3282"/>
              <a:ext cx="15" cy="69"/>
            </a:xfrm>
            <a:custGeom>
              <a:avLst/>
              <a:gdLst>
                <a:gd name="T0" fmla="*/ 0 w 129"/>
                <a:gd name="T1" fmla="*/ 0 h 622"/>
                <a:gd name="T2" fmla="*/ 0 w 129"/>
                <a:gd name="T3" fmla="*/ 0 h 622"/>
                <a:gd name="T4" fmla="*/ 0 w 129"/>
                <a:gd name="T5" fmla="*/ 0 h 622"/>
                <a:gd name="T6" fmla="*/ 0 w 129"/>
                <a:gd name="T7" fmla="*/ 0 h 622"/>
                <a:gd name="T8" fmla="*/ 0 w 129"/>
                <a:gd name="T9" fmla="*/ 0 h 622"/>
                <a:gd name="T10" fmla="*/ 0 w 129"/>
                <a:gd name="T11" fmla="*/ 0 h 622"/>
                <a:gd name="T12" fmla="*/ 0 w 129"/>
                <a:gd name="T13" fmla="*/ 0 h 622"/>
                <a:gd name="T14" fmla="*/ 0 w 129"/>
                <a:gd name="T15" fmla="*/ 0 h 622"/>
                <a:gd name="T16" fmla="*/ 0 w 129"/>
                <a:gd name="T17" fmla="*/ 0 h 622"/>
                <a:gd name="T18" fmla="*/ 0 w 129"/>
                <a:gd name="T19" fmla="*/ 0 h 622"/>
                <a:gd name="T20" fmla="*/ 0 w 129"/>
                <a:gd name="T21" fmla="*/ 0 h 622"/>
                <a:gd name="T22" fmla="*/ 0 w 129"/>
                <a:gd name="T23" fmla="*/ 0 h 622"/>
                <a:gd name="T24" fmla="*/ 0 w 129"/>
                <a:gd name="T25" fmla="*/ 0 h 622"/>
                <a:gd name="T26" fmla="*/ 0 w 129"/>
                <a:gd name="T27" fmla="*/ 0 h 622"/>
                <a:gd name="T28" fmla="*/ 0 w 129"/>
                <a:gd name="T29" fmla="*/ 0 h 622"/>
                <a:gd name="T30" fmla="*/ 0 w 129"/>
                <a:gd name="T31" fmla="*/ 0 h 622"/>
                <a:gd name="T32" fmla="*/ 0 w 129"/>
                <a:gd name="T33" fmla="*/ 0 h 622"/>
                <a:gd name="T34" fmla="*/ 0 w 129"/>
                <a:gd name="T35" fmla="*/ 0 h 622"/>
                <a:gd name="T36" fmla="*/ 0 w 129"/>
                <a:gd name="T37" fmla="*/ 0 h 622"/>
                <a:gd name="T38" fmla="*/ 0 w 129"/>
                <a:gd name="T39" fmla="*/ 0 h 622"/>
                <a:gd name="T40" fmla="*/ 0 w 129"/>
                <a:gd name="T41" fmla="*/ 0 h 622"/>
                <a:gd name="T42" fmla="*/ 0 w 129"/>
                <a:gd name="T43" fmla="*/ 0 h 622"/>
                <a:gd name="T44" fmla="*/ 0 w 129"/>
                <a:gd name="T45" fmla="*/ 0 h 622"/>
                <a:gd name="T46" fmla="*/ 0 w 129"/>
                <a:gd name="T47" fmla="*/ 0 h 622"/>
                <a:gd name="T48" fmla="*/ 0 w 129"/>
                <a:gd name="T49" fmla="*/ 0 h 622"/>
                <a:gd name="T50" fmla="*/ 0 w 129"/>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622"/>
                <a:gd name="T80" fmla="*/ 129 w 129"/>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78" name="Freeform 827"/>
            <p:cNvSpPr>
              <a:spLocks/>
            </p:cNvSpPr>
            <p:nvPr/>
          </p:nvSpPr>
          <p:spPr bwMode="auto">
            <a:xfrm>
              <a:off x="3962" y="3287"/>
              <a:ext cx="12" cy="59"/>
            </a:xfrm>
            <a:custGeom>
              <a:avLst/>
              <a:gdLst>
                <a:gd name="T0" fmla="*/ 0 w 110"/>
                <a:gd name="T1" fmla="*/ 0 h 531"/>
                <a:gd name="T2" fmla="*/ 0 w 110"/>
                <a:gd name="T3" fmla="*/ 0 h 531"/>
                <a:gd name="T4" fmla="*/ 0 w 110"/>
                <a:gd name="T5" fmla="*/ 0 h 531"/>
                <a:gd name="T6" fmla="*/ 0 w 110"/>
                <a:gd name="T7" fmla="*/ 0 h 531"/>
                <a:gd name="T8" fmla="*/ 0 w 110"/>
                <a:gd name="T9" fmla="*/ 0 h 531"/>
                <a:gd name="T10" fmla="*/ 0 w 110"/>
                <a:gd name="T11" fmla="*/ 0 h 531"/>
                <a:gd name="T12" fmla="*/ 0 w 110"/>
                <a:gd name="T13" fmla="*/ 0 h 531"/>
                <a:gd name="T14" fmla="*/ 0 w 110"/>
                <a:gd name="T15" fmla="*/ 0 h 531"/>
                <a:gd name="T16" fmla="*/ 0 w 110"/>
                <a:gd name="T17" fmla="*/ 0 h 531"/>
                <a:gd name="T18" fmla="*/ 0 w 110"/>
                <a:gd name="T19" fmla="*/ 0 h 531"/>
                <a:gd name="T20" fmla="*/ 0 w 110"/>
                <a:gd name="T21" fmla="*/ 0 h 531"/>
                <a:gd name="T22" fmla="*/ 0 w 110"/>
                <a:gd name="T23" fmla="*/ 0 h 531"/>
                <a:gd name="T24" fmla="*/ 0 w 110"/>
                <a:gd name="T25" fmla="*/ 0 h 531"/>
                <a:gd name="T26" fmla="*/ 0 w 110"/>
                <a:gd name="T27" fmla="*/ 0 h 531"/>
                <a:gd name="T28" fmla="*/ 0 w 110"/>
                <a:gd name="T29" fmla="*/ 0 h 531"/>
                <a:gd name="T30" fmla="*/ 0 w 110"/>
                <a:gd name="T31" fmla="*/ 0 h 531"/>
                <a:gd name="T32" fmla="*/ 0 w 110"/>
                <a:gd name="T33" fmla="*/ 0 h 531"/>
                <a:gd name="T34" fmla="*/ 0 w 110"/>
                <a:gd name="T35" fmla="*/ 0 h 531"/>
                <a:gd name="T36" fmla="*/ 0 w 110"/>
                <a:gd name="T37" fmla="*/ 0 h 531"/>
                <a:gd name="T38" fmla="*/ 0 w 110"/>
                <a:gd name="T39" fmla="*/ 0 h 531"/>
                <a:gd name="T40" fmla="*/ 0 w 110"/>
                <a:gd name="T41" fmla="*/ 0 h 531"/>
                <a:gd name="T42" fmla="*/ 0 w 110"/>
                <a:gd name="T43" fmla="*/ 0 h 531"/>
                <a:gd name="T44" fmla="*/ 0 w 110"/>
                <a:gd name="T45" fmla="*/ 0 h 531"/>
                <a:gd name="T46" fmla="*/ 0 w 110"/>
                <a:gd name="T47" fmla="*/ 0 h 531"/>
                <a:gd name="T48" fmla="*/ 0 w 110"/>
                <a:gd name="T49" fmla="*/ 0 h 531"/>
                <a:gd name="T50" fmla="*/ 0 w 110"/>
                <a:gd name="T51" fmla="*/ 0 h 5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531"/>
                <a:gd name="T80" fmla="*/ 110 w 110"/>
                <a:gd name="T81" fmla="*/ 531 h 5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79" name="Freeform 828"/>
            <p:cNvSpPr>
              <a:spLocks/>
            </p:cNvSpPr>
            <p:nvPr/>
          </p:nvSpPr>
          <p:spPr bwMode="auto">
            <a:xfrm>
              <a:off x="3963" y="3292"/>
              <a:ext cx="10" cy="48"/>
            </a:xfrm>
            <a:custGeom>
              <a:avLst/>
              <a:gdLst>
                <a:gd name="T0" fmla="*/ 0 w 92"/>
                <a:gd name="T1" fmla="*/ 0 h 438"/>
                <a:gd name="T2" fmla="*/ 0 w 92"/>
                <a:gd name="T3" fmla="*/ 0 h 438"/>
                <a:gd name="T4" fmla="*/ 0 w 92"/>
                <a:gd name="T5" fmla="*/ 0 h 438"/>
                <a:gd name="T6" fmla="*/ 0 w 92"/>
                <a:gd name="T7" fmla="*/ 0 h 438"/>
                <a:gd name="T8" fmla="*/ 0 w 92"/>
                <a:gd name="T9" fmla="*/ 0 h 438"/>
                <a:gd name="T10" fmla="*/ 0 w 92"/>
                <a:gd name="T11" fmla="*/ 0 h 438"/>
                <a:gd name="T12" fmla="*/ 0 w 92"/>
                <a:gd name="T13" fmla="*/ 0 h 438"/>
                <a:gd name="T14" fmla="*/ 0 w 92"/>
                <a:gd name="T15" fmla="*/ 0 h 438"/>
                <a:gd name="T16" fmla="*/ 0 w 92"/>
                <a:gd name="T17" fmla="*/ 0 h 438"/>
                <a:gd name="T18" fmla="*/ 0 w 92"/>
                <a:gd name="T19" fmla="*/ 0 h 438"/>
                <a:gd name="T20" fmla="*/ 0 w 92"/>
                <a:gd name="T21" fmla="*/ 0 h 438"/>
                <a:gd name="T22" fmla="*/ 0 w 92"/>
                <a:gd name="T23" fmla="*/ 0 h 438"/>
                <a:gd name="T24" fmla="*/ 0 w 92"/>
                <a:gd name="T25" fmla="*/ 0 h 438"/>
                <a:gd name="T26" fmla="*/ 0 w 92"/>
                <a:gd name="T27" fmla="*/ 0 h 438"/>
                <a:gd name="T28" fmla="*/ 0 w 92"/>
                <a:gd name="T29" fmla="*/ 0 h 438"/>
                <a:gd name="T30" fmla="*/ 0 w 92"/>
                <a:gd name="T31" fmla="*/ 0 h 438"/>
                <a:gd name="T32" fmla="*/ 0 w 92"/>
                <a:gd name="T33" fmla="*/ 0 h 438"/>
                <a:gd name="T34" fmla="*/ 0 w 92"/>
                <a:gd name="T35" fmla="*/ 0 h 438"/>
                <a:gd name="T36" fmla="*/ 0 w 92"/>
                <a:gd name="T37" fmla="*/ 0 h 438"/>
                <a:gd name="T38" fmla="*/ 0 w 92"/>
                <a:gd name="T39" fmla="*/ 0 h 438"/>
                <a:gd name="T40" fmla="*/ 0 w 92"/>
                <a:gd name="T41" fmla="*/ 0 h 438"/>
                <a:gd name="T42" fmla="*/ 0 w 92"/>
                <a:gd name="T43" fmla="*/ 0 h 438"/>
                <a:gd name="T44" fmla="*/ 0 w 92"/>
                <a:gd name="T45" fmla="*/ 0 h 438"/>
                <a:gd name="T46" fmla="*/ 0 w 92"/>
                <a:gd name="T47" fmla="*/ 0 h 438"/>
                <a:gd name="T48" fmla="*/ 0 w 92"/>
                <a:gd name="T49" fmla="*/ 0 h 438"/>
                <a:gd name="T50" fmla="*/ 0 w 92"/>
                <a:gd name="T51" fmla="*/ 0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438"/>
                <a:gd name="T80" fmla="*/ 92 w 9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80" name="Freeform 829"/>
            <p:cNvSpPr>
              <a:spLocks/>
            </p:cNvSpPr>
            <p:nvPr/>
          </p:nvSpPr>
          <p:spPr bwMode="auto">
            <a:xfrm>
              <a:off x="3963" y="3296"/>
              <a:ext cx="8" cy="39"/>
            </a:xfrm>
            <a:custGeom>
              <a:avLst/>
              <a:gdLst>
                <a:gd name="T0" fmla="*/ 0 w 73"/>
                <a:gd name="T1" fmla="*/ 0 h 347"/>
                <a:gd name="T2" fmla="*/ 0 w 73"/>
                <a:gd name="T3" fmla="*/ 0 h 347"/>
                <a:gd name="T4" fmla="*/ 0 w 73"/>
                <a:gd name="T5" fmla="*/ 0 h 347"/>
                <a:gd name="T6" fmla="*/ 0 w 73"/>
                <a:gd name="T7" fmla="*/ 0 h 347"/>
                <a:gd name="T8" fmla="*/ 0 w 73"/>
                <a:gd name="T9" fmla="*/ 0 h 347"/>
                <a:gd name="T10" fmla="*/ 0 w 73"/>
                <a:gd name="T11" fmla="*/ 0 h 347"/>
                <a:gd name="T12" fmla="*/ 0 w 73"/>
                <a:gd name="T13" fmla="*/ 0 h 347"/>
                <a:gd name="T14" fmla="*/ 0 w 73"/>
                <a:gd name="T15" fmla="*/ 0 h 347"/>
                <a:gd name="T16" fmla="*/ 0 w 73"/>
                <a:gd name="T17" fmla="*/ 0 h 347"/>
                <a:gd name="T18" fmla="*/ 0 w 73"/>
                <a:gd name="T19" fmla="*/ 0 h 347"/>
                <a:gd name="T20" fmla="*/ 0 w 73"/>
                <a:gd name="T21" fmla="*/ 0 h 347"/>
                <a:gd name="T22" fmla="*/ 0 w 73"/>
                <a:gd name="T23" fmla="*/ 0 h 347"/>
                <a:gd name="T24" fmla="*/ 0 w 73"/>
                <a:gd name="T25" fmla="*/ 0 h 347"/>
                <a:gd name="T26" fmla="*/ 0 w 73"/>
                <a:gd name="T27" fmla="*/ 0 h 347"/>
                <a:gd name="T28" fmla="*/ 0 w 73"/>
                <a:gd name="T29" fmla="*/ 0 h 347"/>
                <a:gd name="T30" fmla="*/ 0 w 73"/>
                <a:gd name="T31" fmla="*/ 0 h 347"/>
                <a:gd name="T32" fmla="*/ 0 w 73"/>
                <a:gd name="T33" fmla="*/ 0 h 347"/>
                <a:gd name="T34" fmla="*/ 0 w 73"/>
                <a:gd name="T35" fmla="*/ 0 h 347"/>
                <a:gd name="T36" fmla="*/ 0 w 73"/>
                <a:gd name="T37" fmla="*/ 0 h 347"/>
                <a:gd name="T38" fmla="*/ 0 w 73"/>
                <a:gd name="T39" fmla="*/ 0 h 347"/>
                <a:gd name="T40" fmla="*/ 0 w 73"/>
                <a:gd name="T41" fmla="*/ 0 h 347"/>
                <a:gd name="T42" fmla="*/ 0 w 73"/>
                <a:gd name="T43" fmla="*/ 0 h 347"/>
                <a:gd name="T44" fmla="*/ 0 w 73"/>
                <a:gd name="T45" fmla="*/ 0 h 347"/>
                <a:gd name="T46" fmla="*/ 0 w 73"/>
                <a:gd name="T47" fmla="*/ 0 h 347"/>
                <a:gd name="T48" fmla="*/ 0 w 73"/>
                <a:gd name="T49" fmla="*/ 0 h 347"/>
                <a:gd name="T50" fmla="*/ 0 w 73"/>
                <a:gd name="T51" fmla="*/ 0 h 3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347"/>
                <a:gd name="T80" fmla="*/ 73 w 73"/>
                <a:gd name="T81" fmla="*/ 347 h 3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81" name="Freeform 830"/>
            <p:cNvSpPr>
              <a:spLocks/>
            </p:cNvSpPr>
            <p:nvPr/>
          </p:nvSpPr>
          <p:spPr bwMode="auto">
            <a:xfrm>
              <a:off x="3964" y="3301"/>
              <a:ext cx="6" cy="28"/>
            </a:xfrm>
            <a:custGeom>
              <a:avLst/>
              <a:gdLst>
                <a:gd name="T0" fmla="*/ 0 w 52"/>
                <a:gd name="T1" fmla="*/ 0 h 256"/>
                <a:gd name="T2" fmla="*/ 0 w 52"/>
                <a:gd name="T3" fmla="*/ 0 h 256"/>
                <a:gd name="T4" fmla="*/ 0 w 52"/>
                <a:gd name="T5" fmla="*/ 0 h 256"/>
                <a:gd name="T6" fmla="*/ 0 w 52"/>
                <a:gd name="T7" fmla="*/ 0 h 256"/>
                <a:gd name="T8" fmla="*/ 0 w 52"/>
                <a:gd name="T9" fmla="*/ 0 h 256"/>
                <a:gd name="T10" fmla="*/ 0 w 52"/>
                <a:gd name="T11" fmla="*/ 0 h 256"/>
                <a:gd name="T12" fmla="*/ 0 w 52"/>
                <a:gd name="T13" fmla="*/ 0 h 256"/>
                <a:gd name="T14" fmla="*/ 0 w 52"/>
                <a:gd name="T15" fmla="*/ 0 h 256"/>
                <a:gd name="T16" fmla="*/ 0 w 52"/>
                <a:gd name="T17" fmla="*/ 0 h 256"/>
                <a:gd name="T18" fmla="*/ 0 w 52"/>
                <a:gd name="T19" fmla="*/ 0 h 256"/>
                <a:gd name="T20" fmla="*/ 0 w 52"/>
                <a:gd name="T21" fmla="*/ 0 h 256"/>
                <a:gd name="T22" fmla="*/ 0 w 52"/>
                <a:gd name="T23" fmla="*/ 0 h 256"/>
                <a:gd name="T24" fmla="*/ 0 w 52"/>
                <a:gd name="T25" fmla="*/ 0 h 256"/>
                <a:gd name="T26" fmla="*/ 0 w 52"/>
                <a:gd name="T27" fmla="*/ 0 h 256"/>
                <a:gd name="T28" fmla="*/ 0 w 52"/>
                <a:gd name="T29" fmla="*/ 0 h 256"/>
                <a:gd name="T30" fmla="*/ 0 w 52"/>
                <a:gd name="T31" fmla="*/ 0 h 256"/>
                <a:gd name="T32" fmla="*/ 0 w 52"/>
                <a:gd name="T33" fmla="*/ 0 h 256"/>
                <a:gd name="T34" fmla="*/ 0 w 52"/>
                <a:gd name="T35" fmla="*/ 0 h 256"/>
                <a:gd name="T36" fmla="*/ 0 w 52"/>
                <a:gd name="T37" fmla="*/ 0 h 256"/>
                <a:gd name="T38" fmla="*/ 0 w 52"/>
                <a:gd name="T39" fmla="*/ 0 h 256"/>
                <a:gd name="T40" fmla="*/ 0 w 52"/>
                <a:gd name="T41" fmla="*/ 0 h 256"/>
                <a:gd name="T42" fmla="*/ 0 w 52"/>
                <a:gd name="T43" fmla="*/ 0 h 256"/>
                <a:gd name="T44" fmla="*/ 0 w 52"/>
                <a:gd name="T45" fmla="*/ 0 h 256"/>
                <a:gd name="T46" fmla="*/ 0 w 52"/>
                <a:gd name="T47" fmla="*/ 0 h 256"/>
                <a:gd name="T48" fmla="*/ 0 w 52"/>
                <a:gd name="T49" fmla="*/ 0 h 256"/>
                <a:gd name="T50" fmla="*/ 0 w 52"/>
                <a:gd name="T51" fmla="*/ 0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56"/>
                <a:gd name="T80" fmla="*/ 52 w 52"/>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82" name="Freeform 831"/>
            <p:cNvSpPr>
              <a:spLocks/>
            </p:cNvSpPr>
            <p:nvPr/>
          </p:nvSpPr>
          <p:spPr bwMode="auto">
            <a:xfrm>
              <a:off x="4046" y="3273"/>
              <a:ext cx="20" cy="77"/>
            </a:xfrm>
            <a:custGeom>
              <a:avLst/>
              <a:gdLst>
                <a:gd name="T0" fmla="*/ 0 w 176"/>
                <a:gd name="T1" fmla="*/ 0 h 693"/>
                <a:gd name="T2" fmla="*/ 0 w 176"/>
                <a:gd name="T3" fmla="*/ 0 h 693"/>
                <a:gd name="T4" fmla="*/ 0 w 176"/>
                <a:gd name="T5" fmla="*/ 0 h 693"/>
                <a:gd name="T6" fmla="*/ 0 w 176"/>
                <a:gd name="T7" fmla="*/ 0 h 693"/>
                <a:gd name="T8" fmla="*/ 0 w 176"/>
                <a:gd name="T9" fmla="*/ 0 h 693"/>
                <a:gd name="T10" fmla="*/ 0 w 176"/>
                <a:gd name="T11" fmla="*/ 0 h 693"/>
                <a:gd name="T12" fmla="*/ 0 w 176"/>
                <a:gd name="T13" fmla="*/ 0 h 693"/>
                <a:gd name="T14" fmla="*/ 0 w 176"/>
                <a:gd name="T15" fmla="*/ 0 h 693"/>
                <a:gd name="T16" fmla="*/ 0 w 176"/>
                <a:gd name="T17" fmla="*/ 0 h 693"/>
                <a:gd name="T18" fmla="*/ 0 w 176"/>
                <a:gd name="T19" fmla="*/ 0 h 693"/>
                <a:gd name="T20" fmla="*/ 0 w 176"/>
                <a:gd name="T21" fmla="*/ 0 h 693"/>
                <a:gd name="T22" fmla="*/ 0 w 176"/>
                <a:gd name="T23" fmla="*/ 0 h 693"/>
                <a:gd name="T24" fmla="*/ 0 w 176"/>
                <a:gd name="T25" fmla="*/ 0 h 693"/>
                <a:gd name="T26" fmla="*/ 0 w 176"/>
                <a:gd name="T27" fmla="*/ 0 h 693"/>
                <a:gd name="T28" fmla="*/ 0 w 176"/>
                <a:gd name="T29" fmla="*/ 0 h 693"/>
                <a:gd name="T30" fmla="*/ 0 w 176"/>
                <a:gd name="T31" fmla="*/ 0 h 693"/>
                <a:gd name="T32" fmla="*/ 0 w 176"/>
                <a:gd name="T33" fmla="*/ 0 h 693"/>
                <a:gd name="T34" fmla="*/ 0 w 176"/>
                <a:gd name="T35" fmla="*/ 0 h 693"/>
                <a:gd name="T36" fmla="*/ 0 w 176"/>
                <a:gd name="T37" fmla="*/ 0 h 6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693"/>
                <a:gd name="T59" fmla="*/ 176 w 176"/>
                <a:gd name="T60" fmla="*/ 693 h 6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83" name="Freeform 832"/>
            <p:cNvSpPr>
              <a:spLocks/>
            </p:cNvSpPr>
            <p:nvPr/>
          </p:nvSpPr>
          <p:spPr bwMode="auto">
            <a:xfrm>
              <a:off x="4047" y="3279"/>
              <a:ext cx="16" cy="65"/>
            </a:xfrm>
            <a:custGeom>
              <a:avLst/>
              <a:gdLst>
                <a:gd name="T0" fmla="*/ 0 w 149"/>
                <a:gd name="T1" fmla="*/ 0 h 592"/>
                <a:gd name="T2" fmla="*/ 0 w 149"/>
                <a:gd name="T3" fmla="*/ 0 h 592"/>
                <a:gd name="T4" fmla="*/ 0 w 149"/>
                <a:gd name="T5" fmla="*/ 0 h 592"/>
                <a:gd name="T6" fmla="*/ 0 w 149"/>
                <a:gd name="T7" fmla="*/ 0 h 592"/>
                <a:gd name="T8" fmla="*/ 0 w 149"/>
                <a:gd name="T9" fmla="*/ 0 h 592"/>
                <a:gd name="T10" fmla="*/ 0 w 149"/>
                <a:gd name="T11" fmla="*/ 0 h 592"/>
                <a:gd name="T12" fmla="*/ 0 w 149"/>
                <a:gd name="T13" fmla="*/ 0 h 592"/>
                <a:gd name="T14" fmla="*/ 0 w 149"/>
                <a:gd name="T15" fmla="*/ 0 h 592"/>
                <a:gd name="T16" fmla="*/ 0 w 149"/>
                <a:gd name="T17" fmla="*/ 0 h 592"/>
                <a:gd name="T18" fmla="*/ 0 w 149"/>
                <a:gd name="T19" fmla="*/ 0 h 592"/>
                <a:gd name="T20" fmla="*/ 0 w 149"/>
                <a:gd name="T21" fmla="*/ 0 h 592"/>
                <a:gd name="T22" fmla="*/ 0 w 149"/>
                <a:gd name="T23" fmla="*/ 0 h 592"/>
                <a:gd name="T24" fmla="*/ 0 w 149"/>
                <a:gd name="T25" fmla="*/ 0 h 592"/>
                <a:gd name="T26" fmla="*/ 0 w 149"/>
                <a:gd name="T27" fmla="*/ 0 h 592"/>
                <a:gd name="T28" fmla="*/ 0 w 149"/>
                <a:gd name="T29" fmla="*/ 0 h 592"/>
                <a:gd name="T30" fmla="*/ 0 w 149"/>
                <a:gd name="T31" fmla="*/ 0 h 592"/>
                <a:gd name="T32" fmla="*/ 0 w 149"/>
                <a:gd name="T33" fmla="*/ 0 h 592"/>
                <a:gd name="T34" fmla="*/ 0 w 149"/>
                <a:gd name="T35" fmla="*/ 0 h 592"/>
                <a:gd name="T36" fmla="*/ 0 w 149"/>
                <a:gd name="T37" fmla="*/ 0 h 5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592"/>
                <a:gd name="T59" fmla="*/ 149 w 149"/>
                <a:gd name="T60" fmla="*/ 592 h 5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84" name="Freeform 833"/>
            <p:cNvSpPr>
              <a:spLocks/>
            </p:cNvSpPr>
            <p:nvPr/>
          </p:nvSpPr>
          <p:spPr bwMode="auto">
            <a:xfrm>
              <a:off x="4048" y="3284"/>
              <a:ext cx="13" cy="54"/>
            </a:xfrm>
            <a:custGeom>
              <a:avLst/>
              <a:gdLst>
                <a:gd name="T0" fmla="*/ 0 w 124"/>
                <a:gd name="T1" fmla="*/ 0 h 490"/>
                <a:gd name="T2" fmla="*/ 0 w 124"/>
                <a:gd name="T3" fmla="*/ 0 h 490"/>
                <a:gd name="T4" fmla="*/ 0 w 124"/>
                <a:gd name="T5" fmla="*/ 0 h 490"/>
                <a:gd name="T6" fmla="*/ 0 w 124"/>
                <a:gd name="T7" fmla="*/ 0 h 490"/>
                <a:gd name="T8" fmla="*/ 0 w 124"/>
                <a:gd name="T9" fmla="*/ 0 h 490"/>
                <a:gd name="T10" fmla="*/ 0 w 124"/>
                <a:gd name="T11" fmla="*/ 0 h 490"/>
                <a:gd name="T12" fmla="*/ 0 w 124"/>
                <a:gd name="T13" fmla="*/ 0 h 490"/>
                <a:gd name="T14" fmla="*/ 0 w 124"/>
                <a:gd name="T15" fmla="*/ 0 h 490"/>
                <a:gd name="T16" fmla="*/ 0 w 124"/>
                <a:gd name="T17" fmla="*/ 0 h 490"/>
                <a:gd name="T18" fmla="*/ 0 w 124"/>
                <a:gd name="T19" fmla="*/ 0 h 490"/>
                <a:gd name="T20" fmla="*/ 0 w 124"/>
                <a:gd name="T21" fmla="*/ 0 h 490"/>
                <a:gd name="T22" fmla="*/ 0 w 124"/>
                <a:gd name="T23" fmla="*/ 0 h 490"/>
                <a:gd name="T24" fmla="*/ 0 w 124"/>
                <a:gd name="T25" fmla="*/ 0 h 490"/>
                <a:gd name="T26" fmla="*/ 0 w 124"/>
                <a:gd name="T27" fmla="*/ 0 h 490"/>
                <a:gd name="T28" fmla="*/ 0 w 124"/>
                <a:gd name="T29" fmla="*/ 0 h 490"/>
                <a:gd name="T30" fmla="*/ 0 w 124"/>
                <a:gd name="T31" fmla="*/ 0 h 490"/>
                <a:gd name="T32" fmla="*/ 0 w 124"/>
                <a:gd name="T33" fmla="*/ 0 h 490"/>
                <a:gd name="T34" fmla="*/ 0 w 124"/>
                <a:gd name="T35" fmla="*/ 0 h 490"/>
                <a:gd name="T36" fmla="*/ 0 w 124"/>
                <a:gd name="T37" fmla="*/ 0 h 4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490"/>
                <a:gd name="T59" fmla="*/ 124 w 124"/>
                <a:gd name="T60" fmla="*/ 490 h 4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85" name="Freeform 834"/>
            <p:cNvSpPr>
              <a:spLocks/>
            </p:cNvSpPr>
            <p:nvPr/>
          </p:nvSpPr>
          <p:spPr bwMode="auto">
            <a:xfrm>
              <a:off x="4048" y="3289"/>
              <a:ext cx="11" cy="43"/>
            </a:xfrm>
            <a:custGeom>
              <a:avLst/>
              <a:gdLst>
                <a:gd name="T0" fmla="*/ 0 w 99"/>
                <a:gd name="T1" fmla="*/ 0 h 389"/>
                <a:gd name="T2" fmla="*/ 0 w 99"/>
                <a:gd name="T3" fmla="*/ 0 h 389"/>
                <a:gd name="T4" fmla="*/ 0 w 99"/>
                <a:gd name="T5" fmla="*/ 0 h 389"/>
                <a:gd name="T6" fmla="*/ 0 w 99"/>
                <a:gd name="T7" fmla="*/ 0 h 389"/>
                <a:gd name="T8" fmla="*/ 0 w 99"/>
                <a:gd name="T9" fmla="*/ 0 h 389"/>
                <a:gd name="T10" fmla="*/ 0 w 99"/>
                <a:gd name="T11" fmla="*/ 0 h 389"/>
                <a:gd name="T12" fmla="*/ 0 w 99"/>
                <a:gd name="T13" fmla="*/ 0 h 389"/>
                <a:gd name="T14" fmla="*/ 0 w 99"/>
                <a:gd name="T15" fmla="*/ 0 h 389"/>
                <a:gd name="T16" fmla="*/ 0 w 99"/>
                <a:gd name="T17" fmla="*/ 0 h 389"/>
                <a:gd name="T18" fmla="*/ 0 w 99"/>
                <a:gd name="T19" fmla="*/ 0 h 389"/>
                <a:gd name="T20" fmla="*/ 0 w 99"/>
                <a:gd name="T21" fmla="*/ 0 h 389"/>
                <a:gd name="T22" fmla="*/ 0 w 99"/>
                <a:gd name="T23" fmla="*/ 0 h 389"/>
                <a:gd name="T24" fmla="*/ 0 w 99"/>
                <a:gd name="T25" fmla="*/ 0 h 389"/>
                <a:gd name="T26" fmla="*/ 0 w 99"/>
                <a:gd name="T27" fmla="*/ 0 h 389"/>
                <a:gd name="T28" fmla="*/ 0 w 99"/>
                <a:gd name="T29" fmla="*/ 0 h 389"/>
                <a:gd name="T30" fmla="*/ 0 w 99"/>
                <a:gd name="T31" fmla="*/ 0 h 389"/>
                <a:gd name="T32" fmla="*/ 0 w 99"/>
                <a:gd name="T33" fmla="*/ 0 h 389"/>
                <a:gd name="T34" fmla="*/ 0 w 99"/>
                <a:gd name="T35" fmla="*/ 0 h 389"/>
                <a:gd name="T36" fmla="*/ 0 w 99"/>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89"/>
                <a:gd name="T59" fmla="*/ 99 w 9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86" name="Freeform 835"/>
            <p:cNvSpPr>
              <a:spLocks/>
            </p:cNvSpPr>
            <p:nvPr/>
          </p:nvSpPr>
          <p:spPr bwMode="auto">
            <a:xfrm>
              <a:off x="4049" y="3295"/>
              <a:ext cx="8" cy="31"/>
            </a:xfrm>
            <a:custGeom>
              <a:avLst/>
              <a:gdLst>
                <a:gd name="T0" fmla="*/ 0 w 72"/>
                <a:gd name="T1" fmla="*/ 0 h 287"/>
                <a:gd name="T2" fmla="*/ 0 w 72"/>
                <a:gd name="T3" fmla="*/ 0 h 287"/>
                <a:gd name="T4" fmla="*/ 0 w 72"/>
                <a:gd name="T5" fmla="*/ 0 h 287"/>
                <a:gd name="T6" fmla="*/ 0 w 72"/>
                <a:gd name="T7" fmla="*/ 0 h 287"/>
                <a:gd name="T8" fmla="*/ 0 w 72"/>
                <a:gd name="T9" fmla="*/ 0 h 287"/>
                <a:gd name="T10" fmla="*/ 0 w 72"/>
                <a:gd name="T11" fmla="*/ 0 h 287"/>
                <a:gd name="T12" fmla="*/ 0 w 72"/>
                <a:gd name="T13" fmla="*/ 0 h 287"/>
                <a:gd name="T14" fmla="*/ 0 w 72"/>
                <a:gd name="T15" fmla="*/ 0 h 287"/>
                <a:gd name="T16" fmla="*/ 0 w 72"/>
                <a:gd name="T17" fmla="*/ 0 h 287"/>
                <a:gd name="T18" fmla="*/ 0 w 72"/>
                <a:gd name="T19" fmla="*/ 0 h 287"/>
                <a:gd name="T20" fmla="*/ 0 w 72"/>
                <a:gd name="T21" fmla="*/ 0 h 287"/>
                <a:gd name="T22" fmla="*/ 0 w 72"/>
                <a:gd name="T23" fmla="*/ 0 h 287"/>
                <a:gd name="T24" fmla="*/ 0 w 72"/>
                <a:gd name="T25" fmla="*/ 0 h 287"/>
                <a:gd name="T26" fmla="*/ 0 w 72"/>
                <a:gd name="T27" fmla="*/ 0 h 287"/>
                <a:gd name="T28" fmla="*/ 0 w 72"/>
                <a:gd name="T29" fmla="*/ 0 h 287"/>
                <a:gd name="T30" fmla="*/ 0 w 72"/>
                <a:gd name="T31" fmla="*/ 0 h 287"/>
                <a:gd name="T32" fmla="*/ 0 w 72"/>
                <a:gd name="T33" fmla="*/ 0 h 287"/>
                <a:gd name="T34" fmla="*/ 0 w 72"/>
                <a:gd name="T35" fmla="*/ 0 h 287"/>
                <a:gd name="T36" fmla="*/ 0 w 72"/>
                <a:gd name="T37" fmla="*/ 0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87"/>
                <a:gd name="T59" fmla="*/ 72 w 72"/>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87" name="Rectangle 83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888" name="Freeform 837"/>
            <p:cNvSpPr>
              <a:spLocks/>
            </p:cNvSpPr>
            <p:nvPr/>
          </p:nvSpPr>
          <p:spPr bwMode="auto">
            <a:xfrm>
              <a:off x="3980" y="3285"/>
              <a:ext cx="39" cy="47"/>
            </a:xfrm>
            <a:custGeom>
              <a:avLst/>
              <a:gdLst>
                <a:gd name="T0" fmla="*/ 0 w 354"/>
                <a:gd name="T1" fmla="*/ 0 h 418"/>
                <a:gd name="T2" fmla="*/ 0 w 354"/>
                <a:gd name="T3" fmla="*/ 0 h 418"/>
                <a:gd name="T4" fmla="*/ 0 w 354"/>
                <a:gd name="T5" fmla="*/ 0 h 418"/>
                <a:gd name="T6" fmla="*/ 0 w 354"/>
                <a:gd name="T7" fmla="*/ 0 h 418"/>
                <a:gd name="T8" fmla="*/ 0 w 354"/>
                <a:gd name="T9" fmla="*/ 0 h 418"/>
                <a:gd name="T10" fmla="*/ 0 w 354"/>
                <a:gd name="T11" fmla="*/ 0 h 418"/>
                <a:gd name="T12" fmla="*/ 0 w 354"/>
                <a:gd name="T13" fmla="*/ 0 h 418"/>
                <a:gd name="T14" fmla="*/ 0 w 354"/>
                <a:gd name="T15" fmla="*/ 0 h 418"/>
                <a:gd name="T16" fmla="*/ 0 w 354"/>
                <a:gd name="T17" fmla="*/ 0 h 418"/>
                <a:gd name="T18" fmla="*/ 0 w 354"/>
                <a:gd name="T19" fmla="*/ 0 h 418"/>
                <a:gd name="T20" fmla="*/ 0 w 354"/>
                <a:gd name="T21" fmla="*/ 0 h 418"/>
                <a:gd name="T22" fmla="*/ 0 w 354"/>
                <a:gd name="T23" fmla="*/ 0 h 418"/>
                <a:gd name="T24" fmla="*/ 0 w 354"/>
                <a:gd name="T25" fmla="*/ 0 h 418"/>
                <a:gd name="T26" fmla="*/ 0 w 354"/>
                <a:gd name="T27" fmla="*/ 0 h 418"/>
                <a:gd name="T28" fmla="*/ 0 w 354"/>
                <a:gd name="T29" fmla="*/ 0 h 418"/>
                <a:gd name="T30" fmla="*/ 0 w 354"/>
                <a:gd name="T31" fmla="*/ 0 h 418"/>
                <a:gd name="T32" fmla="*/ 0 w 354"/>
                <a:gd name="T33" fmla="*/ 0 h 418"/>
                <a:gd name="T34" fmla="*/ 0 w 354"/>
                <a:gd name="T35" fmla="*/ 0 h 418"/>
                <a:gd name="T36" fmla="*/ 0 w 354"/>
                <a:gd name="T37" fmla="*/ 0 h 418"/>
                <a:gd name="T38" fmla="*/ 0 w 354"/>
                <a:gd name="T39" fmla="*/ 0 h 418"/>
                <a:gd name="T40" fmla="*/ 0 w 354"/>
                <a:gd name="T41" fmla="*/ 0 h 418"/>
                <a:gd name="T42" fmla="*/ 0 w 354"/>
                <a:gd name="T43" fmla="*/ 0 h 418"/>
                <a:gd name="T44" fmla="*/ 0 w 354"/>
                <a:gd name="T45" fmla="*/ 0 h 418"/>
                <a:gd name="T46" fmla="*/ 0 w 354"/>
                <a:gd name="T47" fmla="*/ 0 h 418"/>
                <a:gd name="T48" fmla="*/ 0 w 354"/>
                <a:gd name="T49" fmla="*/ 0 h 418"/>
                <a:gd name="T50" fmla="*/ 0 w 354"/>
                <a:gd name="T51" fmla="*/ 0 h 418"/>
                <a:gd name="T52" fmla="*/ 0 w 354"/>
                <a:gd name="T53" fmla="*/ 0 h 418"/>
                <a:gd name="T54" fmla="*/ 0 w 354"/>
                <a:gd name="T55" fmla="*/ 0 h 418"/>
                <a:gd name="T56" fmla="*/ 0 w 354"/>
                <a:gd name="T57" fmla="*/ 0 h 418"/>
                <a:gd name="T58" fmla="*/ 0 w 354"/>
                <a:gd name="T59" fmla="*/ 0 h 418"/>
                <a:gd name="T60" fmla="*/ 0 w 354"/>
                <a:gd name="T61" fmla="*/ 0 h 418"/>
                <a:gd name="T62" fmla="*/ 0 w 354"/>
                <a:gd name="T63" fmla="*/ 0 h 418"/>
                <a:gd name="T64" fmla="*/ 0 w 354"/>
                <a:gd name="T65" fmla="*/ 0 h 418"/>
                <a:gd name="T66" fmla="*/ 0 w 354"/>
                <a:gd name="T67" fmla="*/ 0 h 418"/>
                <a:gd name="T68" fmla="*/ 0 w 354"/>
                <a:gd name="T69" fmla="*/ 0 h 418"/>
                <a:gd name="T70" fmla="*/ 0 w 354"/>
                <a:gd name="T71" fmla="*/ 0 h 418"/>
                <a:gd name="T72" fmla="*/ 0 w 354"/>
                <a:gd name="T73" fmla="*/ 0 h 418"/>
                <a:gd name="T74" fmla="*/ 0 w 354"/>
                <a:gd name="T75" fmla="*/ 0 h 418"/>
                <a:gd name="T76" fmla="*/ 0 w 354"/>
                <a:gd name="T77" fmla="*/ 0 h 418"/>
                <a:gd name="T78" fmla="*/ 0 w 354"/>
                <a:gd name="T79" fmla="*/ 0 h 418"/>
                <a:gd name="T80" fmla="*/ 0 w 354"/>
                <a:gd name="T81" fmla="*/ 0 h 418"/>
                <a:gd name="T82" fmla="*/ 0 w 354"/>
                <a:gd name="T83" fmla="*/ 0 h 418"/>
                <a:gd name="T84" fmla="*/ 0 w 354"/>
                <a:gd name="T85" fmla="*/ 0 h 418"/>
                <a:gd name="T86" fmla="*/ 0 w 354"/>
                <a:gd name="T87" fmla="*/ 0 h 418"/>
                <a:gd name="T88" fmla="*/ 0 w 354"/>
                <a:gd name="T89" fmla="*/ 0 h 418"/>
                <a:gd name="T90" fmla="*/ 0 w 354"/>
                <a:gd name="T91" fmla="*/ 0 h 418"/>
                <a:gd name="T92" fmla="*/ 0 w 354"/>
                <a:gd name="T93" fmla="*/ 0 h 418"/>
                <a:gd name="T94" fmla="*/ 0 w 354"/>
                <a:gd name="T95" fmla="*/ 0 h 418"/>
                <a:gd name="T96" fmla="*/ 0 w 354"/>
                <a:gd name="T97" fmla="*/ 0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4"/>
                <a:gd name="T148" fmla="*/ 0 h 418"/>
                <a:gd name="T149" fmla="*/ 354 w 354"/>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89" name="Freeform 838"/>
            <p:cNvSpPr>
              <a:spLocks/>
            </p:cNvSpPr>
            <p:nvPr/>
          </p:nvSpPr>
          <p:spPr bwMode="auto">
            <a:xfrm>
              <a:off x="3925" y="3320"/>
              <a:ext cx="32" cy="8"/>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90" name="Freeform 839"/>
            <p:cNvSpPr>
              <a:spLocks/>
            </p:cNvSpPr>
            <p:nvPr/>
          </p:nvSpPr>
          <p:spPr bwMode="auto">
            <a:xfrm>
              <a:off x="3925" y="3299"/>
              <a:ext cx="32" cy="9"/>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91" name="Freeform 840"/>
            <p:cNvSpPr>
              <a:spLocks/>
            </p:cNvSpPr>
            <p:nvPr/>
          </p:nvSpPr>
          <p:spPr bwMode="auto">
            <a:xfrm>
              <a:off x="3955" y="3289"/>
              <a:ext cx="52" cy="96"/>
            </a:xfrm>
            <a:custGeom>
              <a:avLst/>
              <a:gdLst>
                <a:gd name="T0" fmla="*/ 0 w 469"/>
                <a:gd name="T1" fmla="*/ 0 h 868"/>
                <a:gd name="T2" fmla="*/ 0 w 469"/>
                <a:gd name="T3" fmla="*/ 0 h 868"/>
                <a:gd name="T4" fmla="*/ 0 w 469"/>
                <a:gd name="T5" fmla="*/ 0 h 868"/>
                <a:gd name="T6" fmla="*/ 0 w 469"/>
                <a:gd name="T7" fmla="*/ 0 h 868"/>
                <a:gd name="T8" fmla="*/ 0 w 469"/>
                <a:gd name="T9" fmla="*/ 0 h 868"/>
                <a:gd name="T10" fmla="*/ 0 w 469"/>
                <a:gd name="T11" fmla="*/ 0 h 868"/>
                <a:gd name="T12" fmla="*/ 0 w 469"/>
                <a:gd name="T13" fmla="*/ 0 h 868"/>
                <a:gd name="T14" fmla="*/ 0 w 469"/>
                <a:gd name="T15" fmla="*/ 0 h 868"/>
                <a:gd name="T16" fmla="*/ 0 w 469"/>
                <a:gd name="T17" fmla="*/ 0 h 868"/>
                <a:gd name="T18" fmla="*/ 0 w 469"/>
                <a:gd name="T19" fmla="*/ 0 h 868"/>
                <a:gd name="T20" fmla="*/ 0 w 469"/>
                <a:gd name="T21" fmla="*/ 0 h 868"/>
                <a:gd name="T22" fmla="*/ 0 w 469"/>
                <a:gd name="T23" fmla="*/ 0 h 868"/>
                <a:gd name="T24" fmla="*/ 0 w 469"/>
                <a:gd name="T25" fmla="*/ 0 h 868"/>
                <a:gd name="T26" fmla="*/ 0 w 469"/>
                <a:gd name="T27" fmla="*/ 0 h 868"/>
                <a:gd name="T28" fmla="*/ 0 w 469"/>
                <a:gd name="T29" fmla="*/ 0 h 868"/>
                <a:gd name="T30" fmla="*/ 0 w 469"/>
                <a:gd name="T31" fmla="*/ 0 h 868"/>
                <a:gd name="T32" fmla="*/ 0 w 469"/>
                <a:gd name="T33" fmla="*/ 0 h 868"/>
                <a:gd name="T34" fmla="*/ 0 w 469"/>
                <a:gd name="T35" fmla="*/ 0 h 8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9"/>
                <a:gd name="T55" fmla="*/ 0 h 868"/>
                <a:gd name="T56" fmla="*/ 469 w 469"/>
                <a:gd name="T57" fmla="*/ 868 h 8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92" name="Freeform 841"/>
            <p:cNvSpPr>
              <a:spLocks/>
            </p:cNvSpPr>
            <p:nvPr/>
          </p:nvSpPr>
          <p:spPr bwMode="auto">
            <a:xfrm>
              <a:off x="3981" y="3267"/>
              <a:ext cx="67" cy="13"/>
            </a:xfrm>
            <a:custGeom>
              <a:avLst/>
              <a:gdLst>
                <a:gd name="T0" fmla="*/ 0 w 604"/>
                <a:gd name="T1" fmla="*/ 0 h 118"/>
                <a:gd name="T2" fmla="*/ 0 w 604"/>
                <a:gd name="T3" fmla="*/ 0 h 118"/>
                <a:gd name="T4" fmla="*/ 0 w 604"/>
                <a:gd name="T5" fmla="*/ 0 h 118"/>
                <a:gd name="T6" fmla="*/ 0 w 604"/>
                <a:gd name="T7" fmla="*/ 0 h 118"/>
                <a:gd name="T8" fmla="*/ 0 w 604"/>
                <a:gd name="T9" fmla="*/ 0 h 118"/>
                <a:gd name="T10" fmla="*/ 0 w 604"/>
                <a:gd name="T11" fmla="*/ 0 h 118"/>
                <a:gd name="T12" fmla="*/ 0 w 604"/>
                <a:gd name="T13" fmla="*/ 0 h 118"/>
                <a:gd name="T14" fmla="*/ 0 w 604"/>
                <a:gd name="T15" fmla="*/ 0 h 118"/>
                <a:gd name="T16" fmla="*/ 0 w 604"/>
                <a:gd name="T17" fmla="*/ 0 h 118"/>
                <a:gd name="T18" fmla="*/ 0 w 604"/>
                <a:gd name="T19" fmla="*/ 0 h 118"/>
                <a:gd name="T20" fmla="*/ 0 w 604"/>
                <a:gd name="T21" fmla="*/ 0 h 118"/>
                <a:gd name="T22" fmla="*/ 0 w 604"/>
                <a:gd name="T23" fmla="*/ 0 h 118"/>
                <a:gd name="T24" fmla="*/ 0 w 604"/>
                <a:gd name="T25" fmla="*/ 0 h 118"/>
                <a:gd name="T26" fmla="*/ 0 w 604"/>
                <a:gd name="T27" fmla="*/ 0 h 118"/>
                <a:gd name="T28" fmla="*/ 0 w 604"/>
                <a:gd name="T29" fmla="*/ 0 h 118"/>
                <a:gd name="T30" fmla="*/ 0 w 604"/>
                <a:gd name="T31" fmla="*/ 0 h 118"/>
                <a:gd name="T32" fmla="*/ 0 w 604"/>
                <a:gd name="T33" fmla="*/ 0 h 118"/>
                <a:gd name="T34" fmla="*/ 0 w 604"/>
                <a:gd name="T35" fmla="*/ 0 h 118"/>
                <a:gd name="T36" fmla="*/ 0 w 604"/>
                <a:gd name="T37" fmla="*/ 0 h 118"/>
                <a:gd name="T38" fmla="*/ 0 w 604"/>
                <a:gd name="T39" fmla="*/ 0 h 118"/>
                <a:gd name="T40" fmla="*/ 0 w 604"/>
                <a:gd name="T41" fmla="*/ 0 h 118"/>
                <a:gd name="T42" fmla="*/ 0 w 604"/>
                <a:gd name="T43" fmla="*/ 0 h 118"/>
                <a:gd name="T44" fmla="*/ 0 w 604"/>
                <a:gd name="T45" fmla="*/ 0 h 118"/>
                <a:gd name="T46" fmla="*/ 0 w 604"/>
                <a:gd name="T47" fmla="*/ 0 h 118"/>
                <a:gd name="T48" fmla="*/ 0 w 604"/>
                <a:gd name="T49" fmla="*/ 0 h 118"/>
                <a:gd name="T50" fmla="*/ 0 w 604"/>
                <a:gd name="T51" fmla="*/ 0 h 118"/>
                <a:gd name="T52" fmla="*/ 0 w 604"/>
                <a:gd name="T53" fmla="*/ 0 h 118"/>
                <a:gd name="T54" fmla="*/ 0 w 604"/>
                <a:gd name="T55" fmla="*/ 0 h 118"/>
                <a:gd name="T56" fmla="*/ 0 w 604"/>
                <a:gd name="T57" fmla="*/ 0 h 118"/>
                <a:gd name="T58" fmla="*/ 0 w 604"/>
                <a:gd name="T59" fmla="*/ 0 h 118"/>
                <a:gd name="T60" fmla="*/ 0 w 604"/>
                <a:gd name="T61" fmla="*/ 0 h 118"/>
                <a:gd name="T62" fmla="*/ 0 w 604"/>
                <a:gd name="T63" fmla="*/ 0 h 118"/>
                <a:gd name="T64" fmla="*/ 0 w 604"/>
                <a:gd name="T65" fmla="*/ 0 h 118"/>
                <a:gd name="T66" fmla="*/ 0 w 604"/>
                <a:gd name="T67" fmla="*/ 0 h 118"/>
                <a:gd name="T68" fmla="*/ 0 w 604"/>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4"/>
                <a:gd name="T106" fmla="*/ 0 h 118"/>
                <a:gd name="T107" fmla="*/ 604 w 604"/>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93" name="Freeform 842"/>
            <p:cNvSpPr>
              <a:spLocks/>
            </p:cNvSpPr>
            <p:nvPr/>
          </p:nvSpPr>
          <p:spPr bwMode="auto">
            <a:xfrm>
              <a:off x="3942" y="3387"/>
              <a:ext cx="113" cy="38"/>
            </a:xfrm>
            <a:custGeom>
              <a:avLst/>
              <a:gdLst>
                <a:gd name="T0" fmla="*/ 0 w 1017"/>
                <a:gd name="T1" fmla="*/ 0 h 337"/>
                <a:gd name="T2" fmla="*/ 0 w 1017"/>
                <a:gd name="T3" fmla="*/ 0 h 337"/>
                <a:gd name="T4" fmla="*/ 0 w 1017"/>
                <a:gd name="T5" fmla="*/ 0 h 337"/>
                <a:gd name="T6" fmla="*/ 0 w 1017"/>
                <a:gd name="T7" fmla="*/ 0 h 337"/>
                <a:gd name="T8" fmla="*/ 0 w 1017"/>
                <a:gd name="T9" fmla="*/ 0 h 337"/>
                <a:gd name="T10" fmla="*/ 0 w 1017"/>
                <a:gd name="T11" fmla="*/ 0 h 337"/>
                <a:gd name="T12" fmla="*/ 0 w 1017"/>
                <a:gd name="T13" fmla="*/ 0 h 337"/>
                <a:gd name="T14" fmla="*/ 0 w 1017"/>
                <a:gd name="T15" fmla="*/ 0 h 337"/>
                <a:gd name="T16" fmla="*/ 0 w 1017"/>
                <a:gd name="T17" fmla="*/ 0 h 337"/>
                <a:gd name="T18" fmla="*/ 0 w 1017"/>
                <a:gd name="T19" fmla="*/ 0 h 337"/>
                <a:gd name="T20" fmla="*/ 0 w 1017"/>
                <a:gd name="T21" fmla="*/ 0 h 337"/>
                <a:gd name="T22" fmla="*/ 0 w 1017"/>
                <a:gd name="T23" fmla="*/ 0 h 337"/>
                <a:gd name="T24" fmla="*/ 0 w 1017"/>
                <a:gd name="T25" fmla="*/ 0 h 337"/>
                <a:gd name="T26" fmla="*/ 0 w 1017"/>
                <a:gd name="T27" fmla="*/ 0 h 337"/>
                <a:gd name="T28" fmla="*/ 0 w 1017"/>
                <a:gd name="T29" fmla="*/ 0 h 337"/>
                <a:gd name="T30" fmla="*/ 0 w 1017"/>
                <a:gd name="T31" fmla="*/ 0 h 337"/>
                <a:gd name="T32" fmla="*/ 0 w 1017"/>
                <a:gd name="T33" fmla="*/ 0 h 337"/>
                <a:gd name="T34" fmla="*/ 0 w 1017"/>
                <a:gd name="T35" fmla="*/ 0 h 337"/>
                <a:gd name="T36" fmla="*/ 0 w 1017"/>
                <a:gd name="T37" fmla="*/ 0 h 337"/>
                <a:gd name="T38" fmla="*/ 0 w 1017"/>
                <a:gd name="T39" fmla="*/ 0 h 337"/>
                <a:gd name="T40" fmla="*/ 0 w 1017"/>
                <a:gd name="T41" fmla="*/ 0 h 337"/>
                <a:gd name="T42" fmla="*/ 0 w 1017"/>
                <a:gd name="T43" fmla="*/ 0 h 337"/>
                <a:gd name="T44" fmla="*/ 0 w 1017"/>
                <a:gd name="T45" fmla="*/ 0 h 337"/>
                <a:gd name="T46" fmla="*/ 0 w 1017"/>
                <a:gd name="T47" fmla="*/ 0 h 337"/>
                <a:gd name="T48" fmla="*/ 0 w 1017"/>
                <a:gd name="T49" fmla="*/ 0 h 337"/>
                <a:gd name="T50" fmla="*/ 0 w 1017"/>
                <a:gd name="T51" fmla="*/ 0 h 337"/>
                <a:gd name="T52" fmla="*/ 0 w 1017"/>
                <a:gd name="T53" fmla="*/ 0 h 337"/>
                <a:gd name="T54" fmla="*/ 0 w 1017"/>
                <a:gd name="T55" fmla="*/ 0 h 337"/>
                <a:gd name="T56" fmla="*/ 0 w 1017"/>
                <a:gd name="T57" fmla="*/ 0 h 337"/>
                <a:gd name="T58" fmla="*/ 0 w 1017"/>
                <a:gd name="T59" fmla="*/ 0 h 337"/>
                <a:gd name="T60" fmla="*/ 0 w 1017"/>
                <a:gd name="T61" fmla="*/ 0 h 337"/>
                <a:gd name="T62" fmla="*/ 0 w 1017"/>
                <a:gd name="T63" fmla="*/ 0 h 337"/>
                <a:gd name="T64" fmla="*/ 0 w 1017"/>
                <a:gd name="T65" fmla="*/ 0 h 337"/>
                <a:gd name="T66" fmla="*/ 0 w 1017"/>
                <a:gd name="T67" fmla="*/ 0 h 337"/>
                <a:gd name="T68" fmla="*/ 0 w 1017"/>
                <a:gd name="T69" fmla="*/ 0 h 337"/>
                <a:gd name="T70" fmla="*/ 0 w 1017"/>
                <a:gd name="T71" fmla="*/ 0 h 337"/>
                <a:gd name="T72" fmla="*/ 0 w 1017"/>
                <a:gd name="T73" fmla="*/ 0 h 337"/>
                <a:gd name="T74" fmla="*/ 0 w 1017"/>
                <a:gd name="T75" fmla="*/ 0 h 337"/>
                <a:gd name="T76" fmla="*/ 0 w 1017"/>
                <a:gd name="T77" fmla="*/ 0 h 3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7"/>
                <a:gd name="T118" fmla="*/ 0 h 337"/>
                <a:gd name="T119" fmla="*/ 1017 w 1017"/>
                <a:gd name="T120" fmla="*/ 337 h 3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94" name="Freeform 843"/>
            <p:cNvSpPr>
              <a:spLocks/>
            </p:cNvSpPr>
            <p:nvPr/>
          </p:nvSpPr>
          <p:spPr bwMode="auto">
            <a:xfrm>
              <a:off x="3918" y="3397"/>
              <a:ext cx="116" cy="34"/>
            </a:xfrm>
            <a:custGeom>
              <a:avLst/>
              <a:gdLst>
                <a:gd name="T0" fmla="*/ 0 w 1036"/>
                <a:gd name="T1" fmla="*/ 0 h 303"/>
                <a:gd name="T2" fmla="*/ 0 w 1036"/>
                <a:gd name="T3" fmla="*/ 0 h 303"/>
                <a:gd name="T4" fmla="*/ 0 w 1036"/>
                <a:gd name="T5" fmla="*/ 0 h 303"/>
                <a:gd name="T6" fmla="*/ 0 w 1036"/>
                <a:gd name="T7" fmla="*/ 0 h 303"/>
                <a:gd name="T8" fmla="*/ 0 w 1036"/>
                <a:gd name="T9" fmla="*/ 0 h 303"/>
                <a:gd name="T10" fmla="*/ 0 60000 65536"/>
                <a:gd name="T11" fmla="*/ 0 60000 65536"/>
                <a:gd name="T12" fmla="*/ 0 60000 65536"/>
                <a:gd name="T13" fmla="*/ 0 60000 65536"/>
                <a:gd name="T14" fmla="*/ 0 60000 65536"/>
                <a:gd name="T15" fmla="*/ 0 w 1036"/>
                <a:gd name="T16" fmla="*/ 0 h 303"/>
                <a:gd name="T17" fmla="*/ 1036 w 1036"/>
                <a:gd name="T18" fmla="*/ 303 h 303"/>
              </a:gdLst>
              <a:ahLst/>
              <a:cxnLst>
                <a:cxn ang="T10">
                  <a:pos x="T0" y="T1"/>
                </a:cxn>
                <a:cxn ang="T11">
                  <a:pos x="T2" y="T3"/>
                </a:cxn>
                <a:cxn ang="T12">
                  <a:pos x="T4" y="T5"/>
                </a:cxn>
                <a:cxn ang="T13">
                  <a:pos x="T6" y="T7"/>
                </a:cxn>
                <a:cxn ang="T14">
                  <a:pos x="T8" y="T9"/>
                </a:cxn>
              </a:cxnLst>
              <a:rect l="T15" t="T16" r="T17" b="T18"/>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95" name="Freeform 844"/>
            <p:cNvSpPr>
              <a:spLocks/>
            </p:cNvSpPr>
            <p:nvPr/>
          </p:nvSpPr>
          <p:spPr bwMode="auto">
            <a:xfrm>
              <a:off x="3938" y="3393"/>
              <a:ext cx="113" cy="30"/>
            </a:xfrm>
            <a:custGeom>
              <a:avLst/>
              <a:gdLst>
                <a:gd name="T0" fmla="*/ 0 w 1023"/>
                <a:gd name="T1" fmla="*/ 0 h 270"/>
                <a:gd name="T2" fmla="*/ 0 w 1023"/>
                <a:gd name="T3" fmla="*/ 0 h 270"/>
                <a:gd name="T4" fmla="*/ 0 w 1023"/>
                <a:gd name="T5" fmla="*/ 0 h 270"/>
                <a:gd name="T6" fmla="*/ 0 w 1023"/>
                <a:gd name="T7" fmla="*/ 0 h 270"/>
                <a:gd name="T8" fmla="*/ 0 w 1023"/>
                <a:gd name="T9" fmla="*/ 0 h 270"/>
                <a:gd name="T10" fmla="*/ 0 60000 65536"/>
                <a:gd name="T11" fmla="*/ 0 60000 65536"/>
                <a:gd name="T12" fmla="*/ 0 60000 65536"/>
                <a:gd name="T13" fmla="*/ 0 60000 65536"/>
                <a:gd name="T14" fmla="*/ 0 60000 65536"/>
                <a:gd name="T15" fmla="*/ 0 w 1023"/>
                <a:gd name="T16" fmla="*/ 0 h 270"/>
                <a:gd name="T17" fmla="*/ 1023 w 1023"/>
                <a:gd name="T18" fmla="*/ 270 h 270"/>
              </a:gdLst>
              <a:ahLst/>
              <a:cxnLst>
                <a:cxn ang="T10">
                  <a:pos x="T0" y="T1"/>
                </a:cxn>
                <a:cxn ang="T11">
                  <a:pos x="T2" y="T3"/>
                </a:cxn>
                <a:cxn ang="T12">
                  <a:pos x="T4" y="T5"/>
                </a:cxn>
                <a:cxn ang="T13">
                  <a:pos x="T6" y="T7"/>
                </a:cxn>
                <a:cxn ang="T14">
                  <a:pos x="T8" y="T9"/>
                </a:cxn>
              </a:cxnLst>
              <a:rect l="T15" t="T16" r="T17" b="T18"/>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96" name="Freeform 845"/>
            <p:cNvSpPr>
              <a:spLocks/>
            </p:cNvSpPr>
            <p:nvPr/>
          </p:nvSpPr>
          <p:spPr bwMode="auto">
            <a:xfrm>
              <a:off x="3929" y="3394"/>
              <a:ext cx="114" cy="33"/>
            </a:xfrm>
            <a:custGeom>
              <a:avLst/>
              <a:gdLst>
                <a:gd name="T0" fmla="*/ 0 w 1028"/>
                <a:gd name="T1" fmla="*/ 0 h 299"/>
                <a:gd name="T2" fmla="*/ 0 w 1028"/>
                <a:gd name="T3" fmla="*/ 0 h 299"/>
                <a:gd name="T4" fmla="*/ 0 w 1028"/>
                <a:gd name="T5" fmla="*/ 0 h 299"/>
                <a:gd name="T6" fmla="*/ 0 w 1028"/>
                <a:gd name="T7" fmla="*/ 0 h 299"/>
                <a:gd name="T8" fmla="*/ 0 w 1028"/>
                <a:gd name="T9" fmla="*/ 0 h 299"/>
                <a:gd name="T10" fmla="*/ 0 60000 65536"/>
                <a:gd name="T11" fmla="*/ 0 60000 65536"/>
                <a:gd name="T12" fmla="*/ 0 60000 65536"/>
                <a:gd name="T13" fmla="*/ 0 60000 65536"/>
                <a:gd name="T14" fmla="*/ 0 60000 65536"/>
                <a:gd name="T15" fmla="*/ 0 w 1028"/>
                <a:gd name="T16" fmla="*/ 0 h 299"/>
                <a:gd name="T17" fmla="*/ 1028 w 1028"/>
                <a:gd name="T18" fmla="*/ 299 h 299"/>
              </a:gdLst>
              <a:ahLst/>
              <a:cxnLst>
                <a:cxn ang="T10">
                  <a:pos x="T0" y="T1"/>
                </a:cxn>
                <a:cxn ang="T11">
                  <a:pos x="T2" y="T3"/>
                </a:cxn>
                <a:cxn ang="T12">
                  <a:pos x="T4" y="T5"/>
                </a:cxn>
                <a:cxn ang="T13">
                  <a:pos x="T6" y="T7"/>
                </a:cxn>
                <a:cxn ang="T14">
                  <a:pos x="T8" y="T9"/>
                </a:cxn>
              </a:cxnLst>
              <a:rect l="T15" t="T16" r="T17" b="T18"/>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7789" name="Group 846"/>
          <p:cNvGrpSpPr>
            <a:grpSpLocks/>
          </p:cNvGrpSpPr>
          <p:nvPr/>
        </p:nvGrpSpPr>
        <p:grpSpPr bwMode="auto">
          <a:xfrm>
            <a:off x="5395913" y="3130550"/>
            <a:ext cx="304800" cy="363538"/>
            <a:chOff x="4475" y="3342"/>
            <a:chExt cx="172" cy="215"/>
          </a:xfrm>
        </p:grpSpPr>
        <p:sp>
          <p:nvSpPr>
            <p:cNvPr id="27827" name="AutoShape 847"/>
            <p:cNvSpPr>
              <a:spLocks noChangeAspect="1" noChangeArrowheads="1" noTextEdit="1"/>
            </p:cNvSpPr>
            <p:nvPr/>
          </p:nvSpPr>
          <p:spPr bwMode="auto">
            <a:xfrm>
              <a:off x="4500" y="3398"/>
              <a:ext cx="147"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828" name="Freeform 848"/>
            <p:cNvSpPr>
              <a:spLocks/>
            </p:cNvSpPr>
            <p:nvPr/>
          </p:nvSpPr>
          <p:spPr bwMode="auto">
            <a:xfrm>
              <a:off x="4501" y="3398"/>
              <a:ext cx="146" cy="159"/>
            </a:xfrm>
            <a:custGeom>
              <a:avLst/>
              <a:gdLst>
                <a:gd name="T0" fmla="*/ 0 w 1894"/>
                <a:gd name="T1" fmla="*/ 0 h 1904"/>
                <a:gd name="T2" fmla="*/ 0 w 1894"/>
                <a:gd name="T3" fmla="*/ 0 h 1904"/>
                <a:gd name="T4" fmla="*/ 0 w 1894"/>
                <a:gd name="T5" fmla="*/ 0 h 1904"/>
                <a:gd name="T6" fmla="*/ 0 w 1894"/>
                <a:gd name="T7" fmla="*/ 0 h 1904"/>
                <a:gd name="T8" fmla="*/ 0 w 1894"/>
                <a:gd name="T9" fmla="*/ 0 h 1904"/>
                <a:gd name="T10" fmla="*/ 0 w 1894"/>
                <a:gd name="T11" fmla="*/ 0 h 1904"/>
                <a:gd name="T12" fmla="*/ 0 w 1894"/>
                <a:gd name="T13" fmla="*/ 0 h 1904"/>
                <a:gd name="T14" fmla="*/ 0 w 1894"/>
                <a:gd name="T15" fmla="*/ 0 h 1904"/>
                <a:gd name="T16" fmla="*/ 0 w 1894"/>
                <a:gd name="T17" fmla="*/ 0 h 1904"/>
                <a:gd name="T18" fmla="*/ 0 w 1894"/>
                <a:gd name="T19" fmla="*/ 0 h 1904"/>
                <a:gd name="T20" fmla="*/ 0 w 1894"/>
                <a:gd name="T21" fmla="*/ 0 h 1904"/>
                <a:gd name="T22" fmla="*/ 0 w 1894"/>
                <a:gd name="T23" fmla="*/ 0 h 1904"/>
                <a:gd name="T24" fmla="*/ 0 w 1894"/>
                <a:gd name="T25" fmla="*/ 0 h 1904"/>
                <a:gd name="T26" fmla="*/ 0 w 1894"/>
                <a:gd name="T27" fmla="*/ 0 h 1904"/>
                <a:gd name="T28" fmla="*/ 0 w 1894"/>
                <a:gd name="T29" fmla="*/ 0 h 1904"/>
                <a:gd name="T30" fmla="*/ 0 w 1894"/>
                <a:gd name="T31" fmla="*/ 0 h 1904"/>
                <a:gd name="T32" fmla="*/ 0 w 1894"/>
                <a:gd name="T33" fmla="*/ 0 h 1904"/>
                <a:gd name="T34" fmla="*/ 0 w 1894"/>
                <a:gd name="T35" fmla="*/ 0 h 1904"/>
                <a:gd name="T36" fmla="*/ 0 w 1894"/>
                <a:gd name="T37" fmla="*/ 0 h 1904"/>
                <a:gd name="T38" fmla="*/ 0 w 1894"/>
                <a:gd name="T39" fmla="*/ 0 h 1904"/>
                <a:gd name="T40" fmla="*/ 0 w 1894"/>
                <a:gd name="T41" fmla="*/ 0 h 1904"/>
                <a:gd name="T42" fmla="*/ 0 w 1894"/>
                <a:gd name="T43" fmla="*/ 0 h 1904"/>
                <a:gd name="T44" fmla="*/ 0 w 1894"/>
                <a:gd name="T45" fmla="*/ 0 h 1904"/>
                <a:gd name="T46" fmla="*/ 0 w 1894"/>
                <a:gd name="T47" fmla="*/ 0 h 1904"/>
                <a:gd name="T48" fmla="*/ 0 w 1894"/>
                <a:gd name="T49" fmla="*/ 0 h 1904"/>
                <a:gd name="T50" fmla="*/ 0 w 1894"/>
                <a:gd name="T51" fmla="*/ 0 h 1904"/>
                <a:gd name="T52" fmla="*/ 0 w 1894"/>
                <a:gd name="T53" fmla="*/ 0 h 1904"/>
                <a:gd name="T54" fmla="*/ 0 w 1894"/>
                <a:gd name="T55" fmla="*/ 0 h 1904"/>
                <a:gd name="T56" fmla="*/ 0 w 1894"/>
                <a:gd name="T57" fmla="*/ 0 h 1904"/>
                <a:gd name="T58" fmla="*/ 0 w 1894"/>
                <a:gd name="T59" fmla="*/ 0 h 1904"/>
                <a:gd name="T60" fmla="*/ 0 w 1894"/>
                <a:gd name="T61" fmla="*/ 0 h 1904"/>
                <a:gd name="T62" fmla="*/ 0 w 1894"/>
                <a:gd name="T63" fmla="*/ 0 h 1904"/>
                <a:gd name="T64" fmla="*/ 0 w 1894"/>
                <a:gd name="T65" fmla="*/ 0 h 1904"/>
                <a:gd name="T66" fmla="*/ 0 w 1894"/>
                <a:gd name="T67" fmla="*/ 0 h 1904"/>
                <a:gd name="T68" fmla="*/ 0 w 1894"/>
                <a:gd name="T69" fmla="*/ 0 h 1904"/>
                <a:gd name="T70" fmla="*/ 0 w 1894"/>
                <a:gd name="T71" fmla="*/ 0 h 1904"/>
                <a:gd name="T72" fmla="*/ 0 w 1894"/>
                <a:gd name="T73" fmla="*/ 0 h 1904"/>
                <a:gd name="T74" fmla="*/ 0 w 1894"/>
                <a:gd name="T75" fmla="*/ 0 h 1904"/>
                <a:gd name="T76" fmla="*/ 0 w 1894"/>
                <a:gd name="T77" fmla="*/ 0 h 1904"/>
                <a:gd name="T78" fmla="*/ 0 w 1894"/>
                <a:gd name="T79" fmla="*/ 0 h 1904"/>
                <a:gd name="T80" fmla="*/ 0 w 1894"/>
                <a:gd name="T81" fmla="*/ 0 h 1904"/>
                <a:gd name="T82" fmla="*/ 0 w 1894"/>
                <a:gd name="T83" fmla="*/ 0 h 1904"/>
                <a:gd name="T84" fmla="*/ 0 w 1894"/>
                <a:gd name="T85" fmla="*/ 0 h 1904"/>
                <a:gd name="T86" fmla="*/ 0 w 1894"/>
                <a:gd name="T87" fmla="*/ 0 h 1904"/>
                <a:gd name="T88" fmla="*/ 0 w 1894"/>
                <a:gd name="T89" fmla="*/ 0 h 1904"/>
                <a:gd name="T90" fmla="*/ 0 w 1894"/>
                <a:gd name="T91" fmla="*/ 0 h 1904"/>
                <a:gd name="T92" fmla="*/ 0 w 1894"/>
                <a:gd name="T93" fmla="*/ 0 h 19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94"/>
                <a:gd name="T142" fmla="*/ 0 h 1904"/>
                <a:gd name="T143" fmla="*/ 1894 w 1894"/>
                <a:gd name="T144" fmla="*/ 1904 h 19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a:p>
          </p:txBody>
        </p:sp>
        <p:sp>
          <p:nvSpPr>
            <p:cNvPr id="27829" name="Freeform 849"/>
            <p:cNvSpPr>
              <a:spLocks/>
            </p:cNvSpPr>
            <p:nvPr/>
          </p:nvSpPr>
          <p:spPr bwMode="auto">
            <a:xfrm>
              <a:off x="4519" y="3499"/>
              <a:ext cx="85" cy="27"/>
            </a:xfrm>
            <a:custGeom>
              <a:avLst/>
              <a:gdLst>
                <a:gd name="T0" fmla="*/ 0 w 1106"/>
                <a:gd name="T1" fmla="*/ 0 h 331"/>
                <a:gd name="T2" fmla="*/ 0 w 1106"/>
                <a:gd name="T3" fmla="*/ 0 h 331"/>
                <a:gd name="T4" fmla="*/ 0 w 1106"/>
                <a:gd name="T5" fmla="*/ 0 h 331"/>
                <a:gd name="T6" fmla="*/ 0 w 1106"/>
                <a:gd name="T7" fmla="*/ 0 h 331"/>
                <a:gd name="T8" fmla="*/ 0 w 1106"/>
                <a:gd name="T9" fmla="*/ 0 h 331"/>
                <a:gd name="T10" fmla="*/ 0 60000 65536"/>
                <a:gd name="T11" fmla="*/ 0 60000 65536"/>
                <a:gd name="T12" fmla="*/ 0 60000 65536"/>
                <a:gd name="T13" fmla="*/ 0 60000 65536"/>
                <a:gd name="T14" fmla="*/ 0 60000 65536"/>
                <a:gd name="T15" fmla="*/ 0 w 1106"/>
                <a:gd name="T16" fmla="*/ 0 h 331"/>
                <a:gd name="T17" fmla="*/ 1106 w 1106"/>
                <a:gd name="T18" fmla="*/ 331 h 331"/>
              </a:gdLst>
              <a:ahLst/>
              <a:cxnLst>
                <a:cxn ang="T10">
                  <a:pos x="T0" y="T1"/>
                </a:cxn>
                <a:cxn ang="T11">
                  <a:pos x="T2" y="T3"/>
                </a:cxn>
                <a:cxn ang="T12">
                  <a:pos x="T4" y="T5"/>
                </a:cxn>
                <a:cxn ang="T13">
                  <a:pos x="T6" y="T7"/>
                </a:cxn>
                <a:cxn ang="T14">
                  <a:pos x="T8" y="T9"/>
                </a:cxn>
              </a:cxnLst>
              <a:rect l="T15" t="T16" r="T17" b="T18"/>
              <a:pathLst>
                <a:path w="1106" h="331">
                  <a:moveTo>
                    <a:pt x="40" y="0"/>
                  </a:moveTo>
                  <a:lnTo>
                    <a:pt x="1106" y="277"/>
                  </a:lnTo>
                  <a:lnTo>
                    <a:pt x="1071" y="331"/>
                  </a:lnTo>
                  <a:lnTo>
                    <a:pt x="0" y="36"/>
                  </a:lnTo>
                  <a:lnTo>
                    <a:pt x="4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30" name="Freeform 850"/>
            <p:cNvSpPr>
              <a:spLocks/>
            </p:cNvSpPr>
            <p:nvPr/>
          </p:nvSpPr>
          <p:spPr bwMode="auto">
            <a:xfrm>
              <a:off x="4505" y="3511"/>
              <a:ext cx="99" cy="42"/>
            </a:xfrm>
            <a:custGeom>
              <a:avLst/>
              <a:gdLst>
                <a:gd name="T0" fmla="*/ 0 w 1285"/>
                <a:gd name="T1" fmla="*/ 0 h 505"/>
                <a:gd name="T2" fmla="*/ 0 w 1285"/>
                <a:gd name="T3" fmla="*/ 0 h 505"/>
                <a:gd name="T4" fmla="*/ 0 w 1285"/>
                <a:gd name="T5" fmla="*/ 0 h 505"/>
                <a:gd name="T6" fmla="*/ 0 w 1285"/>
                <a:gd name="T7" fmla="*/ 0 h 505"/>
                <a:gd name="T8" fmla="*/ 0 w 1285"/>
                <a:gd name="T9" fmla="*/ 0 h 505"/>
                <a:gd name="T10" fmla="*/ 0 w 1285"/>
                <a:gd name="T11" fmla="*/ 0 h 505"/>
                <a:gd name="T12" fmla="*/ 0 w 1285"/>
                <a:gd name="T13" fmla="*/ 0 h 505"/>
                <a:gd name="T14" fmla="*/ 0 w 1285"/>
                <a:gd name="T15" fmla="*/ 0 h 505"/>
                <a:gd name="T16" fmla="*/ 0 w 1285"/>
                <a:gd name="T17" fmla="*/ 0 h 505"/>
                <a:gd name="T18" fmla="*/ 0 w 1285"/>
                <a:gd name="T19" fmla="*/ 0 h 505"/>
                <a:gd name="T20" fmla="*/ 0 w 1285"/>
                <a:gd name="T21" fmla="*/ 0 h 505"/>
                <a:gd name="T22" fmla="*/ 0 w 1285"/>
                <a:gd name="T23" fmla="*/ 0 h 505"/>
                <a:gd name="T24" fmla="*/ 0 w 1285"/>
                <a:gd name="T25" fmla="*/ 0 h 505"/>
                <a:gd name="T26" fmla="*/ 0 w 1285"/>
                <a:gd name="T27" fmla="*/ 0 h 505"/>
                <a:gd name="T28" fmla="*/ 0 w 1285"/>
                <a:gd name="T29" fmla="*/ 0 h 505"/>
                <a:gd name="T30" fmla="*/ 0 w 1285"/>
                <a:gd name="T31" fmla="*/ 0 h 505"/>
                <a:gd name="T32" fmla="*/ 0 w 1285"/>
                <a:gd name="T33" fmla="*/ 0 h 505"/>
                <a:gd name="T34" fmla="*/ 0 w 1285"/>
                <a:gd name="T35" fmla="*/ 0 h 505"/>
                <a:gd name="T36" fmla="*/ 0 w 1285"/>
                <a:gd name="T37" fmla="*/ 0 h 505"/>
                <a:gd name="T38" fmla="*/ 0 w 1285"/>
                <a:gd name="T39" fmla="*/ 0 h 505"/>
                <a:gd name="T40" fmla="*/ 0 w 1285"/>
                <a:gd name="T41" fmla="*/ 0 h 505"/>
                <a:gd name="T42" fmla="*/ 0 w 1285"/>
                <a:gd name="T43" fmla="*/ 0 h 505"/>
                <a:gd name="T44" fmla="*/ 0 w 1285"/>
                <a:gd name="T45" fmla="*/ 0 h 505"/>
                <a:gd name="T46" fmla="*/ 0 w 1285"/>
                <a:gd name="T47" fmla="*/ 0 h 505"/>
                <a:gd name="T48" fmla="*/ 0 w 1285"/>
                <a:gd name="T49" fmla="*/ 0 h 505"/>
                <a:gd name="T50" fmla="*/ 0 w 1285"/>
                <a:gd name="T51" fmla="*/ 0 h 505"/>
                <a:gd name="T52" fmla="*/ 0 w 1285"/>
                <a:gd name="T53" fmla="*/ 0 h 505"/>
                <a:gd name="T54" fmla="*/ 0 w 1285"/>
                <a:gd name="T55" fmla="*/ 0 h 505"/>
                <a:gd name="T56" fmla="*/ 0 w 1285"/>
                <a:gd name="T57" fmla="*/ 0 h 505"/>
                <a:gd name="T58" fmla="*/ 0 w 1285"/>
                <a:gd name="T59" fmla="*/ 0 h 505"/>
                <a:gd name="T60" fmla="*/ 0 w 1285"/>
                <a:gd name="T61" fmla="*/ 0 h 505"/>
                <a:gd name="T62" fmla="*/ 0 w 1285"/>
                <a:gd name="T63" fmla="*/ 0 h 505"/>
                <a:gd name="T64" fmla="*/ 0 w 1285"/>
                <a:gd name="T65" fmla="*/ 0 h 505"/>
                <a:gd name="T66" fmla="*/ 0 w 1285"/>
                <a:gd name="T67" fmla="*/ 0 h 505"/>
                <a:gd name="T68" fmla="*/ 0 w 1285"/>
                <a:gd name="T69" fmla="*/ 0 h 505"/>
                <a:gd name="T70" fmla="*/ 0 w 1285"/>
                <a:gd name="T71" fmla="*/ 0 h 505"/>
                <a:gd name="T72" fmla="*/ 0 w 1285"/>
                <a:gd name="T73" fmla="*/ 0 h 505"/>
                <a:gd name="T74" fmla="*/ 0 w 1285"/>
                <a:gd name="T75" fmla="*/ 0 h 505"/>
                <a:gd name="T76" fmla="*/ 0 w 1285"/>
                <a:gd name="T77" fmla="*/ 0 h 505"/>
                <a:gd name="T78" fmla="*/ 0 w 1285"/>
                <a:gd name="T79" fmla="*/ 0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5"/>
                <a:gd name="T121" fmla="*/ 0 h 505"/>
                <a:gd name="T122" fmla="*/ 1285 w 128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31" name="AutoShape 851"/>
            <p:cNvSpPr>
              <a:spLocks noChangeAspect="1" noChangeArrowheads="1" noTextEdit="1"/>
            </p:cNvSpPr>
            <p:nvPr/>
          </p:nvSpPr>
          <p:spPr bwMode="auto">
            <a:xfrm>
              <a:off x="4475" y="3342"/>
              <a:ext cx="160"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832" name="Freeform 852"/>
            <p:cNvSpPr>
              <a:spLocks/>
            </p:cNvSpPr>
            <p:nvPr/>
          </p:nvSpPr>
          <p:spPr bwMode="auto">
            <a:xfrm>
              <a:off x="4508" y="3354"/>
              <a:ext cx="23" cy="31"/>
            </a:xfrm>
            <a:custGeom>
              <a:avLst/>
              <a:gdLst>
                <a:gd name="T0" fmla="*/ 0 w 179"/>
                <a:gd name="T1" fmla="*/ 0 h 216"/>
                <a:gd name="T2" fmla="*/ 0 w 179"/>
                <a:gd name="T3" fmla="*/ 0 h 216"/>
                <a:gd name="T4" fmla="*/ 0 w 179"/>
                <a:gd name="T5" fmla="*/ 0 h 216"/>
                <a:gd name="T6" fmla="*/ 0 w 179"/>
                <a:gd name="T7" fmla="*/ 0 h 216"/>
                <a:gd name="T8" fmla="*/ 0 w 179"/>
                <a:gd name="T9" fmla="*/ 0 h 216"/>
                <a:gd name="T10" fmla="*/ 0 w 179"/>
                <a:gd name="T11" fmla="*/ 0 h 216"/>
                <a:gd name="T12" fmla="*/ 0 w 179"/>
                <a:gd name="T13" fmla="*/ 0 h 216"/>
                <a:gd name="T14" fmla="*/ 0 w 179"/>
                <a:gd name="T15" fmla="*/ 0 h 216"/>
                <a:gd name="T16" fmla="*/ 0 w 179"/>
                <a:gd name="T17" fmla="*/ 0 h 216"/>
                <a:gd name="T18" fmla="*/ 0 w 179"/>
                <a:gd name="T19" fmla="*/ 0 h 216"/>
                <a:gd name="T20" fmla="*/ 0 w 179"/>
                <a:gd name="T21" fmla="*/ 0 h 216"/>
                <a:gd name="T22" fmla="*/ 0 w 179"/>
                <a:gd name="T23" fmla="*/ 0 h 216"/>
                <a:gd name="T24" fmla="*/ 0 w 179"/>
                <a:gd name="T25" fmla="*/ 0 h 216"/>
                <a:gd name="T26" fmla="*/ 0 w 179"/>
                <a:gd name="T27" fmla="*/ 0 h 216"/>
                <a:gd name="T28" fmla="*/ 0 w 179"/>
                <a:gd name="T29" fmla="*/ 0 h 216"/>
                <a:gd name="T30" fmla="*/ 0 w 179"/>
                <a:gd name="T31" fmla="*/ 0 h 216"/>
                <a:gd name="T32" fmla="*/ 0 w 179"/>
                <a:gd name="T33" fmla="*/ 0 h 216"/>
                <a:gd name="T34" fmla="*/ 0 w 179"/>
                <a:gd name="T35" fmla="*/ 0 h 216"/>
                <a:gd name="T36" fmla="*/ 0 w 179"/>
                <a:gd name="T37" fmla="*/ 0 h 216"/>
                <a:gd name="T38" fmla="*/ 0 w 179"/>
                <a:gd name="T39" fmla="*/ 0 h 216"/>
                <a:gd name="T40" fmla="*/ 0 w 179"/>
                <a:gd name="T41" fmla="*/ 0 h 216"/>
                <a:gd name="T42" fmla="*/ 0 w 179"/>
                <a:gd name="T43" fmla="*/ 0 h 216"/>
                <a:gd name="T44" fmla="*/ 0 w 179"/>
                <a:gd name="T45" fmla="*/ 0 h 216"/>
                <a:gd name="T46" fmla="*/ 0 w 179"/>
                <a:gd name="T47" fmla="*/ 0 h 216"/>
                <a:gd name="T48" fmla="*/ 0 w 179"/>
                <a:gd name="T49" fmla="*/ 0 h 216"/>
                <a:gd name="T50" fmla="*/ 0 w 179"/>
                <a:gd name="T51" fmla="*/ 0 h 216"/>
                <a:gd name="T52" fmla="*/ 0 w 179"/>
                <a:gd name="T53" fmla="*/ 0 h 216"/>
                <a:gd name="T54" fmla="*/ 0 w 179"/>
                <a:gd name="T55" fmla="*/ 0 h 216"/>
                <a:gd name="T56" fmla="*/ 0 w 179"/>
                <a:gd name="T57" fmla="*/ 0 h 216"/>
                <a:gd name="T58" fmla="*/ 0 w 179"/>
                <a:gd name="T59" fmla="*/ 0 h 216"/>
                <a:gd name="T60" fmla="*/ 0 w 179"/>
                <a:gd name="T61" fmla="*/ 0 h 216"/>
                <a:gd name="T62" fmla="*/ 0 w 179"/>
                <a:gd name="T63" fmla="*/ 0 h 216"/>
                <a:gd name="T64" fmla="*/ 0 w 179"/>
                <a:gd name="T65" fmla="*/ 0 h 216"/>
                <a:gd name="T66" fmla="*/ 0 w 179"/>
                <a:gd name="T67" fmla="*/ 0 h 216"/>
                <a:gd name="T68" fmla="*/ 0 w 179"/>
                <a:gd name="T69" fmla="*/ 0 h 216"/>
                <a:gd name="T70" fmla="*/ 0 w 179"/>
                <a:gd name="T71" fmla="*/ 0 h 216"/>
                <a:gd name="T72" fmla="*/ 0 w 179"/>
                <a:gd name="T73" fmla="*/ 0 h 216"/>
                <a:gd name="T74" fmla="*/ 0 w 179"/>
                <a:gd name="T75" fmla="*/ 0 h 216"/>
                <a:gd name="T76" fmla="*/ 0 w 179"/>
                <a:gd name="T77" fmla="*/ 0 h 216"/>
                <a:gd name="T78" fmla="*/ 0 w 179"/>
                <a:gd name="T79" fmla="*/ 0 h 216"/>
                <a:gd name="T80" fmla="*/ 0 w 179"/>
                <a:gd name="T81" fmla="*/ 0 h 216"/>
                <a:gd name="T82" fmla="*/ 0 w 179"/>
                <a:gd name="T83" fmla="*/ 0 h 216"/>
                <a:gd name="T84" fmla="*/ 0 w 179"/>
                <a:gd name="T85" fmla="*/ 0 h 216"/>
                <a:gd name="T86" fmla="*/ 0 w 179"/>
                <a:gd name="T87" fmla="*/ 0 h 216"/>
                <a:gd name="T88" fmla="*/ 0 w 179"/>
                <a:gd name="T89" fmla="*/ 0 h 216"/>
                <a:gd name="T90" fmla="*/ 0 w 179"/>
                <a:gd name="T91" fmla="*/ 0 h 216"/>
                <a:gd name="T92" fmla="*/ 0 w 179"/>
                <a:gd name="T93" fmla="*/ 0 h 216"/>
                <a:gd name="T94" fmla="*/ 0 w 179"/>
                <a:gd name="T95" fmla="*/ 0 h 216"/>
                <a:gd name="T96" fmla="*/ 0 w 179"/>
                <a:gd name="T97" fmla="*/ 0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
                <a:gd name="T148" fmla="*/ 0 h 216"/>
                <a:gd name="T149" fmla="*/ 179 w 179"/>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chemeClr val="bg2"/>
              </a:solidFill>
              <a:round/>
              <a:headEnd/>
              <a:tailEnd/>
            </a:ln>
          </p:spPr>
          <p:txBody>
            <a:bodyPr/>
            <a:lstStyle/>
            <a:p>
              <a:endParaRPr lang="en-US"/>
            </a:p>
          </p:txBody>
        </p:sp>
        <p:sp>
          <p:nvSpPr>
            <p:cNvPr id="27833" name="Freeform 853"/>
            <p:cNvSpPr>
              <a:spLocks/>
            </p:cNvSpPr>
            <p:nvPr/>
          </p:nvSpPr>
          <p:spPr bwMode="auto">
            <a:xfrm>
              <a:off x="4547" y="3353"/>
              <a:ext cx="14" cy="24"/>
            </a:xfrm>
            <a:custGeom>
              <a:avLst/>
              <a:gdLst>
                <a:gd name="T0" fmla="*/ 0 w 114"/>
                <a:gd name="T1" fmla="*/ 0 h 168"/>
                <a:gd name="T2" fmla="*/ 0 w 114"/>
                <a:gd name="T3" fmla="*/ 0 h 168"/>
                <a:gd name="T4" fmla="*/ 0 w 114"/>
                <a:gd name="T5" fmla="*/ 0 h 168"/>
                <a:gd name="T6" fmla="*/ 0 w 114"/>
                <a:gd name="T7" fmla="*/ 0 h 168"/>
                <a:gd name="T8" fmla="*/ 0 w 114"/>
                <a:gd name="T9" fmla="*/ 0 h 168"/>
                <a:gd name="T10" fmla="*/ 0 w 114"/>
                <a:gd name="T11" fmla="*/ 0 h 168"/>
                <a:gd name="T12" fmla="*/ 0 w 114"/>
                <a:gd name="T13" fmla="*/ 0 h 168"/>
                <a:gd name="T14" fmla="*/ 0 w 114"/>
                <a:gd name="T15" fmla="*/ 0 h 168"/>
                <a:gd name="T16" fmla="*/ 0 w 114"/>
                <a:gd name="T17" fmla="*/ 0 h 168"/>
                <a:gd name="T18" fmla="*/ 0 w 114"/>
                <a:gd name="T19" fmla="*/ 0 h 168"/>
                <a:gd name="T20" fmla="*/ 0 w 114"/>
                <a:gd name="T21" fmla="*/ 0 h 168"/>
                <a:gd name="T22" fmla="*/ 0 w 114"/>
                <a:gd name="T23" fmla="*/ 0 h 168"/>
                <a:gd name="T24" fmla="*/ 0 w 114"/>
                <a:gd name="T25" fmla="*/ 0 h 168"/>
                <a:gd name="T26" fmla="*/ 0 w 114"/>
                <a:gd name="T27" fmla="*/ 0 h 168"/>
                <a:gd name="T28" fmla="*/ 0 w 114"/>
                <a:gd name="T29" fmla="*/ 0 h 168"/>
                <a:gd name="T30" fmla="*/ 0 w 114"/>
                <a:gd name="T31" fmla="*/ 0 h 168"/>
                <a:gd name="T32" fmla="*/ 0 w 114"/>
                <a:gd name="T33" fmla="*/ 0 h 168"/>
                <a:gd name="T34" fmla="*/ 0 w 114"/>
                <a:gd name="T35" fmla="*/ 0 h 168"/>
                <a:gd name="T36" fmla="*/ 0 w 114"/>
                <a:gd name="T37" fmla="*/ 0 h 168"/>
                <a:gd name="T38" fmla="*/ 0 w 114"/>
                <a:gd name="T39" fmla="*/ 0 h 168"/>
                <a:gd name="T40" fmla="*/ 0 w 114"/>
                <a:gd name="T41" fmla="*/ 0 h 168"/>
                <a:gd name="T42" fmla="*/ 0 w 114"/>
                <a:gd name="T43" fmla="*/ 0 h 168"/>
                <a:gd name="T44" fmla="*/ 0 w 114"/>
                <a:gd name="T45" fmla="*/ 0 h 168"/>
                <a:gd name="T46" fmla="*/ 0 w 114"/>
                <a:gd name="T47" fmla="*/ 0 h 168"/>
                <a:gd name="T48" fmla="*/ 0 w 114"/>
                <a:gd name="T49" fmla="*/ 0 h 168"/>
                <a:gd name="T50" fmla="*/ 0 w 114"/>
                <a:gd name="T51" fmla="*/ 0 h 168"/>
                <a:gd name="T52" fmla="*/ 0 w 114"/>
                <a:gd name="T53" fmla="*/ 0 h 168"/>
                <a:gd name="T54" fmla="*/ 0 w 114"/>
                <a:gd name="T55" fmla="*/ 0 h 168"/>
                <a:gd name="T56" fmla="*/ 0 w 114"/>
                <a:gd name="T57" fmla="*/ 0 h 168"/>
                <a:gd name="T58" fmla="*/ 0 w 114"/>
                <a:gd name="T59" fmla="*/ 0 h 168"/>
                <a:gd name="T60" fmla="*/ 0 w 114"/>
                <a:gd name="T61" fmla="*/ 0 h 168"/>
                <a:gd name="T62" fmla="*/ 0 w 114"/>
                <a:gd name="T63" fmla="*/ 0 h 168"/>
                <a:gd name="T64" fmla="*/ 0 w 114"/>
                <a:gd name="T65" fmla="*/ 0 h 168"/>
                <a:gd name="T66" fmla="*/ 0 w 114"/>
                <a:gd name="T67" fmla="*/ 0 h 168"/>
                <a:gd name="T68" fmla="*/ 0 w 114"/>
                <a:gd name="T69" fmla="*/ 0 h 168"/>
                <a:gd name="T70" fmla="*/ 0 w 114"/>
                <a:gd name="T71" fmla="*/ 0 h 168"/>
                <a:gd name="T72" fmla="*/ 0 w 114"/>
                <a:gd name="T73" fmla="*/ 0 h 168"/>
                <a:gd name="T74" fmla="*/ 0 w 114"/>
                <a:gd name="T75" fmla="*/ 0 h 168"/>
                <a:gd name="T76" fmla="*/ 0 w 114"/>
                <a:gd name="T77" fmla="*/ 0 h 168"/>
                <a:gd name="T78" fmla="*/ 0 w 114"/>
                <a:gd name="T79" fmla="*/ 0 h 168"/>
                <a:gd name="T80" fmla="*/ 0 w 114"/>
                <a:gd name="T81" fmla="*/ 0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168"/>
                <a:gd name="T125" fmla="*/ 114 w 114"/>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34" name="Freeform 854"/>
            <p:cNvSpPr>
              <a:spLocks/>
            </p:cNvSpPr>
            <p:nvPr/>
          </p:nvSpPr>
          <p:spPr bwMode="auto">
            <a:xfrm>
              <a:off x="4494" y="3348"/>
              <a:ext cx="37" cy="50"/>
            </a:xfrm>
            <a:custGeom>
              <a:avLst/>
              <a:gdLst>
                <a:gd name="T0" fmla="*/ 0 w 289"/>
                <a:gd name="T1" fmla="*/ 0 h 351"/>
                <a:gd name="T2" fmla="*/ 0 w 289"/>
                <a:gd name="T3" fmla="*/ 0 h 351"/>
                <a:gd name="T4" fmla="*/ 0 w 289"/>
                <a:gd name="T5" fmla="*/ 0 h 351"/>
                <a:gd name="T6" fmla="*/ 0 w 289"/>
                <a:gd name="T7" fmla="*/ 0 h 351"/>
                <a:gd name="T8" fmla="*/ 0 w 289"/>
                <a:gd name="T9" fmla="*/ 0 h 351"/>
                <a:gd name="T10" fmla="*/ 0 w 289"/>
                <a:gd name="T11" fmla="*/ 0 h 351"/>
                <a:gd name="T12" fmla="*/ 0 w 289"/>
                <a:gd name="T13" fmla="*/ 0 h 351"/>
                <a:gd name="T14" fmla="*/ 0 w 289"/>
                <a:gd name="T15" fmla="*/ 0 h 351"/>
                <a:gd name="T16" fmla="*/ 0 w 289"/>
                <a:gd name="T17" fmla="*/ 0 h 351"/>
                <a:gd name="T18" fmla="*/ 0 w 289"/>
                <a:gd name="T19" fmla="*/ 0 h 351"/>
                <a:gd name="T20" fmla="*/ 0 w 289"/>
                <a:gd name="T21" fmla="*/ 0 h 351"/>
                <a:gd name="T22" fmla="*/ 0 w 289"/>
                <a:gd name="T23" fmla="*/ 0 h 351"/>
                <a:gd name="T24" fmla="*/ 0 w 289"/>
                <a:gd name="T25" fmla="*/ 0 h 351"/>
                <a:gd name="T26" fmla="*/ 0 w 289"/>
                <a:gd name="T27" fmla="*/ 0 h 351"/>
                <a:gd name="T28" fmla="*/ 0 w 289"/>
                <a:gd name="T29" fmla="*/ 0 h 351"/>
                <a:gd name="T30" fmla="*/ 0 w 289"/>
                <a:gd name="T31" fmla="*/ 0 h 351"/>
                <a:gd name="T32" fmla="*/ 0 w 289"/>
                <a:gd name="T33" fmla="*/ 0 h 351"/>
                <a:gd name="T34" fmla="*/ 0 w 289"/>
                <a:gd name="T35" fmla="*/ 0 h 351"/>
                <a:gd name="T36" fmla="*/ 0 w 289"/>
                <a:gd name="T37" fmla="*/ 0 h 351"/>
                <a:gd name="T38" fmla="*/ 0 w 289"/>
                <a:gd name="T39" fmla="*/ 0 h 351"/>
                <a:gd name="T40" fmla="*/ 0 w 289"/>
                <a:gd name="T41" fmla="*/ 0 h 351"/>
                <a:gd name="T42" fmla="*/ 0 w 289"/>
                <a:gd name="T43" fmla="*/ 0 h 351"/>
                <a:gd name="T44" fmla="*/ 0 w 289"/>
                <a:gd name="T45" fmla="*/ 0 h 351"/>
                <a:gd name="T46" fmla="*/ 0 w 289"/>
                <a:gd name="T47" fmla="*/ 0 h 351"/>
                <a:gd name="T48" fmla="*/ 0 w 289"/>
                <a:gd name="T49" fmla="*/ 0 h 351"/>
                <a:gd name="T50" fmla="*/ 0 w 289"/>
                <a:gd name="T51" fmla="*/ 0 h 351"/>
                <a:gd name="T52" fmla="*/ 0 w 289"/>
                <a:gd name="T53" fmla="*/ 0 h 351"/>
                <a:gd name="T54" fmla="*/ 0 w 289"/>
                <a:gd name="T55" fmla="*/ 0 h 351"/>
                <a:gd name="T56" fmla="*/ 0 w 289"/>
                <a:gd name="T57" fmla="*/ 0 h 351"/>
                <a:gd name="T58" fmla="*/ 0 w 289"/>
                <a:gd name="T59" fmla="*/ 0 h 351"/>
                <a:gd name="T60" fmla="*/ 0 w 289"/>
                <a:gd name="T61" fmla="*/ 0 h 351"/>
                <a:gd name="T62" fmla="*/ 0 w 289"/>
                <a:gd name="T63" fmla="*/ 0 h 351"/>
                <a:gd name="T64" fmla="*/ 0 w 289"/>
                <a:gd name="T65" fmla="*/ 0 h 351"/>
                <a:gd name="T66" fmla="*/ 0 w 289"/>
                <a:gd name="T67" fmla="*/ 0 h 351"/>
                <a:gd name="T68" fmla="*/ 0 w 289"/>
                <a:gd name="T69" fmla="*/ 0 h 351"/>
                <a:gd name="T70" fmla="*/ 0 w 289"/>
                <a:gd name="T71" fmla="*/ 0 h 351"/>
                <a:gd name="T72" fmla="*/ 0 w 289"/>
                <a:gd name="T73" fmla="*/ 0 h 351"/>
                <a:gd name="T74" fmla="*/ 0 w 289"/>
                <a:gd name="T75" fmla="*/ 0 h 351"/>
                <a:gd name="T76" fmla="*/ 0 w 289"/>
                <a:gd name="T77" fmla="*/ 0 h 351"/>
                <a:gd name="T78" fmla="*/ 0 w 289"/>
                <a:gd name="T79" fmla="*/ 0 h 351"/>
                <a:gd name="T80" fmla="*/ 0 w 289"/>
                <a:gd name="T81" fmla="*/ 0 h 351"/>
                <a:gd name="T82" fmla="*/ 0 w 289"/>
                <a:gd name="T83" fmla="*/ 0 h 351"/>
                <a:gd name="T84" fmla="*/ 0 w 289"/>
                <a:gd name="T85" fmla="*/ 0 h 351"/>
                <a:gd name="T86" fmla="*/ 0 w 289"/>
                <a:gd name="T87" fmla="*/ 0 h 3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1"/>
                <a:gd name="T134" fmla="*/ 289 w 289"/>
                <a:gd name="T135" fmla="*/ 351 h 3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35" name="Freeform 855"/>
            <p:cNvSpPr>
              <a:spLocks/>
            </p:cNvSpPr>
            <p:nvPr/>
          </p:nvSpPr>
          <p:spPr bwMode="auto">
            <a:xfrm>
              <a:off x="4545" y="3346"/>
              <a:ext cx="32" cy="34"/>
            </a:xfrm>
            <a:custGeom>
              <a:avLst/>
              <a:gdLst>
                <a:gd name="T0" fmla="*/ 0 w 254"/>
                <a:gd name="T1" fmla="*/ 0 h 234"/>
                <a:gd name="T2" fmla="*/ 0 w 254"/>
                <a:gd name="T3" fmla="*/ 0 h 234"/>
                <a:gd name="T4" fmla="*/ 0 w 254"/>
                <a:gd name="T5" fmla="*/ 0 h 234"/>
                <a:gd name="T6" fmla="*/ 0 w 254"/>
                <a:gd name="T7" fmla="*/ 0 h 234"/>
                <a:gd name="T8" fmla="*/ 0 w 254"/>
                <a:gd name="T9" fmla="*/ 0 h 234"/>
                <a:gd name="T10" fmla="*/ 0 w 254"/>
                <a:gd name="T11" fmla="*/ 0 h 234"/>
                <a:gd name="T12" fmla="*/ 0 w 254"/>
                <a:gd name="T13" fmla="*/ 0 h 234"/>
                <a:gd name="T14" fmla="*/ 0 w 254"/>
                <a:gd name="T15" fmla="*/ 0 h 234"/>
                <a:gd name="T16" fmla="*/ 0 w 254"/>
                <a:gd name="T17" fmla="*/ 0 h 234"/>
                <a:gd name="T18" fmla="*/ 0 w 254"/>
                <a:gd name="T19" fmla="*/ 0 h 234"/>
                <a:gd name="T20" fmla="*/ 0 w 254"/>
                <a:gd name="T21" fmla="*/ 0 h 234"/>
                <a:gd name="T22" fmla="*/ 0 w 254"/>
                <a:gd name="T23" fmla="*/ 0 h 234"/>
                <a:gd name="T24" fmla="*/ 0 w 254"/>
                <a:gd name="T25" fmla="*/ 0 h 234"/>
                <a:gd name="T26" fmla="*/ 0 w 254"/>
                <a:gd name="T27" fmla="*/ 0 h 234"/>
                <a:gd name="T28" fmla="*/ 0 w 254"/>
                <a:gd name="T29" fmla="*/ 0 h 234"/>
                <a:gd name="T30" fmla="*/ 0 w 254"/>
                <a:gd name="T31" fmla="*/ 0 h 234"/>
                <a:gd name="T32" fmla="*/ 0 w 254"/>
                <a:gd name="T33" fmla="*/ 0 h 234"/>
                <a:gd name="T34" fmla="*/ 0 w 254"/>
                <a:gd name="T35" fmla="*/ 0 h 234"/>
                <a:gd name="T36" fmla="*/ 0 w 254"/>
                <a:gd name="T37" fmla="*/ 0 h 234"/>
                <a:gd name="T38" fmla="*/ 0 w 254"/>
                <a:gd name="T39" fmla="*/ 0 h 234"/>
                <a:gd name="T40" fmla="*/ 0 w 254"/>
                <a:gd name="T41" fmla="*/ 0 h 234"/>
                <a:gd name="T42" fmla="*/ 0 w 254"/>
                <a:gd name="T43" fmla="*/ 0 h 234"/>
                <a:gd name="T44" fmla="*/ 0 w 254"/>
                <a:gd name="T45" fmla="*/ 0 h 234"/>
                <a:gd name="T46" fmla="*/ 0 w 254"/>
                <a:gd name="T47" fmla="*/ 0 h 234"/>
                <a:gd name="T48" fmla="*/ 0 w 254"/>
                <a:gd name="T49" fmla="*/ 0 h 234"/>
                <a:gd name="T50" fmla="*/ 0 w 254"/>
                <a:gd name="T51" fmla="*/ 0 h 234"/>
                <a:gd name="T52" fmla="*/ 0 w 254"/>
                <a:gd name="T53" fmla="*/ 0 h 234"/>
                <a:gd name="T54" fmla="*/ 0 w 254"/>
                <a:gd name="T55" fmla="*/ 0 h 234"/>
                <a:gd name="T56" fmla="*/ 0 w 254"/>
                <a:gd name="T57" fmla="*/ 0 h 234"/>
                <a:gd name="T58" fmla="*/ 0 w 254"/>
                <a:gd name="T59" fmla="*/ 0 h 234"/>
                <a:gd name="T60" fmla="*/ 0 w 254"/>
                <a:gd name="T61" fmla="*/ 0 h 234"/>
                <a:gd name="T62" fmla="*/ 0 w 254"/>
                <a:gd name="T63" fmla="*/ 0 h 234"/>
                <a:gd name="T64" fmla="*/ 0 w 254"/>
                <a:gd name="T65" fmla="*/ 0 h 234"/>
                <a:gd name="T66" fmla="*/ 0 w 254"/>
                <a:gd name="T67" fmla="*/ 0 h 234"/>
                <a:gd name="T68" fmla="*/ 0 w 254"/>
                <a:gd name="T69" fmla="*/ 0 h 234"/>
                <a:gd name="T70" fmla="*/ 0 w 254"/>
                <a:gd name="T71" fmla="*/ 0 h 234"/>
                <a:gd name="T72" fmla="*/ 0 w 254"/>
                <a:gd name="T73" fmla="*/ 0 h 234"/>
                <a:gd name="T74" fmla="*/ 0 w 254"/>
                <a:gd name="T75" fmla="*/ 0 h 234"/>
                <a:gd name="T76" fmla="*/ 0 w 254"/>
                <a:gd name="T77" fmla="*/ 0 h 234"/>
                <a:gd name="T78" fmla="*/ 0 w 254"/>
                <a:gd name="T79" fmla="*/ 0 h 234"/>
                <a:gd name="T80" fmla="*/ 0 w 254"/>
                <a:gd name="T81" fmla="*/ 0 h 234"/>
                <a:gd name="T82" fmla="*/ 0 w 254"/>
                <a:gd name="T83" fmla="*/ 0 h 234"/>
                <a:gd name="T84" fmla="*/ 0 w 254"/>
                <a:gd name="T85" fmla="*/ 0 h 234"/>
                <a:gd name="T86" fmla="*/ 0 w 254"/>
                <a:gd name="T87" fmla="*/ 0 h 234"/>
                <a:gd name="T88" fmla="*/ 0 w 254"/>
                <a:gd name="T89" fmla="*/ 0 h 234"/>
                <a:gd name="T90" fmla="*/ 0 w 254"/>
                <a:gd name="T91" fmla="*/ 0 h 234"/>
                <a:gd name="T92" fmla="*/ 0 w 254"/>
                <a:gd name="T93" fmla="*/ 0 h 234"/>
                <a:gd name="T94" fmla="*/ 0 w 254"/>
                <a:gd name="T95" fmla="*/ 0 h 234"/>
                <a:gd name="T96" fmla="*/ 0 w 254"/>
                <a:gd name="T97" fmla="*/ 0 h 234"/>
                <a:gd name="T98" fmla="*/ 0 w 254"/>
                <a:gd name="T99" fmla="*/ 0 h 234"/>
                <a:gd name="T100" fmla="*/ 0 w 254"/>
                <a:gd name="T101" fmla="*/ 0 h 234"/>
                <a:gd name="T102" fmla="*/ 0 w 254"/>
                <a:gd name="T103" fmla="*/ 0 h 234"/>
                <a:gd name="T104" fmla="*/ 0 w 254"/>
                <a:gd name="T105" fmla="*/ 0 h 234"/>
                <a:gd name="T106" fmla="*/ 0 w 254"/>
                <a:gd name="T107" fmla="*/ 0 h 234"/>
                <a:gd name="T108" fmla="*/ 0 w 254"/>
                <a:gd name="T109" fmla="*/ 0 h 234"/>
                <a:gd name="T110" fmla="*/ 0 w 254"/>
                <a:gd name="T111" fmla="*/ 0 h 234"/>
                <a:gd name="T112" fmla="*/ 0 w 254"/>
                <a:gd name="T113" fmla="*/ 0 h 234"/>
                <a:gd name="T114" fmla="*/ 0 w 254"/>
                <a:gd name="T115" fmla="*/ 0 h 234"/>
                <a:gd name="T116" fmla="*/ 0 w 254"/>
                <a:gd name="T117" fmla="*/ 0 h 234"/>
                <a:gd name="T118" fmla="*/ 0 w 254"/>
                <a:gd name="T119" fmla="*/ 0 h 234"/>
                <a:gd name="T120" fmla="*/ 0 w 254"/>
                <a:gd name="T121" fmla="*/ 0 h 2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
                <a:gd name="T184" fmla="*/ 0 h 234"/>
                <a:gd name="T185" fmla="*/ 254 w 254"/>
                <a:gd name="T186" fmla="*/ 234 h 2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36" name="Freeform 856"/>
            <p:cNvSpPr>
              <a:spLocks/>
            </p:cNvSpPr>
            <p:nvPr/>
          </p:nvSpPr>
          <p:spPr bwMode="auto">
            <a:xfrm>
              <a:off x="4481" y="3362"/>
              <a:ext cx="13" cy="31"/>
            </a:xfrm>
            <a:custGeom>
              <a:avLst/>
              <a:gdLst>
                <a:gd name="T0" fmla="*/ 0 w 103"/>
                <a:gd name="T1" fmla="*/ 0 h 221"/>
                <a:gd name="T2" fmla="*/ 0 w 103"/>
                <a:gd name="T3" fmla="*/ 0 h 221"/>
                <a:gd name="T4" fmla="*/ 0 w 103"/>
                <a:gd name="T5" fmla="*/ 0 h 221"/>
                <a:gd name="T6" fmla="*/ 0 w 103"/>
                <a:gd name="T7" fmla="*/ 0 h 221"/>
                <a:gd name="T8" fmla="*/ 0 w 103"/>
                <a:gd name="T9" fmla="*/ 0 h 221"/>
                <a:gd name="T10" fmla="*/ 0 w 103"/>
                <a:gd name="T11" fmla="*/ 0 h 221"/>
                <a:gd name="T12" fmla="*/ 0 w 103"/>
                <a:gd name="T13" fmla="*/ 0 h 221"/>
                <a:gd name="T14" fmla="*/ 0 w 103"/>
                <a:gd name="T15" fmla="*/ 0 h 221"/>
                <a:gd name="T16" fmla="*/ 0 w 103"/>
                <a:gd name="T17" fmla="*/ 0 h 221"/>
                <a:gd name="T18" fmla="*/ 0 w 103"/>
                <a:gd name="T19" fmla="*/ 0 h 221"/>
                <a:gd name="T20" fmla="*/ 0 w 103"/>
                <a:gd name="T21" fmla="*/ 0 h 221"/>
                <a:gd name="T22" fmla="*/ 0 w 103"/>
                <a:gd name="T23" fmla="*/ 0 h 221"/>
                <a:gd name="T24" fmla="*/ 0 w 103"/>
                <a:gd name="T25" fmla="*/ 0 h 221"/>
                <a:gd name="T26" fmla="*/ 0 w 103"/>
                <a:gd name="T27" fmla="*/ 0 h 221"/>
                <a:gd name="T28" fmla="*/ 0 w 103"/>
                <a:gd name="T29" fmla="*/ 0 h 221"/>
                <a:gd name="T30" fmla="*/ 0 w 103"/>
                <a:gd name="T31" fmla="*/ 0 h 221"/>
                <a:gd name="T32" fmla="*/ 0 w 103"/>
                <a:gd name="T33" fmla="*/ 0 h 221"/>
                <a:gd name="T34" fmla="*/ 0 w 103"/>
                <a:gd name="T35" fmla="*/ 0 h 221"/>
                <a:gd name="T36" fmla="*/ 0 w 103"/>
                <a:gd name="T37" fmla="*/ 0 h 221"/>
                <a:gd name="T38" fmla="*/ 0 w 103"/>
                <a:gd name="T39" fmla="*/ 0 h 221"/>
                <a:gd name="T40" fmla="*/ 0 w 103"/>
                <a:gd name="T41" fmla="*/ 0 h 221"/>
                <a:gd name="T42" fmla="*/ 0 w 103"/>
                <a:gd name="T43" fmla="*/ 0 h 221"/>
                <a:gd name="T44" fmla="*/ 0 w 103"/>
                <a:gd name="T45" fmla="*/ 0 h 221"/>
                <a:gd name="T46" fmla="*/ 0 w 103"/>
                <a:gd name="T47" fmla="*/ 0 h 221"/>
                <a:gd name="T48" fmla="*/ 0 w 103"/>
                <a:gd name="T49" fmla="*/ 0 h 221"/>
                <a:gd name="T50" fmla="*/ 0 w 103"/>
                <a:gd name="T51" fmla="*/ 0 h 221"/>
                <a:gd name="T52" fmla="*/ 0 w 103"/>
                <a:gd name="T53" fmla="*/ 0 h 221"/>
                <a:gd name="T54" fmla="*/ 0 w 103"/>
                <a:gd name="T55" fmla="*/ 0 h 221"/>
                <a:gd name="T56" fmla="*/ 0 w 103"/>
                <a:gd name="T57" fmla="*/ 0 h 221"/>
                <a:gd name="T58" fmla="*/ 0 w 103"/>
                <a:gd name="T59" fmla="*/ 0 h 221"/>
                <a:gd name="T60" fmla="*/ 0 w 103"/>
                <a:gd name="T61" fmla="*/ 0 h 221"/>
                <a:gd name="T62" fmla="*/ 0 w 103"/>
                <a:gd name="T63" fmla="*/ 0 h 221"/>
                <a:gd name="T64" fmla="*/ 0 w 103"/>
                <a:gd name="T65" fmla="*/ 0 h 221"/>
                <a:gd name="T66" fmla="*/ 0 w 103"/>
                <a:gd name="T67" fmla="*/ 0 h 221"/>
                <a:gd name="T68" fmla="*/ 0 w 103"/>
                <a:gd name="T69" fmla="*/ 0 h 221"/>
                <a:gd name="T70" fmla="*/ 0 w 103"/>
                <a:gd name="T71" fmla="*/ 0 h 221"/>
                <a:gd name="T72" fmla="*/ 0 w 103"/>
                <a:gd name="T73" fmla="*/ 0 h 221"/>
                <a:gd name="T74" fmla="*/ 0 w 103"/>
                <a:gd name="T75" fmla="*/ 0 h 221"/>
                <a:gd name="T76" fmla="*/ 0 w 103"/>
                <a:gd name="T77" fmla="*/ 0 h 221"/>
                <a:gd name="T78" fmla="*/ 0 w 103"/>
                <a:gd name="T79" fmla="*/ 0 h 221"/>
                <a:gd name="T80" fmla="*/ 0 w 103"/>
                <a:gd name="T81" fmla="*/ 0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1"/>
                <a:gd name="T125" fmla="*/ 103 w 103"/>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37" name="Freeform 857"/>
            <p:cNvSpPr>
              <a:spLocks/>
            </p:cNvSpPr>
            <p:nvPr/>
          </p:nvSpPr>
          <p:spPr bwMode="auto">
            <a:xfrm>
              <a:off x="4571" y="3344"/>
              <a:ext cx="28" cy="41"/>
            </a:xfrm>
            <a:custGeom>
              <a:avLst/>
              <a:gdLst>
                <a:gd name="T0" fmla="*/ 0 w 221"/>
                <a:gd name="T1" fmla="*/ 0 h 288"/>
                <a:gd name="T2" fmla="*/ 0 w 221"/>
                <a:gd name="T3" fmla="*/ 0 h 288"/>
                <a:gd name="T4" fmla="*/ 0 w 221"/>
                <a:gd name="T5" fmla="*/ 0 h 288"/>
                <a:gd name="T6" fmla="*/ 0 w 221"/>
                <a:gd name="T7" fmla="*/ 0 h 288"/>
                <a:gd name="T8" fmla="*/ 0 w 221"/>
                <a:gd name="T9" fmla="*/ 0 h 288"/>
                <a:gd name="T10" fmla="*/ 0 w 221"/>
                <a:gd name="T11" fmla="*/ 0 h 288"/>
                <a:gd name="T12" fmla="*/ 0 w 221"/>
                <a:gd name="T13" fmla="*/ 0 h 288"/>
                <a:gd name="T14" fmla="*/ 0 w 221"/>
                <a:gd name="T15" fmla="*/ 0 h 288"/>
                <a:gd name="T16" fmla="*/ 0 w 221"/>
                <a:gd name="T17" fmla="*/ 0 h 288"/>
                <a:gd name="T18" fmla="*/ 0 w 221"/>
                <a:gd name="T19" fmla="*/ 0 h 288"/>
                <a:gd name="T20" fmla="*/ 0 w 221"/>
                <a:gd name="T21" fmla="*/ 0 h 288"/>
                <a:gd name="T22" fmla="*/ 0 w 221"/>
                <a:gd name="T23" fmla="*/ 0 h 288"/>
                <a:gd name="T24" fmla="*/ 0 w 221"/>
                <a:gd name="T25" fmla="*/ 0 h 288"/>
                <a:gd name="T26" fmla="*/ 0 w 221"/>
                <a:gd name="T27" fmla="*/ 0 h 288"/>
                <a:gd name="T28" fmla="*/ 0 w 221"/>
                <a:gd name="T29" fmla="*/ 0 h 288"/>
                <a:gd name="T30" fmla="*/ 0 w 221"/>
                <a:gd name="T31" fmla="*/ 0 h 288"/>
                <a:gd name="T32" fmla="*/ 0 w 221"/>
                <a:gd name="T33" fmla="*/ 0 h 288"/>
                <a:gd name="T34" fmla="*/ 0 w 221"/>
                <a:gd name="T35" fmla="*/ 0 h 288"/>
                <a:gd name="T36" fmla="*/ 0 w 221"/>
                <a:gd name="T37" fmla="*/ 0 h 288"/>
                <a:gd name="T38" fmla="*/ 0 w 221"/>
                <a:gd name="T39" fmla="*/ 0 h 288"/>
                <a:gd name="T40" fmla="*/ 0 w 221"/>
                <a:gd name="T41" fmla="*/ 0 h 288"/>
                <a:gd name="T42" fmla="*/ 0 w 221"/>
                <a:gd name="T43" fmla="*/ 0 h 288"/>
                <a:gd name="T44" fmla="*/ 0 w 221"/>
                <a:gd name="T45" fmla="*/ 0 h 288"/>
                <a:gd name="T46" fmla="*/ 0 w 221"/>
                <a:gd name="T47" fmla="*/ 0 h 288"/>
                <a:gd name="T48" fmla="*/ 0 w 221"/>
                <a:gd name="T49" fmla="*/ 0 h 288"/>
                <a:gd name="T50" fmla="*/ 0 w 221"/>
                <a:gd name="T51" fmla="*/ 0 h 288"/>
                <a:gd name="T52" fmla="*/ 0 w 221"/>
                <a:gd name="T53" fmla="*/ 0 h 288"/>
                <a:gd name="T54" fmla="*/ 0 w 221"/>
                <a:gd name="T55" fmla="*/ 0 h 288"/>
                <a:gd name="T56" fmla="*/ 0 w 221"/>
                <a:gd name="T57" fmla="*/ 0 h 288"/>
                <a:gd name="T58" fmla="*/ 0 w 221"/>
                <a:gd name="T59" fmla="*/ 0 h 288"/>
                <a:gd name="T60" fmla="*/ 0 w 221"/>
                <a:gd name="T61" fmla="*/ 0 h 288"/>
                <a:gd name="T62" fmla="*/ 0 w 221"/>
                <a:gd name="T63" fmla="*/ 0 h 288"/>
                <a:gd name="T64" fmla="*/ 0 w 221"/>
                <a:gd name="T65" fmla="*/ 0 h 288"/>
                <a:gd name="T66" fmla="*/ 0 w 221"/>
                <a:gd name="T67" fmla="*/ 0 h 288"/>
                <a:gd name="T68" fmla="*/ 0 w 221"/>
                <a:gd name="T69" fmla="*/ 0 h 288"/>
                <a:gd name="T70" fmla="*/ 0 w 221"/>
                <a:gd name="T71" fmla="*/ 0 h 288"/>
                <a:gd name="T72" fmla="*/ 0 w 221"/>
                <a:gd name="T73" fmla="*/ 0 h 288"/>
                <a:gd name="T74" fmla="*/ 0 w 221"/>
                <a:gd name="T75" fmla="*/ 0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1"/>
                <a:gd name="T115" fmla="*/ 0 h 288"/>
                <a:gd name="T116" fmla="*/ 221 w 221"/>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38" name="Freeform 858"/>
            <p:cNvSpPr>
              <a:spLocks/>
            </p:cNvSpPr>
            <p:nvPr/>
          </p:nvSpPr>
          <p:spPr bwMode="auto">
            <a:xfrm>
              <a:off x="4541" y="3392"/>
              <a:ext cx="9" cy="25"/>
            </a:xfrm>
            <a:custGeom>
              <a:avLst/>
              <a:gdLst>
                <a:gd name="T0" fmla="*/ 0 w 74"/>
                <a:gd name="T1" fmla="*/ 0 h 174"/>
                <a:gd name="T2" fmla="*/ 0 w 74"/>
                <a:gd name="T3" fmla="*/ 0 h 174"/>
                <a:gd name="T4" fmla="*/ 0 w 74"/>
                <a:gd name="T5" fmla="*/ 0 h 174"/>
                <a:gd name="T6" fmla="*/ 0 w 74"/>
                <a:gd name="T7" fmla="*/ 0 h 174"/>
                <a:gd name="T8" fmla="*/ 0 w 74"/>
                <a:gd name="T9" fmla="*/ 0 h 174"/>
                <a:gd name="T10" fmla="*/ 0 w 74"/>
                <a:gd name="T11" fmla="*/ 0 h 174"/>
                <a:gd name="T12" fmla="*/ 0 w 74"/>
                <a:gd name="T13" fmla="*/ 0 h 174"/>
                <a:gd name="T14" fmla="*/ 0 w 74"/>
                <a:gd name="T15" fmla="*/ 0 h 174"/>
                <a:gd name="T16" fmla="*/ 0 w 74"/>
                <a:gd name="T17" fmla="*/ 0 h 174"/>
                <a:gd name="T18" fmla="*/ 0 w 74"/>
                <a:gd name="T19" fmla="*/ 0 h 174"/>
                <a:gd name="T20" fmla="*/ 0 w 74"/>
                <a:gd name="T21" fmla="*/ 0 h 174"/>
                <a:gd name="T22" fmla="*/ 0 w 74"/>
                <a:gd name="T23" fmla="*/ 0 h 174"/>
                <a:gd name="T24" fmla="*/ 0 w 74"/>
                <a:gd name="T25" fmla="*/ 0 h 174"/>
                <a:gd name="T26" fmla="*/ 0 w 74"/>
                <a:gd name="T27" fmla="*/ 0 h 174"/>
                <a:gd name="T28" fmla="*/ 0 w 74"/>
                <a:gd name="T29" fmla="*/ 0 h 174"/>
                <a:gd name="T30" fmla="*/ 0 w 74"/>
                <a:gd name="T31" fmla="*/ 0 h 174"/>
                <a:gd name="T32" fmla="*/ 0 w 74"/>
                <a:gd name="T33" fmla="*/ 0 h 174"/>
                <a:gd name="T34" fmla="*/ 0 w 74"/>
                <a:gd name="T35" fmla="*/ 0 h 174"/>
                <a:gd name="T36" fmla="*/ 0 w 74"/>
                <a:gd name="T37" fmla="*/ 0 h 174"/>
                <a:gd name="T38" fmla="*/ 0 w 74"/>
                <a:gd name="T39" fmla="*/ 0 h 174"/>
                <a:gd name="T40" fmla="*/ 0 w 74"/>
                <a:gd name="T41" fmla="*/ 0 h 174"/>
                <a:gd name="T42" fmla="*/ 0 w 74"/>
                <a:gd name="T43" fmla="*/ 0 h 174"/>
                <a:gd name="T44" fmla="*/ 0 w 74"/>
                <a:gd name="T45" fmla="*/ 0 h 174"/>
                <a:gd name="T46" fmla="*/ 0 w 74"/>
                <a:gd name="T47" fmla="*/ 0 h 174"/>
                <a:gd name="T48" fmla="*/ 0 w 74"/>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174"/>
                <a:gd name="T77" fmla="*/ 74 w 7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39" name="Freeform 859"/>
            <p:cNvSpPr>
              <a:spLocks/>
            </p:cNvSpPr>
            <p:nvPr/>
          </p:nvSpPr>
          <p:spPr bwMode="auto">
            <a:xfrm>
              <a:off x="4537" y="3379"/>
              <a:ext cx="5" cy="12"/>
            </a:xfrm>
            <a:custGeom>
              <a:avLst/>
              <a:gdLst>
                <a:gd name="T0" fmla="*/ 0 w 39"/>
                <a:gd name="T1" fmla="*/ 0 h 87"/>
                <a:gd name="T2" fmla="*/ 0 w 39"/>
                <a:gd name="T3" fmla="*/ 0 h 87"/>
                <a:gd name="T4" fmla="*/ 0 w 39"/>
                <a:gd name="T5" fmla="*/ 0 h 87"/>
                <a:gd name="T6" fmla="*/ 0 w 39"/>
                <a:gd name="T7" fmla="*/ 0 h 87"/>
                <a:gd name="T8" fmla="*/ 0 w 39"/>
                <a:gd name="T9" fmla="*/ 0 h 87"/>
                <a:gd name="T10" fmla="*/ 0 w 39"/>
                <a:gd name="T11" fmla="*/ 0 h 87"/>
                <a:gd name="T12" fmla="*/ 0 w 39"/>
                <a:gd name="T13" fmla="*/ 0 h 87"/>
                <a:gd name="T14" fmla="*/ 0 w 39"/>
                <a:gd name="T15" fmla="*/ 0 h 87"/>
                <a:gd name="T16" fmla="*/ 0 w 39"/>
                <a:gd name="T17" fmla="*/ 0 h 87"/>
                <a:gd name="T18" fmla="*/ 0 w 39"/>
                <a:gd name="T19" fmla="*/ 0 h 87"/>
                <a:gd name="T20" fmla="*/ 0 w 39"/>
                <a:gd name="T21" fmla="*/ 0 h 87"/>
                <a:gd name="T22" fmla="*/ 0 w 39"/>
                <a:gd name="T23" fmla="*/ 0 h 87"/>
                <a:gd name="T24" fmla="*/ 0 w 39"/>
                <a:gd name="T25" fmla="*/ 0 h 87"/>
                <a:gd name="T26" fmla="*/ 0 w 39"/>
                <a:gd name="T27" fmla="*/ 0 h 87"/>
                <a:gd name="T28" fmla="*/ 0 w 39"/>
                <a:gd name="T29" fmla="*/ 0 h 87"/>
                <a:gd name="T30" fmla="*/ 0 w 39"/>
                <a:gd name="T31" fmla="*/ 0 h 87"/>
                <a:gd name="T32" fmla="*/ 0 w 39"/>
                <a:gd name="T33" fmla="*/ 0 h 87"/>
                <a:gd name="T34" fmla="*/ 0 w 39"/>
                <a:gd name="T35" fmla="*/ 0 h 87"/>
                <a:gd name="T36" fmla="*/ 0 w 39"/>
                <a:gd name="T37" fmla="*/ 0 h 87"/>
                <a:gd name="T38" fmla="*/ 0 w 39"/>
                <a:gd name="T39" fmla="*/ 0 h 87"/>
                <a:gd name="T40" fmla="*/ 0 w 39"/>
                <a:gd name="T41" fmla="*/ 0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87"/>
                <a:gd name="T65" fmla="*/ 39 w 39"/>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40" name="Freeform 860"/>
            <p:cNvSpPr>
              <a:spLocks/>
            </p:cNvSpPr>
            <p:nvPr/>
          </p:nvSpPr>
          <p:spPr bwMode="auto">
            <a:xfrm>
              <a:off x="4533" y="3370"/>
              <a:ext cx="4" cy="7"/>
            </a:xfrm>
            <a:custGeom>
              <a:avLst/>
              <a:gdLst>
                <a:gd name="T0" fmla="*/ 0 w 34"/>
                <a:gd name="T1" fmla="*/ 0 h 51"/>
                <a:gd name="T2" fmla="*/ 0 w 34"/>
                <a:gd name="T3" fmla="*/ 0 h 51"/>
                <a:gd name="T4" fmla="*/ 0 w 34"/>
                <a:gd name="T5" fmla="*/ 0 h 51"/>
                <a:gd name="T6" fmla="*/ 0 w 34"/>
                <a:gd name="T7" fmla="*/ 0 h 51"/>
                <a:gd name="T8" fmla="*/ 0 w 34"/>
                <a:gd name="T9" fmla="*/ 0 h 51"/>
                <a:gd name="T10" fmla="*/ 0 w 34"/>
                <a:gd name="T11" fmla="*/ 0 h 51"/>
                <a:gd name="T12" fmla="*/ 0 w 34"/>
                <a:gd name="T13" fmla="*/ 0 h 51"/>
                <a:gd name="T14" fmla="*/ 0 w 34"/>
                <a:gd name="T15" fmla="*/ 0 h 51"/>
                <a:gd name="T16" fmla="*/ 0 w 34"/>
                <a:gd name="T17" fmla="*/ 0 h 51"/>
                <a:gd name="T18" fmla="*/ 0 w 34"/>
                <a:gd name="T19" fmla="*/ 0 h 51"/>
                <a:gd name="T20" fmla="*/ 0 w 34"/>
                <a:gd name="T21" fmla="*/ 0 h 51"/>
                <a:gd name="T22" fmla="*/ 0 w 34"/>
                <a:gd name="T23" fmla="*/ 0 h 51"/>
                <a:gd name="T24" fmla="*/ 0 w 34"/>
                <a:gd name="T25" fmla="*/ 0 h 51"/>
                <a:gd name="T26" fmla="*/ 0 w 34"/>
                <a:gd name="T27" fmla="*/ 0 h 51"/>
                <a:gd name="T28" fmla="*/ 0 w 34"/>
                <a:gd name="T29" fmla="*/ 0 h 51"/>
                <a:gd name="T30" fmla="*/ 0 w 34"/>
                <a:gd name="T31" fmla="*/ 0 h 51"/>
                <a:gd name="T32" fmla="*/ 0 w 34"/>
                <a:gd name="T33" fmla="*/ 0 h 51"/>
                <a:gd name="T34" fmla="*/ 0 w 34"/>
                <a:gd name="T35" fmla="*/ 0 h 51"/>
                <a:gd name="T36" fmla="*/ 0 w 34"/>
                <a:gd name="T37" fmla="*/ 0 h 51"/>
                <a:gd name="T38" fmla="*/ 0 w 34"/>
                <a:gd name="T39" fmla="*/ 0 h 51"/>
                <a:gd name="T40" fmla="*/ 0 w 34"/>
                <a:gd name="T41" fmla="*/ 0 h 51"/>
                <a:gd name="T42" fmla="*/ 0 w 34"/>
                <a:gd name="T43" fmla="*/ 0 h 51"/>
                <a:gd name="T44" fmla="*/ 0 w 34"/>
                <a:gd name="T45" fmla="*/ 0 h 51"/>
                <a:gd name="T46" fmla="*/ 0 w 34"/>
                <a:gd name="T47" fmla="*/ 0 h 51"/>
                <a:gd name="T48" fmla="*/ 0 w 34"/>
                <a:gd name="T49" fmla="*/ 0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51"/>
                <a:gd name="T77" fmla="*/ 34 w 3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51">
                  <a:moveTo>
                    <a:pt x="18" y="7"/>
                  </a:move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41" name="Freeform 861"/>
            <p:cNvSpPr>
              <a:spLocks/>
            </p:cNvSpPr>
            <p:nvPr/>
          </p:nvSpPr>
          <p:spPr bwMode="auto">
            <a:xfrm>
              <a:off x="4529" y="3364"/>
              <a:ext cx="6" cy="4"/>
            </a:xfrm>
            <a:custGeom>
              <a:avLst/>
              <a:gdLst>
                <a:gd name="T0" fmla="*/ 0 w 46"/>
                <a:gd name="T1" fmla="*/ 0 h 33"/>
                <a:gd name="T2" fmla="*/ 0 w 46"/>
                <a:gd name="T3" fmla="*/ 0 h 33"/>
                <a:gd name="T4" fmla="*/ 0 w 46"/>
                <a:gd name="T5" fmla="*/ 0 h 33"/>
                <a:gd name="T6" fmla="*/ 0 w 46"/>
                <a:gd name="T7" fmla="*/ 0 h 33"/>
                <a:gd name="T8" fmla="*/ 0 w 46"/>
                <a:gd name="T9" fmla="*/ 0 h 33"/>
                <a:gd name="T10" fmla="*/ 0 w 46"/>
                <a:gd name="T11" fmla="*/ 0 h 33"/>
                <a:gd name="T12" fmla="*/ 0 w 46"/>
                <a:gd name="T13" fmla="*/ 0 h 33"/>
                <a:gd name="T14" fmla="*/ 0 w 46"/>
                <a:gd name="T15" fmla="*/ 0 h 33"/>
                <a:gd name="T16" fmla="*/ 0 w 46"/>
                <a:gd name="T17" fmla="*/ 0 h 33"/>
                <a:gd name="T18" fmla="*/ 0 w 46"/>
                <a:gd name="T19" fmla="*/ 0 h 33"/>
                <a:gd name="T20" fmla="*/ 0 w 46"/>
                <a:gd name="T21" fmla="*/ 0 h 33"/>
                <a:gd name="T22" fmla="*/ 0 w 46"/>
                <a:gd name="T23" fmla="*/ 0 h 33"/>
                <a:gd name="T24" fmla="*/ 0 w 46"/>
                <a:gd name="T25" fmla="*/ 0 h 33"/>
                <a:gd name="T26" fmla="*/ 0 w 46"/>
                <a:gd name="T27" fmla="*/ 0 h 33"/>
                <a:gd name="T28" fmla="*/ 0 w 46"/>
                <a:gd name="T29" fmla="*/ 0 h 33"/>
                <a:gd name="T30" fmla="*/ 0 w 46"/>
                <a:gd name="T31" fmla="*/ 0 h 33"/>
                <a:gd name="T32" fmla="*/ 0 w 46"/>
                <a:gd name="T33" fmla="*/ 0 h 33"/>
                <a:gd name="T34" fmla="*/ 0 w 46"/>
                <a:gd name="T35" fmla="*/ 0 h 33"/>
                <a:gd name="T36" fmla="*/ 0 w 46"/>
                <a:gd name="T37" fmla="*/ 0 h 33"/>
                <a:gd name="T38" fmla="*/ 0 w 46"/>
                <a:gd name="T39" fmla="*/ 0 h 33"/>
                <a:gd name="T40" fmla="*/ 0 w 46"/>
                <a:gd name="T41" fmla="*/ 0 h 33"/>
                <a:gd name="T42" fmla="*/ 0 w 46"/>
                <a:gd name="T43" fmla="*/ 0 h 33"/>
                <a:gd name="T44" fmla="*/ 0 w 46"/>
                <a:gd name="T45" fmla="*/ 0 h 33"/>
                <a:gd name="T46" fmla="*/ 0 w 46"/>
                <a:gd name="T47" fmla="*/ 0 h 33"/>
                <a:gd name="T48" fmla="*/ 0 w 46"/>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33"/>
                <a:gd name="T77" fmla="*/ 46 w 46"/>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42" name="Freeform 862"/>
            <p:cNvSpPr>
              <a:spLocks/>
            </p:cNvSpPr>
            <p:nvPr/>
          </p:nvSpPr>
          <p:spPr bwMode="auto">
            <a:xfrm>
              <a:off x="4502" y="3356"/>
              <a:ext cx="23" cy="31"/>
            </a:xfrm>
            <a:custGeom>
              <a:avLst/>
              <a:gdLst>
                <a:gd name="T0" fmla="*/ 0 w 177"/>
                <a:gd name="T1" fmla="*/ 0 h 219"/>
                <a:gd name="T2" fmla="*/ 0 w 177"/>
                <a:gd name="T3" fmla="*/ 0 h 219"/>
                <a:gd name="T4" fmla="*/ 0 w 177"/>
                <a:gd name="T5" fmla="*/ 0 h 219"/>
                <a:gd name="T6" fmla="*/ 0 w 177"/>
                <a:gd name="T7" fmla="*/ 0 h 219"/>
                <a:gd name="T8" fmla="*/ 0 w 177"/>
                <a:gd name="T9" fmla="*/ 0 h 219"/>
                <a:gd name="T10" fmla="*/ 0 w 177"/>
                <a:gd name="T11" fmla="*/ 0 h 219"/>
                <a:gd name="T12" fmla="*/ 0 w 177"/>
                <a:gd name="T13" fmla="*/ 0 h 219"/>
                <a:gd name="T14" fmla="*/ 0 w 177"/>
                <a:gd name="T15" fmla="*/ 0 h 219"/>
                <a:gd name="T16" fmla="*/ 0 w 177"/>
                <a:gd name="T17" fmla="*/ 0 h 219"/>
                <a:gd name="T18" fmla="*/ 0 w 177"/>
                <a:gd name="T19" fmla="*/ 0 h 219"/>
                <a:gd name="T20" fmla="*/ 0 w 177"/>
                <a:gd name="T21" fmla="*/ 0 h 219"/>
                <a:gd name="T22" fmla="*/ 0 w 177"/>
                <a:gd name="T23" fmla="*/ 0 h 219"/>
                <a:gd name="T24" fmla="*/ 0 w 177"/>
                <a:gd name="T25" fmla="*/ 0 h 219"/>
                <a:gd name="T26" fmla="*/ 0 w 177"/>
                <a:gd name="T27" fmla="*/ 0 h 219"/>
                <a:gd name="T28" fmla="*/ 0 w 177"/>
                <a:gd name="T29" fmla="*/ 0 h 219"/>
                <a:gd name="T30" fmla="*/ 0 w 177"/>
                <a:gd name="T31" fmla="*/ 0 h 219"/>
                <a:gd name="T32" fmla="*/ 0 w 177"/>
                <a:gd name="T33" fmla="*/ 0 h 219"/>
                <a:gd name="T34" fmla="*/ 0 w 177"/>
                <a:gd name="T35" fmla="*/ 0 h 219"/>
                <a:gd name="T36" fmla="*/ 0 w 177"/>
                <a:gd name="T37" fmla="*/ 0 h 219"/>
                <a:gd name="T38" fmla="*/ 0 w 177"/>
                <a:gd name="T39" fmla="*/ 0 h 219"/>
                <a:gd name="T40" fmla="*/ 0 w 177"/>
                <a:gd name="T41" fmla="*/ 0 h 219"/>
                <a:gd name="T42" fmla="*/ 0 w 177"/>
                <a:gd name="T43" fmla="*/ 0 h 219"/>
                <a:gd name="T44" fmla="*/ 0 w 177"/>
                <a:gd name="T45" fmla="*/ 0 h 219"/>
                <a:gd name="T46" fmla="*/ 0 w 177"/>
                <a:gd name="T47" fmla="*/ 0 h 219"/>
                <a:gd name="T48" fmla="*/ 0 w 177"/>
                <a:gd name="T49" fmla="*/ 0 h 219"/>
                <a:gd name="T50" fmla="*/ 0 w 177"/>
                <a:gd name="T51" fmla="*/ 0 h 219"/>
                <a:gd name="T52" fmla="*/ 0 w 177"/>
                <a:gd name="T53" fmla="*/ 0 h 219"/>
                <a:gd name="T54" fmla="*/ 0 w 177"/>
                <a:gd name="T55" fmla="*/ 0 h 219"/>
                <a:gd name="T56" fmla="*/ 0 w 177"/>
                <a:gd name="T57" fmla="*/ 0 h 219"/>
                <a:gd name="T58" fmla="*/ 0 w 177"/>
                <a:gd name="T59" fmla="*/ 0 h 219"/>
                <a:gd name="T60" fmla="*/ 0 w 177"/>
                <a:gd name="T61" fmla="*/ 0 h 219"/>
                <a:gd name="T62" fmla="*/ 0 w 177"/>
                <a:gd name="T63" fmla="*/ 0 h 219"/>
                <a:gd name="T64" fmla="*/ 0 w 177"/>
                <a:gd name="T65" fmla="*/ 0 h 219"/>
                <a:gd name="T66" fmla="*/ 0 w 177"/>
                <a:gd name="T67" fmla="*/ 0 h 219"/>
                <a:gd name="T68" fmla="*/ 0 w 177"/>
                <a:gd name="T69" fmla="*/ 0 h 219"/>
                <a:gd name="T70" fmla="*/ 0 w 177"/>
                <a:gd name="T71" fmla="*/ 0 h 219"/>
                <a:gd name="T72" fmla="*/ 0 w 177"/>
                <a:gd name="T73" fmla="*/ 0 h 219"/>
                <a:gd name="T74" fmla="*/ 0 w 177"/>
                <a:gd name="T75" fmla="*/ 0 h 219"/>
                <a:gd name="T76" fmla="*/ 0 w 177"/>
                <a:gd name="T77" fmla="*/ 0 h 219"/>
                <a:gd name="T78" fmla="*/ 0 w 177"/>
                <a:gd name="T79" fmla="*/ 0 h 219"/>
                <a:gd name="T80" fmla="*/ 0 w 177"/>
                <a:gd name="T81" fmla="*/ 0 h 219"/>
                <a:gd name="T82" fmla="*/ 0 w 177"/>
                <a:gd name="T83" fmla="*/ 0 h 219"/>
                <a:gd name="T84" fmla="*/ 0 w 177"/>
                <a:gd name="T85" fmla="*/ 0 h 219"/>
                <a:gd name="T86" fmla="*/ 0 w 177"/>
                <a:gd name="T87" fmla="*/ 0 h 219"/>
                <a:gd name="T88" fmla="*/ 0 w 177"/>
                <a:gd name="T89" fmla="*/ 0 h 219"/>
                <a:gd name="T90" fmla="*/ 0 w 177"/>
                <a:gd name="T91" fmla="*/ 0 h 219"/>
                <a:gd name="T92" fmla="*/ 0 w 177"/>
                <a:gd name="T93" fmla="*/ 0 h 219"/>
                <a:gd name="T94" fmla="*/ 0 w 177"/>
                <a:gd name="T95" fmla="*/ 0 h 219"/>
                <a:gd name="T96" fmla="*/ 0 w 177"/>
                <a:gd name="T97" fmla="*/ 0 h 219"/>
                <a:gd name="T98" fmla="*/ 0 w 177"/>
                <a:gd name="T99" fmla="*/ 0 h 219"/>
                <a:gd name="T100" fmla="*/ 0 w 177"/>
                <a:gd name="T101" fmla="*/ 0 h 219"/>
                <a:gd name="T102" fmla="*/ 0 w 177"/>
                <a:gd name="T103" fmla="*/ 0 h 219"/>
                <a:gd name="T104" fmla="*/ 0 w 177"/>
                <a:gd name="T105" fmla="*/ 0 h 219"/>
                <a:gd name="T106" fmla="*/ 0 w 177"/>
                <a:gd name="T107" fmla="*/ 0 h 219"/>
                <a:gd name="T108" fmla="*/ 0 w 177"/>
                <a:gd name="T109" fmla="*/ 0 h 219"/>
                <a:gd name="T110" fmla="*/ 0 w 177"/>
                <a:gd name="T111" fmla="*/ 0 h 219"/>
                <a:gd name="T112" fmla="*/ 0 w 177"/>
                <a:gd name="T113" fmla="*/ 0 h 219"/>
                <a:gd name="T114" fmla="*/ 0 w 177"/>
                <a:gd name="T115" fmla="*/ 0 h 219"/>
                <a:gd name="T116" fmla="*/ 0 w 177"/>
                <a:gd name="T117" fmla="*/ 0 h 219"/>
                <a:gd name="T118" fmla="*/ 0 w 177"/>
                <a:gd name="T119" fmla="*/ 0 h 219"/>
                <a:gd name="T120" fmla="*/ 0 w 177"/>
                <a:gd name="T121" fmla="*/ 0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
                <a:gd name="T184" fmla="*/ 0 h 219"/>
                <a:gd name="T185" fmla="*/ 177 w 177"/>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43" name="Freeform 863"/>
            <p:cNvSpPr>
              <a:spLocks/>
            </p:cNvSpPr>
            <p:nvPr/>
          </p:nvSpPr>
          <p:spPr bwMode="auto">
            <a:xfrm>
              <a:off x="4540" y="3355"/>
              <a:ext cx="15" cy="25"/>
            </a:xfrm>
            <a:custGeom>
              <a:avLst/>
              <a:gdLst>
                <a:gd name="T0" fmla="*/ 0 w 115"/>
                <a:gd name="T1" fmla="*/ 0 h 170"/>
                <a:gd name="T2" fmla="*/ 0 w 115"/>
                <a:gd name="T3" fmla="*/ 0 h 170"/>
                <a:gd name="T4" fmla="*/ 0 w 115"/>
                <a:gd name="T5" fmla="*/ 0 h 170"/>
                <a:gd name="T6" fmla="*/ 0 w 115"/>
                <a:gd name="T7" fmla="*/ 0 h 170"/>
                <a:gd name="T8" fmla="*/ 0 w 115"/>
                <a:gd name="T9" fmla="*/ 0 h 170"/>
                <a:gd name="T10" fmla="*/ 0 w 115"/>
                <a:gd name="T11" fmla="*/ 0 h 170"/>
                <a:gd name="T12" fmla="*/ 0 w 115"/>
                <a:gd name="T13" fmla="*/ 0 h 170"/>
                <a:gd name="T14" fmla="*/ 0 w 115"/>
                <a:gd name="T15" fmla="*/ 0 h 170"/>
                <a:gd name="T16" fmla="*/ 0 w 115"/>
                <a:gd name="T17" fmla="*/ 0 h 170"/>
                <a:gd name="T18" fmla="*/ 0 w 115"/>
                <a:gd name="T19" fmla="*/ 0 h 170"/>
                <a:gd name="T20" fmla="*/ 0 w 115"/>
                <a:gd name="T21" fmla="*/ 0 h 170"/>
                <a:gd name="T22" fmla="*/ 0 w 115"/>
                <a:gd name="T23" fmla="*/ 0 h 170"/>
                <a:gd name="T24" fmla="*/ 0 w 115"/>
                <a:gd name="T25" fmla="*/ 0 h 170"/>
                <a:gd name="T26" fmla="*/ 0 w 115"/>
                <a:gd name="T27" fmla="*/ 0 h 170"/>
                <a:gd name="T28" fmla="*/ 0 w 115"/>
                <a:gd name="T29" fmla="*/ 0 h 170"/>
                <a:gd name="T30" fmla="*/ 0 w 115"/>
                <a:gd name="T31" fmla="*/ 0 h 170"/>
                <a:gd name="T32" fmla="*/ 0 w 115"/>
                <a:gd name="T33" fmla="*/ 0 h 170"/>
                <a:gd name="T34" fmla="*/ 0 w 115"/>
                <a:gd name="T35" fmla="*/ 0 h 170"/>
                <a:gd name="T36" fmla="*/ 0 w 115"/>
                <a:gd name="T37" fmla="*/ 0 h 170"/>
                <a:gd name="T38" fmla="*/ 0 w 115"/>
                <a:gd name="T39" fmla="*/ 0 h 170"/>
                <a:gd name="T40" fmla="*/ 0 w 115"/>
                <a:gd name="T41" fmla="*/ 0 h 170"/>
                <a:gd name="T42" fmla="*/ 0 w 115"/>
                <a:gd name="T43" fmla="*/ 0 h 170"/>
                <a:gd name="T44" fmla="*/ 0 w 115"/>
                <a:gd name="T45" fmla="*/ 0 h 170"/>
                <a:gd name="T46" fmla="*/ 0 w 115"/>
                <a:gd name="T47" fmla="*/ 0 h 170"/>
                <a:gd name="T48" fmla="*/ 0 w 115"/>
                <a:gd name="T49" fmla="*/ 0 h 170"/>
                <a:gd name="T50" fmla="*/ 0 w 115"/>
                <a:gd name="T51" fmla="*/ 0 h 170"/>
                <a:gd name="T52" fmla="*/ 0 w 115"/>
                <a:gd name="T53" fmla="*/ 0 h 170"/>
                <a:gd name="T54" fmla="*/ 0 w 115"/>
                <a:gd name="T55" fmla="*/ 0 h 170"/>
                <a:gd name="T56" fmla="*/ 0 w 115"/>
                <a:gd name="T57" fmla="*/ 0 h 170"/>
                <a:gd name="T58" fmla="*/ 0 w 115"/>
                <a:gd name="T59" fmla="*/ 0 h 170"/>
                <a:gd name="T60" fmla="*/ 0 w 115"/>
                <a:gd name="T61" fmla="*/ 0 h 170"/>
                <a:gd name="T62" fmla="*/ 0 w 115"/>
                <a:gd name="T63" fmla="*/ 0 h 170"/>
                <a:gd name="T64" fmla="*/ 0 w 115"/>
                <a:gd name="T65" fmla="*/ 0 h 170"/>
                <a:gd name="T66" fmla="*/ 0 w 115"/>
                <a:gd name="T67" fmla="*/ 0 h 170"/>
                <a:gd name="T68" fmla="*/ 0 w 115"/>
                <a:gd name="T69" fmla="*/ 0 h 170"/>
                <a:gd name="T70" fmla="*/ 0 w 115"/>
                <a:gd name="T71" fmla="*/ 0 h 170"/>
                <a:gd name="T72" fmla="*/ 0 w 115"/>
                <a:gd name="T73" fmla="*/ 0 h 170"/>
                <a:gd name="T74" fmla="*/ 0 w 115"/>
                <a:gd name="T75" fmla="*/ 0 h 170"/>
                <a:gd name="T76" fmla="*/ 0 w 115"/>
                <a:gd name="T77" fmla="*/ 0 h 170"/>
                <a:gd name="T78" fmla="*/ 0 w 115"/>
                <a:gd name="T79" fmla="*/ 0 h 170"/>
                <a:gd name="T80" fmla="*/ 0 w 115"/>
                <a:gd name="T81" fmla="*/ 0 h 1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170"/>
                <a:gd name="T125" fmla="*/ 115 w 115"/>
                <a:gd name="T126" fmla="*/ 170 h 1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chemeClr val="bg2"/>
              </a:solidFill>
              <a:round/>
              <a:headEnd/>
              <a:tailEnd/>
            </a:ln>
          </p:spPr>
          <p:txBody>
            <a:bodyPr/>
            <a:lstStyle/>
            <a:p>
              <a:endParaRPr lang="en-US"/>
            </a:p>
          </p:txBody>
        </p:sp>
        <p:sp>
          <p:nvSpPr>
            <p:cNvPr id="27844" name="Freeform 864"/>
            <p:cNvSpPr>
              <a:spLocks/>
            </p:cNvSpPr>
            <p:nvPr/>
          </p:nvSpPr>
          <p:spPr bwMode="auto">
            <a:xfrm>
              <a:off x="4488" y="3350"/>
              <a:ext cx="36" cy="50"/>
            </a:xfrm>
            <a:custGeom>
              <a:avLst/>
              <a:gdLst>
                <a:gd name="T0" fmla="*/ 0 w 289"/>
                <a:gd name="T1" fmla="*/ 0 h 352"/>
                <a:gd name="T2" fmla="*/ 0 w 289"/>
                <a:gd name="T3" fmla="*/ 0 h 352"/>
                <a:gd name="T4" fmla="*/ 0 w 289"/>
                <a:gd name="T5" fmla="*/ 0 h 352"/>
                <a:gd name="T6" fmla="*/ 0 w 289"/>
                <a:gd name="T7" fmla="*/ 0 h 352"/>
                <a:gd name="T8" fmla="*/ 0 w 289"/>
                <a:gd name="T9" fmla="*/ 0 h 352"/>
                <a:gd name="T10" fmla="*/ 0 w 289"/>
                <a:gd name="T11" fmla="*/ 0 h 352"/>
                <a:gd name="T12" fmla="*/ 0 w 289"/>
                <a:gd name="T13" fmla="*/ 0 h 352"/>
                <a:gd name="T14" fmla="*/ 0 w 289"/>
                <a:gd name="T15" fmla="*/ 0 h 352"/>
                <a:gd name="T16" fmla="*/ 0 w 289"/>
                <a:gd name="T17" fmla="*/ 0 h 352"/>
                <a:gd name="T18" fmla="*/ 0 w 289"/>
                <a:gd name="T19" fmla="*/ 0 h 352"/>
                <a:gd name="T20" fmla="*/ 0 w 289"/>
                <a:gd name="T21" fmla="*/ 0 h 352"/>
                <a:gd name="T22" fmla="*/ 0 w 289"/>
                <a:gd name="T23" fmla="*/ 0 h 352"/>
                <a:gd name="T24" fmla="*/ 0 w 289"/>
                <a:gd name="T25" fmla="*/ 0 h 352"/>
                <a:gd name="T26" fmla="*/ 0 w 289"/>
                <a:gd name="T27" fmla="*/ 0 h 352"/>
                <a:gd name="T28" fmla="*/ 0 w 289"/>
                <a:gd name="T29" fmla="*/ 0 h 352"/>
                <a:gd name="T30" fmla="*/ 0 w 289"/>
                <a:gd name="T31" fmla="*/ 0 h 352"/>
                <a:gd name="T32" fmla="*/ 0 w 289"/>
                <a:gd name="T33" fmla="*/ 0 h 352"/>
                <a:gd name="T34" fmla="*/ 0 w 289"/>
                <a:gd name="T35" fmla="*/ 0 h 352"/>
                <a:gd name="T36" fmla="*/ 0 w 289"/>
                <a:gd name="T37" fmla="*/ 0 h 352"/>
                <a:gd name="T38" fmla="*/ 0 w 289"/>
                <a:gd name="T39" fmla="*/ 0 h 352"/>
                <a:gd name="T40" fmla="*/ 0 w 289"/>
                <a:gd name="T41" fmla="*/ 0 h 352"/>
                <a:gd name="T42" fmla="*/ 0 w 289"/>
                <a:gd name="T43" fmla="*/ 0 h 352"/>
                <a:gd name="T44" fmla="*/ 0 w 289"/>
                <a:gd name="T45" fmla="*/ 0 h 352"/>
                <a:gd name="T46" fmla="*/ 0 w 289"/>
                <a:gd name="T47" fmla="*/ 0 h 352"/>
                <a:gd name="T48" fmla="*/ 0 w 289"/>
                <a:gd name="T49" fmla="*/ 0 h 352"/>
                <a:gd name="T50" fmla="*/ 0 w 289"/>
                <a:gd name="T51" fmla="*/ 0 h 352"/>
                <a:gd name="T52" fmla="*/ 0 w 289"/>
                <a:gd name="T53" fmla="*/ 0 h 352"/>
                <a:gd name="T54" fmla="*/ 0 w 289"/>
                <a:gd name="T55" fmla="*/ 0 h 352"/>
                <a:gd name="T56" fmla="*/ 0 w 289"/>
                <a:gd name="T57" fmla="*/ 0 h 352"/>
                <a:gd name="T58" fmla="*/ 0 w 289"/>
                <a:gd name="T59" fmla="*/ 0 h 352"/>
                <a:gd name="T60" fmla="*/ 0 w 289"/>
                <a:gd name="T61" fmla="*/ 0 h 352"/>
                <a:gd name="T62" fmla="*/ 0 w 289"/>
                <a:gd name="T63" fmla="*/ 0 h 352"/>
                <a:gd name="T64" fmla="*/ 0 w 289"/>
                <a:gd name="T65" fmla="*/ 0 h 352"/>
                <a:gd name="T66" fmla="*/ 0 w 289"/>
                <a:gd name="T67" fmla="*/ 0 h 352"/>
                <a:gd name="T68" fmla="*/ 0 w 289"/>
                <a:gd name="T69" fmla="*/ 0 h 352"/>
                <a:gd name="T70" fmla="*/ 0 w 289"/>
                <a:gd name="T71" fmla="*/ 0 h 352"/>
                <a:gd name="T72" fmla="*/ 0 w 289"/>
                <a:gd name="T73" fmla="*/ 0 h 352"/>
                <a:gd name="T74" fmla="*/ 0 w 289"/>
                <a:gd name="T75" fmla="*/ 0 h 352"/>
                <a:gd name="T76" fmla="*/ 0 w 289"/>
                <a:gd name="T77" fmla="*/ 0 h 352"/>
                <a:gd name="T78" fmla="*/ 0 w 289"/>
                <a:gd name="T79" fmla="*/ 0 h 352"/>
                <a:gd name="T80" fmla="*/ 0 w 289"/>
                <a:gd name="T81" fmla="*/ 0 h 352"/>
                <a:gd name="T82" fmla="*/ 0 w 289"/>
                <a:gd name="T83" fmla="*/ 0 h 352"/>
                <a:gd name="T84" fmla="*/ 0 w 289"/>
                <a:gd name="T85" fmla="*/ 0 h 352"/>
                <a:gd name="T86" fmla="*/ 0 w 289"/>
                <a:gd name="T87" fmla="*/ 0 h 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2"/>
                <a:gd name="T134" fmla="*/ 289 w 289"/>
                <a:gd name="T135" fmla="*/ 352 h 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chemeClr val="bg2"/>
              </a:solidFill>
              <a:round/>
              <a:headEnd/>
              <a:tailEnd/>
            </a:ln>
          </p:spPr>
          <p:txBody>
            <a:bodyPr/>
            <a:lstStyle/>
            <a:p>
              <a:endParaRPr lang="en-US"/>
            </a:p>
          </p:txBody>
        </p:sp>
        <p:sp>
          <p:nvSpPr>
            <p:cNvPr id="27845" name="Freeform 865"/>
            <p:cNvSpPr>
              <a:spLocks/>
            </p:cNvSpPr>
            <p:nvPr/>
          </p:nvSpPr>
          <p:spPr bwMode="auto">
            <a:xfrm>
              <a:off x="4539" y="3348"/>
              <a:ext cx="32" cy="34"/>
            </a:xfrm>
            <a:custGeom>
              <a:avLst/>
              <a:gdLst>
                <a:gd name="T0" fmla="*/ 0 w 252"/>
                <a:gd name="T1" fmla="*/ 0 h 235"/>
                <a:gd name="T2" fmla="*/ 0 w 252"/>
                <a:gd name="T3" fmla="*/ 0 h 235"/>
                <a:gd name="T4" fmla="*/ 0 w 252"/>
                <a:gd name="T5" fmla="*/ 0 h 235"/>
                <a:gd name="T6" fmla="*/ 0 w 252"/>
                <a:gd name="T7" fmla="*/ 0 h 235"/>
                <a:gd name="T8" fmla="*/ 0 w 252"/>
                <a:gd name="T9" fmla="*/ 0 h 235"/>
                <a:gd name="T10" fmla="*/ 0 w 252"/>
                <a:gd name="T11" fmla="*/ 0 h 235"/>
                <a:gd name="T12" fmla="*/ 0 w 252"/>
                <a:gd name="T13" fmla="*/ 0 h 235"/>
                <a:gd name="T14" fmla="*/ 0 w 252"/>
                <a:gd name="T15" fmla="*/ 0 h 235"/>
                <a:gd name="T16" fmla="*/ 0 w 252"/>
                <a:gd name="T17" fmla="*/ 0 h 235"/>
                <a:gd name="T18" fmla="*/ 0 w 252"/>
                <a:gd name="T19" fmla="*/ 0 h 235"/>
                <a:gd name="T20" fmla="*/ 0 w 252"/>
                <a:gd name="T21" fmla="*/ 0 h 235"/>
                <a:gd name="T22" fmla="*/ 0 w 252"/>
                <a:gd name="T23" fmla="*/ 0 h 235"/>
                <a:gd name="T24" fmla="*/ 0 w 252"/>
                <a:gd name="T25" fmla="*/ 0 h 235"/>
                <a:gd name="T26" fmla="*/ 0 w 252"/>
                <a:gd name="T27" fmla="*/ 0 h 235"/>
                <a:gd name="T28" fmla="*/ 0 w 252"/>
                <a:gd name="T29" fmla="*/ 0 h 235"/>
                <a:gd name="T30" fmla="*/ 0 w 252"/>
                <a:gd name="T31" fmla="*/ 0 h 235"/>
                <a:gd name="T32" fmla="*/ 0 w 252"/>
                <a:gd name="T33" fmla="*/ 0 h 235"/>
                <a:gd name="T34" fmla="*/ 0 w 252"/>
                <a:gd name="T35" fmla="*/ 0 h 235"/>
                <a:gd name="T36" fmla="*/ 0 w 252"/>
                <a:gd name="T37" fmla="*/ 0 h 235"/>
                <a:gd name="T38" fmla="*/ 0 w 252"/>
                <a:gd name="T39" fmla="*/ 0 h 235"/>
                <a:gd name="T40" fmla="*/ 0 w 252"/>
                <a:gd name="T41" fmla="*/ 0 h 235"/>
                <a:gd name="T42" fmla="*/ 0 w 252"/>
                <a:gd name="T43" fmla="*/ 0 h 235"/>
                <a:gd name="T44" fmla="*/ 0 w 252"/>
                <a:gd name="T45" fmla="*/ 0 h 235"/>
                <a:gd name="T46" fmla="*/ 0 w 252"/>
                <a:gd name="T47" fmla="*/ 0 h 235"/>
                <a:gd name="T48" fmla="*/ 0 w 252"/>
                <a:gd name="T49" fmla="*/ 0 h 235"/>
                <a:gd name="T50" fmla="*/ 0 w 252"/>
                <a:gd name="T51" fmla="*/ 0 h 235"/>
                <a:gd name="T52" fmla="*/ 0 w 252"/>
                <a:gd name="T53" fmla="*/ 0 h 235"/>
                <a:gd name="T54" fmla="*/ 0 w 252"/>
                <a:gd name="T55" fmla="*/ 0 h 235"/>
                <a:gd name="T56" fmla="*/ 0 w 252"/>
                <a:gd name="T57" fmla="*/ 0 h 235"/>
                <a:gd name="T58" fmla="*/ 0 w 252"/>
                <a:gd name="T59" fmla="*/ 0 h 235"/>
                <a:gd name="T60" fmla="*/ 0 w 252"/>
                <a:gd name="T61" fmla="*/ 0 h 235"/>
                <a:gd name="T62" fmla="*/ 0 w 252"/>
                <a:gd name="T63" fmla="*/ 0 h 235"/>
                <a:gd name="T64" fmla="*/ 0 w 252"/>
                <a:gd name="T65" fmla="*/ 0 h 235"/>
                <a:gd name="T66" fmla="*/ 0 w 252"/>
                <a:gd name="T67" fmla="*/ 0 h 235"/>
                <a:gd name="T68" fmla="*/ 0 w 252"/>
                <a:gd name="T69" fmla="*/ 0 h 235"/>
                <a:gd name="T70" fmla="*/ 0 w 252"/>
                <a:gd name="T71" fmla="*/ 0 h 235"/>
                <a:gd name="T72" fmla="*/ 0 w 252"/>
                <a:gd name="T73" fmla="*/ 0 h 235"/>
                <a:gd name="T74" fmla="*/ 0 w 252"/>
                <a:gd name="T75" fmla="*/ 0 h 235"/>
                <a:gd name="T76" fmla="*/ 0 w 252"/>
                <a:gd name="T77" fmla="*/ 0 h 235"/>
                <a:gd name="T78" fmla="*/ 0 w 252"/>
                <a:gd name="T79" fmla="*/ 0 h 235"/>
                <a:gd name="T80" fmla="*/ 0 w 252"/>
                <a:gd name="T81" fmla="*/ 0 h 235"/>
                <a:gd name="T82" fmla="*/ 0 w 252"/>
                <a:gd name="T83" fmla="*/ 0 h 235"/>
                <a:gd name="T84" fmla="*/ 0 w 252"/>
                <a:gd name="T85" fmla="*/ 0 h 235"/>
                <a:gd name="T86" fmla="*/ 0 w 252"/>
                <a:gd name="T87" fmla="*/ 0 h 235"/>
                <a:gd name="T88" fmla="*/ 0 w 252"/>
                <a:gd name="T89" fmla="*/ 0 h 235"/>
                <a:gd name="T90" fmla="*/ 0 w 252"/>
                <a:gd name="T91" fmla="*/ 0 h 235"/>
                <a:gd name="T92" fmla="*/ 0 w 252"/>
                <a:gd name="T93" fmla="*/ 0 h 235"/>
                <a:gd name="T94" fmla="*/ 0 w 252"/>
                <a:gd name="T95" fmla="*/ 0 h 235"/>
                <a:gd name="T96" fmla="*/ 0 w 252"/>
                <a:gd name="T97" fmla="*/ 0 h 235"/>
                <a:gd name="T98" fmla="*/ 0 w 252"/>
                <a:gd name="T99" fmla="*/ 0 h 235"/>
                <a:gd name="T100" fmla="*/ 0 w 252"/>
                <a:gd name="T101" fmla="*/ 0 h 235"/>
                <a:gd name="T102" fmla="*/ 0 w 252"/>
                <a:gd name="T103" fmla="*/ 0 h 235"/>
                <a:gd name="T104" fmla="*/ 0 w 252"/>
                <a:gd name="T105" fmla="*/ 0 h 235"/>
                <a:gd name="T106" fmla="*/ 0 w 252"/>
                <a:gd name="T107" fmla="*/ 0 h 235"/>
                <a:gd name="T108" fmla="*/ 0 w 252"/>
                <a:gd name="T109" fmla="*/ 0 h 235"/>
                <a:gd name="T110" fmla="*/ 0 w 252"/>
                <a:gd name="T111" fmla="*/ 0 h 235"/>
                <a:gd name="T112" fmla="*/ 0 w 252"/>
                <a:gd name="T113" fmla="*/ 0 h 235"/>
                <a:gd name="T114" fmla="*/ 0 w 252"/>
                <a:gd name="T115" fmla="*/ 0 h 235"/>
                <a:gd name="T116" fmla="*/ 0 w 252"/>
                <a:gd name="T117" fmla="*/ 0 h 235"/>
                <a:gd name="T118" fmla="*/ 0 w 252"/>
                <a:gd name="T119" fmla="*/ 0 h 235"/>
                <a:gd name="T120" fmla="*/ 0 w 252"/>
                <a:gd name="T121" fmla="*/ 0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
                <a:gd name="T184" fmla="*/ 0 h 235"/>
                <a:gd name="T185" fmla="*/ 252 w 252"/>
                <a:gd name="T186" fmla="*/ 235 h 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chemeClr val="bg2"/>
              </a:solidFill>
              <a:round/>
              <a:headEnd/>
              <a:tailEnd/>
            </a:ln>
          </p:spPr>
          <p:txBody>
            <a:bodyPr/>
            <a:lstStyle/>
            <a:p>
              <a:endParaRPr lang="en-US"/>
            </a:p>
          </p:txBody>
        </p:sp>
        <p:sp>
          <p:nvSpPr>
            <p:cNvPr id="27846" name="Freeform 866"/>
            <p:cNvSpPr>
              <a:spLocks/>
            </p:cNvSpPr>
            <p:nvPr/>
          </p:nvSpPr>
          <p:spPr bwMode="auto">
            <a:xfrm>
              <a:off x="4476" y="3366"/>
              <a:ext cx="13" cy="32"/>
            </a:xfrm>
            <a:custGeom>
              <a:avLst/>
              <a:gdLst>
                <a:gd name="T0" fmla="*/ 0 w 103"/>
                <a:gd name="T1" fmla="*/ 0 h 220"/>
                <a:gd name="T2" fmla="*/ 0 w 103"/>
                <a:gd name="T3" fmla="*/ 0 h 220"/>
                <a:gd name="T4" fmla="*/ 0 w 103"/>
                <a:gd name="T5" fmla="*/ 0 h 220"/>
                <a:gd name="T6" fmla="*/ 0 w 103"/>
                <a:gd name="T7" fmla="*/ 0 h 220"/>
                <a:gd name="T8" fmla="*/ 0 w 103"/>
                <a:gd name="T9" fmla="*/ 0 h 220"/>
                <a:gd name="T10" fmla="*/ 0 w 103"/>
                <a:gd name="T11" fmla="*/ 0 h 220"/>
                <a:gd name="T12" fmla="*/ 0 w 103"/>
                <a:gd name="T13" fmla="*/ 0 h 220"/>
                <a:gd name="T14" fmla="*/ 0 w 103"/>
                <a:gd name="T15" fmla="*/ 0 h 220"/>
                <a:gd name="T16" fmla="*/ 0 w 103"/>
                <a:gd name="T17" fmla="*/ 0 h 220"/>
                <a:gd name="T18" fmla="*/ 0 w 103"/>
                <a:gd name="T19" fmla="*/ 0 h 220"/>
                <a:gd name="T20" fmla="*/ 0 w 103"/>
                <a:gd name="T21" fmla="*/ 0 h 220"/>
                <a:gd name="T22" fmla="*/ 0 w 103"/>
                <a:gd name="T23" fmla="*/ 0 h 220"/>
                <a:gd name="T24" fmla="*/ 0 w 103"/>
                <a:gd name="T25" fmla="*/ 0 h 220"/>
                <a:gd name="T26" fmla="*/ 0 w 103"/>
                <a:gd name="T27" fmla="*/ 0 h 220"/>
                <a:gd name="T28" fmla="*/ 0 w 103"/>
                <a:gd name="T29" fmla="*/ 0 h 220"/>
                <a:gd name="T30" fmla="*/ 0 w 103"/>
                <a:gd name="T31" fmla="*/ 0 h 220"/>
                <a:gd name="T32" fmla="*/ 0 w 103"/>
                <a:gd name="T33" fmla="*/ 0 h 220"/>
                <a:gd name="T34" fmla="*/ 0 w 103"/>
                <a:gd name="T35" fmla="*/ 0 h 220"/>
                <a:gd name="T36" fmla="*/ 0 w 103"/>
                <a:gd name="T37" fmla="*/ 0 h 220"/>
                <a:gd name="T38" fmla="*/ 0 w 103"/>
                <a:gd name="T39" fmla="*/ 0 h 220"/>
                <a:gd name="T40" fmla="*/ 0 w 103"/>
                <a:gd name="T41" fmla="*/ 0 h 220"/>
                <a:gd name="T42" fmla="*/ 0 w 103"/>
                <a:gd name="T43" fmla="*/ 0 h 220"/>
                <a:gd name="T44" fmla="*/ 0 w 103"/>
                <a:gd name="T45" fmla="*/ 0 h 220"/>
                <a:gd name="T46" fmla="*/ 0 w 103"/>
                <a:gd name="T47" fmla="*/ 0 h 220"/>
                <a:gd name="T48" fmla="*/ 0 w 103"/>
                <a:gd name="T49" fmla="*/ 0 h 220"/>
                <a:gd name="T50" fmla="*/ 0 w 103"/>
                <a:gd name="T51" fmla="*/ 0 h 220"/>
                <a:gd name="T52" fmla="*/ 0 w 103"/>
                <a:gd name="T53" fmla="*/ 0 h 220"/>
                <a:gd name="T54" fmla="*/ 0 w 103"/>
                <a:gd name="T55" fmla="*/ 0 h 220"/>
                <a:gd name="T56" fmla="*/ 0 w 103"/>
                <a:gd name="T57" fmla="*/ 0 h 220"/>
                <a:gd name="T58" fmla="*/ 0 w 103"/>
                <a:gd name="T59" fmla="*/ 0 h 220"/>
                <a:gd name="T60" fmla="*/ 0 w 103"/>
                <a:gd name="T61" fmla="*/ 0 h 220"/>
                <a:gd name="T62" fmla="*/ 0 w 103"/>
                <a:gd name="T63" fmla="*/ 0 h 220"/>
                <a:gd name="T64" fmla="*/ 0 w 103"/>
                <a:gd name="T65" fmla="*/ 0 h 220"/>
                <a:gd name="T66" fmla="*/ 0 w 103"/>
                <a:gd name="T67" fmla="*/ 0 h 220"/>
                <a:gd name="T68" fmla="*/ 0 w 103"/>
                <a:gd name="T69" fmla="*/ 0 h 220"/>
                <a:gd name="T70" fmla="*/ 0 w 103"/>
                <a:gd name="T71" fmla="*/ 0 h 220"/>
                <a:gd name="T72" fmla="*/ 0 w 103"/>
                <a:gd name="T73" fmla="*/ 0 h 220"/>
                <a:gd name="T74" fmla="*/ 0 w 103"/>
                <a:gd name="T75" fmla="*/ 0 h 220"/>
                <a:gd name="T76" fmla="*/ 0 w 103"/>
                <a:gd name="T77" fmla="*/ 0 h 220"/>
                <a:gd name="T78" fmla="*/ 0 w 103"/>
                <a:gd name="T79" fmla="*/ 0 h 220"/>
                <a:gd name="T80" fmla="*/ 0 w 103"/>
                <a:gd name="T81" fmla="*/ 0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0"/>
                <a:gd name="T125" fmla="*/ 103 w 103"/>
                <a:gd name="T126" fmla="*/ 220 h 2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chemeClr val="bg2"/>
              </a:solidFill>
              <a:round/>
              <a:headEnd/>
              <a:tailEnd/>
            </a:ln>
          </p:spPr>
          <p:txBody>
            <a:bodyPr/>
            <a:lstStyle/>
            <a:p>
              <a:endParaRPr lang="en-US"/>
            </a:p>
          </p:txBody>
        </p:sp>
        <p:sp>
          <p:nvSpPr>
            <p:cNvPr id="27847" name="Freeform 867"/>
            <p:cNvSpPr>
              <a:spLocks/>
            </p:cNvSpPr>
            <p:nvPr/>
          </p:nvSpPr>
          <p:spPr bwMode="auto">
            <a:xfrm>
              <a:off x="4565" y="3346"/>
              <a:ext cx="28" cy="41"/>
            </a:xfrm>
            <a:custGeom>
              <a:avLst/>
              <a:gdLst>
                <a:gd name="T0" fmla="*/ 0 w 220"/>
                <a:gd name="T1" fmla="*/ 0 h 288"/>
                <a:gd name="T2" fmla="*/ 0 w 220"/>
                <a:gd name="T3" fmla="*/ 0 h 288"/>
                <a:gd name="T4" fmla="*/ 0 w 220"/>
                <a:gd name="T5" fmla="*/ 0 h 288"/>
                <a:gd name="T6" fmla="*/ 0 w 220"/>
                <a:gd name="T7" fmla="*/ 0 h 288"/>
                <a:gd name="T8" fmla="*/ 0 w 220"/>
                <a:gd name="T9" fmla="*/ 0 h 288"/>
                <a:gd name="T10" fmla="*/ 0 w 220"/>
                <a:gd name="T11" fmla="*/ 0 h 288"/>
                <a:gd name="T12" fmla="*/ 0 w 220"/>
                <a:gd name="T13" fmla="*/ 0 h 288"/>
                <a:gd name="T14" fmla="*/ 0 w 220"/>
                <a:gd name="T15" fmla="*/ 0 h 288"/>
                <a:gd name="T16" fmla="*/ 0 w 220"/>
                <a:gd name="T17" fmla="*/ 0 h 288"/>
                <a:gd name="T18" fmla="*/ 0 w 220"/>
                <a:gd name="T19" fmla="*/ 0 h 288"/>
                <a:gd name="T20" fmla="*/ 0 w 220"/>
                <a:gd name="T21" fmla="*/ 0 h 288"/>
                <a:gd name="T22" fmla="*/ 0 w 220"/>
                <a:gd name="T23" fmla="*/ 0 h 288"/>
                <a:gd name="T24" fmla="*/ 0 w 220"/>
                <a:gd name="T25" fmla="*/ 0 h 288"/>
                <a:gd name="T26" fmla="*/ 0 w 220"/>
                <a:gd name="T27" fmla="*/ 0 h 288"/>
                <a:gd name="T28" fmla="*/ 0 w 220"/>
                <a:gd name="T29" fmla="*/ 0 h 288"/>
                <a:gd name="T30" fmla="*/ 0 w 220"/>
                <a:gd name="T31" fmla="*/ 0 h 288"/>
                <a:gd name="T32" fmla="*/ 0 w 220"/>
                <a:gd name="T33" fmla="*/ 0 h 288"/>
                <a:gd name="T34" fmla="*/ 0 w 220"/>
                <a:gd name="T35" fmla="*/ 0 h 288"/>
                <a:gd name="T36" fmla="*/ 0 w 220"/>
                <a:gd name="T37" fmla="*/ 0 h 288"/>
                <a:gd name="T38" fmla="*/ 0 w 220"/>
                <a:gd name="T39" fmla="*/ 0 h 288"/>
                <a:gd name="T40" fmla="*/ 0 w 220"/>
                <a:gd name="T41" fmla="*/ 0 h 288"/>
                <a:gd name="T42" fmla="*/ 0 w 220"/>
                <a:gd name="T43" fmla="*/ 0 h 288"/>
                <a:gd name="T44" fmla="*/ 0 w 220"/>
                <a:gd name="T45" fmla="*/ 0 h 288"/>
                <a:gd name="T46" fmla="*/ 0 w 220"/>
                <a:gd name="T47" fmla="*/ 0 h 288"/>
                <a:gd name="T48" fmla="*/ 0 w 220"/>
                <a:gd name="T49" fmla="*/ 0 h 288"/>
                <a:gd name="T50" fmla="*/ 0 w 220"/>
                <a:gd name="T51" fmla="*/ 0 h 288"/>
                <a:gd name="T52" fmla="*/ 0 w 220"/>
                <a:gd name="T53" fmla="*/ 0 h 288"/>
                <a:gd name="T54" fmla="*/ 0 w 220"/>
                <a:gd name="T55" fmla="*/ 0 h 288"/>
                <a:gd name="T56" fmla="*/ 0 w 220"/>
                <a:gd name="T57" fmla="*/ 0 h 288"/>
                <a:gd name="T58" fmla="*/ 0 w 220"/>
                <a:gd name="T59" fmla="*/ 0 h 288"/>
                <a:gd name="T60" fmla="*/ 0 w 220"/>
                <a:gd name="T61" fmla="*/ 0 h 288"/>
                <a:gd name="T62" fmla="*/ 0 w 220"/>
                <a:gd name="T63" fmla="*/ 0 h 288"/>
                <a:gd name="T64" fmla="*/ 0 w 220"/>
                <a:gd name="T65" fmla="*/ 0 h 288"/>
                <a:gd name="T66" fmla="*/ 0 w 220"/>
                <a:gd name="T67" fmla="*/ 0 h 288"/>
                <a:gd name="T68" fmla="*/ 0 w 220"/>
                <a:gd name="T69" fmla="*/ 0 h 288"/>
                <a:gd name="T70" fmla="*/ 0 w 220"/>
                <a:gd name="T71" fmla="*/ 0 h 288"/>
                <a:gd name="T72" fmla="*/ 0 w 220"/>
                <a:gd name="T73" fmla="*/ 0 h 288"/>
                <a:gd name="T74" fmla="*/ 0 w 220"/>
                <a:gd name="T75" fmla="*/ 0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0"/>
                <a:gd name="T115" fmla="*/ 0 h 288"/>
                <a:gd name="T116" fmla="*/ 220 w 220"/>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chemeClr val="bg2"/>
              </a:solidFill>
              <a:round/>
              <a:headEnd/>
              <a:tailEnd/>
            </a:ln>
          </p:spPr>
          <p:txBody>
            <a:bodyPr/>
            <a:lstStyle/>
            <a:p>
              <a:endParaRPr lang="en-US"/>
            </a:p>
          </p:txBody>
        </p:sp>
        <p:sp>
          <p:nvSpPr>
            <p:cNvPr id="27848" name="Freeform 868"/>
            <p:cNvSpPr>
              <a:spLocks/>
            </p:cNvSpPr>
            <p:nvPr/>
          </p:nvSpPr>
          <p:spPr bwMode="auto">
            <a:xfrm>
              <a:off x="4538" y="3409"/>
              <a:ext cx="107" cy="71"/>
            </a:xfrm>
            <a:custGeom>
              <a:avLst/>
              <a:gdLst>
                <a:gd name="T0" fmla="*/ 0 w 1070"/>
                <a:gd name="T1" fmla="*/ 0 h 844"/>
                <a:gd name="T2" fmla="*/ 0 w 1070"/>
                <a:gd name="T3" fmla="*/ 0 h 844"/>
                <a:gd name="T4" fmla="*/ 0 w 1070"/>
                <a:gd name="T5" fmla="*/ 0 h 844"/>
                <a:gd name="T6" fmla="*/ 0 w 1070"/>
                <a:gd name="T7" fmla="*/ 0 h 844"/>
                <a:gd name="T8" fmla="*/ 0 w 1070"/>
                <a:gd name="T9" fmla="*/ 0 h 844"/>
                <a:gd name="T10" fmla="*/ 0 60000 65536"/>
                <a:gd name="T11" fmla="*/ 0 60000 65536"/>
                <a:gd name="T12" fmla="*/ 0 60000 65536"/>
                <a:gd name="T13" fmla="*/ 0 60000 65536"/>
                <a:gd name="T14" fmla="*/ 0 60000 65536"/>
                <a:gd name="T15" fmla="*/ 0 w 1070"/>
                <a:gd name="T16" fmla="*/ 0 h 844"/>
                <a:gd name="T17" fmla="*/ 1070 w 1070"/>
                <a:gd name="T18" fmla="*/ 844 h 844"/>
              </a:gdLst>
              <a:ahLst/>
              <a:cxnLst>
                <a:cxn ang="T10">
                  <a:pos x="T0" y="T1"/>
                </a:cxn>
                <a:cxn ang="T11">
                  <a:pos x="T2" y="T3"/>
                </a:cxn>
                <a:cxn ang="T12">
                  <a:pos x="T4" y="T5"/>
                </a:cxn>
                <a:cxn ang="T13">
                  <a:pos x="T6" y="T7"/>
                </a:cxn>
                <a:cxn ang="T14">
                  <a:pos x="T8" y="T9"/>
                </a:cxn>
              </a:cxnLst>
              <a:rect l="T15" t="T16" r="T17" b="T18"/>
              <a:pathLst>
                <a:path w="1070" h="844">
                  <a:moveTo>
                    <a:pt x="141" y="0"/>
                  </a:moveTo>
                  <a:lnTo>
                    <a:pt x="1070" y="194"/>
                  </a:lnTo>
                  <a:lnTo>
                    <a:pt x="919" y="844"/>
                  </a:lnTo>
                  <a:lnTo>
                    <a:pt x="0" y="624"/>
                  </a:lnTo>
                  <a:lnTo>
                    <a:pt x="14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49" name="Freeform 869"/>
            <p:cNvSpPr>
              <a:spLocks/>
            </p:cNvSpPr>
            <p:nvPr/>
          </p:nvSpPr>
          <p:spPr bwMode="auto">
            <a:xfrm>
              <a:off x="4547" y="3411"/>
              <a:ext cx="82" cy="28"/>
            </a:xfrm>
            <a:custGeom>
              <a:avLst/>
              <a:gdLst>
                <a:gd name="T0" fmla="*/ 0 w 819"/>
                <a:gd name="T1" fmla="*/ 0 h 333"/>
                <a:gd name="T2" fmla="*/ 0 w 819"/>
                <a:gd name="T3" fmla="*/ 0 h 333"/>
                <a:gd name="T4" fmla="*/ 0 w 819"/>
                <a:gd name="T5" fmla="*/ 0 h 333"/>
                <a:gd name="T6" fmla="*/ 0 w 819"/>
                <a:gd name="T7" fmla="*/ 0 h 333"/>
                <a:gd name="T8" fmla="*/ 0 w 819"/>
                <a:gd name="T9" fmla="*/ 0 h 333"/>
                <a:gd name="T10" fmla="*/ 0 60000 65536"/>
                <a:gd name="T11" fmla="*/ 0 60000 65536"/>
                <a:gd name="T12" fmla="*/ 0 60000 65536"/>
                <a:gd name="T13" fmla="*/ 0 60000 65536"/>
                <a:gd name="T14" fmla="*/ 0 60000 65536"/>
                <a:gd name="T15" fmla="*/ 0 w 819"/>
                <a:gd name="T16" fmla="*/ 0 h 333"/>
                <a:gd name="T17" fmla="*/ 819 w 819"/>
                <a:gd name="T18" fmla="*/ 333 h 333"/>
              </a:gdLst>
              <a:ahLst/>
              <a:cxnLst>
                <a:cxn ang="T10">
                  <a:pos x="T0" y="T1"/>
                </a:cxn>
                <a:cxn ang="T11">
                  <a:pos x="T2" y="T3"/>
                </a:cxn>
                <a:cxn ang="T12">
                  <a:pos x="T4" y="T5"/>
                </a:cxn>
                <a:cxn ang="T13">
                  <a:pos x="T6" y="T7"/>
                </a:cxn>
                <a:cxn ang="T14">
                  <a:pos x="T8" y="T9"/>
                </a:cxn>
              </a:cxnLst>
              <a:rect l="T15" t="T16" r="T17" b="T18"/>
              <a:pathLst>
                <a:path w="819" h="333">
                  <a:moveTo>
                    <a:pt x="97" y="0"/>
                  </a:moveTo>
                  <a:lnTo>
                    <a:pt x="819" y="139"/>
                  </a:lnTo>
                  <a:lnTo>
                    <a:pt x="172" y="98"/>
                  </a:lnTo>
                  <a:lnTo>
                    <a:pt x="0" y="333"/>
                  </a:lnTo>
                  <a:lnTo>
                    <a:pt x="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50" name="Freeform 870"/>
            <p:cNvSpPr>
              <a:spLocks/>
            </p:cNvSpPr>
            <p:nvPr/>
          </p:nvSpPr>
          <p:spPr bwMode="auto">
            <a:xfrm>
              <a:off x="4527" y="3494"/>
              <a:ext cx="108" cy="26"/>
            </a:xfrm>
            <a:custGeom>
              <a:avLst/>
              <a:gdLst>
                <a:gd name="T0" fmla="*/ 0 w 1083"/>
                <a:gd name="T1" fmla="*/ 0 h 306"/>
                <a:gd name="T2" fmla="*/ 0 w 1083"/>
                <a:gd name="T3" fmla="*/ 0 h 306"/>
                <a:gd name="T4" fmla="*/ 0 w 1083"/>
                <a:gd name="T5" fmla="*/ 0 h 306"/>
                <a:gd name="T6" fmla="*/ 0 w 1083"/>
                <a:gd name="T7" fmla="*/ 0 h 306"/>
                <a:gd name="T8" fmla="*/ 0 w 1083"/>
                <a:gd name="T9" fmla="*/ 0 h 306"/>
                <a:gd name="T10" fmla="*/ 0 60000 65536"/>
                <a:gd name="T11" fmla="*/ 0 60000 65536"/>
                <a:gd name="T12" fmla="*/ 0 60000 65536"/>
                <a:gd name="T13" fmla="*/ 0 60000 65536"/>
                <a:gd name="T14" fmla="*/ 0 60000 65536"/>
                <a:gd name="T15" fmla="*/ 0 w 1083"/>
                <a:gd name="T16" fmla="*/ 0 h 306"/>
                <a:gd name="T17" fmla="*/ 1083 w 1083"/>
                <a:gd name="T18" fmla="*/ 306 h 306"/>
              </a:gdLst>
              <a:ahLst/>
              <a:cxnLst>
                <a:cxn ang="T10">
                  <a:pos x="T0" y="T1"/>
                </a:cxn>
                <a:cxn ang="T11">
                  <a:pos x="T2" y="T3"/>
                </a:cxn>
                <a:cxn ang="T12">
                  <a:pos x="T4" y="T5"/>
                </a:cxn>
                <a:cxn ang="T13">
                  <a:pos x="T6" y="T7"/>
                </a:cxn>
                <a:cxn ang="T14">
                  <a:pos x="T8" y="T9"/>
                </a:cxn>
              </a:cxnLst>
              <a:rect l="T15" t="T16" r="T17" b="T18"/>
              <a:pathLst>
                <a:path w="1083" h="306">
                  <a:moveTo>
                    <a:pt x="34" y="0"/>
                  </a:moveTo>
                  <a:lnTo>
                    <a:pt x="1083" y="261"/>
                  </a:lnTo>
                  <a:lnTo>
                    <a:pt x="1055" y="306"/>
                  </a:lnTo>
                  <a:lnTo>
                    <a:pt x="0" y="28"/>
                  </a:lnTo>
                  <a:lnTo>
                    <a:pt x="34"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51" name="Freeform 871"/>
            <p:cNvSpPr>
              <a:spLocks/>
            </p:cNvSpPr>
            <p:nvPr/>
          </p:nvSpPr>
          <p:spPr bwMode="auto">
            <a:xfrm>
              <a:off x="4517" y="3502"/>
              <a:ext cx="109" cy="26"/>
            </a:xfrm>
            <a:custGeom>
              <a:avLst/>
              <a:gdLst>
                <a:gd name="T0" fmla="*/ 0 w 1088"/>
                <a:gd name="T1" fmla="*/ 0 h 311"/>
                <a:gd name="T2" fmla="*/ 0 w 1088"/>
                <a:gd name="T3" fmla="*/ 0 h 311"/>
                <a:gd name="T4" fmla="*/ 0 w 1088"/>
                <a:gd name="T5" fmla="*/ 0 h 311"/>
                <a:gd name="T6" fmla="*/ 0 w 1088"/>
                <a:gd name="T7" fmla="*/ 0 h 311"/>
                <a:gd name="T8" fmla="*/ 0 w 1088"/>
                <a:gd name="T9" fmla="*/ 0 h 311"/>
                <a:gd name="T10" fmla="*/ 0 60000 65536"/>
                <a:gd name="T11" fmla="*/ 0 60000 65536"/>
                <a:gd name="T12" fmla="*/ 0 60000 65536"/>
                <a:gd name="T13" fmla="*/ 0 60000 65536"/>
                <a:gd name="T14" fmla="*/ 0 60000 65536"/>
                <a:gd name="T15" fmla="*/ 0 w 1088"/>
                <a:gd name="T16" fmla="*/ 0 h 311"/>
                <a:gd name="T17" fmla="*/ 1088 w 1088"/>
                <a:gd name="T18" fmla="*/ 311 h 311"/>
              </a:gdLst>
              <a:ahLst/>
              <a:cxnLst>
                <a:cxn ang="T10">
                  <a:pos x="T0" y="T1"/>
                </a:cxn>
                <a:cxn ang="T11">
                  <a:pos x="T2" y="T3"/>
                </a:cxn>
                <a:cxn ang="T12">
                  <a:pos x="T4" y="T5"/>
                </a:cxn>
                <a:cxn ang="T13">
                  <a:pos x="T6" y="T7"/>
                </a:cxn>
                <a:cxn ang="T14">
                  <a:pos x="T8" y="T9"/>
                </a:cxn>
              </a:cxnLst>
              <a:rect l="T15" t="T16" r="T17" b="T18"/>
              <a:pathLst>
                <a:path w="1088" h="311">
                  <a:moveTo>
                    <a:pt x="39" y="0"/>
                  </a:moveTo>
                  <a:lnTo>
                    <a:pt x="1088" y="260"/>
                  </a:lnTo>
                  <a:lnTo>
                    <a:pt x="1055" y="311"/>
                  </a:lnTo>
                  <a:lnTo>
                    <a:pt x="0" y="34"/>
                  </a:lnTo>
                  <a:lnTo>
                    <a:pt x="39"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52" name="Freeform 872"/>
            <p:cNvSpPr>
              <a:spLocks/>
            </p:cNvSpPr>
            <p:nvPr/>
          </p:nvSpPr>
          <p:spPr bwMode="auto">
            <a:xfrm>
              <a:off x="4534" y="3526"/>
              <a:ext cx="16" cy="6"/>
            </a:xfrm>
            <a:custGeom>
              <a:avLst/>
              <a:gdLst>
                <a:gd name="T0" fmla="*/ 0 w 164"/>
                <a:gd name="T1" fmla="*/ 0 h 72"/>
                <a:gd name="T2" fmla="*/ 0 w 164"/>
                <a:gd name="T3" fmla="*/ 0 h 72"/>
                <a:gd name="T4" fmla="*/ 0 w 164"/>
                <a:gd name="T5" fmla="*/ 0 h 72"/>
                <a:gd name="T6" fmla="*/ 0 w 164"/>
                <a:gd name="T7" fmla="*/ 0 h 72"/>
                <a:gd name="T8" fmla="*/ 0 w 164"/>
                <a:gd name="T9" fmla="*/ 0 h 72"/>
                <a:gd name="T10" fmla="*/ 0 w 164"/>
                <a:gd name="T11" fmla="*/ 0 h 72"/>
                <a:gd name="T12" fmla="*/ 0 w 164"/>
                <a:gd name="T13" fmla="*/ 0 h 72"/>
                <a:gd name="T14" fmla="*/ 0 w 164"/>
                <a:gd name="T15" fmla="*/ 0 h 72"/>
                <a:gd name="T16" fmla="*/ 0 w 164"/>
                <a:gd name="T17" fmla="*/ 0 h 72"/>
                <a:gd name="T18" fmla="*/ 0 w 164"/>
                <a:gd name="T19" fmla="*/ 0 h 72"/>
                <a:gd name="T20" fmla="*/ 0 w 164"/>
                <a:gd name="T21" fmla="*/ 0 h 72"/>
                <a:gd name="T22" fmla="*/ 0 w 164"/>
                <a:gd name="T23" fmla="*/ 0 h 72"/>
                <a:gd name="T24" fmla="*/ 0 w 164"/>
                <a:gd name="T25" fmla="*/ 0 h 72"/>
                <a:gd name="T26" fmla="*/ 0 w 164"/>
                <a:gd name="T27" fmla="*/ 0 h 72"/>
                <a:gd name="T28" fmla="*/ 0 w 164"/>
                <a:gd name="T29" fmla="*/ 0 h 72"/>
                <a:gd name="T30" fmla="*/ 0 w 164"/>
                <a:gd name="T31" fmla="*/ 0 h 72"/>
                <a:gd name="T32" fmla="*/ 0 w 164"/>
                <a:gd name="T33" fmla="*/ 0 h 72"/>
                <a:gd name="T34" fmla="*/ 0 w 164"/>
                <a:gd name="T35" fmla="*/ 0 h 72"/>
                <a:gd name="T36" fmla="*/ 0 w 164"/>
                <a:gd name="T37" fmla="*/ 0 h 72"/>
                <a:gd name="T38" fmla="*/ 0 w 164"/>
                <a:gd name="T39" fmla="*/ 0 h 72"/>
                <a:gd name="T40" fmla="*/ 0 w 164"/>
                <a:gd name="T41" fmla="*/ 0 h 72"/>
                <a:gd name="T42" fmla="*/ 0 w 164"/>
                <a:gd name="T43" fmla="*/ 0 h 72"/>
                <a:gd name="T44" fmla="*/ 0 w 164"/>
                <a:gd name="T45" fmla="*/ 0 h 72"/>
                <a:gd name="T46" fmla="*/ 0 w 164"/>
                <a:gd name="T47" fmla="*/ 0 h 72"/>
                <a:gd name="T48" fmla="*/ 0 w 164"/>
                <a:gd name="T49" fmla="*/ 0 h 72"/>
                <a:gd name="T50" fmla="*/ 0 w 164"/>
                <a:gd name="T51" fmla="*/ 0 h 72"/>
                <a:gd name="T52" fmla="*/ 0 w 164"/>
                <a:gd name="T53" fmla="*/ 0 h 72"/>
                <a:gd name="T54" fmla="*/ 0 w 164"/>
                <a:gd name="T55" fmla="*/ 0 h 72"/>
                <a:gd name="T56" fmla="*/ 0 w 164"/>
                <a:gd name="T57" fmla="*/ 0 h 72"/>
                <a:gd name="T58" fmla="*/ 0 w 164"/>
                <a:gd name="T59" fmla="*/ 0 h 72"/>
                <a:gd name="T60" fmla="*/ 0 w 164"/>
                <a:gd name="T61" fmla="*/ 0 h 72"/>
                <a:gd name="T62" fmla="*/ 0 w 164"/>
                <a:gd name="T63" fmla="*/ 0 h 72"/>
                <a:gd name="T64" fmla="*/ 0 w 164"/>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72"/>
                <a:gd name="T101" fmla="*/ 164 w 164"/>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53" name="Freeform 873"/>
            <p:cNvSpPr>
              <a:spLocks/>
            </p:cNvSpPr>
            <p:nvPr/>
          </p:nvSpPr>
          <p:spPr bwMode="auto">
            <a:xfrm>
              <a:off x="4537" y="3483"/>
              <a:ext cx="15" cy="9"/>
            </a:xfrm>
            <a:custGeom>
              <a:avLst/>
              <a:gdLst>
                <a:gd name="T0" fmla="*/ 0 w 146"/>
                <a:gd name="T1" fmla="*/ 0 h 109"/>
                <a:gd name="T2" fmla="*/ 0 w 146"/>
                <a:gd name="T3" fmla="*/ 0 h 109"/>
                <a:gd name="T4" fmla="*/ 0 w 146"/>
                <a:gd name="T5" fmla="*/ 0 h 109"/>
                <a:gd name="T6" fmla="*/ 0 w 146"/>
                <a:gd name="T7" fmla="*/ 0 h 109"/>
                <a:gd name="T8" fmla="*/ 0 w 146"/>
                <a:gd name="T9" fmla="*/ 0 h 109"/>
                <a:gd name="T10" fmla="*/ 0 w 146"/>
                <a:gd name="T11" fmla="*/ 0 h 109"/>
                <a:gd name="T12" fmla="*/ 0 w 146"/>
                <a:gd name="T13" fmla="*/ 0 h 109"/>
                <a:gd name="T14" fmla="*/ 0 w 146"/>
                <a:gd name="T15" fmla="*/ 0 h 109"/>
                <a:gd name="T16" fmla="*/ 0 w 146"/>
                <a:gd name="T17" fmla="*/ 0 h 109"/>
                <a:gd name="T18" fmla="*/ 0 w 146"/>
                <a:gd name="T19" fmla="*/ 0 h 109"/>
                <a:gd name="T20" fmla="*/ 0 w 146"/>
                <a:gd name="T21" fmla="*/ 0 h 109"/>
                <a:gd name="T22" fmla="*/ 0 w 146"/>
                <a:gd name="T23" fmla="*/ 0 h 109"/>
                <a:gd name="T24" fmla="*/ 0 w 146"/>
                <a:gd name="T25" fmla="*/ 0 h 109"/>
                <a:gd name="T26" fmla="*/ 0 w 146"/>
                <a:gd name="T27" fmla="*/ 0 h 109"/>
                <a:gd name="T28" fmla="*/ 0 w 146"/>
                <a:gd name="T29" fmla="*/ 0 h 109"/>
                <a:gd name="T30" fmla="*/ 0 w 146"/>
                <a:gd name="T31" fmla="*/ 0 h 109"/>
                <a:gd name="T32" fmla="*/ 0 w 146"/>
                <a:gd name="T33" fmla="*/ 0 h 109"/>
                <a:gd name="T34" fmla="*/ 0 w 146"/>
                <a:gd name="T35" fmla="*/ 0 h 109"/>
                <a:gd name="T36" fmla="*/ 0 w 146"/>
                <a:gd name="T37" fmla="*/ 0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9"/>
                <a:gd name="T59" fmla="*/ 146 w 146"/>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54" name="Freeform 874"/>
            <p:cNvSpPr>
              <a:spLocks/>
            </p:cNvSpPr>
            <p:nvPr/>
          </p:nvSpPr>
          <p:spPr bwMode="auto">
            <a:xfrm>
              <a:off x="4620" y="3499"/>
              <a:ext cx="15" cy="9"/>
            </a:xfrm>
            <a:custGeom>
              <a:avLst/>
              <a:gdLst>
                <a:gd name="T0" fmla="*/ 0 w 146"/>
                <a:gd name="T1" fmla="*/ 0 h 107"/>
                <a:gd name="T2" fmla="*/ 0 w 146"/>
                <a:gd name="T3" fmla="*/ 0 h 107"/>
                <a:gd name="T4" fmla="*/ 0 w 146"/>
                <a:gd name="T5" fmla="*/ 0 h 107"/>
                <a:gd name="T6" fmla="*/ 0 w 146"/>
                <a:gd name="T7" fmla="*/ 0 h 107"/>
                <a:gd name="T8" fmla="*/ 0 w 146"/>
                <a:gd name="T9" fmla="*/ 0 h 107"/>
                <a:gd name="T10" fmla="*/ 0 w 146"/>
                <a:gd name="T11" fmla="*/ 0 h 107"/>
                <a:gd name="T12" fmla="*/ 0 w 146"/>
                <a:gd name="T13" fmla="*/ 0 h 107"/>
                <a:gd name="T14" fmla="*/ 0 w 146"/>
                <a:gd name="T15" fmla="*/ 0 h 107"/>
                <a:gd name="T16" fmla="*/ 0 w 146"/>
                <a:gd name="T17" fmla="*/ 0 h 107"/>
                <a:gd name="T18" fmla="*/ 0 w 146"/>
                <a:gd name="T19" fmla="*/ 0 h 107"/>
                <a:gd name="T20" fmla="*/ 0 w 146"/>
                <a:gd name="T21" fmla="*/ 0 h 107"/>
                <a:gd name="T22" fmla="*/ 0 w 146"/>
                <a:gd name="T23" fmla="*/ 0 h 107"/>
                <a:gd name="T24" fmla="*/ 0 w 146"/>
                <a:gd name="T25" fmla="*/ 0 h 107"/>
                <a:gd name="T26" fmla="*/ 0 w 146"/>
                <a:gd name="T27" fmla="*/ 0 h 107"/>
                <a:gd name="T28" fmla="*/ 0 w 146"/>
                <a:gd name="T29" fmla="*/ 0 h 107"/>
                <a:gd name="T30" fmla="*/ 0 w 146"/>
                <a:gd name="T31" fmla="*/ 0 h 107"/>
                <a:gd name="T32" fmla="*/ 0 w 146"/>
                <a:gd name="T33" fmla="*/ 0 h 107"/>
                <a:gd name="T34" fmla="*/ 0 w 146"/>
                <a:gd name="T35" fmla="*/ 0 h 107"/>
                <a:gd name="T36" fmla="*/ 0 w 146"/>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7"/>
                <a:gd name="T59" fmla="*/ 146 w 146"/>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55" name="Freeform 875"/>
            <p:cNvSpPr>
              <a:spLocks/>
            </p:cNvSpPr>
            <p:nvPr/>
          </p:nvSpPr>
          <p:spPr bwMode="auto">
            <a:xfrm>
              <a:off x="4553" y="3485"/>
              <a:ext cx="63" cy="16"/>
            </a:xfrm>
            <a:custGeom>
              <a:avLst/>
              <a:gdLst>
                <a:gd name="T0" fmla="*/ 0 w 629"/>
                <a:gd name="T1" fmla="*/ 0 h 182"/>
                <a:gd name="T2" fmla="*/ 0 w 629"/>
                <a:gd name="T3" fmla="*/ 0 h 182"/>
                <a:gd name="T4" fmla="*/ 0 w 629"/>
                <a:gd name="T5" fmla="*/ 0 h 182"/>
                <a:gd name="T6" fmla="*/ 0 w 629"/>
                <a:gd name="T7" fmla="*/ 0 h 182"/>
                <a:gd name="T8" fmla="*/ 0 w 629"/>
                <a:gd name="T9" fmla="*/ 0 h 182"/>
                <a:gd name="T10" fmla="*/ 0 60000 65536"/>
                <a:gd name="T11" fmla="*/ 0 60000 65536"/>
                <a:gd name="T12" fmla="*/ 0 60000 65536"/>
                <a:gd name="T13" fmla="*/ 0 60000 65536"/>
                <a:gd name="T14" fmla="*/ 0 60000 65536"/>
                <a:gd name="T15" fmla="*/ 0 w 629"/>
                <a:gd name="T16" fmla="*/ 0 h 182"/>
                <a:gd name="T17" fmla="*/ 629 w 629"/>
                <a:gd name="T18" fmla="*/ 182 h 182"/>
              </a:gdLst>
              <a:ahLst/>
              <a:cxnLst>
                <a:cxn ang="T10">
                  <a:pos x="T0" y="T1"/>
                </a:cxn>
                <a:cxn ang="T11">
                  <a:pos x="T2" y="T3"/>
                </a:cxn>
                <a:cxn ang="T12">
                  <a:pos x="T4" y="T5"/>
                </a:cxn>
                <a:cxn ang="T13">
                  <a:pos x="T6" y="T7"/>
                </a:cxn>
                <a:cxn ang="T14">
                  <a:pos x="T8" y="T9"/>
                </a:cxn>
              </a:cxnLst>
              <a:rect l="T15" t="T16" r="T17" b="T18"/>
              <a:pathLst>
                <a:path w="629" h="182">
                  <a:moveTo>
                    <a:pt x="0" y="40"/>
                  </a:moveTo>
                  <a:lnTo>
                    <a:pt x="601" y="182"/>
                  </a:lnTo>
                  <a:lnTo>
                    <a:pt x="629" y="142"/>
                  </a:lnTo>
                  <a:lnTo>
                    <a:pt x="29" y="0"/>
                  </a:lnTo>
                  <a:lnTo>
                    <a:pt x="0" y="4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56" name="Freeform 876"/>
            <p:cNvSpPr>
              <a:spLocks/>
            </p:cNvSpPr>
            <p:nvPr/>
          </p:nvSpPr>
          <p:spPr bwMode="auto">
            <a:xfrm>
              <a:off x="4553" y="3492"/>
              <a:ext cx="60" cy="14"/>
            </a:xfrm>
            <a:custGeom>
              <a:avLst/>
              <a:gdLst>
                <a:gd name="T0" fmla="*/ 0 w 606"/>
                <a:gd name="T1" fmla="*/ 0 h 170"/>
                <a:gd name="T2" fmla="*/ 0 w 606"/>
                <a:gd name="T3" fmla="*/ 0 h 170"/>
                <a:gd name="T4" fmla="*/ 0 w 606"/>
                <a:gd name="T5" fmla="*/ 0 h 170"/>
                <a:gd name="T6" fmla="*/ 0 w 606"/>
                <a:gd name="T7" fmla="*/ 0 h 170"/>
                <a:gd name="T8" fmla="*/ 0 w 606"/>
                <a:gd name="T9" fmla="*/ 0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57" name="Freeform 877"/>
            <p:cNvSpPr>
              <a:spLocks/>
            </p:cNvSpPr>
            <p:nvPr/>
          </p:nvSpPr>
          <p:spPr bwMode="auto">
            <a:xfrm>
              <a:off x="4553" y="3482"/>
              <a:ext cx="60" cy="14"/>
            </a:xfrm>
            <a:custGeom>
              <a:avLst/>
              <a:gdLst>
                <a:gd name="T0" fmla="*/ 0 w 606"/>
                <a:gd name="T1" fmla="*/ 0 h 170"/>
                <a:gd name="T2" fmla="*/ 0 w 606"/>
                <a:gd name="T3" fmla="*/ 0 h 170"/>
                <a:gd name="T4" fmla="*/ 0 w 606"/>
                <a:gd name="T5" fmla="*/ 0 h 170"/>
                <a:gd name="T6" fmla="*/ 0 w 606"/>
                <a:gd name="T7" fmla="*/ 0 h 170"/>
                <a:gd name="T8" fmla="*/ 0 w 606"/>
                <a:gd name="T9" fmla="*/ 0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7790" name="Group 878"/>
          <p:cNvGrpSpPr>
            <a:grpSpLocks/>
          </p:cNvGrpSpPr>
          <p:nvPr/>
        </p:nvGrpSpPr>
        <p:grpSpPr bwMode="auto">
          <a:xfrm>
            <a:off x="6143625" y="1728788"/>
            <a:ext cx="346075" cy="396875"/>
            <a:chOff x="4475" y="3342"/>
            <a:chExt cx="172" cy="215"/>
          </a:xfrm>
        </p:grpSpPr>
        <p:sp>
          <p:nvSpPr>
            <p:cNvPr id="27796" name="AutoShape 879"/>
            <p:cNvSpPr>
              <a:spLocks noChangeAspect="1" noChangeArrowheads="1" noTextEdit="1"/>
            </p:cNvSpPr>
            <p:nvPr/>
          </p:nvSpPr>
          <p:spPr bwMode="auto">
            <a:xfrm>
              <a:off x="4500" y="3398"/>
              <a:ext cx="147"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797" name="Freeform 880"/>
            <p:cNvSpPr>
              <a:spLocks/>
            </p:cNvSpPr>
            <p:nvPr/>
          </p:nvSpPr>
          <p:spPr bwMode="auto">
            <a:xfrm>
              <a:off x="4501" y="3398"/>
              <a:ext cx="146" cy="159"/>
            </a:xfrm>
            <a:custGeom>
              <a:avLst/>
              <a:gdLst>
                <a:gd name="T0" fmla="*/ 0 w 1894"/>
                <a:gd name="T1" fmla="*/ 0 h 1904"/>
                <a:gd name="T2" fmla="*/ 0 w 1894"/>
                <a:gd name="T3" fmla="*/ 0 h 1904"/>
                <a:gd name="T4" fmla="*/ 0 w 1894"/>
                <a:gd name="T5" fmla="*/ 0 h 1904"/>
                <a:gd name="T6" fmla="*/ 0 w 1894"/>
                <a:gd name="T7" fmla="*/ 0 h 1904"/>
                <a:gd name="T8" fmla="*/ 0 w 1894"/>
                <a:gd name="T9" fmla="*/ 0 h 1904"/>
                <a:gd name="T10" fmla="*/ 0 w 1894"/>
                <a:gd name="T11" fmla="*/ 0 h 1904"/>
                <a:gd name="T12" fmla="*/ 0 w 1894"/>
                <a:gd name="T13" fmla="*/ 0 h 1904"/>
                <a:gd name="T14" fmla="*/ 0 w 1894"/>
                <a:gd name="T15" fmla="*/ 0 h 1904"/>
                <a:gd name="T16" fmla="*/ 0 w 1894"/>
                <a:gd name="T17" fmla="*/ 0 h 1904"/>
                <a:gd name="T18" fmla="*/ 0 w 1894"/>
                <a:gd name="T19" fmla="*/ 0 h 1904"/>
                <a:gd name="T20" fmla="*/ 0 w 1894"/>
                <a:gd name="T21" fmla="*/ 0 h 1904"/>
                <a:gd name="T22" fmla="*/ 0 w 1894"/>
                <a:gd name="T23" fmla="*/ 0 h 1904"/>
                <a:gd name="T24" fmla="*/ 0 w 1894"/>
                <a:gd name="T25" fmla="*/ 0 h 1904"/>
                <a:gd name="T26" fmla="*/ 0 w 1894"/>
                <a:gd name="T27" fmla="*/ 0 h 1904"/>
                <a:gd name="T28" fmla="*/ 0 w 1894"/>
                <a:gd name="T29" fmla="*/ 0 h 1904"/>
                <a:gd name="T30" fmla="*/ 0 w 1894"/>
                <a:gd name="T31" fmla="*/ 0 h 1904"/>
                <a:gd name="T32" fmla="*/ 0 w 1894"/>
                <a:gd name="T33" fmla="*/ 0 h 1904"/>
                <a:gd name="T34" fmla="*/ 0 w 1894"/>
                <a:gd name="T35" fmla="*/ 0 h 1904"/>
                <a:gd name="T36" fmla="*/ 0 w 1894"/>
                <a:gd name="T37" fmla="*/ 0 h 1904"/>
                <a:gd name="T38" fmla="*/ 0 w 1894"/>
                <a:gd name="T39" fmla="*/ 0 h 1904"/>
                <a:gd name="T40" fmla="*/ 0 w 1894"/>
                <a:gd name="T41" fmla="*/ 0 h 1904"/>
                <a:gd name="T42" fmla="*/ 0 w 1894"/>
                <a:gd name="T43" fmla="*/ 0 h 1904"/>
                <a:gd name="T44" fmla="*/ 0 w 1894"/>
                <a:gd name="T45" fmla="*/ 0 h 1904"/>
                <a:gd name="T46" fmla="*/ 0 w 1894"/>
                <a:gd name="T47" fmla="*/ 0 h 1904"/>
                <a:gd name="T48" fmla="*/ 0 w 1894"/>
                <a:gd name="T49" fmla="*/ 0 h 1904"/>
                <a:gd name="T50" fmla="*/ 0 w 1894"/>
                <a:gd name="T51" fmla="*/ 0 h 1904"/>
                <a:gd name="T52" fmla="*/ 0 w 1894"/>
                <a:gd name="T53" fmla="*/ 0 h 1904"/>
                <a:gd name="T54" fmla="*/ 0 w 1894"/>
                <a:gd name="T55" fmla="*/ 0 h 1904"/>
                <a:gd name="T56" fmla="*/ 0 w 1894"/>
                <a:gd name="T57" fmla="*/ 0 h 1904"/>
                <a:gd name="T58" fmla="*/ 0 w 1894"/>
                <a:gd name="T59" fmla="*/ 0 h 1904"/>
                <a:gd name="T60" fmla="*/ 0 w 1894"/>
                <a:gd name="T61" fmla="*/ 0 h 1904"/>
                <a:gd name="T62" fmla="*/ 0 w 1894"/>
                <a:gd name="T63" fmla="*/ 0 h 1904"/>
                <a:gd name="T64" fmla="*/ 0 w 1894"/>
                <a:gd name="T65" fmla="*/ 0 h 1904"/>
                <a:gd name="T66" fmla="*/ 0 w 1894"/>
                <a:gd name="T67" fmla="*/ 0 h 1904"/>
                <a:gd name="T68" fmla="*/ 0 w 1894"/>
                <a:gd name="T69" fmla="*/ 0 h 1904"/>
                <a:gd name="T70" fmla="*/ 0 w 1894"/>
                <a:gd name="T71" fmla="*/ 0 h 1904"/>
                <a:gd name="T72" fmla="*/ 0 w 1894"/>
                <a:gd name="T73" fmla="*/ 0 h 1904"/>
                <a:gd name="T74" fmla="*/ 0 w 1894"/>
                <a:gd name="T75" fmla="*/ 0 h 1904"/>
                <a:gd name="T76" fmla="*/ 0 w 1894"/>
                <a:gd name="T77" fmla="*/ 0 h 1904"/>
                <a:gd name="T78" fmla="*/ 0 w 1894"/>
                <a:gd name="T79" fmla="*/ 0 h 1904"/>
                <a:gd name="T80" fmla="*/ 0 w 1894"/>
                <a:gd name="T81" fmla="*/ 0 h 1904"/>
                <a:gd name="T82" fmla="*/ 0 w 1894"/>
                <a:gd name="T83" fmla="*/ 0 h 1904"/>
                <a:gd name="T84" fmla="*/ 0 w 1894"/>
                <a:gd name="T85" fmla="*/ 0 h 1904"/>
                <a:gd name="T86" fmla="*/ 0 w 1894"/>
                <a:gd name="T87" fmla="*/ 0 h 1904"/>
                <a:gd name="T88" fmla="*/ 0 w 1894"/>
                <a:gd name="T89" fmla="*/ 0 h 1904"/>
                <a:gd name="T90" fmla="*/ 0 w 1894"/>
                <a:gd name="T91" fmla="*/ 0 h 1904"/>
                <a:gd name="T92" fmla="*/ 0 w 1894"/>
                <a:gd name="T93" fmla="*/ 0 h 19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94"/>
                <a:gd name="T142" fmla="*/ 0 h 1904"/>
                <a:gd name="T143" fmla="*/ 1894 w 1894"/>
                <a:gd name="T144" fmla="*/ 1904 h 19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a:p>
          </p:txBody>
        </p:sp>
        <p:sp>
          <p:nvSpPr>
            <p:cNvPr id="27798" name="Freeform 881"/>
            <p:cNvSpPr>
              <a:spLocks/>
            </p:cNvSpPr>
            <p:nvPr/>
          </p:nvSpPr>
          <p:spPr bwMode="auto">
            <a:xfrm>
              <a:off x="4519" y="3499"/>
              <a:ext cx="85" cy="27"/>
            </a:xfrm>
            <a:custGeom>
              <a:avLst/>
              <a:gdLst>
                <a:gd name="T0" fmla="*/ 0 w 1106"/>
                <a:gd name="T1" fmla="*/ 0 h 331"/>
                <a:gd name="T2" fmla="*/ 0 w 1106"/>
                <a:gd name="T3" fmla="*/ 0 h 331"/>
                <a:gd name="T4" fmla="*/ 0 w 1106"/>
                <a:gd name="T5" fmla="*/ 0 h 331"/>
                <a:gd name="T6" fmla="*/ 0 w 1106"/>
                <a:gd name="T7" fmla="*/ 0 h 331"/>
                <a:gd name="T8" fmla="*/ 0 w 1106"/>
                <a:gd name="T9" fmla="*/ 0 h 331"/>
                <a:gd name="T10" fmla="*/ 0 60000 65536"/>
                <a:gd name="T11" fmla="*/ 0 60000 65536"/>
                <a:gd name="T12" fmla="*/ 0 60000 65536"/>
                <a:gd name="T13" fmla="*/ 0 60000 65536"/>
                <a:gd name="T14" fmla="*/ 0 60000 65536"/>
                <a:gd name="T15" fmla="*/ 0 w 1106"/>
                <a:gd name="T16" fmla="*/ 0 h 331"/>
                <a:gd name="T17" fmla="*/ 1106 w 1106"/>
                <a:gd name="T18" fmla="*/ 331 h 331"/>
              </a:gdLst>
              <a:ahLst/>
              <a:cxnLst>
                <a:cxn ang="T10">
                  <a:pos x="T0" y="T1"/>
                </a:cxn>
                <a:cxn ang="T11">
                  <a:pos x="T2" y="T3"/>
                </a:cxn>
                <a:cxn ang="T12">
                  <a:pos x="T4" y="T5"/>
                </a:cxn>
                <a:cxn ang="T13">
                  <a:pos x="T6" y="T7"/>
                </a:cxn>
                <a:cxn ang="T14">
                  <a:pos x="T8" y="T9"/>
                </a:cxn>
              </a:cxnLst>
              <a:rect l="T15" t="T16" r="T17" b="T18"/>
              <a:pathLst>
                <a:path w="1106" h="331">
                  <a:moveTo>
                    <a:pt x="40" y="0"/>
                  </a:moveTo>
                  <a:lnTo>
                    <a:pt x="1106" y="277"/>
                  </a:lnTo>
                  <a:lnTo>
                    <a:pt x="1071" y="331"/>
                  </a:lnTo>
                  <a:lnTo>
                    <a:pt x="0" y="36"/>
                  </a:lnTo>
                  <a:lnTo>
                    <a:pt x="4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99" name="Freeform 882"/>
            <p:cNvSpPr>
              <a:spLocks/>
            </p:cNvSpPr>
            <p:nvPr/>
          </p:nvSpPr>
          <p:spPr bwMode="auto">
            <a:xfrm>
              <a:off x="4505" y="3511"/>
              <a:ext cx="99" cy="42"/>
            </a:xfrm>
            <a:custGeom>
              <a:avLst/>
              <a:gdLst>
                <a:gd name="T0" fmla="*/ 0 w 1285"/>
                <a:gd name="T1" fmla="*/ 0 h 505"/>
                <a:gd name="T2" fmla="*/ 0 w 1285"/>
                <a:gd name="T3" fmla="*/ 0 h 505"/>
                <a:gd name="T4" fmla="*/ 0 w 1285"/>
                <a:gd name="T5" fmla="*/ 0 h 505"/>
                <a:gd name="T6" fmla="*/ 0 w 1285"/>
                <a:gd name="T7" fmla="*/ 0 h 505"/>
                <a:gd name="T8" fmla="*/ 0 w 1285"/>
                <a:gd name="T9" fmla="*/ 0 h 505"/>
                <a:gd name="T10" fmla="*/ 0 w 1285"/>
                <a:gd name="T11" fmla="*/ 0 h 505"/>
                <a:gd name="T12" fmla="*/ 0 w 1285"/>
                <a:gd name="T13" fmla="*/ 0 h 505"/>
                <a:gd name="T14" fmla="*/ 0 w 1285"/>
                <a:gd name="T15" fmla="*/ 0 h 505"/>
                <a:gd name="T16" fmla="*/ 0 w 1285"/>
                <a:gd name="T17" fmla="*/ 0 h 505"/>
                <a:gd name="T18" fmla="*/ 0 w 1285"/>
                <a:gd name="T19" fmla="*/ 0 h 505"/>
                <a:gd name="T20" fmla="*/ 0 w 1285"/>
                <a:gd name="T21" fmla="*/ 0 h 505"/>
                <a:gd name="T22" fmla="*/ 0 w 1285"/>
                <a:gd name="T23" fmla="*/ 0 h 505"/>
                <a:gd name="T24" fmla="*/ 0 w 1285"/>
                <a:gd name="T25" fmla="*/ 0 h 505"/>
                <a:gd name="T26" fmla="*/ 0 w 1285"/>
                <a:gd name="T27" fmla="*/ 0 h 505"/>
                <a:gd name="T28" fmla="*/ 0 w 1285"/>
                <a:gd name="T29" fmla="*/ 0 h 505"/>
                <a:gd name="T30" fmla="*/ 0 w 1285"/>
                <a:gd name="T31" fmla="*/ 0 h 505"/>
                <a:gd name="T32" fmla="*/ 0 w 1285"/>
                <a:gd name="T33" fmla="*/ 0 h 505"/>
                <a:gd name="T34" fmla="*/ 0 w 1285"/>
                <a:gd name="T35" fmla="*/ 0 h 505"/>
                <a:gd name="T36" fmla="*/ 0 w 1285"/>
                <a:gd name="T37" fmla="*/ 0 h 505"/>
                <a:gd name="T38" fmla="*/ 0 w 1285"/>
                <a:gd name="T39" fmla="*/ 0 h 505"/>
                <a:gd name="T40" fmla="*/ 0 w 1285"/>
                <a:gd name="T41" fmla="*/ 0 h 505"/>
                <a:gd name="T42" fmla="*/ 0 w 1285"/>
                <a:gd name="T43" fmla="*/ 0 h 505"/>
                <a:gd name="T44" fmla="*/ 0 w 1285"/>
                <a:gd name="T45" fmla="*/ 0 h 505"/>
                <a:gd name="T46" fmla="*/ 0 w 1285"/>
                <a:gd name="T47" fmla="*/ 0 h 505"/>
                <a:gd name="T48" fmla="*/ 0 w 1285"/>
                <a:gd name="T49" fmla="*/ 0 h 505"/>
                <a:gd name="T50" fmla="*/ 0 w 1285"/>
                <a:gd name="T51" fmla="*/ 0 h 505"/>
                <a:gd name="T52" fmla="*/ 0 w 1285"/>
                <a:gd name="T53" fmla="*/ 0 h 505"/>
                <a:gd name="T54" fmla="*/ 0 w 1285"/>
                <a:gd name="T55" fmla="*/ 0 h 505"/>
                <a:gd name="T56" fmla="*/ 0 w 1285"/>
                <a:gd name="T57" fmla="*/ 0 h 505"/>
                <a:gd name="T58" fmla="*/ 0 w 1285"/>
                <a:gd name="T59" fmla="*/ 0 h 505"/>
                <a:gd name="T60" fmla="*/ 0 w 1285"/>
                <a:gd name="T61" fmla="*/ 0 h 505"/>
                <a:gd name="T62" fmla="*/ 0 w 1285"/>
                <a:gd name="T63" fmla="*/ 0 h 505"/>
                <a:gd name="T64" fmla="*/ 0 w 1285"/>
                <a:gd name="T65" fmla="*/ 0 h 505"/>
                <a:gd name="T66" fmla="*/ 0 w 1285"/>
                <a:gd name="T67" fmla="*/ 0 h 505"/>
                <a:gd name="T68" fmla="*/ 0 w 1285"/>
                <a:gd name="T69" fmla="*/ 0 h 505"/>
                <a:gd name="T70" fmla="*/ 0 w 1285"/>
                <a:gd name="T71" fmla="*/ 0 h 505"/>
                <a:gd name="T72" fmla="*/ 0 w 1285"/>
                <a:gd name="T73" fmla="*/ 0 h 505"/>
                <a:gd name="T74" fmla="*/ 0 w 1285"/>
                <a:gd name="T75" fmla="*/ 0 h 505"/>
                <a:gd name="T76" fmla="*/ 0 w 1285"/>
                <a:gd name="T77" fmla="*/ 0 h 505"/>
                <a:gd name="T78" fmla="*/ 0 w 1285"/>
                <a:gd name="T79" fmla="*/ 0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5"/>
                <a:gd name="T121" fmla="*/ 0 h 505"/>
                <a:gd name="T122" fmla="*/ 1285 w 128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00" name="AutoShape 883"/>
            <p:cNvSpPr>
              <a:spLocks noChangeAspect="1" noChangeArrowheads="1" noTextEdit="1"/>
            </p:cNvSpPr>
            <p:nvPr/>
          </p:nvSpPr>
          <p:spPr bwMode="auto">
            <a:xfrm>
              <a:off x="4475" y="3342"/>
              <a:ext cx="160"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801" name="Freeform 884"/>
            <p:cNvSpPr>
              <a:spLocks/>
            </p:cNvSpPr>
            <p:nvPr/>
          </p:nvSpPr>
          <p:spPr bwMode="auto">
            <a:xfrm>
              <a:off x="4508" y="3354"/>
              <a:ext cx="23" cy="31"/>
            </a:xfrm>
            <a:custGeom>
              <a:avLst/>
              <a:gdLst>
                <a:gd name="T0" fmla="*/ 0 w 179"/>
                <a:gd name="T1" fmla="*/ 0 h 216"/>
                <a:gd name="T2" fmla="*/ 0 w 179"/>
                <a:gd name="T3" fmla="*/ 0 h 216"/>
                <a:gd name="T4" fmla="*/ 0 w 179"/>
                <a:gd name="T5" fmla="*/ 0 h 216"/>
                <a:gd name="T6" fmla="*/ 0 w 179"/>
                <a:gd name="T7" fmla="*/ 0 h 216"/>
                <a:gd name="T8" fmla="*/ 0 w 179"/>
                <a:gd name="T9" fmla="*/ 0 h 216"/>
                <a:gd name="T10" fmla="*/ 0 w 179"/>
                <a:gd name="T11" fmla="*/ 0 h 216"/>
                <a:gd name="T12" fmla="*/ 0 w 179"/>
                <a:gd name="T13" fmla="*/ 0 h 216"/>
                <a:gd name="T14" fmla="*/ 0 w 179"/>
                <a:gd name="T15" fmla="*/ 0 h 216"/>
                <a:gd name="T16" fmla="*/ 0 w 179"/>
                <a:gd name="T17" fmla="*/ 0 h 216"/>
                <a:gd name="T18" fmla="*/ 0 w 179"/>
                <a:gd name="T19" fmla="*/ 0 h 216"/>
                <a:gd name="T20" fmla="*/ 0 w 179"/>
                <a:gd name="T21" fmla="*/ 0 h 216"/>
                <a:gd name="T22" fmla="*/ 0 w 179"/>
                <a:gd name="T23" fmla="*/ 0 h 216"/>
                <a:gd name="T24" fmla="*/ 0 w 179"/>
                <a:gd name="T25" fmla="*/ 0 h 216"/>
                <a:gd name="T26" fmla="*/ 0 w 179"/>
                <a:gd name="T27" fmla="*/ 0 h 216"/>
                <a:gd name="T28" fmla="*/ 0 w 179"/>
                <a:gd name="T29" fmla="*/ 0 h 216"/>
                <a:gd name="T30" fmla="*/ 0 w 179"/>
                <a:gd name="T31" fmla="*/ 0 h 216"/>
                <a:gd name="T32" fmla="*/ 0 w 179"/>
                <a:gd name="T33" fmla="*/ 0 h 216"/>
                <a:gd name="T34" fmla="*/ 0 w 179"/>
                <a:gd name="T35" fmla="*/ 0 h 216"/>
                <a:gd name="T36" fmla="*/ 0 w 179"/>
                <a:gd name="T37" fmla="*/ 0 h 216"/>
                <a:gd name="T38" fmla="*/ 0 w 179"/>
                <a:gd name="T39" fmla="*/ 0 h 216"/>
                <a:gd name="T40" fmla="*/ 0 w 179"/>
                <a:gd name="T41" fmla="*/ 0 h 216"/>
                <a:gd name="T42" fmla="*/ 0 w 179"/>
                <a:gd name="T43" fmla="*/ 0 h 216"/>
                <a:gd name="T44" fmla="*/ 0 w 179"/>
                <a:gd name="T45" fmla="*/ 0 h 216"/>
                <a:gd name="T46" fmla="*/ 0 w 179"/>
                <a:gd name="T47" fmla="*/ 0 h 216"/>
                <a:gd name="T48" fmla="*/ 0 w 179"/>
                <a:gd name="T49" fmla="*/ 0 h 216"/>
                <a:gd name="T50" fmla="*/ 0 w 179"/>
                <a:gd name="T51" fmla="*/ 0 h 216"/>
                <a:gd name="T52" fmla="*/ 0 w 179"/>
                <a:gd name="T53" fmla="*/ 0 h 216"/>
                <a:gd name="T54" fmla="*/ 0 w 179"/>
                <a:gd name="T55" fmla="*/ 0 h 216"/>
                <a:gd name="T56" fmla="*/ 0 w 179"/>
                <a:gd name="T57" fmla="*/ 0 h 216"/>
                <a:gd name="T58" fmla="*/ 0 w 179"/>
                <a:gd name="T59" fmla="*/ 0 h 216"/>
                <a:gd name="T60" fmla="*/ 0 w 179"/>
                <a:gd name="T61" fmla="*/ 0 h 216"/>
                <a:gd name="T62" fmla="*/ 0 w 179"/>
                <a:gd name="T63" fmla="*/ 0 h 216"/>
                <a:gd name="T64" fmla="*/ 0 w 179"/>
                <a:gd name="T65" fmla="*/ 0 h 216"/>
                <a:gd name="T66" fmla="*/ 0 w 179"/>
                <a:gd name="T67" fmla="*/ 0 h 216"/>
                <a:gd name="T68" fmla="*/ 0 w 179"/>
                <a:gd name="T69" fmla="*/ 0 h 216"/>
                <a:gd name="T70" fmla="*/ 0 w 179"/>
                <a:gd name="T71" fmla="*/ 0 h 216"/>
                <a:gd name="T72" fmla="*/ 0 w 179"/>
                <a:gd name="T73" fmla="*/ 0 h 216"/>
                <a:gd name="T74" fmla="*/ 0 w 179"/>
                <a:gd name="T75" fmla="*/ 0 h 216"/>
                <a:gd name="T76" fmla="*/ 0 w 179"/>
                <a:gd name="T77" fmla="*/ 0 h 216"/>
                <a:gd name="T78" fmla="*/ 0 w 179"/>
                <a:gd name="T79" fmla="*/ 0 h 216"/>
                <a:gd name="T80" fmla="*/ 0 w 179"/>
                <a:gd name="T81" fmla="*/ 0 h 216"/>
                <a:gd name="T82" fmla="*/ 0 w 179"/>
                <a:gd name="T83" fmla="*/ 0 h 216"/>
                <a:gd name="T84" fmla="*/ 0 w 179"/>
                <a:gd name="T85" fmla="*/ 0 h 216"/>
                <a:gd name="T86" fmla="*/ 0 w 179"/>
                <a:gd name="T87" fmla="*/ 0 h 216"/>
                <a:gd name="T88" fmla="*/ 0 w 179"/>
                <a:gd name="T89" fmla="*/ 0 h 216"/>
                <a:gd name="T90" fmla="*/ 0 w 179"/>
                <a:gd name="T91" fmla="*/ 0 h 216"/>
                <a:gd name="T92" fmla="*/ 0 w 179"/>
                <a:gd name="T93" fmla="*/ 0 h 216"/>
                <a:gd name="T94" fmla="*/ 0 w 179"/>
                <a:gd name="T95" fmla="*/ 0 h 216"/>
                <a:gd name="T96" fmla="*/ 0 w 179"/>
                <a:gd name="T97" fmla="*/ 0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
                <a:gd name="T148" fmla="*/ 0 h 216"/>
                <a:gd name="T149" fmla="*/ 179 w 179"/>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chemeClr val="bg2"/>
              </a:solidFill>
              <a:round/>
              <a:headEnd/>
              <a:tailEnd/>
            </a:ln>
          </p:spPr>
          <p:txBody>
            <a:bodyPr/>
            <a:lstStyle/>
            <a:p>
              <a:endParaRPr lang="en-US"/>
            </a:p>
          </p:txBody>
        </p:sp>
        <p:sp>
          <p:nvSpPr>
            <p:cNvPr id="27802" name="Freeform 885"/>
            <p:cNvSpPr>
              <a:spLocks/>
            </p:cNvSpPr>
            <p:nvPr/>
          </p:nvSpPr>
          <p:spPr bwMode="auto">
            <a:xfrm>
              <a:off x="4547" y="3353"/>
              <a:ext cx="14" cy="24"/>
            </a:xfrm>
            <a:custGeom>
              <a:avLst/>
              <a:gdLst>
                <a:gd name="T0" fmla="*/ 0 w 114"/>
                <a:gd name="T1" fmla="*/ 0 h 168"/>
                <a:gd name="T2" fmla="*/ 0 w 114"/>
                <a:gd name="T3" fmla="*/ 0 h 168"/>
                <a:gd name="T4" fmla="*/ 0 w 114"/>
                <a:gd name="T5" fmla="*/ 0 h 168"/>
                <a:gd name="T6" fmla="*/ 0 w 114"/>
                <a:gd name="T7" fmla="*/ 0 h 168"/>
                <a:gd name="T8" fmla="*/ 0 w 114"/>
                <a:gd name="T9" fmla="*/ 0 h 168"/>
                <a:gd name="T10" fmla="*/ 0 w 114"/>
                <a:gd name="T11" fmla="*/ 0 h 168"/>
                <a:gd name="T12" fmla="*/ 0 w 114"/>
                <a:gd name="T13" fmla="*/ 0 h 168"/>
                <a:gd name="T14" fmla="*/ 0 w 114"/>
                <a:gd name="T15" fmla="*/ 0 h 168"/>
                <a:gd name="T16" fmla="*/ 0 w 114"/>
                <a:gd name="T17" fmla="*/ 0 h 168"/>
                <a:gd name="T18" fmla="*/ 0 w 114"/>
                <a:gd name="T19" fmla="*/ 0 h 168"/>
                <a:gd name="T20" fmla="*/ 0 w 114"/>
                <a:gd name="T21" fmla="*/ 0 h 168"/>
                <a:gd name="T22" fmla="*/ 0 w 114"/>
                <a:gd name="T23" fmla="*/ 0 h 168"/>
                <a:gd name="T24" fmla="*/ 0 w 114"/>
                <a:gd name="T25" fmla="*/ 0 h 168"/>
                <a:gd name="T26" fmla="*/ 0 w 114"/>
                <a:gd name="T27" fmla="*/ 0 h 168"/>
                <a:gd name="T28" fmla="*/ 0 w 114"/>
                <a:gd name="T29" fmla="*/ 0 h 168"/>
                <a:gd name="T30" fmla="*/ 0 w 114"/>
                <a:gd name="T31" fmla="*/ 0 h 168"/>
                <a:gd name="T32" fmla="*/ 0 w 114"/>
                <a:gd name="T33" fmla="*/ 0 h 168"/>
                <a:gd name="T34" fmla="*/ 0 w 114"/>
                <a:gd name="T35" fmla="*/ 0 h 168"/>
                <a:gd name="T36" fmla="*/ 0 w 114"/>
                <a:gd name="T37" fmla="*/ 0 h 168"/>
                <a:gd name="T38" fmla="*/ 0 w 114"/>
                <a:gd name="T39" fmla="*/ 0 h 168"/>
                <a:gd name="T40" fmla="*/ 0 w 114"/>
                <a:gd name="T41" fmla="*/ 0 h 168"/>
                <a:gd name="T42" fmla="*/ 0 w 114"/>
                <a:gd name="T43" fmla="*/ 0 h 168"/>
                <a:gd name="T44" fmla="*/ 0 w 114"/>
                <a:gd name="T45" fmla="*/ 0 h 168"/>
                <a:gd name="T46" fmla="*/ 0 w 114"/>
                <a:gd name="T47" fmla="*/ 0 h 168"/>
                <a:gd name="T48" fmla="*/ 0 w 114"/>
                <a:gd name="T49" fmla="*/ 0 h 168"/>
                <a:gd name="T50" fmla="*/ 0 w 114"/>
                <a:gd name="T51" fmla="*/ 0 h 168"/>
                <a:gd name="T52" fmla="*/ 0 w 114"/>
                <a:gd name="T53" fmla="*/ 0 h 168"/>
                <a:gd name="T54" fmla="*/ 0 w 114"/>
                <a:gd name="T55" fmla="*/ 0 h 168"/>
                <a:gd name="T56" fmla="*/ 0 w 114"/>
                <a:gd name="T57" fmla="*/ 0 h 168"/>
                <a:gd name="T58" fmla="*/ 0 w 114"/>
                <a:gd name="T59" fmla="*/ 0 h 168"/>
                <a:gd name="T60" fmla="*/ 0 w 114"/>
                <a:gd name="T61" fmla="*/ 0 h 168"/>
                <a:gd name="T62" fmla="*/ 0 w 114"/>
                <a:gd name="T63" fmla="*/ 0 h 168"/>
                <a:gd name="T64" fmla="*/ 0 w 114"/>
                <a:gd name="T65" fmla="*/ 0 h 168"/>
                <a:gd name="T66" fmla="*/ 0 w 114"/>
                <a:gd name="T67" fmla="*/ 0 h 168"/>
                <a:gd name="T68" fmla="*/ 0 w 114"/>
                <a:gd name="T69" fmla="*/ 0 h 168"/>
                <a:gd name="T70" fmla="*/ 0 w 114"/>
                <a:gd name="T71" fmla="*/ 0 h 168"/>
                <a:gd name="T72" fmla="*/ 0 w 114"/>
                <a:gd name="T73" fmla="*/ 0 h 168"/>
                <a:gd name="T74" fmla="*/ 0 w 114"/>
                <a:gd name="T75" fmla="*/ 0 h 168"/>
                <a:gd name="T76" fmla="*/ 0 w 114"/>
                <a:gd name="T77" fmla="*/ 0 h 168"/>
                <a:gd name="T78" fmla="*/ 0 w 114"/>
                <a:gd name="T79" fmla="*/ 0 h 168"/>
                <a:gd name="T80" fmla="*/ 0 w 114"/>
                <a:gd name="T81" fmla="*/ 0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168"/>
                <a:gd name="T125" fmla="*/ 114 w 114"/>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03" name="Freeform 886"/>
            <p:cNvSpPr>
              <a:spLocks/>
            </p:cNvSpPr>
            <p:nvPr/>
          </p:nvSpPr>
          <p:spPr bwMode="auto">
            <a:xfrm>
              <a:off x="4494" y="3348"/>
              <a:ext cx="37" cy="50"/>
            </a:xfrm>
            <a:custGeom>
              <a:avLst/>
              <a:gdLst>
                <a:gd name="T0" fmla="*/ 0 w 289"/>
                <a:gd name="T1" fmla="*/ 0 h 351"/>
                <a:gd name="T2" fmla="*/ 0 w 289"/>
                <a:gd name="T3" fmla="*/ 0 h 351"/>
                <a:gd name="T4" fmla="*/ 0 w 289"/>
                <a:gd name="T5" fmla="*/ 0 h 351"/>
                <a:gd name="T6" fmla="*/ 0 w 289"/>
                <a:gd name="T7" fmla="*/ 0 h 351"/>
                <a:gd name="T8" fmla="*/ 0 w 289"/>
                <a:gd name="T9" fmla="*/ 0 h 351"/>
                <a:gd name="T10" fmla="*/ 0 w 289"/>
                <a:gd name="T11" fmla="*/ 0 h 351"/>
                <a:gd name="T12" fmla="*/ 0 w 289"/>
                <a:gd name="T13" fmla="*/ 0 h 351"/>
                <a:gd name="T14" fmla="*/ 0 w 289"/>
                <a:gd name="T15" fmla="*/ 0 h 351"/>
                <a:gd name="T16" fmla="*/ 0 w 289"/>
                <a:gd name="T17" fmla="*/ 0 h 351"/>
                <a:gd name="T18" fmla="*/ 0 w 289"/>
                <a:gd name="T19" fmla="*/ 0 h 351"/>
                <a:gd name="T20" fmla="*/ 0 w 289"/>
                <a:gd name="T21" fmla="*/ 0 h 351"/>
                <a:gd name="T22" fmla="*/ 0 w 289"/>
                <a:gd name="T23" fmla="*/ 0 h 351"/>
                <a:gd name="T24" fmla="*/ 0 w 289"/>
                <a:gd name="T25" fmla="*/ 0 h 351"/>
                <a:gd name="T26" fmla="*/ 0 w 289"/>
                <a:gd name="T27" fmla="*/ 0 h 351"/>
                <a:gd name="T28" fmla="*/ 0 w 289"/>
                <a:gd name="T29" fmla="*/ 0 h 351"/>
                <a:gd name="T30" fmla="*/ 0 w 289"/>
                <a:gd name="T31" fmla="*/ 0 h 351"/>
                <a:gd name="T32" fmla="*/ 0 w 289"/>
                <a:gd name="T33" fmla="*/ 0 h 351"/>
                <a:gd name="T34" fmla="*/ 0 w 289"/>
                <a:gd name="T35" fmla="*/ 0 h 351"/>
                <a:gd name="T36" fmla="*/ 0 w 289"/>
                <a:gd name="T37" fmla="*/ 0 h 351"/>
                <a:gd name="T38" fmla="*/ 0 w 289"/>
                <a:gd name="T39" fmla="*/ 0 h 351"/>
                <a:gd name="T40" fmla="*/ 0 w 289"/>
                <a:gd name="T41" fmla="*/ 0 h 351"/>
                <a:gd name="T42" fmla="*/ 0 w 289"/>
                <a:gd name="T43" fmla="*/ 0 h 351"/>
                <a:gd name="T44" fmla="*/ 0 w 289"/>
                <a:gd name="T45" fmla="*/ 0 h 351"/>
                <a:gd name="T46" fmla="*/ 0 w 289"/>
                <a:gd name="T47" fmla="*/ 0 h 351"/>
                <a:gd name="T48" fmla="*/ 0 w 289"/>
                <a:gd name="T49" fmla="*/ 0 h 351"/>
                <a:gd name="T50" fmla="*/ 0 w 289"/>
                <a:gd name="T51" fmla="*/ 0 h 351"/>
                <a:gd name="T52" fmla="*/ 0 w 289"/>
                <a:gd name="T53" fmla="*/ 0 h 351"/>
                <a:gd name="T54" fmla="*/ 0 w 289"/>
                <a:gd name="T55" fmla="*/ 0 h 351"/>
                <a:gd name="T56" fmla="*/ 0 w 289"/>
                <a:gd name="T57" fmla="*/ 0 h 351"/>
                <a:gd name="T58" fmla="*/ 0 w 289"/>
                <a:gd name="T59" fmla="*/ 0 h 351"/>
                <a:gd name="T60" fmla="*/ 0 w 289"/>
                <a:gd name="T61" fmla="*/ 0 h 351"/>
                <a:gd name="T62" fmla="*/ 0 w 289"/>
                <a:gd name="T63" fmla="*/ 0 h 351"/>
                <a:gd name="T64" fmla="*/ 0 w 289"/>
                <a:gd name="T65" fmla="*/ 0 h 351"/>
                <a:gd name="T66" fmla="*/ 0 w 289"/>
                <a:gd name="T67" fmla="*/ 0 h 351"/>
                <a:gd name="T68" fmla="*/ 0 w 289"/>
                <a:gd name="T69" fmla="*/ 0 h 351"/>
                <a:gd name="T70" fmla="*/ 0 w 289"/>
                <a:gd name="T71" fmla="*/ 0 h 351"/>
                <a:gd name="T72" fmla="*/ 0 w 289"/>
                <a:gd name="T73" fmla="*/ 0 h 351"/>
                <a:gd name="T74" fmla="*/ 0 w 289"/>
                <a:gd name="T75" fmla="*/ 0 h 351"/>
                <a:gd name="T76" fmla="*/ 0 w 289"/>
                <a:gd name="T77" fmla="*/ 0 h 351"/>
                <a:gd name="T78" fmla="*/ 0 w 289"/>
                <a:gd name="T79" fmla="*/ 0 h 351"/>
                <a:gd name="T80" fmla="*/ 0 w 289"/>
                <a:gd name="T81" fmla="*/ 0 h 351"/>
                <a:gd name="T82" fmla="*/ 0 w 289"/>
                <a:gd name="T83" fmla="*/ 0 h 351"/>
                <a:gd name="T84" fmla="*/ 0 w 289"/>
                <a:gd name="T85" fmla="*/ 0 h 351"/>
                <a:gd name="T86" fmla="*/ 0 w 289"/>
                <a:gd name="T87" fmla="*/ 0 h 3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1"/>
                <a:gd name="T134" fmla="*/ 289 w 289"/>
                <a:gd name="T135" fmla="*/ 351 h 3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04" name="Freeform 887"/>
            <p:cNvSpPr>
              <a:spLocks/>
            </p:cNvSpPr>
            <p:nvPr/>
          </p:nvSpPr>
          <p:spPr bwMode="auto">
            <a:xfrm>
              <a:off x="4545" y="3346"/>
              <a:ext cx="32" cy="34"/>
            </a:xfrm>
            <a:custGeom>
              <a:avLst/>
              <a:gdLst>
                <a:gd name="T0" fmla="*/ 0 w 254"/>
                <a:gd name="T1" fmla="*/ 0 h 234"/>
                <a:gd name="T2" fmla="*/ 0 w 254"/>
                <a:gd name="T3" fmla="*/ 0 h 234"/>
                <a:gd name="T4" fmla="*/ 0 w 254"/>
                <a:gd name="T5" fmla="*/ 0 h 234"/>
                <a:gd name="T6" fmla="*/ 0 w 254"/>
                <a:gd name="T7" fmla="*/ 0 h 234"/>
                <a:gd name="T8" fmla="*/ 0 w 254"/>
                <a:gd name="T9" fmla="*/ 0 h 234"/>
                <a:gd name="T10" fmla="*/ 0 w 254"/>
                <a:gd name="T11" fmla="*/ 0 h 234"/>
                <a:gd name="T12" fmla="*/ 0 w 254"/>
                <a:gd name="T13" fmla="*/ 0 h 234"/>
                <a:gd name="T14" fmla="*/ 0 w 254"/>
                <a:gd name="T15" fmla="*/ 0 h 234"/>
                <a:gd name="T16" fmla="*/ 0 w 254"/>
                <a:gd name="T17" fmla="*/ 0 h 234"/>
                <a:gd name="T18" fmla="*/ 0 w 254"/>
                <a:gd name="T19" fmla="*/ 0 h 234"/>
                <a:gd name="T20" fmla="*/ 0 w 254"/>
                <a:gd name="T21" fmla="*/ 0 h 234"/>
                <a:gd name="T22" fmla="*/ 0 w 254"/>
                <a:gd name="T23" fmla="*/ 0 h 234"/>
                <a:gd name="T24" fmla="*/ 0 w 254"/>
                <a:gd name="T25" fmla="*/ 0 h 234"/>
                <a:gd name="T26" fmla="*/ 0 w 254"/>
                <a:gd name="T27" fmla="*/ 0 h 234"/>
                <a:gd name="T28" fmla="*/ 0 w 254"/>
                <a:gd name="T29" fmla="*/ 0 h 234"/>
                <a:gd name="T30" fmla="*/ 0 w 254"/>
                <a:gd name="T31" fmla="*/ 0 h 234"/>
                <a:gd name="T32" fmla="*/ 0 w 254"/>
                <a:gd name="T33" fmla="*/ 0 h 234"/>
                <a:gd name="T34" fmla="*/ 0 w 254"/>
                <a:gd name="T35" fmla="*/ 0 h 234"/>
                <a:gd name="T36" fmla="*/ 0 w 254"/>
                <a:gd name="T37" fmla="*/ 0 h 234"/>
                <a:gd name="T38" fmla="*/ 0 w 254"/>
                <a:gd name="T39" fmla="*/ 0 h 234"/>
                <a:gd name="T40" fmla="*/ 0 w 254"/>
                <a:gd name="T41" fmla="*/ 0 h 234"/>
                <a:gd name="T42" fmla="*/ 0 w 254"/>
                <a:gd name="T43" fmla="*/ 0 h 234"/>
                <a:gd name="T44" fmla="*/ 0 w 254"/>
                <a:gd name="T45" fmla="*/ 0 h 234"/>
                <a:gd name="T46" fmla="*/ 0 w 254"/>
                <a:gd name="T47" fmla="*/ 0 h 234"/>
                <a:gd name="T48" fmla="*/ 0 w 254"/>
                <a:gd name="T49" fmla="*/ 0 h 234"/>
                <a:gd name="T50" fmla="*/ 0 w 254"/>
                <a:gd name="T51" fmla="*/ 0 h 234"/>
                <a:gd name="T52" fmla="*/ 0 w 254"/>
                <a:gd name="T53" fmla="*/ 0 h 234"/>
                <a:gd name="T54" fmla="*/ 0 w 254"/>
                <a:gd name="T55" fmla="*/ 0 h 234"/>
                <a:gd name="T56" fmla="*/ 0 w 254"/>
                <a:gd name="T57" fmla="*/ 0 h 234"/>
                <a:gd name="T58" fmla="*/ 0 w 254"/>
                <a:gd name="T59" fmla="*/ 0 h 234"/>
                <a:gd name="T60" fmla="*/ 0 w 254"/>
                <a:gd name="T61" fmla="*/ 0 h 234"/>
                <a:gd name="T62" fmla="*/ 0 w 254"/>
                <a:gd name="T63" fmla="*/ 0 h 234"/>
                <a:gd name="T64" fmla="*/ 0 w 254"/>
                <a:gd name="T65" fmla="*/ 0 h 234"/>
                <a:gd name="T66" fmla="*/ 0 w 254"/>
                <a:gd name="T67" fmla="*/ 0 h 234"/>
                <a:gd name="T68" fmla="*/ 0 w 254"/>
                <a:gd name="T69" fmla="*/ 0 h 234"/>
                <a:gd name="T70" fmla="*/ 0 w 254"/>
                <a:gd name="T71" fmla="*/ 0 h 234"/>
                <a:gd name="T72" fmla="*/ 0 w 254"/>
                <a:gd name="T73" fmla="*/ 0 h 234"/>
                <a:gd name="T74" fmla="*/ 0 w 254"/>
                <a:gd name="T75" fmla="*/ 0 h 234"/>
                <a:gd name="T76" fmla="*/ 0 w 254"/>
                <a:gd name="T77" fmla="*/ 0 h 234"/>
                <a:gd name="T78" fmla="*/ 0 w 254"/>
                <a:gd name="T79" fmla="*/ 0 h 234"/>
                <a:gd name="T80" fmla="*/ 0 w 254"/>
                <a:gd name="T81" fmla="*/ 0 h 234"/>
                <a:gd name="T82" fmla="*/ 0 w 254"/>
                <a:gd name="T83" fmla="*/ 0 h 234"/>
                <a:gd name="T84" fmla="*/ 0 w 254"/>
                <a:gd name="T85" fmla="*/ 0 h 234"/>
                <a:gd name="T86" fmla="*/ 0 w 254"/>
                <a:gd name="T87" fmla="*/ 0 h 234"/>
                <a:gd name="T88" fmla="*/ 0 w 254"/>
                <a:gd name="T89" fmla="*/ 0 h 234"/>
                <a:gd name="T90" fmla="*/ 0 w 254"/>
                <a:gd name="T91" fmla="*/ 0 h 234"/>
                <a:gd name="T92" fmla="*/ 0 w 254"/>
                <a:gd name="T93" fmla="*/ 0 h 234"/>
                <a:gd name="T94" fmla="*/ 0 w 254"/>
                <a:gd name="T95" fmla="*/ 0 h 234"/>
                <a:gd name="T96" fmla="*/ 0 w 254"/>
                <a:gd name="T97" fmla="*/ 0 h 234"/>
                <a:gd name="T98" fmla="*/ 0 w 254"/>
                <a:gd name="T99" fmla="*/ 0 h 234"/>
                <a:gd name="T100" fmla="*/ 0 w 254"/>
                <a:gd name="T101" fmla="*/ 0 h 234"/>
                <a:gd name="T102" fmla="*/ 0 w 254"/>
                <a:gd name="T103" fmla="*/ 0 h 234"/>
                <a:gd name="T104" fmla="*/ 0 w 254"/>
                <a:gd name="T105" fmla="*/ 0 h 234"/>
                <a:gd name="T106" fmla="*/ 0 w 254"/>
                <a:gd name="T107" fmla="*/ 0 h 234"/>
                <a:gd name="T108" fmla="*/ 0 w 254"/>
                <a:gd name="T109" fmla="*/ 0 h 234"/>
                <a:gd name="T110" fmla="*/ 0 w 254"/>
                <a:gd name="T111" fmla="*/ 0 h 234"/>
                <a:gd name="T112" fmla="*/ 0 w 254"/>
                <a:gd name="T113" fmla="*/ 0 h 234"/>
                <a:gd name="T114" fmla="*/ 0 w 254"/>
                <a:gd name="T115" fmla="*/ 0 h 234"/>
                <a:gd name="T116" fmla="*/ 0 w 254"/>
                <a:gd name="T117" fmla="*/ 0 h 234"/>
                <a:gd name="T118" fmla="*/ 0 w 254"/>
                <a:gd name="T119" fmla="*/ 0 h 234"/>
                <a:gd name="T120" fmla="*/ 0 w 254"/>
                <a:gd name="T121" fmla="*/ 0 h 2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
                <a:gd name="T184" fmla="*/ 0 h 234"/>
                <a:gd name="T185" fmla="*/ 254 w 254"/>
                <a:gd name="T186" fmla="*/ 234 h 2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05" name="Freeform 888"/>
            <p:cNvSpPr>
              <a:spLocks/>
            </p:cNvSpPr>
            <p:nvPr/>
          </p:nvSpPr>
          <p:spPr bwMode="auto">
            <a:xfrm>
              <a:off x="4481" y="3362"/>
              <a:ext cx="13" cy="31"/>
            </a:xfrm>
            <a:custGeom>
              <a:avLst/>
              <a:gdLst>
                <a:gd name="T0" fmla="*/ 0 w 103"/>
                <a:gd name="T1" fmla="*/ 0 h 221"/>
                <a:gd name="T2" fmla="*/ 0 w 103"/>
                <a:gd name="T3" fmla="*/ 0 h 221"/>
                <a:gd name="T4" fmla="*/ 0 w 103"/>
                <a:gd name="T5" fmla="*/ 0 h 221"/>
                <a:gd name="T6" fmla="*/ 0 w 103"/>
                <a:gd name="T7" fmla="*/ 0 h 221"/>
                <a:gd name="T8" fmla="*/ 0 w 103"/>
                <a:gd name="T9" fmla="*/ 0 h 221"/>
                <a:gd name="T10" fmla="*/ 0 w 103"/>
                <a:gd name="T11" fmla="*/ 0 h 221"/>
                <a:gd name="T12" fmla="*/ 0 w 103"/>
                <a:gd name="T13" fmla="*/ 0 h 221"/>
                <a:gd name="T14" fmla="*/ 0 w 103"/>
                <a:gd name="T15" fmla="*/ 0 h 221"/>
                <a:gd name="T16" fmla="*/ 0 w 103"/>
                <a:gd name="T17" fmla="*/ 0 h 221"/>
                <a:gd name="T18" fmla="*/ 0 w 103"/>
                <a:gd name="T19" fmla="*/ 0 h 221"/>
                <a:gd name="T20" fmla="*/ 0 w 103"/>
                <a:gd name="T21" fmla="*/ 0 h 221"/>
                <a:gd name="T22" fmla="*/ 0 w 103"/>
                <a:gd name="T23" fmla="*/ 0 h 221"/>
                <a:gd name="T24" fmla="*/ 0 w 103"/>
                <a:gd name="T25" fmla="*/ 0 h 221"/>
                <a:gd name="T26" fmla="*/ 0 w 103"/>
                <a:gd name="T27" fmla="*/ 0 h 221"/>
                <a:gd name="T28" fmla="*/ 0 w 103"/>
                <a:gd name="T29" fmla="*/ 0 h 221"/>
                <a:gd name="T30" fmla="*/ 0 w 103"/>
                <a:gd name="T31" fmla="*/ 0 h 221"/>
                <a:gd name="T32" fmla="*/ 0 w 103"/>
                <a:gd name="T33" fmla="*/ 0 h 221"/>
                <a:gd name="T34" fmla="*/ 0 w 103"/>
                <a:gd name="T35" fmla="*/ 0 h 221"/>
                <a:gd name="T36" fmla="*/ 0 w 103"/>
                <a:gd name="T37" fmla="*/ 0 h 221"/>
                <a:gd name="T38" fmla="*/ 0 w 103"/>
                <a:gd name="T39" fmla="*/ 0 h 221"/>
                <a:gd name="T40" fmla="*/ 0 w 103"/>
                <a:gd name="T41" fmla="*/ 0 h 221"/>
                <a:gd name="T42" fmla="*/ 0 w 103"/>
                <a:gd name="T43" fmla="*/ 0 h 221"/>
                <a:gd name="T44" fmla="*/ 0 w 103"/>
                <a:gd name="T45" fmla="*/ 0 h 221"/>
                <a:gd name="T46" fmla="*/ 0 w 103"/>
                <a:gd name="T47" fmla="*/ 0 h 221"/>
                <a:gd name="T48" fmla="*/ 0 w 103"/>
                <a:gd name="T49" fmla="*/ 0 h 221"/>
                <a:gd name="T50" fmla="*/ 0 w 103"/>
                <a:gd name="T51" fmla="*/ 0 h 221"/>
                <a:gd name="T52" fmla="*/ 0 w 103"/>
                <a:gd name="T53" fmla="*/ 0 h 221"/>
                <a:gd name="T54" fmla="*/ 0 w 103"/>
                <a:gd name="T55" fmla="*/ 0 h 221"/>
                <a:gd name="T56" fmla="*/ 0 w 103"/>
                <a:gd name="T57" fmla="*/ 0 h 221"/>
                <a:gd name="T58" fmla="*/ 0 w 103"/>
                <a:gd name="T59" fmla="*/ 0 h 221"/>
                <a:gd name="T60" fmla="*/ 0 w 103"/>
                <a:gd name="T61" fmla="*/ 0 h 221"/>
                <a:gd name="T62" fmla="*/ 0 w 103"/>
                <a:gd name="T63" fmla="*/ 0 h 221"/>
                <a:gd name="T64" fmla="*/ 0 w 103"/>
                <a:gd name="T65" fmla="*/ 0 h 221"/>
                <a:gd name="T66" fmla="*/ 0 w 103"/>
                <a:gd name="T67" fmla="*/ 0 h 221"/>
                <a:gd name="T68" fmla="*/ 0 w 103"/>
                <a:gd name="T69" fmla="*/ 0 h 221"/>
                <a:gd name="T70" fmla="*/ 0 w 103"/>
                <a:gd name="T71" fmla="*/ 0 h 221"/>
                <a:gd name="T72" fmla="*/ 0 w 103"/>
                <a:gd name="T73" fmla="*/ 0 h 221"/>
                <a:gd name="T74" fmla="*/ 0 w 103"/>
                <a:gd name="T75" fmla="*/ 0 h 221"/>
                <a:gd name="T76" fmla="*/ 0 w 103"/>
                <a:gd name="T77" fmla="*/ 0 h 221"/>
                <a:gd name="T78" fmla="*/ 0 w 103"/>
                <a:gd name="T79" fmla="*/ 0 h 221"/>
                <a:gd name="T80" fmla="*/ 0 w 103"/>
                <a:gd name="T81" fmla="*/ 0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1"/>
                <a:gd name="T125" fmla="*/ 103 w 103"/>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06" name="Freeform 889"/>
            <p:cNvSpPr>
              <a:spLocks/>
            </p:cNvSpPr>
            <p:nvPr/>
          </p:nvSpPr>
          <p:spPr bwMode="auto">
            <a:xfrm>
              <a:off x="4571" y="3344"/>
              <a:ext cx="28" cy="41"/>
            </a:xfrm>
            <a:custGeom>
              <a:avLst/>
              <a:gdLst>
                <a:gd name="T0" fmla="*/ 0 w 221"/>
                <a:gd name="T1" fmla="*/ 0 h 288"/>
                <a:gd name="T2" fmla="*/ 0 w 221"/>
                <a:gd name="T3" fmla="*/ 0 h 288"/>
                <a:gd name="T4" fmla="*/ 0 w 221"/>
                <a:gd name="T5" fmla="*/ 0 h 288"/>
                <a:gd name="T6" fmla="*/ 0 w 221"/>
                <a:gd name="T7" fmla="*/ 0 h 288"/>
                <a:gd name="T8" fmla="*/ 0 w 221"/>
                <a:gd name="T9" fmla="*/ 0 h 288"/>
                <a:gd name="T10" fmla="*/ 0 w 221"/>
                <a:gd name="T11" fmla="*/ 0 h 288"/>
                <a:gd name="T12" fmla="*/ 0 w 221"/>
                <a:gd name="T13" fmla="*/ 0 h 288"/>
                <a:gd name="T14" fmla="*/ 0 w 221"/>
                <a:gd name="T15" fmla="*/ 0 h 288"/>
                <a:gd name="T16" fmla="*/ 0 w 221"/>
                <a:gd name="T17" fmla="*/ 0 h 288"/>
                <a:gd name="T18" fmla="*/ 0 w 221"/>
                <a:gd name="T19" fmla="*/ 0 h 288"/>
                <a:gd name="T20" fmla="*/ 0 w 221"/>
                <a:gd name="T21" fmla="*/ 0 h 288"/>
                <a:gd name="T22" fmla="*/ 0 w 221"/>
                <a:gd name="T23" fmla="*/ 0 h 288"/>
                <a:gd name="T24" fmla="*/ 0 w 221"/>
                <a:gd name="T25" fmla="*/ 0 h 288"/>
                <a:gd name="T26" fmla="*/ 0 w 221"/>
                <a:gd name="T27" fmla="*/ 0 h 288"/>
                <a:gd name="T28" fmla="*/ 0 w 221"/>
                <a:gd name="T29" fmla="*/ 0 h 288"/>
                <a:gd name="T30" fmla="*/ 0 w 221"/>
                <a:gd name="T31" fmla="*/ 0 h 288"/>
                <a:gd name="T32" fmla="*/ 0 w 221"/>
                <a:gd name="T33" fmla="*/ 0 h 288"/>
                <a:gd name="T34" fmla="*/ 0 w 221"/>
                <a:gd name="T35" fmla="*/ 0 h 288"/>
                <a:gd name="T36" fmla="*/ 0 w 221"/>
                <a:gd name="T37" fmla="*/ 0 h 288"/>
                <a:gd name="T38" fmla="*/ 0 w 221"/>
                <a:gd name="T39" fmla="*/ 0 h 288"/>
                <a:gd name="T40" fmla="*/ 0 w 221"/>
                <a:gd name="T41" fmla="*/ 0 h 288"/>
                <a:gd name="T42" fmla="*/ 0 w 221"/>
                <a:gd name="T43" fmla="*/ 0 h 288"/>
                <a:gd name="T44" fmla="*/ 0 w 221"/>
                <a:gd name="T45" fmla="*/ 0 h 288"/>
                <a:gd name="T46" fmla="*/ 0 w 221"/>
                <a:gd name="T47" fmla="*/ 0 h 288"/>
                <a:gd name="T48" fmla="*/ 0 w 221"/>
                <a:gd name="T49" fmla="*/ 0 h 288"/>
                <a:gd name="T50" fmla="*/ 0 w 221"/>
                <a:gd name="T51" fmla="*/ 0 h 288"/>
                <a:gd name="T52" fmla="*/ 0 w 221"/>
                <a:gd name="T53" fmla="*/ 0 h 288"/>
                <a:gd name="T54" fmla="*/ 0 w 221"/>
                <a:gd name="T55" fmla="*/ 0 h 288"/>
                <a:gd name="T56" fmla="*/ 0 w 221"/>
                <a:gd name="T57" fmla="*/ 0 h 288"/>
                <a:gd name="T58" fmla="*/ 0 w 221"/>
                <a:gd name="T59" fmla="*/ 0 h 288"/>
                <a:gd name="T60" fmla="*/ 0 w 221"/>
                <a:gd name="T61" fmla="*/ 0 h 288"/>
                <a:gd name="T62" fmla="*/ 0 w 221"/>
                <a:gd name="T63" fmla="*/ 0 h 288"/>
                <a:gd name="T64" fmla="*/ 0 w 221"/>
                <a:gd name="T65" fmla="*/ 0 h 288"/>
                <a:gd name="T66" fmla="*/ 0 w 221"/>
                <a:gd name="T67" fmla="*/ 0 h 288"/>
                <a:gd name="T68" fmla="*/ 0 w 221"/>
                <a:gd name="T69" fmla="*/ 0 h 288"/>
                <a:gd name="T70" fmla="*/ 0 w 221"/>
                <a:gd name="T71" fmla="*/ 0 h 288"/>
                <a:gd name="T72" fmla="*/ 0 w 221"/>
                <a:gd name="T73" fmla="*/ 0 h 288"/>
                <a:gd name="T74" fmla="*/ 0 w 221"/>
                <a:gd name="T75" fmla="*/ 0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1"/>
                <a:gd name="T115" fmla="*/ 0 h 288"/>
                <a:gd name="T116" fmla="*/ 221 w 221"/>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07" name="Freeform 890"/>
            <p:cNvSpPr>
              <a:spLocks/>
            </p:cNvSpPr>
            <p:nvPr/>
          </p:nvSpPr>
          <p:spPr bwMode="auto">
            <a:xfrm>
              <a:off x="4541" y="3392"/>
              <a:ext cx="9" cy="25"/>
            </a:xfrm>
            <a:custGeom>
              <a:avLst/>
              <a:gdLst>
                <a:gd name="T0" fmla="*/ 0 w 74"/>
                <a:gd name="T1" fmla="*/ 0 h 174"/>
                <a:gd name="T2" fmla="*/ 0 w 74"/>
                <a:gd name="T3" fmla="*/ 0 h 174"/>
                <a:gd name="T4" fmla="*/ 0 w 74"/>
                <a:gd name="T5" fmla="*/ 0 h 174"/>
                <a:gd name="T6" fmla="*/ 0 w 74"/>
                <a:gd name="T7" fmla="*/ 0 h 174"/>
                <a:gd name="T8" fmla="*/ 0 w 74"/>
                <a:gd name="T9" fmla="*/ 0 h 174"/>
                <a:gd name="T10" fmla="*/ 0 w 74"/>
                <a:gd name="T11" fmla="*/ 0 h 174"/>
                <a:gd name="T12" fmla="*/ 0 w 74"/>
                <a:gd name="T13" fmla="*/ 0 h 174"/>
                <a:gd name="T14" fmla="*/ 0 w 74"/>
                <a:gd name="T15" fmla="*/ 0 h 174"/>
                <a:gd name="T16" fmla="*/ 0 w 74"/>
                <a:gd name="T17" fmla="*/ 0 h 174"/>
                <a:gd name="T18" fmla="*/ 0 w 74"/>
                <a:gd name="T19" fmla="*/ 0 h 174"/>
                <a:gd name="T20" fmla="*/ 0 w 74"/>
                <a:gd name="T21" fmla="*/ 0 h 174"/>
                <a:gd name="T22" fmla="*/ 0 w 74"/>
                <a:gd name="T23" fmla="*/ 0 h 174"/>
                <a:gd name="T24" fmla="*/ 0 w 74"/>
                <a:gd name="T25" fmla="*/ 0 h 174"/>
                <a:gd name="T26" fmla="*/ 0 w 74"/>
                <a:gd name="T27" fmla="*/ 0 h 174"/>
                <a:gd name="T28" fmla="*/ 0 w 74"/>
                <a:gd name="T29" fmla="*/ 0 h 174"/>
                <a:gd name="T30" fmla="*/ 0 w 74"/>
                <a:gd name="T31" fmla="*/ 0 h 174"/>
                <a:gd name="T32" fmla="*/ 0 w 74"/>
                <a:gd name="T33" fmla="*/ 0 h 174"/>
                <a:gd name="T34" fmla="*/ 0 w 74"/>
                <a:gd name="T35" fmla="*/ 0 h 174"/>
                <a:gd name="T36" fmla="*/ 0 w 74"/>
                <a:gd name="T37" fmla="*/ 0 h 174"/>
                <a:gd name="T38" fmla="*/ 0 w 74"/>
                <a:gd name="T39" fmla="*/ 0 h 174"/>
                <a:gd name="T40" fmla="*/ 0 w 74"/>
                <a:gd name="T41" fmla="*/ 0 h 174"/>
                <a:gd name="T42" fmla="*/ 0 w 74"/>
                <a:gd name="T43" fmla="*/ 0 h 174"/>
                <a:gd name="T44" fmla="*/ 0 w 74"/>
                <a:gd name="T45" fmla="*/ 0 h 174"/>
                <a:gd name="T46" fmla="*/ 0 w 74"/>
                <a:gd name="T47" fmla="*/ 0 h 174"/>
                <a:gd name="T48" fmla="*/ 0 w 74"/>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174"/>
                <a:gd name="T77" fmla="*/ 74 w 7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08" name="Freeform 891"/>
            <p:cNvSpPr>
              <a:spLocks/>
            </p:cNvSpPr>
            <p:nvPr/>
          </p:nvSpPr>
          <p:spPr bwMode="auto">
            <a:xfrm>
              <a:off x="4537" y="3379"/>
              <a:ext cx="5" cy="12"/>
            </a:xfrm>
            <a:custGeom>
              <a:avLst/>
              <a:gdLst>
                <a:gd name="T0" fmla="*/ 0 w 39"/>
                <a:gd name="T1" fmla="*/ 0 h 87"/>
                <a:gd name="T2" fmla="*/ 0 w 39"/>
                <a:gd name="T3" fmla="*/ 0 h 87"/>
                <a:gd name="T4" fmla="*/ 0 w 39"/>
                <a:gd name="T5" fmla="*/ 0 h 87"/>
                <a:gd name="T6" fmla="*/ 0 w 39"/>
                <a:gd name="T7" fmla="*/ 0 h 87"/>
                <a:gd name="T8" fmla="*/ 0 w 39"/>
                <a:gd name="T9" fmla="*/ 0 h 87"/>
                <a:gd name="T10" fmla="*/ 0 w 39"/>
                <a:gd name="T11" fmla="*/ 0 h 87"/>
                <a:gd name="T12" fmla="*/ 0 w 39"/>
                <a:gd name="T13" fmla="*/ 0 h 87"/>
                <a:gd name="T14" fmla="*/ 0 w 39"/>
                <a:gd name="T15" fmla="*/ 0 h 87"/>
                <a:gd name="T16" fmla="*/ 0 w 39"/>
                <a:gd name="T17" fmla="*/ 0 h 87"/>
                <a:gd name="T18" fmla="*/ 0 w 39"/>
                <a:gd name="T19" fmla="*/ 0 h 87"/>
                <a:gd name="T20" fmla="*/ 0 w 39"/>
                <a:gd name="T21" fmla="*/ 0 h 87"/>
                <a:gd name="T22" fmla="*/ 0 w 39"/>
                <a:gd name="T23" fmla="*/ 0 h 87"/>
                <a:gd name="T24" fmla="*/ 0 w 39"/>
                <a:gd name="T25" fmla="*/ 0 h 87"/>
                <a:gd name="T26" fmla="*/ 0 w 39"/>
                <a:gd name="T27" fmla="*/ 0 h 87"/>
                <a:gd name="T28" fmla="*/ 0 w 39"/>
                <a:gd name="T29" fmla="*/ 0 h 87"/>
                <a:gd name="T30" fmla="*/ 0 w 39"/>
                <a:gd name="T31" fmla="*/ 0 h 87"/>
                <a:gd name="T32" fmla="*/ 0 w 39"/>
                <a:gd name="T33" fmla="*/ 0 h 87"/>
                <a:gd name="T34" fmla="*/ 0 w 39"/>
                <a:gd name="T35" fmla="*/ 0 h 87"/>
                <a:gd name="T36" fmla="*/ 0 w 39"/>
                <a:gd name="T37" fmla="*/ 0 h 87"/>
                <a:gd name="T38" fmla="*/ 0 w 39"/>
                <a:gd name="T39" fmla="*/ 0 h 87"/>
                <a:gd name="T40" fmla="*/ 0 w 39"/>
                <a:gd name="T41" fmla="*/ 0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87"/>
                <a:gd name="T65" fmla="*/ 39 w 39"/>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09" name="Freeform 892"/>
            <p:cNvSpPr>
              <a:spLocks/>
            </p:cNvSpPr>
            <p:nvPr/>
          </p:nvSpPr>
          <p:spPr bwMode="auto">
            <a:xfrm>
              <a:off x="4533" y="3370"/>
              <a:ext cx="4" cy="7"/>
            </a:xfrm>
            <a:custGeom>
              <a:avLst/>
              <a:gdLst>
                <a:gd name="T0" fmla="*/ 0 w 34"/>
                <a:gd name="T1" fmla="*/ 0 h 51"/>
                <a:gd name="T2" fmla="*/ 0 w 34"/>
                <a:gd name="T3" fmla="*/ 0 h 51"/>
                <a:gd name="T4" fmla="*/ 0 w 34"/>
                <a:gd name="T5" fmla="*/ 0 h 51"/>
                <a:gd name="T6" fmla="*/ 0 w 34"/>
                <a:gd name="T7" fmla="*/ 0 h 51"/>
                <a:gd name="T8" fmla="*/ 0 w 34"/>
                <a:gd name="T9" fmla="*/ 0 h 51"/>
                <a:gd name="T10" fmla="*/ 0 w 34"/>
                <a:gd name="T11" fmla="*/ 0 h 51"/>
                <a:gd name="T12" fmla="*/ 0 w 34"/>
                <a:gd name="T13" fmla="*/ 0 h 51"/>
                <a:gd name="T14" fmla="*/ 0 w 34"/>
                <a:gd name="T15" fmla="*/ 0 h 51"/>
                <a:gd name="T16" fmla="*/ 0 w 34"/>
                <a:gd name="T17" fmla="*/ 0 h 51"/>
                <a:gd name="T18" fmla="*/ 0 w 34"/>
                <a:gd name="T19" fmla="*/ 0 h 51"/>
                <a:gd name="T20" fmla="*/ 0 w 34"/>
                <a:gd name="T21" fmla="*/ 0 h 51"/>
                <a:gd name="T22" fmla="*/ 0 w 34"/>
                <a:gd name="T23" fmla="*/ 0 h 51"/>
                <a:gd name="T24" fmla="*/ 0 w 34"/>
                <a:gd name="T25" fmla="*/ 0 h 51"/>
                <a:gd name="T26" fmla="*/ 0 w 34"/>
                <a:gd name="T27" fmla="*/ 0 h 51"/>
                <a:gd name="T28" fmla="*/ 0 w 34"/>
                <a:gd name="T29" fmla="*/ 0 h 51"/>
                <a:gd name="T30" fmla="*/ 0 w 34"/>
                <a:gd name="T31" fmla="*/ 0 h 51"/>
                <a:gd name="T32" fmla="*/ 0 w 34"/>
                <a:gd name="T33" fmla="*/ 0 h 51"/>
                <a:gd name="T34" fmla="*/ 0 w 34"/>
                <a:gd name="T35" fmla="*/ 0 h 51"/>
                <a:gd name="T36" fmla="*/ 0 w 34"/>
                <a:gd name="T37" fmla="*/ 0 h 51"/>
                <a:gd name="T38" fmla="*/ 0 w 34"/>
                <a:gd name="T39" fmla="*/ 0 h 51"/>
                <a:gd name="T40" fmla="*/ 0 w 34"/>
                <a:gd name="T41" fmla="*/ 0 h 51"/>
                <a:gd name="T42" fmla="*/ 0 w 34"/>
                <a:gd name="T43" fmla="*/ 0 h 51"/>
                <a:gd name="T44" fmla="*/ 0 w 34"/>
                <a:gd name="T45" fmla="*/ 0 h 51"/>
                <a:gd name="T46" fmla="*/ 0 w 34"/>
                <a:gd name="T47" fmla="*/ 0 h 51"/>
                <a:gd name="T48" fmla="*/ 0 w 34"/>
                <a:gd name="T49" fmla="*/ 0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51"/>
                <a:gd name="T77" fmla="*/ 34 w 3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51">
                  <a:moveTo>
                    <a:pt x="18" y="7"/>
                  </a:move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10" name="Freeform 893"/>
            <p:cNvSpPr>
              <a:spLocks/>
            </p:cNvSpPr>
            <p:nvPr/>
          </p:nvSpPr>
          <p:spPr bwMode="auto">
            <a:xfrm>
              <a:off x="4529" y="3364"/>
              <a:ext cx="6" cy="4"/>
            </a:xfrm>
            <a:custGeom>
              <a:avLst/>
              <a:gdLst>
                <a:gd name="T0" fmla="*/ 0 w 46"/>
                <a:gd name="T1" fmla="*/ 0 h 33"/>
                <a:gd name="T2" fmla="*/ 0 w 46"/>
                <a:gd name="T3" fmla="*/ 0 h 33"/>
                <a:gd name="T4" fmla="*/ 0 w 46"/>
                <a:gd name="T5" fmla="*/ 0 h 33"/>
                <a:gd name="T6" fmla="*/ 0 w 46"/>
                <a:gd name="T7" fmla="*/ 0 h 33"/>
                <a:gd name="T8" fmla="*/ 0 w 46"/>
                <a:gd name="T9" fmla="*/ 0 h 33"/>
                <a:gd name="T10" fmla="*/ 0 w 46"/>
                <a:gd name="T11" fmla="*/ 0 h 33"/>
                <a:gd name="T12" fmla="*/ 0 w 46"/>
                <a:gd name="T13" fmla="*/ 0 h 33"/>
                <a:gd name="T14" fmla="*/ 0 w 46"/>
                <a:gd name="T15" fmla="*/ 0 h 33"/>
                <a:gd name="T16" fmla="*/ 0 w 46"/>
                <a:gd name="T17" fmla="*/ 0 h 33"/>
                <a:gd name="T18" fmla="*/ 0 w 46"/>
                <a:gd name="T19" fmla="*/ 0 h 33"/>
                <a:gd name="T20" fmla="*/ 0 w 46"/>
                <a:gd name="T21" fmla="*/ 0 h 33"/>
                <a:gd name="T22" fmla="*/ 0 w 46"/>
                <a:gd name="T23" fmla="*/ 0 h 33"/>
                <a:gd name="T24" fmla="*/ 0 w 46"/>
                <a:gd name="T25" fmla="*/ 0 h 33"/>
                <a:gd name="T26" fmla="*/ 0 w 46"/>
                <a:gd name="T27" fmla="*/ 0 h 33"/>
                <a:gd name="T28" fmla="*/ 0 w 46"/>
                <a:gd name="T29" fmla="*/ 0 h 33"/>
                <a:gd name="T30" fmla="*/ 0 w 46"/>
                <a:gd name="T31" fmla="*/ 0 h 33"/>
                <a:gd name="T32" fmla="*/ 0 w 46"/>
                <a:gd name="T33" fmla="*/ 0 h 33"/>
                <a:gd name="T34" fmla="*/ 0 w 46"/>
                <a:gd name="T35" fmla="*/ 0 h 33"/>
                <a:gd name="T36" fmla="*/ 0 w 46"/>
                <a:gd name="T37" fmla="*/ 0 h 33"/>
                <a:gd name="T38" fmla="*/ 0 w 46"/>
                <a:gd name="T39" fmla="*/ 0 h 33"/>
                <a:gd name="T40" fmla="*/ 0 w 46"/>
                <a:gd name="T41" fmla="*/ 0 h 33"/>
                <a:gd name="T42" fmla="*/ 0 w 46"/>
                <a:gd name="T43" fmla="*/ 0 h 33"/>
                <a:gd name="T44" fmla="*/ 0 w 46"/>
                <a:gd name="T45" fmla="*/ 0 h 33"/>
                <a:gd name="T46" fmla="*/ 0 w 46"/>
                <a:gd name="T47" fmla="*/ 0 h 33"/>
                <a:gd name="T48" fmla="*/ 0 w 46"/>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33"/>
                <a:gd name="T77" fmla="*/ 46 w 46"/>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11" name="Freeform 894"/>
            <p:cNvSpPr>
              <a:spLocks/>
            </p:cNvSpPr>
            <p:nvPr/>
          </p:nvSpPr>
          <p:spPr bwMode="auto">
            <a:xfrm>
              <a:off x="4502" y="3356"/>
              <a:ext cx="23" cy="31"/>
            </a:xfrm>
            <a:custGeom>
              <a:avLst/>
              <a:gdLst>
                <a:gd name="T0" fmla="*/ 0 w 177"/>
                <a:gd name="T1" fmla="*/ 0 h 219"/>
                <a:gd name="T2" fmla="*/ 0 w 177"/>
                <a:gd name="T3" fmla="*/ 0 h 219"/>
                <a:gd name="T4" fmla="*/ 0 w 177"/>
                <a:gd name="T5" fmla="*/ 0 h 219"/>
                <a:gd name="T6" fmla="*/ 0 w 177"/>
                <a:gd name="T7" fmla="*/ 0 h 219"/>
                <a:gd name="T8" fmla="*/ 0 w 177"/>
                <a:gd name="T9" fmla="*/ 0 h 219"/>
                <a:gd name="T10" fmla="*/ 0 w 177"/>
                <a:gd name="T11" fmla="*/ 0 h 219"/>
                <a:gd name="T12" fmla="*/ 0 w 177"/>
                <a:gd name="T13" fmla="*/ 0 h 219"/>
                <a:gd name="T14" fmla="*/ 0 w 177"/>
                <a:gd name="T15" fmla="*/ 0 h 219"/>
                <a:gd name="T16" fmla="*/ 0 w 177"/>
                <a:gd name="T17" fmla="*/ 0 h 219"/>
                <a:gd name="T18" fmla="*/ 0 w 177"/>
                <a:gd name="T19" fmla="*/ 0 h 219"/>
                <a:gd name="T20" fmla="*/ 0 w 177"/>
                <a:gd name="T21" fmla="*/ 0 h 219"/>
                <a:gd name="T22" fmla="*/ 0 w 177"/>
                <a:gd name="T23" fmla="*/ 0 h 219"/>
                <a:gd name="T24" fmla="*/ 0 w 177"/>
                <a:gd name="T25" fmla="*/ 0 h 219"/>
                <a:gd name="T26" fmla="*/ 0 w 177"/>
                <a:gd name="T27" fmla="*/ 0 h 219"/>
                <a:gd name="T28" fmla="*/ 0 w 177"/>
                <a:gd name="T29" fmla="*/ 0 h 219"/>
                <a:gd name="T30" fmla="*/ 0 w 177"/>
                <a:gd name="T31" fmla="*/ 0 h 219"/>
                <a:gd name="T32" fmla="*/ 0 w 177"/>
                <a:gd name="T33" fmla="*/ 0 h 219"/>
                <a:gd name="T34" fmla="*/ 0 w 177"/>
                <a:gd name="T35" fmla="*/ 0 h 219"/>
                <a:gd name="T36" fmla="*/ 0 w 177"/>
                <a:gd name="T37" fmla="*/ 0 h 219"/>
                <a:gd name="T38" fmla="*/ 0 w 177"/>
                <a:gd name="T39" fmla="*/ 0 h 219"/>
                <a:gd name="T40" fmla="*/ 0 w 177"/>
                <a:gd name="T41" fmla="*/ 0 h 219"/>
                <a:gd name="T42" fmla="*/ 0 w 177"/>
                <a:gd name="T43" fmla="*/ 0 h 219"/>
                <a:gd name="T44" fmla="*/ 0 w 177"/>
                <a:gd name="T45" fmla="*/ 0 h 219"/>
                <a:gd name="T46" fmla="*/ 0 w 177"/>
                <a:gd name="T47" fmla="*/ 0 h 219"/>
                <a:gd name="T48" fmla="*/ 0 w 177"/>
                <a:gd name="T49" fmla="*/ 0 h 219"/>
                <a:gd name="T50" fmla="*/ 0 w 177"/>
                <a:gd name="T51" fmla="*/ 0 h 219"/>
                <a:gd name="T52" fmla="*/ 0 w 177"/>
                <a:gd name="T53" fmla="*/ 0 h 219"/>
                <a:gd name="T54" fmla="*/ 0 w 177"/>
                <a:gd name="T55" fmla="*/ 0 h 219"/>
                <a:gd name="T56" fmla="*/ 0 w 177"/>
                <a:gd name="T57" fmla="*/ 0 h 219"/>
                <a:gd name="T58" fmla="*/ 0 w 177"/>
                <a:gd name="T59" fmla="*/ 0 h 219"/>
                <a:gd name="T60" fmla="*/ 0 w 177"/>
                <a:gd name="T61" fmla="*/ 0 h 219"/>
                <a:gd name="T62" fmla="*/ 0 w 177"/>
                <a:gd name="T63" fmla="*/ 0 h 219"/>
                <a:gd name="T64" fmla="*/ 0 w 177"/>
                <a:gd name="T65" fmla="*/ 0 h 219"/>
                <a:gd name="T66" fmla="*/ 0 w 177"/>
                <a:gd name="T67" fmla="*/ 0 h 219"/>
                <a:gd name="T68" fmla="*/ 0 w 177"/>
                <a:gd name="T69" fmla="*/ 0 h 219"/>
                <a:gd name="T70" fmla="*/ 0 w 177"/>
                <a:gd name="T71" fmla="*/ 0 h 219"/>
                <a:gd name="T72" fmla="*/ 0 w 177"/>
                <a:gd name="T73" fmla="*/ 0 h 219"/>
                <a:gd name="T74" fmla="*/ 0 w 177"/>
                <a:gd name="T75" fmla="*/ 0 h 219"/>
                <a:gd name="T76" fmla="*/ 0 w 177"/>
                <a:gd name="T77" fmla="*/ 0 h 219"/>
                <a:gd name="T78" fmla="*/ 0 w 177"/>
                <a:gd name="T79" fmla="*/ 0 h 219"/>
                <a:gd name="T80" fmla="*/ 0 w 177"/>
                <a:gd name="T81" fmla="*/ 0 h 219"/>
                <a:gd name="T82" fmla="*/ 0 w 177"/>
                <a:gd name="T83" fmla="*/ 0 h 219"/>
                <a:gd name="T84" fmla="*/ 0 w 177"/>
                <a:gd name="T85" fmla="*/ 0 h 219"/>
                <a:gd name="T86" fmla="*/ 0 w 177"/>
                <a:gd name="T87" fmla="*/ 0 h 219"/>
                <a:gd name="T88" fmla="*/ 0 w 177"/>
                <a:gd name="T89" fmla="*/ 0 h 219"/>
                <a:gd name="T90" fmla="*/ 0 w 177"/>
                <a:gd name="T91" fmla="*/ 0 h 219"/>
                <a:gd name="T92" fmla="*/ 0 w 177"/>
                <a:gd name="T93" fmla="*/ 0 h 219"/>
                <a:gd name="T94" fmla="*/ 0 w 177"/>
                <a:gd name="T95" fmla="*/ 0 h 219"/>
                <a:gd name="T96" fmla="*/ 0 w 177"/>
                <a:gd name="T97" fmla="*/ 0 h 219"/>
                <a:gd name="T98" fmla="*/ 0 w 177"/>
                <a:gd name="T99" fmla="*/ 0 h 219"/>
                <a:gd name="T100" fmla="*/ 0 w 177"/>
                <a:gd name="T101" fmla="*/ 0 h 219"/>
                <a:gd name="T102" fmla="*/ 0 w 177"/>
                <a:gd name="T103" fmla="*/ 0 h 219"/>
                <a:gd name="T104" fmla="*/ 0 w 177"/>
                <a:gd name="T105" fmla="*/ 0 h 219"/>
                <a:gd name="T106" fmla="*/ 0 w 177"/>
                <a:gd name="T107" fmla="*/ 0 h 219"/>
                <a:gd name="T108" fmla="*/ 0 w 177"/>
                <a:gd name="T109" fmla="*/ 0 h 219"/>
                <a:gd name="T110" fmla="*/ 0 w 177"/>
                <a:gd name="T111" fmla="*/ 0 h 219"/>
                <a:gd name="T112" fmla="*/ 0 w 177"/>
                <a:gd name="T113" fmla="*/ 0 h 219"/>
                <a:gd name="T114" fmla="*/ 0 w 177"/>
                <a:gd name="T115" fmla="*/ 0 h 219"/>
                <a:gd name="T116" fmla="*/ 0 w 177"/>
                <a:gd name="T117" fmla="*/ 0 h 219"/>
                <a:gd name="T118" fmla="*/ 0 w 177"/>
                <a:gd name="T119" fmla="*/ 0 h 219"/>
                <a:gd name="T120" fmla="*/ 0 w 177"/>
                <a:gd name="T121" fmla="*/ 0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
                <a:gd name="T184" fmla="*/ 0 h 219"/>
                <a:gd name="T185" fmla="*/ 177 w 177"/>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12" name="Freeform 895"/>
            <p:cNvSpPr>
              <a:spLocks/>
            </p:cNvSpPr>
            <p:nvPr/>
          </p:nvSpPr>
          <p:spPr bwMode="auto">
            <a:xfrm>
              <a:off x="4540" y="3355"/>
              <a:ext cx="15" cy="25"/>
            </a:xfrm>
            <a:custGeom>
              <a:avLst/>
              <a:gdLst>
                <a:gd name="T0" fmla="*/ 0 w 115"/>
                <a:gd name="T1" fmla="*/ 0 h 170"/>
                <a:gd name="T2" fmla="*/ 0 w 115"/>
                <a:gd name="T3" fmla="*/ 0 h 170"/>
                <a:gd name="T4" fmla="*/ 0 w 115"/>
                <a:gd name="T5" fmla="*/ 0 h 170"/>
                <a:gd name="T6" fmla="*/ 0 w 115"/>
                <a:gd name="T7" fmla="*/ 0 h 170"/>
                <a:gd name="T8" fmla="*/ 0 w 115"/>
                <a:gd name="T9" fmla="*/ 0 h 170"/>
                <a:gd name="T10" fmla="*/ 0 w 115"/>
                <a:gd name="T11" fmla="*/ 0 h 170"/>
                <a:gd name="T12" fmla="*/ 0 w 115"/>
                <a:gd name="T13" fmla="*/ 0 h 170"/>
                <a:gd name="T14" fmla="*/ 0 w 115"/>
                <a:gd name="T15" fmla="*/ 0 h 170"/>
                <a:gd name="T16" fmla="*/ 0 w 115"/>
                <a:gd name="T17" fmla="*/ 0 h 170"/>
                <a:gd name="T18" fmla="*/ 0 w 115"/>
                <a:gd name="T19" fmla="*/ 0 h 170"/>
                <a:gd name="T20" fmla="*/ 0 w 115"/>
                <a:gd name="T21" fmla="*/ 0 h 170"/>
                <a:gd name="T22" fmla="*/ 0 w 115"/>
                <a:gd name="T23" fmla="*/ 0 h 170"/>
                <a:gd name="T24" fmla="*/ 0 w 115"/>
                <a:gd name="T25" fmla="*/ 0 h 170"/>
                <a:gd name="T26" fmla="*/ 0 w 115"/>
                <a:gd name="T27" fmla="*/ 0 h 170"/>
                <a:gd name="T28" fmla="*/ 0 w 115"/>
                <a:gd name="T29" fmla="*/ 0 h 170"/>
                <a:gd name="T30" fmla="*/ 0 w 115"/>
                <a:gd name="T31" fmla="*/ 0 h 170"/>
                <a:gd name="T32" fmla="*/ 0 w 115"/>
                <a:gd name="T33" fmla="*/ 0 h 170"/>
                <a:gd name="T34" fmla="*/ 0 w 115"/>
                <a:gd name="T35" fmla="*/ 0 h 170"/>
                <a:gd name="T36" fmla="*/ 0 w 115"/>
                <a:gd name="T37" fmla="*/ 0 h 170"/>
                <a:gd name="T38" fmla="*/ 0 w 115"/>
                <a:gd name="T39" fmla="*/ 0 h 170"/>
                <a:gd name="T40" fmla="*/ 0 w 115"/>
                <a:gd name="T41" fmla="*/ 0 h 170"/>
                <a:gd name="T42" fmla="*/ 0 w 115"/>
                <a:gd name="T43" fmla="*/ 0 h 170"/>
                <a:gd name="T44" fmla="*/ 0 w 115"/>
                <a:gd name="T45" fmla="*/ 0 h 170"/>
                <a:gd name="T46" fmla="*/ 0 w 115"/>
                <a:gd name="T47" fmla="*/ 0 h 170"/>
                <a:gd name="T48" fmla="*/ 0 w 115"/>
                <a:gd name="T49" fmla="*/ 0 h 170"/>
                <a:gd name="T50" fmla="*/ 0 w 115"/>
                <a:gd name="T51" fmla="*/ 0 h 170"/>
                <a:gd name="T52" fmla="*/ 0 w 115"/>
                <a:gd name="T53" fmla="*/ 0 h 170"/>
                <a:gd name="T54" fmla="*/ 0 w 115"/>
                <a:gd name="T55" fmla="*/ 0 h 170"/>
                <a:gd name="T56" fmla="*/ 0 w 115"/>
                <a:gd name="T57" fmla="*/ 0 h 170"/>
                <a:gd name="T58" fmla="*/ 0 w 115"/>
                <a:gd name="T59" fmla="*/ 0 h 170"/>
                <a:gd name="T60" fmla="*/ 0 w 115"/>
                <a:gd name="T61" fmla="*/ 0 h 170"/>
                <a:gd name="T62" fmla="*/ 0 w 115"/>
                <a:gd name="T63" fmla="*/ 0 h 170"/>
                <a:gd name="T64" fmla="*/ 0 w 115"/>
                <a:gd name="T65" fmla="*/ 0 h 170"/>
                <a:gd name="T66" fmla="*/ 0 w 115"/>
                <a:gd name="T67" fmla="*/ 0 h 170"/>
                <a:gd name="T68" fmla="*/ 0 w 115"/>
                <a:gd name="T69" fmla="*/ 0 h 170"/>
                <a:gd name="T70" fmla="*/ 0 w 115"/>
                <a:gd name="T71" fmla="*/ 0 h 170"/>
                <a:gd name="T72" fmla="*/ 0 w 115"/>
                <a:gd name="T73" fmla="*/ 0 h 170"/>
                <a:gd name="T74" fmla="*/ 0 w 115"/>
                <a:gd name="T75" fmla="*/ 0 h 170"/>
                <a:gd name="T76" fmla="*/ 0 w 115"/>
                <a:gd name="T77" fmla="*/ 0 h 170"/>
                <a:gd name="T78" fmla="*/ 0 w 115"/>
                <a:gd name="T79" fmla="*/ 0 h 170"/>
                <a:gd name="T80" fmla="*/ 0 w 115"/>
                <a:gd name="T81" fmla="*/ 0 h 1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170"/>
                <a:gd name="T125" fmla="*/ 115 w 115"/>
                <a:gd name="T126" fmla="*/ 170 h 1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chemeClr val="bg2"/>
              </a:solidFill>
              <a:round/>
              <a:headEnd/>
              <a:tailEnd/>
            </a:ln>
          </p:spPr>
          <p:txBody>
            <a:bodyPr/>
            <a:lstStyle/>
            <a:p>
              <a:endParaRPr lang="en-US"/>
            </a:p>
          </p:txBody>
        </p:sp>
        <p:sp>
          <p:nvSpPr>
            <p:cNvPr id="27813" name="Freeform 896"/>
            <p:cNvSpPr>
              <a:spLocks/>
            </p:cNvSpPr>
            <p:nvPr/>
          </p:nvSpPr>
          <p:spPr bwMode="auto">
            <a:xfrm>
              <a:off x="4488" y="3350"/>
              <a:ext cx="36" cy="50"/>
            </a:xfrm>
            <a:custGeom>
              <a:avLst/>
              <a:gdLst>
                <a:gd name="T0" fmla="*/ 0 w 289"/>
                <a:gd name="T1" fmla="*/ 0 h 352"/>
                <a:gd name="T2" fmla="*/ 0 w 289"/>
                <a:gd name="T3" fmla="*/ 0 h 352"/>
                <a:gd name="T4" fmla="*/ 0 w 289"/>
                <a:gd name="T5" fmla="*/ 0 h 352"/>
                <a:gd name="T6" fmla="*/ 0 w 289"/>
                <a:gd name="T7" fmla="*/ 0 h 352"/>
                <a:gd name="T8" fmla="*/ 0 w 289"/>
                <a:gd name="T9" fmla="*/ 0 h 352"/>
                <a:gd name="T10" fmla="*/ 0 w 289"/>
                <a:gd name="T11" fmla="*/ 0 h 352"/>
                <a:gd name="T12" fmla="*/ 0 w 289"/>
                <a:gd name="T13" fmla="*/ 0 h 352"/>
                <a:gd name="T14" fmla="*/ 0 w 289"/>
                <a:gd name="T15" fmla="*/ 0 h 352"/>
                <a:gd name="T16" fmla="*/ 0 w 289"/>
                <a:gd name="T17" fmla="*/ 0 h 352"/>
                <a:gd name="T18" fmla="*/ 0 w 289"/>
                <a:gd name="T19" fmla="*/ 0 h 352"/>
                <a:gd name="T20" fmla="*/ 0 w 289"/>
                <a:gd name="T21" fmla="*/ 0 h 352"/>
                <a:gd name="T22" fmla="*/ 0 w 289"/>
                <a:gd name="T23" fmla="*/ 0 h 352"/>
                <a:gd name="T24" fmla="*/ 0 w 289"/>
                <a:gd name="T25" fmla="*/ 0 h 352"/>
                <a:gd name="T26" fmla="*/ 0 w 289"/>
                <a:gd name="T27" fmla="*/ 0 h 352"/>
                <a:gd name="T28" fmla="*/ 0 w 289"/>
                <a:gd name="T29" fmla="*/ 0 h 352"/>
                <a:gd name="T30" fmla="*/ 0 w 289"/>
                <a:gd name="T31" fmla="*/ 0 h 352"/>
                <a:gd name="T32" fmla="*/ 0 w 289"/>
                <a:gd name="T33" fmla="*/ 0 h 352"/>
                <a:gd name="T34" fmla="*/ 0 w 289"/>
                <a:gd name="T35" fmla="*/ 0 h 352"/>
                <a:gd name="T36" fmla="*/ 0 w 289"/>
                <a:gd name="T37" fmla="*/ 0 h 352"/>
                <a:gd name="T38" fmla="*/ 0 w 289"/>
                <a:gd name="T39" fmla="*/ 0 h 352"/>
                <a:gd name="T40" fmla="*/ 0 w 289"/>
                <a:gd name="T41" fmla="*/ 0 h 352"/>
                <a:gd name="T42" fmla="*/ 0 w 289"/>
                <a:gd name="T43" fmla="*/ 0 h 352"/>
                <a:gd name="T44" fmla="*/ 0 w 289"/>
                <a:gd name="T45" fmla="*/ 0 h 352"/>
                <a:gd name="T46" fmla="*/ 0 w 289"/>
                <a:gd name="T47" fmla="*/ 0 h 352"/>
                <a:gd name="T48" fmla="*/ 0 w 289"/>
                <a:gd name="T49" fmla="*/ 0 h 352"/>
                <a:gd name="T50" fmla="*/ 0 w 289"/>
                <a:gd name="T51" fmla="*/ 0 h 352"/>
                <a:gd name="T52" fmla="*/ 0 w 289"/>
                <a:gd name="T53" fmla="*/ 0 h 352"/>
                <a:gd name="T54" fmla="*/ 0 w 289"/>
                <a:gd name="T55" fmla="*/ 0 h 352"/>
                <a:gd name="T56" fmla="*/ 0 w 289"/>
                <a:gd name="T57" fmla="*/ 0 h 352"/>
                <a:gd name="T58" fmla="*/ 0 w 289"/>
                <a:gd name="T59" fmla="*/ 0 h 352"/>
                <a:gd name="T60" fmla="*/ 0 w 289"/>
                <a:gd name="T61" fmla="*/ 0 h 352"/>
                <a:gd name="T62" fmla="*/ 0 w 289"/>
                <a:gd name="T63" fmla="*/ 0 h 352"/>
                <a:gd name="T64" fmla="*/ 0 w 289"/>
                <a:gd name="T65" fmla="*/ 0 h 352"/>
                <a:gd name="T66" fmla="*/ 0 w 289"/>
                <a:gd name="T67" fmla="*/ 0 h 352"/>
                <a:gd name="T68" fmla="*/ 0 w 289"/>
                <a:gd name="T69" fmla="*/ 0 h 352"/>
                <a:gd name="T70" fmla="*/ 0 w 289"/>
                <a:gd name="T71" fmla="*/ 0 h 352"/>
                <a:gd name="T72" fmla="*/ 0 w 289"/>
                <a:gd name="T73" fmla="*/ 0 h 352"/>
                <a:gd name="T74" fmla="*/ 0 w 289"/>
                <a:gd name="T75" fmla="*/ 0 h 352"/>
                <a:gd name="T76" fmla="*/ 0 w 289"/>
                <a:gd name="T77" fmla="*/ 0 h 352"/>
                <a:gd name="T78" fmla="*/ 0 w 289"/>
                <a:gd name="T79" fmla="*/ 0 h 352"/>
                <a:gd name="T80" fmla="*/ 0 w 289"/>
                <a:gd name="T81" fmla="*/ 0 h 352"/>
                <a:gd name="T82" fmla="*/ 0 w 289"/>
                <a:gd name="T83" fmla="*/ 0 h 352"/>
                <a:gd name="T84" fmla="*/ 0 w 289"/>
                <a:gd name="T85" fmla="*/ 0 h 352"/>
                <a:gd name="T86" fmla="*/ 0 w 289"/>
                <a:gd name="T87" fmla="*/ 0 h 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2"/>
                <a:gd name="T134" fmla="*/ 289 w 289"/>
                <a:gd name="T135" fmla="*/ 352 h 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chemeClr val="bg2"/>
              </a:solidFill>
              <a:round/>
              <a:headEnd/>
              <a:tailEnd/>
            </a:ln>
          </p:spPr>
          <p:txBody>
            <a:bodyPr/>
            <a:lstStyle/>
            <a:p>
              <a:endParaRPr lang="en-US"/>
            </a:p>
          </p:txBody>
        </p:sp>
        <p:sp>
          <p:nvSpPr>
            <p:cNvPr id="27814" name="Freeform 897"/>
            <p:cNvSpPr>
              <a:spLocks/>
            </p:cNvSpPr>
            <p:nvPr/>
          </p:nvSpPr>
          <p:spPr bwMode="auto">
            <a:xfrm>
              <a:off x="4539" y="3348"/>
              <a:ext cx="32" cy="34"/>
            </a:xfrm>
            <a:custGeom>
              <a:avLst/>
              <a:gdLst>
                <a:gd name="T0" fmla="*/ 0 w 252"/>
                <a:gd name="T1" fmla="*/ 0 h 235"/>
                <a:gd name="T2" fmla="*/ 0 w 252"/>
                <a:gd name="T3" fmla="*/ 0 h 235"/>
                <a:gd name="T4" fmla="*/ 0 w 252"/>
                <a:gd name="T5" fmla="*/ 0 h 235"/>
                <a:gd name="T6" fmla="*/ 0 w 252"/>
                <a:gd name="T7" fmla="*/ 0 h 235"/>
                <a:gd name="T8" fmla="*/ 0 w 252"/>
                <a:gd name="T9" fmla="*/ 0 h 235"/>
                <a:gd name="T10" fmla="*/ 0 w 252"/>
                <a:gd name="T11" fmla="*/ 0 h 235"/>
                <a:gd name="T12" fmla="*/ 0 w 252"/>
                <a:gd name="T13" fmla="*/ 0 h 235"/>
                <a:gd name="T14" fmla="*/ 0 w 252"/>
                <a:gd name="T15" fmla="*/ 0 h 235"/>
                <a:gd name="T16" fmla="*/ 0 w 252"/>
                <a:gd name="T17" fmla="*/ 0 h 235"/>
                <a:gd name="T18" fmla="*/ 0 w 252"/>
                <a:gd name="T19" fmla="*/ 0 h 235"/>
                <a:gd name="T20" fmla="*/ 0 w 252"/>
                <a:gd name="T21" fmla="*/ 0 h 235"/>
                <a:gd name="T22" fmla="*/ 0 w 252"/>
                <a:gd name="T23" fmla="*/ 0 h 235"/>
                <a:gd name="T24" fmla="*/ 0 w 252"/>
                <a:gd name="T25" fmla="*/ 0 h 235"/>
                <a:gd name="T26" fmla="*/ 0 w 252"/>
                <a:gd name="T27" fmla="*/ 0 h 235"/>
                <a:gd name="T28" fmla="*/ 0 w 252"/>
                <a:gd name="T29" fmla="*/ 0 h 235"/>
                <a:gd name="T30" fmla="*/ 0 w 252"/>
                <a:gd name="T31" fmla="*/ 0 h 235"/>
                <a:gd name="T32" fmla="*/ 0 w 252"/>
                <a:gd name="T33" fmla="*/ 0 h 235"/>
                <a:gd name="T34" fmla="*/ 0 w 252"/>
                <a:gd name="T35" fmla="*/ 0 h 235"/>
                <a:gd name="T36" fmla="*/ 0 w 252"/>
                <a:gd name="T37" fmla="*/ 0 h 235"/>
                <a:gd name="T38" fmla="*/ 0 w 252"/>
                <a:gd name="T39" fmla="*/ 0 h 235"/>
                <a:gd name="T40" fmla="*/ 0 w 252"/>
                <a:gd name="T41" fmla="*/ 0 h 235"/>
                <a:gd name="T42" fmla="*/ 0 w 252"/>
                <a:gd name="T43" fmla="*/ 0 h 235"/>
                <a:gd name="T44" fmla="*/ 0 w 252"/>
                <a:gd name="T45" fmla="*/ 0 h 235"/>
                <a:gd name="T46" fmla="*/ 0 w 252"/>
                <a:gd name="T47" fmla="*/ 0 h 235"/>
                <a:gd name="T48" fmla="*/ 0 w 252"/>
                <a:gd name="T49" fmla="*/ 0 h 235"/>
                <a:gd name="T50" fmla="*/ 0 w 252"/>
                <a:gd name="T51" fmla="*/ 0 h 235"/>
                <a:gd name="T52" fmla="*/ 0 w 252"/>
                <a:gd name="T53" fmla="*/ 0 h 235"/>
                <a:gd name="T54" fmla="*/ 0 w 252"/>
                <a:gd name="T55" fmla="*/ 0 h 235"/>
                <a:gd name="T56" fmla="*/ 0 w 252"/>
                <a:gd name="T57" fmla="*/ 0 h 235"/>
                <a:gd name="T58" fmla="*/ 0 w 252"/>
                <a:gd name="T59" fmla="*/ 0 h 235"/>
                <a:gd name="T60" fmla="*/ 0 w 252"/>
                <a:gd name="T61" fmla="*/ 0 h 235"/>
                <a:gd name="T62" fmla="*/ 0 w 252"/>
                <a:gd name="T63" fmla="*/ 0 h 235"/>
                <a:gd name="T64" fmla="*/ 0 w 252"/>
                <a:gd name="T65" fmla="*/ 0 h 235"/>
                <a:gd name="T66" fmla="*/ 0 w 252"/>
                <a:gd name="T67" fmla="*/ 0 h 235"/>
                <a:gd name="T68" fmla="*/ 0 w 252"/>
                <a:gd name="T69" fmla="*/ 0 h 235"/>
                <a:gd name="T70" fmla="*/ 0 w 252"/>
                <a:gd name="T71" fmla="*/ 0 h 235"/>
                <a:gd name="T72" fmla="*/ 0 w 252"/>
                <a:gd name="T73" fmla="*/ 0 h 235"/>
                <a:gd name="T74" fmla="*/ 0 w 252"/>
                <a:gd name="T75" fmla="*/ 0 h 235"/>
                <a:gd name="T76" fmla="*/ 0 w 252"/>
                <a:gd name="T77" fmla="*/ 0 h 235"/>
                <a:gd name="T78" fmla="*/ 0 w 252"/>
                <a:gd name="T79" fmla="*/ 0 h 235"/>
                <a:gd name="T80" fmla="*/ 0 w 252"/>
                <a:gd name="T81" fmla="*/ 0 h 235"/>
                <a:gd name="T82" fmla="*/ 0 w 252"/>
                <a:gd name="T83" fmla="*/ 0 h 235"/>
                <a:gd name="T84" fmla="*/ 0 w 252"/>
                <a:gd name="T85" fmla="*/ 0 h 235"/>
                <a:gd name="T86" fmla="*/ 0 w 252"/>
                <a:gd name="T87" fmla="*/ 0 h 235"/>
                <a:gd name="T88" fmla="*/ 0 w 252"/>
                <a:gd name="T89" fmla="*/ 0 h 235"/>
                <a:gd name="T90" fmla="*/ 0 w 252"/>
                <a:gd name="T91" fmla="*/ 0 h 235"/>
                <a:gd name="T92" fmla="*/ 0 w 252"/>
                <a:gd name="T93" fmla="*/ 0 h 235"/>
                <a:gd name="T94" fmla="*/ 0 w 252"/>
                <a:gd name="T95" fmla="*/ 0 h 235"/>
                <a:gd name="T96" fmla="*/ 0 w 252"/>
                <a:gd name="T97" fmla="*/ 0 h 235"/>
                <a:gd name="T98" fmla="*/ 0 w 252"/>
                <a:gd name="T99" fmla="*/ 0 h 235"/>
                <a:gd name="T100" fmla="*/ 0 w 252"/>
                <a:gd name="T101" fmla="*/ 0 h 235"/>
                <a:gd name="T102" fmla="*/ 0 w 252"/>
                <a:gd name="T103" fmla="*/ 0 h 235"/>
                <a:gd name="T104" fmla="*/ 0 w 252"/>
                <a:gd name="T105" fmla="*/ 0 h 235"/>
                <a:gd name="T106" fmla="*/ 0 w 252"/>
                <a:gd name="T107" fmla="*/ 0 h 235"/>
                <a:gd name="T108" fmla="*/ 0 w 252"/>
                <a:gd name="T109" fmla="*/ 0 h 235"/>
                <a:gd name="T110" fmla="*/ 0 w 252"/>
                <a:gd name="T111" fmla="*/ 0 h 235"/>
                <a:gd name="T112" fmla="*/ 0 w 252"/>
                <a:gd name="T113" fmla="*/ 0 h 235"/>
                <a:gd name="T114" fmla="*/ 0 w 252"/>
                <a:gd name="T115" fmla="*/ 0 h 235"/>
                <a:gd name="T116" fmla="*/ 0 w 252"/>
                <a:gd name="T117" fmla="*/ 0 h 235"/>
                <a:gd name="T118" fmla="*/ 0 w 252"/>
                <a:gd name="T119" fmla="*/ 0 h 235"/>
                <a:gd name="T120" fmla="*/ 0 w 252"/>
                <a:gd name="T121" fmla="*/ 0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
                <a:gd name="T184" fmla="*/ 0 h 235"/>
                <a:gd name="T185" fmla="*/ 252 w 252"/>
                <a:gd name="T186" fmla="*/ 235 h 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chemeClr val="bg2"/>
              </a:solidFill>
              <a:round/>
              <a:headEnd/>
              <a:tailEnd/>
            </a:ln>
          </p:spPr>
          <p:txBody>
            <a:bodyPr/>
            <a:lstStyle/>
            <a:p>
              <a:endParaRPr lang="en-US"/>
            </a:p>
          </p:txBody>
        </p:sp>
        <p:sp>
          <p:nvSpPr>
            <p:cNvPr id="27815" name="Freeform 898"/>
            <p:cNvSpPr>
              <a:spLocks/>
            </p:cNvSpPr>
            <p:nvPr/>
          </p:nvSpPr>
          <p:spPr bwMode="auto">
            <a:xfrm>
              <a:off x="4476" y="3366"/>
              <a:ext cx="13" cy="32"/>
            </a:xfrm>
            <a:custGeom>
              <a:avLst/>
              <a:gdLst>
                <a:gd name="T0" fmla="*/ 0 w 103"/>
                <a:gd name="T1" fmla="*/ 0 h 220"/>
                <a:gd name="T2" fmla="*/ 0 w 103"/>
                <a:gd name="T3" fmla="*/ 0 h 220"/>
                <a:gd name="T4" fmla="*/ 0 w 103"/>
                <a:gd name="T5" fmla="*/ 0 h 220"/>
                <a:gd name="T6" fmla="*/ 0 w 103"/>
                <a:gd name="T7" fmla="*/ 0 h 220"/>
                <a:gd name="T8" fmla="*/ 0 w 103"/>
                <a:gd name="T9" fmla="*/ 0 h 220"/>
                <a:gd name="T10" fmla="*/ 0 w 103"/>
                <a:gd name="T11" fmla="*/ 0 h 220"/>
                <a:gd name="T12" fmla="*/ 0 w 103"/>
                <a:gd name="T13" fmla="*/ 0 h 220"/>
                <a:gd name="T14" fmla="*/ 0 w 103"/>
                <a:gd name="T15" fmla="*/ 0 h 220"/>
                <a:gd name="T16" fmla="*/ 0 w 103"/>
                <a:gd name="T17" fmla="*/ 0 h 220"/>
                <a:gd name="T18" fmla="*/ 0 w 103"/>
                <a:gd name="T19" fmla="*/ 0 h 220"/>
                <a:gd name="T20" fmla="*/ 0 w 103"/>
                <a:gd name="T21" fmla="*/ 0 h 220"/>
                <a:gd name="T22" fmla="*/ 0 w 103"/>
                <a:gd name="T23" fmla="*/ 0 h 220"/>
                <a:gd name="T24" fmla="*/ 0 w 103"/>
                <a:gd name="T25" fmla="*/ 0 h 220"/>
                <a:gd name="T26" fmla="*/ 0 w 103"/>
                <a:gd name="T27" fmla="*/ 0 h 220"/>
                <a:gd name="T28" fmla="*/ 0 w 103"/>
                <a:gd name="T29" fmla="*/ 0 h 220"/>
                <a:gd name="T30" fmla="*/ 0 w 103"/>
                <a:gd name="T31" fmla="*/ 0 h 220"/>
                <a:gd name="T32" fmla="*/ 0 w 103"/>
                <a:gd name="T33" fmla="*/ 0 h 220"/>
                <a:gd name="T34" fmla="*/ 0 w 103"/>
                <a:gd name="T35" fmla="*/ 0 h 220"/>
                <a:gd name="T36" fmla="*/ 0 w 103"/>
                <a:gd name="T37" fmla="*/ 0 h 220"/>
                <a:gd name="T38" fmla="*/ 0 w 103"/>
                <a:gd name="T39" fmla="*/ 0 h 220"/>
                <a:gd name="T40" fmla="*/ 0 w 103"/>
                <a:gd name="T41" fmla="*/ 0 h 220"/>
                <a:gd name="T42" fmla="*/ 0 w 103"/>
                <a:gd name="T43" fmla="*/ 0 h 220"/>
                <a:gd name="T44" fmla="*/ 0 w 103"/>
                <a:gd name="T45" fmla="*/ 0 h 220"/>
                <a:gd name="T46" fmla="*/ 0 w 103"/>
                <a:gd name="T47" fmla="*/ 0 h 220"/>
                <a:gd name="T48" fmla="*/ 0 w 103"/>
                <a:gd name="T49" fmla="*/ 0 h 220"/>
                <a:gd name="T50" fmla="*/ 0 w 103"/>
                <a:gd name="T51" fmla="*/ 0 h 220"/>
                <a:gd name="T52" fmla="*/ 0 w 103"/>
                <a:gd name="T53" fmla="*/ 0 h 220"/>
                <a:gd name="T54" fmla="*/ 0 w 103"/>
                <a:gd name="T55" fmla="*/ 0 h 220"/>
                <a:gd name="T56" fmla="*/ 0 w 103"/>
                <a:gd name="T57" fmla="*/ 0 h 220"/>
                <a:gd name="T58" fmla="*/ 0 w 103"/>
                <a:gd name="T59" fmla="*/ 0 h 220"/>
                <a:gd name="T60" fmla="*/ 0 w 103"/>
                <a:gd name="T61" fmla="*/ 0 h 220"/>
                <a:gd name="T62" fmla="*/ 0 w 103"/>
                <a:gd name="T63" fmla="*/ 0 h 220"/>
                <a:gd name="T64" fmla="*/ 0 w 103"/>
                <a:gd name="T65" fmla="*/ 0 h 220"/>
                <a:gd name="T66" fmla="*/ 0 w 103"/>
                <a:gd name="T67" fmla="*/ 0 h 220"/>
                <a:gd name="T68" fmla="*/ 0 w 103"/>
                <a:gd name="T69" fmla="*/ 0 h 220"/>
                <a:gd name="T70" fmla="*/ 0 w 103"/>
                <a:gd name="T71" fmla="*/ 0 h 220"/>
                <a:gd name="T72" fmla="*/ 0 w 103"/>
                <a:gd name="T73" fmla="*/ 0 h 220"/>
                <a:gd name="T74" fmla="*/ 0 w 103"/>
                <a:gd name="T75" fmla="*/ 0 h 220"/>
                <a:gd name="T76" fmla="*/ 0 w 103"/>
                <a:gd name="T77" fmla="*/ 0 h 220"/>
                <a:gd name="T78" fmla="*/ 0 w 103"/>
                <a:gd name="T79" fmla="*/ 0 h 220"/>
                <a:gd name="T80" fmla="*/ 0 w 103"/>
                <a:gd name="T81" fmla="*/ 0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0"/>
                <a:gd name="T125" fmla="*/ 103 w 103"/>
                <a:gd name="T126" fmla="*/ 220 h 2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chemeClr val="bg2"/>
              </a:solidFill>
              <a:round/>
              <a:headEnd/>
              <a:tailEnd/>
            </a:ln>
          </p:spPr>
          <p:txBody>
            <a:bodyPr/>
            <a:lstStyle/>
            <a:p>
              <a:endParaRPr lang="en-US"/>
            </a:p>
          </p:txBody>
        </p:sp>
        <p:sp>
          <p:nvSpPr>
            <p:cNvPr id="27816" name="Freeform 899"/>
            <p:cNvSpPr>
              <a:spLocks/>
            </p:cNvSpPr>
            <p:nvPr/>
          </p:nvSpPr>
          <p:spPr bwMode="auto">
            <a:xfrm>
              <a:off x="4565" y="3346"/>
              <a:ext cx="28" cy="41"/>
            </a:xfrm>
            <a:custGeom>
              <a:avLst/>
              <a:gdLst>
                <a:gd name="T0" fmla="*/ 0 w 220"/>
                <a:gd name="T1" fmla="*/ 0 h 288"/>
                <a:gd name="T2" fmla="*/ 0 w 220"/>
                <a:gd name="T3" fmla="*/ 0 h 288"/>
                <a:gd name="T4" fmla="*/ 0 w 220"/>
                <a:gd name="T5" fmla="*/ 0 h 288"/>
                <a:gd name="T6" fmla="*/ 0 w 220"/>
                <a:gd name="T7" fmla="*/ 0 h 288"/>
                <a:gd name="T8" fmla="*/ 0 w 220"/>
                <a:gd name="T9" fmla="*/ 0 h 288"/>
                <a:gd name="T10" fmla="*/ 0 w 220"/>
                <a:gd name="T11" fmla="*/ 0 h 288"/>
                <a:gd name="T12" fmla="*/ 0 w 220"/>
                <a:gd name="T13" fmla="*/ 0 h 288"/>
                <a:gd name="T14" fmla="*/ 0 w 220"/>
                <a:gd name="T15" fmla="*/ 0 h 288"/>
                <a:gd name="T16" fmla="*/ 0 w 220"/>
                <a:gd name="T17" fmla="*/ 0 h 288"/>
                <a:gd name="T18" fmla="*/ 0 w 220"/>
                <a:gd name="T19" fmla="*/ 0 h 288"/>
                <a:gd name="T20" fmla="*/ 0 w 220"/>
                <a:gd name="T21" fmla="*/ 0 h 288"/>
                <a:gd name="T22" fmla="*/ 0 w 220"/>
                <a:gd name="T23" fmla="*/ 0 h 288"/>
                <a:gd name="T24" fmla="*/ 0 w 220"/>
                <a:gd name="T25" fmla="*/ 0 h 288"/>
                <a:gd name="T26" fmla="*/ 0 w 220"/>
                <a:gd name="T27" fmla="*/ 0 h 288"/>
                <a:gd name="T28" fmla="*/ 0 w 220"/>
                <a:gd name="T29" fmla="*/ 0 h 288"/>
                <a:gd name="T30" fmla="*/ 0 w 220"/>
                <a:gd name="T31" fmla="*/ 0 h 288"/>
                <a:gd name="T32" fmla="*/ 0 w 220"/>
                <a:gd name="T33" fmla="*/ 0 h 288"/>
                <a:gd name="T34" fmla="*/ 0 w 220"/>
                <a:gd name="T35" fmla="*/ 0 h 288"/>
                <a:gd name="T36" fmla="*/ 0 w 220"/>
                <a:gd name="T37" fmla="*/ 0 h 288"/>
                <a:gd name="T38" fmla="*/ 0 w 220"/>
                <a:gd name="T39" fmla="*/ 0 h 288"/>
                <a:gd name="T40" fmla="*/ 0 w 220"/>
                <a:gd name="T41" fmla="*/ 0 h 288"/>
                <a:gd name="T42" fmla="*/ 0 w 220"/>
                <a:gd name="T43" fmla="*/ 0 h 288"/>
                <a:gd name="T44" fmla="*/ 0 w 220"/>
                <a:gd name="T45" fmla="*/ 0 h 288"/>
                <a:gd name="T46" fmla="*/ 0 w 220"/>
                <a:gd name="T47" fmla="*/ 0 h 288"/>
                <a:gd name="T48" fmla="*/ 0 w 220"/>
                <a:gd name="T49" fmla="*/ 0 h 288"/>
                <a:gd name="T50" fmla="*/ 0 w 220"/>
                <a:gd name="T51" fmla="*/ 0 h 288"/>
                <a:gd name="T52" fmla="*/ 0 w 220"/>
                <a:gd name="T53" fmla="*/ 0 h 288"/>
                <a:gd name="T54" fmla="*/ 0 w 220"/>
                <a:gd name="T55" fmla="*/ 0 h 288"/>
                <a:gd name="T56" fmla="*/ 0 w 220"/>
                <a:gd name="T57" fmla="*/ 0 h 288"/>
                <a:gd name="T58" fmla="*/ 0 w 220"/>
                <a:gd name="T59" fmla="*/ 0 h 288"/>
                <a:gd name="T60" fmla="*/ 0 w 220"/>
                <a:gd name="T61" fmla="*/ 0 h 288"/>
                <a:gd name="T62" fmla="*/ 0 w 220"/>
                <a:gd name="T63" fmla="*/ 0 h 288"/>
                <a:gd name="T64" fmla="*/ 0 w 220"/>
                <a:gd name="T65" fmla="*/ 0 h 288"/>
                <a:gd name="T66" fmla="*/ 0 w 220"/>
                <a:gd name="T67" fmla="*/ 0 h 288"/>
                <a:gd name="T68" fmla="*/ 0 w 220"/>
                <a:gd name="T69" fmla="*/ 0 h 288"/>
                <a:gd name="T70" fmla="*/ 0 w 220"/>
                <a:gd name="T71" fmla="*/ 0 h 288"/>
                <a:gd name="T72" fmla="*/ 0 w 220"/>
                <a:gd name="T73" fmla="*/ 0 h 288"/>
                <a:gd name="T74" fmla="*/ 0 w 220"/>
                <a:gd name="T75" fmla="*/ 0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0"/>
                <a:gd name="T115" fmla="*/ 0 h 288"/>
                <a:gd name="T116" fmla="*/ 220 w 220"/>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chemeClr val="bg2"/>
              </a:solidFill>
              <a:round/>
              <a:headEnd/>
              <a:tailEnd/>
            </a:ln>
          </p:spPr>
          <p:txBody>
            <a:bodyPr/>
            <a:lstStyle/>
            <a:p>
              <a:endParaRPr lang="en-US"/>
            </a:p>
          </p:txBody>
        </p:sp>
        <p:sp>
          <p:nvSpPr>
            <p:cNvPr id="27817" name="Freeform 900"/>
            <p:cNvSpPr>
              <a:spLocks/>
            </p:cNvSpPr>
            <p:nvPr/>
          </p:nvSpPr>
          <p:spPr bwMode="auto">
            <a:xfrm>
              <a:off x="4538" y="3409"/>
              <a:ext cx="107" cy="71"/>
            </a:xfrm>
            <a:custGeom>
              <a:avLst/>
              <a:gdLst>
                <a:gd name="T0" fmla="*/ 0 w 1070"/>
                <a:gd name="T1" fmla="*/ 0 h 844"/>
                <a:gd name="T2" fmla="*/ 0 w 1070"/>
                <a:gd name="T3" fmla="*/ 0 h 844"/>
                <a:gd name="T4" fmla="*/ 0 w 1070"/>
                <a:gd name="T5" fmla="*/ 0 h 844"/>
                <a:gd name="T6" fmla="*/ 0 w 1070"/>
                <a:gd name="T7" fmla="*/ 0 h 844"/>
                <a:gd name="T8" fmla="*/ 0 w 1070"/>
                <a:gd name="T9" fmla="*/ 0 h 844"/>
                <a:gd name="T10" fmla="*/ 0 60000 65536"/>
                <a:gd name="T11" fmla="*/ 0 60000 65536"/>
                <a:gd name="T12" fmla="*/ 0 60000 65536"/>
                <a:gd name="T13" fmla="*/ 0 60000 65536"/>
                <a:gd name="T14" fmla="*/ 0 60000 65536"/>
                <a:gd name="T15" fmla="*/ 0 w 1070"/>
                <a:gd name="T16" fmla="*/ 0 h 844"/>
                <a:gd name="T17" fmla="*/ 1070 w 1070"/>
                <a:gd name="T18" fmla="*/ 844 h 844"/>
              </a:gdLst>
              <a:ahLst/>
              <a:cxnLst>
                <a:cxn ang="T10">
                  <a:pos x="T0" y="T1"/>
                </a:cxn>
                <a:cxn ang="T11">
                  <a:pos x="T2" y="T3"/>
                </a:cxn>
                <a:cxn ang="T12">
                  <a:pos x="T4" y="T5"/>
                </a:cxn>
                <a:cxn ang="T13">
                  <a:pos x="T6" y="T7"/>
                </a:cxn>
                <a:cxn ang="T14">
                  <a:pos x="T8" y="T9"/>
                </a:cxn>
              </a:cxnLst>
              <a:rect l="T15" t="T16" r="T17" b="T18"/>
              <a:pathLst>
                <a:path w="1070" h="844">
                  <a:moveTo>
                    <a:pt x="141" y="0"/>
                  </a:moveTo>
                  <a:lnTo>
                    <a:pt x="1070" y="194"/>
                  </a:lnTo>
                  <a:lnTo>
                    <a:pt x="919" y="844"/>
                  </a:lnTo>
                  <a:lnTo>
                    <a:pt x="0" y="624"/>
                  </a:lnTo>
                  <a:lnTo>
                    <a:pt x="14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18" name="Freeform 901"/>
            <p:cNvSpPr>
              <a:spLocks/>
            </p:cNvSpPr>
            <p:nvPr/>
          </p:nvSpPr>
          <p:spPr bwMode="auto">
            <a:xfrm>
              <a:off x="4547" y="3411"/>
              <a:ext cx="82" cy="28"/>
            </a:xfrm>
            <a:custGeom>
              <a:avLst/>
              <a:gdLst>
                <a:gd name="T0" fmla="*/ 0 w 819"/>
                <a:gd name="T1" fmla="*/ 0 h 333"/>
                <a:gd name="T2" fmla="*/ 0 w 819"/>
                <a:gd name="T3" fmla="*/ 0 h 333"/>
                <a:gd name="T4" fmla="*/ 0 w 819"/>
                <a:gd name="T5" fmla="*/ 0 h 333"/>
                <a:gd name="T6" fmla="*/ 0 w 819"/>
                <a:gd name="T7" fmla="*/ 0 h 333"/>
                <a:gd name="T8" fmla="*/ 0 w 819"/>
                <a:gd name="T9" fmla="*/ 0 h 333"/>
                <a:gd name="T10" fmla="*/ 0 60000 65536"/>
                <a:gd name="T11" fmla="*/ 0 60000 65536"/>
                <a:gd name="T12" fmla="*/ 0 60000 65536"/>
                <a:gd name="T13" fmla="*/ 0 60000 65536"/>
                <a:gd name="T14" fmla="*/ 0 60000 65536"/>
                <a:gd name="T15" fmla="*/ 0 w 819"/>
                <a:gd name="T16" fmla="*/ 0 h 333"/>
                <a:gd name="T17" fmla="*/ 819 w 819"/>
                <a:gd name="T18" fmla="*/ 333 h 333"/>
              </a:gdLst>
              <a:ahLst/>
              <a:cxnLst>
                <a:cxn ang="T10">
                  <a:pos x="T0" y="T1"/>
                </a:cxn>
                <a:cxn ang="T11">
                  <a:pos x="T2" y="T3"/>
                </a:cxn>
                <a:cxn ang="T12">
                  <a:pos x="T4" y="T5"/>
                </a:cxn>
                <a:cxn ang="T13">
                  <a:pos x="T6" y="T7"/>
                </a:cxn>
                <a:cxn ang="T14">
                  <a:pos x="T8" y="T9"/>
                </a:cxn>
              </a:cxnLst>
              <a:rect l="T15" t="T16" r="T17" b="T18"/>
              <a:pathLst>
                <a:path w="819" h="333">
                  <a:moveTo>
                    <a:pt x="97" y="0"/>
                  </a:moveTo>
                  <a:lnTo>
                    <a:pt x="819" y="139"/>
                  </a:lnTo>
                  <a:lnTo>
                    <a:pt x="172" y="98"/>
                  </a:lnTo>
                  <a:lnTo>
                    <a:pt x="0" y="333"/>
                  </a:lnTo>
                  <a:lnTo>
                    <a:pt x="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19" name="Freeform 902"/>
            <p:cNvSpPr>
              <a:spLocks/>
            </p:cNvSpPr>
            <p:nvPr/>
          </p:nvSpPr>
          <p:spPr bwMode="auto">
            <a:xfrm>
              <a:off x="4527" y="3494"/>
              <a:ext cx="108" cy="26"/>
            </a:xfrm>
            <a:custGeom>
              <a:avLst/>
              <a:gdLst>
                <a:gd name="T0" fmla="*/ 0 w 1083"/>
                <a:gd name="T1" fmla="*/ 0 h 306"/>
                <a:gd name="T2" fmla="*/ 0 w 1083"/>
                <a:gd name="T3" fmla="*/ 0 h 306"/>
                <a:gd name="T4" fmla="*/ 0 w 1083"/>
                <a:gd name="T5" fmla="*/ 0 h 306"/>
                <a:gd name="T6" fmla="*/ 0 w 1083"/>
                <a:gd name="T7" fmla="*/ 0 h 306"/>
                <a:gd name="T8" fmla="*/ 0 w 1083"/>
                <a:gd name="T9" fmla="*/ 0 h 306"/>
                <a:gd name="T10" fmla="*/ 0 60000 65536"/>
                <a:gd name="T11" fmla="*/ 0 60000 65536"/>
                <a:gd name="T12" fmla="*/ 0 60000 65536"/>
                <a:gd name="T13" fmla="*/ 0 60000 65536"/>
                <a:gd name="T14" fmla="*/ 0 60000 65536"/>
                <a:gd name="T15" fmla="*/ 0 w 1083"/>
                <a:gd name="T16" fmla="*/ 0 h 306"/>
                <a:gd name="T17" fmla="*/ 1083 w 1083"/>
                <a:gd name="T18" fmla="*/ 306 h 306"/>
              </a:gdLst>
              <a:ahLst/>
              <a:cxnLst>
                <a:cxn ang="T10">
                  <a:pos x="T0" y="T1"/>
                </a:cxn>
                <a:cxn ang="T11">
                  <a:pos x="T2" y="T3"/>
                </a:cxn>
                <a:cxn ang="T12">
                  <a:pos x="T4" y="T5"/>
                </a:cxn>
                <a:cxn ang="T13">
                  <a:pos x="T6" y="T7"/>
                </a:cxn>
                <a:cxn ang="T14">
                  <a:pos x="T8" y="T9"/>
                </a:cxn>
              </a:cxnLst>
              <a:rect l="T15" t="T16" r="T17" b="T18"/>
              <a:pathLst>
                <a:path w="1083" h="306">
                  <a:moveTo>
                    <a:pt x="34" y="0"/>
                  </a:moveTo>
                  <a:lnTo>
                    <a:pt x="1083" y="261"/>
                  </a:lnTo>
                  <a:lnTo>
                    <a:pt x="1055" y="306"/>
                  </a:lnTo>
                  <a:lnTo>
                    <a:pt x="0" y="28"/>
                  </a:lnTo>
                  <a:lnTo>
                    <a:pt x="34"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20" name="Freeform 903"/>
            <p:cNvSpPr>
              <a:spLocks/>
            </p:cNvSpPr>
            <p:nvPr/>
          </p:nvSpPr>
          <p:spPr bwMode="auto">
            <a:xfrm>
              <a:off x="4517" y="3502"/>
              <a:ext cx="109" cy="26"/>
            </a:xfrm>
            <a:custGeom>
              <a:avLst/>
              <a:gdLst>
                <a:gd name="T0" fmla="*/ 0 w 1088"/>
                <a:gd name="T1" fmla="*/ 0 h 311"/>
                <a:gd name="T2" fmla="*/ 0 w 1088"/>
                <a:gd name="T3" fmla="*/ 0 h 311"/>
                <a:gd name="T4" fmla="*/ 0 w 1088"/>
                <a:gd name="T5" fmla="*/ 0 h 311"/>
                <a:gd name="T6" fmla="*/ 0 w 1088"/>
                <a:gd name="T7" fmla="*/ 0 h 311"/>
                <a:gd name="T8" fmla="*/ 0 w 1088"/>
                <a:gd name="T9" fmla="*/ 0 h 311"/>
                <a:gd name="T10" fmla="*/ 0 60000 65536"/>
                <a:gd name="T11" fmla="*/ 0 60000 65536"/>
                <a:gd name="T12" fmla="*/ 0 60000 65536"/>
                <a:gd name="T13" fmla="*/ 0 60000 65536"/>
                <a:gd name="T14" fmla="*/ 0 60000 65536"/>
                <a:gd name="T15" fmla="*/ 0 w 1088"/>
                <a:gd name="T16" fmla="*/ 0 h 311"/>
                <a:gd name="T17" fmla="*/ 1088 w 1088"/>
                <a:gd name="T18" fmla="*/ 311 h 311"/>
              </a:gdLst>
              <a:ahLst/>
              <a:cxnLst>
                <a:cxn ang="T10">
                  <a:pos x="T0" y="T1"/>
                </a:cxn>
                <a:cxn ang="T11">
                  <a:pos x="T2" y="T3"/>
                </a:cxn>
                <a:cxn ang="T12">
                  <a:pos x="T4" y="T5"/>
                </a:cxn>
                <a:cxn ang="T13">
                  <a:pos x="T6" y="T7"/>
                </a:cxn>
                <a:cxn ang="T14">
                  <a:pos x="T8" y="T9"/>
                </a:cxn>
              </a:cxnLst>
              <a:rect l="T15" t="T16" r="T17" b="T18"/>
              <a:pathLst>
                <a:path w="1088" h="311">
                  <a:moveTo>
                    <a:pt x="39" y="0"/>
                  </a:moveTo>
                  <a:lnTo>
                    <a:pt x="1088" y="260"/>
                  </a:lnTo>
                  <a:lnTo>
                    <a:pt x="1055" y="311"/>
                  </a:lnTo>
                  <a:lnTo>
                    <a:pt x="0" y="34"/>
                  </a:lnTo>
                  <a:lnTo>
                    <a:pt x="39"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21" name="Freeform 904"/>
            <p:cNvSpPr>
              <a:spLocks/>
            </p:cNvSpPr>
            <p:nvPr/>
          </p:nvSpPr>
          <p:spPr bwMode="auto">
            <a:xfrm>
              <a:off x="4534" y="3526"/>
              <a:ext cx="16" cy="6"/>
            </a:xfrm>
            <a:custGeom>
              <a:avLst/>
              <a:gdLst>
                <a:gd name="T0" fmla="*/ 0 w 164"/>
                <a:gd name="T1" fmla="*/ 0 h 72"/>
                <a:gd name="T2" fmla="*/ 0 w 164"/>
                <a:gd name="T3" fmla="*/ 0 h 72"/>
                <a:gd name="T4" fmla="*/ 0 w 164"/>
                <a:gd name="T5" fmla="*/ 0 h 72"/>
                <a:gd name="T6" fmla="*/ 0 w 164"/>
                <a:gd name="T7" fmla="*/ 0 h 72"/>
                <a:gd name="T8" fmla="*/ 0 w 164"/>
                <a:gd name="T9" fmla="*/ 0 h 72"/>
                <a:gd name="T10" fmla="*/ 0 w 164"/>
                <a:gd name="T11" fmla="*/ 0 h 72"/>
                <a:gd name="T12" fmla="*/ 0 w 164"/>
                <a:gd name="T13" fmla="*/ 0 h 72"/>
                <a:gd name="T14" fmla="*/ 0 w 164"/>
                <a:gd name="T15" fmla="*/ 0 h 72"/>
                <a:gd name="T16" fmla="*/ 0 w 164"/>
                <a:gd name="T17" fmla="*/ 0 h 72"/>
                <a:gd name="T18" fmla="*/ 0 w 164"/>
                <a:gd name="T19" fmla="*/ 0 h 72"/>
                <a:gd name="T20" fmla="*/ 0 w 164"/>
                <a:gd name="T21" fmla="*/ 0 h 72"/>
                <a:gd name="T22" fmla="*/ 0 w 164"/>
                <a:gd name="T23" fmla="*/ 0 h 72"/>
                <a:gd name="T24" fmla="*/ 0 w 164"/>
                <a:gd name="T25" fmla="*/ 0 h 72"/>
                <a:gd name="T26" fmla="*/ 0 w 164"/>
                <a:gd name="T27" fmla="*/ 0 h 72"/>
                <a:gd name="T28" fmla="*/ 0 w 164"/>
                <a:gd name="T29" fmla="*/ 0 h 72"/>
                <a:gd name="T30" fmla="*/ 0 w 164"/>
                <a:gd name="T31" fmla="*/ 0 h 72"/>
                <a:gd name="T32" fmla="*/ 0 w 164"/>
                <a:gd name="T33" fmla="*/ 0 h 72"/>
                <a:gd name="T34" fmla="*/ 0 w 164"/>
                <a:gd name="T35" fmla="*/ 0 h 72"/>
                <a:gd name="T36" fmla="*/ 0 w 164"/>
                <a:gd name="T37" fmla="*/ 0 h 72"/>
                <a:gd name="T38" fmla="*/ 0 w 164"/>
                <a:gd name="T39" fmla="*/ 0 h 72"/>
                <a:gd name="T40" fmla="*/ 0 w 164"/>
                <a:gd name="T41" fmla="*/ 0 h 72"/>
                <a:gd name="T42" fmla="*/ 0 w 164"/>
                <a:gd name="T43" fmla="*/ 0 h 72"/>
                <a:gd name="T44" fmla="*/ 0 w 164"/>
                <a:gd name="T45" fmla="*/ 0 h 72"/>
                <a:gd name="T46" fmla="*/ 0 w 164"/>
                <a:gd name="T47" fmla="*/ 0 h 72"/>
                <a:gd name="T48" fmla="*/ 0 w 164"/>
                <a:gd name="T49" fmla="*/ 0 h 72"/>
                <a:gd name="T50" fmla="*/ 0 w 164"/>
                <a:gd name="T51" fmla="*/ 0 h 72"/>
                <a:gd name="T52" fmla="*/ 0 w 164"/>
                <a:gd name="T53" fmla="*/ 0 h 72"/>
                <a:gd name="T54" fmla="*/ 0 w 164"/>
                <a:gd name="T55" fmla="*/ 0 h 72"/>
                <a:gd name="T56" fmla="*/ 0 w 164"/>
                <a:gd name="T57" fmla="*/ 0 h 72"/>
                <a:gd name="T58" fmla="*/ 0 w 164"/>
                <a:gd name="T59" fmla="*/ 0 h 72"/>
                <a:gd name="T60" fmla="*/ 0 w 164"/>
                <a:gd name="T61" fmla="*/ 0 h 72"/>
                <a:gd name="T62" fmla="*/ 0 w 164"/>
                <a:gd name="T63" fmla="*/ 0 h 72"/>
                <a:gd name="T64" fmla="*/ 0 w 164"/>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72"/>
                <a:gd name="T101" fmla="*/ 164 w 164"/>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22" name="Freeform 905"/>
            <p:cNvSpPr>
              <a:spLocks/>
            </p:cNvSpPr>
            <p:nvPr/>
          </p:nvSpPr>
          <p:spPr bwMode="auto">
            <a:xfrm>
              <a:off x="4537" y="3483"/>
              <a:ext cx="15" cy="9"/>
            </a:xfrm>
            <a:custGeom>
              <a:avLst/>
              <a:gdLst>
                <a:gd name="T0" fmla="*/ 0 w 146"/>
                <a:gd name="T1" fmla="*/ 0 h 109"/>
                <a:gd name="T2" fmla="*/ 0 w 146"/>
                <a:gd name="T3" fmla="*/ 0 h 109"/>
                <a:gd name="T4" fmla="*/ 0 w 146"/>
                <a:gd name="T5" fmla="*/ 0 h 109"/>
                <a:gd name="T6" fmla="*/ 0 w 146"/>
                <a:gd name="T7" fmla="*/ 0 h 109"/>
                <a:gd name="T8" fmla="*/ 0 w 146"/>
                <a:gd name="T9" fmla="*/ 0 h 109"/>
                <a:gd name="T10" fmla="*/ 0 w 146"/>
                <a:gd name="T11" fmla="*/ 0 h 109"/>
                <a:gd name="T12" fmla="*/ 0 w 146"/>
                <a:gd name="T13" fmla="*/ 0 h 109"/>
                <a:gd name="T14" fmla="*/ 0 w 146"/>
                <a:gd name="T15" fmla="*/ 0 h 109"/>
                <a:gd name="T16" fmla="*/ 0 w 146"/>
                <a:gd name="T17" fmla="*/ 0 h 109"/>
                <a:gd name="T18" fmla="*/ 0 w 146"/>
                <a:gd name="T19" fmla="*/ 0 h 109"/>
                <a:gd name="T20" fmla="*/ 0 w 146"/>
                <a:gd name="T21" fmla="*/ 0 h 109"/>
                <a:gd name="T22" fmla="*/ 0 w 146"/>
                <a:gd name="T23" fmla="*/ 0 h 109"/>
                <a:gd name="T24" fmla="*/ 0 w 146"/>
                <a:gd name="T25" fmla="*/ 0 h 109"/>
                <a:gd name="T26" fmla="*/ 0 w 146"/>
                <a:gd name="T27" fmla="*/ 0 h 109"/>
                <a:gd name="T28" fmla="*/ 0 w 146"/>
                <a:gd name="T29" fmla="*/ 0 h 109"/>
                <a:gd name="T30" fmla="*/ 0 w 146"/>
                <a:gd name="T31" fmla="*/ 0 h 109"/>
                <a:gd name="T32" fmla="*/ 0 w 146"/>
                <a:gd name="T33" fmla="*/ 0 h 109"/>
                <a:gd name="T34" fmla="*/ 0 w 146"/>
                <a:gd name="T35" fmla="*/ 0 h 109"/>
                <a:gd name="T36" fmla="*/ 0 w 146"/>
                <a:gd name="T37" fmla="*/ 0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9"/>
                <a:gd name="T59" fmla="*/ 146 w 146"/>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23" name="Freeform 906"/>
            <p:cNvSpPr>
              <a:spLocks/>
            </p:cNvSpPr>
            <p:nvPr/>
          </p:nvSpPr>
          <p:spPr bwMode="auto">
            <a:xfrm>
              <a:off x="4620" y="3499"/>
              <a:ext cx="15" cy="9"/>
            </a:xfrm>
            <a:custGeom>
              <a:avLst/>
              <a:gdLst>
                <a:gd name="T0" fmla="*/ 0 w 146"/>
                <a:gd name="T1" fmla="*/ 0 h 107"/>
                <a:gd name="T2" fmla="*/ 0 w 146"/>
                <a:gd name="T3" fmla="*/ 0 h 107"/>
                <a:gd name="T4" fmla="*/ 0 w 146"/>
                <a:gd name="T5" fmla="*/ 0 h 107"/>
                <a:gd name="T6" fmla="*/ 0 w 146"/>
                <a:gd name="T7" fmla="*/ 0 h 107"/>
                <a:gd name="T8" fmla="*/ 0 w 146"/>
                <a:gd name="T9" fmla="*/ 0 h 107"/>
                <a:gd name="T10" fmla="*/ 0 w 146"/>
                <a:gd name="T11" fmla="*/ 0 h 107"/>
                <a:gd name="T12" fmla="*/ 0 w 146"/>
                <a:gd name="T13" fmla="*/ 0 h 107"/>
                <a:gd name="T14" fmla="*/ 0 w 146"/>
                <a:gd name="T15" fmla="*/ 0 h 107"/>
                <a:gd name="T16" fmla="*/ 0 w 146"/>
                <a:gd name="T17" fmla="*/ 0 h 107"/>
                <a:gd name="T18" fmla="*/ 0 w 146"/>
                <a:gd name="T19" fmla="*/ 0 h 107"/>
                <a:gd name="T20" fmla="*/ 0 w 146"/>
                <a:gd name="T21" fmla="*/ 0 h 107"/>
                <a:gd name="T22" fmla="*/ 0 w 146"/>
                <a:gd name="T23" fmla="*/ 0 h 107"/>
                <a:gd name="T24" fmla="*/ 0 w 146"/>
                <a:gd name="T25" fmla="*/ 0 h 107"/>
                <a:gd name="T26" fmla="*/ 0 w 146"/>
                <a:gd name="T27" fmla="*/ 0 h 107"/>
                <a:gd name="T28" fmla="*/ 0 w 146"/>
                <a:gd name="T29" fmla="*/ 0 h 107"/>
                <a:gd name="T30" fmla="*/ 0 w 146"/>
                <a:gd name="T31" fmla="*/ 0 h 107"/>
                <a:gd name="T32" fmla="*/ 0 w 146"/>
                <a:gd name="T33" fmla="*/ 0 h 107"/>
                <a:gd name="T34" fmla="*/ 0 w 146"/>
                <a:gd name="T35" fmla="*/ 0 h 107"/>
                <a:gd name="T36" fmla="*/ 0 w 146"/>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7"/>
                <a:gd name="T59" fmla="*/ 146 w 146"/>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24" name="Freeform 907"/>
            <p:cNvSpPr>
              <a:spLocks/>
            </p:cNvSpPr>
            <p:nvPr/>
          </p:nvSpPr>
          <p:spPr bwMode="auto">
            <a:xfrm>
              <a:off x="4553" y="3485"/>
              <a:ext cx="63" cy="16"/>
            </a:xfrm>
            <a:custGeom>
              <a:avLst/>
              <a:gdLst>
                <a:gd name="T0" fmla="*/ 0 w 629"/>
                <a:gd name="T1" fmla="*/ 0 h 182"/>
                <a:gd name="T2" fmla="*/ 0 w 629"/>
                <a:gd name="T3" fmla="*/ 0 h 182"/>
                <a:gd name="T4" fmla="*/ 0 w 629"/>
                <a:gd name="T5" fmla="*/ 0 h 182"/>
                <a:gd name="T6" fmla="*/ 0 w 629"/>
                <a:gd name="T7" fmla="*/ 0 h 182"/>
                <a:gd name="T8" fmla="*/ 0 w 629"/>
                <a:gd name="T9" fmla="*/ 0 h 182"/>
                <a:gd name="T10" fmla="*/ 0 60000 65536"/>
                <a:gd name="T11" fmla="*/ 0 60000 65536"/>
                <a:gd name="T12" fmla="*/ 0 60000 65536"/>
                <a:gd name="T13" fmla="*/ 0 60000 65536"/>
                <a:gd name="T14" fmla="*/ 0 60000 65536"/>
                <a:gd name="T15" fmla="*/ 0 w 629"/>
                <a:gd name="T16" fmla="*/ 0 h 182"/>
                <a:gd name="T17" fmla="*/ 629 w 629"/>
                <a:gd name="T18" fmla="*/ 182 h 182"/>
              </a:gdLst>
              <a:ahLst/>
              <a:cxnLst>
                <a:cxn ang="T10">
                  <a:pos x="T0" y="T1"/>
                </a:cxn>
                <a:cxn ang="T11">
                  <a:pos x="T2" y="T3"/>
                </a:cxn>
                <a:cxn ang="T12">
                  <a:pos x="T4" y="T5"/>
                </a:cxn>
                <a:cxn ang="T13">
                  <a:pos x="T6" y="T7"/>
                </a:cxn>
                <a:cxn ang="T14">
                  <a:pos x="T8" y="T9"/>
                </a:cxn>
              </a:cxnLst>
              <a:rect l="T15" t="T16" r="T17" b="T18"/>
              <a:pathLst>
                <a:path w="629" h="182">
                  <a:moveTo>
                    <a:pt x="0" y="40"/>
                  </a:moveTo>
                  <a:lnTo>
                    <a:pt x="601" y="182"/>
                  </a:lnTo>
                  <a:lnTo>
                    <a:pt x="629" y="142"/>
                  </a:lnTo>
                  <a:lnTo>
                    <a:pt x="29" y="0"/>
                  </a:lnTo>
                  <a:lnTo>
                    <a:pt x="0" y="4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25" name="Freeform 908"/>
            <p:cNvSpPr>
              <a:spLocks/>
            </p:cNvSpPr>
            <p:nvPr/>
          </p:nvSpPr>
          <p:spPr bwMode="auto">
            <a:xfrm>
              <a:off x="4553" y="3492"/>
              <a:ext cx="60" cy="14"/>
            </a:xfrm>
            <a:custGeom>
              <a:avLst/>
              <a:gdLst>
                <a:gd name="T0" fmla="*/ 0 w 606"/>
                <a:gd name="T1" fmla="*/ 0 h 170"/>
                <a:gd name="T2" fmla="*/ 0 w 606"/>
                <a:gd name="T3" fmla="*/ 0 h 170"/>
                <a:gd name="T4" fmla="*/ 0 w 606"/>
                <a:gd name="T5" fmla="*/ 0 h 170"/>
                <a:gd name="T6" fmla="*/ 0 w 606"/>
                <a:gd name="T7" fmla="*/ 0 h 170"/>
                <a:gd name="T8" fmla="*/ 0 w 606"/>
                <a:gd name="T9" fmla="*/ 0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26" name="Freeform 909"/>
            <p:cNvSpPr>
              <a:spLocks/>
            </p:cNvSpPr>
            <p:nvPr/>
          </p:nvSpPr>
          <p:spPr bwMode="auto">
            <a:xfrm>
              <a:off x="4553" y="3482"/>
              <a:ext cx="60" cy="14"/>
            </a:xfrm>
            <a:custGeom>
              <a:avLst/>
              <a:gdLst>
                <a:gd name="T0" fmla="*/ 0 w 606"/>
                <a:gd name="T1" fmla="*/ 0 h 170"/>
                <a:gd name="T2" fmla="*/ 0 w 606"/>
                <a:gd name="T3" fmla="*/ 0 h 170"/>
                <a:gd name="T4" fmla="*/ 0 w 606"/>
                <a:gd name="T5" fmla="*/ 0 h 170"/>
                <a:gd name="T6" fmla="*/ 0 w 606"/>
                <a:gd name="T7" fmla="*/ 0 h 170"/>
                <a:gd name="T8" fmla="*/ 0 w 606"/>
                <a:gd name="T9" fmla="*/ 0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7791" name="AutoShape 916"/>
          <p:cNvSpPr>
            <a:spLocks noChangeAspect="1" noChangeArrowheads="1" noTextEdit="1"/>
          </p:cNvSpPr>
          <p:nvPr/>
        </p:nvSpPr>
        <p:spPr bwMode="auto">
          <a:xfrm flipH="1">
            <a:off x="5227638" y="2174875"/>
            <a:ext cx="5175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792" name="Freeform 918"/>
          <p:cNvSpPr>
            <a:spLocks/>
          </p:cNvSpPr>
          <p:nvPr/>
        </p:nvSpPr>
        <p:spPr bwMode="auto">
          <a:xfrm flipH="1">
            <a:off x="5600700" y="2266950"/>
            <a:ext cx="74613" cy="88900"/>
          </a:xfrm>
          <a:custGeom>
            <a:avLst/>
            <a:gdLst>
              <a:gd name="T0" fmla="*/ 2147483647 w 188"/>
              <a:gd name="T1" fmla="*/ 0 h 168"/>
              <a:gd name="T2" fmla="*/ 2147483647 w 188"/>
              <a:gd name="T3" fmla="*/ 2147483647 h 168"/>
              <a:gd name="T4" fmla="*/ 2147483647 w 188"/>
              <a:gd name="T5" fmla="*/ 2147483647 h 168"/>
              <a:gd name="T6" fmla="*/ 2147483647 w 188"/>
              <a:gd name="T7" fmla="*/ 2147483647 h 168"/>
              <a:gd name="T8" fmla="*/ 2147483647 w 188"/>
              <a:gd name="T9" fmla="*/ 2147483647 h 168"/>
              <a:gd name="T10" fmla="*/ 2147483647 w 188"/>
              <a:gd name="T11" fmla="*/ 2147483647 h 168"/>
              <a:gd name="T12" fmla="*/ 2147483647 w 188"/>
              <a:gd name="T13" fmla="*/ 2147483647 h 168"/>
              <a:gd name="T14" fmla="*/ 2147483647 w 188"/>
              <a:gd name="T15" fmla="*/ 2147483647 h 168"/>
              <a:gd name="T16" fmla="*/ 2147483647 w 188"/>
              <a:gd name="T17" fmla="*/ 2147483647 h 168"/>
              <a:gd name="T18" fmla="*/ 2147483647 w 188"/>
              <a:gd name="T19" fmla="*/ 2147483647 h 168"/>
              <a:gd name="T20" fmla="*/ 2147483647 w 188"/>
              <a:gd name="T21" fmla="*/ 2147483647 h 168"/>
              <a:gd name="T22" fmla="*/ 2147483647 w 188"/>
              <a:gd name="T23" fmla="*/ 2147483647 h 168"/>
              <a:gd name="T24" fmla="*/ 0 w 188"/>
              <a:gd name="T25" fmla="*/ 2147483647 h 168"/>
              <a:gd name="T26" fmla="*/ 2147483647 w 188"/>
              <a:gd name="T27" fmla="*/ 2147483647 h 168"/>
              <a:gd name="T28" fmla="*/ 2147483647 w 188"/>
              <a:gd name="T29" fmla="*/ 2147483647 h 168"/>
              <a:gd name="T30" fmla="*/ 2147483647 w 188"/>
              <a:gd name="T31" fmla="*/ 2147483647 h 168"/>
              <a:gd name="T32" fmla="*/ 2147483647 w 188"/>
              <a:gd name="T33" fmla="*/ 0 h 168"/>
              <a:gd name="T34" fmla="*/ 2147483647 w 188"/>
              <a:gd name="T35" fmla="*/ 2147483647 h 168"/>
              <a:gd name="T36" fmla="*/ 2147483647 w 188"/>
              <a:gd name="T37" fmla="*/ 2147483647 h 168"/>
              <a:gd name="T38" fmla="*/ 2147483647 w 188"/>
              <a:gd name="T39" fmla="*/ 2147483647 h 168"/>
              <a:gd name="T40" fmla="*/ 2147483647 w 188"/>
              <a:gd name="T41" fmla="*/ 2147483647 h 168"/>
              <a:gd name="T42" fmla="*/ 2147483647 w 188"/>
              <a:gd name="T43" fmla="*/ 2147483647 h 168"/>
              <a:gd name="T44" fmla="*/ 2147483647 w 188"/>
              <a:gd name="T45" fmla="*/ 2147483647 h 168"/>
              <a:gd name="T46" fmla="*/ 2147483647 w 188"/>
              <a:gd name="T47" fmla="*/ 2147483647 h 168"/>
              <a:gd name="T48" fmla="*/ 2147483647 w 188"/>
              <a:gd name="T49" fmla="*/ 2147483647 h 168"/>
              <a:gd name="T50" fmla="*/ 2147483647 w 188"/>
              <a:gd name="T51" fmla="*/ 2147483647 h 168"/>
              <a:gd name="T52" fmla="*/ 2147483647 w 188"/>
              <a:gd name="T53" fmla="*/ 2147483647 h 168"/>
              <a:gd name="T54" fmla="*/ 2147483647 w 188"/>
              <a:gd name="T55" fmla="*/ 2147483647 h 168"/>
              <a:gd name="T56" fmla="*/ 2147483647 w 188"/>
              <a:gd name="T57" fmla="*/ 2147483647 h 168"/>
              <a:gd name="T58" fmla="*/ 2147483647 w 188"/>
              <a:gd name="T59" fmla="*/ 2147483647 h 168"/>
              <a:gd name="T60" fmla="*/ 2147483647 w 188"/>
              <a:gd name="T61" fmla="*/ 2147483647 h 168"/>
              <a:gd name="T62" fmla="*/ 2147483647 w 188"/>
              <a:gd name="T63" fmla="*/ 2147483647 h 168"/>
              <a:gd name="T64" fmla="*/ 2147483647 w 188"/>
              <a:gd name="T65" fmla="*/ 2147483647 h 168"/>
              <a:gd name="T66" fmla="*/ 2147483647 w 188"/>
              <a:gd name="T67" fmla="*/ 2147483647 h 168"/>
              <a:gd name="T68" fmla="*/ 2147483647 w 188"/>
              <a:gd name="T69" fmla="*/ 2147483647 h 168"/>
              <a:gd name="T70" fmla="*/ 2147483647 w 188"/>
              <a:gd name="T71" fmla="*/ 0 h 1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8"/>
              <a:gd name="T109" fmla="*/ 0 h 168"/>
              <a:gd name="T110" fmla="*/ 188 w 188"/>
              <a:gd name="T111" fmla="*/ 168 h 1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8" h="168">
                <a:moveTo>
                  <a:pt x="92" y="0"/>
                </a:moveTo>
                <a:lnTo>
                  <a:pt x="135" y="7"/>
                </a:lnTo>
                <a:lnTo>
                  <a:pt x="164" y="27"/>
                </a:lnTo>
                <a:lnTo>
                  <a:pt x="182" y="54"/>
                </a:lnTo>
                <a:lnTo>
                  <a:pt x="188" y="84"/>
                </a:lnTo>
                <a:lnTo>
                  <a:pt x="182" y="115"/>
                </a:lnTo>
                <a:lnTo>
                  <a:pt x="164" y="141"/>
                </a:lnTo>
                <a:lnTo>
                  <a:pt x="135" y="161"/>
                </a:lnTo>
                <a:lnTo>
                  <a:pt x="92" y="168"/>
                </a:lnTo>
                <a:lnTo>
                  <a:pt x="51" y="161"/>
                </a:lnTo>
                <a:lnTo>
                  <a:pt x="22" y="141"/>
                </a:lnTo>
                <a:lnTo>
                  <a:pt x="5" y="115"/>
                </a:lnTo>
                <a:lnTo>
                  <a:pt x="0" y="84"/>
                </a:lnTo>
                <a:lnTo>
                  <a:pt x="5" y="54"/>
                </a:lnTo>
                <a:lnTo>
                  <a:pt x="22" y="27"/>
                </a:lnTo>
                <a:lnTo>
                  <a:pt x="51" y="7"/>
                </a:lnTo>
                <a:lnTo>
                  <a:pt x="92" y="0"/>
                </a:lnTo>
                <a:lnTo>
                  <a:pt x="96" y="37"/>
                </a:lnTo>
                <a:lnTo>
                  <a:pt x="72" y="42"/>
                </a:lnTo>
                <a:lnTo>
                  <a:pt x="57" y="52"/>
                </a:lnTo>
                <a:lnTo>
                  <a:pt x="47" y="67"/>
                </a:lnTo>
                <a:lnTo>
                  <a:pt x="45" y="85"/>
                </a:lnTo>
                <a:lnTo>
                  <a:pt x="47" y="102"/>
                </a:lnTo>
                <a:lnTo>
                  <a:pt x="58" y="117"/>
                </a:lnTo>
                <a:lnTo>
                  <a:pt x="74" y="128"/>
                </a:lnTo>
                <a:lnTo>
                  <a:pt x="96" y="132"/>
                </a:lnTo>
                <a:lnTo>
                  <a:pt x="120" y="128"/>
                </a:lnTo>
                <a:lnTo>
                  <a:pt x="136" y="117"/>
                </a:lnTo>
                <a:lnTo>
                  <a:pt x="147" y="102"/>
                </a:lnTo>
                <a:lnTo>
                  <a:pt x="151" y="85"/>
                </a:lnTo>
                <a:lnTo>
                  <a:pt x="148" y="67"/>
                </a:lnTo>
                <a:lnTo>
                  <a:pt x="137" y="52"/>
                </a:lnTo>
                <a:lnTo>
                  <a:pt x="120" y="42"/>
                </a:lnTo>
                <a:lnTo>
                  <a:pt x="96" y="37"/>
                </a:lnTo>
                <a:lnTo>
                  <a:pt x="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93" name="Freeform 919"/>
          <p:cNvSpPr>
            <a:spLocks/>
          </p:cNvSpPr>
          <p:nvPr/>
        </p:nvSpPr>
        <p:spPr bwMode="auto">
          <a:xfrm flipH="1">
            <a:off x="5294313" y="2266950"/>
            <a:ext cx="76200" cy="88900"/>
          </a:xfrm>
          <a:custGeom>
            <a:avLst/>
            <a:gdLst>
              <a:gd name="T0" fmla="*/ 2147483647 w 192"/>
              <a:gd name="T1" fmla="*/ 0 h 168"/>
              <a:gd name="T2" fmla="*/ 2147483647 w 192"/>
              <a:gd name="T3" fmla="*/ 2147483647 h 168"/>
              <a:gd name="T4" fmla="*/ 2147483647 w 192"/>
              <a:gd name="T5" fmla="*/ 2147483647 h 168"/>
              <a:gd name="T6" fmla="*/ 2147483647 w 192"/>
              <a:gd name="T7" fmla="*/ 2147483647 h 168"/>
              <a:gd name="T8" fmla="*/ 2147483647 w 192"/>
              <a:gd name="T9" fmla="*/ 2147483647 h 168"/>
              <a:gd name="T10" fmla="*/ 2147483647 w 192"/>
              <a:gd name="T11" fmla="*/ 2147483647 h 168"/>
              <a:gd name="T12" fmla="*/ 2147483647 w 192"/>
              <a:gd name="T13" fmla="*/ 2147483647 h 168"/>
              <a:gd name="T14" fmla="*/ 2147483647 w 192"/>
              <a:gd name="T15" fmla="*/ 2147483647 h 168"/>
              <a:gd name="T16" fmla="*/ 2147483647 w 192"/>
              <a:gd name="T17" fmla="*/ 2147483647 h 168"/>
              <a:gd name="T18" fmla="*/ 2147483647 w 192"/>
              <a:gd name="T19" fmla="*/ 2147483647 h 168"/>
              <a:gd name="T20" fmla="*/ 2147483647 w 192"/>
              <a:gd name="T21" fmla="*/ 2147483647 h 168"/>
              <a:gd name="T22" fmla="*/ 2147483647 w 192"/>
              <a:gd name="T23" fmla="*/ 2147483647 h 168"/>
              <a:gd name="T24" fmla="*/ 0 w 192"/>
              <a:gd name="T25" fmla="*/ 2147483647 h 168"/>
              <a:gd name="T26" fmla="*/ 2147483647 w 192"/>
              <a:gd name="T27" fmla="*/ 2147483647 h 168"/>
              <a:gd name="T28" fmla="*/ 2147483647 w 192"/>
              <a:gd name="T29" fmla="*/ 2147483647 h 168"/>
              <a:gd name="T30" fmla="*/ 2147483647 w 192"/>
              <a:gd name="T31" fmla="*/ 2147483647 h 168"/>
              <a:gd name="T32" fmla="*/ 2147483647 w 192"/>
              <a:gd name="T33" fmla="*/ 0 h 168"/>
              <a:gd name="T34" fmla="*/ 2147483647 w 192"/>
              <a:gd name="T35" fmla="*/ 0 h 168"/>
              <a:gd name="T36" fmla="*/ 2147483647 w 192"/>
              <a:gd name="T37" fmla="*/ 2147483647 h 168"/>
              <a:gd name="T38" fmla="*/ 2147483647 w 192"/>
              <a:gd name="T39" fmla="*/ 2147483647 h 168"/>
              <a:gd name="T40" fmla="*/ 2147483647 w 192"/>
              <a:gd name="T41" fmla="*/ 2147483647 h 168"/>
              <a:gd name="T42" fmla="*/ 2147483647 w 192"/>
              <a:gd name="T43" fmla="*/ 2147483647 h 168"/>
              <a:gd name="T44" fmla="*/ 2147483647 w 192"/>
              <a:gd name="T45" fmla="*/ 2147483647 h 168"/>
              <a:gd name="T46" fmla="*/ 2147483647 w 192"/>
              <a:gd name="T47" fmla="*/ 2147483647 h 168"/>
              <a:gd name="T48" fmla="*/ 2147483647 w 192"/>
              <a:gd name="T49" fmla="*/ 2147483647 h 168"/>
              <a:gd name="T50" fmla="*/ 2147483647 w 192"/>
              <a:gd name="T51" fmla="*/ 2147483647 h 168"/>
              <a:gd name="T52" fmla="*/ 2147483647 w 192"/>
              <a:gd name="T53" fmla="*/ 2147483647 h 168"/>
              <a:gd name="T54" fmla="*/ 2147483647 w 192"/>
              <a:gd name="T55" fmla="*/ 2147483647 h 168"/>
              <a:gd name="T56" fmla="*/ 2147483647 w 192"/>
              <a:gd name="T57" fmla="*/ 2147483647 h 168"/>
              <a:gd name="T58" fmla="*/ 2147483647 w 192"/>
              <a:gd name="T59" fmla="*/ 2147483647 h 168"/>
              <a:gd name="T60" fmla="*/ 2147483647 w 192"/>
              <a:gd name="T61" fmla="*/ 2147483647 h 168"/>
              <a:gd name="T62" fmla="*/ 2147483647 w 192"/>
              <a:gd name="T63" fmla="*/ 2147483647 h 168"/>
              <a:gd name="T64" fmla="*/ 2147483647 w 192"/>
              <a:gd name="T65" fmla="*/ 2147483647 h 168"/>
              <a:gd name="T66" fmla="*/ 2147483647 w 192"/>
              <a:gd name="T67" fmla="*/ 2147483647 h 168"/>
              <a:gd name="T68" fmla="*/ 2147483647 w 192"/>
              <a:gd name="T69" fmla="*/ 2147483647 h 168"/>
              <a:gd name="T70" fmla="*/ 2147483647 w 192"/>
              <a:gd name="T71" fmla="*/ 2147483647 h 168"/>
              <a:gd name="T72" fmla="*/ 2147483647 w 192"/>
              <a:gd name="T73" fmla="*/ 0 h 1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2"/>
              <a:gd name="T112" fmla="*/ 0 h 168"/>
              <a:gd name="T113" fmla="*/ 192 w 192"/>
              <a:gd name="T114" fmla="*/ 168 h 1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2" h="168">
                <a:moveTo>
                  <a:pt x="95" y="0"/>
                </a:moveTo>
                <a:lnTo>
                  <a:pt x="138" y="7"/>
                </a:lnTo>
                <a:lnTo>
                  <a:pt x="168" y="27"/>
                </a:lnTo>
                <a:lnTo>
                  <a:pt x="185" y="54"/>
                </a:lnTo>
                <a:lnTo>
                  <a:pt x="192" y="84"/>
                </a:lnTo>
                <a:lnTo>
                  <a:pt x="187" y="115"/>
                </a:lnTo>
                <a:lnTo>
                  <a:pt x="168" y="141"/>
                </a:lnTo>
                <a:lnTo>
                  <a:pt x="138" y="161"/>
                </a:lnTo>
                <a:lnTo>
                  <a:pt x="95" y="168"/>
                </a:lnTo>
                <a:lnTo>
                  <a:pt x="53" y="161"/>
                </a:lnTo>
                <a:lnTo>
                  <a:pt x="24" y="141"/>
                </a:lnTo>
                <a:lnTo>
                  <a:pt x="5" y="115"/>
                </a:lnTo>
                <a:lnTo>
                  <a:pt x="0" y="84"/>
                </a:lnTo>
                <a:lnTo>
                  <a:pt x="6" y="54"/>
                </a:lnTo>
                <a:lnTo>
                  <a:pt x="24" y="27"/>
                </a:lnTo>
                <a:lnTo>
                  <a:pt x="54" y="7"/>
                </a:lnTo>
                <a:lnTo>
                  <a:pt x="95" y="0"/>
                </a:lnTo>
                <a:lnTo>
                  <a:pt x="95" y="37"/>
                </a:lnTo>
                <a:lnTo>
                  <a:pt x="71" y="42"/>
                </a:lnTo>
                <a:lnTo>
                  <a:pt x="56" y="52"/>
                </a:lnTo>
                <a:lnTo>
                  <a:pt x="46" y="67"/>
                </a:lnTo>
                <a:lnTo>
                  <a:pt x="44" y="85"/>
                </a:lnTo>
                <a:lnTo>
                  <a:pt x="46" y="102"/>
                </a:lnTo>
                <a:lnTo>
                  <a:pt x="57" y="117"/>
                </a:lnTo>
                <a:lnTo>
                  <a:pt x="73" y="128"/>
                </a:lnTo>
                <a:lnTo>
                  <a:pt x="95" y="132"/>
                </a:lnTo>
                <a:lnTo>
                  <a:pt x="119" y="128"/>
                </a:lnTo>
                <a:lnTo>
                  <a:pt x="135" y="117"/>
                </a:lnTo>
                <a:lnTo>
                  <a:pt x="146" y="102"/>
                </a:lnTo>
                <a:lnTo>
                  <a:pt x="150" y="85"/>
                </a:lnTo>
                <a:lnTo>
                  <a:pt x="147" y="67"/>
                </a:lnTo>
                <a:lnTo>
                  <a:pt x="136" y="52"/>
                </a:lnTo>
                <a:lnTo>
                  <a:pt x="119" y="42"/>
                </a:lnTo>
                <a:lnTo>
                  <a:pt x="95" y="37"/>
                </a:lnTo>
                <a:lnTo>
                  <a:pt x="9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94" name="Freeform 920"/>
          <p:cNvSpPr>
            <a:spLocks/>
          </p:cNvSpPr>
          <p:nvPr/>
        </p:nvSpPr>
        <p:spPr bwMode="auto">
          <a:xfrm flipH="1">
            <a:off x="5432425" y="2251075"/>
            <a:ext cx="128588" cy="77788"/>
          </a:xfrm>
          <a:custGeom>
            <a:avLst/>
            <a:gdLst>
              <a:gd name="T0" fmla="*/ 2147483647 w 325"/>
              <a:gd name="T1" fmla="*/ 0 h 148"/>
              <a:gd name="T2" fmla="*/ 2147483647 w 325"/>
              <a:gd name="T3" fmla="*/ 0 h 148"/>
              <a:gd name="T4" fmla="*/ 2147483647 w 325"/>
              <a:gd name="T5" fmla="*/ 0 h 148"/>
              <a:gd name="T6" fmla="*/ 2147483647 w 325"/>
              <a:gd name="T7" fmla="*/ 0 h 148"/>
              <a:gd name="T8" fmla="*/ 2147483647 w 325"/>
              <a:gd name="T9" fmla="*/ 2147483647 h 148"/>
              <a:gd name="T10" fmla="*/ 2147483647 w 325"/>
              <a:gd name="T11" fmla="*/ 2147483647 h 148"/>
              <a:gd name="T12" fmla="*/ 2147483647 w 325"/>
              <a:gd name="T13" fmla="*/ 2147483647 h 148"/>
              <a:gd name="T14" fmla="*/ 2147483647 w 325"/>
              <a:gd name="T15" fmla="*/ 2147483647 h 148"/>
              <a:gd name="T16" fmla="*/ 2147483647 w 325"/>
              <a:gd name="T17" fmla="*/ 2147483647 h 148"/>
              <a:gd name="T18" fmla="*/ 2147483647 w 325"/>
              <a:gd name="T19" fmla="*/ 2147483647 h 148"/>
              <a:gd name="T20" fmla="*/ 2147483647 w 325"/>
              <a:gd name="T21" fmla="*/ 2147483647 h 148"/>
              <a:gd name="T22" fmla="*/ 2147483647 w 325"/>
              <a:gd name="T23" fmla="*/ 2147483647 h 148"/>
              <a:gd name="T24" fmla="*/ 2147483647 w 325"/>
              <a:gd name="T25" fmla="*/ 2147483647 h 148"/>
              <a:gd name="T26" fmla="*/ 2147483647 w 325"/>
              <a:gd name="T27" fmla="*/ 2147483647 h 148"/>
              <a:gd name="T28" fmla="*/ 2147483647 w 325"/>
              <a:gd name="T29" fmla="*/ 2147483647 h 148"/>
              <a:gd name="T30" fmla="*/ 2147483647 w 325"/>
              <a:gd name="T31" fmla="*/ 2147483647 h 148"/>
              <a:gd name="T32" fmla="*/ 2147483647 w 325"/>
              <a:gd name="T33" fmla="*/ 2147483647 h 148"/>
              <a:gd name="T34" fmla="*/ 2147483647 w 325"/>
              <a:gd name="T35" fmla="*/ 2147483647 h 148"/>
              <a:gd name="T36" fmla="*/ 2147483647 w 325"/>
              <a:gd name="T37" fmla="*/ 2147483647 h 148"/>
              <a:gd name="T38" fmla="*/ 2147483647 w 325"/>
              <a:gd name="T39" fmla="*/ 2147483647 h 148"/>
              <a:gd name="T40" fmla="*/ 2147483647 w 325"/>
              <a:gd name="T41" fmla="*/ 2147483647 h 148"/>
              <a:gd name="T42" fmla="*/ 2147483647 w 325"/>
              <a:gd name="T43" fmla="*/ 2147483647 h 148"/>
              <a:gd name="T44" fmla="*/ 2147483647 w 325"/>
              <a:gd name="T45" fmla="*/ 2147483647 h 148"/>
              <a:gd name="T46" fmla="*/ 2147483647 w 325"/>
              <a:gd name="T47" fmla="*/ 2147483647 h 148"/>
              <a:gd name="T48" fmla="*/ 2147483647 w 325"/>
              <a:gd name="T49" fmla="*/ 2147483647 h 148"/>
              <a:gd name="T50" fmla="*/ 2147483647 w 325"/>
              <a:gd name="T51" fmla="*/ 2147483647 h 148"/>
              <a:gd name="T52" fmla="*/ 2147483647 w 325"/>
              <a:gd name="T53" fmla="*/ 2147483647 h 148"/>
              <a:gd name="T54" fmla="*/ 2147483647 w 325"/>
              <a:gd name="T55" fmla="*/ 2147483647 h 148"/>
              <a:gd name="T56" fmla="*/ 2147483647 w 325"/>
              <a:gd name="T57" fmla="*/ 2147483647 h 148"/>
              <a:gd name="T58" fmla="*/ 2147483647 w 325"/>
              <a:gd name="T59" fmla="*/ 2147483647 h 148"/>
              <a:gd name="T60" fmla="*/ 2147483647 w 325"/>
              <a:gd name="T61" fmla="*/ 2147483647 h 148"/>
              <a:gd name="T62" fmla="*/ 2147483647 w 325"/>
              <a:gd name="T63" fmla="*/ 2147483647 h 148"/>
              <a:gd name="T64" fmla="*/ 0 w 325"/>
              <a:gd name="T65" fmla="*/ 2147483647 h 148"/>
              <a:gd name="T66" fmla="*/ 2147483647 w 325"/>
              <a:gd name="T67" fmla="*/ 0 h 148"/>
              <a:gd name="T68" fmla="*/ 2147483647 w 325"/>
              <a:gd name="T69" fmla="*/ 0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5"/>
              <a:gd name="T106" fmla="*/ 0 h 148"/>
              <a:gd name="T107" fmla="*/ 325 w 325"/>
              <a:gd name="T108" fmla="*/ 148 h 1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5" h="148">
                <a:moveTo>
                  <a:pt x="45" y="0"/>
                </a:moveTo>
                <a:lnTo>
                  <a:pt x="58" y="0"/>
                </a:lnTo>
                <a:lnTo>
                  <a:pt x="73" y="0"/>
                </a:lnTo>
                <a:lnTo>
                  <a:pt x="88" y="0"/>
                </a:lnTo>
                <a:lnTo>
                  <a:pt x="102" y="2"/>
                </a:lnTo>
                <a:lnTo>
                  <a:pt x="117" y="2"/>
                </a:lnTo>
                <a:lnTo>
                  <a:pt x="131" y="2"/>
                </a:lnTo>
                <a:lnTo>
                  <a:pt x="147" y="2"/>
                </a:lnTo>
                <a:lnTo>
                  <a:pt x="163" y="2"/>
                </a:lnTo>
                <a:lnTo>
                  <a:pt x="179" y="2"/>
                </a:lnTo>
                <a:lnTo>
                  <a:pt x="196" y="2"/>
                </a:lnTo>
                <a:lnTo>
                  <a:pt x="212" y="2"/>
                </a:lnTo>
                <a:lnTo>
                  <a:pt x="229" y="2"/>
                </a:lnTo>
                <a:lnTo>
                  <a:pt x="247" y="2"/>
                </a:lnTo>
                <a:lnTo>
                  <a:pt x="265" y="2"/>
                </a:lnTo>
                <a:lnTo>
                  <a:pt x="282" y="2"/>
                </a:lnTo>
                <a:lnTo>
                  <a:pt x="301" y="2"/>
                </a:lnTo>
                <a:lnTo>
                  <a:pt x="310" y="11"/>
                </a:lnTo>
                <a:lnTo>
                  <a:pt x="225" y="17"/>
                </a:lnTo>
                <a:lnTo>
                  <a:pt x="316" y="24"/>
                </a:lnTo>
                <a:lnTo>
                  <a:pt x="325" y="47"/>
                </a:lnTo>
                <a:lnTo>
                  <a:pt x="325" y="65"/>
                </a:lnTo>
                <a:lnTo>
                  <a:pt x="318" y="80"/>
                </a:lnTo>
                <a:lnTo>
                  <a:pt x="308" y="94"/>
                </a:lnTo>
                <a:lnTo>
                  <a:pt x="296" y="106"/>
                </a:lnTo>
                <a:lnTo>
                  <a:pt x="284" y="118"/>
                </a:lnTo>
                <a:lnTo>
                  <a:pt x="276" y="132"/>
                </a:lnTo>
                <a:lnTo>
                  <a:pt x="272" y="148"/>
                </a:lnTo>
                <a:lnTo>
                  <a:pt x="20" y="144"/>
                </a:lnTo>
                <a:lnTo>
                  <a:pt x="19" y="125"/>
                </a:lnTo>
                <a:lnTo>
                  <a:pt x="15" y="104"/>
                </a:lnTo>
                <a:lnTo>
                  <a:pt x="9" y="82"/>
                </a:lnTo>
                <a:lnTo>
                  <a:pt x="0" y="57"/>
                </a:lnTo>
                <a:lnTo>
                  <a:pt x="4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95" name="Freeform 921"/>
          <p:cNvSpPr>
            <a:spLocks/>
          </p:cNvSpPr>
          <p:nvPr/>
        </p:nvSpPr>
        <p:spPr bwMode="auto">
          <a:xfrm flipH="1">
            <a:off x="5227638" y="2195513"/>
            <a:ext cx="517525" cy="133350"/>
          </a:xfrm>
          <a:custGeom>
            <a:avLst/>
            <a:gdLst>
              <a:gd name="T0" fmla="*/ 2147483647 w 1303"/>
              <a:gd name="T1" fmla="*/ 2147483647 h 253"/>
              <a:gd name="T2" fmla="*/ 2147483647 w 1303"/>
              <a:gd name="T3" fmla="*/ 2147483647 h 253"/>
              <a:gd name="T4" fmla="*/ 2147483647 w 1303"/>
              <a:gd name="T5" fmla="*/ 2147483647 h 253"/>
              <a:gd name="T6" fmla="*/ 2147483647 w 1303"/>
              <a:gd name="T7" fmla="*/ 2147483647 h 253"/>
              <a:gd name="T8" fmla="*/ 2147483647 w 1303"/>
              <a:gd name="T9" fmla="*/ 2147483647 h 253"/>
              <a:gd name="T10" fmla="*/ 2147483647 w 1303"/>
              <a:gd name="T11" fmla="*/ 2147483647 h 253"/>
              <a:gd name="T12" fmla="*/ 2147483647 w 1303"/>
              <a:gd name="T13" fmla="*/ 2147483647 h 253"/>
              <a:gd name="T14" fmla="*/ 2147483647 w 1303"/>
              <a:gd name="T15" fmla="*/ 2147483647 h 253"/>
              <a:gd name="T16" fmla="*/ 2147483647 w 1303"/>
              <a:gd name="T17" fmla="*/ 2147483647 h 253"/>
              <a:gd name="T18" fmla="*/ 2147483647 w 1303"/>
              <a:gd name="T19" fmla="*/ 2147483647 h 253"/>
              <a:gd name="T20" fmla="*/ 2147483647 w 1303"/>
              <a:gd name="T21" fmla="*/ 2147483647 h 253"/>
              <a:gd name="T22" fmla="*/ 2147483647 w 1303"/>
              <a:gd name="T23" fmla="*/ 2147483647 h 253"/>
              <a:gd name="T24" fmla="*/ 2147483647 w 1303"/>
              <a:gd name="T25" fmla="*/ 2147483647 h 253"/>
              <a:gd name="T26" fmla="*/ 2147483647 w 1303"/>
              <a:gd name="T27" fmla="*/ 2147483647 h 253"/>
              <a:gd name="T28" fmla="*/ 2147483647 w 1303"/>
              <a:gd name="T29" fmla="*/ 2147483647 h 253"/>
              <a:gd name="T30" fmla="*/ 2147483647 w 1303"/>
              <a:gd name="T31" fmla="*/ 2147483647 h 253"/>
              <a:gd name="T32" fmla="*/ 2147483647 w 1303"/>
              <a:gd name="T33" fmla="*/ 2147483647 h 253"/>
              <a:gd name="T34" fmla="*/ 2147483647 w 1303"/>
              <a:gd name="T35" fmla="*/ 2147483647 h 253"/>
              <a:gd name="T36" fmla="*/ 2147483647 w 1303"/>
              <a:gd name="T37" fmla="*/ 2147483647 h 253"/>
              <a:gd name="T38" fmla="*/ 2147483647 w 1303"/>
              <a:gd name="T39" fmla="*/ 2147483647 h 253"/>
              <a:gd name="T40" fmla="*/ 2147483647 w 1303"/>
              <a:gd name="T41" fmla="*/ 2147483647 h 253"/>
              <a:gd name="T42" fmla="*/ 2147483647 w 1303"/>
              <a:gd name="T43" fmla="*/ 2147483647 h 253"/>
              <a:gd name="T44" fmla="*/ 2147483647 w 1303"/>
              <a:gd name="T45" fmla="*/ 2147483647 h 253"/>
              <a:gd name="T46" fmla="*/ 2147483647 w 1303"/>
              <a:gd name="T47" fmla="*/ 2147483647 h 253"/>
              <a:gd name="T48" fmla="*/ 2147483647 w 1303"/>
              <a:gd name="T49" fmla="*/ 2147483647 h 253"/>
              <a:gd name="T50" fmla="*/ 2147483647 w 1303"/>
              <a:gd name="T51" fmla="*/ 2147483647 h 253"/>
              <a:gd name="T52" fmla="*/ 2147483647 w 1303"/>
              <a:gd name="T53" fmla="*/ 2147483647 h 253"/>
              <a:gd name="T54" fmla="*/ 2147483647 w 1303"/>
              <a:gd name="T55" fmla="*/ 2147483647 h 253"/>
              <a:gd name="T56" fmla="*/ 2147483647 w 1303"/>
              <a:gd name="T57" fmla="*/ 2147483647 h 253"/>
              <a:gd name="T58" fmla="*/ 2147483647 w 1303"/>
              <a:gd name="T59" fmla="*/ 2147483647 h 253"/>
              <a:gd name="T60" fmla="*/ 2147483647 w 1303"/>
              <a:gd name="T61" fmla="*/ 2147483647 h 253"/>
              <a:gd name="T62" fmla="*/ 2147483647 w 1303"/>
              <a:gd name="T63" fmla="*/ 2147483647 h 253"/>
              <a:gd name="T64" fmla="*/ 2147483647 w 1303"/>
              <a:gd name="T65" fmla="*/ 2147483647 h 253"/>
              <a:gd name="T66" fmla="*/ 2147483647 w 1303"/>
              <a:gd name="T67" fmla="*/ 2147483647 h 253"/>
              <a:gd name="T68" fmla="*/ 2147483647 w 1303"/>
              <a:gd name="T69" fmla="*/ 2147483647 h 253"/>
              <a:gd name="T70" fmla="*/ 2147483647 w 1303"/>
              <a:gd name="T71" fmla="*/ 2147483647 h 253"/>
              <a:gd name="T72" fmla="*/ 2147483647 w 1303"/>
              <a:gd name="T73" fmla="*/ 2147483647 h 253"/>
              <a:gd name="T74" fmla="*/ 2147483647 w 1303"/>
              <a:gd name="T75" fmla="*/ 2147483647 h 253"/>
              <a:gd name="T76" fmla="*/ 2147483647 w 1303"/>
              <a:gd name="T77" fmla="*/ 2147483647 h 253"/>
              <a:gd name="T78" fmla="*/ 2147483647 w 1303"/>
              <a:gd name="T79" fmla="*/ 2147483647 h 253"/>
              <a:gd name="T80" fmla="*/ 2147483647 w 1303"/>
              <a:gd name="T81" fmla="*/ 2147483647 h 253"/>
              <a:gd name="T82" fmla="*/ 2147483647 w 1303"/>
              <a:gd name="T83" fmla="*/ 2147483647 h 253"/>
              <a:gd name="T84" fmla="*/ 2147483647 w 1303"/>
              <a:gd name="T85" fmla="*/ 2147483647 h 253"/>
              <a:gd name="T86" fmla="*/ 2147483647 w 1303"/>
              <a:gd name="T87" fmla="*/ 2147483647 h 253"/>
              <a:gd name="T88" fmla="*/ 2147483647 w 1303"/>
              <a:gd name="T89" fmla="*/ 2147483647 h 253"/>
              <a:gd name="T90" fmla="*/ 2147483647 w 1303"/>
              <a:gd name="T91" fmla="*/ 2147483647 h 253"/>
              <a:gd name="T92" fmla="*/ 2147483647 w 1303"/>
              <a:gd name="T93" fmla="*/ 2147483647 h 253"/>
              <a:gd name="T94" fmla="*/ 2147483647 w 1303"/>
              <a:gd name="T95" fmla="*/ 2147483647 h 253"/>
              <a:gd name="T96" fmla="*/ 2147483647 w 1303"/>
              <a:gd name="T97" fmla="*/ 2147483647 h 253"/>
              <a:gd name="T98" fmla="*/ 2147483647 w 1303"/>
              <a:gd name="T99" fmla="*/ 2147483647 h 253"/>
              <a:gd name="T100" fmla="*/ 2147483647 w 1303"/>
              <a:gd name="T101" fmla="*/ 2147483647 h 253"/>
              <a:gd name="T102" fmla="*/ 2147483647 w 1303"/>
              <a:gd name="T103" fmla="*/ 2147483647 h 253"/>
              <a:gd name="T104" fmla="*/ 2147483647 w 1303"/>
              <a:gd name="T105" fmla="*/ 2147483647 h 253"/>
              <a:gd name="T106" fmla="*/ 2147483647 w 1303"/>
              <a:gd name="T107" fmla="*/ 2147483647 h 253"/>
              <a:gd name="T108" fmla="*/ 2147483647 w 1303"/>
              <a:gd name="T109" fmla="*/ 2147483647 h 253"/>
              <a:gd name="T110" fmla="*/ 2147483647 w 1303"/>
              <a:gd name="T111" fmla="*/ 2147483647 h 253"/>
              <a:gd name="T112" fmla="*/ 2147483647 w 1303"/>
              <a:gd name="T113" fmla="*/ 2147483647 h 253"/>
              <a:gd name="T114" fmla="*/ 2147483647 w 1303"/>
              <a:gd name="T115" fmla="*/ 2147483647 h 253"/>
              <a:gd name="T116" fmla="*/ 2147483647 w 1303"/>
              <a:gd name="T117" fmla="*/ 2147483647 h 253"/>
              <a:gd name="T118" fmla="*/ 2147483647 w 1303"/>
              <a:gd name="T119" fmla="*/ 2147483647 h 253"/>
              <a:gd name="T120" fmla="*/ 2147483647 w 1303"/>
              <a:gd name="T121" fmla="*/ 2147483647 h 253"/>
              <a:gd name="T122" fmla="*/ 2147483647 w 1303"/>
              <a:gd name="T123" fmla="*/ 2147483647 h 253"/>
              <a:gd name="T124" fmla="*/ 2147483647 w 1303"/>
              <a:gd name="T125" fmla="*/ 2147483647 h 2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3"/>
              <a:gd name="T190" fmla="*/ 0 h 253"/>
              <a:gd name="T191" fmla="*/ 1303 w 1303"/>
              <a:gd name="T192" fmla="*/ 253 h 2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3" h="253">
                <a:moveTo>
                  <a:pt x="805" y="184"/>
                </a:moveTo>
                <a:lnTo>
                  <a:pt x="799" y="192"/>
                </a:lnTo>
                <a:lnTo>
                  <a:pt x="791" y="200"/>
                </a:lnTo>
                <a:lnTo>
                  <a:pt x="785" y="208"/>
                </a:lnTo>
                <a:lnTo>
                  <a:pt x="777" y="216"/>
                </a:lnTo>
                <a:lnTo>
                  <a:pt x="770" y="224"/>
                </a:lnTo>
                <a:lnTo>
                  <a:pt x="765" y="233"/>
                </a:lnTo>
                <a:lnTo>
                  <a:pt x="761" y="243"/>
                </a:lnTo>
                <a:lnTo>
                  <a:pt x="760" y="253"/>
                </a:lnTo>
                <a:lnTo>
                  <a:pt x="909" y="252"/>
                </a:lnTo>
                <a:lnTo>
                  <a:pt x="912" y="219"/>
                </a:lnTo>
                <a:lnTo>
                  <a:pt x="921" y="191"/>
                </a:lnTo>
                <a:lnTo>
                  <a:pt x="935" y="167"/>
                </a:lnTo>
                <a:lnTo>
                  <a:pt x="952" y="147"/>
                </a:lnTo>
                <a:lnTo>
                  <a:pt x="972" y="132"/>
                </a:lnTo>
                <a:lnTo>
                  <a:pt x="994" y="122"/>
                </a:lnTo>
                <a:lnTo>
                  <a:pt x="1019" y="115"/>
                </a:lnTo>
                <a:lnTo>
                  <a:pt x="1045" y="112"/>
                </a:lnTo>
                <a:lnTo>
                  <a:pt x="1068" y="115"/>
                </a:lnTo>
                <a:lnTo>
                  <a:pt x="1094" y="120"/>
                </a:lnTo>
                <a:lnTo>
                  <a:pt x="1116" y="130"/>
                </a:lnTo>
                <a:lnTo>
                  <a:pt x="1136" y="144"/>
                </a:lnTo>
                <a:lnTo>
                  <a:pt x="1153" y="162"/>
                </a:lnTo>
                <a:lnTo>
                  <a:pt x="1167" y="183"/>
                </a:lnTo>
                <a:lnTo>
                  <a:pt x="1176" y="208"/>
                </a:lnTo>
                <a:lnTo>
                  <a:pt x="1178" y="237"/>
                </a:lnTo>
                <a:lnTo>
                  <a:pt x="1291" y="224"/>
                </a:lnTo>
                <a:lnTo>
                  <a:pt x="1284" y="212"/>
                </a:lnTo>
                <a:lnTo>
                  <a:pt x="1290" y="206"/>
                </a:lnTo>
                <a:lnTo>
                  <a:pt x="1298" y="202"/>
                </a:lnTo>
                <a:lnTo>
                  <a:pt x="1302" y="196"/>
                </a:lnTo>
                <a:lnTo>
                  <a:pt x="1288" y="178"/>
                </a:lnTo>
                <a:lnTo>
                  <a:pt x="1282" y="166"/>
                </a:lnTo>
                <a:lnTo>
                  <a:pt x="1280" y="155"/>
                </a:lnTo>
                <a:lnTo>
                  <a:pt x="1284" y="147"/>
                </a:lnTo>
                <a:lnTo>
                  <a:pt x="1290" y="139"/>
                </a:lnTo>
                <a:lnTo>
                  <a:pt x="1296" y="131"/>
                </a:lnTo>
                <a:lnTo>
                  <a:pt x="1300" y="120"/>
                </a:lnTo>
                <a:lnTo>
                  <a:pt x="1303" y="108"/>
                </a:lnTo>
                <a:lnTo>
                  <a:pt x="1282" y="108"/>
                </a:lnTo>
                <a:lnTo>
                  <a:pt x="1262" y="107"/>
                </a:lnTo>
                <a:lnTo>
                  <a:pt x="1242" y="107"/>
                </a:lnTo>
                <a:lnTo>
                  <a:pt x="1222" y="105"/>
                </a:lnTo>
                <a:lnTo>
                  <a:pt x="1204" y="103"/>
                </a:lnTo>
                <a:lnTo>
                  <a:pt x="1184" y="101"/>
                </a:lnTo>
                <a:lnTo>
                  <a:pt x="1165" y="98"/>
                </a:lnTo>
                <a:lnTo>
                  <a:pt x="1147" y="95"/>
                </a:lnTo>
                <a:lnTo>
                  <a:pt x="1128" y="92"/>
                </a:lnTo>
                <a:lnTo>
                  <a:pt x="1110" y="88"/>
                </a:lnTo>
                <a:lnTo>
                  <a:pt x="1091" y="82"/>
                </a:lnTo>
                <a:lnTo>
                  <a:pt x="1074" y="78"/>
                </a:lnTo>
                <a:lnTo>
                  <a:pt x="1055" y="72"/>
                </a:lnTo>
                <a:lnTo>
                  <a:pt x="1037" y="65"/>
                </a:lnTo>
                <a:lnTo>
                  <a:pt x="1018" y="58"/>
                </a:lnTo>
                <a:lnTo>
                  <a:pt x="1000" y="50"/>
                </a:lnTo>
                <a:lnTo>
                  <a:pt x="961" y="35"/>
                </a:lnTo>
                <a:lnTo>
                  <a:pt x="921" y="22"/>
                </a:lnTo>
                <a:lnTo>
                  <a:pt x="882" y="13"/>
                </a:lnTo>
                <a:lnTo>
                  <a:pt x="841" y="6"/>
                </a:lnTo>
                <a:lnTo>
                  <a:pt x="798" y="3"/>
                </a:lnTo>
                <a:lnTo>
                  <a:pt x="757" y="0"/>
                </a:lnTo>
                <a:lnTo>
                  <a:pt x="715" y="1"/>
                </a:lnTo>
                <a:lnTo>
                  <a:pt x="674" y="4"/>
                </a:lnTo>
                <a:lnTo>
                  <a:pt x="631" y="10"/>
                </a:lnTo>
                <a:lnTo>
                  <a:pt x="589" y="16"/>
                </a:lnTo>
                <a:lnTo>
                  <a:pt x="548" y="25"/>
                </a:lnTo>
                <a:lnTo>
                  <a:pt x="508" y="35"/>
                </a:lnTo>
                <a:lnTo>
                  <a:pt x="468" y="48"/>
                </a:lnTo>
                <a:lnTo>
                  <a:pt x="428" y="62"/>
                </a:lnTo>
                <a:lnTo>
                  <a:pt x="391" y="77"/>
                </a:lnTo>
                <a:lnTo>
                  <a:pt x="354" y="93"/>
                </a:lnTo>
                <a:lnTo>
                  <a:pt x="382" y="97"/>
                </a:lnTo>
                <a:lnTo>
                  <a:pt x="393" y="93"/>
                </a:lnTo>
                <a:lnTo>
                  <a:pt x="407" y="87"/>
                </a:lnTo>
                <a:lnTo>
                  <a:pt x="426" y="80"/>
                </a:lnTo>
                <a:lnTo>
                  <a:pt x="447" y="72"/>
                </a:lnTo>
                <a:lnTo>
                  <a:pt x="471" y="64"/>
                </a:lnTo>
                <a:lnTo>
                  <a:pt x="499" y="53"/>
                </a:lnTo>
                <a:lnTo>
                  <a:pt x="530" y="43"/>
                </a:lnTo>
                <a:lnTo>
                  <a:pt x="565" y="31"/>
                </a:lnTo>
                <a:lnTo>
                  <a:pt x="459" y="97"/>
                </a:lnTo>
                <a:lnTo>
                  <a:pt x="382" y="97"/>
                </a:lnTo>
                <a:lnTo>
                  <a:pt x="354" y="93"/>
                </a:lnTo>
                <a:lnTo>
                  <a:pt x="329" y="90"/>
                </a:lnTo>
                <a:lnTo>
                  <a:pt x="304" y="88"/>
                </a:lnTo>
                <a:lnTo>
                  <a:pt x="280" y="87"/>
                </a:lnTo>
                <a:lnTo>
                  <a:pt x="257" y="87"/>
                </a:lnTo>
                <a:lnTo>
                  <a:pt x="235" y="88"/>
                </a:lnTo>
                <a:lnTo>
                  <a:pt x="212" y="90"/>
                </a:lnTo>
                <a:lnTo>
                  <a:pt x="191" y="94"/>
                </a:lnTo>
                <a:lnTo>
                  <a:pt x="170" y="97"/>
                </a:lnTo>
                <a:lnTo>
                  <a:pt x="149" y="103"/>
                </a:lnTo>
                <a:lnTo>
                  <a:pt x="129" y="110"/>
                </a:lnTo>
                <a:lnTo>
                  <a:pt x="108" y="119"/>
                </a:lnTo>
                <a:lnTo>
                  <a:pt x="88" y="129"/>
                </a:lnTo>
                <a:lnTo>
                  <a:pt x="68" y="140"/>
                </a:lnTo>
                <a:lnTo>
                  <a:pt x="49" y="153"/>
                </a:lnTo>
                <a:lnTo>
                  <a:pt x="29" y="167"/>
                </a:lnTo>
                <a:lnTo>
                  <a:pt x="10" y="183"/>
                </a:lnTo>
                <a:lnTo>
                  <a:pt x="122" y="197"/>
                </a:lnTo>
                <a:lnTo>
                  <a:pt x="108" y="204"/>
                </a:lnTo>
                <a:lnTo>
                  <a:pt x="93" y="208"/>
                </a:lnTo>
                <a:lnTo>
                  <a:pt x="77" y="212"/>
                </a:lnTo>
                <a:lnTo>
                  <a:pt x="61" y="212"/>
                </a:lnTo>
                <a:lnTo>
                  <a:pt x="44" y="211"/>
                </a:lnTo>
                <a:lnTo>
                  <a:pt x="29" y="207"/>
                </a:lnTo>
                <a:lnTo>
                  <a:pt x="14" y="202"/>
                </a:lnTo>
                <a:lnTo>
                  <a:pt x="0" y="196"/>
                </a:lnTo>
                <a:lnTo>
                  <a:pt x="0" y="201"/>
                </a:lnTo>
                <a:lnTo>
                  <a:pt x="4" y="208"/>
                </a:lnTo>
                <a:lnTo>
                  <a:pt x="10" y="218"/>
                </a:lnTo>
                <a:lnTo>
                  <a:pt x="19" y="229"/>
                </a:lnTo>
                <a:lnTo>
                  <a:pt x="149" y="229"/>
                </a:lnTo>
                <a:lnTo>
                  <a:pt x="151" y="201"/>
                </a:lnTo>
                <a:lnTo>
                  <a:pt x="159" y="177"/>
                </a:lnTo>
                <a:lnTo>
                  <a:pt x="173" y="156"/>
                </a:lnTo>
                <a:lnTo>
                  <a:pt x="189" y="140"/>
                </a:lnTo>
                <a:lnTo>
                  <a:pt x="207" y="127"/>
                </a:lnTo>
                <a:lnTo>
                  <a:pt x="228" y="119"/>
                </a:lnTo>
                <a:lnTo>
                  <a:pt x="252" y="114"/>
                </a:lnTo>
                <a:lnTo>
                  <a:pt x="276" y="112"/>
                </a:lnTo>
                <a:lnTo>
                  <a:pt x="298" y="116"/>
                </a:lnTo>
                <a:lnTo>
                  <a:pt x="322" y="123"/>
                </a:lnTo>
                <a:lnTo>
                  <a:pt x="344" y="133"/>
                </a:lnTo>
                <a:lnTo>
                  <a:pt x="362" y="148"/>
                </a:lnTo>
                <a:lnTo>
                  <a:pt x="378" y="168"/>
                </a:lnTo>
                <a:lnTo>
                  <a:pt x="391" y="190"/>
                </a:lnTo>
                <a:lnTo>
                  <a:pt x="399" y="218"/>
                </a:lnTo>
                <a:lnTo>
                  <a:pt x="402" y="249"/>
                </a:lnTo>
                <a:lnTo>
                  <a:pt x="467" y="249"/>
                </a:lnTo>
                <a:lnTo>
                  <a:pt x="465" y="228"/>
                </a:lnTo>
                <a:lnTo>
                  <a:pt x="460" y="206"/>
                </a:lnTo>
                <a:lnTo>
                  <a:pt x="452" y="184"/>
                </a:lnTo>
                <a:lnTo>
                  <a:pt x="442" y="160"/>
                </a:lnTo>
                <a:lnTo>
                  <a:pt x="598" y="30"/>
                </a:lnTo>
                <a:lnTo>
                  <a:pt x="811" y="21"/>
                </a:lnTo>
                <a:lnTo>
                  <a:pt x="809" y="47"/>
                </a:lnTo>
                <a:lnTo>
                  <a:pt x="843" y="50"/>
                </a:lnTo>
                <a:lnTo>
                  <a:pt x="860" y="50"/>
                </a:lnTo>
                <a:lnTo>
                  <a:pt x="875" y="50"/>
                </a:lnTo>
                <a:lnTo>
                  <a:pt x="892" y="50"/>
                </a:lnTo>
                <a:lnTo>
                  <a:pt x="905" y="50"/>
                </a:lnTo>
                <a:lnTo>
                  <a:pt x="924" y="50"/>
                </a:lnTo>
                <a:lnTo>
                  <a:pt x="909" y="83"/>
                </a:lnTo>
                <a:lnTo>
                  <a:pt x="892" y="83"/>
                </a:lnTo>
                <a:lnTo>
                  <a:pt x="905" y="50"/>
                </a:lnTo>
                <a:lnTo>
                  <a:pt x="892" y="50"/>
                </a:lnTo>
                <a:lnTo>
                  <a:pt x="878" y="83"/>
                </a:lnTo>
                <a:lnTo>
                  <a:pt x="860" y="83"/>
                </a:lnTo>
                <a:lnTo>
                  <a:pt x="875" y="50"/>
                </a:lnTo>
                <a:lnTo>
                  <a:pt x="860" y="50"/>
                </a:lnTo>
                <a:lnTo>
                  <a:pt x="848" y="83"/>
                </a:lnTo>
                <a:lnTo>
                  <a:pt x="830" y="83"/>
                </a:lnTo>
                <a:lnTo>
                  <a:pt x="843" y="50"/>
                </a:lnTo>
                <a:lnTo>
                  <a:pt x="809" y="47"/>
                </a:lnTo>
                <a:lnTo>
                  <a:pt x="802" y="103"/>
                </a:lnTo>
                <a:lnTo>
                  <a:pt x="785" y="105"/>
                </a:lnTo>
                <a:lnTo>
                  <a:pt x="790" y="116"/>
                </a:lnTo>
                <a:lnTo>
                  <a:pt x="799" y="112"/>
                </a:lnTo>
                <a:lnTo>
                  <a:pt x="814" y="109"/>
                </a:lnTo>
                <a:lnTo>
                  <a:pt x="831" y="108"/>
                </a:lnTo>
                <a:lnTo>
                  <a:pt x="850" y="107"/>
                </a:lnTo>
                <a:lnTo>
                  <a:pt x="867" y="107"/>
                </a:lnTo>
                <a:lnTo>
                  <a:pt x="882" y="109"/>
                </a:lnTo>
                <a:lnTo>
                  <a:pt x="892" y="114"/>
                </a:lnTo>
                <a:lnTo>
                  <a:pt x="896" y="122"/>
                </a:lnTo>
                <a:lnTo>
                  <a:pt x="892" y="126"/>
                </a:lnTo>
                <a:lnTo>
                  <a:pt x="882" y="129"/>
                </a:lnTo>
                <a:lnTo>
                  <a:pt x="867" y="130"/>
                </a:lnTo>
                <a:lnTo>
                  <a:pt x="848" y="130"/>
                </a:lnTo>
                <a:lnTo>
                  <a:pt x="831" y="130"/>
                </a:lnTo>
                <a:lnTo>
                  <a:pt x="815" y="130"/>
                </a:lnTo>
                <a:lnTo>
                  <a:pt x="803" y="129"/>
                </a:lnTo>
                <a:lnTo>
                  <a:pt x="797" y="129"/>
                </a:lnTo>
                <a:lnTo>
                  <a:pt x="806" y="146"/>
                </a:lnTo>
                <a:lnTo>
                  <a:pt x="810" y="160"/>
                </a:lnTo>
                <a:lnTo>
                  <a:pt x="809" y="172"/>
                </a:lnTo>
                <a:lnTo>
                  <a:pt x="805" y="184"/>
                </a:lnTo>
                <a:lnTo>
                  <a:pt x="829" y="183"/>
                </a:lnTo>
                <a:lnTo>
                  <a:pt x="843" y="168"/>
                </a:lnTo>
                <a:lnTo>
                  <a:pt x="831" y="154"/>
                </a:lnTo>
                <a:lnTo>
                  <a:pt x="846" y="154"/>
                </a:lnTo>
                <a:lnTo>
                  <a:pt x="860" y="168"/>
                </a:lnTo>
                <a:lnTo>
                  <a:pt x="848" y="183"/>
                </a:lnTo>
                <a:lnTo>
                  <a:pt x="829" y="183"/>
                </a:lnTo>
                <a:lnTo>
                  <a:pt x="805" y="18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3"/>
          <p:cNvSpPr>
            <a:spLocks noGrp="1" noChangeArrowheads="1"/>
          </p:cNvSpPr>
          <p:nvPr>
            <p:ph type="title"/>
          </p:nvPr>
        </p:nvSpPr>
        <p:spPr>
          <a:xfrm>
            <a:off x="457200" y="304800"/>
            <a:ext cx="5791200" cy="1066800"/>
          </a:xfrm>
        </p:spPr>
        <p:txBody>
          <a:bodyPr/>
          <a:lstStyle/>
          <a:p>
            <a:pPr eaLnBrk="1" hangingPunct="1"/>
            <a:r>
              <a:rPr lang="en-US">
                <a:latin typeface="Trebuchet MS" charset="0"/>
              </a:rPr>
              <a:t>IP Service</a:t>
            </a:r>
          </a:p>
        </p:txBody>
      </p:sp>
      <p:sp>
        <p:nvSpPr>
          <p:cNvPr id="25602" name="Rectangle 2"/>
          <p:cNvSpPr>
            <a:spLocks noGrp="1" noChangeArrowheads="1"/>
          </p:cNvSpPr>
          <p:nvPr>
            <p:ph idx="1"/>
          </p:nvPr>
        </p:nvSpPr>
        <p:spPr>
          <a:xfrm>
            <a:off x="533400" y="1447800"/>
            <a:ext cx="8229600" cy="5029200"/>
          </a:xfrm>
          <a:solidFill>
            <a:schemeClr val="bg2"/>
          </a:solidFill>
          <a:ln>
            <a:solidFill>
              <a:schemeClr val="bg1"/>
            </a:solidFill>
          </a:ln>
        </p:spPr>
        <p:txBody>
          <a:bodyPr rtlCol="0">
            <a:normAutofit fontScale="77500" lnSpcReduction="20000"/>
          </a:bodyPr>
          <a:lstStyle/>
          <a:p>
            <a:pPr eaLnBrk="1" fontAlgn="auto" hangingPunct="1">
              <a:spcAft>
                <a:spcPts val="0"/>
              </a:spcAft>
              <a:buFont typeface="Wingdings 2" pitchFamily="18" charset="2"/>
              <a:buChar char=""/>
              <a:tabLst>
                <a:tab pos="4114800" algn="l"/>
              </a:tabLst>
              <a:defRPr/>
            </a:pPr>
            <a:r>
              <a:rPr lang="en-US" sz="3200" dirty="0">
                <a:ea typeface="+mn-ea"/>
                <a:cs typeface="+mn-cs"/>
              </a:rPr>
              <a:t>IP supports the following services:</a:t>
            </a:r>
          </a:p>
          <a:p>
            <a:pPr lvl="2" eaLnBrk="1" fontAlgn="auto" hangingPunct="1">
              <a:spcAft>
                <a:spcPts val="0"/>
              </a:spcAft>
              <a:buFont typeface="Wingdings 2" pitchFamily="18" charset="2"/>
              <a:buChar char=""/>
              <a:tabLst>
                <a:tab pos="4114800" algn="l"/>
              </a:tabLst>
              <a:defRPr/>
            </a:pPr>
            <a:r>
              <a:rPr lang="en-US" sz="2900" dirty="0">
                <a:ea typeface="+mn-ea"/>
              </a:rPr>
              <a:t>one-to-one 	(</a:t>
            </a:r>
            <a:r>
              <a:rPr lang="en-US" sz="2900" dirty="0">
                <a:solidFill>
                  <a:srgbClr val="FF0000"/>
                </a:solidFill>
                <a:ea typeface="+mn-ea"/>
              </a:rPr>
              <a:t>unicast</a:t>
            </a:r>
            <a:r>
              <a:rPr lang="en-US" sz="2900" dirty="0">
                <a:ea typeface="+mn-ea"/>
              </a:rPr>
              <a:t>)</a:t>
            </a:r>
          </a:p>
          <a:p>
            <a:pPr lvl="2" eaLnBrk="1" fontAlgn="auto" hangingPunct="1">
              <a:spcAft>
                <a:spcPts val="0"/>
              </a:spcAft>
              <a:buFont typeface="Wingdings 2" pitchFamily="18" charset="2"/>
              <a:buChar char=""/>
              <a:tabLst>
                <a:tab pos="4114800" algn="l"/>
              </a:tabLst>
              <a:defRPr/>
            </a:pPr>
            <a:r>
              <a:rPr lang="en-US" sz="2900" dirty="0">
                <a:ea typeface="+mn-ea"/>
              </a:rPr>
              <a:t>one-to-all 	(</a:t>
            </a:r>
            <a:r>
              <a:rPr lang="en-US" sz="2900" dirty="0">
                <a:solidFill>
                  <a:srgbClr val="FF0000"/>
                </a:solidFill>
                <a:ea typeface="+mn-ea"/>
              </a:rPr>
              <a:t>broadcast</a:t>
            </a:r>
            <a:r>
              <a:rPr lang="en-US" sz="2900" dirty="0">
                <a:ea typeface="+mn-ea"/>
              </a:rPr>
              <a:t>)</a:t>
            </a:r>
          </a:p>
          <a:p>
            <a:pPr lvl="2" eaLnBrk="1" fontAlgn="auto" hangingPunct="1">
              <a:spcAft>
                <a:spcPts val="0"/>
              </a:spcAft>
              <a:buFont typeface="Wingdings 2" pitchFamily="18" charset="2"/>
              <a:buChar char=""/>
              <a:tabLst>
                <a:tab pos="4114800" algn="l"/>
              </a:tabLst>
              <a:defRPr/>
            </a:pPr>
            <a:r>
              <a:rPr lang="en-US" sz="2900" dirty="0">
                <a:ea typeface="+mn-ea"/>
              </a:rPr>
              <a:t>one-to-several	(</a:t>
            </a:r>
            <a:r>
              <a:rPr lang="en-US" sz="2900" dirty="0">
                <a:solidFill>
                  <a:srgbClr val="FF0000"/>
                </a:solidFill>
                <a:ea typeface="+mn-ea"/>
              </a:rPr>
              <a:t>multicast</a:t>
            </a:r>
            <a:r>
              <a:rPr lang="en-US" sz="2900" dirty="0" smtClean="0">
                <a:ea typeface="+mn-ea"/>
              </a:rPr>
              <a:t>)</a:t>
            </a:r>
          </a:p>
          <a:p>
            <a:pPr lvl="2" eaLnBrk="1" fontAlgn="auto" hangingPunct="1">
              <a:spcAft>
                <a:spcPts val="0"/>
              </a:spcAft>
              <a:buFont typeface="Wingdings 2" pitchFamily="18" charset="2"/>
              <a:buChar char=""/>
              <a:tabLst>
                <a:tab pos="4114800" algn="l"/>
              </a:tabLst>
              <a:defRPr/>
            </a:pPr>
            <a:r>
              <a:rPr lang="en-US" sz="2900" dirty="0" smtClean="0">
                <a:ea typeface="+mn-ea"/>
              </a:rPr>
              <a:t>one-to-anyone	(</a:t>
            </a:r>
            <a:r>
              <a:rPr lang="en-US" sz="2900" dirty="0" err="1" smtClean="0">
                <a:solidFill>
                  <a:srgbClr val="FF0000"/>
                </a:solidFill>
                <a:ea typeface="+mn-ea"/>
              </a:rPr>
              <a:t>anycast</a:t>
            </a:r>
            <a:r>
              <a:rPr lang="en-US" sz="2900" dirty="0" smtClean="0">
                <a:ea typeface="+mn-ea"/>
              </a:rPr>
              <a:t>)</a:t>
            </a:r>
            <a:endParaRPr lang="en-US" sz="2900" dirty="0">
              <a:ea typeface="+mn-ea"/>
            </a:endParaRPr>
          </a:p>
          <a:p>
            <a:pPr eaLnBrk="1" fontAlgn="auto" hangingPunct="1">
              <a:spcAft>
                <a:spcPts val="0"/>
              </a:spcAft>
              <a:buFont typeface="Wingdings 2" pitchFamily="18" charset="2"/>
              <a:buChar char=""/>
              <a:tabLst>
                <a:tab pos="4114800" algn="l"/>
              </a:tabLst>
              <a:defRPr/>
            </a:pPr>
            <a:endParaRPr lang="en-US" dirty="0">
              <a:solidFill>
                <a:srgbClr val="FF00FF"/>
              </a:solidFill>
              <a:ea typeface="+mn-ea"/>
              <a:cs typeface="+mn-cs"/>
            </a:endParaRPr>
          </a:p>
          <a:p>
            <a:pPr eaLnBrk="1" fontAlgn="auto" hangingPunct="1">
              <a:spcAft>
                <a:spcPts val="0"/>
              </a:spcAft>
              <a:buFont typeface="Wingdings 2" pitchFamily="18" charset="2"/>
              <a:buChar char=""/>
              <a:tabLst>
                <a:tab pos="4114800" algn="l"/>
              </a:tabLst>
              <a:defRPr/>
            </a:pPr>
            <a:endParaRPr lang="en-US" dirty="0">
              <a:solidFill>
                <a:srgbClr val="FF00FF"/>
              </a:solidFill>
              <a:ea typeface="+mn-ea"/>
              <a:cs typeface="+mn-cs"/>
            </a:endParaRPr>
          </a:p>
          <a:p>
            <a:pPr eaLnBrk="1" fontAlgn="auto" hangingPunct="1">
              <a:spcAft>
                <a:spcPts val="0"/>
              </a:spcAft>
              <a:buFont typeface="Wingdings 2" pitchFamily="18" charset="2"/>
              <a:buChar char=""/>
              <a:tabLst>
                <a:tab pos="4114800" algn="l"/>
              </a:tabLst>
              <a:defRPr/>
            </a:pPr>
            <a:endParaRPr lang="en-US" dirty="0">
              <a:solidFill>
                <a:srgbClr val="FF00FF"/>
              </a:solidFill>
              <a:ea typeface="+mn-ea"/>
              <a:cs typeface="+mn-cs"/>
            </a:endParaRPr>
          </a:p>
          <a:p>
            <a:pPr eaLnBrk="1" fontAlgn="auto" hangingPunct="1">
              <a:spcAft>
                <a:spcPts val="0"/>
              </a:spcAft>
              <a:buFont typeface="Wingdings 2" pitchFamily="18" charset="2"/>
              <a:buChar char=""/>
              <a:tabLst>
                <a:tab pos="4114800" algn="l"/>
              </a:tabLst>
              <a:defRPr/>
            </a:pPr>
            <a:endParaRPr lang="en-US" dirty="0">
              <a:solidFill>
                <a:srgbClr val="FF00FF"/>
              </a:solidFill>
              <a:ea typeface="+mn-ea"/>
              <a:cs typeface="+mn-cs"/>
            </a:endParaRPr>
          </a:p>
          <a:p>
            <a:pPr eaLnBrk="1" fontAlgn="auto" hangingPunct="1">
              <a:spcAft>
                <a:spcPts val="0"/>
              </a:spcAft>
              <a:buFont typeface="Wingdings 2" pitchFamily="18" charset="2"/>
              <a:buChar char=""/>
              <a:tabLst>
                <a:tab pos="4114800" algn="l"/>
              </a:tabLst>
              <a:defRPr/>
            </a:pPr>
            <a:endParaRPr lang="en-US" dirty="0">
              <a:solidFill>
                <a:srgbClr val="FF00FF"/>
              </a:solidFill>
              <a:ea typeface="+mn-ea"/>
              <a:cs typeface="+mn-cs"/>
            </a:endParaRPr>
          </a:p>
          <a:p>
            <a:pPr eaLnBrk="1" fontAlgn="auto" hangingPunct="1">
              <a:spcAft>
                <a:spcPts val="0"/>
              </a:spcAft>
              <a:buFont typeface="Wingdings 2" pitchFamily="18" charset="2"/>
              <a:buChar char=""/>
              <a:tabLst>
                <a:tab pos="4114800" algn="l"/>
              </a:tabLst>
              <a:defRPr/>
            </a:pPr>
            <a:r>
              <a:rPr lang="en-US" sz="2900" dirty="0">
                <a:ea typeface="+mn-ea"/>
                <a:cs typeface="+mn-cs"/>
              </a:rPr>
              <a:t>IP multicast also supports a many-to-many service. </a:t>
            </a:r>
          </a:p>
          <a:p>
            <a:pPr eaLnBrk="1" fontAlgn="auto" hangingPunct="1">
              <a:spcAft>
                <a:spcPts val="0"/>
              </a:spcAft>
              <a:buFont typeface="Wingdings 2" pitchFamily="18" charset="2"/>
              <a:buChar char=""/>
              <a:tabLst>
                <a:tab pos="4114800" algn="l"/>
              </a:tabLst>
              <a:defRPr/>
            </a:pPr>
            <a:r>
              <a:rPr lang="en-US" sz="2900" dirty="0">
                <a:ea typeface="+mn-ea"/>
                <a:cs typeface="+mn-cs"/>
              </a:rPr>
              <a:t>IP multicast requires support of other protocols (IGMP, multicast routing)</a:t>
            </a:r>
          </a:p>
        </p:txBody>
      </p:sp>
      <p:sp>
        <p:nvSpPr>
          <p:cNvPr id="5" name="Cloud 4"/>
          <p:cNvSpPr/>
          <p:nvPr/>
        </p:nvSpPr>
        <p:spPr>
          <a:xfrm>
            <a:off x="7315200" y="571500"/>
            <a:ext cx="1676400" cy="2971800"/>
          </a:xfrm>
          <a:prstGeom prst="cloud">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957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fontAlgn="base" hangingPunct="1">
              <a:spcBef>
                <a:spcPct val="0"/>
              </a:spcBef>
              <a:spcAft>
                <a:spcPct val="0"/>
              </a:spcAft>
            </a:pPr>
            <a:fld id="{3A8BC74E-AA2F-1C49-9EC2-BF0B7AA47E0E}" type="slidenum">
              <a:rPr lang="en-US" sz="1200">
                <a:solidFill>
                  <a:schemeClr val="tx2"/>
                </a:solidFill>
                <a:latin typeface="Times New Roman" charset="0"/>
              </a:rPr>
              <a:pPr eaLnBrk="1" fontAlgn="base" hangingPunct="1">
                <a:spcBef>
                  <a:spcPct val="0"/>
                </a:spcBef>
                <a:spcAft>
                  <a:spcPct val="0"/>
                </a:spcAft>
              </a:pPr>
              <a:t>70</a:t>
            </a:fld>
            <a:endParaRPr lang="en-US" sz="1200">
              <a:solidFill>
                <a:schemeClr val="tx2"/>
              </a:solidFill>
              <a:latin typeface="Times New Roman" charset="0"/>
            </a:endParaRPr>
          </a:p>
        </p:txBody>
      </p:sp>
      <p:sp>
        <p:nvSpPr>
          <p:cNvPr id="109575" name="Freeform 87"/>
          <p:cNvSpPr>
            <a:spLocks/>
          </p:cNvSpPr>
          <p:nvPr/>
        </p:nvSpPr>
        <p:spPr bwMode="auto">
          <a:xfrm>
            <a:off x="7726363" y="3822700"/>
            <a:ext cx="7937" cy="1588"/>
          </a:xfrm>
          <a:custGeom>
            <a:avLst/>
            <a:gdLst>
              <a:gd name="T0" fmla="*/ 0 w 7"/>
              <a:gd name="T1" fmla="*/ 0 h 1588"/>
              <a:gd name="T2" fmla="*/ 0 w 7"/>
              <a:gd name="T3" fmla="*/ 0 h 1588"/>
              <a:gd name="T4" fmla="*/ 0 w 7"/>
              <a:gd name="T5" fmla="*/ 0 h 1588"/>
              <a:gd name="T6" fmla="*/ 2147483647 w 7"/>
              <a:gd name="T7" fmla="*/ 0 h 1588"/>
              <a:gd name="T8" fmla="*/ 2147483647 w 7"/>
              <a:gd name="T9" fmla="*/ 0 h 1588"/>
              <a:gd name="T10" fmla="*/ 2147483647 w 7"/>
              <a:gd name="T11" fmla="*/ 0 h 1588"/>
              <a:gd name="T12" fmla="*/ 0 w 7"/>
              <a:gd name="T13" fmla="*/ 0 h 15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588">
                <a:moveTo>
                  <a:pt x="0" y="0"/>
                </a:moveTo>
                <a:lnTo>
                  <a:pt x="0" y="0"/>
                </a:lnTo>
                <a:lnTo>
                  <a:pt x="7" y="0"/>
                </a:lnTo>
                <a:lnTo>
                  <a:pt x="0" y="0"/>
                </a:lnTo>
                <a:close/>
              </a:path>
            </a:pathLst>
          </a:cu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3" name="Oval 133"/>
          <p:cNvSpPr>
            <a:spLocks noChangeArrowheads="1"/>
          </p:cNvSpPr>
          <p:nvPr/>
        </p:nvSpPr>
        <p:spPr bwMode="auto">
          <a:xfrm>
            <a:off x="685800" y="4038600"/>
            <a:ext cx="304800" cy="3048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734" name="Oval 134"/>
          <p:cNvSpPr>
            <a:spLocks noChangeArrowheads="1"/>
          </p:cNvSpPr>
          <p:nvPr/>
        </p:nvSpPr>
        <p:spPr bwMode="auto">
          <a:xfrm>
            <a:off x="1981200" y="3276600"/>
            <a:ext cx="304800" cy="3048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735" name="Oval 135"/>
          <p:cNvSpPr>
            <a:spLocks noChangeArrowheads="1"/>
          </p:cNvSpPr>
          <p:nvPr/>
        </p:nvSpPr>
        <p:spPr bwMode="auto">
          <a:xfrm>
            <a:off x="1981200" y="3657600"/>
            <a:ext cx="304800" cy="304800"/>
          </a:xfrm>
          <a:prstGeom prst="ellipse">
            <a:avLst/>
          </a:prstGeom>
          <a:solidFill>
            <a:schemeClr val="accent3">
              <a:lumMod val="60000"/>
              <a:lumOff val="40000"/>
            </a:schemeClr>
          </a:solidFill>
          <a:ln w="9525">
            <a:solidFill>
              <a:schemeClr val="tx1"/>
            </a:solidFill>
            <a:round/>
            <a:headEnd/>
            <a:tailEnd/>
          </a:ln>
          <a:effectLst/>
          <a:extLst/>
        </p:spPr>
        <p:txBody>
          <a:bodyPr wrap="none" anchor="ctr"/>
          <a:lstStyle/>
          <a:p>
            <a:pPr>
              <a:defRPr/>
            </a:pPr>
            <a:endParaRPr lang="en-US">
              <a:cs typeface="+mn-cs"/>
            </a:endParaRPr>
          </a:p>
        </p:txBody>
      </p:sp>
      <p:sp>
        <p:nvSpPr>
          <p:cNvPr id="25736" name="Oval 136"/>
          <p:cNvSpPr>
            <a:spLocks noChangeArrowheads="1"/>
          </p:cNvSpPr>
          <p:nvPr/>
        </p:nvSpPr>
        <p:spPr bwMode="auto">
          <a:xfrm>
            <a:off x="1981200" y="4038600"/>
            <a:ext cx="304800" cy="3048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737" name="Oval 137"/>
          <p:cNvSpPr>
            <a:spLocks noChangeArrowheads="1"/>
          </p:cNvSpPr>
          <p:nvPr/>
        </p:nvSpPr>
        <p:spPr bwMode="auto">
          <a:xfrm>
            <a:off x="1981200" y="4419600"/>
            <a:ext cx="304800" cy="3048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738" name="Oval 138"/>
          <p:cNvSpPr>
            <a:spLocks noChangeArrowheads="1"/>
          </p:cNvSpPr>
          <p:nvPr/>
        </p:nvSpPr>
        <p:spPr bwMode="auto">
          <a:xfrm>
            <a:off x="1981200" y="4800600"/>
            <a:ext cx="304800" cy="3048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739" name="Line 139"/>
          <p:cNvSpPr>
            <a:spLocks noChangeShapeType="1"/>
          </p:cNvSpPr>
          <p:nvPr/>
        </p:nvSpPr>
        <p:spPr bwMode="auto">
          <a:xfrm flipV="1">
            <a:off x="990600" y="3886200"/>
            <a:ext cx="838200" cy="30480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742" name="Oval 142"/>
          <p:cNvSpPr>
            <a:spLocks noChangeArrowheads="1"/>
          </p:cNvSpPr>
          <p:nvPr/>
        </p:nvSpPr>
        <p:spPr bwMode="auto">
          <a:xfrm>
            <a:off x="3657600" y="4038600"/>
            <a:ext cx="304800" cy="3048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743" name="Oval 143"/>
          <p:cNvSpPr>
            <a:spLocks noChangeArrowheads="1"/>
          </p:cNvSpPr>
          <p:nvPr/>
        </p:nvSpPr>
        <p:spPr bwMode="auto">
          <a:xfrm>
            <a:off x="4953000" y="3276600"/>
            <a:ext cx="304800" cy="304800"/>
          </a:xfrm>
          <a:prstGeom prst="ellipse">
            <a:avLst/>
          </a:prstGeom>
          <a:solidFill>
            <a:schemeClr val="accent3">
              <a:lumMod val="60000"/>
              <a:lumOff val="40000"/>
            </a:schemeClr>
          </a:solidFill>
          <a:ln w="9525">
            <a:solidFill>
              <a:schemeClr val="tx1"/>
            </a:solidFill>
            <a:round/>
            <a:headEnd/>
            <a:tailEnd/>
          </a:ln>
          <a:effectLst/>
          <a:extLst/>
        </p:spPr>
        <p:txBody>
          <a:bodyPr wrap="none" anchor="ctr"/>
          <a:lstStyle/>
          <a:p>
            <a:pPr>
              <a:defRPr/>
            </a:pPr>
            <a:endParaRPr lang="en-US">
              <a:cs typeface="+mn-cs"/>
            </a:endParaRPr>
          </a:p>
        </p:txBody>
      </p:sp>
      <p:sp>
        <p:nvSpPr>
          <p:cNvPr id="25744" name="Oval 144"/>
          <p:cNvSpPr>
            <a:spLocks noChangeArrowheads="1"/>
          </p:cNvSpPr>
          <p:nvPr/>
        </p:nvSpPr>
        <p:spPr bwMode="auto">
          <a:xfrm>
            <a:off x="4953000" y="3657600"/>
            <a:ext cx="304800" cy="304800"/>
          </a:xfrm>
          <a:prstGeom prst="ellipse">
            <a:avLst/>
          </a:prstGeom>
          <a:solidFill>
            <a:schemeClr val="accent3">
              <a:lumMod val="60000"/>
              <a:lumOff val="40000"/>
            </a:schemeClr>
          </a:solidFill>
          <a:ln w="9525">
            <a:solidFill>
              <a:schemeClr val="tx1"/>
            </a:solidFill>
            <a:round/>
            <a:headEnd/>
            <a:tailEnd/>
          </a:ln>
          <a:effectLst/>
          <a:extLst/>
        </p:spPr>
        <p:txBody>
          <a:bodyPr wrap="none" anchor="ctr"/>
          <a:lstStyle/>
          <a:p>
            <a:pPr>
              <a:defRPr/>
            </a:pPr>
            <a:endParaRPr lang="en-US">
              <a:cs typeface="+mn-cs"/>
            </a:endParaRPr>
          </a:p>
        </p:txBody>
      </p:sp>
      <p:sp>
        <p:nvSpPr>
          <p:cNvPr id="25745" name="Oval 145"/>
          <p:cNvSpPr>
            <a:spLocks noChangeArrowheads="1"/>
          </p:cNvSpPr>
          <p:nvPr/>
        </p:nvSpPr>
        <p:spPr bwMode="auto">
          <a:xfrm>
            <a:off x="4953000" y="4038600"/>
            <a:ext cx="304800" cy="304800"/>
          </a:xfrm>
          <a:prstGeom prst="ellipse">
            <a:avLst/>
          </a:prstGeom>
          <a:solidFill>
            <a:schemeClr val="accent3">
              <a:lumMod val="60000"/>
              <a:lumOff val="40000"/>
            </a:schemeClr>
          </a:solidFill>
          <a:ln w="9525">
            <a:solidFill>
              <a:schemeClr val="tx1"/>
            </a:solidFill>
            <a:round/>
            <a:headEnd/>
            <a:tailEnd/>
          </a:ln>
          <a:effectLst/>
          <a:extLst/>
        </p:spPr>
        <p:txBody>
          <a:bodyPr wrap="none" anchor="ctr"/>
          <a:lstStyle/>
          <a:p>
            <a:pPr>
              <a:defRPr/>
            </a:pPr>
            <a:endParaRPr lang="en-US">
              <a:cs typeface="+mn-cs"/>
            </a:endParaRPr>
          </a:p>
        </p:txBody>
      </p:sp>
      <p:sp>
        <p:nvSpPr>
          <p:cNvPr id="25746" name="Oval 146"/>
          <p:cNvSpPr>
            <a:spLocks noChangeArrowheads="1"/>
          </p:cNvSpPr>
          <p:nvPr/>
        </p:nvSpPr>
        <p:spPr bwMode="auto">
          <a:xfrm>
            <a:off x="4953000" y="4419600"/>
            <a:ext cx="304800" cy="304800"/>
          </a:xfrm>
          <a:prstGeom prst="ellipse">
            <a:avLst/>
          </a:prstGeom>
          <a:solidFill>
            <a:schemeClr val="accent3">
              <a:lumMod val="60000"/>
              <a:lumOff val="40000"/>
            </a:schemeClr>
          </a:solidFill>
          <a:ln w="9525">
            <a:solidFill>
              <a:schemeClr val="tx1"/>
            </a:solidFill>
            <a:round/>
            <a:headEnd/>
            <a:tailEnd/>
          </a:ln>
          <a:effectLst/>
          <a:extLst/>
        </p:spPr>
        <p:txBody>
          <a:bodyPr wrap="none" anchor="ctr"/>
          <a:lstStyle/>
          <a:p>
            <a:pPr>
              <a:defRPr/>
            </a:pPr>
            <a:endParaRPr lang="en-US">
              <a:cs typeface="+mn-cs"/>
            </a:endParaRPr>
          </a:p>
        </p:txBody>
      </p:sp>
      <p:sp>
        <p:nvSpPr>
          <p:cNvPr id="25747" name="Oval 147"/>
          <p:cNvSpPr>
            <a:spLocks noChangeArrowheads="1"/>
          </p:cNvSpPr>
          <p:nvPr/>
        </p:nvSpPr>
        <p:spPr bwMode="auto">
          <a:xfrm>
            <a:off x="4953000" y="4800600"/>
            <a:ext cx="304800" cy="304800"/>
          </a:xfrm>
          <a:prstGeom prst="ellipse">
            <a:avLst/>
          </a:prstGeom>
          <a:solidFill>
            <a:schemeClr val="accent3">
              <a:lumMod val="60000"/>
              <a:lumOff val="40000"/>
            </a:schemeClr>
          </a:solidFill>
          <a:ln w="9525">
            <a:solidFill>
              <a:schemeClr val="tx1"/>
            </a:solidFill>
            <a:round/>
            <a:headEnd/>
            <a:tailEnd/>
          </a:ln>
          <a:effectLst/>
          <a:extLst/>
        </p:spPr>
        <p:txBody>
          <a:bodyPr wrap="none" anchor="ctr"/>
          <a:lstStyle/>
          <a:p>
            <a:pPr>
              <a:defRPr/>
            </a:pPr>
            <a:endParaRPr lang="en-US">
              <a:cs typeface="+mn-cs"/>
            </a:endParaRPr>
          </a:p>
        </p:txBody>
      </p:sp>
      <p:sp>
        <p:nvSpPr>
          <p:cNvPr id="25748" name="Line 148"/>
          <p:cNvSpPr>
            <a:spLocks noChangeShapeType="1"/>
          </p:cNvSpPr>
          <p:nvPr/>
        </p:nvSpPr>
        <p:spPr bwMode="auto">
          <a:xfrm flipV="1">
            <a:off x="3962400" y="3886200"/>
            <a:ext cx="914400" cy="30480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757" name="Text Box 157"/>
          <p:cNvSpPr txBox="1">
            <a:spLocks noChangeArrowheads="1"/>
          </p:cNvSpPr>
          <p:nvPr/>
        </p:nvSpPr>
        <p:spPr bwMode="auto">
          <a:xfrm>
            <a:off x="685800" y="4495800"/>
            <a:ext cx="1219200" cy="396875"/>
          </a:xfrm>
          <a:prstGeom prst="rect">
            <a:avLst/>
          </a:prstGeom>
          <a:solidFill>
            <a:schemeClr val="bg1"/>
          </a:solidFill>
          <a:ln>
            <a:noFill/>
          </a:ln>
          <a:effectLst/>
          <a:extLst/>
        </p:spPr>
        <p:txBody>
          <a:bodyPr>
            <a:spAutoFit/>
          </a:bodyPr>
          <a:lstStyle/>
          <a:p>
            <a:pPr>
              <a:spcBef>
                <a:spcPct val="50000"/>
              </a:spcBef>
              <a:defRPr/>
            </a:pPr>
            <a:r>
              <a:rPr lang="en-US" sz="2000" b="1" dirty="0">
                <a:solidFill>
                  <a:srgbClr val="0000FF"/>
                </a:solidFill>
                <a:latin typeface="Arial" charset="0"/>
                <a:cs typeface="+mn-cs"/>
              </a:rPr>
              <a:t>unicast</a:t>
            </a:r>
            <a:endParaRPr lang="en-US" dirty="0">
              <a:cs typeface="+mn-cs"/>
            </a:endParaRPr>
          </a:p>
        </p:txBody>
      </p:sp>
      <p:sp>
        <p:nvSpPr>
          <p:cNvPr id="25758" name="Line 158"/>
          <p:cNvSpPr>
            <a:spLocks noChangeShapeType="1"/>
          </p:cNvSpPr>
          <p:nvPr/>
        </p:nvSpPr>
        <p:spPr bwMode="auto">
          <a:xfrm flipV="1">
            <a:off x="3986213" y="3581400"/>
            <a:ext cx="890587" cy="598488"/>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760" name="Line 160"/>
          <p:cNvSpPr>
            <a:spLocks noChangeShapeType="1"/>
          </p:cNvSpPr>
          <p:nvPr/>
        </p:nvSpPr>
        <p:spPr bwMode="auto">
          <a:xfrm flipV="1">
            <a:off x="3962400" y="4191000"/>
            <a:ext cx="947738" cy="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761" name="Line 161"/>
          <p:cNvSpPr>
            <a:spLocks noChangeShapeType="1"/>
          </p:cNvSpPr>
          <p:nvPr/>
        </p:nvSpPr>
        <p:spPr bwMode="auto">
          <a:xfrm>
            <a:off x="3962400" y="4191000"/>
            <a:ext cx="914400" cy="38100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762" name="Line 162"/>
          <p:cNvSpPr>
            <a:spLocks noChangeShapeType="1"/>
          </p:cNvSpPr>
          <p:nvPr/>
        </p:nvSpPr>
        <p:spPr bwMode="auto">
          <a:xfrm>
            <a:off x="3962400" y="4191000"/>
            <a:ext cx="914400" cy="68580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09595" name="Group 1"/>
          <p:cNvGrpSpPr>
            <a:grpSpLocks/>
          </p:cNvGrpSpPr>
          <p:nvPr/>
        </p:nvGrpSpPr>
        <p:grpSpPr bwMode="auto">
          <a:xfrm>
            <a:off x="6705600" y="3657600"/>
            <a:ext cx="1600200" cy="1828800"/>
            <a:chOff x="6858000" y="3276600"/>
            <a:chExt cx="1600200" cy="1828800"/>
          </a:xfrm>
        </p:grpSpPr>
        <p:sp>
          <p:nvSpPr>
            <p:cNvPr id="25750" name="Oval 150"/>
            <p:cNvSpPr>
              <a:spLocks noChangeArrowheads="1"/>
            </p:cNvSpPr>
            <p:nvPr/>
          </p:nvSpPr>
          <p:spPr bwMode="auto">
            <a:xfrm>
              <a:off x="6858000" y="4038600"/>
              <a:ext cx="304800" cy="304800"/>
            </a:xfrm>
            <a:prstGeom prst="ellipse">
              <a:avLst/>
            </a:prstGeom>
            <a:solidFill>
              <a:schemeClr val="hlink"/>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751" name="Oval 151"/>
            <p:cNvSpPr>
              <a:spLocks noChangeArrowheads="1"/>
            </p:cNvSpPr>
            <p:nvPr/>
          </p:nvSpPr>
          <p:spPr bwMode="auto">
            <a:xfrm>
              <a:off x="8153400" y="3276600"/>
              <a:ext cx="304800" cy="304800"/>
            </a:xfrm>
            <a:prstGeom prst="ellipse">
              <a:avLst/>
            </a:prstGeom>
            <a:solidFill>
              <a:schemeClr val="hlink"/>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752" name="Oval 152"/>
            <p:cNvSpPr>
              <a:spLocks noChangeArrowheads="1"/>
            </p:cNvSpPr>
            <p:nvPr/>
          </p:nvSpPr>
          <p:spPr bwMode="auto">
            <a:xfrm>
              <a:off x="8153400" y="3657600"/>
              <a:ext cx="304800" cy="30480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753" name="Oval 153"/>
            <p:cNvSpPr>
              <a:spLocks noChangeArrowheads="1"/>
            </p:cNvSpPr>
            <p:nvPr/>
          </p:nvSpPr>
          <p:spPr bwMode="auto">
            <a:xfrm>
              <a:off x="8153400" y="4038600"/>
              <a:ext cx="304800" cy="304800"/>
            </a:xfrm>
            <a:prstGeom prst="ellipse">
              <a:avLst/>
            </a:prstGeom>
            <a:solidFill>
              <a:schemeClr val="hlink"/>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754" name="Oval 154"/>
            <p:cNvSpPr>
              <a:spLocks noChangeArrowheads="1"/>
            </p:cNvSpPr>
            <p:nvPr/>
          </p:nvSpPr>
          <p:spPr bwMode="auto">
            <a:xfrm>
              <a:off x="8153400" y="4419600"/>
              <a:ext cx="304800" cy="30480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755" name="Oval 155"/>
            <p:cNvSpPr>
              <a:spLocks noChangeArrowheads="1"/>
            </p:cNvSpPr>
            <p:nvPr/>
          </p:nvSpPr>
          <p:spPr bwMode="auto">
            <a:xfrm>
              <a:off x="8153400" y="4800600"/>
              <a:ext cx="304800" cy="304800"/>
            </a:xfrm>
            <a:prstGeom prst="ellipse">
              <a:avLst/>
            </a:prstGeom>
            <a:solidFill>
              <a:schemeClr val="accent1"/>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756" name="Line 156"/>
            <p:cNvSpPr>
              <a:spLocks noChangeShapeType="1"/>
            </p:cNvSpPr>
            <p:nvPr/>
          </p:nvSpPr>
          <p:spPr bwMode="auto">
            <a:xfrm flipV="1">
              <a:off x="7162800" y="3886200"/>
              <a:ext cx="914400" cy="30480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763" name="Line 163"/>
            <p:cNvSpPr>
              <a:spLocks noChangeShapeType="1"/>
            </p:cNvSpPr>
            <p:nvPr/>
          </p:nvSpPr>
          <p:spPr bwMode="auto">
            <a:xfrm>
              <a:off x="7162800" y="4191000"/>
              <a:ext cx="914400" cy="38100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764" name="Line 164"/>
            <p:cNvSpPr>
              <a:spLocks noChangeShapeType="1"/>
            </p:cNvSpPr>
            <p:nvPr/>
          </p:nvSpPr>
          <p:spPr bwMode="auto">
            <a:xfrm>
              <a:off x="7162800" y="4191000"/>
              <a:ext cx="914400" cy="68580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25765" name="Text Box 165"/>
          <p:cNvSpPr txBox="1">
            <a:spLocks noChangeArrowheads="1"/>
          </p:cNvSpPr>
          <p:nvPr/>
        </p:nvSpPr>
        <p:spPr bwMode="auto">
          <a:xfrm>
            <a:off x="2895600" y="4648200"/>
            <a:ext cx="1524000" cy="396875"/>
          </a:xfrm>
          <a:prstGeom prst="rect">
            <a:avLst/>
          </a:prstGeom>
          <a:solidFill>
            <a:srgbClr val="FFFFFF"/>
          </a:solidFill>
          <a:ln>
            <a:noFill/>
          </a:ln>
          <a:effectLst/>
          <a:extLst/>
        </p:spPr>
        <p:txBody>
          <a:bodyPr>
            <a:spAutoFit/>
          </a:bodyPr>
          <a:lstStyle/>
          <a:p>
            <a:pPr>
              <a:spcBef>
                <a:spcPct val="50000"/>
              </a:spcBef>
              <a:defRPr/>
            </a:pPr>
            <a:r>
              <a:rPr lang="en-US" sz="2000" b="1">
                <a:solidFill>
                  <a:srgbClr val="0000FF"/>
                </a:solidFill>
                <a:latin typeface="Arial" charset="0"/>
                <a:cs typeface="+mn-cs"/>
              </a:rPr>
              <a:t>broadcast</a:t>
            </a:r>
            <a:endParaRPr lang="en-US">
              <a:cs typeface="+mn-cs"/>
            </a:endParaRPr>
          </a:p>
        </p:txBody>
      </p:sp>
      <p:sp>
        <p:nvSpPr>
          <p:cNvPr id="25766" name="Text Box 166"/>
          <p:cNvSpPr txBox="1">
            <a:spLocks noChangeArrowheads="1"/>
          </p:cNvSpPr>
          <p:nvPr/>
        </p:nvSpPr>
        <p:spPr bwMode="auto">
          <a:xfrm>
            <a:off x="6202363" y="3886200"/>
            <a:ext cx="1524000" cy="396875"/>
          </a:xfrm>
          <a:prstGeom prst="rect">
            <a:avLst/>
          </a:prstGeom>
          <a:solidFill>
            <a:srgbClr val="FFFFFF"/>
          </a:solidFill>
          <a:ln>
            <a:noFill/>
          </a:ln>
          <a:effectLst/>
          <a:extLst/>
        </p:spPr>
        <p:txBody>
          <a:bodyPr>
            <a:spAutoFit/>
          </a:bodyPr>
          <a:lstStyle/>
          <a:p>
            <a:pPr>
              <a:spcBef>
                <a:spcPct val="50000"/>
              </a:spcBef>
              <a:defRPr/>
            </a:pPr>
            <a:r>
              <a:rPr lang="en-US" sz="2000" b="1" dirty="0">
                <a:solidFill>
                  <a:srgbClr val="0000FF"/>
                </a:solidFill>
                <a:latin typeface="Arial" charset="0"/>
                <a:cs typeface="+mn-cs"/>
              </a:rPr>
              <a:t>multicast</a:t>
            </a:r>
            <a:endParaRPr lang="en-US" dirty="0">
              <a:cs typeface="+mn-cs"/>
            </a:endParaRPr>
          </a:p>
        </p:txBody>
      </p:sp>
      <p:sp>
        <p:nvSpPr>
          <p:cNvPr id="38" name="Oval 150"/>
          <p:cNvSpPr>
            <a:spLocks noChangeArrowheads="1"/>
          </p:cNvSpPr>
          <p:nvPr/>
        </p:nvSpPr>
        <p:spPr bwMode="auto">
          <a:xfrm>
            <a:off x="6248400" y="2438400"/>
            <a:ext cx="304800" cy="3048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9" name="Oval 151"/>
          <p:cNvSpPr>
            <a:spLocks noChangeArrowheads="1"/>
          </p:cNvSpPr>
          <p:nvPr/>
        </p:nvSpPr>
        <p:spPr bwMode="auto">
          <a:xfrm>
            <a:off x="7772400" y="1219200"/>
            <a:ext cx="304800" cy="3048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0" name="Oval 152"/>
          <p:cNvSpPr>
            <a:spLocks noChangeArrowheads="1"/>
          </p:cNvSpPr>
          <p:nvPr/>
        </p:nvSpPr>
        <p:spPr bwMode="auto">
          <a:xfrm>
            <a:off x="7543800" y="2057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1" name="Oval 153"/>
          <p:cNvSpPr>
            <a:spLocks noChangeArrowheads="1"/>
          </p:cNvSpPr>
          <p:nvPr/>
        </p:nvSpPr>
        <p:spPr bwMode="auto">
          <a:xfrm>
            <a:off x="8001000" y="2438400"/>
            <a:ext cx="304800" cy="3048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2" name="Oval 154"/>
          <p:cNvSpPr>
            <a:spLocks noChangeArrowheads="1"/>
          </p:cNvSpPr>
          <p:nvPr/>
        </p:nvSpPr>
        <p:spPr bwMode="auto">
          <a:xfrm>
            <a:off x="7924800" y="2819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3" name="Oval 155"/>
          <p:cNvSpPr>
            <a:spLocks noChangeArrowheads="1"/>
          </p:cNvSpPr>
          <p:nvPr/>
        </p:nvSpPr>
        <p:spPr bwMode="auto">
          <a:xfrm>
            <a:off x="8229600" y="16002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4" name="Line 156"/>
          <p:cNvSpPr>
            <a:spLocks noChangeShapeType="1"/>
          </p:cNvSpPr>
          <p:nvPr/>
        </p:nvSpPr>
        <p:spPr bwMode="auto">
          <a:xfrm flipV="1">
            <a:off x="6553200" y="2286000"/>
            <a:ext cx="990600" cy="30480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5" name="Line 163"/>
          <p:cNvSpPr>
            <a:spLocks noChangeShapeType="1"/>
          </p:cNvSpPr>
          <p:nvPr/>
        </p:nvSpPr>
        <p:spPr bwMode="auto">
          <a:xfrm>
            <a:off x="6553200" y="2590800"/>
            <a:ext cx="1295400" cy="30480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6" name="Line 164"/>
          <p:cNvSpPr>
            <a:spLocks noChangeShapeType="1"/>
          </p:cNvSpPr>
          <p:nvPr/>
        </p:nvSpPr>
        <p:spPr bwMode="auto">
          <a:xfrm flipV="1">
            <a:off x="6629400" y="1752600"/>
            <a:ext cx="1676400" cy="76200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7" name="Line 156"/>
          <p:cNvSpPr>
            <a:spLocks noChangeShapeType="1"/>
          </p:cNvSpPr>
          <p:nvPr/>
        </p:nvSpPr>
        <p:spPr bwMode="auto">
          <a:xfrm flipV="1">
            <a:off x="6629400" y="1524000"/>
            <a:ext cx="1143000" cy="99060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dirty="0" err="1">
                <a:cs typeface="+mn-cs"/>
              </a:rPr>
              <a:t> </a:t>
            </a:r>
            <a:endParaRPr lang="en-US" dirty="0">
              <a:cs typeface="+mn-cs"/>
            </a:endParaRPr>
          </a:p>
        </p:txBody>
      </p:sp>
      <p:sp>
        <p:nvSpPr>
          <p:cNvPr id="48" name="Line 156"/>
          <p:cNvSpPr>
            <a:spLocks noChangeShapeType="1"/>
          </p:cNvSpPr>
          <p:nvPr/>
        </p:nvSpPr>
        <p:spPr bwMode="auto">
          <a:xfrm flipV="1">
            <a:off x="6553200" y="2590800"/>
            <a:ext cx="1447800" cy="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9609" name="TextBox 3"/>
          <p:cNvSpPr txBox="1">
            <a:spLocks noChangeArrowheads="1"/>
          </p:cNvSpPr>
          <p:nvPr/>
        </p:nvSpPr>
        <p:spPr bwMode="auto">
          <a:xfrm>
            <a:off x="6019800" y="2895600"/>
            <a:ext cx="1139825" cy="400050"/>
          </a:xfrm>
          <a:prstGeom prst="rect">
            <a:avLst/>
          </a:prstGeom>
          <a:solidFill>
            <a:srgbClr val="FFFFFF"/>
          </a:solidFill>
          <a:ln>
            <a:noFill/>
          </a:ln>
          <a:extLst/>
        </p:spPr>
        <p:txBody>
          <a:bodyPr wrap="none">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sz="2000" b="1" dirty="0" err="1">
                <a:solidFill>
                  <a:srgbClr val="0000FF"/>
                </a:solidFill>
                <a:latin typeface="Arial" charset="0"/>
                <a:cs typeface="Arial" charset="0"/>
              </a:rPr>
              <a:t>anycast</a:t>
            </a:r>
            <a:endParaRPr lang="en-US" sz="2000" b="1" dirty="0">
              <a:solidFill>
                <a:srgbClr val="0000FF"/>
              </a:solidFill>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14438" y="1863725"/>
          <a:ext cx="7069137" cy="4054473"/>
        </p:xfrm>
        <a:graphic>
          <a:graphicData uri="http://schemas.openxmlformats.org/drawingml/2006/table">
            <a:tbl>
              <a:tblPr/>
              <a:tblGrid>
                <a:gridCol w="1000125"/>
                <a:gridCol w="639762"/>
                <a:gridCol w="120650"/>
                <a:gridCol w="603250"/>
                <a:gridCol w="158750"/>
                <a:gridCol w="1665288"/>
                <a:gridCol w="635000"/>
                <a:gridCol w="2246312"/>
              </a:tblGrid>
              <a:tr h="6401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Tw Cen MT" charset="0"/>
                          <a:ea typeface="ＭＳ Ｐゴシック" charset="0"/>
                          <a:cs typeface="ＭＳ Ｐゴシック" charset="0"/>
                        </a:rPr>
                        <a:t>Bits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Tw Cen MT" charset="0"/>
                          <a:ea typeface="ＭＳ Ｐゴシック" charset="0"/>
                          <a:cs typeface="ＭＳ Ｐゴシック" charset="0"/>
                        </a:rPr>
                        <a:t>0                                               15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Tw Cen MT" charset="0"/>
                          <a:ea typeface="ＭＳ Ｐゴシック" charset="0"/>
                          <a:cs typeface="ＭＳ Ｐゴシック" charset="0"/>
                        </a:rPr>
                        <a:t>16                                          31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5182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0-31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Tw Cen MT" charset="0"/>
                          <a:ea typeface="ＭＳ Ｐゴシック" charset="0"/>
                          <a:cs typeface="ＭＳ Ｐゴシック" charset="0"/>
                        </a:rPr>
                        <a:t>Version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Tw Cen MT" charset="0"/>
                          <a:ea typeface="ＭＳ Ｐゴシック" charset="0"/>
                          <a:cs typeface="ＭＳ Ｐゴシック" charset="0"/>
                        </a:rPr>
                        <a:t>Header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Tw Cen MT" charset="0"/>
                          <a:ea typeface="ＭＳ Ｐゴシック" charset="0"/>
                          <a:cs typeface="ＭＳ Ｐゴシック" charset="0"/>
                        </a:rPr>
                        <a:t>Length</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Tw Cen MT" charset="0"/>
                          <a:ea typeface="ＭＳ Ｐゴシック" charset="0"/>
                          <a:cs typeface="ＭＳ Ｐゴシック" charset="0"/>
                        </a:rPr>
                        <a:t>Type of Service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Total Length</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hMerge="1">
                  <a:txBody>
                    <a:bodyPr/>
                    <a:lstStyle/>
                    <a:p>
                      <a:endParaRPr lang="en-US"/>
                    </a:p>
                  </a:txBody>
                  <a:tcPr/>
                </a:tc>
              </a:tr>
              <a:tr h="3658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32-63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Identification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Tw Cen MT" charset="0"/>
                          <a:ea typeface="ＭＳ Ｐゴシック" charset="0"/>
                          <a:cs typeface="ＭＳ Ｐゴシック" charset="0"/>
                        </a:rPr>
                        <a:t>Flags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Fragment Offset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r>
              <a:tr h="3658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64-95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Time to Live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Protocol</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Header Checksum</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hMerge="1">
                  <a:txBody>
                    <a:bodyPr/>
                    <a:lstStyle/>
                    <a:p>
                      <a:endParaRPr lang="en-US"/>
                    </a:p>
                  </a:txBody>
                  <a:tcPr/>
                </a:tc>
              </a:tr>
              <a:tr h="5182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96-127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Tw Cen MT" charset="0"/>
                          <a:ea typeface="ＭＳ Ｐゴシック" charset="0"/>
                          <a:cs typeface="ＭＳ Ｐゴシック" charset="0"/>
                        </a:rPr>
                        <a:t>Data Offset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Tw Cen MT" charset="0"/>
                          <a:ea typeface="ＭＳ Ｐゴシック" charset="0"/>
                          <a:cs typeface="ＭＳ Ｐゴシック" charset="0"/>
                        </a:rPr>
                        <a:t>Not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Tw Cen MT" charset="0"/>
                          <a:ea typeface="ＭＳ Ｐゴシック" charset="0"/>
                          <a:cs typeface="ＭＳ Ｐゴシック" charset="0"/>
                        </a:rPr>
                        <a:t>Used</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Flags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Receive Window</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hMerge="1">
                  <a:txBody>
                    <a:bodyPr/>
                    <a:lstStyle/>
                    <a:p>
                      <a:endParaRPr lang="en-US"/>
                    </a:p>
                  </a:txBody>
                  <a:tcPr/>
                </a:tc>
              </a:tr>
              <a:tr h="6401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128-159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Source Address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58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Tw Cen MT"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Destination Address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401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160-191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Options (Optional)</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5" name="Table 4"/>
          <p:cNvGraphicFramePr>
            <a:graphicFrameLocks noGrp="1"/>
          </p:cNvGraphicFramePr>
          <p:nvPr/>
        </p:nvGraphicFramePr>
        <p:xfrm>
          <a:off x="1214438" y="1752600"/>
          <a:ext cx="7069137" cy="4724400"/>
        </p:xfrm>
        <a:graphic>
          <a:graphicData uri="http://schemas.openxmlformats.org/drawingml/2006/table">
            <a:tbl>
              <a:tblPr/>
              <a:tblGrid>
                <a:gridCol w="1000125"/>
                <a:gridCol w="760412"/>
                <a:gridCol w="762000"/>
                <a:gridCol w="1665288"/>
                <a:gridCol w="635000"/>
                <a:gridCol w="2246312"/>
              </a:tblGrid>
              <a:tr h="6400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Tw Cen MT" charset="0"/>
                          <a:ea typeface="ＭＳ Ｐゴシック" charset="0"/>
                          <a:cs typeface="ＭＳ Ｐゴシック" charset="0"/>
                        </a:rPr>
                        <a:t>Bits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Tw Cen MT" charset="0"/>
                          <a:ea typeface="ＭＳ Ｐゴシック" charset="0"/>
                          <a:cs typeface="ＭＳ Ｐゴシック" charset="0"/>
                        </a:rPr>
                        <a:t>0                                               15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FFFFFF"/>
                          </a:solidFill>
                          <a:effectLst/>
                          <a:latin typeface="Tw Cen MT" charset="0"/>
                          <a:ea typeface="ＭＳ Ｐゴシック" charset="0"/>
                          <a:cs typeface="ＭＳ Ｐゴシック" charset="0"/>
                        </a:rPr>
                        <a:t>16                                          31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5181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0-31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Tw Cen MT" charset="0"/>
                          <a:ea typeface="ＭＳ Ｐゴシック" charset="0"/>
                          <a:cs typeface="ＭＳ Ｐゴシック" charset="0"/>
                        </a:rPr>
                        <a:t>Version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Tw Cen MT" charset="0"/>
                          <a:ea typeface="ＭＳ Ｐゴシック" charset="0"/>
                          <a:cs typeface="ＭＳ Ｐゴシック" charset="0"/>
                        </a:rPr>
                        <a:t>Header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Tw Cen MT" charset="0"/>
                          <a:ea typeface="ＭＳ Ｐゴシック" charset="0"/>
                          <a:cs typeface="ＭＳ Ｐゴシック" charset="0"/>
                        </a:rPr>
                        <a:t>Length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Tw Cen MT" charset="0"/>
                          <a:ea typeface="ＭＳ Ｐゴシック" charset="0"/>
                          <a:cs typeface="ＭＳ Ｐゴシック" charset="0"/>
                        </a:rPr>
                        <a:t>Type of Service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Total Length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hMerge="1">
                  <a:txBody>
                    <a:bodyPr/>
                    <a:lstStyle/>
                    <a:p>
                      <a:endParaRPr lang="en-US"/>
                    </a:p>
                  </a:txBody>
                  <a:tcPr/>
                </a:tc>
              </a:tr>
              <a:tr h="365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32-63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Identification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Tw Cen MT" charset="0"/>
                          <a:ea typeface="ＭＳ Ｐゴシック" charset="0"/>
                          <a:cs typeface="ＭＳ Ｐゴシック" charset="0"/>
                        </a:rPr>
                        <a:t>Flags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Fragment Offset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r>
              <a:tr h="365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64-95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Time to Live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Protocol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Header Checksum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hMerge="1">
                  <a:txBody>
                    <a:bodyPr/>
                    <a:lstStyle/>
                    <a:p>
                      <a:endParaRPr lang="en-US"/>
                    </a:p>
                  </a:txBody>
                  <a:tcPr/>
                </a:tc>
              </a:tr>
              <a:tr h="365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96-127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Source Address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400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128-159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Destination Address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400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160-191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Options (Optional)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887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160+ 192+, 224+, etc.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Tw Cen MT" charset="0"/>
                          <a:ea typeface="ＭＳ Ｐゴシック" charset="0"/>
                          <a:cs typeface="ＭＳ Ｐゴシック" charset="0"/>
                        </a:rPr>
                        <a:t>Data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Tw Cen MT"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10682" name="Title 1"/>
          <p:cNvSpPr>
            <a:spLocks noGrp="1"/>
          </p:cNvSpPr>
          <p:nvPr>
            <p:ph type="title"/>
          </p:nvPr>
        </p:nvSpPr>
        <p:spPr/>
        <p:txBody>
          <a:bodyPr/>
          <a:lstStyle/>
          <a:p>
            <a:r>
              <a:rPr lang="en-US">
                <a:latin typeface="Trebuchet MS" charset="0"/>
              </a:rPr>
              <a:t>IP Packet Format</a:t>
            </a: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a:latin typeface="Trebuchet MS" charset="0"/>
              </a:rPr>
              <a:t>Protocol Types</a:t>
            </a:r>
          </a:p>
        </p:txBody>
      </p:sp>
      <p:sp>
        <p:nvSpPr>
          <p:cNvPr id="112642" name="Content Placeholder 2"/>
          <p:cNvSpPr>
            <a:spLocks noGrp="1"/>
          </p:cNvSpPr>
          <p:nvPr>
            <p:ph idx="1"/>
          </p:nvPr>
        </p:nvSpPr>
        <p:spPr>
          <a:xfrm>
            <a:off x="779463" y="1828801"/>
            <a:ext cx="7583487" cy="4199466"/>
          </a:xfrm>
          <a:solidFill>
            <a:srgbClr val="EEECE1"/>
          </a:solidFill>
        </p:spPr>
        <p:txBody>
          <a:bodyPr>
            <a:normAutofit/>
          </a:bodyPr>
          <a:lstStyle/>
          <a:p>
            <a:r>
              <a:rPr lang="en-US" sz="2800" dirty="0"/>
              <a:t>This is necessary to tell the receiver what the IP packet contains. E.G.</a:t>
            </a:r>
            <a:r>
              <a:rPr lang="en-US" sz="2800" dirty="0" smtClean="0"/>
              <a:t>:</a:t>
            </a:r>
            <a:endParaRPr lang="en-US" sz="2800" dirty="0"/>
          </a:p>
          <a:p>
            <a:pPr lvl="1"/>
            <a:r>
              <a:rPr lang="en-US" dirty="0"/>
              <a:t>1: Internet Control Message Protocol (ICMP)</a:t>
            </a:r>
            <a:endParaRPr lang="en-GB" dirty="0"/>
          </a:p>
          <a:p>
            <a:pPr lvl="1"/>
            <a:r>
              <a:rPr lang="en-US" dirty="0"/>
              <a:t>2: Internet Group Management Protocol (IGMP)</a:t>
            </a:r>
            <a:endParaRPr lang="en-GB" dirty="0"/>
          </a:p>
          <a:p>
            <a:pPr lvl="1"/>
            <a:r>
              <a:rPr lang="en-US" dirty="0"/>
              <a:t>6: Transmission Control Protocol (TCP)</a:t>
            </a:r>
            <a:endParaRPr lang="en-GB" dirty="0"/>
          </a:p>
          <a:p>
            <a:pPr lvl="1"/>
            <a:r>
              <a:rPr lang="en-US" dirty="0"/>
              <a:t>17: User Datagram Protocol (UDP)</a:t>
            </a:r>
            <a:endParaRPr lang="en-GB" dirty="0"/>
          </a:p>
          <a:p>
            <a:pPr lvl="1"/>
            <a:r>
              <a:rPr lang="en-US" dirty="0"/>
              <a:t>89: Open Shortest Path First (OSPF</a:t>
            </a:r>
            <a:r>
              <a:rPr lang="en-US" dirty="0" smtClean="0"/>
              <a:t>)</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p:txBody>
          <a:bodyPr/>
          <a:lstStyle/>
          <a:p>
            <a:pPr eaLnBrk="1" hangingPunct="1"/>
            <a:r>
              <a:rPr lang="en-US">
                <a:latin typeface="Arial" charset="0"/>
              </a:rPr>
              <a:t>IP Addresses</a:t>
            </a:r>
          </a:p>
        </p:txBody>
      </p:sp>
      <p:sp>
        <p:nvSpPr>
          <p:cNvPr id="113666" name="Rectangle 3"/>
          <p:cNvSpPr>
            <a:spLocks noGrp="1" noChangeArrowheads="1"/>
          </p:cNvSpPr>
          <p:nvPr>
            <p:ph idx="1"/>
          </p:nvPr>
        </p:nvSpPr>
        <p:spPr>
          <a:xfrm>
            <a:off x="779463" y="2370667"/>
            <a:ext cx="7583487" cy="1879600"/>
          </a:xfrm>
          <a:solidFill>
            <a:srgbClr val="EEECE1"/>
          </a:solidFill>
        </p:spPr>
        <p:txBody>
          <a:bodyPr>
            <a:normAutofit/>
          </a:bodyPr>
          <a:lstStyle/>
          <a:p>
            <a:r>
              <a:rPr lang="en-US" sz="2800" dirty="0" smtClean="0"/>
              <a:t>Structure </a:t>
            </a:r>
            <a:r>
              <a:rPr lang="en-US" sz="2800" dirty="0"/>
              <a:t>of an IP address</a:t>
            </a:r>
          </a:p>
          <a:p>
            <a:pPr eaLnBrk="1" hangingPunct="1"/>
            <a:r>
              <a:rPr lang="en-US" sz="2800" dirty="0" err="1"/>
              <a:t>Subnetting</a:t>
            </a:r>
            <a:endParaRPr lang="en-US" sz="2800" dirty="0"/>
          </a:p>
          <a:p>
            <a:pPr eaLnBrk="1" hangingPunct="1"/>
            <a:r>
              <a:rPr lang="en-US" sz="2800" dirty="0"/>
              <a:t>Classless Inter Domain Routing (CIDR)</a:t>
            </a: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pPr eaLnBrk="1" hangingPunct="1"/>
            <a:r>
              <a:rPr lang="en-US">
                <a:latin typeface="Arial" charset="0"/>
              </a:rPr>
              <a:t>IP Addresses </a:t>
            </a:r>
          </a:p>
        </p:txBody>
      </p:sp>
      <p:graphicFrame>
        <p:nvGraphicFramePr>
          <p:cNvPr id="114690" name="Object 2"/>
          <p:cNvGraphicFramePr>
            <a:graphicFrameLocks noChangeAspect="1"/>
          </p:cNvGraphicFramePr>
          <p:nvPr>
            <p:extLst>
              <p:ext uri="{D42A27DB-BD31-4B8C-83A1-F6EECF244321}">
                <p14:modId xmlns:p14="http://schemas.microsoft.com/office/powerpoint/2010/main" val="4101393124"/>
              </p:ext>
            </p:extLst>
          </p:nvPr>
        </p:nvGraphicFramePr>
        <p:xfrm>
          <a:off x="457200" y="5310188"/>
          <a:ext cx="8467725" cy="1122362"/>
        </p:xfrm>
        <a:graphic>
          <a:graphicData uri="http://schemas.openxmlformats.org/presentationml/2006/ole">
            <mc:AlternateContent xmlns:mc="http://schemas.openxmlformats.org/markup-compatibility/2006">
              <mc:Choice xmlns:v="urn:schemas-microsoft-com:vml" Requires="v">
                <p:oleObj spid="_x0000_s114835" name="VISIO" r:id="rId3" imgW="7327900" imgH="850900" progId="Visio.Drawing.4">
                  <p:embed/>
                </p:oleObj>
              </mc:Choice>
              <mc:Fallback>
                <p:oleObj name="VISIO" r:id="rId3" imgW="7327900" imgH="850900" progId="Visio.Drawing.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310188"/>
                        <a:ext cx="8467725" cy="1122362"/>
                      </a:xfrm>
                      <a:prstGeom prst="rect">
                        <a:avLst/>
                      </a:prstGeom>
                      <a:solidFill>
                        <a:schemeClr val="bg2"/>
                      </a:solidFill>
                      <a:ln>
                        <a:noFill/>
                      </a:ln>
                      <a:effectLst/>
                      <a:extLst/>
                    </p:spPr>
                  </p:pic>
                </p:oleObj>
              </mc:Fallback>
            </mc:AlternateContent>
          </a:graphicData>
        </a:graphic>
      </p:graphicFrame>
      <p:graphicFrame>
        <p:nvGraphicFramePr>
          <p:cNvPr id="114693" name="Object 3"/>
          <p:cNvGraphicFramePr>
            <a:graphicFrameLocks noChangeAspect="1"/>
          </p:cNvGraphicFramePr>
          <p:nvPr>
            <p:extLst>
              <p:ext uri="{D42A27DB-BD31-4B8C-83A1-F6EECF244321}">
                <p14:modId xmlns:p14="http://schemas.microsoft.com/office/powerpoint/2010/main" val="152469068"/>
              </p:ext>
            </p:extLst>
          </p:nvPr>
        </p:nvGraphicFramePr>
        <p:xfrm>
          <a:off x="381000" y="1704975"/>
          <a:ext cx="8467725" cy="2714625"/>
        </p:xfrm>
        <a:graphic>
          <a:graphicData uri="http://schemas.openxmlformats.org/presentationml/2006/ole">
            <mc:AlternateContent xmlns:mc="http://schemas.openxmlformats.org/markup-compatibility/2006">
              <mc:Choice xmlns:v="urn:schemas-microsoft-com:vml" Requires="v">
                <p:oleObj spid="_x0000_s114836" name="VISIO" r:id="rId5" imgW="7327900" imgH="2286000" progId="Visio.Drawing.4">
                  <p:embed/>
                </p:oleObj>
              </mc:Choice>
              <mc:Fallback>
                <p:oleObj name="VISIO" r:id="rId5" imgW="7327900" imgH="2286000" progId="Visio.Drawing.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704975"/>
                        <a:ext cx="8467725" cy="2714625"/>
                      </a:xfrm>
                      <a:prstGeom prst="rect">
                        <a:avLst/>
                      </a:prstGeom>
                      <a:solidFill>
                        <a:schemeClr val="bg2"/>
                      </a:solidFill>
                      <a:ln>
                        <a:noFill/>
                      </a:ln>
                      <a:effectLst/>
                      <a:extLst/>
                    </p:spPr>
                  </p:pic>
                </p:oleObj>
              </mc:Fallback>
            </mc:AlternateContent>
          </a:graphicData>
        </a:graphic>
      </p:graphicFrame>
      <p:sp>
        <p:nvSpPr>
          <p:cNvPr id="114691" name="Line 4"/>
          <p:cNvSpPr>
            <a:spLocks noChangeShapeType="1"/>
          </p:cNvSpPr>
          <p:nvPr/>
        </p:nvSpPr>
        <p:spPr bwMode="auto">
          <a:xfrm>
            <a:off x="1676400" y="4191000"/>
            <a:ext cx="304800" cy="11430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692" name="Line 5"/>
          <p:cNvSpPr>
            <a:spLocks noChangeShapeType="1"/>
          </p:cNvSpPr>
          <p:nvPr/>
        </p:nvSpPr>
        <p:spPr bwMode="auto">
          <a:xfrm flipH="1">
            <a:off x="3276600" y="4191000"/>
            <a:ext cx="4953000" cy="11430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pPr eaLnBrk="1" hangingPunct="1"/>
            <a:r>
              <a:rPr lang="en-US">
                <a:latin typeface="Arial" charset="0"/>
              </a:rPr>
              <a:t>What is an IP Address? </a:t>
            </a:r>
          </a:p>
        </p:txBody>
      </p:sp>
      <p:sp>
        <p:nvSpPr>
          <p:cNvPr id="116738" name="Rectangle 3"/>
          <p:cNvSpPr>
            <a:spLocks noGrp="1" noChangeArrowheads="1"/>
          </p:cNvSpPr>
          <p:nvPr>
            <p:ph idx="1"/>
          </p:nvPr>
        </p:nvSpPr>
        <p:spPr>
          <a:xfrm>
            <a:off x="779463" y="1828800"/>
            <a:ext cx="7583487" cy="4470400"/>
          </a:xfrm>
          <a:solidFill>
            <a:srgbClr val="EEECE1"/>
          </a:solidFill>
        </p:spPr>
        <p:txBody>
          <a:bodyPr>
            <a:normAutofit lnSpcReduction="10000"/>
          </a:bodyPr>
          <a:lstStyle/>
          <a:p>
            <a:pPr eaLnBrk="1" hangingPunct="1">
              <a:tabLst>
                <a:tab pos="1828800" algn="l"/>
                <a:tab pos="3543300" algn="l"/>
                <a:tab pos="5661025" algn="l"/>
              </a:tabLst>
            </a:pPr>
            <a:r>
              <a:rPr lang="en-US" sz="2800" dirty="0"/>
              <a:t>An IP address is a unique global address for a network interface. </a:t>
            </a:r>
          </a:p>
          <a:p>
            <a:pPr lvl="1" eaLnBrk="1" hangingPunct="1">
              <a:tabLst>
                <a:tab pos="1828800" algn="l"/>
                <a:tab pos="3543300" algn="l"/>
                <a:tab pos="5661025" algn="l"/>
              </a:tabLst>
            </a:pPr>
            <a:r>
              <a:rPr lang="en-US" dirty="0"/>
              <a:t>Each </a:t>
            </a:r>
            <a:r>
              <a:rPr lang="en-US" dirty="0">
                <a:solidFill>
                  <a:srgbClr val="FF0000"/>
                </a:solidFill>
              </a:rPr>
              <a:t>device</a:t>
            </a:r>
            <a:r>
              <a:rPr lang="en-US" dirty="0"/>
              <a:t> on the Internet has a </a:t>
            </a:r>
            <a:r>
              <a:rPr lang="en-US" dirty="0">
                <a:solidFill>
                  <a:srgbClr val="FF0000"/>
                </a:solidFill>
              </a:rPr>
              <a:t>network interface</a:t>
            </a:r>
            <a:r>
              <a:rPr lang="en-US" dirty="0"/>
              <a:t>. Some devices may have more than one! Example: ???</a:t>
            </a:r>
          </a:p>
          <a:p>
            <a:pPr lvl="1" eaLnBrk="1" hangingPunct="1">
              <a:tabLst>
                <a:tab pos="1828800" algn="l"/>
                <a:tab pos="3543300" algn="l"/>
                <a:tab pos="5661025" algn="l"/>
              </a:tabLst>
            </a:pPr>
            <a:r>
              <a:rPr lang="en-US" dirty="0"/>
              <a:t>Each device belongs to a domain. A </a:t>
            </a:r>
          </a:p>
          <a:p>
            <a:pPr eaLnBrk="1" hangingPunct="1">
              <a:tabLst>
                <a:tab pos="1828800" algn="l"/>
                <a:tab pos="3543300" algn="l"/>
                <a:tab pos="5661025" algn="l"/>
              </a:tabLst>
            </a:pPr>
            <a:r>
              <a:rPr lang="en-US" sz="2800" dirty="0"/>
              <a:t>An IP address:</a:t>
            </a:r>
          </a:p>
          <a:p>
            <a:pPr lvl="1" eaLnBrk="1" hangingPunct="1">
              <a:tabLst>
                <a:tab pos="1828800" algn="l"/>
                <a:tab pos="3543300" algn="l"/>
                <a:tab pos="5661025" algn="l"/>
              </a:tabLst>
            </a:pPr>
            <a:r>
              <a:rPr lang="en-US" dirty="0"/>
              <a:t>is a </a:t>
            </a:r>
            <a:r>
              <a:rPr lang="en-US" b="1" dirty="0">
                <a:solidFill>
                  <a:srgbClr val="FF0000"/>
                </a:solidFill>
              </a:rPr>
              <a:t>32 bit long</a:t>
            </a:r>
            <a:r>
              <a:rPr lang="en-US" dirty="0"/>
              <a:t> identifier</a:t>
            </a:r>
          </a:p>
          <a:p>
            <a:pPr lvl="1" eaLnBrk="1" hangingPunct="1">
              <a:tabLst>
                <a:tab pos="1828800" algn="l"/>
                <a:tab pos="3543300" algn="l"/>
                <a:tab pos="5661025" algn="l"/>
              </a:tabLst>
            </a:pPr>
            <a:r>
              <a:rPr lang="en-US" dirty="0"/>
              <a:t>encodes a network number (</a:t>
            </a:r>
            <a:r>
              <a:rPr lang="en-US" b="1" dirty="0">
                <a:solidFill>
                  <a:srgbClr val="FF0000"/>
                </a:solidFill>
              </a:rPr>
              <a:t>network prefix</a:t>
            </a:r>
            <a:r>
              <a:rPr lang="en-US" dirty="0"/>
              <a:t>)  and a </a:t>
            </a:r>
            <a:r>
              <a:rPr lang="en-US" b="1" dirty="0">
                <a:solidFill>
                  <a:srgbClr val="FF0000"/>
                </a:solidFill>
              </a:rPr>
              <a:t>host number</a:t>
            </a:r>
            <a:r>
              <a:rPr lang="en-US" sz="2400" dirty="0">
                <a:latin typeface="Arial" charset="0"/>
              </a:rPr>
              <a:t>      </a:t>
            </a:r>
          </a:p>
        </p:txBody>
      </p:sp>
      <p:sp>
        <p:nvSpPr>
          <p:cNvPr id="116739" name="Rectangle 4"/>
          <p:cNvSpPr>
            <a:spLocks noChangeArrowheads="1"/>
          </p:cNvSpPr>
          <p:nvPr/>
        </p:nvSpPr>
        <p:spPr bwMode="auto">
          <a:xfrm>
            <a:off x="381000" y="4267200"/>
            <a:ext cx="838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457200" y="274638"/>
            <a:ext cx="8229600" cy="792162"/>
          </a:xfrm>
        </p:spPr>
        <p:txBody>
          <a:bodyPr/>
          <a:lstStyle/>
          <a:p>
            <a:pPr eaLnBrk="1" hangingPunct="1"/>
            <a:r>
              <a:rPr lang="en-US" dirty="0">
                <a:latin typeface="Arial" charset="0"/>
              </a:rPr>
              <a:t>Dotted Decimal Notation</a:t>
            </a:r>
          </a:p>
        </p:txBody>
      </p:sp>
      <p:sp>
        <p:nvSpPr>
          <p:cNvPr id="22530" name="Rectangle 3"/>
          <p:cNvSpPr>
            <a:spLocks noGrp="1" noChangeArrowheads="1"/>
          </p:cNvSpPr>
          <p:nvPr>
            <p:ph idx="1"/>
          </p:nvPr>
        </p:nvSpPr>
        <p:spPr>
          <a:xfrm>
            <a:off x="779463" y="1066801"/>
            <a:ext cx="7983537" cy="5410200"/>
          </a:xfrm>
          <a:solidFill>
            <a:srgbClr val="EEECE1"/>
          </a:solidFill>
        </p:spPr>
        <p:txBody>
          <a:bodyPr rtlCol="0">
            <a:normAutofit/>
          </a:bodyPr>
          <a:lstStyle/>
          <a:p>
            <a:pPr eaLnBrk="1" fontAlgn="auto" hangingPunct="1">
              <a:spcAft>
                <a:spcPts val="0"/>
              </a:spcAft>
              <a:buFont typeface="Wingdings 2" pitchFamily="18" charset="2"/>
              <a:buChar char=""/>
              <a:tabLst>
                <a:tab pos="1828800" algn="l"/>
                <a:tab pos="3543300" algn="l"/>
                <a:tab pos="5661025" algn="l"/>
              </a:tabLst>
              <a:defRPr/>
            </a:pPr>
            <a:r>
              <a:rPr lang="en-US" dirty="0">
                <a:ea typeface="+mn-ea"/>
                <a:cs typeface="+mn-cs"/>
              </a:rPr>
              <a:t>IP addresses are written in a so-called </a:t>
            </a:r>
            <a:r>
              <a:rPr lang="en-US" b="1" i="1" dirty="0">
                <a:solidFill>
                  <a:schemeClr val="accent2"/>
                </a:solidFill>
                <a:ea typeface="+mn-ea"/>
                <a:cs typeface="+mn-cs"/>
              </a:rPr>
              <a:t>dotted decimal </a:t>
            </a:r>
            <a:r>
              <a:rPr lang="en-US" b="1" dirty="0">
                <a:solidFill>
                  <a:schemeClr val="accent2"/>
                </a:solidFill>
                <a:ea typeface="+mn-ea"/>
                <a:cs typeface="+mn-cs"/>
              </a:rPr>
              <a:t>notation</a:t>
            </a:r>
          </a:p>
          <a:p>
            <a:pPr eaLnBrk="1" fontAlgn="auto" hangingPunct="1">
              <a:spcAft>
                <a:spcPts val="0"/>
              </a:spcAft>
              <a:buFont typeface="Wingdings 2" pitchFamily="18" charset="2"/>
              <a:buChar char=""/>
              <a:tabLst>
                <a:tab pos="1828800" algn="l"/>
                <a:tab pos="3543300" algn="l"/>
                <a:tab pos="5661025" algn="l"/>
              </a:tabLst>
              <a:defRPr/>
            </a:pPr>
            <a:r>
              <a:rPr lang="en-US" dirty="0">
                <a:ea typeface="+mn-ea"/>
                <a:cs typeface="+mn-cs"/>
              </a:rPr>
              <a:t>Each byte is identified by a decimal number in the range [0..255]:</a:t>
            </a:r>
          </a:p>
          <a:p>
            <a:pPr eaLnBrk="1" fontAlgn="auto" hangingPunct="1">
              <a:spcAft>
                <a:spcPts val="0"/>
              </a:spcAft>
              <a:buFont typeface="Wingdings 2" pitchFamily="18" charset="2"/>
              <a:buChar char=""/>
              <a:tabLst>
                <a:tab pos="1828800" algn="l"/>
                <a:tab pos="3543300" algn="l"/>
                <a:tab pos="5661025" algn="l"/>
              </a:tabLst>
              <a:defRPr/>
            </a:pPr>
            <a:endParaRPr lang="en-US" b="1" dirty="0">
              <a:solidFill>
                <a:srgbClr val="0000FF"/>
              </a:solidFill>
              <a:latin typeface="Courier New" charset="0"/>
              <a:ea typeface="+mn-ea"/>
              <a:cs typeface="+mn-cs"/>
            </a:endParaRPr>
          </a:p>
          <a:p>
            <a:pPr marL="0" indent="0" eaLnBrk="1" fontAlgn="auto" hangingPunct="1">
              <a:spcAft>
                <a:spcPts val="0"/>
              </a:spcAft>
              <a:buFont typeface="Wingdings 2" pitchFamily="18" charset="2"/>
              <a:buNone/>
              <a:tabLst>
                <a:tab pos="1828800" algn="l"/>
                <a:tab pos="3543300" algn="l"/>
                <a:tab pos="5661025" algn="l"/>
              </a:tabLst>
              <a:defRPr/>
            </a:pPr>
            <a:r>
              <a:rPr lang="en-US" dirty="0" smtClean="0">
                <a:latin typeface="Arial" charset="0"/>
                <a:ea typeface="+mn-ea"/>
                <a:cs typeface="+mn-cs"/>
              </a:rPr>
              <a:t> </a:t>
            </a:r>
            <a:r>
              <a:rPr lang="en-US" dirty="0">
                <a:latin typeface="Arial" charset="0"/>
                <a:ea typeface="+mn-ea"/>
                <a:cs typeface="+mn-cs"/>
              </a:rPr>
              <a:t>		      </a:t>
            </a:r>
          </a:p>
        </p:txBody>
      </p:sp>
      <p:sp>
        <p:nvSpPr>
          <p:cNvPr id="117763" name="Rectangle 4"/>
          <p:cNvSpPr>
            <a:spLocks noChangeArrowheads="1"/>
          </p:cNvSpPr>
          <p:nvPr/>
        </p:nvSpPr>
        <p:spPr bwMode="auto">
          <a:xfrm>
            <a:off x="381000" y="4267200"/>
            <a:ext cx="838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lstStyle/>
          <a:p>
            <a:endParaRPr lang="en-US"/>
          </a:p>
        </p:txBody>
      </p:sp>
      <p:grpSp>
        <p:nvGrpSpPr>
          <p:cNvPr id="117764" name="Group 1"/>
          <p:cNvGrpSpPr>
            <a:grpSpLocks/>
          </p:cNvGrpSpPr>
          <p:nvPr/>
        </p:nvGrpSpPr>
        <p:grpSpPr bwMode="auto">
          <a:xfrm>
            <a:off x="1219200" y="3417888"/>
            <a:ext cx="7315200" cy="381000"/>
            <a:chOff x="1219200" y="3962400"/>
            <a:chExt cx="7315200" cy="381000"/>
          </a:xfrm>
        </p:grpSpPr>
        <p:sp>
          <p:nvSpPr>
            <p:cNvPr id="117774" name="Rectangle 5"/>
            <p:cNvSpPr>
              <a:spLocks noChangeArrowheads="1"/>
            </p:cNvSpPr>
            <p:nvPr/>
          </p:nvSpPr>
          <p:spPr bwMode="auto">
            <a:xfrm>
              <a:off x="3048000" y="3962400"/>
              <a:ext cx="1828800" cy="381000"/>
            </a:xfrm>
            <a:prstGeom prst="rect">
              <a:avLst/>
            </a:prstGeom>
            <a:solidFill>
              <a:srgbClr val="FFCC66"/>
            </a:solidFill>
            <a:ln w="9525">
              <a:solidFill>
                <a:schemeClr val="tx1"/>
              </a:solidFill>
              <a:miter lim="800000"/>
              <a:headEnd/>
              <a:tailEnd/>
            </a:ln>
          </p:spPr>
          <p:txBody>
            <a:bodyPr wrap="none" anchor="ctr"/>
            <a:lstStyle/>
            <a:p>
              <a:pPr algn="ctr"/>
              <a:r>
                <a:rPr lang="en-US" b="1">
                  <a:solidFill>
                    <a:srgbClr val="0000FF"/>
                  </a:solidFill>
                  <a:latin typeface="Courier New" charset="0"/>
                </a:rPr>
                <a:t>10001111</a:t>
              </a:r>
            </a:p>
          </p:txBody>
        </p:sp>
        <p:sp>
          <p:nvSpPr>
            <p:cNvPr id="117775" name="Rectangle 6"/>
            <p:cNvSpPr>
              <a:spLocks noChangeArrowheads="1"/>
            </p:cNvSpPr>
            <p:nvPr/>
          </p:nvSpPr>
          <p:spPr bwMode="auto">
            <a:xfrm>
              <a:off x="1219200" y="3962400"/>
              <a:ext cx="1828800" cy="381000"/>
            </a:xfrm>
            <a:prstGeom prst="rect">
              <a:avLst/>
            </a:prstGeom>
            <a:solidFill>
              <a:srgbClr val="FFCC66"/>
            </a:solidFill>
            <a:ln w="9525">
              <a:solidFill>
                <a:schemeClr val="tx1"/>
              </a:solidFill>
              <a:miter lim="800000"/>
              <a:headEnd/>
              <a:tailEnd/>
            </a:ln>
          </p:spPr>
          <p:txBody>
            <a:bodyPr wrap="none" anchor="ctr"/>
            <a:lstStyle/>
            <a:p>
              <a:pPr algn="ctr"/>
              <a:r>
                <a:rPr lang="en-US" b="1">
                  <a:latin typeface="Courier New" charset="0"/>
                </a:rPr>
                <a:t>10000000</a:t>
              </a:r>
              <a:endParaRPr lang="en-US"/>
            </a:p>
          </p:txBody>
        </p:sp>
        <p:sp>
          <p:nvSpPr>
            <p:cNvPr id="117776" name="Rectangle 7"/>
            <p:cNvSpPr>
              <a:spLocks noChangeArrowheads="1"/>
            </p:cNvSpPr>
            <p:nvPr/>
          </p:nvSpPr>
          <p:spPr bwMode="auto">
            <a:xfrm>
              <a:off x="4876800" y="3962400"/>
              <a:ext cx="1828800" cy="381000"/>
            </a:xfrm>
            <a:prstGeom prst="rect">
              <a:avLst/>
            </a:prstGeom>
            <a:solidFill>
              <a:srgbClr val="FFCC66"/>
            </a:solidFill>
            <a:ln w="9525">
              <a:solidFill>
                <a:schemeClr val="tx1"/>
              </a:solidFill>
              <a:miter lim="800000"/>
              <a:headEnd/>
              <a:tailEnd/>
            </a:ln>
          </p:spPr>
          <p:txBody>
            <a:bodyPr wrap="none" anchor="ctr"/>
            <a:lstStyle/>
            <a:p>
              <a:pPr algn="ctr"/>
              <a:r>
                <a:rPr lang="en-US" b="1">
                  <a:latin typeface="Courier New" charset="0"/>
                </a:rPr>
                <a:t>10001001</a:t>
              </a:r>
              <a:endParaRPr lang="en-US" b="1">
                <a:solidFill>
                  <a:srgbClr val="0000FF"/>
                </a:solidFill>
                <a:latin typeface="Courier New" charset="0"/>
              </a:endParaRPr>
            </a:p>
          </p:txBody>
        </p:sp>
        <p:sp>
          <p:nvSpPr>
            <p:cNvPr id="117777" name="Rectangle 8"/>
            <p:cNvSpPr>
              <a:spLocks noChangeArrowheads="1"/>
            </p:cNvSpPr>
            <p:nvPr/>
          </p:nvSpPr>
          <p:spPr bwMode="auto">
            <a:xfrm>
              <a:off x="6705600" y="3962400"/>
              <a:ext cx="1828800" cy="381000"/>
            </a:xfrm>
            <a:prstGeom prst="rect">
              <a:avLst/>
            </a:prstGeom>
            <a:solidFill>
              <a:srgbClr val="FFCC66"/>
            </a:solidFill>
            <a:ln w="9525">
              <a:solidFill>
                <a:schemeClr val="tx1"/>
              </a:solidFill>
              <a:miter lim="800000"/>
              <a:headEnd/>
              <a:tailEnd/>
            </a:ln>
          </p:spPr>
          <p:txBody>
            <a:bodyPr wrap="none" anchor="ctr"/>
            <a:lstStyle/>
            <a:p>
              <a:pPr algn="ctr"/>
              <a:r>
                <a:rPr lang="en-US" b="1">
                  <a:solidFill>
                    <a:srgbClr val="0000FF"/>
                  </a:solidFill>
                  <a:latin typeface="Courier New" charset="0"/>
                </a:rPr>
                <a:t>10010000</a:t>
              </a:r>
            </a:p>
          </p:txBody>
        </p:sp>
      </p:grpSp>
      <p:sp>
        <p:nvSpPr>
          <p:cNvPr id="117765" name="Text Box 9"/>
          <p:cNvSpPr txBox="1">
            <a:spLocks noChangeArrowheads="1"/>
          </p:cNvSpPr>
          <p:nvPr/>
        </p:nvSpPr>
        <p:spPr bwMode="auto">
          <a:xfrm>
            <a:off x="1447800" y="3997325"/>
            <a:ext cx="1295400" cy="1004888"/>
          </a:xfrm>
          <a:prstGeom prst="rect">
            <a:avLst/>
          </a:prstGeom>
          <a:solidFill>
            <a:schemeClr val="bg1"/>
          </a:solidFill>
          <a:ln>
            <a:noFill/>
          </a:ln>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spcBef>
                <a:spcPct val="50000"/>
              </a:spcBef>
            </a:pPr>
            <a:r>
              <a:rPr lang="en-US" dirty="0">
                <a:latin typeface="Arial" charset="0"/>
              </a:rPr>
              <a:t>1</a:t>
            </a:r>
            <a:r>
              <a:rPr lang="en-US" baseline="30000" dirty="0">
                <a:latin typeface="Arial" charset="0"/>
              </a:rPr>
              <a:t>st</a:t>
            </a:r>
            <a:r>
              <a:rPr lang="en-US" dirty="0">
                <a:latin typeface="Arial" charset="0"/>
              </a:rPr>
              <a:t> Byte</a:t>
            </a:r>
          </a:p>
          <a:p>
            <a:pPr algn="ctr" eaLnBrk="1" hangingPunct="1">
              <a:spcBef>
                <a:spcPct val="50000"/>
              </a:spcBef>
            </a:pPr>
            <a:r>
              <a:rPr lang="en-US" b="1" dirty="0">
                <a:solidFill>
                  <a:srgbClr val="FF0000"/>
                </a:solidFill>
                <a:latin typeface="Arial" charset="0"/>
              </a:rPr>
              <a:t> = 128</a:t>
            </a:r>
            <a:endParaRPr lang="en-US" dirty="0">
              <a:latin typeface="Times New Roman" charset="0"/>
            </a:endParaRPr>
          </a:p>
        </p:txBody>
      </p:sp>
      <p:sp>
        <p:nvSpPr>
          <p:cNvPr id="117766" name="Text Box 10"/>
          <p:cNvSpPr txBox="1">
            <a:spLocks noChangeArrowheads="1"/>
          </p:cNvSpPr>
          <p:nvPr/>
        </p:nvSpPr>
        <p:spPr bwMode="auto">
          <a:xfrm>
            <a:off x="3186113" y="3997325"/>
            <a:ext cx="1295400" cy="1004888"/>
          </a:xfrm>
          <a:prstGeom prst="rect">
            <a:avLst/>
          </a:prstGeom>
          <a:solidFill>
            <a:srgbClr val="FFFFFF"/>
          </a:solidFill>
          <a:ln>
            <a:noFill/>
          </a:ln>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spcBef>
                <a:spcPct val="50000"/>
              </a:spcBef>
            </a:pPr>
            <a:r>
              <a:rPr lang="en-US" dirty="0">
                <a:latin typeface="Arial" charset="0"/>
              </a:rPr>
              <a:t>2</a:t>
            </a:r>
            <a:r>
              <a:rPr lang="en-US" baseline="30000" dirty="0">
                <a:latin typeface="Arial" charset="0"/>
              </a:rPr>
              <a:t>nd</a:t>
            </a:r>
            <a:r>
              <a:rPr lang="en-US" dirty="0">
                <a:latin typeface="Arial" charset="0"/>
              </a:rPr>
              <a:t> Byte</a:t>
            </a:r>
          </a:p>
          <a:p>
            <a:pPr eaLnBrk="1" hangingPunct="1">
              <a:spcBef>
                <a:spcPct val="50000"/>
              </a:spcBef>
            </a:pPr>
            <a:r>
              <a:rPr lang="en-US" b="1" dirty="0">
                <a:solidFill>
                  <a:srgbClr val="FF0000"/>
                </a:solidFill>
                <a:latin typeface="Arial" charset="0"/>
              </a:rPr>
              <a:t> = 143</a:t>
            </a:r>
          </a:p>
        </p:txBody>
      </p:sp>
      <p:sp>
        <p:nvSpPr>
          <p:cNvPr id="117767" name="Text Box 11"/>
          <p:cNvSpPr txBox="1">
            <a:spLocks noChangeArrowheads="1"/>
          </p:cNvSpPr>
          <p:nvPr/>
        </p:nvSpPr>
        <p:spPr bwMode="auto">
          <a:xfrm>
            <a:off x="5105400" y="4002088"/>
            <a:ext cx="1295400" cy="1004887"/>
          </a:xfrm>
          <a:prstGeom prst="rect">
            <a:avLst/>
          </a:prstGeom>
          <a:solidFill>
            <a:srgbClr val="FFFFFF"/>
          </a:solidFill>
          <a:ln>
            <a:noFill/>
          </a:ln>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spcBef>
                <a:spcPct val="50000"/>
              </a:spcBef>
            </a:pPr>
            <a:r>
              <a:rPr lang="en-US" dirty="0">
                <a:latin typeface="Arial" charset="0"/>
              </a:rPr>
              <a:t>3</a:t>
            </a:r>
            <a:r>
              <a:rPr lang="en-US" baseline="30000" dirty="0">
                <a:latin typeface="Arial" charset="0"/>
              </a:rPr>
              <a:t>rd</a:t>
            </a:r>
            <a:r>
              <a:rPr lang="en-US" dirty="0">
                <a:latin typeface="Arial" charset="0"/>
              </a:rPr>
              <a:t> Byte</a:t>
            </a:r>
          </a:p>
          <a:p>
            <a:pPr eaLnBrk="1" hangingPunct="1">
              <a:spcBef>
                <a:spcPct val="50000"/>
              </a:spcBef>
            </a:pPr>
            <a:r>
              <a:rPr lang="en-US" b="1" dirty="0">
                <a:solidFill>
                  <a:srgbClr val="FF0000"/>
                </a:solidFill>
                <a:latin typeface="Arial" charset="0"/>
              </a:rPr>
              <a:t> = 137</a:t>
            </a:r>
          </a:p>
        </p:txBody>
      </p:sp>
      <p:sp>
        <p:nvSpPr>
          <p:cNvPr id="117768" name="Text Box 12"/>
          <p:cNvSpPr txBox="1">
            <a:spLocks noChangeArrowheads="1"/>
          </p:cNvSpPr>
          <p:nvPr/>
        </p:nvSpPr>
        <p:spPr bwMode="auto">
          <a:xfrm>
            <a:off x="7010400" y="4002088"/>
            <a:ext cx="1295400" cy="1004887"/>
          </a:xfrm>
          <a:prstGeom prst="rect">
            <a:avLst/>
          </a:prstGeom>
          <a:solidFill>
            <a:srgbClr val="FFFFFF"/>
          </a:solidFill>
          <a:ln>
            <a:noFill/>
          </a:ln>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spcBef>
                <a:spcPct val="50000"/>
              </a:spcBef>
            </a:pPr>
            <a:r>
              <a:rPr lang="en-US" dirty="0">
                <a:latin typeface="Arial" charset="0"/>
              </a:rPr>
              <a:t>4</a:t>
            </a:r>
            <a:r>
              <a:rPr lang="en-US" baseline="30000" dirty="0">
                <a:latin typeface="Arial" charset="0"/>
              </a:rPr>
              <a:t>th</a:t>
            </a:r>
            <a:r>
              <a:rPr lang="en-US" dirty="0">
                <a:latin typeface="Arial" charset="0"/>
              </a:rPr>
              <a:t> Byte</a:t>
            </a:r>
          </a:p>
          <a:p>
            <a:pPr eaLnBrk="1" hangingPunct="1">
              <a:spcBef>
                <a:spcPct val="50000"/>
              </a:spcBef>
            </a:pPr>
            <a:r>
              <a:rPr lang="en-US" b="1" dirty="0">
                <a:solidFill>
                  <a:srgbClr val="FF0000"/>
                </a:solidFill>
                <a:latin typeface="Arial" charset="0"/>
              </a:rPr>
              <a:t> = 144</a:t>
            </a:r>
          </a:p>
        </p:txBody>
      </p:sp>
      <p:sp>
        <p:nvSpPr>
          <p:cNvPr id="117769" name="Text Box 13"/>
          <p:cNvSpPr txBox="1">
            <a:spLocks noChangeArrowheads="1"/>
          </p:cNvSpPr>
          <p:nvPr/>
        </p:nvSpPr>
        <p:spPr bwMode="auto">
          <a:xfrm>
            <a:off x="3048000" y="5867400"/>
            <a:ext cx="3276600" cy="457200"/>
          </a:xfrm>
          <a:prstGeom prst="rect">
            <a:avLst/>
          </a:prstGeom>
          <a:solidFill>
            <a:srgbClr val="EEECE1"/>
          </a:solidFill>
          <a:ln>
            <a:noFill/>
          </a:ln>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spcBef>
                <a:spcPct val="50000"/>
              </a:spcBef>
            </a:pPr>
            <a:r>
              <a:rPr lang="en-US" b="1" dirty="0">
                <a:latin typeface="Arial" charset="0"/>
              </a:rPr>
              <a:t>128.143.137.144</a:t>
            </a:r>
            <a:endParaRPr lang="en-US" dirty="0">
              <a:latin typeface="Arial" charset="0"/>
            </a:endParaRPr>
          </a:p>
        </p:txBody>
      </p:sp>
      <p:sp>
        <p:nvSpPr>
          <p:cNvPr id="117770" name="Line 14"/>
          <p:cNvSpPr>
            <a:spLocks noChangeShapeType="1"/>
          </p:cNvSpPr>
          <p:nvPr/>
        </p:nvSpPr>
        <p:spPr bwMode="auto">
          <a:xfrm>
            <a:off x="2362200" y="5006974"/>
            <a:ext cx="1126067" cy="860425"/>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7771" name="Line 15"/>
          <p:cNvSpPr>
            <a:spLocks noChangeShapeType="1"/>
          </p:cNvSpPr>
          <p:nvPr/>
        </p:nvSpPr>
        <p:spPr bwMode="auto">
          <a:xfrm>
            <a:off x="4007380" y="5006974"/>
            <a:ext cx="381000" cy="860425"/>
          </a:xfrm>
          <a:prstGeom prst="line">
            <a:avLst/>
          </a:prstGeom>
          <a:noFill/>
          <a:ln w="28575">
            <a:solidFill>
              <a:srgbClr val="4F81B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7772" name="Line 16"/>
          <p:cNvSpPr>
            <a:spLocks noChangeShapeType="1"/>
          </p:cNvSpPr>
          <p:nvPr/>
        </p:nvSpPr>
        <p:spPr bwMode="auto">
          <a:xfrm flipH="1">
            <a:off x="5105400" y="5006975"/>
            <a:ext cx="609600" cy="860424"/>
          </a:xfrm>
          <a:prstGeom prst="line">
            <a:avLst/>
          </a:prstGeom>
          <a:noFill/>
          <a:ln w="28575">
            <a:solidFill>
              <a:srgbClr val="4F81B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7773" name="Line 17"/>
          <p:cNvSpPr>
            <a:spLocks noChangeShapeType="1"/>
          </p:cNvSpPr>
          <p:nvPr/>
        </p:nvSpPr>
        <p:spPr bwMode="auto">
          <a:xfrm flipH="1">
            <a:off x="6002867" y="5006975"/>
            <a:ext cx="1752600" cy="860424"/>
          </a:xfrm>
          <a:prstGeom prst="line">
            <a:avLst/>
          </a:prstGeom>
          <a:noFill/>
          <a:ln w="28575">
            <a:solidFill>
              <a:srgbClr val="4F81B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title"/>
          </p:nvPr>
        </p:nvSpPr>
        <p:spPr/>
        <p:txBody>
          <a:bodyPr/>
          <a:lstStyle/>
          <a:p>
            <a:pPr eaLnBrk="1" hangingPunct="1"/>
            <a:r>
              <a:rPr lang="en-US">
                <a:latin typeface="Arial" charset="0"/>
              </a:rPr>
              <a:t>Network prefix and Host number</a:t>
            </a:r>
          </a:p>
        </p:txBody>
      </p:sp>
      <p:sp>
        <p:nvSpPr>
          <p:cNvPr id="23553" name="Rectangle 2"/>
          <p:cNvSpPr>
            <a:spLocks noGrp="1" noChangeArrowheads="1"/>
          </p:cNvSpPr>
          <p:nvPr>
            <p:ph idx="1"/>
          </p:nvPr>
        </p:nvSpPr>
        <p:spPr>
          <a:xfrm>
            <a:off x="779463" y="1425575"/>
            <a:ext cx="7583487" cy="4611688"/>
          </a:xfrm>
          <a:solidFill>
            <a:schemeClr val="bg2"/>
          </a:solidFill>
        </p:spPr>
        <p:txBody>
          <a:bodyPr rtlCol="0">
            <a:normAutofit fontScale="92500" lnSpcReduction="20000"/>
          </a:bodyPr>
          <a:lstStyle/>
          <a:p>
            <a:pPr eaLnBrk="1" fontAlgn="auto" hangingPunct="1">
              <a:spcAft>
                <a:spcPts val="0"/>
              </a:spcAft>
              <a:buFont typeface="Wingdings 2" pitchFamily="18" charset="2"/>
              <a:buChar char=""/>
              <a:defRPr/>
            </a:pPr>
            <a:r>
              <a:rPr lang="en-US" dirty="0"/>
              <a:t>The network prefix identifies a network and the host number identifies a specific host (actually, interface on the network).</a:t>
            </a:r>
          </a:p>
          <a:p>
            <a:pPr eaLnBrk="1" fontAlgn="auto" hangingPunct="1">
              <a:spcAft>
                <a:spcPts val="0"/>
              </a:spcAft>
              <a:buFont typeface="Wingdings 2" pitchFamily="18" charset="2"/>
              <a:buChar char=""/>
              <a:defRPr/>
            </a:pPr>
            <a:endParaRPr lang="en-US" dirty="0"/>
          </a:p>
          <a:p>
            <a:pPr marL="0" indent="0" eaLnBrk="1" fontAlgn="auto" hangingPunct="1">
              <a:spcAft>
                <a:spcPts val="0"/>
              </a:spcAft>
              <a:buFont typeface="Wingdings 2" pitchFamily="18" charset="2"/>
              <a:buNone/>
              <a:defRPr/>
            </a:pPr>
            <a:endParaRPr lang="en-US" dirty="0"/>
          </a:p>
          <a:p>
            <a:pPr eaLnBrk="1" fontAlgn="auto" hangingPunct="1">
              <a:spcAft>
                <a:spcPts val="0"/>
              </a:spcAft>
              <a:buFont typeface="Wingdings 2" pitchFamily="18" charset="2"/>
              <a:buChar char=""/>
              <a:defRPr/>
            </a:pPr>
            <a:r>
              <a:rPr lang="en-US" b="1" dirty="0">
                <a:solidFill>
                  <a:schemeClr val="accent2"/>
                </a:solidFill>
              </a:rPr>
              <a:t>How do we know how long the network prefix is?</a:t>
            </a:r>
            <a:r>
              <a:rPr lang="en-US" dirty="0"/>
              <a:t> </a:t>
            </a:r>
          </a:p>
          <a:p>
            <a:pPr lvl="1" eaLnBrk="1" fontAlgn="auto" hangingPunct="1">
              <a:spcAft>
                <a:spcPts val="0"/>
              </a:spcAft>
              <a:buFont typeface="Wingdings 2" pitchFamily="18" charset="2"/>
              <a:buChar char=""/>
              <a:defRPr/>
            </a:pPr>
            <a:r>
              <a:rPr lang="en-US" dirty="0"/>
              <a:t>The network prefix is implicitly defined </a:t>
            </a:r>
            <a:r>
              <a:rPr lang="en-US" dirty="0" smtClean="0"/>
              <a:t>(</a:t>
            </a:r>
            <a:r>
              <a:rPr lang="en-US" b="1" dirty="0" smtClean="0">
                <a:solidFill>
                  <a:srgbClr val="FF0000"/>
                </a:solidFill>
              </a:rPr>
              <a:t>class</a:t>
            </a:r>
            <a:r>
              <a:rPr lang="en-US" b="1" dirty="0">
                <a:solidFill>
                  <a:srgbClr val="FF0000"/>
                </a:solidFill>
              </a:rPr>
              <a:t>-based addressing</a:t>
            </a:r>
            <a:r>
              <a:rPr lang="en-US" dirty="0"/>
              <a:t>)</a:t>
            </a:r>
          </a:p>
          <a:p>
            <a:pPr lvl="1" eaLnBrk="1" fontAlgn="auto" hangingPunct="1">
              <a:spcAft>
                <a:spcPts val="0"/>
              </a:spcAft>
              <a:buFont typeface="Wingdings 2" pitchFamily="18" charset="2"/>
              <a:buChar char=""/>
              <a:defRPr/>
            </a:pPr>
            <a:r>
              <a:rPr lang="en-US" dirty="0"/>
              <a:t>The network prefix is indicated by a </a:t>
            </a:r>
            <a:r>
              <a:rPr lang="en-US" b="1" dirty="0" err="1" smtClean="0">
                <a:solidFill>
                  <a:srgbClr val="FF0000"/>
                </a:solidFill>
              </a:rPr>
              <a:t>netmask</a:t>
            </a:r>
            <a:r>
              <a:rPr lang="en-US" b="1" dirty="0" smtClean="0">
                <a:solidFill>
                  <a:srgbClr val="FF0000"/>
                </a:solidFill>
              </a:rPr>
              <a:t>/prefix.</a:t>
            </a:r>
            <a:endParaRPr lang="en-US" baseline="30000" dirty="0"/>
          </a:p>
        </p:txBody>
      </p:sp>
      <p:sp>
        <p:nvSpPr>
          <p:cNvPr id="198660" name="Rectangle 4"/>
          <p:cNvSpPr>
            <a:spLocks noChangeArrowheads="1"/>
          </p:cNvSpPr>
          <p:nvPr/>
        </p:nvSpPr>
        <p:spPr bwMode="auto">
          <a:xfrm>
            <a:off x="1524000" y="2781300"/>
            <a:ext cx="3048000" cy="533400"/>
          </a:xfrm>
          <a:prstGeom prst="rect">
            <a:avLst/>
          </a:prstGeom>
          <a:solidFill>
            <a:schemeClr val="bg1"/>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fontAlgn="auto">
              <a:spcBef>
                <a:spcPts val="0"/>
              </a:spcBef>
              <a:spcAft>
                <a:spcPts val="0"/>
              </a:spcAft>
              <a:defRPr/>
            </a:pPr>
            <a:r>
              <a:rPr lang="en-US" b="1" dirty="0">
                <a:latin typeface="Courier New" charset="0"/>
                <a:ea typeface="+mn-ea"/>
                <a:cs typeface="+mn-cs"/>
              </a:rPr>
              <a:t>network prefix</a:t>
            </a:r>
            <a:endParaRPr lang="en-US" dirty="0">
              <a:latin typeface="+mn-lt"/>
              <a:ea typeface="+mn-ea"/>
              <a:cs typeface="+mn-cs"/>
            </a:endParaRPr>
          </a:p>
        </p:txBody>
      </p:sp>
      <p:sp>
        <p:nvSpPr>
          <p:cNvPr id="118788" name="Rectangle 5"/>
          <p:cNvSpPr>
            <a:spLocks noChangeArrowheads="1"/>
          </p:cNvSpPr>
          <p:nvPr/>
        </p:nvSpPr>
        <p:spPr bwMode="auto">
          <a:xfrm>
            <a:off x="4572000" y="2781300"/>
            <a:ext cx="3048000" cy="533400"/>
          </a:xfrm>
          <a:prstGeom prst="rect">
            <a:avLst/>
          </a:prstGeom>
          <a:solidFill>
            <a:srgbClr val="FFCC66"/>
          </a:solidFill>
          <a:ln>
            <a:noFill/>
          </a:ln>
          <a:effectLst>
            <a:prstShdw prst="shdw17" dist="17961" dir="2700000">
              <a:srgbClr val="997A3D">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latin typeface="Courier New" charset="0"/>
              </a:rPr>
              <a:t>host number</a:t>
            </a:r>
            <a:endParaRPr lang="en-US"/>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title"/>
          </p:nvPr>
        </p:nvSpPr>
        <p:spPr/>
        <p:txBody>
          <a:bodyPr/>
          <a:lstStyle/>
          <a:p>
            <a:pPr eaLnBrk="1" hangingPunct="1"/>
            <a:r>
              <a:rPr lang="en-US">
                <a:latin typeface="Arial" charset="0"/>
              </a:rPr>
              <a:t>Example</a:t>
            </a:r>
          </a:p>
        </p:txBody>
      </p:sp>
      <p:sp>
        <p:nvSpPr>
          <p:cNvPr id="24577" name="Rectangle 2"/>
          <p:cNvSpPr>
            <a:spLocks noGrp="1" noChangeArrowheads="1"/>
          </p:cNvSpPr>
          <p:nvPr>
            <p:ph idx="1"/>
          </p:nvPr>
        </p:nvSpPr>
        <p:spPr>
          <a:xfrm>
            <a:off x="779463" y="1425575"/>
            <a:ext cx="7583487" cy="4611688"/>
          </a:xfrm>
          <a:solidFill>
            <a:schemeClr val="bg2"/>
          </a:solidFill>
        </p:spPr>
        <p:txBody>
          <a:bodyPr rtlCol="0">
            <a:normAutofit fontScale="92500" lnSpcReduction="10000"/>
          </a:bodyPr>
          <a:lstStyle/>
          <a:p>
            <a:pPr eaLnBrk="1" fontAlgn="auto" hangingPunct="1">
              <a:spcAft>
                <a:spcPts val="0"/>
              </a:spcAft>
              <a:buFont typeface="Wingdings 2" pitchFamily="18" charset="2"/>
              <a:buChar char=""/>
              <a:tabLst>
                <a:tab pos="3262313" algn="l"/>
                <a:tab pos="5661025" algn="l"/>
              </a:tabLst>
              <a:defRPr/>
            </a:pPr>
            <a:r>
              <a:rPr lang="en-US" sz="3200" b="1" dirty="0">
                <a:solidFill>
                  <a:schemeClr val="accent2"/>
                </a:solidFill>
                <a:cs typeface="+mn-cs"/>
              </a:rPr>
              <a:t>Example</a:t>
            </a:r>
            <a:r>
              <a:rPr lang="en-US" sz="3200" dirty="0">
                <a:cs typeface="+mn-cs"/>
              </a:rPr>
              <a:t>: </a:t>
            </a:r>
            <a:r>
              <a:rPr lang="en-US" sz="3200" dirty="0" err="1">
                <a:cs typeface="+mn-cs"/>
              </a:rPr>
              <a:t>ellington.cs.virginia.edu</a:t>
            </a:r>
            <a:endParaRPr lang="en-US" sz="3200" baseline="30000" dirty="0">
              <a:cs typeface="+mn-cs"/>
            </a:endParaRPr>
          </a:p>
          <a:p>
            <a:pPr eaLnBrk="1" fontAlgn="auto" hangingPunct="1">
              <a:spcAft>
                <a:spcPts val="0"/>
              </a:spcAft>
              <a:buFont typeface="Wingdings 2" pitchFamily="18" charset="2"/>
              <a:buChar char=""/>
              <a:tabLst>
                <a:tab pos="3262313" algn="l"/>
                <a:tab pos="5661025" algn="l"/>
              </a:tabLst>
              <a:defRPr/>
            </a:pPr>
            <a:endParaRPr lang="en-US" baseline="30000" dirty="0">
              <a:cs typeface="+mn-cs"/>
            </a:endParaRPr>
          </a:p>
          <a:p>
            <a:pPr eaLnBrk="1" fontAlgn="auto" hangingPunct="1">
              <a:spcAft>
                <a:spcPts val="0"/>
              </a:spcAft>
              <a:buFont typeface="Wingdings 2" pitchFamily="18" charset="2"/>
              <a:buChar char=""/>
              <a:tabLst>
                <a:tab pos="3262313" algn="l"/>
                <a:tab pos="5661025" algn="l"/>
              </a:tabLst>
              <a:defRPr/>
            </a:pPr>
            <a:endParaRPr lang="en-US" dirty="0">
              <a:cs typeface="+mn-cs"/>
            </a:endParaRPr>
          </a:p>
          <a:p>
            <a:pPr marL="0" indent="0" eaLnBrk="1" fontAlgn="auto" hangingPunct="1">
              <a:spcAft>
                <a:spcPts val="0"/>
              </a:spcAft>
              <a:buFont typeface="Wingdings 2" pitchFamily="18" charset="2"/>
              <a:buNone/>
              <a:tabLst>
                <a:tab pos="3262313" algn="l"/>
                <a:tab pos="5661025" algn="l"/>
              </a:tabLst>
              <a:defRPr/>
            </a:pPr>
            <a:endParaRPr lang="en-US" dirty="0">
              <a:cs typeface="+mn-cs"/>
            </a:endParaRPr>
          </a:p>
          <a:p>
            <a:pPr eaLnBrk="1" fontAlgn="auto" hangingPunct="1">
              <a:spcAft>
                <a:spcPts val="0"/>
              </a:spcAft>
              <a:buFont typeface="Wingdings 2" pitchFamily="18" charset="2"/>
              <a:buChar char=""/>
              <a:tabLst>
                <a:tab pos="3262313" algn="l"/>
                <a:tab pos="5661025" algn="l"/>
              </a:tabLst>
              <a:defRPr/>
            </a:pPr>
            <a:r>
              <a:rPr lang="en-US" sz="3200" dirty="0">
                <a:cs typeface="+mn-cs"/>
              </a:rPr>
              <a:t>Network id is: 	</a:t>
            </a:r>
            <a:r>
              <a:rPr lang="en-US" sz="3200" b="1" dirty="0">
                <a:cs typeface="+mn-cs"/>
              </a:rPr>
              <a:t>128.143.0.0</a:t>
            </a:r>
            <a:endParaRPr lang="en-US" sz="3200" dirty="0">
              <a:cs typeface="+mn-cs"/>
            </a:endParaRPr>
          </a:p>
          <a:p>
            <a:pPr eaLnBrk="1" fontAlgn="auto" hangingPunct="1">
              <a:spcAft>
                <a:spcPts val="0"/>
              </a:spcAft>
              <a:buFont typeface="Wingdings 2" pitchFamily="18" charset="2"/>
              <a:buChar char=""/>
              <a:tabLst>
                <a:tab pos="3262313" algn="l"/>
                <a:tab pos="5661025" algn="l"/>
              </a:tabLst>
              <a:defRPr/>
            </a:pPr>
            <a:r>
              <a:rPr lang="en-US" sz="3200" dirty="0">
                <a:cs typeface="+mn-cs"/>
              </a:rPr>
              <a:t>Host number is: 	</a:t>
            </a:r>
            <a:r>
              <a:rPr lang="en-US" sz="3200" b="1" dirty="0">
                <a:cs typeface="+mn-cs"/>
              </a:rPr>
              <a:t>137.144</a:t>
            </a:r>
          </a:p>
          <a:p>
            <a:pPr eaLnBrk="1" fontAlgn="auto" hangingPunct="1">
              <a:spcAft>
                <a:spcPts val="0"/>
              </a:spcAft>
              <a:buFont typeface="Wingdings 2" pitchFamily="18" charset="2"/>
              <a:buChar char=""/>
              <a:tabLst>
                <a:tab pos="3262313" algn="l"/>
                <a:tab pos="5661025" algn="l"/>
              </a:tabLst>
              <a:defRPr/>
            </a:pPr>
            <a:r>
              <a:rPr lang="en-US" sz="3200" dirty="0">
                <a:cs typeface="+mn-cs"/>
              </a:rPr>
              <a:t>Network mask is: 	</a:t>
            </a:r>
            <a:r>
              <a:rPr lang="en-US" sz="3200" b="1" dirty="0">
                <a:cs typeface="+mn-cs"/>
              </a:rPr>
              <a:t>255.255.0.0</a:t>
            </a:r>
            <a:r>
              <a:rPr lang="en-US" sz="3200" dirty="0">
                <a:cs typeface="+mn-cs"/>
              </a:rPr>
              <a:t>    or   </a:t>
            </a:r>
            <a:r>
              <a:rPr lang="en-US" sz="3200" b="1" dirty="0" smtClean="0">
                <a:cs typeface="+mn-cs"/>
              </a:rPr>
              <a:t>ffff0000</a:t>
            </a:r>
            <a:endParaRPr lang="en-US" sz="3200" dirty="0">
              <a:cs typeface="+mn-cs"/>
            </a:endParaRPr>
          </a:p>
          <a:p>
            <a:pPr eaLnBrk="1" fontAlgn="auto" hangingPunct="1">
              <a:spcAft>
                <a:spcPts val="0"/>
              </a:spcAft>
              <a:buFont typeface="Wingdings 2" pitchFamily="18" charset="2"/>
              <a:buChar char=""/>
              <a:tabLst>
                <a:tab pos="3262313" algn="l"/>
                <a:tab pos="5661025" algn="l"/>
              </a:tabLst>
              <a:defRPr/>
            </a:pPr>
            <a:r>
              <a:rPr lang="en-US" sz="2900" dirty="0">
                <a:cs typeface="+mn-cs"/>
              </a:rPr>
              <a:t>Prefix notation: 	</a:t>
            </a:r>
            <a:r>
              <a:rPr lang="en-US" sz="2900" b="1" dirty="0">
                <a:solidFill>
                  <a:srgbClr val="FF0000"/>
                </a:solidFill>
                <a:cs typeface="+mn-cs"/>
              </a:rPr>
              <a:t>128.143.137.144/</a:t>
            </a:r>
            <a:r>
              <a:rPr lang="en-US" sz="2900" b="1" dirty="0" smtClean="0">
                <a:solidFill>
                  <a:srgbClr val="FF0000"/>
                </a:solidFill>
                <a:cs typeface="+mn-cs"/>
              </a:rPr>
              <a:t>16</a:t>
            </a:r>
          </a:p>
          <a:p>
            <a:pPr eaLnBrk="1" fontAlgn="auto" hangingPunct="1">
              <a:spcAft>
                <a:spcPts val="0"/>
              </a:spcAft>
              <a:buFont typeface="Wingdings 2" pitchFamily="18" charset="2"/>
              <a:buChar char=""/>
              <a:tabLst>
                <a:tab pos="3262313" algn="l"/>
                <a:tab pos="5661025" algn="l"/>
              </a:tabLst>
              <a:defRPr/>
            </a:pPr>
            <a:r>
              <a:rPr lang="en-US" sz="2900" dirty="0" smtClean="0">
                <a:cs typeface="+mn-cs"/>
              </a:rPr>
              <a:t>Network </a:t>
            </a:r>
            <a:r>
              <a:rPr lang="en-US" sz="2900" dirty="0">
                <a:cs typeface="+mn-cs"/>
              </a:rPr>
              <a:t>prefix  is 16 bits long</a:t>
            </a:r>
          </a:p>
        </p:txBody>
      </p:sp>
      <p:sp>
        <p:nvSpPr>
          <p:cNvPr id="199684" name="Rectangle 4"/>
          <p:cNvSpPr>
            <a:spLocks noChangeArrowheads="1"/>
          </p:cNvSpPr>
          <p:nvPr/>
        </p:nvSpPr>
        <p:spPr bwMode="auto">
          <a:xfrm>
            <a:off x="1524000" y="2209800"/>
            <a:ext cx="3048000" cy="533400"/>
          </a:xfrm>
          <a:prstGeom prst="rect">
            <a:avLst/>
          </a:prstGeom>
          <a:solidFill>
            <a:srgbClr val="FFFFFF"/>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fontAlgn="auto">
              <a:spcBef>
                <a:spcPts val="0"/>
              </a:spcBef>
              <a:spcAft>
                <a:spcPts val="0"/>
              </a:spcAft>
              <a:defRPr/>
            </a:pPr>
            <a:r>
              <a:rPr lang="en-US" b="1" dirty="0">
                <a:latin typeface="Courier New" charset="0"/>
                <a:ea typeface="+mn-ea"/>
                <a:cs typeface="+mn-cs"/>
              </a:rPr>
              <a:t>128.143</a:t>
            </a:r>
            <a:endParaRPr lang="en-US" dirty="0">
              <a:latin typeface="+mn-lt"/>
              <a:ea typeface="+mn-ea"/>
              <a:cs typeface="+mn-cs"/>
            </a:endParaRPr>
          </a:p>
        </p:txBody>
      </p:sp>
      <p:sp>
        <p:nvSpPr>
          <p:cNvPr id="119812" name="Rectangle 5"/>
          <p:cNvSpPr>
            <a:spLocks noChangeArrowheads="1"/>
          </p:cNvSpPr>
          <p:nvPr/>
        </p:nvSpPr>
        <p:spPr bwMode="auto">
          <a:xfrm>
            <a:off x="4572000" y="2209800"/>
            <a:ext cx="3048000" cy="533400"/>
          </a:xfrm>
          <a:prstGeom prst="rect">
            <a:avLst/>
          </a:prstGeom>
          <a:solidFill>
            <a:srgbClr val="FFCC66"/>
          </a:solidFill>
          <a:ln>
            <a:noFill/>
          </a:ln>
          <a:effectLst>
            <a:prstShdw prst="shdw17" dist="17961" dir="2700000">
              <a:srgbClr val="997A3D">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latin typeface="Courier New" charset="0"/>
              </a:rPr>
              <a:t>137.144</a:t>
            </a:r>
            <a:endParaRPr lang="en-US"/>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a:xfrm>
            <a:off x="779463" y="381000"/>
            <a:ext cx="7583487" cy="719667"/>
          </a:xfrm>
        </p:spPr>
        <p:txBody>
          <a:bodyPr>
            <a:normAutofit fontScale="90000"/>
          </a:bodyPr>
          <a:lstStyle/>
          <a:p>
            <a:r>
              <a:rPr lang="en-US" dirty="0">
                <a:latin typeface="Arial" charset="0"/>
              </a:rPr>
              <a:t>Example</a:t>
            </a:r>
          </a:p>
        </p:txBody>
      </p:sp>
      <p:sp>
        <p:nvSpPr>
          <p:cNvPr id="24577" name="Rectangle 2"/>
          <p:cNvSpPr>
            <a:spLocks noGrp="1" noChangeArrowheads="1"/>
          </p:cNvSpPr>
          <p:nvPr>
            <p:ph idx="1"/>
          </p:nvPr>
        </p:nvSpPr>
        <p:spPr>
          <a:xfrm>
            <a:off x="152401" y="1100667"/>
            <a:ext cx="8873066" cy="5266265"/>
          </a:xfrm>
          <a:solidFill>
            <a:srgbClr val="EEECE1"/>
          </a:solidFill>
        </p:spPr>
        <p:txBody>
          <a:bodyPr/>
          <a:lstStyle/>
          <a:p>
            <a:pPr marL="0" indent="0">
              <a:buFontTx/>
              <a:buNone/>
              <a:tabLst>
                <a:tab pos="3262313" algn="l"/>
                <a:tab pos="5661025" algn="l"/>
              </a:tabLst>
              <a:defRPr/>
            </a:pPr>
            <a:r>
              <a:rPr lang="en-US" sz="2400" b="1" dirty="0">
                <a:solidFill>
                  <a:schemeClr val="accent2"/>
                </a:solidFill>
              </a:rPr>
              <a:t>Example</a:t>
            </a:r>
            <a:r>
              <a:rPr lang="en-US" sz="2400" dirty="0"/>
              <a:t>: </a:t>
            </a:r>
            <a:r>
              <a:rPr lang="en-US" sz="2400" dirty="0" err="1" smtClean="0"/>
              <a:t>ellington.cs.virginia.edu</a:t>
            </a:r>
            <a:endParaRPr lang="en-US" sz="2400" dirty="0"/>
          </a:p>
          <a:p>
            <a:pPr>
              <a:tabLst>
                <a:tab pos="3262313" algn="l"/>
                <a:tab pos="5661025" algn="l"/>
              </a:tabLst>
              <a:defRPr/>
            </a:pPr>
            <a:r>
              <a:rPr lang="en-US" sz="2400" dirty="0" smtClean="0"/>
              <a:t>IP address is 128.143.137.144</a:t>
            </a:r>
          </a:p>
          <a:p>
            <a:pPr lvl="1">
              <a:tabLst>
                <a:tab pos="3262313" algn="l"/>
                <a:tab pos="5661025" algn="l"/>
              </a:tabLst>
              <a:defRPr/>
            </a:pPr>
            <a:r>
              <a:rPr lang="en-US" sz="2400" dirty="0" smtClean="0"/>
              <a:t>Is that enough??? -&gt; No, need </a:t>
            </a:r>
            <a:r>
              <a:rPr lang="en-US" sz="2400" dirty="0" err="1" smtClean="0"/>
              <a:t>netmask</a:t>
            </a:r>
            <a:r>
              <a:rPr lang="en-US" sz="2400" dirty="0" smtClean="0"/>
              <a:t> or prefix</a:t>
            </a:r>
          </a:p>
          <a:p>
            <a:pPr>
              <a:tabLst>
                <a:tab pos="3262313" algn="l"/>
                <a:tab pos="5661025" algn="l"/>
              </a:tabLst>
              <a:defRPr/>
            </a:pPr>
            <a:r>
              <a:rPr lang="en-US" sz="2400" dirty="0" smtClean="0"/>
              <a:t>Using Prefix notation IP address is: </a:t>
            </a:r>
            <a:r>
              <a:rPr lang="en-US" sz="2400" b="1" dirty="0" smtClean="0">
                <a:solidFill>
                  <a:srgbClr val="FF0000"/>
                </a:solidFill>
              </a:rPr>
              <a:t>128.143.137.144/</a:t>
            </a:r>
            <a:r>
              <a:rPr lang="en-US" sz="2400" b="1" u="sng" dirty="0" smtClean="0">
                <a:solidFill>
                  <a:srgbClr val="FF0000"/>
                </a:solidFill>
              </a:rPr>
              <a:t>16</a:t>
            </a:r>
          </a:p>
          <a:p>
            <a:pPr lvl="1">
              <a:tabLst>
                <a:tab pos="3262313" algn="l"/>
                <a:tab pos="5661025" algn="l"/>
              </a:tabLst>
              <a:defRPr/>
            </a:pPr>
            <a:r>
              <a:rPr lang="en-US" sz="2400" dirty="0" smtClean="0">
                <a:ea typeface="ＭＳ Ｐゴシック" charset="0"/>
              </a:rPr>
              <a:t>Network prefix  is </a:t>
            </a:r>
            <a:r>
              <a:rPr lang="en-US" sz="2400" u="sng" dirty="0" smtClean="0">
                <a:ea typeface="ＭＳ Ｐゴシック" charset="0"/>
              </a:rPr>
              <a:t>16</a:t>
            </a:r>
            <a:r>
              <a:rPr lang="en-US" sz="2400" dirty="0" smtClean="0">
                <a:ea typeface="ＭＳ Ｐゴシック" charset="0"/>
              </a:rPr>
              <a:t> bits long</a:t>
            </a:r>
          </a:p>
          <a:p>
            <a:pPr marL="457200" lvl="1" indent="0">
              <a:buFontTx/>
              <a:buNone/>
              <a:tabLst>
                <a:tab pos="3262313" algn="l"/>
                <a:tab pos="5661025" algn="l"/>
              </a:tabLst>
              <a:defRPr/>
            </a:pPr>
            <a:endParaRPr lang="en-US" sz="2000" u="sng" dirty="0" smtClean="0">
              <a:latin typeface="Arial" charset="0"/>
            </a:endParaRPr>
          </a:p>
          <a:p>
            <a:pPr>
              <a:tabLst>
                <a:tab pos="3262313" algn="l"/>
                <a:tab pos="5661025" algn="l"/>
              </a:tabLst>
              <a:defRPr/>
            </a:pPr>
            <a:r>
              <a:rPr lang="en-US" sz="2400" dirty="0" smtClean="0"/>
              <a:t>Network mask is: </a:t>
            </a:r>
            <a:r>
              <a:rPr lang="en-US" sz="2400" b="1" u="sng" dirty="0" smtClean="0"/>
              <a:t>255.255</a:t>
            </a:r>
            <a:r>
              <a:rPr lang="en-US" sz="2400" b="1" dirty="0" smtClean="0"/>
              <a:t>.0.0</a:t>
            </a:r>
            <a:r>
              <a:rPr lang="en-US" sz="2400" dirty="0" smtClean="0"/>
              <a:t>   or hex format: </a:t>
            </a:r>
            <a:r>
              <a:rPr lang="en-US" sz="2400" b="1" dirty="0" smtClean="0"/>
              <a:t>ffff0000</a:t>
            </a:r>
            <a:endParaRPr lang="en-US" sz="2400" dirty="0" smtClean="0"/>
          </a:p>
          <a:p>
            <a:pPr marL="400050" lvl="1" indent="0">
              <a:buFontTx/>
              <a:buNone/>
              <a:tabLst>
                <a:tab pos="3262313" algn="l"/>
                <a:tab pos="5661025" algn="l"/>
              </a:tabLst>
              <a:defRPr/>
            </a:pPr>
            <a:r>
              <a:rPr lang="en-US" sz="2400" dirty="0" smtClean="0"/>
              <a:t>-----</a:t>
            </a:r>
            <a:r>
              <a:rPr lang="en-US" sz="2400" dirty="0" smtClean="0">
                <a:sym typeface="Wingdings"/>
              </a:rPr>
              <a:t>&gt; </a:t>
            </a:r>
            <a:r>
              <a:rPr lang="en-US" sz="2400" b="1" dirty="0" smtClean="0">
                <a:solidFill>
                  <a:srgbClr val="0000FF"/>
                </a:solidFill>
              </a:rPr>
              <a:t>Network id </a:t>
            </a:r>
            <a:r>
              <a:rPr lang="en-US" sz="2400" dirty="0" smtClean="0"/>
              <a:t>(IP address </a:t>
            </a:r>
            <a:r>
              <a:rPr lang="en-US" sz="2400" b="1" dirty="0" smtClean="0">
                <a:solidFill>
                  <a:srgbClr val="FF0000"/>
                </a:solidFill>
              </a:rPr>
              <a:t>AND</a:t>
            </a:r>
            <a:r>
              <a:rPr lang="en-US" sz="2400" dirty="0" smtClean="0"/>
              <a:t> </a:t>
            </a:r>
            <a:r>
              <a:rPr lang="en-US" sz="2400" dirty="0" err="1" smtClean="0"/>
              <a:t>Netmask</a:t>
            </a:r>
            <a:r>
              <a:rPr lang="en-US" sz="2400" dirty="0" smtClean="0"/>
              <a:t>) </a:t>
            </a:r>
            <a:r>
              <a:rPr lang="en-US" sz="2400" dirty="0"/>
              <a:t>is: </a:t>
            </a:r>
            <a:r>
              <a:rPr lang="en-US" sz="2400" b="1" dirty="0" smtClean="0"/>
              <a:t>128.143.0.0</a:t>
            </a:r>
            <a:endParaRPr lang="en-US" sz="2400" dirty="0"/>
          </a:p>
          <a:p>
            <a:pPr marL="400050" lvl="1" indent="0">
              <a:buFontTx/>
              <a:buNone/>
              <a:tabLst>
                <a:tab pos="3262313" algn="l"/>
                <a:tab pos="5661025" algn="l"/>
              </a:tabLst>
              <a:defRPr/>
            </a:pPr>
            <a:r>
              <a:rPr lang="en-US" sz="2400" dirty="0" smtClean="0"/>
              <a:t>-----&gt; </a:t>
            </a:r>
            <a:r>
              <a:rPr lang="en-US" sz="2400" b="1" dirty="0" smtClean="0">
                <a:solidFill>
                  <a:srgbClr val="FF8000"/>
                </a:solidFill>
              </a:rPr>
              <a:t>Host number</a:t>
            </a:r>
            <a:r>
              <a:rPr lang="en-US" sz="2400" dirty="0" smtClean="0">
                <a:solidFill>
                  <a:srgbClr val="FF8000"/>
                </a:solidFill>
              </a:rPr>
              <a:t> </a:t>
            </a:r>
            <a:r>
              <a:rPr lang="en-US" sz="2400" dirty="0" smtClean="0"/>
              <a:t>(IP address </a:t>
            </a:r>
            <a:r>
              <a:rPr lang="en-US" sz="2400" b="1" dirty="0" smtClean="0">
                <a:solidFill>
                  <a:srgbClr val="FF0000"/>
                </a:solidFill>
              </a:rPr>
              <a:t>AND</a:t>
            </a:r>
            <a:r>
              <a:rPr lang="en-US" sz="2400" dirty="0" smtClean="0"/>
              <a:t> </a:t>
            </a:r>
            <a:r>
              <a:rPr lang="en-US" sz="2400" dirty="0" smtClean="0"/>
              <a:t>inverse </a:t>
            </a:r>
            <a:r>
              <a:rPr lang="en-US" sz="2400" dirty="0" err="1" smtClean="0"/>
              <a:t>Netmask</a:t>
            </a:r>
            <a:r>
              <a:rPr lang="en-US" sz="2400" dirty="0" smtClean="0"/>
              <a:t>) is: </a:t>
            </a:r>
            <a:r>
              <a:rPr lang="en-US" sz="2400" b="1" dirty="0" smtClean="0"/>
              <a:t>137.144</a:t>
            </a:r>
            <a:endParaRPr lang="en-US" sz="2400" b="1" dirty="0"/>
          </a:p>
        </p:txBody>
      </p:sp>
      <p:grpSp>
        <p:nvGrpSpPr>
          <p:cNvPr id="23555" name="Group 4"/>
          <p:cNvGrpSpPr>
            <a:grpSpLocks/>
          </p:cNvGrpSpPr>
          <p:nvPr/>
        </p:nvGrpSpPr>
        <p:grpSpPr bwMode="auto">
          <a:xfrm>
            <a:off x="990600" y="5566832"/>
            <a:ext cx="6096000" cy="533400"/>
            <a:chOff x="1524000" y="2209800"/>
            <a:chExt cx="6096000" cy="533400"/>
          </a:xfrm>
        </p:grpSpPr>
        <p:sp>
          <p:nvSpPr>
            <p:cNvPr id="199684" name="Rectangle 4"/>
            <p:cNvSpPr>
              <a:spLocks noChangeArrowheads="1"/>
            </p:cNvSpPr>
            <p:nvPr/>
          </p:nvSpPr>
          <p:spPr bwMode="auto">
            <a:xfrm>
              <a:off x="1524000" y="2209800"/>
              <a:ext cx="3048000" cy="533400"/>
            </a:xfrm>
            <a:prstGeom prst="rect">
              <a:avLst/>
            </a:prstGeom>
            <a:solidFill>
              <a:schemeClr val="bg1"/>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a:defRPr/>
              </a:pPr>
              <a:r>
                <a:rPr lang="en-US" b="1" dirty="0">
                  <a:latin typeface="Courier New" charset="0"/>
                </a:rPr>
                <a:t>128.143</a:t>
              </a:r>
              <a:endParaRPr lang="en-US" dirty="0"/>
            </a:p>
          </p:txBody>
        </p:sp>
        <p:sp>
          <p:nvSpPr>
            <p:cNvPr id="23559" name="Rectangle 5"/>
            <p:cNvSpPr>
              <a:spLocks noChangeArrowheads="1"/>
            </p:cNvSpPr>
            <p:nvPr/>
          </p:nvSpPr>
          <p:spPr bwMode="auto">
            <a:xfrm>
              <a:off x="4572000" y="2209800"/>
              <a:ext cx="3048000" cy="533400"/>
            </a:xfrm>
            <a:prstGeom prst="rect">
              <a:avLst/>
            </a:prstGeom>
            <a:solidFill>
              <a:srgbClr val="FFCC66"/>
            </a:solidFill>
            <a:ln>
              <a:noFill/>
            </a:ln>
            <a:effectLst>
              <a:prstShdw prst="shdw17" dist="17961" dir="2700000">
                <a:srgbClr val="997A3D">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latin typeface="Courier New" charset="0"/>
                </a:rPr>
                <a:t>137.144</a:t>
              </a:r>
              <a:endParaRPr lang="en-US"/>
            </a:p>
          </p:txBody>
        </p:sp>
      </p:grpSp>
      <p:cxnSp>
        <p:nvCxnSpPr>
          <p:cNvPr id="23556" name="Straight Arrow Connector 2"/>
          <p:cNvCxnSpPr>
            <a:cxnSpLocks noChangeShapeType="1"/>
          </p:cNvCxnSpPr>
          <p:nvPr/>
        </p:nvCxnSpPr>
        <p:spPr bwMode="auto">
          <a:xfrm flipH="1">
            <a:off x="3742267" y="2929466"/>
            <a:ext cx="3522134" cy="79586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557" name="Straight Arrow Connector 8"/>
          <p:cNvCxnSpPr>
            <a:cxnSpLocks noChangeShapeType="1"/>
          </p:cNvCxnSpPr>
          <p:nvPr/>
        </p:nvCxnSpPr>
        <p:spPr bwMode="auto">
          <a:xfrm flipH="1">
            <a:off x="6874933" y="2929466"/>
            <a:ext cx="389468" cy="79586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18072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026"/>
          <p:cNvSpPr>
            <a:spLocks noGrp="1" noChangeArrowheads="1"/>
          </p:cNvSpPr>
          <p:nvPr>
            <p:ph type="title"/>
          </p:nvPr>
        </p:nvSpPr>
        <p:spPr>
          <a:xfrm>
            <a:off x="730251" y="279400"/>
            <a:ext cx="7304087" cy="838200"/>
          </a:xfrm>
        </p:spPr>
        <p:txBody>
          <a:bodyPr/>
          <a:lstStyle/>
          <a:p>
            <a:pPr eaLnBrk="1" hangingPunct="1"/>
            <a:r>
              <a:rPr lang="en-US" sz="3600">
                <a:latin typeface="Times New Roman" charset="0"/>
                <a:cs typeface="Times New Roman" charset="0"/>
              </a:rPr>
              <a:t>Network Core: Circuit Switching</a:t>
            </a:r>
            <a:endParaRPr lang="en-US">
              <a:latin typeface="Times New Roman" charset="0"/>
              <a:cs typeface="Times New Roman" charset="0"/>
            </a:endParaRPr>
          </a:p>
        </p:txBody>
      </p:sp>
      <p:sp>
        <p:nvSpPr>
          <p:cNvPr id="72722" name="Rectangle 1027"/>
          <p:cNvSpPr>
            <a:spLocks noGrp="1" noChangeArrowheads="1"/>
          </p:cNvSpPr>
          <p:nvPr>
            <p:ph sz="half" idx="1"/>
          </p:nvPr>
        </p:nvSpPr>
        <p:spPr>
          <a:xfrm>
            <a:off x="350195" y="1154468"/>
            <a:ext cx="3657600" cy="3074632"/>
          </a:xfrm>
          <a:solidFill>
            <a:schemeClr val="bg2"/>
          </a:solidFill>
        </p:spPr>
        <p:txBody>
          <a:bodyPr rtlCol="0">
            <a:normAutofit fontScale="85000" lnSpcReduction="20000"/>
          </a:bodyPr>
          <a:lstStyle/>
          <a:p>
            <a:pPr eaLnBrk="1" fontAlgn="auto" hangingPunct="1">
              <a:spcAft>
                <a:spcPts val="0"/>
              </a:spcAft>
              <a:buFont typeface="Wingdings 2" pitchFamily="18" charset="2"/>
              <a:buChar char=""/>
              <a:defRPr/>
            </a:pPr>
            <a:r>
              <a:rPr lang="en-US" sz="2400" dirty="0">
                <a:solidFill>
                  <a:srgbClr val="FF0000"/>
                </a:solidFill>
                <a:latin typeface="Times New Roman"/>
                <a:ea typeface="+mn-ea"/>
                <a:cs typeface="Times New Roman"/>
              </a:rPr>
              <a:t>End-end resources reserved for </a:t>
            </a:r>
            <a:r>
              <a:rPr lang="ja-JP" altLang="en-US" sz="2400" dirty="0">
                <a:solidFill>
                  <a:srgbClr val="FF0000"/>
                </a:solidFill>
                <a:latin typeface="Times New Roman"/>
                <a:ea typeface="+mn-ea"/>
                <a:cs typeface="Times New Roman"/>
              </a:rPr>
              <a:t>“</a:t>
            </a:r>
            <a:r>
              <a:rPr lang="en-US" sz="2400" dirty="0">
                <a:solidFill>
                  <a:srgbClr val="FF0000"/>
                </a:solidFill>
                <a:latin typeface="Times New Roman"/>
                <a:ea typeface="+mn-ea"/>
                <a:cs typeface="Times New Roman"/>
              </a:rPr>
              <a:t>call</a:t>
            </a:r>
            <a:r>
              <a:rPr lang="ja-JP" altLang="en-US" sz="2400" dirty="0" smtClean="0">
                <a:solidFill>
                  <a:srgbClr val="FF0000"/>
                </a:solidFill>
                <a:latin typeface="Times New Roman"/>
                <a:ea typeface="+mn-ea"/>
                <a:cs typeface="Times New Roman"/>
              </a:rPr>
              <a:t>”</a:t>
            </a:r>
            <a:endParaRPr lang="en-US" altLang="ja-JP" sz="2400" dirty="0">
              <a:solidFill>
                <a:srgbClr val="FF0000"/>
              </a:solidFill>
              <a:latin typeface="Times New Roman"/>
              <a:ea typeface="+mn-ea"/>
              <a:cs typeface="Times New Roman"/>
            </a:endParaRPr>
          </a:p>
          <a:p>
            <a:pPr lvl="1" eaLnBrk="1" fontAlgn="auto" hangingPunct="1">
              <a:spcAft>
                <a:spcPts val="0"/>
              </a:spcAft>
              <a:buFont typeface="Wingdings 2" pitchFamily="18" charset="2"/>
              <a:buChar char=""/>
              <a:defRPr/>
            </a:pPr>
            <a:r>
              <a:rPr lang="en-US" dirty="0" smtClean="0">
                <a:latin typeface="Times New Roman"/>
                <a:ea typeface="+mn-ea"/>
                <a:cs typeface="Times New Roman"/>
              </a:rPr>
              <a:t>Resources: link </a:t>
            </a:r>
            <a:r>
              <a:rPr lang="en-US" dirty="0">
                <a:latin typeface="Times New Roman"/>
                <a:ea typeface="+mn-ea"/>
                <a:cs typeface="Times New Roman"/>
              </a:rPr>
              <a:t>bandwidth,  switch </a:t>
            </a:r>
            <a:r>
              <a:rPr lang="en-US" dirty="0" smtClean="0">
                <a:latin typeface="Times New Roman"/>
                <a:ea typeface="+mn-ea"/>
                <a:cs typeface="Times New Roman"/>
              </a:rPr>
              <a:t>capacity</a:t>
            </a:r>
          </a:p>
          <a:p>
            <a:pPr lvl="1" eaLnBrk="1" fontAlgn="auto" hangingPunct="1">
              <a:spcAft>
                <a:spcPts val="0"/>
              </a:spcAft>
              <a:buFont typeface="Wingdings 2" pitchFamily="18" charset="2"/>
              <a:buChar char=""/>
              <a:defRPr/>
            </a:pPr>
            <a:r>
              <a:rPr lang="en-US" dirty="0" smtClean="0">
                <a:latin typeface="Times New Roman"/>
                <a:ea typeface="+mn-ea"/>
                <a:cs typeface="Times New Roman"/>
              </a:rPr>
              <a:t>Reserved/dedicated </a:t>
            </a:r>
            <a:r>
              <a:rPr lang="en-US" dirty="0">
                <a:latin typeface="Times New Roman"/>
                <a:ea typeface="+mn-ea"/>
                <a:cs typeface="Times New Roman"/>
              </a:rPr>
              <a:t>resources: no </a:t>
            </a:r>
            <a:r>
              <a:rPr lang="en-US" dirty="0" smtClean="0">
                <a:latin typeface="Times New Roman"/>
                <a:ea typeface="+mn-ea"/>
                <a:cs typeface="Times New Roman"/>
              </a:rPr>
              <a:t>sharing</a:t>
            </a:r>
          </a:p>
          <a:p>
            <a:pPr lvl="1" eaLnBrk="1" fontAlgn="auto" hangingPunct="1">
              <a:spcAft>
                <a:spcPts val="0"/>
              </a:spcAft>
              <a:buFont typeface="Wingdings 2" pitchFamily="18" charset="2"/>
              <a:buChar char=""/>
              <a:defRPr/>
            </a:pPr>
            <a:r>
              <a:rPr lang="en-US" dirty="0">
                <a:latin typeface="Times New Roman"/>
                <a:ea typeface="+mn-ea"/>
                <a:cs typeface="Times New Roman"/>
              </a:rPr>
              <a:t>G</a:t>
            </a:r>
            <a:r>
              <a:rPr lang="en-US" dirty="0" smtClean="0">
                <a:latin typeface="Times New Roman"/>
                <a:ea typeface="+mn-ea"/>
                <a:cs typeface="Times New Roman"/>
              </a:rPr>
              <a:t>uaranteed performance: your lane, fixed size</a:t>
            </a:r>
          </a:p>
          <a:p>
            <a:pPr lvl="1" eaLnBrk="1" fontAlgn="auto" hangingPunct="1">
              <a:spcAft>
                <a:spcPts val="0"/>
              </a:spcAft>
              <a:buFont typeface="Wingdings 2" pitchFamily="18" charset="2"/>
              <a:buChar char=""/>
              <a:defRPr/>
            </a:pPr>
            <a:r>
              <a:rPr lang="en-US" dirty="0">
                <a:latin typeface="Times New Roman"/>
                <a:ea typeface="+mn-ea"/>
                <a:cs typeface="Times New Roman"/>
              </a:rPr>
              <a:t>C</a:t>
            </a:r>
            <a:r>
              <a:rPr lang="en-US" dirty="0" smtClean="0">
                <a:latin typeface="Times New Roman"/>
                <a:ea typeface="+mn-ea"/>
                <a:cs typeface="Times New Roman"/>
              </a:rPr>
              <a:t>all setup (reservation) required</a:t>
            </a:r>
            <a:endParaRPr lang="en-US" dirty="0">
              <a:latin typeface="Times New Roman"/>
              <a:ea typeface="+mn-ea"/>
              <a:cs typeface="Times New Roman"/>
            </a:endParaRPr>
          </a:p>
        </p:txBody>
      </p:sp>
      <p:grpSp>
        <p:nvGrpSpPr>
          <p:cNvPr id="29699" name="Group 1573"/>
          <p:cNvGrpSpPr>
            <a:grpSpLocks/>
          </p:cNvGrpSpPr>
          <p:nvPr/>
        </p:nvGrpSpPr>
        <p:grpSpPr bwMode="auto">
          <a:xfrm>
            <a:off x="4989513" y="1639888"/>
            <a:ext cx="3470275" cy="4168775"/>
            <a:chOff x="3143" y="1033"/>
            <a:chExt cx="2186" cy="2626"/>
          </a:xfrm>
        </p:grpSpPr>
        <p:sp>
          <p:nvSpPr>
            <p:cNvPr id="29702" name="Freeform 1574"/>
            <p:cNvSpPr>
              <a:spLocks/>
            </p:cNvSpPr>
            <p:nvPr/>
          </p:nvSpPr>
          <p:spPr bwMode="auto">
            <a:xfrm>
              <a:off x="4227" y="2178"/>
              <a:ext cx="828" cy="425"/>
            </a:xfrm>
            <a:custGeom>
              <a:avLst/>
              <a:gdLst>
                <a:gd name="T0" fmla="*/ 382 w 828"/>
                <a:gd name="T1" fmla="*/ 30 h 425"/>
                <a:gd name="T2" fmla="*/ 370 w 828"/>
                <a:gd name="T3" fmla="*/ 30 h 425"/>
                <a:gd name="T4" fmla="*/ 126 w 828"/>
                <a:gd name="T5" fmla="*/ 32 h 425"/>
                <a:gd name="T6" fmla="*/ 6 w 828"/>
                <a:gd name="T7" fmla="*/ 126 h 425"/>
                <a:gd name="T8" fmla="*/ 92 w 828"/>
                <a:gd name="T9" fmla="*/ 274 h 425"/>
                <a:gd name="T10" fmla="*/ 292 w 828"/>
                <a:gd name="T11" fmla="*/ 384 h 425"/>
                <a:gd name="T12" fmla="*/ 540 w 828"/>
                <a:gd name="T13" fmla="*/ 416 h 425"/>
                <a:gd name="T14" fmla="*/ 698 w 828"/>
                <a:gd name="T15" fmla="*/ 330 h 425"/>
                <a:gd name="T16" fmla="*/ 776 w 828"/>
                <a:gd name="T17" fmla="*/ 170 h 425"/>
                <a:gd name="T18" fmla="*/ 792 w 828"/>
                <a:gd name="T19" fmla="*/ 22 h 425"/>
                <a:gd name="T20" fmla="*/ 560 w 828"/>
                <a:gd name="T21" fmla="*/ 38 h 425"/>
                <a:gd name="T22" fmla="*/ 382 w 828"/>
                <a:gd name="T23" fmla="*/ 3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EEECE1"/>
            </a:solidFill>
            <a:ln w="9525">
              <a:solidFill>
                <a:srgbClr val="000000"/>
              </a:solidFill>
              <a:round/>
              <a:headEnd/>
              <a:tailEnd/>
            </a:ln>
            <a:extLst/>
          </p:spPr>
          <p:txBody>
            <a:bodyPr/>
            <a:lstStyle/>
            <a:p>
              <a:endParaRPr lang="en-US"/>
            </a:p>
          </p:txBody>
        </p:sp>
        <p:sp>
          <p:nvSpPr>
            <p:cNvPr id="29703" name="Freeform 1575"/>
            <p:cNvSpPr>
              <a:spLocks/>
            </p:cNvSpPr>
            <p:nvPr/>
          </p:nvSpPr>
          <p:spPr bwMode="auto">
            <a:xfrm>
              <a:off x="4239" y="1217"/>
              <a:ext cx="1090" cy="658"/>
            </a:xfrm>
            <a:custGeom>
              <a:avLst/>
              <a:gdLst>
                <a:gd name="T0" fmla="*/ 10266 w 765"/>
                <a:gd name="T1" fmla="*/ 252 h 459"/>
                <a:gd name="T2" fmla="*/ 6957 w 765"/>
                <a:gd name="T3" fmla="*/ 1779 h 459"/>
                <a:gd name="T4" fmla="*/ 2327 w 765"/>
                <a:gd name="T5" fmla="*/ 2550 h 459"/>
                <a:gd name="T6" fmla="*/ 333 w 765"/>
                <a:gd name="T7" fmla="*/ 8603 h 459"/>
                <a:gd name="T8" fmla="*/ 4353 w 765"/>
                <a:gd name="T9" fmla="*/ 11347 h 459"/>
                <a:gd name="T10" fmla="*/ 8367 w 765"/>
                <a:gd name="T11" fmla="*/ 10904 h 459"/>
                <a:gd name="T12" fmla="*/ 14124 w 765"/>
                <a:gd name="T13" fmla="*/ 11347 h 459"/>
                <a:gd name="T14" fmla="*/ 16901 w 765"/>
                <a:gd name="T15" fmla="*/ 11103 h 459"/>
                <a:gd name="T16" fmla="*/ 18192 w 765"/>
                <a:gd name="T17" fmla="*/ 9507 h 459"/>
                <a:gd name="T18" fmla="*/ 18160 w 765"/>
                <a:gd name="T19" fmla="*/ 4044 h 459"/>
                <a:gd name="T20" fmla="*/ 16027 w 765"/>
                <a:gd name="T21" fmla="*/ 866 h 459"/>
                <a:gd name="T22" fmla="*/ 10266 w 765"/>
                <a:gd name="T23" fmla="*/ 252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solidFill>
              <a:srgbClr val="EEECE1"/>
            </a:solidFill>
            <a:ln w="9525">
              <a:solidFill>
                <a:srgbClr val="000000"/>
              </a:solidFill>
              <a:round/>
              <a:headEnd/>
              <a:tailEnd/>
            </a:ln>
            <a:extLst/>
          </p:spPr>
          <p:txBody>
            <a:bodyPr/>
            <a:lstStyle/>
            <a:p>
              <a:endParaRPr lang="en-US"/>
            </a:p>
          </p:txBody>
        </p:sp>
        <p:sp>
          <p:nvSpPr>
            <p:cNvPr id="29704" name="Freeform 1576"/>
            <p:cNvSpPr>
              <a:spLocks/>
            </p:cNvSpPr>
            <p:nvPr/>
          </p:nvSpPr>
          <p:spPr bwMode="auto">
            <a:xfrm>
              <a:off x="3143" y="1033"/>
              <a:ext cx="1036" cy="675"/>
            </a:xfrm>
            <a:custGeom>
              <a:avLst/>
              <a:gdLst>
                <a:gd name="T0" fmla="*/ 648 w 1036"/>
                <a:gd name="T1" fmla="*/ 11 h 675"/>
                <a:gd name="T2" fmla="*/ 390 w 1036"/>
                <a:gd name="T3" fmla="*/ 53 h 675"/>
                <a:gd name="T4" fmla="*/ 206 w 1036"/>
                <a:gd name="T5" fmla="*/ 129 h 675"/>
                <a:gd name="T6" fmla="*/ 152 w 1036"/>
                <a:gd name="T7" fmla="*/ 229 h 675"/>
                <a:gd name="T8" fmla="*/ 22 w 1036"/>
                <a:gd name="T9" fmla="*/ 297 h 675"/>
                <a:gd name="T10" fmla="*/ 18 w 1036"/>
                <a:gd name="T11" fmla="*/ 459 h 675"/>
                <a:gd name="T12" fmla="*/ 132 w 1036"/>
                <a:gd name="T13" fmla="*/ 489 h 675"/>
                <a:gd name="T14" fmla="*/ 458 w 1036"/>
                <a:gd name="T15" fmla="*/ 489 h 675"/>
                <a:gd name="T16" fmla="*/ 598 w 1036"/>
                <a:gd name="T17" fmla="*/ 555 h 675"/>
                <a:gd name="T18" fmla="*/ 752 w 1036"/>
                <a:gd name="T19" fmla="*/ 657 h 675"/>
                <a:gd name="T20" fmla="*/ 870 w 1036"/>
                <a:gd name="T21" fmla="*/ 661 h 675"/>
                <a:gd name="T22" fmla="*/ 952 w 1036"/>
                <a:gd name="T23" fmla="*/ 603 h 675"/>
                <a:gd name="T24" fmla="*/ 992 w 1036"/>
                <a:gd name="T25" fmla="*/ 445 h 675"/>
                <a:gd name="T26" fmla="*/ 1018 w 1036"/>
                <a:gd name="T27" fmla="*/ 291 h 675"/>
                <a:gd name="T28" fmla="*/ 1022 w 1036"/>
                <a:gd name="T29" fmla="*/ 107 h 675"/>
                <a:gd name="T30" fmla="*/ 934 w 1036"/>
                <a:gd name="T31" fmla="*/ 17 h 675"/>
                <a:gd name="T32" fmla="*/ 776 w 1036"/>
                <a:gd name="T33" fmla="*/ 3 h 675"/>
                <a:gd name="T34" fmla="*/ 648 w 1036"/>
                <a:gd name="T35" fmla="*/ 11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EEECE1"/>
            </a:solidFill>
            <a:ln w="9525">
              <a:solidFill>
                <a:srgbClr val="000000"/>
              </a:solidFill>
              <a:round/>
              <a:headEnd/>
              <a:tailEnd/>
            </a:ln>
            <a:extLst/>
          </p:spPr>
          <p:txBody>
            <a:bodyPr/>
            <a:lstStyle/>
            <a:p>
              <a:endParaRPr lang="en-US"/>
            </a:p>
          </p:txBody>
        </p:sp>
        <p:grpSp>
          <p:nvGrpSpPr>
            <p:cNvPr id="29705" name="Group 1577"/>
            <p:cNvGrpSpPr>
              <a:grpSpLocks/>
            </p:cNvGrpSpPr>
            <p:nvPr/>
          </p:nvGrpSpPr>
          <p:grpSpPr bwMode="auto">
            <a:xfrm>
              <a:off x="3198" y="1874"/>
              <a:ext cx="919" cy="588"/>
              <a:chOff x="2889" y="1631"/>
              <a:chExt cx="980" cy="743"/>
            </a:xfrm>
          </p:grpSpPr>
          <p:sp>
            <p:nvSpPr>
              <p:cNvPr id="30015" name="Rectangle 1578"/>
              <p:cNvSpPr>
                <a:spLocks noChangeArrowheads="1"/>
              </p:cNvSpPr>
              <p:nvPr/>
            </p:nvSpPr>
            <p:spPr bwMode="auto">
              <a:xfrm>
                <a:off x="3046" y="1841"/>
                <a:ext cx="663" cy="533"/>
              </a:xfrm>
              <a:prstGeom prst="rect">
                <a:avLst/>
              </a:prstGeom>
              <a:solidFill>
                <a:srgbClr val="EEECE1"/>
              </a:solidFill>
              <a:ln w="9525">
                <a:solidFill>
                  <a:srgbClr val="000000"/>
                </a:solidFill>
                <a:miter lim="800000"/>
                <a:headEnd/>
                <a:tailEnd/>
              </a:ln>
              <a:extLst/>
            </p:spPr>
            <p:txBody>
              <a:bodyPr wrap="none" anchor="ctr"/>
              <a:lstStyle/>
              <a:p>
                <a:endParaRPr lang="en-US"/>
              </a:p>
            </p:txBody>
          </p:sp>
          <p:sp>
            <p:nvSpPr>
              <p:cNvPr id="30016" name="AutoShape 1579"/>
              <p:cNvSpPr>
                <a:spLocks noChangeArrowheads="1"/>
              </p:cNvSpPr>
              <p:nvPr/>
            </p:nvSpPr>
            <p:spPr bwMode="auto">
              <a:xfrm>
                <a:off x="2889" y="1631"/>
                <a:ext cx="980" cy="253"/>
              </a:xfrm>
              <a:prstGeom prst="triangle">
                <a:avLst>
                  <a:gd name="adj" fmla="val 50000"/>
                </a:avLst>
              </a:prstGeom>
              <a:solidFill>
                <a:srgbClr val="EEECE1"/>
              </a:solidFill>
              <a:ln w="9525">
                <a:solidFill>
                  <a:srgbClr val="000000"/>
                </a:solidFill>
                <a:miter lim="800000"/>
                <a:headEnd/>
                <a:tailEnd/>
              </a:ln>
              <a:extLst/>
            </p:spPr>
            <p:txBody>
              <a:bodyPr wrap="none" anchor="ctr"/>
              <a:lstStyle/>
              <a:p>
                <a:pPr algn="ctr"/>
                <a:endParaRPr lang="en-US">
                  <a:solidFill>
                    <a:srgbClr val="00CCFF"/>
                  </a:solidFill>
                </a:endParaRPr>
              </a:p>
            </p:txBody>
          </p:sp>
        </p:grpSp>
        <p:grpSp>
          <p:nvGrpSpPr>
            <p:cNvPr id="29706" name="Group 1580"/>
            <p:cNvGrpSpPr>
              <a:grpSpLocks/>
            </p:cNvGrpSpPr>
            <p:nvPr/>
          </p:nvGrpSpPr>
          <p:grpSpPr bwMode="auto">
            <a:xfrm>
              <a:off x="3640" y="1154"/>
              <a:ext cx="212" cy="335"/>
              <a:chOff x="3796" y="1043"/>
              <a:chExt cx="865" cy="1237"/>
            </a:xfrm>
          </p:grpSpPr>
          <p:sp>
            <p:nvSpPr>
              <p:cNvPr id="29985" name="Line 1581"/>
              <p:cNvSpPr>
                <a:spLocks noChangeShapeType="1"/>
              </p:cNvSpPr>
              <p:nvPr/>
            </p:nvSpPr>
            <p:spPr bwMode="auto">
              <a:xfrm flipH="1">
                <a:off x="3992" y="1481"/>
                <a:ext cx="235" cy="7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986" name="Line 1582"/>
              <p:cNvSpPr>
                <a:spLocks noChangeShapeType="1"/>
              </p:cNvSpPr>
              <p:nvPr/>
            </p:nvSpPr>
            <p:spPr bwMode="auto">
              <a:xfrm>
                <a:off x="4227" y="1481"/>
                <a:ext cx="236" cy="7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987" name="Line 1583"/>
              <p:cNvSpPr>
                <a:spLocks noChangeShapeType="1"/>
              </p:cNvSpPr>
              <p:nvPr/>
            </p:nvSpPr>
            <p:spPr bwMode="auto">
              <a:xfrm>
                <a:off x="3992" y="2201"/>
                <a:ext cx="235" cy="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988" name="Line 1584"/>
              <p:cNvSpPr>
                <a:spLocks noChangeShapeType="1"/>
              </p:cNvSpPr>
              <p:nvPr/>
            </p:nvSpPr>
            <p:spPr bwMode="auto">
              <a:xfrm flipH="1">
                <a:off x="4227" y="2201"/>
                <a:ext cx="236" cy="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989" name="Line 1585"/>
              <p:cNvSpPr>
                <a:spLocks noChangeShapeType="1"/>
              </p:cNvSpPr>
              <p:nvPr/>
            </p:nvSpPr>
            <p:spPr bwMode="auto">
              <a:xfrm>
                <a:off x="4227" y="1497"/>
                <a:ext cx="0" cy="78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990" name="Line 1586"/>
              <p:cNvSpPr>
                <a:spLocks noChangeShapeType="1"/>
              </p:cNvSpPr>
              <p:nvPr/>
            </p:nvSpPr>
            <p:spPr bwMode="auto">
              <a:xfrm flipV="1">
                <a:off x="3992" y="2127"/>
                <a:ext cx="235" cy="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991" name="Line 1587"/>
              <p:cNvSpPr>
                <a:spLocks noChangeShapeType="1"/>
              </p:cNvSpPr>
              <p:nvPr/>
            </p:nvSpPr>
            <p:spPr bwMode="auto">
              <a:xfrm flipH="1" flipV="1">
                <a:off x="4227" y="2127"/>
                <a:ext cx="236"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992" name="Line 1588"/>
              <p:cNvSpPr>
                <a:spLocks noChangeShapeType="1"/>
              </p:cNvSpPr>
              <p:nvPr/>
            </p:nvSpPr>
            <p:spPr bwMode="auto">
              <a:xfrm>
                <a:off x="4092" y="1890"/>
                <a:ext cx="135" cy="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993" name="Line 1589"/>
              <p:cNvSpPr>
                <a:spLocks noChangeShapeType="1"/>
              </p:cNvSpPr>
              <p:nvPr/>
            </p:nvSpPr>
            <p:spPr bwMode="auto">
              <a:xfrm flipV="1">
                <a:off x="4227" y="1890"/>
                <a:ext cx="143" cy="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994" name="Line 1590"/>
              <p:cNvSpPr>
                <a:spLocks noChangeShapeType="1"/>
              </p:cNvSpPr>
              <p:nvPr/>
            </p:nvSpPr>
            <p:spPr bwMode="auto">
              <a:xfrm>
                <a:off x="4047" y="1996"/>
                <a:ext cx="175" cy="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995" name="Line 1591"/>
              <p:cNvSpPr>
                <a:spLocks noChangeShapeType="1"/>
              </p:cNvSpPr>
              <p:nvPr/>
            </p:nvSpPr>
            <p:spPr bwMode="auto">
              <a:xfrm flipV="1">
                <a:off x="4227" y="2012"/>
                <a:ext cx="176" cy="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996" name="Line 1592"/>
              <p:cNvSpPr>
                <a:spLocks noChangeShapeType="1"/>
              </p:cNvSpPr>
              <p:nvPr/>
            </p:nvSpPr>
            <p:spPr bwMode="auto">
              <a:xfrm flipV="1">
                <a:off x="4227" y="1782"/>
                <a:ext cx="9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997" name="Line 1593"/>
              <p:cNvSpPr>
                <a:spLocks noChangeShapeType="1"/>
              </p:cNvSpPr>
              <p:nvPr/>
            </p:nvSpPr>
            <p:spPr bwMode="auto">
              <a:xfrm flipV="1">
                <a:off x="4227" y="1632"/>
                <a:ext cx="57" cy="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998" name="Line 1594"/>
              <p:cNvSpPr>
                <a:spLocks noChangeShapeType="1"/>
              </p:cNvSpPr>
              <p:nvPr/>
            </p:nvSpPr>
            <p:spPr bwMode="auto">
              <a:xfrm>
                <a:off x="4126" y="1772"/>
                <a:ext cx="109" cy="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9999" name="Line 1595"/>
              <p:cNvSpPr>
                <a:spLocks noChangeShapeType="1"/>
              </p:cNvSpPr>
              <p:nvPr/>
            </p:nvSpPr>
            <p:spPr bwMode="auto">
              <a:xfrm>
                <a:off x="4175" y="1625"/>
                <a:ext cx="63" cy="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30000" name="Group 1596"/>
              <p:cNvGrpSpPr>
                <a:grpSpLocks/>
              </p:cNvGrpSpPr>
              <p:nvPr/>
            </p:nvGrpSpPr>
            <p:grpSpPr bwMode="auto">
              <a:xfrm>
                <a:off x="4269" y="1415"/>
                <a:ext cx="392" cy="137"/>
                <a:chOff x="4227" y="1360"/>
                <a:chExt cx="863" cy="270"/>
              </a:xfrm>
            </p:grpSpPr>
            <p:sp>
              <p:nvSpPr>
                <p:cNvPr id="30011" name="Line 1597"/>
                <p:cNvSpPr>
                  <a:spLocks noChangeShapeType="1"/>
                </p:cNvSpPr>
                <p:nvPr/>
              </p:nvSpPr>
              <p:spPr bwMode="auto">
                <a:xfrm>
                  <a:off x="4227" y="160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012" name="Line 1598"/>
                <p:cNvSpPr>
                  <a:spLocks noChangeShapeType="1"/>
                </p:cNvSpPr>
                <p:nvPr/>
              </p:nvSpPr>
              <p:spPr bwMode="auto">
                <a:xfrm rot="6361956" flipH="1" flipV="1">
                  <a:off x="4464" y="1205"/>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013" name="Line 1599"/>
                <p:cNvSpPr>
                  <a:spLocks noChangeShapeType="1"/>
                </p:cNvSpPr>
                <p:nvPr/>
              </p:nvSpPr>
              <p:spPr bwMode="auto">
                <a:xfrm rot="6361956">
                  <a:off x="4602" y="1393"/>
                  <a:ext cx="189" cy="20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014" name="Line 1600"/>
                <p:cNvSpPr>
                  <a:spLocks noChangeShapeType="1"/>
                </p:cNvSpPr>
                <p:nvPr/>
              </p:nvSpPr>
              <p:spPr bwMode="auto">
                <a:xfrm rot="6361956" flipH="1" flipV="1">
                  <a:off x="4745" y="1286"/>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30001" name="Group 1601"/>
              <p:cNvGrpSpPr>
                <a:grpSpLocks/>
              </p:cNvGrpSpPr>
              <p:nvPr/>
            </p:nvGrpSpPr>
            <p:grpSpPr bwMode="auto">
              <a:xfrm rot="5700496">
                <a:off x="4053" y="1170"/>
                <a:ext cx="392" cy="137"/>
                <a:chOff x="4227" y="1360"/>
                <a:chExt cx="863" cy="270"/>
              </a:xfrm>
            </p:grpSpPr>
            <p:sp>
              <p:nvSpPr>
                <p:cNvPr id="30007" name="Line 1602"/>
                <p:cNvSpPr>
                  <a:spLocks noChangeShapeType="1"/>
                </p:cNvSpPr>
                <p:nvPr/>
              </p:nvSpPr>
              <p:spPr bwMode="auto">
                <a:xfrm>
                  <a:off x="4227" y="160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008" name="Line 1603"/>
                <p:cNvSpPr>
                  <a:spLocks noChangeShapeType="1"/>
                </p:cNvSpPr>
                <p:nvPr/>
              </p:nvSpPr>
              <p:spPr bwMode="auto">
                <a:xfrm rot="6361956" flipH="1" flipV="1">
                  <a:off x="4464" y="1205"/>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009" name="Line 1604"/>
                <p:cNvSpPr>
                  <a:spLocks noChangeShapeType="1"/>
                </p:cNvSpPr>
                <p:nvPr/>
              </p:nvSpPr>
              <p:spPr bwMode="auto">
                <a:xfrm rot="6361956">
                  <a:off x="4602" y="1393"/>
                  <a:ext cx="189" cy="20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010" name="Line 1605"/>
                <p:cNvSpPr>
                  <a:spLocks noChangeShapeType="1"/>
                </p:cNvSpPr>
                <p:nvPr/>
              </p:nvSpPr>
              <p:spPr bwMode="auto">
                <a:xfrm rot="6361956" flipH="1" flipV="1">
                  <a:off x="4745" y="1286"/>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30002" name="Group 1606"/>
              <p:cNvGrpSpPr>
                <a:grpSpLocks/>
              </p:cNvGrpSpPr>
              <p:nvPr/>
            </p:nvGrpSpPr>
            <p:grpSpPr bwMode="auto">
              <a:xfrm rot="10800000">
                <a:off x="3796" y="1402"/>
                <a:ext cx="392" cy="137"/>
                <a:chOff x="4227" y="1360"/>
                <a:chExt cx="863" cy="270"/>
              </a:xfrm>
            </p:grpSpPr>
            <p:sp>
              <p:nvSpPr>
                <p:cNvPr id="30003" name="Line 1607"/>
                <p:cNvSpPr>
                  <a:spLocks noChangeShapeType="1"/>
                </p:cNvSpPr>
                <p:nvPr/>
              </p:nvSpPr>
              <p:spPr bwMode="auto">
                <a:xfrm>
                  <a:off x="4227" y="160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004" name="Line 1608"/>
                <p:cNvSpPr>
                  <a:spLocks noChangeShapeType="1"/>
                </p:cNvSpPr>
                <p:nvPr/>
              </p:nvSpPr>
              <p:spPr bwMode="auto">
                <a:xfrm rot="6361956" flipH="1" flipV="1">
                  <a:off x="4464" y="1205"/>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005" name="Line 1609"/>
                <p:cNvSpPr>
                  <a:spLocks noChangeShapeType="1"/>
                </p:cNvSpPr>
                <p:nvPr/>
              </p:nvSpPr>
              <p:spPr bwMode="auto">
                <a:xfrm rot="6361956">
                  <a:off x="4602" y="1393"/>
                  <a:ext cx="189" cy="20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0006" name="Line 1610"/>
                <p:cNvSpPr>
                  <a:spLocks noChangeShapeType="1"/>
                </p:cNvSpPr>
                <p:nvPr/>
              </p:nvSpPr>
              <p:spPr bwMode="auto">
                <a:xfrm rot="6361956" flipH="1" flipV="1">
                  <a:off x="4745" y="1286"/>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grpSp>
          <p:nvGrpSpPr>
            <p:cNvPr id="29707" name="Group 1611"/>
            <p:cNvGrpSpPr>
              <a:grpSpLocks/>
            </p:cNvGrpSpPr>
            <p:nvPr/>
          </p:nvGrpSpPr>
          <p:grpSpPr bwMode="auto">
            <a:xfrm>
              <a:off x="3189" y="1364"/>
              <a:ext cx="436" cy="114"/>
              <a:chOff x="3072" y="739"/>
              <a:chExt cx="652" cy="146"/>
            </a:xfrm>
          </p:grpSpPr>
          <p:pic>
            <p:nvPicPr>
              <p:cNvPr id="29982" name="Picture 1612" descr="lgv_fqm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83" name="Line 1613"/>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84" name="Line 1614"/>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9708" name="Picture 1615" descr="imgyjav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 y="1183"/>
              <a:ext cx="23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9" name="Group 1616"/>
            <p:cNvGrpSpPr>
              <a:grpSpLocks/>
            </p:cNvGrpSpPr>
            <p:nvPr/>
          </p:nvGrpSpPr>
          <p:grpSpPr bwMode="auto">
            <a:xfrm>
              <a:off x="3846" y="1069"/>
              <a:ext cx="256" cy="269"/>
              <a:chOff x="2870" y="1518"/>
              <a:chExt cx="292" cy="320"/>
            </a:xfrm>
          </p:grpSpPr>
          <p:graphicFrame>
            <p:nvGraphicFramePr>
              <p:cNvPr id="29980" name="Object 1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69135" name="Clip" r:id="rId6" imgW="826793" imgH="840481" progId="MS_ClipArt_Gallery.2">
                      <p:embed/>
                    </p:oleObj>
                  </mc:Choice>
                  <mc:Fallback>
                    <p:oleObj name="Clip" r:id="rId6" imgW="826793" imgH="840481" progId="MS_ClipArt_Gallery.2">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9981" name="Object 1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69136" name="Clip" r:id="rId8" imgW="1268227" imgH="1200237" progId="MS_ClipArt_Gallery.2">
                      <p:embed/>
                    </p:oleObj>
                  </mc:Choice>
                  <mc:Fallback>
                    <p:oleObj name="Clip" r:id="rId8" imgW="1268227" imgH="1200237" progId="MS_ClipArt_Gallery.2">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grpSp>
          <p:nvGrpSpPr>
            <p:cNvPr id="29710" name="Group 1619"/>
            <p:cNvGrpSpPr>
              <a:grpSpLocks/>
            </p:cNvGrpSpPr>
            <p:nvPr/>
          </p:nvGrpSpPr>
          <p:grpSpPr bwMode="auto">
            <a:xfrm>
              <a:off x="4304" y="2253"/>
              <a:ext cx="228" cy="108"/>
              <a:chOff x="3600" y="219"/>
              <a:chExt cx="360" cy="175"/>
            </a:xfrm>
          </p:grpSpPr>
          <p:sp>
            <p:nvSpPr>
              <p:cNvPr id="29967" name="Oval 162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9968" name="Line 1621"/>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69" name="Line 1622"/>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70" name="Rectangle 1623"/>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9971" name="Oval 162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9972" name="Group 1625"/>
              <p:cNvGrpSpPr>
                <a:grpSpLocks/>
              </p:cNvGrpSpPr>
              <p:nvPr/>
            </p:nvGrpSpPr>
            <p:grpSpPr bwMode="auto">
              <a:xfrm>
                <a:off x="3686" y="244"/>
                <a:ext cx="177" cy="66"/>
                <a:chOff x="2848" y="848"/>
                <a:chExt cx="140" cy="98"/>
              </a:xfrm>
            </p:grpSpPr>
            <p:sp>
              <p:nvSpPr>
                <p:cNvPr id="29977" name="Line 162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78" name="Line 162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79" name="Line 162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9973" name="Group 1629"/>
              <p:cNvGrpSpPr>
                <a:grpSpLocks/>
              </p:cNvGrpSpPr>
              <p:nvPr/>
            </p:nvGrpSpPr>
            <p:grpSpPr bwMode="auto">
              <a:xfrm flipV="1">
                <a:off x="3686" y="243"/>
                <a:ext cx="177" cy="66"/>
                <a:chOff x="2848" y="848"/>
                <a:chExt cx="140" cy="98"/>
              </a:xfrm>
            </p:grpSpPr>
            <p:sp>
              <p:nvSpPr>
                <p:cNvPr id="29974" name="Line 163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75" name="Line 163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76" name="Line 163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9711" name="Group 1633"/>
            <p:cNvGrpSpPr>
              <a:grpSpLocks/>
            </p:cNvGrpSpPr>
            <p:nvPr/>
          </p:nvGrpSpPr>
          <p:grpSpPr bwMode="auto">
            <a:xfrm>
              <a:off x="4528" y="2429"/>
              <a:ext cx="228" cy="108"/>
              <a:chOff x="3600" y="219"/>
              <a:chExt cx="360" cy="175"/>
            </a:xfrm>
          </p:grpSpPr>
          <p:sp>
            <p:nvSpPr>
              <p:cNvPr id="29954" name="Oval 163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9955" name="Line 1635"/>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56" name="Line 1636"/>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57" name="Rectangle 1637"/>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9958" name="Oval 163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9959" name="Group 1639"/>
              <p:cNvGrpSpPr>
                <a:grpSpLocks/>
              </p:cNvGrpSpPr>
              <p:nvPr/>
            </p:nvGrpSpPr>
            <p:grpSpPr bwMode="auto">
              <a:xfrm>
                <a:off x="3686" y="244"/>
                <a:ext cx="177" cy="66"/>
                <a:chOff x="2848" y="848"/>
                <a:chExt cx="140" cy="98"/>
              </a:xfrm>
            </p:grpSpPr>
            <p:sp>
              <p:nvSpPr>
                <p:cNvPr id="29964" name="Line 164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65" name="Line 164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66" name="Line 164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9960" name="Group 1643"/>
              <p:cNvGrpSpPr>
                <a:grpSpLocks/>
              </p:cNvGrpSpPr>
              <p:nvPr/>
            </p:nvGrpSpPr>
            <p:grpSpPr bwMode="auto">
              <a:xfrm flipV="1">
                <a:off x="3686" y="243"/>
                <a:ext cx="177" cy="66"/>
                <a:chOff x="2848" y="848"/>
                <a:chExt cx="140" cy="98"/>
              </a:xfrm>
            </p:grpSpPr>
            <p:sp>
              <p:nvSpPr>
                <p:cNvPr id="29961" name="Line 164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62" name="Line 164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63" name="Line 164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9712" name="Group 1647"/>
            <p:cNvGrpSpPr>
              <a:grpSpLocks/>
            </p:cNvGrpSpPr>
            <p:nvPr/>
          </p:nvGrpSpPr>
          <p:grpSpPr bwMode="auto">
            <a:xfrm>
              <a:off x="4704" y="2261"/>
              <a:ext cx="228" cy="108"/>
              <a:chOff x="3600" y="219"/>
              <a:chExt cx="360" cy="175"/>
            </a:xfrm>
          </p:grpSpPr>
          <p:sp>
            <p:nvSpPr>
              <p:cNvPr id="29941" name="Oval 164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9942" name="Line 164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43" name="Line 165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44" name="Rectangle 1651"/>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9945" name="Oval 165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9946" name="Group 1653"/>
              <p:cNvGrpSpPr>
                <a:grpSpLocks/>
              </p:cNvGrpSpPr>
              <p:nvPr/>
            </p:nvGrpSpPr>
            <p:grpSpPr bwMode="auto">
              <a:xfrm>
                <a:off x="3686" y="244"/>
                <a:ext cx="177" cy="66"/>
                <a:chOff x="2848" y="848"/>
                <a:chExt cx="140" cy="98"/>
              </a:xfrm>
            </p:grpSpPr>
            <p:sp>
              <p:nvSpPr>
                <p:cNvPr id="29951" name="Line 165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52" name="Line 165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53" name="Line 165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9947" name="Group 1657"/>
              <p:cNvGrpSpPr>
                <a:grpSpLocks/>
              </p:cNvGrpSpPr>
              <p:nvPr/>
            </p:nvGrpSpPr>
            <p:grpSpPr bwMode="auto">
              <a:xfrm flipV="1">
                <a:off x="3686" y="243"/>
                <a:ext cx="177" cy="66"/>
                <a:chOff x="2848" y="848"/>
                <a:chExt cx="140" cy="98"/>
              </a:xfrm>
            </p:grpSpPr>
            <p:sp>
              <p:nvSpPr>
                <p:cNvPr id="29948" name="Line 165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49" name="Line 165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50" name="Line 166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9713" name="Group 1661"/>
            <p:cNvGrpSpPr>
              <a:grpSpLocks/>
            </p:cNvGrpSpPr>
            <p:nvPr/>
          </p:nvGrpSpPr>
          <p:grpSpPr bwMode="auto">
            <a:xfrm>
              <a:off x="4367" y="1532"/>
              <a:ext cx="221" cy="101"/>
              <a:chOff x="3600" y="219"/>
              <a:chExt cx="360" cy="175"/>
            </a:xfrm>
          </p:grpSpPr>
          <p:sp>
            <p:nvSpPr>
              <p:cNvPr id="29928" name="Oval 166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9929" name="Line 1663"/>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30" name="Line 1664"/>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31" name="Rectangle 1665"/>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9932" name="Oval 166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9933" name="Group 1667"/>
              <p:cNvGrpSpPr>
                <a:grpSpLocks/>
              </p:cNvGrpSpPr>
              <p:nvPr/>
            </p:nvGrpSpPr>
            <p:grpSpPr bwMode="auto">
              <a:xfrm>
                <a:off x="3686" y="244"/>
                <a:ext cx="177" cy="66"/>
                <a:chOff x="2848" y="848"/>
                <a:chExt cx="140" cy="98"/>
              </a:xfrm>
            </p:grpSpPr>
            <p:sp>
              <p:nvSpPr>
                <p:cNvPr id="29938" name="Line 166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39" name="Line 166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40" name="Line 167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9934" name="Group 1671"/>
              <p:cNvGrpSpPr>
                <a:grpSpLocks/>
              </p:cNvGrpSpPr>
              <p:nvPr/>
            </p:nvGrpSpPr>
            <p:grpSpPr bwMode="auto">
              <a:xfrm flipV="1">
                <a:off x="3686" y="243"/>
                <a:ext cx="177" cy="66"/>
                <a:chOff x="2848" y="848"/>
                <a:chExt cx="140" cy="98"/>
              </a:xfrm>
            </p:grpSpPr>
            <p:sp>
              <p:nvSpPr>
                <p:cNvPr id="29935" name="Line 167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36" name="Line 167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37" name="Line 167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9714" name="Group 1675"/>
            <p:cNvGrpSpPr>
              <a:grpSpLocks/>
            </p:cNvGrpSpPr>
            <p:nvPr/>
          </p:nvGrpSpPr>
          <p:grpSpPr bwMode="auto">
            <a:xfrm>
              <a:off x="4366" y="1693"/>
              <a:ext cx="228" cy="108"/>
              <a:chOff x="3600" y="219"/>
              <a:chExt cx="360" cy="175"/>
            </a:xfrm>
          </p:grpSpPr>
          <p:sp>
            <p:nvSpPr>
              <p:cNvPr id="29915" name="Oval 167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9916" name="Line 1677"/>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17" name="Line 1678"/>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18" name="Rectangle 1679"/>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9919" name="Oval 168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9920" name="Group 1681"/>
              <p:cNvGrpSpPr>
                <a:grpSpLocks/>
              </p:cNvGrpSpPr>
              <p:nvPr/>
            </p:nvGrpSpPr>
            <p:grpSpPr bwMode="auto">
              <a:xfrm>
                <a:off x="3686" y="244"/>
                <a:ext cx="177" cy="66"/>
                <a:chOff x="2848" y="848"/>
                <a:chExt cx="140" cy="98"/>
              </a:xfrm>
            </p:grpSpPr>
            <p:sp>
              <p:nvSpPr>
                <p:cNvPr id="29925" name="Line 168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26" name="Line 168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27" name="Line 168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9921" name="Group 1685"/>
              <p:cNvGrpSpPr>
                <a:grpSpLocks/>
              </p:cNvGrpSpPr>
              <p:nvPr/>
            </p:nvGrpSpPr>
            <p:grpSpPr bwMode="auto">
              <a:xfrm flipV="1">
                <a:off x="3686" y="243"/>
                <a:ext cx="177" cy="66"/>
                <a:chOff x="2848" y="848"/>
                <a:chExt cx="140" cy="98"/>
              </a:xfrm>
            </p:grpSpPr>
            <p:sp>
              <p:nvSpPr>
                <p:cNvPr id="29922" name="Line 168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23" name="Line 168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24" name="Line 168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9715" name="Group 1689"/>
            <p:cNvGrpSpPr>
              <a:grpSpLocks/>
            </p:cNvGrpSpPr>
            <p:nvPr/>
          </p:nvGrpSpPr>
          <p:grpSpPr bwMode="auto">
            <a:xfrm>
              <a:off x="4666" y="1472"/>
              <a:ext cx="210" cy="97"/>
              <a:chOff x="3600" y="219"/>
              <a:chExt cx="360" cy="175"/>
            </a:xfrm>
          </p:grpSpPr>
          <p:sp>
            <p:nvSpPr>
              <p:cNvPr id="29902" name="Oval 169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9903" name="Line 1691"/>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04" name="Line 1692"/>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05" name="Rectangle 1693"/>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9906" name="Oval 169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9907" name="Group 1695"/>
              <p:cNvGrpSpPr>
                <a:grpSpLocks/>
              </p:cNvGrpSpPr>
              <p:nvPr/>
            </p:nvGrpSpPr>
            <p:grpSpPr bwMode="auto">
              <a:xfrm>
                <a:off x="3686" y="244"/>
                <a:ext cx="177" cy="66"/>
                <a:chOff x="2848" y="848"/>
                <a:chExt cx="140" cy="98"/>
              </a:xfrm>
            </p:grpSpPr>
            <p:sp>
              <p:nvSpPr>
                <p:cNvPr id="29912" name="Line 169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13" name="Line 169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14" name="Line 169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9908" name="Group 1699"/>
              <p:cNvGrpSpPr>
                <a:grpSpLocks/>
              </p:cNvGrpSpPr>
              <p:nvPr/>
            </p:nvGrpSpPr>
            <p:grpSpPr bwMode="auto">
              <a:xfrm flipV="1">
                <a:off x="3686" y="243"/>
                <a:ext cx="177" cy="66"/>
                <a:chOff x="2848" y="848"/>
                <a:chExt cx="140" cy="98"/>
              </a:xfrm>
            </p:grpSpPr>
            <p:sp>
              <p:nvSpPr>
                <p:cNvPr id="29909" name="Line 170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10" name="Line 170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11" name="Line 170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9716" name="Group 1703"/>
            <p:cNvGrpSpPr>
              <a:grpSpLocks/>
            </p:cNvGrpSpPr>
            <p:nvPr/>
          </p:nvGrpSpPr>
          <p:grpSpPr bwMode="auto">
            <a:xfrm>
              <a:off x="4720" y="1693"/>
              <a:ext cx="228" cy="108"/>
              <a:chOff x="3600" y="219"/>
              <a:chExt cx="360" cy="175"/>
            </a:xfrm>
          </p:grpSpPr>
          <p:sp>
            <p:nvSpPr>
              <p:cNvPr id="29889" name="Oval 170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9890" name="Line 1705"/>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91" name="Line 1706"/>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92" name="Rectangle 1707"/>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9893" name="Oval 170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9894" name="Group 1709"/>
              <p:cNvGrpSpPr>
                <a:grpSpLocks/>
              </p:cNvGrpSpPr>
              <p:nvPr/>
            </p:nvGrpSpPr>
            <p:grpSpPr bwMode="auto">
              <a:xfrm>
                <a:off x="3686" y="244"/>
                <a:ext cx="177" cy="66"/>
                <a:chOff x="2848" y="848"/>
                <a:chExt cx="140" cy="98"/>
              </a:xfrm>
            </p:grpSpPr>
            <p:sp>
              <p:nvSpPr>
                <p:cNvPr id="29899" name="Line 171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00" name="Line 171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901" name="Line 171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9895" name="Group 1713"/>
              <p:cNvGrpSpPr>
                <a:grpSpLocks/>
              </p:cNvGrpSpPr>
              <p:nvPr/>
            </p:nvGrpSpPr>
            <p:grpSpPr bwMode="auto">
              <a:xfrm flipV="1">
                <a:off x="3686" y="243"/>
                <a:ext cx="177" cy="66"/>
                <a:chOff x="2848" y="848"/>
                <a:chExt cx="140" cy="98"/>
              </a:xfrm>
            </p:grpSpPr>
            <p:sp>
              <p:nvSpPr>
                <p:cNvPr id="29896" name="Line 171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97" name="Line 171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98" name="Line 171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9717" name="Group 1717"/>
            <p:cNvGrpSpPr>
              <a:grpSpLocks/>
            </p:cNvGrpSpPr>
            <p:nvPr/>
          </p:nvGrpSpPr>
          <p:grpSpPr bwMode="auto">
            <a:xfrm>
              <a:off x="3832" y="1529"/>
              <a:ext cx="220" cy="100"/>
              <a:chOff x="3600" y="219"/>
              <a:chExt cx="360" cy="175"/>
            </a:xfrm>
          </p:grpSpPr>
          <p:sp>
            <p:nvSpPr>
              <p:cNvPr id="29876" name="Oval 171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9877" name="Line 171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78" name="Line 172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79" name="Rectangle 1721"/>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9880" name="Oval 172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9881" name="Group 1723"/>
              <p:cNvGrpSpPr>
                <a:grpSpLocks/>
              </p:cNvGrpSpPr>
              <p:nvPr/>
            </p:nvGrpSpPr>
            <p:grpSpPr bwMode="auto">
              <a:xfrm>
                <a:off x="3686" y="244"/>
                <a:ext cx="177" cy="66"/>
                <a:chOff x="2848" y="848"/>
                <a:chExt cx="140" cy="98"/>
              </a:xfrm>
            </p:grpSpPr>
            <p:sp>
              <p:nvSpPr>
                <p:cNvPr id="29886" name="Line 172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87" name="Line 172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88" name="Line 172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9882" name="Group 1727"/>
              <p:cNvGrpSpPr>
                <a:grpSpLocks/>
              </p:cNvGrpSpPr>
              <p:nvPr/>
            </p:nvGrpSpPr>
            <p:grpSpPr bwMode="auto">
              <a:xfrm flipV="1">
                <a:off x="3686" y="243"/>
                <a:ext cx="177" cy="66"/>
                <a:chOff x="2848" y="848"/>
                <a:chExt cx="140" cy="98"/>
              </a:xfrm>
            </p:grpSpPr>
            <p:sp>
              <p:nvSpPr>
                <p:cNvPr id="29883" name="Line 172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84" name="Line 172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85" name="Line 173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9718" name="Group 1731"/>
            <p:cNvGrpSpPr>
              <a:grpSpLocks/>
            </p:cNvGrpSpPr>
            <p:nvPr/>
          </p:nvGrpSpPr>
          <p:grpSpPr bwMode="auto">
            <a:xfrm>
              <a:off x="3639" y="2253"/>
              <a:ext cx="220" cy="100"/>
              <a:chOff x="3600" y="219"/>
              <a:chExt cx="360" cy="175"/>
            </a:xfrm>
          </p:grpSpPr>
          <p:sp>
            <p:nvSpPr>
              <p:cNvPr id="29863" name="Oval 173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9864" name="Line 1733"/>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65" name="Line 1734"/>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66" name="Rectangle 1735"/>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9867" name="Oval 173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9868" name="Group 1737"/>
              <p:cNvGrpSpPr>
                <a:grpSpLocks/>
              </p:cNvGrpSpPr>
              <p:nvPr/>
            </p:nvGrpSpPr>
            <p:grpSpPr bwMode="auto">
              <a:xfrm>
                <a:off x="3686" y="244"/>
                <a:ext cx="177" cy="66"/>
                <a:chOff x="2848" y="848"/>
                <a:chExt cx="140" cy="98"/>
              </a:xfrm>
            </p:grpSpPr>
            <p:sp>
              <p:nvSpPr>
                <p:cNvPr id="29873" name="Line 173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74" name="Line 173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75" name="Line 174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9869" name="Group 1741"/>
              <p:cNvGrpSpPr>
                <a:grpSpLocks/>
              </p:cNvGrpSpPr>
              <p:nvPr/>
            </p:nvGrpSpPr>
            <p:grpSpPr bwMode="auto">
              <a:xfrm flipV="1">
                <a:off x="3686" y="243"/>
                <a:ext cx="177" cy="66"/>
                <a:chOff x="2848" y="848"/>
                <a:chExt cx="140" cy="98"/>
              </a:xfrm>
            </p:grpSpPr>
            <p:sp>
              <p:nvSpPr>
                <p:cNvPr id="29870" name="Line 174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71" name="Line 174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72" name="Line 174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9719" name="Line 1745"/>
            <p:cNvSpPr>
              <a:spLocks noChangeShapeType="1"/>
            </p:cNvSpPr>
            <p:nvPr/>
          </p:nvSpPr>
          <p:spPr bwMode="auto">
            <a:xfrm flipV="1">
              <a:off x="4396" y="2523"/>
              <a:ext cx="143" cy="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0" name="Line 1746"/>
            <p:cNvSpPr>
              <a:spLocks noChangeShapeType="1"/>
            </p:cNvSpPr>
            <p:nvPr/>
          </p:nvSpPr>
          <p:spPr bwMode="auto">
            <a:xfrm>
              <a:off x="4474" y="2358"/>
              <a:ext cx="103" cy="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1" name="Line 1747"/>
            <p:cNvSpPr>
              <a:spLocks noChangeShapeType="1"/>
            </p:cNvSpPr>
            <p:nvPr/>
          </p:nvSpPr>
          <p:spPr bwMode="auto">
            <a:xfrm>
              <a:off x="4535" y="2308"/>
              <a:ext cx="1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2" name="Line 1748"/>
            <p:cNvSpPr>
              <a:spLocks noChangeShapeType="1"/>
            </p:cNvSpPr>
            <p:nvPr/>
          </p:nvSpPr>
          <p:spPr bwMode="auto">
            <a:xfrm flipV="1">
              <a:off x="4684" y="2362"/>
              <a:ext cx="85" cy="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3" name="Line 1749"/>
            <p:cNvSpPr>
              <a:spLocks noChangeShapeType="1"/>
            </p:cNvSpPr>
            <p:nvPr/>
          </p:nvSpPr>
          <p:spPr bwMode="auto">
            <a:xfrm>
              <a:off x="3864" y="2312"/>
              <a:ext cx="4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9724" name="Group 1750"/>
            <p:cNvGrpSpPr>
              <a:grpSpLocks/>
            </p:cNvGrpSpPr>
            <p:nvPr/>
          </p:nvGrpSpPr>
          <p:grpSpPr bwMode="auto">
            <a:xfrm>
              <a:off x="3390" y="1979"/>
              <a:ext cx="209" cy="224"/>
              <a:chOff x="2870" y="1518"/>
              <a:chExt cx="292" cy="320"/>
            </a:xfrm>
          </p:grpSpPr>
          <p:graphicFrame>
            <p:nvGraphicFramePr>
              <p:cNvPr id="29861" name="Object 1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69137" name="Clip" r:id="rId10" imgW="826793" imgH="840481" progId="MS_ClipArt_Gallery.2">
                      <p:embed/>
                    </p:oleObj>
                  </mc:Choice>
                  <mc:Fallback>
                    <p:oleObj name="Clip" r:id="rId10" imgW="826793" imgH="840481" progId="MS_ClipArt_Gallery.2">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9862" name="Object 1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69138" name="Clip" r:id="rId11" imgW="1268227" imgH="1200237" progId="MS_ClipArt_Gallery.2">
                      <p:embed/>
                    </p:oleObj>
                  </mc:Choice>
                  <mc:Fallback>
                    <p:oleObj name="Clip" r:id="rId11" imgW="1268227" imgH="1200237" progId="MS_ClipArt_Gallery.2">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grpSp>
          <p:nvGrpSpPr>
            <p:cNvPr id="29725" name="Group 1753"/>
            <p:cNvGrpSpPr>
              <a:grpSpLocks/>
            </p:cNvGrpSpPr>
            <p:nvPr/>
          </p:nvGrpSpPr>
          <p:grpSpPr bwMode="auto">
            <a:xfrm>
              <a:off x="3418" y="2211"/>
              <a:ext cx="139" cy="194"/>
              <a:chOff x="2556" y="2689"/>
              <a:chExt cx="183" cy="255"/>
            </a:xfrm>
          </p:grpSpPr>
          <p:pic>
            <p:nvPicPr>
              <p:cNvPr id="29844" name="Picture 1754" descr="31u_bnrz[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09" y="2770"/>
                <a:ext cx="1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845" name="Freeform 1755"/>
              <p:cNvSpPr>
                <a:spLocks/>
              </p:cNvSpPr>
              <p:nvPr/>
            </p:nvSpPr>
            <p:spPr bwMode="auto">
              <a:xfrm>
                <a:off x="2605" y="2702"/>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6" name="Freeform 1756"/>
              <p:cNvSpPr>
                <a:spLocks/>
              </p:cNvSpPr>
              <p:nvPr/>
            </p:nvSpPr>
            <p:spPr bwMode="auto">
              <a:xfrm>
                <a:off x="2661" y="2701"/>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7" name="Freeform 1757"/>
              <p:cNvSpPr>
                <a:spLocks/>
              </p:cNvSpPr>
              <p:nvPr/>
            </p:nvSpPr>
            <p:spPr bwMode="auto">
              <a:xfrm>
                <a:off x="2584" y="2694"/>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8" name="Freeform 1758"/>
              <p:cNvSpPr>
                <a:spLocks/>
              </p:cNvSpPr>
              <p:nvPr/>
            </p:nvSpPr>
            <p:spPr bwMode="auto">
              <a:xfrm>
                <a:off x="2660" y="2692"/>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9" name="Freeform 1759"/>
              <p:cNvSpPr>
                <a:spLocks/>
              </p:cNvSpPr>
              <p:nvPr/>
            </p:nvSpPr>
            <p:spPr bwMode="auto">
              <a:xfrm>
                <a:off x="2564" y="2712"/>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0" name="Freeform 1760"/>
              <p:cNvSpPr>
                <a:spLocks/>
              </p:cNvSpPr>
              <p:nvPr/>
            </p:nvSpPr>
            <p:spPr bwMode="auto">
              <a:xfrm>
                <a:off x="2698" y="2689"/>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1" name="Freeform 1761"/>
              <p:cNvSpPr>
                <a:spLocks/>
              </p:cNvSpPr>
              <p:nvPr/>
            </p:nvSpPr>
            <p:spPr bwMode="auto">
              <a:xfrm>
                <a:off x="2653" y="2750"/>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2" name="Freeform 1762"/>
              <p:cNvSpPr>
                <a:spLocks/>
              </p:cNvSpPr>
              <p:nvPr/>
            </p:nvSpPr>
            <p:spPr bwMode="auto">
              <a:xfrm>
                <a:off x="2647" y="2733"/>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3" name="Freeform 1763"/>
              <p:cNvSpPr>
                <a:spLocks/>
              </p:cNvSpPr>
              <p:nvPr/>
            </p:nvSpPr>
            <p:spPr bwMode="auto">
              <a:xfrm>
                <a:off x="2641" y="2722"/>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4" name="Freeform 1764"/>
              <p:cNvSpPr>
                <a:spLocks/>
              </p:cNvSpPr>
              <p:nvPr/>
            </p:nvSpPr>
            <p:spPr bwMode="auto">
              <a:xfrm>
                <a:off x="2636" y="2714"/>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5" name="Freeform 1765"/>
              <p:cNvSpPr>
                <a:spLocks/>
              </p:cNvSpPr>
              <p:nvPr/>
            </p:nvSpPr>
            <p:spPr bwMode="auto">
              <a:xfrm>
                <a:off x="2596" y="2704"/>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6" name="Freeform 1766"/>
              <p:cNvSpPr>
                <a:spLocks/>
              </p:cNvSpPr>
              <p:nvPr/>
            </p:nvSpPr>
            <p:spPr bwMode="auto">
              <a:xfrm>
                <a:off x="2652" y="2704"/>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7" name="Freeform 1767"/>
              <p:cNvSpPr>
                <a:spLocks/>
              </p:cNvSpPr>
              <p:nvPr/>
            </p:nvSpPr>
            <p:spPr bwMode="auto">
              <a:xfrm>
                <a:off x="2575" y="2697"/>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8" name="Freeform 1768"/>
              <p:cNvSpPr>
                <a:spLocks/>
              </p:cNvSpPr>
              <p:nvPr/>
            </p:nvSpPr>
            <p:spPr bwMode="auto">
              <a:xfrm>
                <a:off x="2650" y="2695"/>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9" name="Freeform 1769"/>
              <p:cNvSpPr>
                <a:spLocks/>
              </p:cNvSpPr>
              <p:nvPr/>
            </p:nvSpPr>
            <p:spPr bwMode="auto">
              <a:xfrm>
                <a:off x="2556" y="2718"/>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0" name="Freeform 1770"/>
              <p:cNvSpPr>
                <a:spLocks/>
              </p:cNvSpPr>
              <p:nvPr/>
            </p:nvSpPr>
            <p:spPr bwMode="auto">
              <a:xfrm>
                <a:off x="2689" y="2692"/>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aphicFrame>
          <p:nvGraphicFramePr>
            <p:cNvPr id="29726" name="Object 2"/>
            <p:cNvGraphicFramePr>
              <a:graphicFrameLocks noChangeAspect="1"/>
            </p:cNvGraphicFramePr>
            <p:nvPr/>
          </p:nvGraphicFramePr>
          <p:xfrm>
            <a:off x="3660" y="2006"/>
            <a:ext cx="207" cy="173"/>
          </p:xfrm>
          <a:graphic>
            <a:graphicData uri="http://schemas.openxmlformats.org/presentationml/2006/ole">
              <mc:AlternateContent xmlns:mc="http://schemas.openxmlformats.org/markup-compatibility/2006">
                <mc:Choice xmlns:v="urn:schemas-microsoft-com:vml" Requires="v">
                  <p:oleObj spid="_x0000_s169139" name="Clip" r:id="rId13" imgW="1307079" imgH="1083682" progId="MS_ClipArt_Gallery.2">
                    <p:embed/>
                  </p:oleObj>
                </mc:Choice>
                <mc:Fallback>
                  <p:oleObj name="Clip" r:id="rId13" imgW="1307079" imgH="1083682" progId="MS_ClipArt_Gallery.2">
                    <p:embed/>
                    <p:pic>
                      <p:nvPicPr>
                        <p:cNvPr id="0"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60" y="2006"/>
                          <a:ext cx="2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9727" name="Line 1772"/>
            <p:cNvSpPr>
              <a:spLocks noChangeShapeType="1"/>
            </p:cNvSpPr>
            <p:nvPr/>
          </p:nvSpPr>
          <p:spPr bwMode="auto">
            <a:xfrm>
              <a:off x="4050" y="1586"/>
              <a:ext cx="321" cy="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8" name="Line 1773"/>
            <p:cNvSpPr>
              <a:spLocks noChangeShapeType="1"/>
            </p:cNvSpPr>
            <p:nvPr/>
          </p:nvSpPr>
          <p:spPr bwMode="auto">
            <a:xfrm>
              <a:off x="3777" y="1478"/>
              <a:ext cx="96" cy="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9" name="Freeform 1774"/>
            <p:cNvSpPr>
              <a:spLocks/>
            </p:cNvSpPr>
            <p:nvPr/>
          </p:nvSpPr>
          <p:spPr bwMode="auto">
            <a:xfrm>
              <a:off x="3348" y="2742"/>
              <a:ext cx="1877" cy="917"/>
            </a:xfrm>
            <a:custGeom>
              <a:avLst/>
              <a:gdLst>
                <a:gd name="T0" fmla="*/ 889 w 1877"/>
                <a:gd name="T1" fmla="*/ 23 h 917"/>
                <a:gd name="T2" fmla="*/ 692 w 1877"/>
                <a:gd name="T3" fmla="*/ 109 h 917"/>
                <a:gd name="T4" fmla="*/ 415 w 1877"/>
                <a:gd name="T5" fmla="*/ 91 h 917"/>
                <a:gd name="T6" fmla="*/ 112 w 1877"/>
                <a:gd name="T7" fmla="*/ 170 h 917"/>
                <a:gd name="T8" fmla="*/ 50 w 1877"/>
                <a:gd name="T9" fmla="*/ 353 h 917"/>
                <a:gd name="T10" fmla="*/ 14 w 1877"/>
                <a:gd name="T11" fmla="*/ 528 h 917"/>
                <a:gd name="T12" fmla="*/ 139 w 1877"/>
                <a:gd name="T13" fmla="*/ 650 h 917"/>
                <a:gd name="T14" fmla="*/ 505 w 1877"/>
                <a:gd name="T15" fmla="*/ 781 h 917"/>
                <a:gd name="T16" fmla="*/ 933 w 1877"/>
                <a:gd name="T17" fmla="*/ 886 h 917"/>
                <a:gd name="T18" fmla="*/ 1370 w 1877"/>
                <a:gd name="T19" fmla="*/ 901 h 917"/>
                <a:gd name="T20" fmla="*/ 1676 w 1877"/>
                <a:gd name="T21" fmla="*/ 793 h 917"/>
                <a:gd name="T22" fmla="*/ 1860 w 1877"/>
                <a:gd name="T23" fmla="*/ 624 h 917"/>
                <a:gd name="T24" fmla="*/ 1776 w 1877"/>
                <a:gd name="T25" fmla="*/ 219 h 917"/>
                <a:gd name="T26" fmla="*/ 1503 w 1877"/>
                <a:gd name="T27" fmla="*/ 100 h 917"/>
                <a:gd name="T28" fmla="*/ 1200 w 1877"/>
                <a:gd name="T29" fmla="*/ 13 h 917"/>
                <a:gd name="T30" fmla="*/ 889 w 1877"/>
                <a:gd name="T31" fmla="*/ 23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EEECE1"/>
            </a:solidFill>
            <a:ln w="9525">
              <a:solidFill>
                <a:srgbClr val="000000"/>
              </a:solidFill>
              <a:round/>
              <a:headEnd/>
              <a:tailEnd/>
            </a:ln>
            <a:extLst/>
          </p:spPr>
          <p:txBody>
            <a:bodyPr/>
            <a:lstStyle/>
            <a:p>
              <a:endParaRPr lang="en-US"/>
            </a:p>
          </p:txBody>
        </p:sp>
        <p:sp>
          <p:nvSpPr>
            <p:cNvPr id="29730" name="Line 1775"/>
            <p:cNvSpPr>
              <a:spLocks noChangeShapeType="1"/>
            </p:cNvSpPr>
            <p:nvPr/>
          </p:nvSpPr>
          <p:spPr bwMode="auto">
            <a:xfrm rot="-5400000">
              <a:off x="4757" y="3206"/>
              <a:ext cx="330" cy="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9731" name="Group 1776"/>
            <p:cNvGrpSpPr>
              <a:grpSpLocks/>
            </p:cNvGrpSpPr>
            <p:nvPr/>
          </p:nvGrpSpPr>
          <p:grpSpPr bwMode="auto">
            <a:xfrm>
              <a:off x="4702" y="3292"/>
              <a:ext cx="125" cy="230"/>
              <a:chOff x="4180" y="783"/>
              <a:chExt cx="150" cy="307"/>
            </a:xfrm>
          </p:grpSpPr>
          <p:sp>
            <p:nvSpPr>
              <p:cNvPr id="29836" name="AutoShape 177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837" name="Rectangle 177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838" name="Rectangle 177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29839" name="AutoShape 178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29840" name="Line 178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41" name="Line 178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42" name="Rectangle 178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9843" name="Rectangle 178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9732" name="Line 1785"/>
            <p:cNvSpPr>
              <a:spLocks noChangeShapeType="1"/>
            </p:cNvSpPr>
            <p:nvPr/>
          </p:nvSpPr>
          <p:spPr bwMode="auto">
            <a:xfrm rot="5400000" flipV="1">
              <a:off x="4849" y="3383"/>
              <a:ext cx="2" cy="5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33" name="Line 1786"/>
            <p:cNvSpPr>
              <a:spLocks noChangeShapeType="1"/>
            </p:cNvSpPr>
            <p:nvPr/>
          </p:nvSpPr>
          <p:spPr bwMode="auto">
            <a:xfrm rot="-5400000">
              <a:off x="4966" y="3179"/>
              <a:ext cx="0" cy="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9734" name="Group 1787"/>
            <p:cNvGrpSpPr>
              <a:grpSpLocks/>
            </p:cNvGrpSpPr>
            <p:nvPr/>
          </p:nvGrpSpPr>
          <p:grpSpPr bwMode="auto">
            <a:xfrm>
              <a:off x="4701" y="2996"/>
              <a:ext cx="316" cy="148"/>
              <a:chOff x="3600" y="219"/>
              <a:chExt cx="360" cy="175"/>
            </a:xfrm>
          </p:grpSpPr>
          <p:sp>
            <p:nvSpPr>
              <p:cNvPr id="29823" name="Oval 178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9824" name="Line 178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25" name="Line 179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26" name="Rectangle 1791"/>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9827" name="Oval 179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9828" name="Group 1793"/>
              <p:cNvGrpSpPr>
                <a:grpSpLocks/>
              </p:cNvGrpSpPr>
              <p:nvPr/>
            </p:nvGrpSpPr>
            <p:grpSpPr bwMode="auto">
              <a:xfrm>
                <a:off x="3686" y="244"/>
                <a:ext cx="177" cy="66"/>
                <a:chOff x="2848" y="848"/>
                <a:chExt cx="140" cy="98"/>
              </a:xfrm>
            </p:grpSpPr>
            <p:sp>
              <p:nvSpPr>
                <p:cNvPr id="29833" name="Line 179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34" name="Line 179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35" name="Line 179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9829" name="Group 1797"/>
              <p:cNvGrpSpPr>
                <a:grpSpLocks/>
              </p:cNvGrpSpPr>
              <p:nvPr/>
            </p:nvGrpSpPr>
            <p:grpSpPr bwMode="auto">
              <a:xfrm flipV="1">
                <a:off x="3686" y="243"/>
                <a:ext cx="177" cy="66"/>
                <a:chOff x="2848" y="848"/>
                <a:chExt cx="140" cy="98"/>
              </a:xfrm>
            </p:grpSpPr>
            <p:sp>
              <p:nvSpPr>
                <p:cNvPr id="29830" name="Line 179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31" name="Line 179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32" name="Line 180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9735" name="Group 1801"/>
            <p:cNvGrpSpPr>
              <a:grpSpLocks/>
            </p:cNvGrpSpPr>
            <p:nvPr/>
          </p:nvGrpSpPr>
          <p:grpSpPr bwMode="auto">
            <a:xfrm>
              <a:off x="4187" y="2822"/>
              <a:ext cx="316" cy="148"/>
              <a:chOff x="3600" y="219"/>
              <a:chExt cx="360" cy="175"/>
            </a:xfrm>
          </p:grpSpPr>
          <p:sp>
            <p:nvSpPr>
              <p:cNvPr id="29810" name="Oval 180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9811" name="Line 1803"/>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12" name="Line 1804"/>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13" name="Rectangle 1805"/>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9814" name="Oval 180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9815" name="Group 1807"/>
              <p:cNvGrpSpPr>
                <a:grpSpLocks/>
              </p:cNvGrpSpPr>
              <p:nvPr/>
            </p:nvGrpSpPr>
            <p:grpSpPr bwMode="auto">
              <a:xfrm>
                <a:off x="3686" y="244"/>
                <a:ext cx="177" cy="66"/>
                <a:chOff x="2848" y="848"/>
                <a:chExt cx="140" cy="98"/>
              </a:xfrm>
            </p:grpSpPr>
            <p:sp>
              <p:nvSpPr>
                <p:cNvPr id="29820" name="Line 180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21" name="Line 180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22" name="Line 181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9816" name="Group 1811"/>
              <p:cNvGrpSpPr>
                <a:grpSpLocks/>
              </p:cNvGrpSpPr>
              <p:nvPr/>
            </p:nvGrpSpPr>
            <p:grpSpPr bwMode="auto">
              <a:xfrm flipV="1">
                <a:off x="3686" y="243"/>
                <a:ext cx="177" cy="66"/>
                <a:chOff x="2848" y="848"/>
                <a:chExt cx="140" cy="98"/>
              </a:xfrm>
            </p:grpSpPr>
            <p:sp>
              <p:nvSpPr>
                <p:cNvPr id="29817" name="Line 181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18" name="Line 181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19" name="Line 181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9736" name="Group 1815"/>
            <p:cNvGrpSpPr>
              <a:grpSpLocks/>
            </p:cNvGrpSpPr>
            <p:nvPr/>
          </p:nvGrpSpPr>
          <p:grpSpPr bwMode="auto">
            <a:xfrm>
              <a:off x="3768" y="3014"/>
              <a:ext cx="316" cy="148"/>
              <a:chOff x="3600" y="219"/>
              <a:chExt cx="360" cy="175"/>
            </a:xfrm>
          </p:grpSpPr>
          <p:sp>
            <p:nvSpPr>
              <p:cNvPr id="29797" name="Oval 181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9798" name="Line 1817"/>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99" name="Line 1818"/>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00" name="Rectangle 1819"/>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a:p>
            </p:txBody>
          </p:sp>
          <p:sp>
            <p:nvSpPr>
              <p:cNvPr id="29801" name="Oval 182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9802" name="Group 1821"/>
              <p:cNvGrpSpPr>
                <a:grpSpLocks/>
              </p:cNvGrpSpPr>
              <p:nvPr/>
            </p:nvGrpSpPr>
            <p:grpSpPr bwMode="auto">
              <a:xfrm>
                <a:off x="3686" y="244"/>
                <a:ext cx="177" cy="66"/>
                <a:chOff x="2848" y="848"/>
                <a:chExt cx="140" cy="98"/>
              </a:xfrm>
            </p:grpSpPr>
            <p:sp>
              <p:nvSpPr>
                <p:cNvPr id="29807" name="Line 182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08" name="Line 182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09" name="Line 182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9803" name="Group 1825"/>
              <p:cNvGrpSpPr>
                <a:grpSpLocks/>
              </p:cNvGrpSpPr>
              <p:nvPr/>
            </p:nvGrpSpPr>
            <p:grpSpPr bwMode="auto">
              <a:xfrm flipV="1">
                <a:off x="3686" y="243"/>
                <a:ext cx="177" cy="66"/>
                <a:chOff x="2848" y="848"/>
                <a:chExt cx="140" cy="98"/>
              </a:xfrm>
            </p:grpSpPr>
            <p:sp>
              <p:nvSpPr>
                <p:cNvPr id="29804" name="Line 182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05" name="Line 182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06" name="Line 182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9737" name="Line 1829"/>
            <p:cNvSpPr>
              <a:spLocks noChangeShapeType="1"/>
            </p:cNvSpPr>
            <p:nvPr/>
          </p:nvSpPr>
          <p:spPr bwMode="auto">
            <a:xfrm>
              <a:off x="4470" y="2955"/>
              <a:ext cx="226" cy="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8" name="Line 1830"/>
            <p:cNvSpPr>
              <a:spLocks noChangeShapeType="1"/>
            </p:cNvSpPr>
            <p:nvPr/>
          </p:nvSpPr>
          <p:spPr bwMode="auto">
            <a:xfrm flipV="1">
              <a:off x="4059" y="2963"/>
              <a:ext cx="175"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9" name="Line 1831"/>
            <p:cNvSpPr>
              <a:spLocks noChangeShapeType="1"/>
            </p:cNvSpPr>
            <p:nvPr/>
          </p:nvSpPr>
          <p:spPr bwMode="auto">
            <a:xfrm flipV="1">
              <a:off x="4086" y="3091"/>
              <a:ext cx="6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0" name="Line 1832"/>
            <p:cNvSpPr>
              <a:spLocks noChangeShapeType="1"/>
            </p:cNvSpPr>
            <p:nvPr/>
          </p:nvSpPr>
          <p:spPr bwMode="auto">
            <a:xfrm flipH="1">
              <a:off x="3642" y="2931"/>
              <a:ext cx="160" cy="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1" name="Line 1833"/>
            <p:cNvSpPr>
              <a:spLocks noChangeShapeType="1"/>
            </p:cNvSpPr>
            <p:nvPr/>
          </p:nvSpPr>
          <p:spPr bwMode="auto">
            <a:xfrm>
              <a:off x="3658" y="2963"/>
              <a:ext cx="1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2" name="Line 1834"/>
            <p:cNvSpPr>
              <a:spLocks noChangeShapeType="1"/>
            </p:cNvSpPr>
            <p:nvPr/>
          </p:nvSpPr>
          <p:spPr bwMode="auto">
            <a:xfrm>
              <a:off x="3570" y="3175"/>
              <a:ext cx="9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3" name="Line 1835"/>
            <p:cNvSpPr>
              <a:spLocks noChangeShapeType="1"/>
            </p:cNvSpPr>
            <p:nvPr/>
          </p:nvSpPr>
          <p:spPr bwMode="auto">
            <a:xfrm>
              <a:off x="3729" y="3225"/>
              <a:ext cx="3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4" name="Line 1836"/>
            <p:cNvSpPr>
              <a:spLocks noChangeShapeType="1"/>
            </p:cNvSpPr>
            <p:nvPr/>
          </p:nvSpPr>
          <p:spPr bwMode="auto">
            <a:xfrm flipH="1">
              <a:off x="3880" y="3167"/>
              <a:ext cx="34" cy="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5" name="Line 1837"/>
            <p:cNvSpPr>
              <a:spLocks noChangeShapeType="1"/>
            </p:cNvSpPr>
            <p:nvPr/>
          </p:nvSpPr>
          <p:spPr bwMode="auto">
            <a:xfrm>
              <a:off x="3762" y="3223"/>
              <a:ext cx="1" cy="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6" name="Line 1838"/>
            <p:cNvSpPr>
              <a:spLocks noChangeShapeType="1"/>
            </p:cNvSpPr>
            <p:nvPr/>
          </p:nvSpPr>
          <p:spPr bwMode="auto">
            <a:xfrm flipH="1" flipV="1">
              <a:off x="4012" y="322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9747" name="Object 3"/>
            <p:cNvGraphicFramePr>
              <a:graphicFrameLocks noChangeAspect="1"/>
            </p:cNvGraphicFramePr>
            <p:nvPr/>
          </p:nvGraphicFramePr>
          <p:xfrm>
            <a:off x="3417" y="3101"/>
            <a:ext cx="216" cy="180"/>
          </p:xfrm>
          <a:graphic>
            <a:graphicData uri="http://schemas.openxmlformats.org/presentationml/2006/ole">
              <mc:AlternateContent xmlns:mc="http://schemas.openxmlformats.org/markup-compatibility/2006">
                <mc:Choice xmlns:v="urn:schemas-microsoft-com:vml" Requires="v">
                  <p:oleObj spid="_x0000_s169140" name="Clip" r:id="rId15" imgW="1307079" imgH="1083682" progId="MS_ClipArt_Gallery.2">
                    <p:embed/>
                  </p:oleObj>
                </mc:Choice>
                <mc:Fallback>
                  <p:oleObj name="Clip" r:id="rId15" imgW="1307079" imgH="1083682" progId="MS_ClipArt_Gallery.2">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7" y="3101"/>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9748" name="Object 4"/>
            <p:cNvGraphicFramePr>
              <a:graphicFrameLocks noChangeAspect="1"/>
            </p:cNvGraphicFramePr>
            <p:nvPr/>
          </p:nvGraphicFramePr>
          <p:xfrm>
            <a:off x="3521" y="2901"/>
            <a:ext cx="216" cy="180"/>
          </p:xfrm>
          <a:graphic>
            <a:graphicData uri="http://schemas.openxmlformats.org/presentationml/2006/ole">
              <mc:AlternateContent xmlns:mc="http://schemas.openxmlformats.org/markup-compatibility/2006">
                <mc:Choice xmlns:v="urn:schemas-microsoft-com:vml" Requires="v">
                  <p:oleObj spid="_x0000_s169141" name="Clip" r:id="rId16" imgW="1307079" imgH="1083682" progId="MS_ClipArt_Gallery.2">
                    <p:embed/>
                  </p:oleObj>
                </mc:Choice>
                <mc:Fallback>
                  <p:oleObj name="Clip" r:id="rId16" imgW="1307079" imgH="1083682" progId="MS_ClipArt_Gallery.2">
                    <p:embed/>
                    <p:pic>
                      <p:nvPicPr>
                        <p:cNvPr id="0"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21" y="2901"/>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9749" name="Object 5"/>
            <p:cNvGraphicFramePr>
              <a:graphicFrameLocks noChangeAspect="1"/>
            </p:cNvGraphicFramePr>
            <p:nvPr/>
          </p:nvGraphicFramePr>
          <p:xfrm>
            <a:off x="3689" y="3261"/>
            <a:ext cx="216" cy="180"/>
          </p:xfrm>
          <a:graphic>
            <a:graphicData uri="http://schemas.openxmlformats.org/presentationml/2006/ole">
              <mc:AlternateContent xmlns:mc="http://schemas.openxmlformats.org/markup-compatibility/2006">
                <mc:Choice xmlns:v="urn:schemas-microsoft-com:vml" Requires="v">
                  <p:oleObj spid="_x0000_s169142" name="Clip" r:id="rId17" imgW="1307079" imgH="1083682" progId="MS_ClipArt_Gallery.2">
                    <p:embed/>
                  </p:oleObj>
                </mc:Choice>
                <mc:Fallback>
                  <p:oleObj name="Clip" r:id="rId17" imgW="1307079" imgH="1083682" progId="MS_ClipArt_Gallery.2">
                    <p:embed/>
                    <p:pic>
                      <p:nvPicPr>
                        <p:cNvPr id="0"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89" y="3261"/>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9750" name="Object 6"/>
            <p:cNvGraphicFramePr>
              <a:graphicFrameLocks noChangeAspect="1"/>
            </p:cNvGraphicFramePr>
            <p:nvPr/>
          </p:nvGraphicFramePr>
          <p:xfrm>
            <a:off x="3903" y="3263"/>
            <a:ext cx="216" cy="180"/>
          </p:xfrm>
          <a:graphic>
            <a:graphicData uri="http://schemas.openxmlformats.org/presentationml/2006/ole">
              <mc:AlternateContent xmlns:mc="http://schemas.openxmlformats.org/markup-compatibility/2006">
                <mc:Choice xmlns:v="urn:schemas-microsoft-com:vml" Requires="v">
                  <p:oleObj spid="_x0000_s169143" name="Clip" r:id="rId18" imgW="1307079" imgH="1083682" progId="MS_ClipArt_Gallery.2">
                    <p:embed/>
                  </p:oleObj>
                </mc:Choice>
                <mc:Fallback>
                  <p:oleObj name="Clip" r:id="rId18" imgW="1307079" imgH="1083682" progId="MS_ClipArt_Gallery.2">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03" y="3263"/>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9751" name="Group 1843"/>
            <p:cNvGrpSpPr>
              <a:grpSpLocks/>
            </p:cNvGrpSpPr>
            <p:nvPr/>
          </p:nvGrpSpPr>
          <p:grpSpPr bwMode="auto">
            <a:xfrm>
              <a:off x="4475" y="3342"/>
              <a:ext cx="172" cy="215"/>
              <a:chOff x="2870" y="1518"/>
              <a:chExt cx="292" cy="320"/>
            </a:xfrm>
          </p:grpSpPr>
          <p:graphicFrame>
            <p:nvGraphicFramePr>
              <p:cNvPr id="29795" name="Object 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69144" name="Clip" r:id="rId19" imgW="826793" imgH="840481" progId="MS_ClipArt_Gallery.2">
                      <p:embed/>
                    </p:oleObj>
                  </mc:Choice>
                  <mc:Fallback>
                    <p:oleObj name="Clip" r:id="rId19" imgW="826793" imgH="840481" progId="MS_ClipArt_Gallery.2">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9796" name="Object 1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69145" name="Clip" r:id="rId20" imgW="1268227" imgH="1200237" progId="MS_ClipArt_Gallery.2">
                      <p:embed/>
                    </p:oleObj>
                  </mc:Choice>
                  <mc:Fallback>
                    <p:oleObj name="Clip" r:id="rId20" imgW="1268227" imgH="1200237" progId="MS_ClipArt_Gallery.2">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grpSp>
          <p:nvGrpSpPr>
            <p:cNvPr id="29752" name="Group 1846"/>
            <p:cNvGrpSpPr>
              <a:grpSpLocks/>
            </p:cNvGrpSpPr>
            <p:nvPr/>
          </p:nvGrpSpPr>
          <p:grpSpPr bwMode="auto">
            <a:xfrm>
              <a:off x="4191" y="3374"/>
              <a:ext cx="220" cy="203"/>
              <a:chOff x="2870" y="1518"/>
              <a:chExt cx="292" cy="320"/>
            </a:xfrm>
          </p:grpSpPr>
          <p:graphicFrame>
            <p:nvGraphicFramePr>
              <p:cNvPr id="29793" name="Object 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69146" name="Clip" r:id="rId21" imgW="826793" imgH="840481" progId="MS_ClipArt_Gallery.2">
                      <p:embed/>
                    </p:oleObj>
                  </mc:Choice>
                  <mc:Fallback>
                    <p:oleObj name="Clip" r:id="rId21" imgW="826793" imgH="840481" progId="MS_ClipArt_Gallery.2">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9794" name="Object 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69147" name="Clip" r:id="rId22" imgW="1268227" imgH="1200237" progId="MS_ClipArt_Gallery.2">
                      <p:embed/>
                    </p:oleObj>
                  </mc:Choice>
                  <mc:Fallback>
                    <p:oleObj name="Clip" r:id="rId22" imgW="1268227" imgH="1200237" progId="MS_ClipArt_Gallery.2">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grpSp>
          <p:nvGrpSpPr>
            <p:cNvPr id="29753" name="Group 1849"/>
            <p:cNvGrpSpPr>
              <a:grpSpLocks/>
            </p:cNvGrpSpPr>
            <p:nvPr/>
          </p:nvGrpSpPr>
          <p:grpSpPr bwMode="auto">
            <a:xfrm>
              <a:off x="4290" y="3130"/>
              <a:ext cx="183" cy="255"/>
              <a:chOff x="2556" y="2689"/>
              <a:chExt cx="183" cy="255"/>
            </a:xfrm>
          </p:grpSpPr>
          <p:pic>
            <p:nvPicPr>
              <p:cNvPr id="29776" name="Picture 1850" descr="31u_bnrz[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09" y="2770"/>
                <a:ext cx="1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77" name="Freeform 1851"/>
              <p:cNvSpPr>
                <a:spLocks/>
              </p:cNvSpPr>
              <p:nvPr/>
            </p:nvSpPr>
            <p:spPr bwMode="auto">
              <a:xfrm>
                <a:off x="2605" y="2702"/>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8" name="Freeform 1852"/>
              <p:cNvSpPr>
                <a:spLocks/>
              </p:cNvSpPr>
              <p:nvPr/>
            </p:nvSpPr>
            <p:spPr bwMode="auto">
              <a:xfrm>
                <a:off x="2661" y="2701"/>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9" name="Freeform 1853"/>
              <p:cNvSpPr>
                <a:spLocks/>
              </p:cNvSpPr>
              <p:nvPr/>
            </p:nvSpPr>
            <p:spPr bwMode="auto">
              <a:xfrm>
                <a:off x="2584" y="2694"/>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0" name="Freeform 1854"/>
              <p:cNvSpPr>
                <a:spLocks/>
              </p:cNvSpPr>
              <p:nvPr/>
            </p:nvSpPr>
            <p:spPr bwMode="auto">
              <a:xfrm>
                <a:off x="2660" y="2692"/>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1" name="Freeform 1855"/>
              <p:cNvSpPr>
                <a:spLocks/>
              </p:cNvSpPr>
              <p:nvPr/>
            </p:nvSpPr>
            <p:spPr bwMode="auto">
              <a:xfrm>
                <a:off x="2564" y="2712"/>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2" name="Freeform 1856"/>
              <p:cNvSpPr>
                <a:spLocks/>
              </p:cNvSpPr>
              <p:nvPr/>
            </p:nvSpPr>
            <p:spPr bwMode="auto">
              <a:xfrm>
                <a:off x="2698" y="2689"/>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3" name="Freeform 1857"/>
              <p:cNvSpPr>
                <a:spLocks/>
              </p:cNvSpPr>
              <p:nvPr/>
            </p:nvSpPr>
            <p:spPr bwMode="auto">
              <a:xfrm>
                <a:off x="2653" y="2750"/>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4" name="Freeform 1858"/>
              <p:cNvSpPr>
                <a:spLocks/>
              </p:cNvSpPr>
              <p:nvPr/>
            </p:nvSpPr>
            <p:spPr bwMode="auto">
              <a:xfrm>
                <a:off x="2647" y="2733"/>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5" name="Freeform 1859"/>
              <p:cNvSpPr>
                <a:spLocks/>
              </p:cNvSpPr>
              <p:nvPr/>
            </p:nvSpPr>
            <p:spPr bwMode="auto">
              <a:xfrm>
                <a:off x="2641" y="2722"/>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6" name="Freeform 1860"/>
              <p:cNvSpPr>
                <a:spLocks/>
              </p:cNvSpPr>
              <p:nvPr/>
            </p:nvSpPr>
            <p:spPr bwMode="auto">
              <a:xfrm>
                <a:off x="2636" y="2714"/>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7" name="Freeform 1861"/>
              <p:cNvSpPr>
                <a:spLocks/>
              </p:cNvSpPr>
              <p:nvPr/>
            </p:nvSpPr>
            <p:spPr bwMode="auto">
              <a:xfrm>
                <a:off x="2596" y="2704"/>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8" name="Freeform 1862"/>
              <p:cNvSpPr>
                <a:spLocks/>
              </p:cNvSpPr>
              <p:nvPr/>
            </p:nvSpPr>
            <p:spPr bwMode="auto">
              <a:xfrm>
                <a:off x="2652" y="2704"/>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9" name="Freeform 1863"/>
              <p:cNvSpPr>
                <a:spLocks/>
              </p:cNvSpPr>
              <p:nvPr/>
            </p:nvSpPr>
            <p:spPr bwMode="auto">
              <a:xfrm>
                <a:off x="2575" y="2697"/>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0" name="Freeform 1864"/>
              <p:cNvSpPr>
                <a:spLocks/>
              </p:cNvSpPr>
              <p:nvPr/>
            </p:nvSpPr>
            <p:spPr bwMode="auto">
              <a:xfrm>
                <a:off x="2650" y="2695"/>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1" name="Freeform 1865"/>
              <p:cNvSpPr>
                <a:spLocks/>
              </p:cNvSpPr>
              <p:nvPr/>
            </p:nvSpPr>
            <p:spPr bwMode="auto">
              <a:xfrm>
                <a:off x="2556" y="2718"/>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2" name="Freeform 1866"/>
              <p:cNvSpPr>
                <a:spLocks/>
              </p:cNvSpPr>
              <p:nvPr/>
            </p:nvSpPr>
            <p:spPr bwMode="auto">
              <a:xfrm>
                <a:off x="2689" y="2692"/>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9754" name="Line 1867"/>
            <p:cNvSpPr>
              <a:spLocks noChangeShapeType="1"/>
            </p:cNvSpPr>
            <p:nvPr/>
          </p:nvSpPr>
          <p:spPr bwMode="auto">
            <a:xfrm>
              <a:off x="4063" y="3139"/>
              <a:ext cx="317" cy="1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5" name="Line 1868"/>
            <p:cNvSpPr>
              <a:spLocks noChangeShapeType="1"/>
            </p:cNvSpPr>
            <p:nvPr/>
          </p:nvSpPr>
          <p:spPr bwMode="auto">
            <a:xfrm>
              <a:off x="3716" y="3098"/>
              <a:ext cx="5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9756" name="Group 1869"/>
            <p:cNvGrpSpPr>
              <a:grpSpLocks/>
            </p:cNvGrpSpPr>
            <p:nvPr/>
          </p:nvGrpSpPr>
          <p:grpSpPr bwMode="auto">
            <a:xfrm>
              <a:off x="4961" y="3136"/>
              <a:ext cx="131" cy="258"/>
              <a:chOff x="4180" y="783"/>
              <a:chExt cx="150" cy="307"/>
            </a:xfrm>
          </p:grpSpPr>
          <p:sp>
            <p:nvSpPr>
              <p:cNvPr id="29768" name="AutoShape 1870"/>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69" name="Rectangle 1871"/>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70" name="Rectangle 187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29771" name="AutoShape 187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29772" name="Line 1874"/>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73" name="Line 1875"/>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74" name="Rectangle 187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29775" name="Rectangle 1877"/>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9757" name="Line 1878"/>
            <p:cNvSpPr>
              <a:spLocks noChangeShapeType="1"/>
            </p:cNvSpPr>
            <p:nvPr/>
          </p:nvSpPr>
          <p:spPr bwMode="auto">
            <a:xfrm flipH="1">
              <a:off x="3772" y="2167"/>
              <a:ext cx="2"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8" name="Line 1879"/>
            <p:cNvSpPr>
              <a:spLocks noChangeShapeType="1"/>
            </p:cNvSpPr>
            <p:nvPr/>
          </p:nvSpPr>
          <p:spPr bwMode="auto">
            <a:xfrm flipV="1">
              <a:off x="4589" y="1526"/>
              <a:ext cx="78" cy="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9" name="Line 1880"/>
            <p:cNvSpPr>
              <a:spLocks noChangeShapeType="1"/>
            </p:cNvSpPr>
            <p:nvPr/>
          </p:nvSpPr>
          <p:spPr bwMode="auto">
            <a:xfrm>
              <a:off x="4480" y="1635"/>
              <a:ext cx="0" cy="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0" name="Line 1881"/>
            <p:cNvSpPr>
              <a:spLocks noChangeShapeType="1"/>
            </p:cNvSpPr>
            <p:nvPr/>
          </p:nvSpPr>
          <p:spPr bwMode="auto">
            <a:xfrm flipV="1">
              <a:off x="4596" y="1570"/>
              <a:ext cx="166"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1" name="Line 1882"/>
            <p:cNvSpPr>
              <a:spLocks noChangeShapeType="1"/>
            </p:cNvSpPr>
            <p:nvPr/>
          </p:nvSpPr>
          <p:spPr bwMode="auto">
            <a:xfrm>
              <a:off x="4818" y="1569"/>
              <a:ext cx="0" cy="1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2" name="Line 1883"/>
            <p:cNvSpPr>
              <a:spLocks noChangeShapeType="1"/>
            </p:cNvSpPr>
            <p:nvPr/>
          </p:nvSpPr>
          <p:spPr bwMode="auto">
            <a:xfrm>
              <a:off x="4600" y="1762"/>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3" name="Line 1884"/>
            <p:cNvSpPr>
              <a:spLocks noChangeShapeType="1"/>
            </p:cNvSpPr>
            <p:nvPr/>
          </p:nvSpPr>
          <p:spPr bwMode="auto">
            <a:xfrm flipV="1">
              <a:off x="3526" y="2308"/>
              <a:ext cx="106" cy="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4" name="Line 1885"/>
            <p:cNvSpPr>
              <a:spLocks noChangeShapeType="1"/>
            </p:cNvSpPr>
            <p:nvPr/>
          </p:nvSpPr>
          <p:spPr bwMode="auto">
            <a:xfrm flipV="1">
              <a:off x="4861" y="1380"/>
              <a:ext cx="150"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5" name="Line 1886"/>
            <p:cNvSpPr>
              <a:spLocks noChangeShapeType="1"/>
            </p:cNvSpPr>
            <p:nvPr/>
          </p:nvSpPr>
          <p:spPr bwMode="auto">
            <a:xfrm>
              <a:off x="4949" y="1756"/>
              <a:ext cx="1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6" name="Line 1887"/>
            <p:cNvSpPr>
              <a:spLocks noChangeShapeType="1"/>
            </p:cNvSpPr>
            <p:nvPr/>
          </p:nvSpPr>
          <p:spPr bwMode="auto">
            <a:xfrm flipH="1">
              <a:off x="4411" y="1804"/>
              <a:ext cx="62" cy="4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7" name="Line 1888"/>
            <p:cNvSpPr>
              <a:spLocks noChangeShapeType="1"/>
            </p:cNvSpPr>
            <p:nvPr/>
          </p:nvSpPr>
          <p:spPr bwMode="auto">
            <a:xfrm flipH="1">
              <a:off x="4783" y="1804"/>
              <a:ext cx="70" cy="4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00" name="Freeform 1889"/>
          <p:cNvSpPr>
            <a:spLocks/>
          </p:cNvSpPr>
          <p:nvPr/>
        </p:nvSpPr>
        <p:spPr bwMode="auto">
          <a:xfrm>
            <a:off x="5645150" y="2054225"/>
            <a:ext cx="2584450" cy="3233738"/>
          </a:xfrm>
          <a:custGeom>
            <a:avLst/>
            <a:gdLst>
              <a:gd name="T0" fmla="*/ 0 w 1628"/>
              <a:gd name="T1" fmla="*/ 0 h 2037"/>
              <a:gd name="T2" fmla="*/ 2147483647 w 1628"/>
              <a:gd name="T3" fmla="*/ 2147483647 h 2037"/>
              <a:gd name="T4" fmla="*/ 2147483647 w 1628"/>
              <a:gd name="T5" fmla="*/ 2147483647 h 2037"/>
              <a:gd name="T6" fmla="*/ 2147483647 w 1628"/>
              <a:gd name="T7" fmla="*/ 2147483647 h 2037"/>
              <a:gd name="T8" fmla="*/ 2147483647 w 1628"/>
              <a:gd name="T9" fmla="*/ 2147483647 h 2037"/>
              <a:gd name="T10" fmla="*/ 2147483647 w 1628"/>
              <a:gd name="T11" fmla="*/ 2147483647 h 2037"/>
              <a:gd name="T12" fmla="*/ 2147483647 w 1628"/>
              <a:gd name="T13" fmla="*/ 2147483647 h 2037"/>
              <a:gd name="T14" fmla="*/ 2147483647 w 1628"/>
              <a:gd name="T15" fmla="*/ 2147483647 h 2037"/>
              <a:gd name="T16" fmla="*/ 2147483647 w 1628"/>
              <a:gd name="T17" fmla="*/ 2147483647 h 20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8"/>
              <a:gd name="T28" fmla="*/ 0 h 2037"/>
              <a:gd name="T29" fmla="*/ 1628 w 1628"/>
              <a:gd name="T30" fmla="*/ 2037 h 20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8" h="2037">
                <a:moveTo>
                  <a:pt x="0" y="0"/>
                </a:moveTo>
                <a:lnTo>
                  <a:pt x="351" y="209"/>
                </a:lnTo>
                <a:lnTo>
                  <a:pt x="1060" y="250"/>
                </a:lnTo>
                <a:lnTo>
                  <a:pt x="969" y="910"/>
                </a:lnTo>
                <a:lnTo>
                  <a:pt x="1161" y="1127"/>
                </a:lnTo>
                <a:lnTo>
                  <a:pt x="927" y="1528"/>
                </a:lnTo>
                <a:lnTo>
                  <a:pt x="1469" y="1653"/>
                </a:lnTo>
                <a:lnTo>
                  <a:pt x="1369" y="1995"/>
                </a:lnTo>
                <a:lnTo>
                  <a:pt x="1628" y="2037"/>
                </a:lnTo>
              </a:path>
            </a:pathLst>
          </a:custGeom>
          <a:noFill/>
          <a:ln w="76200">
            <a:solidFill>
              <a:srgbClr val="FF33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1" name="Freeform 1890"/>
          <p:cNvSpPr>
            <a:spLocks/>
          </p:cNvSpPr>
          <p:nvPr/>
        </p:nvSpPr>
        <p:spPr bwMode="auto">
          <a:xfrm>
            <a:off x="5592763" y="3390900"/>
            <a:ext cx="1646237" cy="1974850"/>
          </a:xfrm>
          <a:custGeom>
            <a:avLst/>
            <a:gdLst>
              <a:gd name="T0" fmla="*/ 0 w 1037"/>
              <a:gd name="T1" fmla="*/ 0 h 1244"/>
              <a:gd name="T2" fmla="*/ 2147483647 w 1037"/>
              <a:gd name="T3" fmla="*/ 2147483647 h 1244"/>
              <a:gd name="T4" fmla="*/ 2147483647 w 1037"/>
              <a:gd name="T5" fmla="*/ 2147483647 h 1244"/>
              <a:gd name="T6" fmla="*/ 2147483647 w 1037"/>
              <a:gd name="T7" fmla="*/ 2147483647 h 1244"/>
              <a:gd name="T8" fmla="*/ 2147483647 w 1037"/>
              <a:gd name="T9" fmla="*/ 2147483647 h 1244"/>
              <a:gd name="T10" fmla="*/ 2147483647 w 1037"/>
              <a:gd name="T11" fmla="*/ 2147483647 h 1244"/>
              <a:gd name="T12" fmla="*/ 2147483647 w 1037"/>
              <a:gd name="T13" fmla="*/ 2147483647 h 1244"/>
              <a:gd name="T14" fmla="*/ 2147483647 w 1037"/>
              <a:gd name="T15" fmla="*/ 2147483647 h 1244"/>
              <a:gd name="T16" fmla="*/ 0 60000 65536"/>
              <a:gd name="T17" fmla="*/ 0 60000 65536"/>
              <a:gd name="T18" fmla="*/ 0 60000 65536"/>
              <a:gd name="T19" fmla="*/ 0 60000 65536"/>
              <a:gd name="T20" fmla="*/ 0 60000 65536"/>
              <a:gd name="T21" fmla="*/ 0 60000 65536"/>
              <a:gd name="T22" fmla="*/ 0 60000 65536"/>
              <a:gd name="T23" fmla="*/ 0 60000 65536"/>
              <a:gd name="T24" fmla="*/ 0 w 1037"/>
              <a:gd name="T25" fmla="*/ 0 h 1244"/>
              <a:gd name="T26" fmla="*/ 1037 w 1037"/>
              <a:gd name="T27" fmla="*/ 1244 h 1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7" h="1244">
                <a:moveTo>
                  <a:pt x="0" y="0"/>
                </a:moveTo>
                <a:lnTo>
                  <a:pt x="29" y="86"/>
                </a:lnTo>
                <a:lnTo>
                  <a:pt x="845" y="80"/>
                </a:lnTo>
                <a:lnTo>
                  <a:pt x="1037" y="280"/>
                </a:lnTo>
                <a:lnTo>
                  <a:pt x="805" y="688"/>
                </a:lnTo>
                <a:lnTo>
                  <a:pt x="473" y="880"/>
                </a:lnTo>
                <a:lnTo>
                  <a:pt x="345" y="1024"/>
                </a:lnTo>
                <a:lnTo>
                  <a:pt x="285" y="1244"/>
                </a:lnTo>
              </a:path>
            </a:pathLst>
          </a:custGeom>
          <a:noFill/>
          <a:ln w="76200">
            <a:solidFill>
              <a:srgbClr val="0000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Donut 1"/>
          <p:cNvSpPr/>
          <p:nvPr/>
        </p:nvSpPr>
        <p:spPr>
          <a:xfrm>
            <a:off x="6704644" y="4132264"/>
            <a:ext cx="866145" cy="220662"/>
          </a:xfrm>
          <a:prstGeom prst="donu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4099506" y="3981180"/>
            <a:ext cx="2330405" cy="523220"/>
          </a:xfrm>
          <a:prstGeom prst="rect">
            <a:avLst/>
          </a:prstGeom>
          <a:solidFill>
            <a:schemeClr val="bg2">
              <a:lumMod val="60000"/>
              <a:lumOff val="40000"/>
            </a:schemeClr>
          </a:solidFill>
        </p:spPr>
        <p:txBody>
          <a:bodyPr wrap="none" rtlCol="0">
            <a:spAutoFit/>
          </a:bodyPr>
          <a:lstStyle/>
          <a:p>
            <a:r>
              <a:rPr lang="en-US" sz="1400" dirty="0" smtClean="0">
                <a:solidFill>
                  <a:srgbClr val="FF0000"/>
                </a:solidFill>
              </a:rPr>
              <a:t>Each call gets a </a:t>
            </a:r>
            <a:r>
              <a:rPr lang="en-US" sz="1400" i="1" dirty="0" smtClean="0">
                <a:solidFill>
                  <a:srgbClr val="FF0000"/>
                </a:solidFill>
              </a:rPr>
              <a:t>dedicated</a:t>
            </a:r>
          </a:p>
          <a:p>
            <a:r>
              <a:rPr lang="en-US" sz="1400" i="1" dirty="0">
                <a:solidFill>
                  <a:srgbClr val="FF0000"/>
                </a:solidFill>
              </a:rPr>
              <a:t>l</a:t>
            </a:r>
            <a:r>
              <a:rPr lang="en-US" sz="1400" i="1" dirty="0" smtClean="0">
                <a:solidFill>
                  <a:srgbClr val="FF0000"/>
                </a:solidFill>
              </a:rPr>
              <a:t>ane</a:t>
            </a:r>
            <a:r>
              <a:rPr lang="en-US" sz="1400" dirty="0" smtClean="0">
                <a:solidFill>
                  <a:srgbClr val="FF0000"/>
                </a:solidFill>
              </a:rPr>
              <a:t> on </a:t>
            </a:r>
            <a:r>
              <a:rPr lang="en-US" sz="1400" dirty="0" smtClean="0">
                <a:solidFill>
                  <a:schemeClr val="tx2"/>
                </a:solidFill>
              </a:rPr>
              <a:t>large highway</a:t>
            </a:r>
            <a:endParaRPr lang="en-US" sz="1400" dirty="0">
              <a:solidFill>
                <a:schemeClr val="tx2"/>
              </a:solidFill>
            </a:endParaRPr>
          </a:p>
        </p:txBody>
      </p:sp>
      <p:cxnSp>
        <p:nvCxnSpPr>
          <p:cNvPr id="5" name="Straight Arrow Connector 4"/>
          <p:cNvCxnSpPr>
            <a:endCxn id="2" idx="2"/>
          </p:cNvCxnSpPr>
          <p:nvPr/>
        </p:nvCxnSpPr>
        <p:spPr>
          <a:xfrm>
            <a:off x="6286934" y="4229100"/>
            <a:ext cx="417710" cy="1349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371600" y="4936437"/>
            <a:ext cx="2727906"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p:nvCxnSpPr>
        <p:spPr>
          <a:xfrm>
            <a:off x="1371600" y="5088837"/>
            <a:ext cx="272790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9" name="Straight Connector 328"/>
          <p:cNvCxnSpPr/>
          <p:nvPr/>
        </p:nvCxnSpPr>
        <p:spPr>
          <a:xfrm>
            <a:off x="1371600" y="5228430"/>
            <a:ext cx="272790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p:nvCxnSpPr>
        <p:spPr>
          <a:xfrm>
            <a:off x="1371600" y="5393637"/>
            <a:ext cx="272790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a:off x="1371600" y="5546037"/>
            <a:ext cx="2727906" cy="0"/>
          </a:xfrm>
          <a:prstGeom prst="line">
            <a:avLst/>
          </a:prstGeom>
          <a:ln>
            <a:solidFill>
              <a:srgbClr val="4F81BD"/>
            </a:solidFill>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3860800" y="4515298"/>
            <a:ext cx="419100" cy="475803"/>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96773" y="4697612"/>
            <a:ext cx="640520" cy="307777"/>
          </a:xfrm>
          <a:prstGeom prst="rect">
            <a:avLst/>
          </a:prstGeom>
          <a:noFill/>
        </p:spPr>
        <p:txBody>
          <a:bodyPr wrap="none" rtlCol="0">
            <a:spAutoFit/>
          </a:bodyPr>
          <a:lstStyle/>
          <a:p>
            <a:r>
              <a:rPr lang="en-US" sz="1400" dirty="0" smtClean="0">
                <a:solidFill>
                  <a:srgbClr val="FF0000"/>
                </a:solidFill>
              </a:rPr>
              <a:t>Call 1</a:t>
            </a:r>
            <a:endParaRPr lang="en-US" sz="1400" dirty="0">
              <a:solidFill>
                <a:srgbClr val="FF0000"/>
              </a:solidFill>
            </a:endParaRPr>
          </a:p>
        </p:txBody>
      </p:sp>
      <p:sp>
        <p:nvSpPr>
          <p:cNvPr id="11" name="TextBox 10"/>
          <p:cNvSpPr txBox="1"/>
          <p:nvPr/>
        </p:nvSpPr>
        <p:spPr>
          <a:xfrm>
            <a:off x="451795" y="5104011"/>
            <a:ext cx="655335" cy="307777"/>
          </a:xfrm>
          <a:prstGeom prst="rect">
            <a:avLst/>
          </a:prstGeom>
          <a:noFill/>
        </p:spPr>
        <p:txBody>
          <a:bodyPr wrap="none" rtlCol="0">
            <a:spAutoFit/>
          </a:bodyPr>
          <a:lstStyle/>
          <a:p>
            <a:r>
              <a:rPr lang="en-US" sz="1400" b="1" dirty="0">
                <a:solidFill>
                  <a:srgbClr val="0000FF"/>
                </a:solidFill>
              </a:rPr>
              <a:t>Call 2</a:t>
            </a:r>
          </a:p>
        </p:txBody>
      </p:sp>
      <p:cxnSp>
        <p:nvCxnSpPr>
          <p:cNvPr id="336" name="Straight Arrow Connector 335"/>
          <p:cNvCxnSpPr/>
          <p:nvPr/>
        </p:nvCxnSpPr>
        <p:spPr>
          <a:xfrm>
            <a:off x="1052513" y="4859338"/>
            <a:ext cx="293687" cy="144464"/>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338" name="Straight Arrow Connector 337"/>
          <p:cNvCxnSpPr>
            <a:stCxn id="11" idx="3"/>
          </p:cNvCxnSpPr>
          <p:nvPr/>
        </p:nvCxnSpPr>
        <p:spPr>
          <a:xfrm flipV="1">
            <a:off x="1107130" y="5135764"/>
            <a:ext cx="239070" cy="122136"/>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342" name="Straight Arrow Connector 341"/>
          <p:cNvCxnSpPr/>
          <p:nvPr/>
        </p:nvCxnSpPr>
        <p:spPr>
          <a:xfrm flipH="1">
            <a:off x="4648200" y="4573906"/>
            <a:ext cx="541728" cy="658092"/>
          </a:xfrm>
          <a:prstGeom prst="straightConnector1">
            <a:avLst/>
          </a:prstGeom>
          <a:ln>
            <a:solidFill>
              <a:srgbClr val="4F81BD"/>
            </a:solidFill>
            <a:tailEnd type="arrow"/>
          </a:ln>
        </p:spPr>
        <p:style>
          <a:lnRef idx="2">
            <a:schemeClr val="accent1"/>
          </a:lnRef>
          <a:fillRef idx="0">
            <a:schemeClr val="accent1"/>
          </a:fillRef>
          <a:effectRef idx="1">
            <a:schemeClr val="accent1"/>
          </a:effectRef>
          <a:fontRef idx="minor">
            <a:schemeClr val="tx1"/>
          </a:fontRef>
        </p:style>
      </p:cxnSp>
      <p:sp>
        <p:nvSpPr>
          <p:cNvPr id="18" name="Right Brace 17"/>
          <p:cNvSpPr/>
          <p:nvPr/>
        </p:nvSpPr>
        <p:spPr>
          <a:xfrm>
            <a:off x="4317359" y="4957918"/>
            <a:ext cx="165420" cy="588119"/>
          </a:xfrm>
          <a:prstGeom prst="rightBrac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title"/>
          </p:nvPr>
        </p:nvSpPr>
        <p:spPr>
          <a:xfrm>
            <a:off x="406401" y="381001"/>
            <a:ext cx="4089399" cy="838200"/>
          </a:xfrm>
        </p:spPr>
        <p:txBody>
          <a:bodyPr/>
          <a:lstStyle/>
          <a:p>
            <a:r>
              <a:rPr lang="en-US" dirty="0" err="1">
                <a:latin typeface="Arial" charset="0"/>
              </a:rPr>
              <a:t>Subnetting</a:t>
            </a:r>
            <a:endParaRPr lang="en-US" dirty="0">
              <a:latin typeface="Arial" charset="0"/>
            </a:endParaRPr>
          </a:p>
        </p:txBody>
      </p:sp>
      <p:sp>
        <p:nvSpPr>
          <p:cNvPr id="209929" name="Oval 9"/>
          <p:cNvSpPr>
            <a:spLocks noChangeArrowheads="1"/>
          </p:cNvSpPr>
          <p:nvPr/>
        </p:nvSpPr>
        <p:spPr bwMode="auto">
          <a:xfrm>
            <a:off x="4648200" y="1371600"/>
            <a:ext cx="4419600" cy="3124200"/>
          </a:xfrm>
          <a:prstGeom prst="ellipse">
            <a:avLst/>
          </a:prstGeom>
          <a:solidFill>
            <a:srgbClr val="EEECE1"/>
          </a:solidFill>
          <a:ln w="9525">
            <a:solidFill>
              <a:schemeClr val="tx1"/>
            </a:solidFill>
            <a:round/>
            <a:headEnd/>
            <a:tailEnd/>
          </a:ln>
          <a:effectLst>
            <a:outerShdw blurRad="63500" dist="107763" dir="2700000" algn="ctr" rotWithShape="0">
              <a:schemeClr val="bg2">
                <a:alpha val="74998"/>
              </a:schemeClr>
            </a:outerShdw>
          </a:effectLst>
        </p:spPr>
        <p:txBody>
          <a:bodyPr wrap="none" rIns="0" anchorCtr="1"/>
          <a:lstStyle/>
          <a:p>
            <a:pPr algn="r">
              <a:defRPr/>
            </a:pPr>
            <a:r>
              <a:rPr lang="en-US">
                <a:latin typeface="Arial" charset="0"/>
              </a:rPr>
              <a:t>University Network</a:t>
            </a:r>
          </a:p>
        </p:txBody>
      </p:sp>
      <p:sp>
        <p:nvSpPr>
          <p:cNvPr id="24580" name="Oval 10"/>
          <p:cNvSpPr>
            <a:spLocks noChangeArrowheads="1"/>
          </p:cNvSpPr>
          <p:nvPr/>
        </p:nvSpPr>
        <p:spPr bwMode="auto">
          <a:xfrm>
            <a:off x="6938963" y="2362200"/>
            <a:ext cx="1905000" cy="990600"/>
          </a:xfrm>
          <a:prstGeom prst="ellipse">
            <a:avLst/>
          </a:prstGeom>
          <a:solidFill>
            <a:srgbClr val="FFFF00"/>
          </a:solidFill>
          <a:ln w="9525">
            <a:solidFill>
              <a:schemeClr val="tx1"/>
            </a:solidFill>
            <a:round/>
            <a:headEnd/>
            <a:tailEnd/>
          </a:ln>
        </p:spPr>
        <p:txBody>
          <a:bodyPr wrap="none" anchor="ctr"/>
          <a:lstStyle/>
          <a:p>
            <a:pPr algn="ctr"/>
            <a:r>
              <a:rPr lang="en-US" sz="2000" dirty="0">
                <a:latin typeface="Arial" charset="0"/>
              </a:rPr>
              <a:t>Medical </a:t>
            </a:r>
          </a:p>
          <a:p>
            <a:pPr algn="ctr"/>
            <a:r>
              <a:rPr lang="en-US" sz="2000" dirty="0">
                <a:latin typeface="Arial" charset="0"/>
              </a:rPr>
              <a:t>School</a:t>
            </a:r>
          </a:p>
        </p:txBody>
      </p:sp>
      <p:sp>
        <p:nvSpPr>
          <p:cNvPr id="24581" name="Oval 11"/>
          <p:cNvSpPr>
            <a:spLocks noChangeArrowheads="1"/>
          </p:cNvSpPr>
          <p:nvPr/>
        </p:nvSpPr>
        <p:spPr bwMode="auto">
          <a:xfrm>
            <a:off x="5791200" y="3276600"/>
            <a:ext cx="1905000" cy="990600"/>
          </a:xfrm>
          <a:prstGeom prst="ellipse">
            <a:avLst/>
          </a:prstGeom>
          <a:solidFill>
            <a:srgbClr val="FFFF00"/>
          </a:solidFill>
          <a:ln w="9525">
            <a:solidFill>
              <a:schemeClr val="tx1"/>
            </a:solidFill>
            <a:round/>
            <a:headEnd/>
            <a:tailEnd/>
          </a:ln>
        </p:spPr>
        <p:txBody>
          <a:bodyPr wrap="none" anchor="ctr"/>
          <a:lstStyle/>
          <a:p>
            <a:pPr algn="ctr"/>
            <a:r>
              <a:rPr lang="en-US" sz="2000">
                <a:latin typeface="Arial" charset="0"/>
              </a:rPr>
              <a:t>Library</a:t>
            </a:r>
          </a:p>
        </p:txBody>
      </p:sp>
      <p:sp>
        <p:nvSpPr>
          <p:cNvPr id="24582" name="Oval 12"/>
          <p:cNvSpPr>
            <a:spLocks noChangeArrowheads="1"/>
          </p:cNvSpPr>
          <p:nvPr/>
        </p:nvSpPr>
        <p:spPr bwMode="auto">
          <a:xfrm>
            <a:off x="4838700" y="2286000"/>
            <a:ext cx="1905000" cy="990600"/>
          </a:xfrm>
          <a:prstGeom prst="ellipse">
            <a:avLst/>
          </a:prstGeom>
          <a:solidFill>
            <a:srgbClr val="FFFF00"/>
          </a:solidFill>
          <a:ln w="9525">
            <a:solidFill>
              <a:schemeClr val="tx1"/>
            </a:solidFill>
            <a:round/>
            <a:headEnd/>
            <a:tailEnd/>
          </a:ln>
        </p:spPr>
        <p:txBody>
          <a:bodyPr wrap="none" anchor="ctr"/>
          <a:lstStyle/>
          <a:p>
            <a:pPr algn="ctr"/>
            <a:r>
              <a:rPr lang="en-US" sz="2000" dirty="0">
                <a:latin typeface="Arial" charset="0"/>
              </a:rPr>
              <a:t>Engineering</a:t>
            </a:r>
          </a:p>
          <a:p>
            <a:pPr algn="ctr"/>
            <a:r>
              <a:rPr lang="en-US" sz="2000" dirty="0">
                <a:latin typeface="Arial" charset="0"/>
              </a:rPr>
              <a:t>School</a:t>
            </a:r>
            <a:endParaRPr lang="en-US" dirty="0"/>
          </a:p>
        </p:txBody>
      </p:sp>
      <p:grpSp>
        <p:nvGrpSpPr>
          <p:cNvPr id="2" name="Group 2"/>
          <p:cNvGrpSpPr>
            <a:grpSpLocks/>
          </p:cNvGrpSpPr>
          <p:nvPr/>
        </p:nvGrpSpPr>
        <p:grpSpPr bwMode="auto">
          <a:xfrm>
            <a:off x="228600" y="5647267"/>
            <a:ext cx="7662863" cy="838200"/>
            <a:chOff x="192" y="3648"/>
            <a:chExt cx="4827" cy="528"/>
          </a:xfrm>
          <a:solidFill>
            <a:schemeClr val="bg2">
              <a:lumMod val="75000"/>
            </a:schemeClr>
          </a:solidFill>
        </p:grpSpPr>
        <p:grpSp>
          <p:nvGrpSpPr>
            <p:cNvPr id="24584" name="Group 3"/>
            <p:cNvGrpSpPr>
              <a:grpSpLocks/>
            </p:cNvGrpSpPr>
            <p:nvPr/>
          </p:nvGrpSpPr>
          <p:grpSpPr bwMode="auto">
            <a:xfrm>
              <a:off x="192" y="3648"/>
              <a:ext cx="3504" cy="528"/>
              <a:chOff x="192" y="3648"/>
              <a:chExt cx="3504" cy="528"/>
            </a:xfrm>
            <a:grpFill/>
          </p:grpSpPr>
          <p:sp>
            <p:nvSpPr>
              <p:cNvPr id="24586" name="Rectangle 4"/>
              <p:cNvSpPr>
                <a:spLocks noChangeArrowheads="1"/>
              </p:cNvSpPr>
              <p:nvPr/>
            </p:nvSpPr>
            <p:spPr bwMode="auto">
              <a:xfrm>
                <a:off x="192" y="3648"/>
                <a:ext cx="2688" cy="52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87" name="AutoShape 5"/>
              <p:cNvSpPr>
                <a:spLocks noChangeArrowheads="1"/>
              </p:cNvSpPr>
              <p:nvPr/>
            </p:nvSpPr>
            <p:spPr bwMode="auto">
              <a:xfrm>
                <a:off x="2976" y="3765"/>
                <a:ext cx="720" cy="144"/>
              </a:xfrm>
              <a:prstGeom prst="rightArrow">
                <a:avLst>
                  <a:gd name="adj1" fmla="val 50000"/>
                  <a:gd name="adj2" fmla="val 125000"/>
                </a:avLst>
              </a:prstGeom>
              <a:solidFill>
                <a:srgbClr val="FFFF00"/>
              </a:solidFill>
              <a:ln w="9525">
                <a:solidFill>
                  <a:srgbClr val="000000"/>
                </a:solidFill>
                <a:miter lim="800000"/>
                <a:headEnd/>
                <a:tailEnd/>
              </a:ln>
              <a:extLst/>
            </p:spPr>
            <p:txBody>
              <a:bodyPr wrap="none" anchor="ctr"/>
              <a:lstStyle/>
              <a:p>
                <a:pPr algn="ctr"/>
                <a:endParaRPr lang="en-US">
                  <a:solidFill>
                    <a:srgbClr val="FF0000"/>
                  </a:solidFill>
                </a:endParaRPr>
              </a:p>
            </p:txBody>
          </p:sp>
        </p:grpSp>
        <p:sp>
          <p:nvSpPr>
            <p:cNvPr id="24585" name="Text Box 6"/>
            <p:cNvSpPr txBox="1">
              <a:spLocks noChangeArrowheads="1"/>
            </p:cNvSpPr>
            <p:nvPr/>
          </p:nvSpPr>
          <p:spPr bwMode="auto">
            <a:xfrm>
              <a:off x="3723" y="3672"/>
              <a:ext cx="1296" cy="2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b="1" dirty="0" err="1">
                  <a:solidFill>
                    <a:srgbClr val="FF0000"/>
                  </a:solidFill>
                  <a:latin typeface="Arial" charset="0"/>
                </a:rPr>
                <a:t>Subnetting</a:t>
              </a:r>
              <a:endParaRPr lang="en-US" b="1" dirty="0">
                <a:solidFill>
                  <a:srgbClr val="FF0000"/>
                </a:solidFill>
                <a:latin typeface="Arial" charset="0"/>
              </a:endParaRPr>
            </a:p>
          </p:txBody>
        </p:sp>
      </p:grpSp>
      <p:sp>
        <p:nvSpPr>
          <p:cNvPr id="24583" name="Rectangle 8"/>
          <p:cNvSpPr>
            <a:spLocks noGrp="1" noChangeArrowheads="1"/>
          </p:cNvSpPr>
          <p:nvPr>
            <p:ph idx="1"/>
          </p:nvPr>
        </p:nvSpPr>
        <p:spPr>
          <a:xfrm>
            <a:off x="152400" y="1219202"/>
            <a:ext cx="4419600" cy="5401732"/>
          </a:xfrm>
          <a:solidFill>
            <a:schemeClr val="bg2"/>
          </a:solidFill>
        </p:spPr>
        <p:txBody>
          <a:bodyPr>
            <a:normAutofit fontScale="92500" lnSpcReduction="10000"/>
          </a:bodyPr>
          <a:lstStyle/>
          <a:p>
            <a:pPr>
              <a:lnSpc>
                <a:spcPct val="90000"/>
              </a:lnSpc>
              <a:tabLst>
                <a:tab pos="1085850" algn="l"/>
                <a:tab pos="1428750" algn="l"/>
                <a:tab pos="2514600" algn="l"/>
                <a:tab pos="5661025" algn="l"/>
              </a:tabLst>
            </a:pPr>
            <a:r>
              <a:rPr lang="en-US" sz="3000" b="1" dirty="0"/>
              <a:t>Problem</a:t>
            </a:r>
            <a:r>
              <a:rPr lang="en-US" sz="3600" dirty="0">
                <a:solidFill>
                  <a:schemeClr val="accent2"/>
                </a:solidFill>
              </a:rPr>
              <a:t>: </a:t>
            </a:r>
            <a:r>
              <a:rPr lang="en-US" sz="2400" dirty="0"/>
              <a:t>Organizations have multiple groups/entities within their organization which are independently managed. Each would prefer to manage their own IT facilities, i.e., own network</a:t>
            </a:r>
          </a:p>
          <a:p>
            <a:pPr lvl="1">
              <a:lnSpc>
                <a:spcPct val="90000"/>
              </a:lnSpc>
              <a:tabLst>
                <a:tab pos="1085850" algn="l"/>
                <a:tab pos="1428750" algn="l"/>
                <a:tab pos="2514600" algn="l"/>
                <a:tab pos="5661025" algn="l"/>
              </a:tabLst>
            </a:pPr>
            <a:r>
              <a:rPr lang="en-US" sz="2400" b="1" dirty="0">
                <a:ea typeface="ＭＳ Ｐゴシック" charset="0"/>
              </a:rPr>
              <a:t>Solution 1:</a:t>
            </a:r>
            <a:r>
              <a:rPr lang="en-US" sz="2400" dirty="0">
                <a:ea typeface="ＭＳ Ｐゴシック" charset="0"/>
              </a:rPr>
              <a:t> Allocate to each entity their own IP network/domain</a:t>
            </a:r>
          </a:p>
          <a:p>
            <a:pPr marL="1143000" lvl="2">
              <a:lnSpc>
                <a:spcPct val="90000"/>
              </a:lnSpc>
              <a:tabLst>
                <a:tab pos="1085850" algn="l"/>
                <a:tab pos="1428750" algn="l"/>
                <a:tab pos="2514600" algn="l"/>
                <a:tab pos="5661025" algn="l"/>
              </a:tabLst>
            </a:pPr>
            <a:r>
              <a:rPr lang="en-US" dirty="0">
                <a:ea typeface="ＭＳ Ｐゴシック" charset="0"/>
              </a:rPr>
              <a:t>Organization must own multiple IP address domains</a:t>
            </a:r>
          </a:p>
          <a:p>
            <a:pPr marL="1143000" lvl="2">
              <a:lnSpc>
                <a:spcPct val="90000"/>
              </a:lnSpc>
              <a:tabLst>
                <a:tab pos="1085850" algn="l"/>
                <a:tab pos="1428750" algn="l"/>
                <a:tab pos="2514600" algn="l"/>
                <a:tab pos="5661025" algn="l"/>
              </a:tabLst>
            </a:pPr>
            <a:r>
              <a:rPr lang="en-US" dirty="0">
                <a:ea typeface="ＭＳ Ｐゴシック" charset="0"/>
              </a:rPr>
              <a:t>Expensive (each IP domain costs money) and cumbersome to manage</a:t>
            </a:r>
          </a:p>
          <a:p>
            <a:pPr lvl="1">
              <a:lnSpc>
                <a:spcPct val="90000"/>
              </a:lnSpc>
              <a:tabLst>
                <a:tab pos="1085850" algn="l"/>
                <a:tab pos="1428750" algn="l"/>
                <a:tab pos="2514600" algn="l"/>
                <a:tab pos="5661025" algn="l"/>
              </a:tabLst>
            </a:pPr>
            <a:r>
              <a:rPr lang="en-US" sz="2400" b="1" dirty="0">
                <a:solidFill>
                  <a:srgbClr val="FF0000"/>
                </a:solidFill>
                <a:ea typeface="ＭＳ Ｐゴシック" charset="0"/>
              </a:rPr>
              <a:t>Solution 2:</a:t>
            </a:r>
            <a:r>
              <a:rPr lang="en-US" sz="2400" dirty="0">
                <a:solidFill>
                  <a:srgbClr val="FF0000"/>
                </a:solidFill>
                <a:ea typeface="ＭＳ Ｐゴシック" charset="0"/>
              </a:rPr>
              <a:t> Add another level of hierarchy to the existing IP addressing structure</a:t>
            </a:r>
          </a:p>
          <a:p>
            <a:pPr lvl="1">
              <a:lnSpc>
                <a:spcPct val="90000"/>
              </a:lnSpc>
              <a:tabLst>
                <a:tab pos="1085850" algn="l"/>
                <a:tab pos="1428750" algn="l"/>
                <a:tab pos="2514600" algn="l"/>
                <a:tab pos="5661025" algn="l"/>
              </a:tabLst>
            </a:pPr>
            <a:endParaRPr lang="en-US" sz="2000" dirty="0">
              <a:latin typeface="Arial" charset="0"/>
              <a:ea typeface="ＭＳ Ｐゴシック" charset="0"/>
            </a:endParaRPr>
          </a:p>
        </p:txBody>
      </p:sp>
    </p:spTree>
    <p:extLst>
      <p:ext uri="{BB962C8B-B14F-4D97-AF65-F5344CB8AC3E}">
        <p14:creationId xmlns:p14="http://schemas.microsoft.com/office/powerpoint/2010/main" val="1654192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779463" y="381000"/>
            <a:ext cx="7583487" cy="550333"/>
          </a:xfrm>
        </p:spPr>
        <p:txBody>
          <a:bodyPr>
            <a:normAutofit fontScale="90000"/>
          </a:bodyPr>
          <a:lstStyle/>
          <a:p>
            <a:pPr eaLnBrk="1" hangingPunct="1"/>
            <a:r>
              <a:rPr lang="en-US" dirty="0">
                <a:latin typeface="Arial" charset="0"/>
              </a:rPr>
              <a:t>Basic Idea of </a:t>
            </a:r>
            <a:r>
              <a:rPr lang="en-US" dirty="0" err="1">
                <a:latin typeface="Arial" charset="0"/>
              </a:rPr>
              <a:t>Subnetting</a:t>
            </a:r>
            <a:endParaRPr lang="en-US" dirty="0">
              <a:latin typeface="Arial" charset="0"/>
            </a:endParaRPr>
          </a:p>
        </p:txBody>
      </p:sp>
      <p:sp>
        <p:nvSpPr>
          <p:cNvPr id="33794" name="Rectangle 3"/>
          <p:cNvSpPr>
            <a:spLocks noGrp="1" noChangeArrowheads="1"/>
          </p:cNvSpPr>
          <p:nvPr>
            <p:ph idx="1"/>
          </p:nvPr>
        </p:nvSpPr>
        <p:spPr>
          <a:xfrm>
            <a:off x="524933" y="1083734"/>
            <a:ext cx="8229600" cy="5418666"/>
          </a:xfrm>
          <a:solidFill>
            <a:schemeClr val="bg2"/>
          </a:solidFill>
        </p:spPr>
        <p:txBody>
          <a:bodyPr rtlCol="0">
            <a:normAutofit lnSpcReduction="10000"/>
          </a:bodyPr>
          <a:lstStyle/>
          <a:p>
            <a:pPr eaLnBrk="1" fontAlgn="auto" hangingPunct="1">
              <a:lnSpc>
                <a:spcPct val="90000"/>
              </a:lnSpc>
              <a:spcAft>
                <a:spcPts val="0"/>
              </a:spcAft>
              <a:buFont typeface="Wingdings 2" pitchFamily="18" charset="2"/>
              <a:buChar char=""/>
              <a:tabLst>
                <a:tab pos="2057400" algn="l"/>
                <a:tab pos="2286000" algn="l"/>
                <a:tab pos="5661025" algn="l"/>
              </a:tabLst>
              <a:defRPr/>
            </a:pPr>
            <a:r>
              <a:rPr lang="en-US" sz="3000" dirty="0">
                <a:ea typeface="+mn-ea"/>
                <a:cs typeface="+mn-cs"/>
              </a:rPr>
              <a:t>Split the host number portion of an IP address into a </a:t>
            </a:r>
            <a:r>
              <a:rPr lang="en-US" sz="3000" b="1" dirty="0" smtClean="0">
                <a:solidFill>
                  <a:srgbClr val="FF0000"/>
                </a:solidFill>
                <a:ea typeface="+mn-ea"/>
                <a:cs typeface="+mn-cs"/>
              </a:rPr>
              <a:t>subnet </a:t>
            </a:r>
            <a:r>
              <a:rPr lang="en-US" sz="3000" b="1" dirty="0">
                <a:solidFill>
                  <a:srgbClr val="FF0000"/>
                </a:solidFill>
                <a:ea typeface="+mn-ea"/>
                <a:cs typeface="+mn-cs"/>
              </a:rPr>
              <a:t>number</a:t>
            </a:r>
            <a:r>
              <a:rPr lang="en-US" sz="3000" dirty="0">
                <a:solidFill>
                  <a:srgbClr val="FF0000"/>
                </a:solidFill>
                <a:ea typeface="+mn-ea"/>
                <a:cs typeface="+mn-cs"/>
              </a:rPr>
              <a:t> </a:t>
            </a:r>
            <a:r>
              <a:rPr lang="en-US" sz="3000" dirty="0">
                <a:ea typeface="+mn-ea"/>
                <a:cs typeface="+mn-cs"/>
              </a:rPr>
              <a:t>and a (smaller) </a:t>
            </a:r>
            <a:r>
              <a:rPr lang="en-US" sz="3000" b="1" dirty="0">
                <a:solidFill>
                  <a:srgbClr val="FF0000"/>
                </a:solidFill>
                <a:ea typeface="+mn-ea"/>
                <a:cs typeface="+mn-cs"/>
              </a:rPr>
              <a:t>host</a:t>
            </a:r>
            <a:r>
              <a:rPr lang="en-US" sz="3000" b="1" dirty="0">
                <a:solidFill>
                  <a:schemeClr val="accent2"/>
                </a:solidFill>
                <a:ea typeface="+mn-ea"/>
                <a:cs typeface="+mn-cs"/>
              </a:rPr>
              <a:t> </a:t>
            </a:r>
            <a:r>
              <a:rPr lang="en-US" sz="3000" b="1" dirty="0">
                <a:solidFill>
                  <a:srgbClr val="FF0000"/>
                </a:solidFill>
                <a:ea typeface="+mn-ea"/>
                <a:cs typeface="+mn-cs"/>
              </a:rPr>
              <a:t>number</a:t>
            </a:r>
            <a:r>
              <a:rPr lang="en-US" sz="3000" dirty="0">
                <a:solidFill>
                  <a:srgbClr val="FF0000"/>
                </a:solidFill>
                <a:ea typeface="+mn-ea"/>
                <a:cs typeface="+mn-cs"/>
              </a:rPr>
              <a:t>. </a:t>
            </a:r>
          </a:p>
          <a:p>
            <a:pPr eaLnBrk="1" fontAlgn="auto" hangingPunct="1">
              <a:lnSpc>
                <a:spcPct val="90000"/>
              </a:lnSpc>
              <a:spcAft>
                <a:spcPts val="0"/>
              </a:spcAft>
              <a:buFont typeface="Wingdings 2" pitchFamily="18" charset="2"/>
              <a:buChar char=""/>
              <a:tabLst>
                <a:tab pos="2057400" algn="l"/>
                <a:tab pos="2286000" algn="l"/>
                <a:tab pos="5661025" algn="l"/>
              </a:tabLst>
              <a:defRPr/>
            </a:pPr>
            <a:r>
              <a:rPr lang="en-US" sz="3000" dirty="0">
                <a:ea typeface="+mn-ea"/>
                <a:cs typeface="+mn-cs"/>
              </a:rPr>
              <a:t>Result is a 3-layer hierarchy</a:t>
            </a:r>
          </a:p>
          <a:p>
            <a:pPr lvl="1" eaLnBrk="1" fontAlgn="auto" hangingPunct="1">
              <a:lnSpc>
                <a:spcPct val="90000"/>
              </a:lnSpc>
              <a:spcAft>
                <a:spcPts val="0"/>
              </a:spcAft>
              <a:buFont typeface="Wingdings 2" pitchFamily="18" charset="2"/>
              <a:buChar char=""/>
              <a:tabLst>
                <a:tab pos="2057400" algn="l"/>
                <a:tab pos="2286000" algn="l"/>
                <a:tab pos="5661025" algn="l"/>
              </a:tabLst>
              <a:defRPr/>
            </a:pPr>
            <a:endParaRPr lang="en-US" dirty="0">
              <a:latin typeface="Arial" charset="0"/>
            </a:endParaRPr>
          </a:p>
          <a:p>
            <a:pPr lvl="1" eaLnBrk="1" fontAlgn="auto" hangingPunct="1">
              <a:lnSpc>
                <a:spcPct val="90000"/>
              </a:lnSpc>
              <a:spcAft>
                <a:spcPts val="0"/>
              </a:spcAft>
              <a:buFont typeface="Wingdings 2" pitchFamily="18" charset="2"/>
              <a:buChar char=""/>
              <a:tabLst>
                <a:tab pos="2057400" algn="l"/>
                <a:tab pos="2286000" algn="l"/>
                <a:tab pos="5661025" algn="l"/>
              </a:tabLst>
              <a:defRPr/>
            </a:pPr>
            <a:endParaRPr lang="en-US" dirty="0">
              <a:latin typeface="Arial" charset="0"/>
            </a:endParaRPr>
          </a:p>
          <a:p>
            <a:pPr eaLnBrk="1" fontAlgn="auto" hangingPunct="1">
              <a:lnSpc>
                <a:spcPct val="90000"/>
              </a:lnSpc>
              <a:spcAft>
                <a:spcPts val="0"/>
              </a:spcAft>
              <a:buFont typeface="Wingdings 2" pitchFamily="18" charset="2"/>
              <a:buChar char=""/>
              <a:tabLst>
                <a:tab pos="2057400" algn="l"/>
                <a:tab pos="2286000" algn="l"/>
                <a:tab pos="5661025" algn="l"/>
              </a:tabLst>
              <a:defRPr/>
            </a:pPr>
            <a:endParaRPr lang="en-US" dirty="0">
              <a:solidFill>
                <a:srgbClr val="FF0000"/>
              </a:solidFill>
              <a:latin typeface="Arial" charset="0"/>
              <a:ea typeface="+mn-ea"/>
              <a:cs typeface="+mn-cs"/>
            </a:endParaRPr>
          </a:p>
          <a:p>
            <a:pPr eaLnBrk="1" fontAlgn="auto" hangingPunct="1">
              <a:lnSpc>
                <a:spcPct val="90000"/>
              </a:lnSpc>
              <a:spcAft>
                <a:spcPts val="0"/>
              </a:spcAft>
              <a:buFont typeface="Wingdings 2" pitchFamily="18" charset="2"/>
              <a:buChar char=""/>
              <a:tabLst>
                <a:tab pos="2057400" algn="l"/>
                <a:tab pos="2286000" algn="l"/>
                <a:tab pos="5661025" algn="l"/>
              </a:tabLst>
              <a:defRPr/>
            </a:pPr>
            <a:endParaRPr lang="en-US" dirty="0">
              <a:solidFill>
                <a:srgbClr val="FF0000"/>
              </a:solidFill>
              <a:latin typeface="Arial" charset="0"/>
              <a:ea typeface="+mn-ea"/>
              <a:cs typeface="+mn-cs"/>
            </a:endParaRPr>
          </a:p>
          <a:p>
            <a:pPr eaLnBrk="1" fontAlgn="auto" hangingPunct="1">
              <a:lnSpc>
                <a:spcPct val="90000"/>
              </a:lnSpc>
              <a:spcAft>
                <a:spcPts val="0"/>
              </a:spcAft>
              <a:buFont typeface="Wingdings 2" pitchFamily="18" charset="2"/>
              <a:buChar char=""/>
              <a:tabLst>
                <a:tab pos="2057400" algn="l"/>
                <a:tab pos="2286000" algn="l"/>
                <a:tab pos="5661025" algn="l"/>
              </a:tabLst>
              <a:defRPr/>
            </a:pPr>
            <a:endParaRPr lang="en-US" dirty="0">
              <a:solidFill>
                <a:srgbClr val="FF0000"/>
              </a:solidFill>
              <a:latin typeface="Arial" charset="0"/>
              <a:ea typeface="+mn-ea"/>
              <a:cs typeface="+mn-cs"/>
            </a:endParaRPr>
          </a:p>
          <a:p>
            <a:pPr eaLnBrk="1" fontAlgn="auto" hangingPunct="1">
              <a:lnSpc>
                <a:spcPct val="90000"/>
              </a:lnSpc>
              <a:spcAft>
                <a:spcPts val="0"/>
              </a:spcAft>
              <a:buFont typeface="Wingdings 2" pitchFamily="18" charset="2"/>
              <a:buChar char=""/>
              <a:tabLst>
                <a:tab pos="2057400" algn="l"/>
                <a:tab pos="2286000" algn="l"/>
                <a:tab pos="5661025" algn="l"/>
              </a:tabLst>
              <a:defRPr/>
            </a:pPr>
            <a:r>
              <a:rPr lang="en-US" dirty="0">
                <a:solidFill>
                  <a:srgbClr val="FF0000"/>
                </a:solidFill>
                <a:latin typeface="Arial" charset="0"/>
                <a:ea typeface="+mn-ea"/>
                <a:cs typeface="+mn-cs"/>
              </a:rPr>
              <a:t>Then: 	</a:t>
            </a:r>
            <a:endParaRPr lang="en-US" dirty="0">
              <a:latin typeface="Arial" charset="0"/>
              <a:ea typeface="+mn-ea"/>
              <a:cs typeface="+mn-cs"/>
            </a:endParaRPr>
          </a:p>
          <a:p>
            <a:pPr marL="1143000" lvl="2" eaLnBrk="1" fontAlgn="auto" hangingPunct="1">
              <a:lnSpc>
                <a:spcPct val="90000"/>
              </a:lnSpc>
              <a:spcAft>
                <a:spcPts val="0"/>
              </a:spcAft>
              <a:buFont typeface="Wingdings 2" pitchFamily="18" charset="2"/>
              <a:buChar char=""/>
              <a:tabLst>
                <a:tab pos="2057400" algn="l"/>
                <a:tab pos="2286000" algn="l"/>
                <a:tab pos="5661025" algn="l"/>
              </a:tabLst>
              <a:defRPr/>
            </a:pPr>
            <a:r>
              <a:rPr lang="en-US" sz="2000" dirty="0">
                <a:latin typeface="Arial" charset="0"/>
              </a:rPr>
              <a:t>Subnets can be freely assigned within the organization</a:t>
            </a:r>
          </a:p>
          <a:p>
            <a:pPr marL="1143000" lvl="2" eaLnBrk="1" fontAlgn="auto" hangingPunct="1">
              <a:lnSpc>
                <a:spcPct val="90000"/>
              </a:lnSpc>
              <a:spcAft>
                <a:spcPts val="0"/>
              </a:spcAft>
              <a:buFont typeface="Wingdings 2" pitchFamily="18" charset="2"/>
              <a:buChar char=""/>
              <a:tabLst>
                <a:tab pos="2057400" algn="l"/>
                <a:tab pos="2286000" algn="l"/>
                <a:tab pos="5661025" algn="l"/>
              </a:tabLst>
              <a:defRPr/>
            </a:pPr>
            <a:r>
              <a:rPr lang="en-US" sz="2000" dirty="0">
                <a:latin typeface="Arial" charset="0"/>
              </a:rPr>
              <a:t>Internally, subnets are treated as separate networks</a:t>
            </a:r>
          </a:p>
          <a:p>
            <a:pPr marL="1143000" lvl="2" eaLnBrk="1" fontAlgn="auto" hangingPunct="1">
              <a:lnSpc>
                <a:spcPct val="90000"/>
              </a:lnSpc>
              <a:spcAft>
                <a:spcPts val="0"/>
              </a:spcAft>
              <a:buFont typeface="Wingdings 2" pitchFamily="18" charset="2"/>
              <a:buChar char=""/>
              <a:tabLst>
                <a:tab pos="2057400" algn="l"/>
                <a:tab pos="2286000" algn="l"/>
                <a:tab pos="5661025" algn="l"/>
              </a:tabLst>
              <a:defRPr/>
            </a:pPr>
            <a:r>
              <a:rPr lang="en-US" sz="2000" dirty="0">
                <a:latin typeface="Arial" charset="0"/>
              </a:rPr>
              <a:t>Subnet structure is not visible outside the organization</a:t>
            </a:r>
            <a:endParaRPr lang="en-US" dirty="0">
              <a:latin typeface="Arial" charset="0"/>
            </a:endParaRPr>
          </a:p>
        </p:txBody>
      </p:sp>
      <p:sp>
        <p:nvSpPr>
          <p:cNvPr id="210948" name="Rectangle 4"/>
          <p:cNvSpPr>
            <a:spLocks noChangeArrowheads="1"/>
          </p:cNvSpPr>
          <p:nvPr/>
        </p:nvSpPr>
        <p:spPr bwMode="auto">
          <a:xfrm>
            <a:off x="1295400" y="3009900"/>
            <a:ext cx="3048000" cy="533400"/>
          </a:xfrm>
          <a:prstGeom prst="rect">
            <a:avLst/>
          </a:prstGeom>
          <a:solidFill>
            <a:schemeClr val="bg1"/>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fontAlgn="auto">
              <a:spcBef>
                <a:spcPts val="0"/>
              </a:spcBef>
              <a:spcAft>
                <a:spcPts val="0"/>
              </a:spcAft>
              <a:defRPr/>
            </a:pPr>
            <a:r>
              <a:rPr lang="en-US" b="1" dirty="0">
                <a:latin typeface="Courier New" charset="0"/>
                <a:ea typeface="+mn-ea"/>
                <a:cs typeface="+mn-cs"/>
              </a:rPr>
              <a:t>network prefix</a:t>
            </a:r>
            <a:endParaRPr lang="en-US" dirty="0">
              <a:latin typeface="+mn-lt"/>
              <a:ea typeface="+mn-ea"/>
              <a:cs typeface="+mn-cs"/>
            </a:endParaRPr>
          </a:p>
        </p:txBody>
      </p:sp>
      <p:sp>
        <p:nvSpPr>
          <p:cNvPr id="121860" name="Rectangle 5"/>
          <p:cNvSpPr>
            <a:spLocks noChangeArrowheads="1"/>
          </p:cNvSpPr>
          <p:nvPr/>
        </p:nvSpPr>
        <p:spPr bwMode="auto">
          <a:xfrm>
            <a:off x="4419600" y="3009900"/>
            <a:ext cx="4191000" cy="533400"/>
          </a:xfrm>
          <a:prstGeom prst="rect">
            <a:avLst/>
          </a:prstGeom>
          <a:solidFill>
            <a:srgbClr val="FFCC66"/>
          </a:solidFill>
          <a:ln>
            <a:noFill/>
          </a:ln>
          <a:effectLst>
            <a:prstShdw prst="shdw17" dist="17961" dir="2700000">
              <a:srgbClr val="997A3D">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latin typeface="Courier New" charset="0"/>
              </a:rPr>
              <a:t>host number</a:t>
            </a:r>
            <a:endParaRPr lang="en-US"/>
          </a:p>
        </p:txBody>
      </p:sp>
      <p:sp>
        <p:nvSpPr>
          <p:cNvPr id="121861" name="Rectangle 6"/>
          <p:cNvSpPr>
            <a:spLocks noChangeArrowheads="1"/>
          </p:cNvSpPr>
          <p:nvPr/>
        </p:nvSpPr>
        <p:spPr bwMode="auto">
          <a:xfrm>
            <a:off x="4419600" y="3810000"/>
            <a:ext cx="2057400" cy="533400"/>
          </a:xfrm>
          <a:prstGeom prst="rect">
            <a:avLst/>
          </a:prstGeom>
          <a:solidFill>
            <a:srgbClr val="FF9900"/>
          </a:solidFill>
          <a:ln>
            <a:noFill/>
          </a:ln>
          <a:effectLst>
            <a:prstShdw prst="shdw17" dist="17961" dir="2700000">
              <a:srgbClr val="995C00">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b="1" dirty="0">
                <a:latin typeface="Courier New" charset="0"/>
              </a:rPr>
              <a:t>subnet number</a:t>
            </a:r>
            <a:endParaRPr lang="en-US" sz="2000" dirty="0"/>
          </a:p>
        </p:txBody>
      </p:sp>
      <p:sp>
        <p:nvSpPr>
          <p:cNvPr id="210951" name="Rectangle 7"/>
          <p:cNvSpPr>
            <a:spLocks noChangeArrowheads="1"/>
          </p:cNvSpPr>
          <p:nvPr/>
        </p:nvSpPr>
        <p:spPr bwMode="auto">
          <a:xfrm>
            <a:off x="1295400" y="3810000"/>
            <a:ext cx="3048000" cy="533400"/>
          </a:xfrm>
          <a:prstGeom prst="rect">
            <a:avLst/>
          </a:prstGeom>
          <a:solidFill>
            <a:srgbClr val="FFFFFF"/>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fontAlgn="auto">
              <a:spcBef>
                <a:spcPts val="0"/>
              </a:spcBef>
              <a:spcAft>
                <a:spcPts val="0"/>
              </a:spcAft>
              <a:defRPr/>
            </a:pPr>
            <a:r>
              <a:rPr lang="en-US" b="1" dirty="0">
                <a:latin typeface="Courier New" charset="0"/>
                <a:ea typeface="+mn-ea"/>
                <a:cs typeface="+mn-cs"/>
              </a:rPr>
              <a:t>network prefix</a:t>
            </a:r>
            <a:endParaRPr lang="en-US" dirty="0">
              <a:latin typeface="+mn-lt"/>
              <a:ea typeface="+mn-ea"/>
              <a:cs typeface="+mn-cs"/>
            </a:endParaRPr>
          </a:p>
        </p:txBody>
      </p:sp>
      <p:sp>
        <p:nvSpPr>
          <p:cNvPr id="121863" name="Rectangle 8"/>
          <p:cNvSpPr>
            <a:spLocks noChangeArrowheads="1"/>
          </p:cNvSpPr>
          <p:nvPr/>
        </p:nvSpPr>
        <p:spPr bwMode="auto">
          <a:xfrm>
            <a:off x="6553200" y="3810000"/>
            <a:ext cx="2057400" cy="533400"/>
          </a:xfrm>
          <a:prstGeom prst="rect">
            <a:avLst/>
          </a:prstGeom>
          <a:solidFill>
            <a:srgbClr val="FFCC66"/>
          </a:solidFill>
          <a:ln>
            <a:noFill/>
          </a:ln>
          <a:effectLst>
            <a:prstShdw prst="shdw17" dist="17961" dir="2700000">
              <a:srgbClr val="997A3D">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b="1">
                <a:latin typeface="Courier New" charset="0"/>
              </a:rPr>
              <a:t>host number</a:t>
            </a:r>
            <a:endParaRPr lang="en-US" sz="2000"/>
          </a:p>
        </p:txBody>
      </p:sp>
      <p:sp>
        <p:nvSpPr>
          <p:cNvPr id="121864" name="Line 9"/>
          <p:cNvSpPr>
            <a:spLocks noChangeShapeType="1"/>
          </p:cNvSpPr>
          <p:nvPr/>
        </p:nvSpPr>
        <p:spPr bwMode="auto">
          <a:xfrm flipH="1">
            <a:off x="5791200" y="3543300"/>
            <a:ext cx="508000" cy="266700"/>
          </a:xfrm>
          <a:prstGeom prst="line">
            <a:avLst/>
          </a:prstGeom>
          <a:noFill/>
          <a:ln w="57150">
            <a:solidFill>
              <a:srgbClr val="4F81B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865" name="Line 10"/>
          <p:cNvSpPr>
            <a:spLocks noChangeShapeType="1"/>
          </p:cNvSpPr>
          <p:nvPr/>
        </p:nvSpPr>
        <p:spPr bwMode="auto">
          <a:xfrm>
            <a:off x="6722532" y="3543300"/>
            <a:ext cx="516467" cy="190500"/>
          </a:xfrm>
          <a:prstGeom prst="line">
            <a:avLst/>
          </a:prstGeom>
          <a:noFill/>
          <a:ln w="57150">
            <a:solidFill>
              <a:srgbClr val="4F81B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866" name="Line 11"/>
          <p:cNvSpPr>
            <a:spLocks noChangeShapeType="1"/>
          </p:cNvSpPr>
          <p:nvPr/>
        </p:nvSpPr>
        <p:spPr bwMode="auto">
          <a:xfrm>
            <a:off x="1295400" y="4487333"/>
            <a:ext cx="5181600" cy="0"/>
          </a:xfrm>
          <a:prstGeom prst="line">
            <a:avLst/>
          </a:prstGeom>
          <a:noFill/>
          <a:ln w="28575">
            <a:solidFill>
              <a:srgbClr val="4F81BD"/>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867" name="Text Box 12"/>
          <p:cNvSpPr txBox="1">
            <a:spLocks noChangeArrowheads="1"/>
          </p:cNvSpPr>
          <p:nvPr/>
        </p:nvSpPr>
        <p:spPr bwMode="auto">
          <a:xfrm>
            <a:off x="2133600" y="4714874"/>
            <a:ext cx="3733800" cy="396875"/>
          </a:xfrm>
          <a:prstGeom prst="rect">
            <a:avLst/>
          </a:prstGeom>
          <a:solidFill>
            <a:srgbClr val="FFFF00"/>
          </a:solidFill>
          <a:ln>
            <a:noFill/>
          </a:ln>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spcBef>
                <a:spcPct val="50000"/>
              </a:spcBef>
            </a:pPr>
            <a:r>
              <a:rPr lang="en-US" sz="2000" b="1" dirty="0">
                <a:latin typeface="Courier New" charset="0"/>
              </a:rPr>
              <a:t>extended network prefix</a:t>
            </a:r>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val 3"/>
          <p:cNvSpPr>
            <a:spLocks noChangeArrowheads="1"/>
          </p:cNvSpPr>
          <p:nvPr/>
        </p:nvSpPr>
        <p:spPr bwMode="auto">
          <a:xfrm>
            <a:off x="1447800" y="2099733"/>
            <a:ext cx="7467600" cy="4529667"/>
          </a:xfrm>
          <a:prstGeom prst="ellipse">
            <a:avLst/>
          </a:prstGeom>
          <a:solidFill>
            <a:srgbClr val="FFCC66"/>
          </a:solidFill>
          <a:ln w="9525">
            <a:solidFill>
              <a:schemeClr val="tx1"/>
            </a:solidFill>
            <a:round/>
            <a:headEnd/>
            <a:tailEnd/>
          </a:ln>
        </p:spPr>
        <p:txBody>
          <a:bodyPr wrap="none" bIns="0" anchor="b"/>
          <a:lstStyle/>
          <a:p>
            <a:pPr algn="r"/>
            <a:endParaRPr lang="en-US" sz="2000">
              <a:latin typeface="Arial" charset="0"/>
            </a:endParaRPr>
          </a:p>
        </p:txBody>
      </p:sp>
      <p:sp>
        <p:nvSpPr>
          <p:cNvPr id="26629" name="Text Box 6"/>
          <p:cNvSpPr txBox="1">
            <a:spLocks noChangeArrowheads="1"/>
          </p:cNvSpPr>
          <p:nvPr/>
        </p:nvSpPr>
        <p:spPr bwMode="auto">
          <a:xfrm>
            <a:off x="2133600" y="3048000"/>
            <a:ext cx="1828800" cy="400050"/>
          </a:xfrm>
          <a:prstGeom prst="rect">
            <a:avLst/>
          </a:prstGeom>
          <a:solidFill>
            <a:schemeClr val="bg2"/>
          </a:solidFill>
          <a:ln>
            <a:noFill/>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2000" dirty="0"/>
              <a:t>128.143.0.0/16</a:t>
            </a:r>
          </a:p>
        </p:txBody>
      </p:sp>
      <p:sp>
        <p:nvSpPr>
          <p:cNvPr id="26628" name="Rectangle 5"/>
          <p:cNvSpPr>
            <a:spLocks noGrp="1" noChangeArrowheads="1"/>
          </p:cNvSpPr>
          <p:nvPr>
            <p:ph type="title"/>
          </p:nvPr>
        </p:nvSpPr>
        <p:spPr>
          <a:xfrm>
            <a:off x="341313" y="364067"/>
            <a:ext cx="8269286" cy="914400"/>
          </a:xfrm>
        </p:spPr>
        <p:txBody>
          <a:bodyPr>
            <a:normAutofit fontScale="90000"/>
          </a:bodyPr>
          <a:lstStyle/>
          <a:p>
            <a:r>
              <a:rPr lang="en-US" sz="2800" dirty="0">
                <a:latin typeface="Arial" charset="0"/>
              </a:rPr>
              <a:t>Typical Addressing Plan for an Organization that uses </a:t>
            </a:r>
            <a:r>
              <a:rPr lang="en-US" sz="2800" dirty="0" err="1">
                <a:latin typeface="Arial" charset="0"/>
              </a:rPr>
              <a:t>subnetting</a:t>
            </a:r>
            <a:endParaRPr lang="en-US" sz="2800" dirty="0">
              <a:latin typeface="Arial" charset="0"/>
            </a:endParaRPr>
          </a:p>
        </p:txBody>
      </p:sp>
      <p:sp>
        <p:nvSpPr>
          <p:cNvPr id="26625" name="Rectangle 2"/>
          <p:cNvSpPr>
            <a:spLocks noGrp="1" noChangeArrowheads="1"/>
          </p:cNvSpPr>
          <p:nvPr>
            <p:ph idx="1"/>
          </p:nvPr>
        </p:nvSpPr>
        <p:spPr>
          <a:xfrm>
            <a:off x="228600" y="1295400"/>
            <a:ext cx="8915400" cy="1066800"/>
          </a:xfrm>
        </p:spPr>
        <p:txBody>
          <a:bodyPr>
            <a:normAutofit lnSpcReduction="10000"/>
          </a:bodyPr>
          <a:lstStyle/>
          <a:p>
            <a:r>
              <a:rPr lang="en-US" dirty="0">
                <a:latin typeface="Arial" charset="0"/>
              </a:rPr>
              <a:t>In this IP domain, each </a:t>
            </a:r>
            <a:r>
              <a:rPr lang="en-US" dirty="0" smtClean="0">
                <a:latin typeface="Arial" charset="0"/>
              </a:rPr>
              <a:t>Ethernet segment </a:t>
            </a:r>
            <a:r>
              <a:rPr lang="en-US" dirty="0">
                <a:latin typeface="Arial" charset="0"/>
              </a:rPr>
              <a:t>is allocated a subnet address. </a:t>
            </a:r>
          </a:p>
        </p:txBody>
      </p:sp>
      <p:cxnSp>
        <p:nvCxnSpPr>
          <p:cNvPr id="26630" name="Straight Arrow Connector 2"/>
          <p:cNvCxnSpPr>
            <a:cxnSpLocks noChangeShapeType="1"/>
          </p:cNvCxnSpPr>
          <p:nvPr/>
        </p:nvCxnSpPr>
        <p:spPr bwMode="auto">
          <a:xfrm>
            <a:off x="1828800" y="1676400"/>
            <a:ext cx="990600" cy="1295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6631" name="Rectangle 3"/>
          <p:cNvSpPr>
            <a:spLocks noChangeArrowheads="1"/>
          </p:cNvSpPr>
          <p:nvPr/>
        </p:nvSpPr>
        <p:spPr bwMode="auto">
          <a:xfrm>
            <a:off x="2819400" y="4114800"/>
            <a:ext cx="838200" cy="2286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cxnSp>
        <p:nvCxnSpPr>
          <p:cNvPr id="3" name="Straight Arrow Connector 2"/>
          <p:cNvCxnSpPr/>
          <p:nvPr/>
        </p:nvCxnSpPr>
        <p:spPr>
          <a:xfrm>
            <a:off x="4639733" y="1676400"/>
            <a:ext cx="1388534" cy="897467"/>
          </a:xfrm>
          <a:prstGeom prst="straightConnector1">
            <a:avLst/>
          </a:prstGeom>
          <a:ln w="952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784458" y="1872734"/>
            <a:ext cx="1826141" cy="369332"/>
          </a:xfrm>
          <a:prstGeom prst="rect">
            <a:avLst/>
          </a:prstGeom>
          <a:noFill/>
        </p:spPr>
        <p:txBody>
          <a:bodyPr wrap="none" rtlCol="0">
            <a:spAutoFit/>
          </a:bodyPr>
          <a:lstStyle/>
          <a:p>
            <a:r>
              <a:rPr lang="en-US" dirty="0" smtClean="0"/>
              <a:t>Extended Prefix</a:t>
            </a:r>
            <a:endParaRPr lang="en-US" dirty="0"/>
          </a:p>
        </p:txBody>
      </p:sp>
      <p:cxnSp>
        <p:nvCxnSpPr>
          <p:cNvPr id="6" name="Straight Arrow Connector 5"/>
          <p:cNvCxnSpPr/>
          <p:nvPr/>
        </p:nvCxnSpPr>
        <p:spPr>
          <a:xfrm flipH="1">
            <a:off x="7806267" y="2242066"/>
            <a:ext cx="152400" cy="535001"/>
          </a:xfrm>
          <a:prstGeom prst="straightConnector1">
            <a:avLst/>
          </a:prstGeom>
          <a:ln w="952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497667" y="1730401"/>
            <a:ext cx="1723549" cy="369332"/>
          </a:xfrm>
          <a:prstGeom prst="rect">
            <a:avLst/>
          </a:prstGeom>
          <a:noFill/>
        </p:spPr>
        <p:txBody>
          <a:bodyPr wrap="none" rtlCol="0">
            <a:spAutoFit/>
          </a:bodyPr>
          <a:lstStyle/>
          <a:p>
            <a:r>
              <a:rPr lang="en-US" dirty="0" smtClean="0"/>
              <a:t>Network Prefix</a:t>
            </a:r>
            <a:endParaRPr lang="en-US" dirty="0"/>
          </a:p>
        </p:txBody>
      </p:sp>
      <p:cxnSp>
        <p:nvCxnSpPr>
          <p:cNvPr id="10" name="Straight Arrow Connector 9"/>
          <p:cNvCxnSpPr/>
          <p:nvPr/>
        </p:nvCxnSpPr>
        <p:spPr>
          <a:xfrm>
            <a:off x="3539067" y="2099733"/>
            <a:ext cx="118533" cy="948267"/>
          </a:xfrm>
          <a:prstGeom prst="straightConnector1">
            <a:avLst/>
          </a:prstGeom>
          <a:ln w="952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2133601" y="3048000"/>
            <a:ext cx="914400" cy="400050"/>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784458" y="2726267"/>
            <a:ext cx="750875" cy="194733"/>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832354" y="3204634"/>
            <a:ext cx="702979" cy="194733"/>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5714999" y="4017433"/>
            <a:ext cx="626535" cy="194733"/>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7055392" y="5334001"/>
            <a:ext cx="750875" cy="194733"/>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23126" y="4876800"/>
            <a:ext cx="683142" cy="194733"/>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6627" name="Object 2"/>
          <p:cNvGraphicFramePr>
            <a:graphicFrameLocks noChangeAspect="1"/>
          </p:cNvGraphicFramePr>
          <p:nvPr>
            <p:extLst>
              <p:ext uri="{D42A27DB-BD31-4B8C-83A1-F6EECF244321}">
                <p14:modId xmlns:p14="http://schemas.microsoft.com/office/powerpoint/2010/main" val="1761455037"/>
              </p:ext>
            </p:extLst>
          </p:nvPr>
        </p:nvGraphicFramePr>
        <p:xfrm>
          <a:off x="375179" y="2275933"/>
          <a:ext cx="8820150" cy="4371975"/>
        </p:xfrm>
        <a:graphic>
          <a:graphicData uri="http://schemas.openxmlformats.org/presentationml/2006/ole">
            <mc:AlternateContent xmlns:mc="http://schemas.openxmlformats.org/markup-compatibility/2006">
              <mc:Choice xmlns:v="urn:schemas-microsoft-com:vml" Requires="v">
                <p:oleObj spid="_x0000_s144422" name="VISIO" r:id="rId3" imgW="7315200" imgH="3543300" progId="Visio.Drawing.4">
                  <p:embed/>
                </p:oleObj>
              </mc:Choice>
              <mc:Fallback>
                <p:oleObj name="VISIO" r:id="rId3" imgW="7315200" imgH="3543300" progId="Visio.Drawing.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179" y="2275933"/>
                        <a:ext cx="8820150" cy="4371975"/>
                      </a:xfrm>
                      <a:prstGeom prst="rect">
                        <a:avLst/>
                      </a:prstGeom>
                      <a:noFill/>
                      <a:ln>
                        <a:noFill/>
                      </a:ln>
                    </p:spPr>
                  </p:pic>
                </p:oleObj>
              </mc:Fallback>
            </mc:AlternateContent>
          </a:graphicData>
        </a:graphic>
      </p:graphicFrame>
      <p:sp>
        <p:nvSpPr>
          <p:cNvPr id="27" name="Rectangle 26"/>
          <p:cNvSpPr/>
          <p:nvPr/>
        </p:nvSpPr>
        <p:spPr>
          <a:xfrm>
            <a:off x="7207792" y="6028267"/>
            <a:ext cx="750875" cy="194733"/>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2819400" y="4017433"/>
            <a:ext cx="838200" cy="325967"/>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2313155"/>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a:xfrm>
            <a:off x="779463" y="381000"/>
            <a:ext cx="7583487" cy="565150"/>
          </a:xfrm>
        </p:spPr>
        <p:txBody>
          <a:bodyPr>
            <a:normAutofit fontScale="90000"/>
          </a:bodyPr>
          <a:lstStyle/>
          <a:p>
            <a:pPr eaLnBrk="1" hangingPunct="1"/>
            <a:r>
              <a:rPr lang="en-US">
                <a:latin typeface="Trebuchet MS" charset="0"/>
              </a:rPr>
              <a:t>Subnetting Example: Argon</a:t>
            </a:r>
          </a:p>
        </p:txBody>
      </p:sp>
      <p:pic>
        <p:nvPicPr>
          <p:cNvPr id="122882"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t="337"/>
          <a:stretch>
            <a:fillRect/>
          </a:stretch>
        </p:blipFill>
        <p:spPr>
          <a:xfrm>
            <a:off x="779463" y="1022350"/>
            <a:ext cx="7583487" cy="5100638"/>
          </a:xfrm>
        </p:spPr>
      </p:pic>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p:txBody>
          <a:bodyPr/>
          <a:lstStyle/>
          <a:p>
            <a:pPr eaLnBrk="1" hangingPunct="1"/>
            <a:r>
              <a:rPr lang="en-US">
                <a:latin typeface="Trebuchet MS" charset="0"/>
              </a:rPr>
              <a:t>Network without subnets</a:t>
            </a:r>
          </a:p>
        </p:txBody>
      </p:sp>
      <p:pic>
        <p:nvPicPr>
          <p:cNvPr id="12390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8914" r="18914"/>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p:txBody>
          <a:bodyPr/>
          <a:lstStyle/>
          <a:p>
            <a:pPr eaLnBrk="1" hangingPunct="1"/>
            <a:r>
              <a:rPr lang="en-US">
                <a:latin typeface="Trebuchet MS" charset="0"/>
              </a:rPr>
              <a:t>Same Network with Subnets</a:t>
            </a:r>
          </a:p>
        </p:txBody>
      </p:sp>
      <p:pic>
        <p:nvPicPr>
          <p:cNvPr id="12493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2" r="-227"/>
          <a:stretch>
            <a:fillRect/>
          </a:stretch>
        </p:blipFill>
        <p:spPr>
          <a:xfrm>
            <a:off x="604838" y="1828800"/>
            <a:ext cx="7485062" cy="4208463"/>
          </a:xfrm>
        </p:spPr>
      </p:pic>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normAutofit fontScale="90000"/>
          </a:bodyPr>
          <a:lstStyle/>
          <a:p>
            <a:pPr eaLnBrk="1" hangingPunct="1"/>
            <a:r>
              <a:rPr lang="en-US">
                <a:latin typeface="Trebuchet MS" charset="0"/>
              </a:rPr>
              <a:t>Same network with different subnetmasks</a:t>
            </a:r>
          </a:p>
        </p:txBody>
      </p:sp>
      <p:pic>
        <p:nvPicPr>
          <p:cNvPr id="12595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8914" r="18914"/>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06401" y="381000"/>
            <a:ext cx="7956550" cy="804333"/>
          </a:xfrm>
        </p:spPr>
        <p:txBody>
          <a:bodyPr/>
          <a:lstStyle/>
          <a:p>
            <a:r>
              <a:rPr lang="en-US" dirty="0" err="1">
                <a:latin typeface="Arial" charset="0"/>
              </a:rPr>
              <a:t>Subnetting</a:t>
            </a:r>
            <a:r>
              <a:rPr lang="en-US" dirty="0">
                <a:latin typeface="Arial" charset="0"/>
              </a:rPr>
              <a:t> Example</a:t>
            </a:r>
          </a:p>
        </p:txBody>
      </p:sp>
      <p:sp>
        <p:nvSpPr>
          <p:cNvPr id="3" name="Content Placeholder 2"/>
          <p:cNvSpPr>
            <a:spLocks noGrp="1"/>
          </p:cNvSpPr>
          <p:nvPr>
            <p:ph idx="1"/>
          </p:nvPr>
        </p:nvSpPr>
        <p:spPr>
          <a:xfrm>
            <a:off x="406400" y="1371600"/>
            <a:ext cx="8398933" cy="5257800"/>
          </a:xfrm>
        </p:spPr>
        <p:txBody>
          <a:bodyPr>
            <a:normAutofit fontScale="92500" lnSpcReduction="20000"/>
          </a:bodyPr>
          <a:lstStyle/>
          <a:p>
            <a:pPr>
              <a:defRPr/>
            </a:pPr>
            <a:r>
              <a:rPr lang="en-US" dirty="0"/>
              <a:t>A</a:t>
            </a:r>
            <a:r>
              <a:rPr lang="en-US" dirty="0" smtClean="0"/>
              <a:t>n organization with 4 departments has the </a:t>
            </a:r>
            <a:r>
              <a:rPr lang="en-US" dirty="0"/>
              <a:t>following </a:t>
            </a:r>
            <a:r>
              <a:rPr lang="en-US" dirty="0" smtClean="0"/>
              <a:t>IP address space: </a:t>
            </a:r>
            <a:r>
              <a:rPr lang="en-US" dirty="0"/>
              <a:t>10.2.22.0/</a:t>
            </a:r>
            <a:r>
              <a:rPr lang="en-US" dirty="0" smtClean="0"/>
              <a:t>23. As the systems manager, you </a:t>
            </a:r>
            <a:r>
              <a:rPr lang="en-US" dirty="0"/>
              <a:t>are required to </a:t>
            </a:r>
            <a:r>
              <a:rPr lang="en-US" dirty="0" smtClean="0"/>
              <a:t>create subnets to accommodate the IT needs of 4 departments. The subnets have </a:t>
            </a:r>
            <a:r>
              <a:rPr lang="en-US" dirty="0"/>
              <a:t>to </a:t>
            </a:r>
            <a:r>
              <a:rPr lang="en-US" dirty="0" smtClean="0"/>
              <a:t>support to 200, 61, 55, and 41 hosts respectively. </a:t>
            </a:r>
            <a:r>
              <a:rPr lang="en-US" dirty="0"/>
              <a:t>What are the 4 </a:t>
            </a:r>
            <a:r>
              <a:rPr lang="en-US" b="1" dirty="0">
                <a:solidFill>
                  <a:srgbClr val="FF0000"/>
                </a:solidFill>
              </a:rPr>
              <a:t>subnet network </a:t>
            </a:r>
            <a:r>
              <a:rPr lang="en-US" dirty="0"/>
              <a:t>numbers</a:t>
            </a:r>
            <a:r>
              <a:rPr lang="en-US" dirty="0" smtClean="0"/>
              <a:t>?</a:t>
            </a:r>
          </a:p>
          <a:p>
            <a:pPr>
              <a:defRPr/>
            </a:pPr>
            <a:endParaRPr lang="en-US" dirty="0"/>
          </a:p>
          <a:p>
            <a:pPr>
              <a:defRPr/>
            </a:pPr>
            <a:r>
              <a:rPr lang="en-US" dirty="0" smtClean="0"/>
              <a:t>Solution:</a:t>
            </a:r>
            <a:endParaRPr lang="en-US" dirty="0"/>
          </a:p>
          <a:p>
            <a:pPr lvl="1">
              <a:defRPr/>
            </a:pPr>
            <a:r>
              <a:rPr lang="en-US" dirty="0" smtClean="0"/>
              <a:t>10.2.22.0/24 (256 addresses &gt; 200)</a:t>
            </a:r>
          </a:p>
          <a:p>
            <a:pPr lvl="1">
              <a:defRPr/>
            </a:pPr>
            <a:r>
              <a:rPr lang="en-US" dirty="0" smtClean="0"/>
              <a:t>10.2.23.0/26 (64 addresses &gt;61)</a:t>
            </a:r>
          </a:p>
          <a:p>
            <a:pPr lvl="1">
              <a:defRPr/>
            </a:pPr>
            <a:r>
              <a:rPr lang="en-US" dirty="0" smtClean="0"/>
              <a:t>10.2.23.64/26 (64 addresses &gt; 55)</a:t>
            </a:r>
          </a:p>
          <a:p>
            <a:pPr lvl="1">
              <a:defRPr/>
            </a:pPr>
            <a:r>
              <a:rPr lang="en-US" dirty="0" smtClean="0"/>
              <a:t>10.2.23.128/26 (64 addresses &gt; 41) </a:t>
            </a:r>
          </a:p>
          <a:p>
            <a:pPr marL="0" indent="0">
              <a:buFontTx/>
              <a:buNone/>
              <a:defRPr/>
            </a:pPr>
            <a:endParaRPr lang="en-US" dirty="0"/>
          </a:p>
          <a:p>
            <a:pPr>
              <a:defRPr/>
            </a:pPr>
            <a:endParaRPr lang="en-US" dirty="0"/>
          </a:p>
        </p:txBody>
      </p:sp>
    </p:spTree>
    <p:extLst>
      <p:ext uri="{BB962C8B-B14F-4D97-AF65-F5344CB8AC3E}">
        <p14:creationId xmlns:p14="http://schemas.microsoft.com/office/powerpoint/2010/main" val="848346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p:nvPr>
        </p:nvSpPr>
        <p:spPr>
          <a:xfrm>
            <a:off x="779463" y="381000"/>
            <a:ext cx="7583487" cy="758825"/>
          </a:xfrm>
        </p:spPr>
        <p:txBody>
          <a:bodyPr/>
          <a:lstStyle/>
          <a:p>
            <a:pPr eaLnBrk="1" hangingPunct="1"/>
            <a:r>
              <a:rPr lang="en-US" sz="3200">
                <a:latin typeface="Arial" charset="0"/>
              </a:rPr>
              <a:t>CIDR - Classless Inter Domain Routing</a:t>
            </a:r>
          </a:p>
        </p:txBody>
      </p:sp>
      <p:sp>
        <p:nvSpPr>
          <p:cNvPr id="39938" name="Rectangle 3"/>
          <p:cNvSpPr>
            <a:spLocks noGrp="1" noChangeArrowheads="1"/>
          </p:cNvSpPr>
          <p:nvPr>
            <p:ph idx="1"/>
          </p:nvPr>
        </p:nvSpPr>
        <p:spPr>
          <a:xfrm>
            <a:off x="779463" y="1828801"/>
            <a:ext cx="7583487" cy="4809066"/>
          </a:xfrm>
          <a:noFill/>
        </p:spPr>
        <p:txBody>
          <a:bodyPr rtlCol="0">
            <a:normAutofit/>
          </a:bodyPr>
          <a:lstStyle/>
          <a:p>
            <a:pPr eaLnBrk="1" fontAlgn="auto" hangingPunct="1">
              <a:spcAft>
                <a:spcPts val="0"/>
              </a:spcAft>
              <a:buFontTx/>
              <a:buNone/>
              <a:defRPr/>
            </a:pPr>
            <a:r>
              <a:rPr lang="en-US" b="1" dirty="0">
                <a:latin typeface="Arial" charset="0"/>
                <a:ea typeface="+mn-ea"/>
                <a:cs typeface="+mn-cs"/>
              </a:rPr>
              <a:t>	</a:t>
            </a:r>
            <a:r>
              <a:rPr lang="en-US" sz="3300" b="1" dirty="0" smtClean="0"/>
              <a:t>Key </a:t>
            </a:r>
            <a:r>
              <a:rPr lang="en-US" sz="3300" b="1" dirty="0"/>
              <a:t>Concept:</a:t>
            </a:r>
            <a:r>
              <a:rPr lang="en-US" sz="3300" dirty="0"/>
              <a:t> </a:t>
            </a:r>
            <a:r>
              <a:rPr lang="en-US" sz="3300" dirty="0">
                <a:solidFill>
                  <a:schemeClr val="accent2"/>
                </a:solidFill>
              </a:rPr>
              <a:t>The length of the network id (prefix) in the IP addresses is kept </a:t>
            </a:r>
            <a:r>
              <a:rPr lang="en-US" sz="3300" dirty="0" smtClean="0">
                <a:solidFill>
                  <a:schemeClr val="accent2"/>
                </a:solidFill>
              </a:rPr>
              <a:t>arbitrary: 32 - 1</a:t>
            </a:r>
            <a:endParaRPr lang="en-US" sz="3300" dirty="0"/>
          </a:p>
          <a:p>
            <a:pPr lvl="1" eaLnBrk="1" fontAlgn="auto" hangingPunct="1">
              <a:spcAft>
                <a:spcPts val="0"/>
              </a:spcAft>
              <a:buFont typeface="Wingdings 2" pitchFamily="18" charset="2"/>
              <a:buChar char=""/>
              <a:defRPr/>
            </a:pPr>
            <a:endParaRPr lang="en-US" sz="3300" dirty="0"/>
          </a:p>
          <a:p>
            <a:pPr eaLnBrk="1" fontAlgn="auto" hangingPunct="1">
              <a:spcAft>
                <a:spcPts val="0"/>
              </a:spcAft>
              <a:buFont typeface="Wingdings 2" pitchFamily="18" charset="2"/>
              <a:buChar char=""/>
              <a:defRPr/>
            </a:pPr>
            <a:r>
              <a:rPr lang="en-US" sz="3300" dirty="0" smtClean="0"/>
              <a:t>Routers </a:t>
            </a:r>
            <a:r>
              <a:rPr lang="en-US" sz="3300" dirty="0"/>
              <a:t>advertise </a:t>
            </a:r>
            <a:r>
              <a:rPr lang="en-US" sz="3300" dirty="0" smtClean="0"/>
              <a:t>not only reachable </a:t>
            </a:r>
            <a:r>
              <a:rPr lang="en-US" sz="3300" dirty="0"/>
              <a:t>IP </a:t>
            </a:r>
            <a:r>
              <a:rPr lang="en-US" sz="3300" dirty="0" smtClean="0"/>
              <a:t>addresses, but </a:t>
            </a:r>
            <a:r>
              <a:rPr lang="en-US" sz="3300" dirty="0" smtClean="0">
                <a:solidFill>
                  <a:srgbClr val="FF0000"/>
                </a:solidFill>
              </a:rPr>
              <a:t>ALSO</a:t>
            </a:r>
            <a:r>
              <a:rPr lang="en-US" sz="3300" dirty="0" smtClean="0"/>
              <a:t> the </a:t>
            </a:r>
            <a:r>
              <a:rPr lang="en-US" sz="3300" dirty="0"/>
              <a:t>length of the </a:t>
            </a:r>
            <a:r>
              <a:rPr lang="en-US" sz="3300" dirty="0" smtClean="0"/>
              <a:t>prefix for each IP address</a:t>
            </a:r>
            <a:endParaRPr lang="en-US" sz="3300" dirty="0"/>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p:txBody>
          <a:bodyPr/>
          <a:lstStyle/>
          <a:p>
            <a:pPr eaLnBrk="1" hangingPunct="1"/>
            <a:r>
              <a:rPr lang="en-US">
                <a:latin typeface="Arial" charset="0"/>
              </a:rPr>
              <a:t>CIDR Example</a:t>
            </a:r>
          </a:p>
        </p:txBody>
      </p:sp>
      <p:sp>
        <p:nvSpPr>
          <p:cNvPr id="129026" name="Rectangle 3"/>
          <p:cNvSpPr>
            <a:spLocks noGrp="1" noChangeArrowheads="1"/>
          </p:cNvSpPr>
          <p:nvPr>
            <p:ph idx="1"/>
          </p:nvPr>
        </p:nvSpPr>
        <p:spPr>
          <a:xfrm>
            <a:off x="779463" y="1828800"/>
            <a:ext cx="7583487" cy="4385733"/>
          </a:xfrm>
          <a:noFill/>
        </p:spPr>
        <p:txBody>
          <a:bodyPr>
            <a:normAutofit/>
          </a:bodyPr>
          <a:lstStyle/>
          <a:p>
            <a:pPr eaLnBrk="1" hangingPunct="1">
              <a:tabLst>
                <a:tab pos="1828800" algn="l"/>
                <a:tab pos="5661025" algn="l"/>
              </a:tabLst>
            </a:pPr>
            <a:r>
              <a:rPr lang="en-US" dirty="0"/>
              <a:t>CIDR notation of a network address: </a:t>
            </a:r>
          </a:p>
          <a:p>
            <a:pPr eaLnBrk="1" hangingPunct="1">
              <a:buFontTx/>
              <a:buNone/>
              <a:tabLst>
                <a:tab pos="1828800" algn="l"/>
                <a:tab pos="5661025" algn="l"/>
              </a:tabLst>
            </a:pPr>
            <a:r>
              <a:rPr lang="en-US" dirty="0"/>
              <a:t>		</a:t>
            </a:r>
            <a:r>
              <a:rPr lang="en-US" b="1" dirty="0">
                <a:solidFill>
                  <a:schemeClr val="accent2"/>
                </a:solidFill>
              </a:rPr>
              <a:t>192.0.2.0/18</a:t>
            </a:r>
            <a:endParaRPr lang="en-US" dirty="0"/>
          </a:p>
          <a:p>
            <a:pPr lvl="2" eaLnBrk="1" hangingPunct="1">
              <a:tabLst>
                <a:tab pos="1828800" algn="l"/>
                <a:tab pos="5661025" algn="l"/>
              </a:tabLst>
            </a:pPr>
            <a:r>
              <a:rPr lang="en-US" dirty="0"/>
              <a:t>"18" says that the first 18 bits are the network part of the </a:t>
            </a:r>
            <a:r>
              <a:rPr lang="en-US" dirty="0" smtClean="0"/>
              <a:t>address</a:t>
            </a:r>
          </a:p>
          <a:p>
            <a:pPr lvl="2" eaLnBrk="1" hangingPunct="1">
              <a:tabLst>
                <a:tab pos="1828800" algn="l"/>
                <a:tab pos="5661025" algn="l"/>
              </a:tabLst>
            </a:pPr>
            <a:r>
              <a:rPr lang="en-US" dirty="0" smtClean="0"/>
              <a:t>32-18 = 14 </a:t>
            </a:r>
            <a:r>
              <a:rPr lang="en-US" dirty="0"/>
              <a:t>bits are available for </a:t>
            </a:r>
            <a:r>
              <a:rPr lang="en-US" dirty="0" smtClean="0"/>
              <a:t>host/device addresses </a:t>
            </a:r>
            <a:endParaRPr lang="en-US" dirty="0"/>
          </a:p>
          <a:p>
            <a:pPr eaLnBrk="1" hangingPunct="1">
              <a:tabLst>
                <a:tab pos="1828800" algn="l"/>
                <a:tab pos="5661025" algn="l"/>
              </a:tabLst>
            </a:pPr>
            <a:r>
              <a:rPr lang="en-US" dirty="0"/>
              <a:t>The network part is called the </a:t>
            </a:r>
            <a:r>
              <a:rPr lang="en-US" dirty="0">
                <a:solidFill>
                  <a:srgbClr val="FF0000"/>
                </a:solidFill>
              </a:rPr>
              <a:t>prefix</a:t>
            </a:r>
            <a:r>
              <a:rPr lang="en-US" sz="2000" dirty="0"/>
              <a:t>	</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779463" y="381000"/>
            <a:ext cx="7583487" cy="714375"/>
          </a:xfrm>
        </p:spPr>
        <p:txBody>
          <a:bodyPr/>
          <a:lstStyle/>
          <a:p>
            <a:pPr eaLnBrk="1" hangingPunct="1"/>
            <a:r>
              <a:rPr lang="en-US" sz="3600">
                <a:latin typeface="Times New Roman" charset="0"/>
                <a:cs typeface="Times New Roman" charset="0"/>
              </a:rPr>
              <a:t>Network Core: Circuit Switching</a:t>
            </a:r>
            <a:endParaRPr lang="en-US">
              <a:latin typeface="Times New Roman" charset="0"/>
              <a:cs typeface="Times New Roman" charset="0"/>
            </a:endParaRPr>
          </a:p>
        </p:txBody>
      </p:sp>
      <p:sp>
        <p:nvSpPr>
          <p:cNvPr id="31746" name="Rectangle 3"/>
          <p:cNvSpPr>
            <a:spLocks noGrp="1" noChangeArrowheads="1"/>
          </p:cNvSpPr>
          <p:nvPr>
            <p:ph sz="half" idx="1"/>
          </p:nvPr>
        </p:nvSpPr>
        <p:spPr>
          <a:xfrm>
            <a:off x="533400" y="1371600"/>
            <a:ext cx="7870825" cy="4648200"/>
          </a:xfrm>
          <a:solidFill>
            <a:srgbClr val="EEECE1"/>
          </a:solidFill>
        </p:spPr>
        <p:txBody>
          <a:bodyPr/>
          <a:lstStyle/>
          <a:p>
            <a:pPr eaLnBrk="1" hangingPunct="1"/>
            <a:r>
              <a:rPr lang="en-US" sz="3200" dirty="0">
                <a:latin typeface="Times New Roman" charset="0"/>
                <a:cs typeface="Times New Roman" charset="0"/>
              </a:rPr>
              <a:t>network resources (e.g., bandwidth) </a:t>
            </a:r>
            <a:r>
              <a:rPr lang="en-US" sz="3200" dirty="0">
                <a:solidFill>
                  <a:srgbClr val="FF0000"/>
                </a:solidFill>
                <a:latin typeface="Times New Roman" charset="0"/>
                <a:cs typeface="Times New Roman" charset="0"/>
              </a:rPr>
              <a:t>divided into </a:t>
            </a:r>
            <a:r>
              <a:rPr lang="ja-JP" altLang="en-US" sz="3200" dirty="0">
                <a:solidFill>
                  <a:srgbClr val="FF0000"/>
                </a:solidFill>
                <a:latin typeface="Times New Roman" charset="0"/>
                <a:ea typeface="ＭＳ ゴシック" charset="0"/>
                <a:cs typeface="ＭＳ ゴシック" charset="0"/>
              </a:rPr>
              <a:t>“</a:t>
            </a:r>
            <a:r>
              <a:rPr lang="en-US" altLang="ja-JP" sz="3200" dirty="0" smtClean="0">
                <a:solidFill>
                  <a:srgbClr val="FF0000"/>
                </a:solidFill>
                <a:latin typeface="Times New Roman" charset="0"/>
                <a:cs typeface="Times New Roman" charset="0"/>
              </a:rPr>
              <a:t>parts</a:t>
            </a:r>
            <a:r>
              <a:rPr lang="ja-JP" altLang="en-US" sz="3200" dirty="0" smtClean="0">
                <a:solidFill>
                  <a:srgbClr val="FF0000"/>
                </a:solidFill>
                <a:latin typeface="Times New Roman" charset="0"/>
                <a:ea typeface="ＭＳ ゴシック" charset="0"/>
                <a:cs typeface="ＭＳ ゴシック" charset="0"/>
              </a:rPr>
              <a:t>”</a:t>
            </a:r>
            <a:r>
              <a:rPr lang="en-US" altLang="ja-JP" sz="3200" dirty="0" smtClean="0">
                <a:solidFill>
                  <a:srgbClr val="FF0000"/>
                </a:solidFill>
                <a:latin typeface="Times New Roman" charset="0"/>
                <a:ea typeface="ＭＳ ゴシック" charset="0"/>
                <a:cs typeface="ＭＳ ゴシック" charset="0"/>
              </a:rPr>
              <a:t>-&gt; e.g. lanes on a highway</a:t>
            </a:r>
            <a:endParaRPr lang="en-US" altLang="ja-JP" sz="3600" dirty="0">
              <a:solidFill>
                <a:srgbClr val="FF0000"/>
              </a:solidFill>
              <a:latin typeface="Times New Roman" charset="0"/>
              <a:cs typeface="Times New Roman" charset="0"/>
            </a:endParaRPr>
          </a:p>
          <a:p>
            <a:pPr marL="638175" lvl="1" indent="-342900" eaLnBrk="1" hangingPunct="1">
              <a:spcBef>
                <a:spcPct val="20000"/>
              </a:spcBef>
              <a:buClr>
                <a:schemeClr val="accent2"/>
              </a:buClr>
              <a:buSzPct val="85000"/>
              <a:buFont typeface="Wingdings" charset="0"/>
              <a:buChar char="q"/>
            </a:pPr>
            <a:r>
              <a:rPr lang="en-US" sz="2800" dirty="0">
                <a:latin typeface="Times New Roman" charset="0"/>
                <a:cs typeface="Times New Roman" charset="0"/>
              </a:rPr>
              <a:t>dividing link bandwidth into </a:t>
            </a:r>
            <a:r>
              <a:rPr lang="ja-JP" altLang="en-US" sz="2800" dirty="0">
                <a:latin typeface="Times New Roman" charset="0"/>
                <a:ea typeface="ＭＳ ゴシック" charset="0"/>
                <a:cs typeface="ＭＳ ゴシック" charset="0"/>
              </a:rPr>
              <a:t>“</a:t>
            </a:r>
            <a:r>
              <a:rPr lang="en-US" altLang="ja-JP" sz="2800" dirty="0" smtClean="0">
                <a:latin typeface="Times New Roman" charset="0"/>
                <a:cs typeface="Times New Roman" charset="0"/>
              </a:rPr>
              <a:t>parts</a:t>
            </a:r>
            <a:r>
              <a:rPr lang="ja-JP" altLang="en-US" sz="2800" dirty="0">
                <a:latin typeface="Times New Roman" charset="0"/>
                <a:ea typeface="ＭＳ ゴシック" charset="0"/>
                <a:cs typeface="ＭＳ ゴシック" charset="0"/>
              </a:rPr>
              <a:t>”</a:t>
            </a:r>
            <a:endParaRPr lang="en-US" altLang="ja-JP" sz="2800" dirty="0">
              <a:latin typeface="Times New Roman" charset="0"/>
              <a:cs typeface="Times New Roman" charset="0"/>
            </a:endParaRPr>
          </a:p>
          <a:p>
            <a:pPr marL="1025525" lvl="2" indent="-285750" eaLnBrk="1" hangingPunct="1">
              <a:spcBef>
                <a:spcPct val="20000"/>
              </a:spcBef>
              <a:buClr>
                <a:schemeClr val="accent2"/>
              </a:buClr>
              <a:buSzPct val="75000"/>
              <a:buFont typeface="Wingdings" charset="0"/>
              <a:buChar char="v"/>
            </a:pPr>
            <a:r>
              <a:rPr lang="en-US" sz="2800" dirty="0">
                <a:latin typeface="Times New Roman" charset="0"/>
                <a:cs typeface="Times New Roman" charset="0"/>
              </a:rPr>
              <a:t>frequency </a:t>
            </a:r>
            <a:r>
              <a:rPr lang="en-US" sz="2800" dirty="0" smtClean="0">
                <a:latin typeface="Times New Roman" charset="0"/>
                <a:cs typeface="Times New Roman" charset="0"/>
              </a:rPr>
              <a:t>division - FDM</a:t>
            </a:r>
            <a:endParaRPr lang="en-US" sz="2800" dirty="0">
              <a:latin typeface="Times New Roman" charset="0"/>
              <a:cs typeface="Times New Roman" charset="0"/>
            </a:endParaRPr>
          </a:p>
          <a:p>
            <a:pPr marL="1025525" lvl="2" indent="-285750" eaLnBrk="1" hangingPunct="1">
              <a:spcBef>
                <a:spcPct val="20000"/>
              </a:spcBef>
              <a:buClr>
                <a:schemeClr val="accent2"/>
              </a:buClr>
              <a:buSzPct val="75000"/>
              <a:buFont typeface="Wingdings" charset="0"/>
              <a:buChar char="v"/>
            </a:pPr>
            <a:r>
              <a:rPr lang="en-US" sz="2800" dirty="0">
                <a:latin typeface="Times New Roman" charset="0"/>
                <a:cs typeface="Times New Roman" charset="0"/>
              </a:rPr>
              <a:t>time </a:t>
            </a:r>
            <a:r>
              <a:rPr lang="en-US" sz="2800" dirty="0" smtClean="0">
                <a:latin typeface="Times New Roman" charset="0"/>
                <a:cs typeface="Times New Roman" charset="0"/>
              </a:rPr>
              <a:t>division - TDM</a:t>
            </a:r>
            <a:endParaRPr lang="en-US" sz="3600" dirty="0">
              <a:latin typeface="Times New Roman" charset="0"/>
              <a:cs typeface="Times New Roman" charset="0"/>
            </a:endParaRPr>
          </a:p>
          <a:p>
            <a:pPr eaLnBrk="1" hangingPunct="1"/>
            <a:r>
              <a:rPr lang="en-US" sz="3200" dirty="0" smtClean="0">
                <a:latin typeface="Times New Roman" charset="0"/>
                <a:cs typeface="Times New Roman" charset="0"/>
              </a:rPr>
              <a:t>parts </a:t>
            </a:r>
            <a:r>
              <a:rPr lang="en-US" sz="3200" dirty="0">
                <a:latin typeface="Times New Roman" charset="0"/>
                <a:cs typeface="Times New Roman" charset="0"/>
              </a:rPr>
              <a:t>allocated to calls</a:t>
            </a:r>
          </a:p>
          <a:p>
            <a:pPr eaLnBrk="1" hangingPunct="1"/>
            <a:r>
              <a:rPr lang="en-US" sz="3200" dirty="0" smtClean="0">
                <a:latin typeface="Times New Roman" charset="0"/>
                <a:cs typeface="Times New Roman" charset="0"/>
              </a:rPr>
              <a:t>allocated part </a:t>
            </a:r>
            <a:r>
              <a:rPr lang="en-US" sz="3200" i="1" dirty="0">
                <a:solidFill>
                  <a:srgbClr val="FF0000"/>
                </a:solidFill>
                <a:latin typeface="Times New Roman" charset="0"/>
                <a:cs typeface="Times New Roman" charset="0"/>
              </a:rPr>
              <a:t>idle</a:t>
            </a:r>
            <a:r>
              <a:rPr lang="en-US" sz="3200" dirty="0">
                <a:latin typeface="Times New Roman" charset="0"/>
                <a:cs typeface="Times New Roman" charset="0"/>
              </a:rPr>
              <a:t> if not used by </a:t>
            </a:r>
            <a:r>
              <a:rPr lang="en-US" sz="3200" dirty="0">
                <a:solidFill>
                  <a:srgbClr val="FF0000"/>
                </a:solidFill>
                <a:latin typeface="Times New Roman" charset="0"/>
                <a:cs typeface="Times New Roman" charset="0"/>
              </a:rPr>
              <a:t>owning</a:t>
            </a:r>
            <a:r>
              <a:rPr lang="en-US" sz="3200" dirty="0">
                <a:latin typeface="Times New Roman" charset="0"/>
                <a:cs typeface="Times New Roman" charset="0"/>
              </a:rPr>
              <a:t> call </a:t>
            </a:r>
            <a:r>
              <a:rPr lang="en-US" sz="3200" i="1" dirty="0">
                <a:latin typeface="Times New Roman" charset="0"/>
                <a:cs typeface="Times New Roman" charset="0"/>
              </a:rPr>
              <a:t>(no sharing)</a:t>
            </a:r>
            <a:endParaRPr lang="en-US" sz="3200" dirty="0">
              <a:latin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779463" y="381000"/>
            <a:ext cx="7583487" cy="770467"/>
          </a:xfrm>
        </p:spPr>
        <p:txBody>
          <a:bodyPr>
            <a:normAutofit fontScale="90000"/>
          </a:bodyPr>
          <a:lstStyle/>
          <a:p>
            <a:r>
              <a:rPr lang="en-US" dirty="0">
                <a:latin typeface="Arial" charset="0"/>
              </a:rPr>
              <a:t>CIDR:  Prefix Size vs. Host Space</a:t>
            </a:r>
          </a:p>
        </p:txBody>
      </p:sp>
      <p:sp>
        <p:nvSpPr>
          <p:cNvPr id="31746" name="Rectangle 3"/>
          <p:cNvSpPr>
            <a:spLocks noGrp="1" noChangeArrowheads="1"/>
          </p:cNvSpPr>
          <p:nvPr>
            <p:ph idx="1"/>
          </p:nvPr>
        </p:nvSpPr>
        <p:spPr>
          <a:xfrm>
            <a:off x="779463" y="1270000"/>
            <a:ext cx="7583487" cy="5283200"/>
          </a:xfrm>
        </p:spPr>
        <p:txBody>
          <a:bodyPr/>
          <a:lstStyle/>
          <a:p>
            <a:pPr>
              <a:buFontTx/>
              <a:buNone/>
              <a:tabLst>
                <a:tab pos="4800600" algn="r"/>
                <a:tab pos="5661025" algn="l"/>
              </a:tabLst>
            </a:pPr>
            <a:r>
              <a:rPr lang="en-US" sz="1600" dirty="0">
                <a:latin typeface="Arial" charset="0"/>
              </a:rPr>
              <a:t>	</a:t>
            </a:r>
            <a:r>
              <a:rPr lang="en-US" sz="1800" b="1" dirty="0">
                <a:solidFill>
                  <a:schemeClr val="accent2"/>
                </a:solidFill>
                <a:latin typeface="Arial" charset="0"/>
              </a:rPr>
              <a:t>CIDR Block Prefix                # of Host Addresses</a:t>
            </a:r>
            <a:endParaRPr lang="en-US" sz="1600" b="1" dirty="0">
              <a:latin typeface="Arial" charset="0"/>
            </a:endParaRPr>
          </a:p>
          <a:p>
            <a:pPr>
              <a:spcBef>
                <a:spcPts val="600"/>
              </a:spcBef>
              <a:buFontTx/>
              <a:buNone/>
              <a:tabLst>
                <a:tab pos="4800600" algn="r"/>
                <a:tab pos="5661025" algn="l"/>
              </a:tabLst>
            </a:pPr>
            <a:r>
              <a:rPr lang="en-US" sz="1600" b="1" dirty="0">
                <a:latin typeface="Arial" charset="0"/>
              </a:rPr>
              <a:t>                  /27	32 hosts</a:t>
            </a:r>
          </a:p>
          <a:p>
            <a:pPr>
              <a:spcBef>
                <a:spcPts val="600"/>
              </a:spcBef>
              <a:buFontTx/>
              <a:buNone/>
              <a:tabLst>
                <a:tab pos="4800600" algn="r"/>
                <a:tab pos="5661025" algn="l"/>
              </a:tabLst>
            </a:pPr>
            <a:r>
              <a:rPr lang="en-US" sz="1600" b="1" dirty="0">
                <a:latin typeface="Arial" charset="0"/>
              </a:rPr>
              <a:t>                  /26	64 hosts</a:t>
            </a:r>
          </a:p>
          <a:p>
            <a:pPr>
              <a:spcBef>
                <a:spcPts val="600"/>
              </a:spcBef>
              <a:buFontTx/>
              <a:buNone/>
              <a:tabLst>
                <a:tab pos="4800600" algn="r"/>
                <a:tab pos="5661025" algn="l"/>
              </a:tabLst>
            </a:pPr>
            <a:r>
              <a:rPr lang="en-US" sz="1600" b="1" dirty="0">
                <a:latin typeface="Arial" charset="0"/>
              </a:rPr>
              <a:t>                  /25	128 hosts</a:t>
            </a:r>
          </a:p>
          <a:p>
            <a:pPr>
              <a:spcBef>
                <a:spcPts val="600"/>
              </a:spcBef>
              <a:buFontTx/>
              <a:buNone/>
              <a:tabLst>
                <a:tab pos="4800600" algn="r"/>
                <a:tab pos="5661025" algn="l"/>
              </a:tabLst>
            </a:pPr>
            <a:r>
              <a:rPr lang="en-US" sz="1600" b="1" dirty="0">
                <a:latin typeface="Arial" charset="0"/>
              </a:rPr>
              <a:t>                  /24	256 hosts</a:t>
            </a:r>
          </a:p>
          <a:p>
            <a:pPr>
              <a:spcBef>
                <a:spcPts val="600"/>
              </a:spcBef>
              <a:buFontTx/>
              <a:buNone/>
              <a:tabLst>
                <a:tab pos="4800600" algn="r"/>
                <a:tab pos="5661025" algn="l"/>
              </a:tabLst>
            </a:pPr>
            <a:r>
              <a:rPr lang="en-US" sz="1600" b="1" dirty="0">
                <a:latin typeface="Arial" charset="0"/>
              </a:rPr>
              <a:t>                  /23	512 hosts</a:t>
            </a:r>
          </a:p>
          <a:p>
            <a:pPr>
              <a:spcBef>
                <a:spcPts val="600"/>
              </a:spcBef>
              <a:buFontTx/>
              <a:buNone/>
              <a:tabLst>
                <a:tab pos="4800600" algn="r"/>
                <a:tab pos="5661025" algn="l"/>
              </a:tabLst>
            </a:pPr>
            <a:r>
              <a:rPr lang="en-US" sz="1600" b="1" dirty="0">
                <a:latin typeface="Arial" charset="0"/>
              </a:rPr>
              <a:t>                  /22	1,024 hosts</a:t>
            </a:r>
          </a:p>
          <a:p>
            <a:pPr>
              <a:spcBef>
                <a:spcPts val="600"/>
              </a:spcBef>
              <a:buFontTx/>
              <a:buNone/>
              <a:tabLst>
                <a:tab pos="4800600" algn="r"/>
                <a:tab pos="5661025" algn="l"/>
              </a:tabLst>
            </a:pPr>
            <a:r>
              <a:rPr lang="en-US" sz="1600" b="1" dirty="0">
                <a:latin typeface="Arial" charset="0"/>
              </a:rPr>
              <a:t>                  /21	2,048 hosts</a:t>
            </a:r>
          </a:p>
          <a:p>
            <a:pPr>
              <a:spcBef>
                <a:spcPts val="600"/>
              </a:spcBef>
              <a:buFontTx/>
              <a:buNone/>
              <a:tabLst>
                <a:tab pos="4800600" algn="r"/>
                <a:tab pos="5661025" algn="l"/>
              </a:tabLst>
            </a:pPr>
            <a:r>
              <a:rPr lang="en-US" sz="1600" b="1" dirty="0">
                <a:latin typeface="Arial" charset="0"/>
              </a:rPr>
              <a:t>                  /20	4,096 hosts</a:t>
            </a:r>
          </a:p>
          <a:p>
            <a:pPr>
              <a:spcBef>
                <a:spcPts val="600"/>
              </a:spcBef>
              <a:buFontTx/>
              <a:buNone/>
              <a:tabLst>
                <a:tab pos="4800600" algn="r"/>
                <a:tab pos="5661025" algn="l"/>
              </a:tabLst>
            </a:pPr>
            <a:r>
              <a:rPr lang="en-US" sz="1600" b="1" dirty="0">
                <a:latin typeface="Arial" charset="0"/>
              </a:rPr>
              <a:t>                  /19	8,192 hosts</a:t>
            </a:r>
          </a:p>
          <a:p>
            <a:pPr>
              <a:spcBef>
                <a:spcPts val="600"/>
              </a:spcBef>
              <a:buFontTx/>
              <a:buNone/>
              <a:tabLst>
                <a:tab pos="4800600" algn="r"/>
                <a:tab pos="5661025" algn="l"/>
              </a:tabLst>
            </a:pPr>
            <a:r>
              <a:rPr lang="en-US" sz="1600" b="1" dirty="0">
                <a:latin typeface="Arial" charset="0"/>
              </a:rPr>
              <a:t>                  /18	16,384 hosts</a:t>
            </a:r>
          </a:p>
          <a:p>
            <a:pPr>
              <a:spcBef>
                <a:spcPts val="600"/>
              </a:spcBef>
              <a:buFontTx/>
              <a:buNone/>
              <a:tabLst>
                <a:tab pos="4800600" algn="r"/>
                <a:tab pos="5661025" algn="l"/>
              </a:tabLst>
            </a:pPr>
            <a:r>
              <a:rPr lang="en-US" sz="1600" b="1" dirty="0">
                <a:latin typeface="Arial" charset="0"/>
              </a:rPr>
              <a:t>                  /17	32,768 hosts</a:t>
            </a:r>
          </a:p>
          <a:p>
            <a:pPr>
              <a:spcBef>
                <a:spcPts val="600"/>
              </a:spcBef>
              <a:buFontTx/>
              <a:buNone/>
              <a:tabLst>
                <a:tab pos="4800600" algn="r"/>
                <a:tab pos="5661025" algn="l"/>
              </a:tabLst>
            </a:pPr>
            <a:r>
              <a:rPr lang="en-US" sz="1600" b="1" dirty="0">
                <a:latin typeface="Arial" charset="0"/>
              </a:rPr>
              <a:t>                  /16	65,536 hosts</a:t>
            </a:r>
          </a:p>
          <a:p>
            <a:pPr>
              <a:spcBef>
                <a:spcPts val="600"/>
              </a:spcBef>
              <a:buFontTx/>
              <a:buNone/>
              <a:tabLst>
                <a:tab pos="4800600" algn="r"/>
                <a:tab pos="5661025" algn="l"/>
              </a:tabLst>
            </a:pPr>
            <a:r>
              <a:rPr lang="en-US" sz="1600" b="1" dirty="0">
                <a:latin typeface="Arial" charset="0"/>
              </a:rPr>
              <a:t>                  /15	131,072 hosts</a:t>
            </a:r>
          </a:p>
          <a:p>
            <a:pPr>
              <a:spcBef>
                <a:spcPts val="600"/>
              </a:spcBef>
              <a:buFontTx/>
              <a:buNone/>
              <a:tabLst>
                <a:tab pos="4800600" algn="r"/>
                <a:tab pos="5661025" algn="l"/>
              </a:tabLst>
            </a:pPr>
            <a:r>
              <a:rPr lang="en-US" sz="1600" b="1" dirty="0">
                <a:latin typeface="Arial" charset="0"/>
              </a:rPr>
              <a:t>                  /14	262,144 hosts</a:t>
            </a:r>
          </a:p>
          <a:p>
            <a:pPr>
              <a:spcBef>
                <a:spcPts val="600"/>
              </a:spcBef>
              <a:buFontTx/>
              <a:buNone/>
              <a:tabLst>
                <a:tab pos="4800600" algn="r"/>
                <a:tab pos="5661025" algn="l"/>
              </a:tabLst>
            </a:pPr>
            <a:r>
              <a:rPr lang="en-US" sz="1600" b="1" dirty="0">
                <a:latin typeface="Arial" charset="0"/>
              </a:rPr>
              <a:t>                  /13	524,288 hosts</a:t>
            </a:r>
          </a:p>
        </p:txBody>
      </p:sp>
    </p:spTree>
    <p:extLst>
      <p:ext uri="{BB962C8B-B14F-4D97-AF65-F5344CB8AC3E}">
        <p14:creationId xmlns:p14="http://schemas.microsoft.com/office/powerpoint/2010/main" val="40108188"/>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779463" y="381000"/>
            <a:ext cx="7583487" cy="668867"/>
          </a:xfrm>
        </p:spPr>
        <p:txBody>
          <a:bodyPr>
            <a:normAutofit fontScale="90000"/>
          </a:bodyPr>
          <a:lstStyle/>
          <a:p>
            <a:r>
              <a:rPr lang="en-US" dirty="0">
                <a:latin typeface="Arial" charset="0"/>
              </a:rPr>
              <a:t>CIDR and Address assignments</a:t>
            </a:r>
          </a:p>
        </p:txBody>
      </p:sp>
      <p:sp>
        <p:nvSpPr>
          <p:cNvPr id="32770" name="Rectangle 3"/>
          <p:cNvSpPr>
            <a:spLocks noGrp="1" noChangeArrowheads="1"/>
          </p:cNvSpPr>
          <p:nvPr>
            <p:ph idx="1"/>
          </p:nvPr>
        </p:nvSpPr>
        <p:spPr>
          <a:xfrm>
            <a:off x="779463" y="1202267"/>
            <a:ext cx="7583487" cy="5063066"/>
          </a:xfrm>
        </p:spPr>
        <p:txBody>
          <a:bodyPr>
            <a:normAutofit fontScale="92500" lnSpcReduction="20000"/>
          </a:bodyPr>
          <a:lstStyle/>
          <a:p>
            <a:pPr>
              <a:lnSpc>
                <a:spcPct val="90000"/>
              </a:lnSpc>
            </a:pPr>
            <a:r>
              <a:rPr lang="en-US" dirty="0">
                <a:latin typeface="Arial" charset="0"/>
              </a:rPr>
              <a:t>Backbone ISPs obtain large blocks of IP address space and then reallocate portions of their address blocks to their customers. </a:t>
            </a:r>
          </a:p>
          <a:p>
            <a:pPr>
              <a:lnSpc>
                <a:spcPct val="90000"/>
              </a:lnSpc>
              <a:buFontTx/>
              <a:buNone/>
            </a:pPr>
            <a:r>
              <a:rPr lang="en-US" b="1" dirty="0">
                <a:solidFill>
                  <a:schemeClr val="accent2"/>
                </a:solidFill>
                <a:latin typeface="Arial" charset="0"/>
              </a:rPr>
              <a:t>Example:</a:t>
            </a:r>
            <a:r>
              <a:rPr lang="en-US" dirty="0">
                <a:latin typeface="Arial" charset="0"/>
              </a:rPr>
              <a:t>  </a:t>
            </a:r>
          </a:p>
          <a:p>
            <a:pPr>
              <a:lnSpc>
                <a:spcPct val="90000"/>
              </a:lnSpc>
            </a:pPr>
            <a:r>
              <a:rPr lang="en-US" dirty="0">
                <a:latin typeface="Arial" charset="0"/>
              </a:rPr>
              <a:t>Assume that an ISP owns the address block </a:t>
            </a:r>
            <a:r>
              <a:rPr lang="en-US" dirty="0">
                <a:solidFill>
                  <a:schemeClr val="accent2"/>
                </a:solidFill>
                <a:latin typeface="Arial" charset="0"/>
              </a:rPr>
              <a:t>206.0.64.0/18</a:t>
            </a:r>
            <a:r>
              <a:rPr lang="en-US" dirty="0">
                <a:latin typeface="Arial" charset="0"/>
              </a:rPr>
              <a:t>, which represents 16,384 (2</a:t>
            </a:r>
            <a:r>
              <a:rPr lang="en-US" baseline="30000" dirty="0">
                <a:latin typeface="Arial" charset="0"/>
              </a:rPr>
              <a:t>32-18</a:t>
            </a:r>
            <a:r>
              <a:rPr lang="en-US" dirty="0">
                <a:latin typeface="Arial" charset="0"/>
              </a:rPr>
              <a:t>=2</a:t>
            </a:r>
            <a:r>
              <a:rPr lang="en-US" baseline="30000" dirty="0">
                <a:latin typeface="Arial" charset="0"/>
              </a:rPr>
              <a:t>14</a:t>
            </a:r>
            <a:r>
              <a:rPr lang="en-US" dirty="0">
                <a:latin typeface="Arial" charset="0"/>
              </a:rPr>
              <a:t>) IP host addresses </a:t>
            </a:r>
          </a:p>
          <a:p>
            <a:pPr>
              <a:lnSpc>
                <a:spcPct val="90000"/>
              </a:lnSpc>
            </a:pPr>
            <a:r>
              <a:rPr lang="en-US" dirty="0">
                <a:latin typeface="Arial" charset="0"/>
              </a:rPr>
              <a:t>Suppose a client requires 800 host addresses</a:t>
            </a:r>
          </a:p>
          <a:p>
            <a:pPr lvl="1">
              <a:lnSpc>
                <a:spcPct val="90000"/>
              </a:lnSpc>
              <a:spcBef>
                <a:spcPts val="500"/>
              </a:spcBef>
              <a:spcAft>
                <a:spcPts val="500"/>
              </a:spcAft>
              <a:buFont typeface="Wingdings" charset="0"/>
              <a:buChar char="Ø"/>
            </a:pPr>
            <a:r>
              <a:rPr lang="en-US" dirty="0">
                <a:latin typeface="Arial" charset="0"/>
                <a:ea typeface="ＭＳ Ｐゴシック" charset="0"/>
              </a:rPr>
              <a:t>512=2</a:t>
            </a:r>
            <a:r>
              <a:rPr lang="en-US" baseline="30000" dirty="0">
                <a:latin typeface="Arial" charset="0"/>
                <a:ea typeface="ＭＳ Ｐゴシック" charset="0"/>
              </a:rPr>
              <a:t>9</a:t>
            </a:r>
            <a:r>
              <a:rPr lang="en-US" dirty="0">
                <a:latin typeface="Arial" charset="0"/>
                <a:ea typeface="ＭＳ Ｐゴシック" charset="0"/>
              </a:rPr>
              <a:t>&lt;800&lt;1024=</a:t>
            </a:r>
            <a:r>
              <a:rPr lang="en-US" dirty="0">
                <a:solidFill>
                  <a:srgbClr val="FF0000"/>
                </a:solidFill>
                <a:latin typeface="Arial" charset="0"/>
                <a:ea typeface="ＭＳ Ｐゴシック" charset="0"/>
              </a:rPr>
              <a:t>2</a:t>
            </a:r>
            <a:r>
              <a:rPr lang="en-US" baseline="30000" dirty="0">
                <a:solidFill>
                  <a:srgbClr val="FF0000"/>
                </a:solidFill>
                <a:latin typeface="Arial" charset="0"/>
                <a:ea typeface="ＭＳ Ｐゴシック" charset="0"/>
              </a:rPr>
              <a:t>10</a:t>
            </a:r>
            <a:r>
              <a:rPr lang="en-US" dirty="0">
                <a:latin typeface="Arial" charset="0"/>
                <a:ea typeface="ＭＳ Ｐゴシック" charset="0"/>
              </a:rPr>
              <a:t> -&gt; 32-</a:t>
            </a:r>
            <a:r>
              <a:rPr lang="en-US" dirty="0">
                <a:solidFill>
                  <a:srgbClr val="FF0000"/>
                </a:solidFill>
                <a:latin typeface="Arial" charset="0"/>
                <a:ea typeface="ＭＳ Ｐゴシック" charset="0"/>
              </a:rPr>
              <a:t>10 </a:t>
            </a:r>
            <a:r>
              <a:rPr lang="en-US" dirty="0">
                <a:latin typeface="Arial" charset="0"/>
                <a:ea typeface="ＭＳ Ｐゴシック" charset="0"/>
              </a:rPr>
              <a:t>= 22, </a:t>
            </a:r>
          </a:p>
          <a:p>
            <a:pPr lvl="1">
              <a:lnSpc>
                <a:spcPct val="90000"/>
              </a:lnSpc>
              <a:spcBef>
                <a:spcPts val="500"/>
              </a:spcBef>
              <a:spcAft>
                <a:spcPts val="500"/>
              </a:spcAft>
              <a:buFont typeface="Wingdings" charset="0"/>
              <a:buChar char="Ø"/>
            </a:pPr>
            <a:r>
              <a:rPr lang="en-US" dirty="0">
                <a:latin typeface="Arial" charset="0"/>
                <a:ea typeface="ＭＳ Ｐゴシック" charset="0"/>
              </a:rPr>
              <a:t>Assigning a /22 block, i.e., 206.0.68.0/</a:t>
            </a:r>
            <a:r>
              <a:rPr lang="en-US" dirty="0">
                <a:solidFill>
                  <a:srgbClr val="FF0000"/>
                </a:solidFill>
                <a:latin typeface="Arial" charset="0"/>
                <a:ea typeface="ＭＳ Ｐゴシック" charset="0"/>
              </a:rPr>
              <a:t>22</a:t>
            </a:r>
            <a:r>
              <a:rPr lang="en-US" dirty="0">
                <a:latin typeface="Arial" charset="0"/>
                <a:ea typeface="ＭＳ Ｐゴシック" charset="0"/>
              </a:rPr>
              <a:t> -&gt; gives a block of 1,024 (2</a:t>
            </a:r>
            <a:r>
              <a:rPr lang="en-US" baseline="30000" dirty="0">
                <a:latin typeface="Arial" charset="0"/>
                <a:ea typeface="ＭＳ Ｐゴシック" charset="0"/>
              </a:rPr>
              <a:t>10</a:t>
            </a:r>
            <a:r>
              <a:rPr lang="en-US" dirty="0">
                <a:latin typeface="Arial" charset="0"/>
                <a:ea typeface="ＭＳ Ｐゴシック" charset="0"/>
              </a:rPr>
              <a:t>) IP addresses to client.</a:t>
            </a:r>
            <a:endParaRPr lang="en-US" sz="2800" dirty="0">
              <a:latin typeface="Arial" charset="0"/>
              <a:ea typeface="ＭＳ Ｐゴシック" charset="0"/>
            </a:endParaRPr>
          </a:p>
        </p:txBody>
      </p:sp>
    </p:spTree>
    <p:extLst>
      <p:ext uri="{BB962C8B-B14F-4D97-AF65-F5344CB8AC3E}">
        <p14:creationId xmlns:p14="http://schemas.microsoft.com/office/powerpoint/2010/main" val="642083135"/>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a:xfrm>
            <a:off x="779463" y="381000"/>
            <a:ext cx="7583487" cy="974725"/>
          </a:xfrm>
        </p:spPr>
        <p:txBody>
          <a:bodyPr>
            <a:normAutofit fontScale="90000"/>
          </a:bodyPr>
          <a:lstStyle/>
          <a:p>
            <a:pPr eaLnBrk="1" hangingPunct="1"/>
            <a:r>
              <a:rPr lang="en-US" sz="3200">
                <a:latin typeface="Trebuchet MS" charset="0"/>
              </a:rPr>
              <a:t>Subnetting and Classless Inter Domain Routing (CIDR)</a:t>
            </a:r>
          </a:p>
        </p:txBody>
      </p:sp>
      <p:sp>
        <p:nvSpPr>
          <p:cNvPr id="3" name="Content Placeholder 2"/>
          <p:cNvSpPr>
            <a:spLocks noGrp="1"/>
          </p:cNvSpPr>
          <p:nvPr>
            <p:ph idx="1"/>
          </p:nvPr>
        </p:nvSpPr>
        <p:spPr>
          <a:xfrm>
            <a:off x="779463" y="1462088"/>
            <a:ext cx="7583487" cy="4964112"/>
          </a:xfrm>
          <a:noFill/>
        </p:spPr>
        <p:txBody>
          <a:bodyPr rtlCol="0">
            <a:normAutofit fontScale="70000" lnSpcReduction="20000"/>
          </a:bodyPr>
          <a:lstStyle/>
          <a:p>
            <a:pPr eaLnBrk="1" fontAlgn="auto" hangingPunct="1">
              <a:spcAft>
                <a:spcPts val="0"/>
              </a:spcAft>
              <a:defRPr/>
            </a:pPr>
            <a:r>
              <a:rPr lang="en-US" dirty="0" err="1" smtClean="0">
                <a:ea typeface="+mn-ea"/>
                <a:cs typeface="+mn-cs"/>
              </a:rPr>
              <a:t>Subnetting</a:t>
            </a:r>
            <a:r>
              <a:rPr lang="en-US" dirty="0" smtClean="0">
                <a:ea typeface="+mn-ea"/>
                <a:cs typeface="+mn-cs"/>
              </a:rPr>
              <a:t> </a:t>
            </a:r>
            <a:r>
              <a:rPr lang="en-US" dirty="0">
                <a:ea typeface="+mn-ea"/>
                <a:cs typeface="+mn-cs"/>
              </a:rPr>
              <a:t>is done by allocating some of the leading bits of the host number to indicate a subnet number.  </a:t>
            </a:r>
            <a:endParaRPr lang="en-US" dirty="0" smtClean="0">
              <a:ea typeface="+mn-ea"/>
              <a:cs typeface="+mn-cs"/>
            </a:endParaRPr>
          </a:p>
          <a:p>
            <a:pPr lvl="1" eaLnBrk="1" fontAlgn="auto" hangingPunct="1">
              <a:spcAft>
                <a:spcPts val="0"/>
              </a:spcAft>
              <a:buFont typeface="Wingdings 2" pitchFamily="18" charset="2"/>
              <a:buChar char=""/>
              <a:defRPr/>
            </a:pPr>
            <a:r>
              <a:rPr lang="en-US" dirty="0" smtClean="0">
                <a:ea typeface="+mn-ea"/>
              </a:rPr>
              <a:t>With </a:t>
            </a:r>
            <a:r>
              <a:rPr lang="en-US" dirty="0" err="1">
                <a:ea typeface="+mn-ea"/>
              </a:rPr>
              <a:t>subnetting</a:t>
            </a:r>
            <a:r>
              <a:rPr lang="en-US" dirty="0">
                <a:ea typeface="+mn-ea"/>
              </a:rPr>
              <a:t>, the network prefix and the subnet number make up an extended network prefix. </a:t>
            </a:r>
            <a:endParaRPr lang="en-US" dirty="0" smtClean="0">
              <a:ea typeface="+mn-ea"/>
            </a:endParaRPr>
          </a:p>
          <a:p>
            <a:pPr lvl="1" eaLnBrk="1" fontAlgn="auto" hangingPunct="1">
              <a:spcAft>
                <a:spcPts val="0"/>
              </a:spcAft>
              <a:buFont typeface="Wingdings 2" pitchFamily="18" charset="2"/>
              <a:buChar char=""/>
              <a:defRPr/>
            </a:pPr>
            <a:r>
              <a:rPr lang="en-US" dirty="0" smtClean="0">
                <a:ea typeface="+mn-ea"/>
              </a:rPr>
              <a:t>The </a:t>
            </a:r>
            <a:r>
              <a:rPr lang="en-US" dirty="0">
                <a:ea typeface="+mn-ea"/>
              </a:rPr>
              <a:t>extended prefix can be expressed in terms of a </a:t>
            </a:r>
            <a:r>
              <a:rPr lang="en-US" dirty="0" err="1">
                <a:ea typeface="+mn-ea"/>
              </a:rPr>
              <a:t>subnetmask</a:t>
            </a:r>
            <a:r>
              <a:rPr lang="en-US" dirty="0">
                <a:ea typeface="+mn-ea"/>
              </a:rPr>
              <a:t> or, using </a:t>
            </a:r>
            <a:r>
              <a:rPr lang="en-US" dirty="0">
                <a:solidFill>
                  <a:srgbClr val="FF0000"/>
                </a:solidFill>
                <a:ea typeface="+mn-ea"/>
              </a:rPr>
              <a:t>CIDR</a:t>
            </a:r>
            <a:r>
              <a:rPr lang="en-US" dirty="0">
                <a:ea typeface="+mn-ea"/>
              </a:rPr>
              <a:t> notation, by adding the length of the extended </a:t>
            </a:r>
            <a:r>
              <a:rPr lang="en-US" dirty="0" err="1">
                <a:ea typeface="+mn-ea"/>
              </a:rPr>
              <a:t>subnetmask</a:t>
            </a:r>
            <a:r>
              <a:rPr lang="en-US" dirty="0">
                <a:ea typeface="+mn-ea"/>
              </a:rPr>
              <a:t> after the IP address. </a:t>
            </a:r>
            <a:endParaRPr lang="en-US" dirty="0" smtClean="0">
              <a:ea typeface="+mn-ea"/>
            </a:endParaRPr>
          </a:p>
          <a:p>
            <a:pPr eaLnBrk="1" fontAlgn="auto" hangingPunct="1">
              <a:spcAft>
                <a:spcPts val="0"/>
              </a:spcAft>
              <a:buFont typeface="Wingdings 2" pitchFamily="18" charset="2"/>
              <a:buChar char=""/>
              <a:defRPr/>
            </a:pPr>
            <a:r>
              <a:rPr lang="en-US" dirty="0" smtClean="0">
                <a:ea typeface="+mn-ea"/>
                <a:cs typeface="+mn-cs"/>
              </a:rPr>
              <a:t>For </a:t>
            </a:r>
            <a:r>
              <a:rPr lang="en-US" dirty="0">
                <a:ea typeface="+mn-ea"/>
                <a:cs typeface="+mn-cs"/>
              </a:rPr>
              <a:t>example, for Argon, the first byte of the host number (the </a:t>
            </a:r>
            <a:r>
              <a:rPr lang="en-US" dirty="0">
                <a:solidFill>
                  <a:srgbClr val="FF0000"/>
                </a:solidFill>
                <a:ea typeface="+mn-ea"/>
                <a:cs typeface="+mn-cs"/>
              </a:rPr>
              <a:t>third byte </a:t>
            </a:r>
            <a:r>
              <a:rPr lang="en-US" dirty="0">
                <a:ea typeface="+mn-ea"/>
                <a:cs typeface="+mn-cs"/>
              </a:rPr>
              <a:t>of the IP address) is used to denote the </a:t>
            </a:r>
            <a:r>
              <a:rPr lang="en-US" dirty="0">
                <a:solidFill>
                  <a:srgbClr val="FF0000"/>
                </a:solidFill>
                <a:ea typeface="+mn-ea"/>
                <a:cs typeface="+mn-cs"/>
              </a:rPr>
              <a:t>subnet </a:t>
            </a:r>
            <a:r>
              <a:rPr lang="en-US" dirty="0" smtClean="0">
                <a:solidFill>
                  <a:srgbClr val="FF0000"/>
                </a:solidFill>
                <a:ea typeface="+mn-ea"/>
                <a:cs typeface="+mn-cs"/>
              </a:rPr>
              <a:t>number</a:t>
            </a:r>
            <a:r>
              <a:rPr lang="en-US" dirty="0" smtClean="0">
                <a:ea typeface="+mn-ea"/>
                <a:cs typeface="+mn-cs"/>
              </a:rPr>
              <a:t>. </a:t>
            </a:r>
          </a:p>
          <a:p>
            <a:pPr lvl="1" eaLnBrk="1" fontAlgn="auto" hangingPunct="1">
              <a:spcAft>
                <a:spcPts val="0"/>
              </a:spcAft>
              <a:buFont typeface="Wingdings 2" pitchFamily="18" charset="2"/>
              <a:buChar char=""/>
              <a:defRPr/>
            </a:pPr>
            <a:r>
              <a:rPr lang="en-US" dirty="0" smtClean="0">
                <a:solidFill>
                  <a:schemeClr val="accent2"/>
                </a:solidFill>
                <a:ea typeface="+mn-ea"/>
              </a:rPr>
              <a:t>128.143</a:t>
            </a:r>
            <a:r>
              <a:rPr lang="en-US" dirty="0" smtClean="0">
                <a:ea typeface="+mn-ea"/>
              </a:rPr>
              <a:t>.0.0</a:t>
            </a:r>
            <a:r>
              <a:rPr lang="en-US" dirty="0">
                <a:ea typeface="+mn-ea"/>
              </a:rPr>
              <a:t>/16 is the </a:t>
            </a:r>
            <a:r>
              <a:rPr lang="en-US" dirty="0">
                <a:solidFill>
                  <a:srgbClr val="FF0000"/>
                </a:solidFill>
                <a:ea typeface="+mn-ea"/>
              </a:rPr>
              <a:t>IP</a:t>
            </a:r>
            <a:r>
              <a:rPr lang="en-US" dirty="0">
                <a:solidFill>
                  <a:srgbClr val="DDF53D"/>
                </a:solidFill>
                <a:ea typeface="+mn-ea"/>
              </a:rPr>
              <a:t> </a:t>
            </a:r>
            <a:r>
              <a:rPr lang="en-US" dirty="0">
                <a:solidFill>
                  <a:schemeClr val="accent2"/>
                </a:solidFill>
                <a:ea typeface="+mn-ea"/>
              </a:rPr>
              <a:t>address of the </a:t>
            </a:r>
            <a:r>
              <a:rPr lang="en-US" dirty="0" smtClean="0">
                <a:solidFill>
                  <a:schemeClr val="accent2"/>
                </a:solidFill>
                <a:ea typeface="+mn-ea"/>
              </a:rPr>
              <a:t>network (network prefix /16)</a:t>
            </a:r>
            <a:r>
              <a:rPr lang="en-US" dirty="0" smtClean="0">
                <a:ea typeface="+mn-ea"/>
              </a:rPr>
              <a:t>, </a:t>
            </a:r>
          </a:p>
          <a:p>
            <a:pPr lvl="1" eaLnBrk="1" fontAlgn="auto" hangingPunct="1">
              <a:spcAft>
                <a:spcPts val="0"/>
              </a:spcAft>
              <a:buFont typeface="Wingdings 2" pitchFamily="18" charset="2"/>
              <a:buChar char=""/>
              <a:defRPr/>
            </a:pPr>
            <a:r>
              <a:rPr lang="en-US" dirty="0" smtClean="0">
                <a:solidFill>
                  <a:schemeClr val="tx1"/>
                </a:solidFill>
                <a:ea typeface="+mn-ea"/>
              </a:rPr>
              <a:t>128.143.</a:t>
            </a:r>
            <a:r>
              <a:rPr lang="en-US" u="sng" dirty="0" smtClean="0">
                <a:solidFill>
                  <a:schemeClr val="tx1"/>
                </a:solidFill>
                <a:ea typeface="+mn-ea"/>
              </a:rPr>
              <a:t>137</a:t>
            </a:r>
            <a:r>
              <a:rPr lang="en-US" dirty="0" smtClean="0">
                <a:ea typeface="+mn-ea"/>
              </a:rPr>
              <a:t>.0</a:t>
            </a:r>
            <a:r>
              <a:rPr lang="en-US" dirty="0">
                <a:ea typeface="+mn-ea"/>
              </a:rPr>
              <a:t>/24 is the </a:t>
            </a:r>
            <a:r>
              <a:rPr lang="en-US" dirty="0">
                <a:solidFill>
                  <a:srgbClr val="000000"/>
                </a:solidFill>
                <a:ea typeface="+mn-ea"/>
              </a:rPr>
              <a:t>IP address of the subnet</a:t>
            </a:r>
            <a:r>
              <a:rPr lang="en-US" dirty="0">
                <a:ea typeface="+mn-ea"/>
              </a:rPr>
              <a:t>, </a:t>
            </a:r>
            <a:endParaRPr lang="en-US" dirty="0" smtClean="0">
              <a:ea typeface="+mn-ea"/>
            </a:endParaRPr>
          </a:p>
          <a:p>
            <a:pPr lvl="1" eaLnBrk="1" fontAlgn="auto" hangingPunct="1">
              <a:spcAft>
                <a:spcPts val="0"/>
              </a:spcAft>
              <a:buFont typeface="Wingdings 2" pitchFamily="18" charset="2"/>
              <a:buChar char=""/>
              <a:defRPr/>
            </a:pPr>
            <a:r>
              <a:rPr lang="en-US" dirty="0" smtClean="0">
                <a:solidFill>
                  <a:srgbClr val="0000FF"/>
                </a:solidFill>
                <a:ea typeface="+mn-ea"/>
              </a:rPr>
              <a:t>128.143.137.144/32</a:t>
            </a:r>
            <a:r>
              <a:rPr lang="en-US" dirty="0" smtClean="0">
                <a:ea typeface="+mn-ea"/>
              </a:rPr>
              <a:t> </a:t>
            </a:r>
            <a:r>
              <a:rPr lang="en-US" dirty="0">
                <a:ea typeface="+mn-ea"/>
              </a:rPr>
              <a:t>is the </a:t>
            </a:r>
            <a:r>
              <a:rPr lang="en-US" dirty="0">
                <a:solidFill>
                  <a:srgbClr val="0000FF"/>
                </a:solidFill>
                <a:ea typeface="+mn-ea"/>
              </a:rPr>
              <a:t>IP address of the host</a:t>
            </a:r>
            <a:r>
              <a:rPr lang="en-US" dirty="0">
                <a:ea typeface="+mn-ea"/>
              </a:rPr>
              <a:t>, and </a:t>
            </a:r>
            <a:endParaRPr lang="en-US" dirty="0" smtClean="0">
              <a:ea typeface="+mn-ea"/>
            </a:endParaRPr>
          </a:p>
          <a:p>
            <a:pPr lvl="1" eaLnBrk="1" fontAlgn="auto" hangingPunct="1">
              <a:spcAft>
                <a:spcPts val="0"/>
              </a:spcAft>
              <a:buFont typeface="Wingdings 2" pitchFamily="18" charset="2"/>
              <a:buChar char=""/>
              <a:defRPr/>
            </a:pPr>
            <a:r>
              <a:rPr lang="en-US" dirty="0" smtClean="0">
                <a:solidFill>
                  <a:srgbClr val="FF0000"/>
                </a:solidFill>
                <a:ea typeface="+mn-ea"/>
              </a:rPr>
              <a:t>255.255.255.0 </a:t>
            </a:r>
            <a:r>
              <a:rPr lang="en-US" dirty="0">
                <a:solidFill>
                  <a:srgbClr val="FF0000"/>
                </a:solidFill>
                <a:ea typeface="+mn-ea"/>
              </a:rPr>
              <a:t>is the </a:t>
            </a:r>
            <a:r>
              <a:rPr lang="en-US" dirty="0" err="1">
                <a:solidFill>
                  <a:srgbClr val="FF0000"/>
                </a:solidFill>
                <a:ea typeface="+mn-ea"/>
              </a:rPr>
              <a:t>subnetmask</a:t>
            </a:r>
            <a:r>
              <a:rPr lang="en-US" dirty="0">
                <a:solidFill>
                  <a:srgbClr val="FF0000"/>
                </a:solidFill>
                <a:ea typeface="+mn-ea"/>
              </a:rPr>
              <a:t> of the </a:t>
            </a:r>
            <a:r>
              <a:rPr lang="en-US" dirty="0" smtClean="0">
                <a:solidFill>
                  <a:srgbClr val="FF0000"/>
                </a:solidFill>
                <a:ea typeface="+mn-ea"/>
              </a:rPr>
              <a:t>host (or subnet prefix /24))</a:t>
            </a:r>
            <a:endParaRPr lang="en-US" dirty="0">
              <a:solidFill>
                <a:srgbClr val="FF0000"/>
              </a:solidFill>
              <a:ea typeface="+mn-ea"/>
            </a:endParaRPr>
          </a:p>
        </p:txBody>
      </p:sp>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Line 2"/>
          <p:cNvSpPr>
            <a:spLocks noChangeShapeType="1"/>
          </p:cNvSpPr>
          <p:nvPr/>
        </p:nvSpPr>
        <p:spPr bwMode="auto">
          <a:xfrm flipV="1">
            <a:off x="1981200" y="2971800"/>
            <a:ext cx="1752600" cy="457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1074" name="Line 3"/>
          <p:cNvSpPr>
            <a:spLocks noChangeShapeType="1"/>
          </p:cNvSpPr>
          <p:nvPr/>
        </p:nvSpPr>
        <p:spPr bwMode="auto">
          <a:xfrm flipV="1">
            <a:off x="5562600" y="2057400"/>
            <a:ext cx="1752600" cy="457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1075" name="Line 4"/>
          <p:cNvSpPr>
            <a:spLocks noChangeShapeType="1"/>
          </p:cNvSpPr>
          <p:nvPr/>
        </p:nvSpPr>
        <p:spPr bwMode="auto">
          <a:xfrm>
            <a:off x="5715000" y="3505200"/>
            <a:ext cx="1524000" cy="762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1076" name="Line 5"/>
          <p:cNvSpPr>
            <a:spLocks noChangeShapeType="1"/>
          </p:cNvSpPr>
          <p:nvPr/>
        </p:nvSpPr>
        <p:spPr bwMode="auto">
          <a:xfrm>
            <a:off x="7086600" y="4343400"/>
            <a:ext cx="381000" cy="1295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1077" name="Line 6"/>
          <p:cNvSpPr>
            <a:spLocks noChangeShapeType="1"/>
          </p:cNvSpPr>
          <p:nvPr/>
        </p:nvSpPr>
        <p:spPr bwMode="auto">
          <a:xfrm flipH="1">
            <a:off x="5181600" y="4343400"/>
            <a:ext cx="1828800" cy="1371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1078" name="Rectangle 7"/>
          <p:cNvSpPr>
            <a:spLocks noGrp="1" noChangeArrowheads="1"/>
          </p:cNvSpPr>
          <p:nvPr>
            <p:ph type="title"/>
          </p:nvPr>
        </p:nvSpPr>
        <p:spPr/>
        <p:txBody>
          <a:bodyPr/>
          <a:lstStyle/>
          <a:p>
            <a:pPr eaLnBrk="1" hangingPunct="1"/>
            <a:r>
              <a:rPr lang="en-US">
                <a:latin typeface="Arial" charset="0"/>
              </a:rPr>
              <a:t>CIDR and Routing Information</a:t>
            </a:r>
          </a:p>
        </p:txBody>
      </p:sp>
      <p:grpSp>
        <p:nvGrpSpPr>
          <p:cNvPr id="131079" name="Group 8"/>
          <p:cNvGrpSpPr>
            <a:grpSpLocks/>
          </p:cNvGrpSpPr>
          <p:nvPr/>
        </p:nvGrpSpPr>
        <p:grpSpPr bwMode="auto">
          <a:xfrm flipV="1">
            <a:off x="407988" y="1795463"/>
            <a:ext cx="2667000" cy="3459162"/>
            <a:chOff x="1344" y="1441"/>
            <a:chExt cx="2691" cy="1439"/>
          </a:xfrm>
        </p:grpSpPr>
        <p:sp>
          <p:nvSpPr>
            <p:cNvPr id="131132" name="Rectangle 9"/>
            <p:cNvSpPr>
              <a:spLocks noChangeArrowheads="1"/>
            </p:cNvSpPr>
            <p:nvPr/>
          </p:nvSpPr>
          <p:spPr bwMode="auto">
            <a:xfrm>
              <a:off x="1680" y="1680"/>
              <a:ext cx="2112" cy="624"/>
            </a:xfrm>
            <a:prstGeom prst="rect">
              <a:avLst/>
            </a:prstGeom>
            <a:solidFill>
              <a:srgbClr val="FFCC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p>
              <a:endParaRPr lang="en-US"/>
            </a:p>
          </p:txBody>
        </p:sp>
        <p:sp>
          <p:nvSpPr>
            <p:cNvPr id="131133" name="Arc 10"/>
            <p:cNvSpPr>
              <a:spLocks/>
            </p:cNvSpPr>
            <p:nvPr/>
          </p:nvSpPr>
          <p:spPr bwMode="auto">
            <a:xfrm>
              <a:off x="2880" y="1536"/>
              <a:ext cx="1144" cy="488"/>
            </a:xfrm>
            <a:custGeom>
              <a:avLst/>
              <a:gdLst>
                <a:gd name="T0" fmla="*/ 0 w 30285"/>
                <a:gd name="T1" fmla="*/ 0 h 31341"/>
                <a:gd name="T2" fmla="*/ 0 w 30285"/>
                <a:gd name="T3" fmla="*/ 0 h 31341"/>
                <a:gd name="T4" fmla="*/ 0 w 30285"/>
                <a:gd name="T5" fmla="*/ 0 h 31341"/>
                <a:gd name="T6" fmla="*/ 0 60000 65536"/>
                <a:gd name="T7" fmla="*/ 0 60000 65536"/>
                <a:gd name="T8" fmla="*/ 0 60000 65536"/>
                <a:gd name="T9" fmla="*/ 0 w 30285"/>
                <a:gd name="T10" fmla="*/ 0 h 31341"/>
                <a:gd name="T11" fmla="*/ 30285 w 30285"/>
                <a:gd name="T12" fmla="*/ 31341 h 31341"/>
              </a:gdLst>
              <a:ahLst/>
              <a:cxnLst>
                <a:cxn ang="T6">
                  <a:pos x="T0" y="T1"/>
                </a:cxn>
                <a:cxn ang="T7">
                  <a:pos x="T2" y="T3"/>
                </a:cxn>
                <a:cxn ang="T8">
                  <a:pos x="T4" y="T5"/>
                </a:cxn>
              </a:cxnLst>
              <a:rect l="T9" t="T10" r="T11" b="T12"/>
              <a:pathLst>
                <a:path w="30285" h="31341" fill="none" extrusionOk="0">
                  <a:moveTo>
                    <a:pt x="-1" y="1822"/>
                  </a:moveTo>
                  <a:cubicBezTo>
                    <a:pt x="2737" y="620"/>
                    <a:pt x="5695" y="-1"/>
                    <a:pt x="8685" y="-1"/>
                  </a:cubicBezTo>
                  <a:cubicBezTo>
                    <a:pt x="20614" y="0"/>
                    <a:pt x="30285" y="9670"/>
                    <a:pt x="30285" y="21600"/>
                  </a:cubicBezTo>
                  <a:cubicBezTo>
                    <a:pt x="30285" y="24983"/>
                    <a:pt x="29489" y="28320"/>
                    <a:pt x="27963" y="31340"/>
                  </a:cubicBezTo>
                </a:path>
                <a:path w="30285" h="31341" stroke="0" extrusionOk="0">
                  <a:moveTo>
                    <a:pt x="-1" y="1822"/>
                  </a:moveTo>
                  <a:cubicBezTo>
                    <a:pt x="2737" y="620"/>
                    <a:pt x="5695" y="-1"/>
                    <a:pt x="8685" y="-1"/>
                  </a:cubicBezTo>
                  <a:cubicBezTo>
                    <a:pt x="20614" y="0"/>
                    <a:pt x="30285" y="9670"/>
                    <a:pt x="30285" y="21600"/>
                  </a:cubicBezTo>
                  <a:cubicBezTo>
                    <a:pt x="30285" y="24983"/>
                    <a:pt x="29489" y="28320"/>
                    <a:pt x="27963" y="31340"/>
                  </a:cubicBezTo>
                  <a:lnTo>
                    <a:pt x="8685" y="21600"/>
                  </a:lnTo>
                  <a:lnTo>
                    <a:pt x="-1" y="1822"/>
                  </a:lnTo>
                  <a:close/>
                </a:path>
              </a:pathLst>
            </a:custGeom>
            <a:solidFill>
              <a:srgbClr val="FFCC66"/>
            </a:solidFill>
            <a:ln w="28575">
              <a:solidFill>
                <a:srgbClr val="000000"/>
              </a:solidFill>
              <a:round/>
              <a:headEnd/>
              <a:tailEnd/>
            </a:ln>
          </p:spPr>
          <p:txBody>
            <a:bodyPr wrap="none" lIns="91433" tIns="45717" rIns="91433" bIns="45717" anchor="ctr"/>
            <a:lstStyle/>
            <a:p>
              <a:endParaRPr lang="en-US"/>
            </a:p>
          </p:txBody>
        </p:sp>
        <p:sp>
          <p:nvSpPr>
            <p:cNvPr id="131134" name="Arc 11"/>
            <p:cNvSpPr>
              <a:spLocks/>
            </p:cNvSpPr>
            <p:nvPr/>
          </p:nvSpPr>
          <p:spPr bwMode="auto">
            <a:xfrm>
              <a:off x="1433" y="1441"/>
              <a:ext cx="1632"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rgbClr val="FFCC66"/>
            </a:solidFill>
            <a:ln w="28575">
              <a:solidFill>
                <a:srgbClr val="000000"/>
              </a:solidFill>
              <a:round/>
              <a:headEnd/>
              <a:tailEnd/>
            </a:ln>
          </p:spPr>
          <p:txBody>
            <a:bodyPr wrap="none" lIns="91433" tIns="45717" rIns="91433" bIns="45717" anchor="ctr"/>
            <a:lstStyle/>
            <a:p>
              <a:endParaRPr lang="en-US"/>
            </a:p>
          </p:txBody>
        </p:sp>
        <p:sp>
          <p:nvSpPr>
            <p:cNvPr id="131135" name="Arc 12"/>
            <p:cNvSpPr>
              <a:spLocks/>
            </p:cNvSpPr>
            <p:nvPr/>
          </p:nvSpPr>
          <p:spPr bwMode="auto">
            <a:xfrm rot="-5400000">
              <a:off x="1235" y="1885"/>
              <a:ext cx="720"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rgbClr val="FFCC66"/>
            </a:solidFill>
            <a:ln w="28575">
              <a:solidFill>
                <a:srgbClr val="000000"/>
              </a:solidFill>
              <a:round/>
              <a:headEnd/>
              <a:tailEnd/>
            </a:ln>
          </p:spPr>
          <p:txBody>
            <a:bodyPr wrap="none" lIns="91433" tIns="45717" rIns="91433" bIns="45717" anchor="ctr"/>
            <a:lstStyle/>
            <a:p>
              <a:endParaRPr lang="en-US"/>
            </a:p>
          </p:txBody>
        </p:sp>
        <p:sp>
          <p:nvSpPr>
            <p:cNvPr id="131136" name="Arc 13"/>
            <p:cNvSpPr>
              <a:spLocks/>
            </p:cNvSpPr>
            <p:nvPr/>
          </p:nvSpPr>
          <p:spPr bwMode="auto">
            <a:xfrm rot="-8988979">
              <a:off x="1536" y="2208"/>
              <a:ext cx="1021"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rgbClr val="FFCC66"/>
            </a:solidFill>
            <a:ln w="28575">
              <a:solidFill>
                <a:srgbClr val="000000"/>
              </a:solidFill>
              <a:round/>
              <a:headEnd/>
              <a:tailEnd/>
            </a:ln>
          </p:spPr>
          <p:txBody>
            <a:bodyPr wrap="none" lIns="91433" tIns="45717" rIns="91433" bIns="45717" anchor="ctr"/>
            <a:lstStyle/>
            <a:p>
              <a:endParaRPr lang="en-US"/>
            </a:p>
          </p:txBody>
        </p:sp>
        <p:sp>
          <p:nvSpPr>
            <p:cNvPr id="131137" name="Arc 14"/>
            <p:cNvSpPr>
              <a:spLocks/>
            </p:cNvSpPr>
            <p:nvPr/>
          </p:nvSpPr>
          <p:spPr bwMode="auto">
            <a:xfrm rot="-10583242">
              <a:off x="2207" y="2267"/>
              <a:ext cx="1392"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rgbClr val="FFCC66"/>
            </a:solidFill>
            <a:ln w="28575">
              <a:solidFill>
                <a:srgbClr val="000000"/>
              </a:solidFill>
              <a:round/>
              <a:headEnd/>
              <a:tailEnd/>
            </a:ln>
          </p:spPr>
          <p:txBody>
            <a:bodyPr wrap="none" lIns="91433" tIns="45717" rIns="91433" bIns="45717" anchor="ctr"/>
            <a:lstStyle/>
            <a:p>
              <a:endParaRPr lang="en-US"/>
            </a:p>
          </p:txBody>
        </p:sp>
        <p:sp>
          <p:nvSpPr>
            <p:cNvPr id="131138" name="Arc 15"/>
            <p:cNvSpPr>
              <a:spLocks/>
            </p:cNvSpPr>
            <p:nvPr/>
          </p:nvSpPr>
          <p:spPr bwMode="auto">
            <a:xfrm rot="9905626">
              <a:off x="3264" y="1968"/>
              <a:ext cx="771" cy="501"/>
            </a:xfrm>
            <a:custGeom>
              <a:avLst/>
              <a:gdLst>
                <a:gd name="T0" fmla="*/ 0 w 38664"/>
                <a:gd name="T1" fmla="*/ 0 h 32215"/>
                <a:gd name="T2" fmla="*/ 0 w 38664"/>
                <a:gd name="T3" fmla="*/ 0 h 32215"/>
                <a:gd name="T4" fmla="*/ 0 w 38664"/>
                <a:gd name="T5" fmla="*/ 0 h 32215"/>
                <a:gd name="T6" fmla="*/ 0 60000 65536"/>
                <a:gd name="T7" fmla="*/ 0 60000 65536"/>
                <a:gd name="T8" fmla="*/ 0 60000 65536"/>
                <a:gd name="T9" fmla="*/ 0 w 38664"/>
                <a:gd name="T10" fmla="*/ 0 h 32215"/>
                <a:gd name="T11" fmla="*/ 38664 w 38664"/>
                <a:gd name="T12" fmla="*/ 32215 h 32215"/>
              </a:gdLst>
              <a:ahLst/>
              <a:cxnLst>
                <a:cxn ang="T6">
                  <a:pos x="T0" y="T1"/>
                </a:cxn>
                <a:cxn ang="T7">
                  <a:pos x="T2" y="T3"/>
                </a:cxn>
                <a:cxn ang="T8">
                  <a:pos x="T4" y="T5"/>
                </a:cxn>
              </a:cxnLst>
              <a:rect l="T9" t="T10" r="T11" b="T12"/>
              <a:pathLst>
                <a:path w="38664" h="32215" fill="none" extrusionOk="0">
                  <a:moveTo>
                    <a:pt x="2788" y="32214"/>
                  </a:moveTo>
                  <a:cubicBezTo>
                    <a:pt x="960" y="28975"/>
                    <a:pt x="0" y="25319"/>
                    <a:pt x="0" y="21600"/>
                  </a:cubicBezTo>
                  <a:cubicBezTo>
                    <a:pt x="0" y="9670"/>
                    <a:pt x="9670" y="0"/>
                    <a:pt x="21600" y="0"/>
                  </a:cubicBezTo>
                  <a:cubicBezTo>
                    <a:pt x="28273" y="0"/>
                    <a:pt x="34571" y="3084"/>
                    <a:pt x="38663" y="8356"/>
                  </a:cubicBezTo>
                </a:path>
                <a:path w="38664" h="32215" stroke="0" extrusionOk="0">
                  <a:moveTo>
                    <a:pt x="2788" y="32214"/>
                  </a:moveTo>
                  <a:cubicBezTo>
                    <a:pt x="960" y="28975"/>
                    <a:pt x="0" y="25319"/>
                    <a:pt x="0" y="21600"/>
                  </a:cubicBezTo>
                  <a:cubicBezTo>
                    <a:pt x="0" y="9670"/>
                    <a:pt x="9670" y="0"/>
                    <a:pt x="21600" y="0"/>
                  </a:cubicBezTo>
                  <a:cubicBezTo>
                    <a:pt x="28273" y="0"/>
                    <a:pt x="34571" y="3084"/>
                    <a:pt x="38663" y="8356"/>
                  </a:cubicBezTo>
                  <a:lnTo>
                    <a:pt x="21600" y="21600"/>
                  </a:lnTo>
                  <a:lnTo>
                    <a:pt x="2788" y="32214"/>
                  </a:lnTo>
                  <a:close/>
                </a:path>
              </a:pathLst>
            </a:custGeom>
            <a:solidFill>
              <a:srgbClr val="FFCC66"/>
            </a:solidFill>
            <a:ln w="28575">
              <a:solidFill>
                <a:srgbClr val="000000"/>
              </a:solidFill>
              <a:round/>
              <a:headEnd/>
              <a:tailEnd/>
            </a:ln>
          </p:spPr>
          <p:txBody>
            <a:bodyPr wrap="none" lIns="91433" tIns="45717" rIns="91433" bIns="45717" anchor="ctr"/>
            <a:lstStyle/>
            <a:p>
              <a:endParaRPr lang="en-US"/>
            </a:p>
          </p:txBody>
        </p:sp>
        <p:sp>
          <p:nvSpPr>
            <p:cNvPr id="131139" name="Rectangle 16"/>
            <p:cNvSpPr>
              <a:spLocks noChangeArrowheads="1"/>
            </p:cNvSpPr>
            <p:nvPr/>
          </p:nvSpPr>
          <p:spPr bwMode="auto">
            <a:xfrm>
              <a:off x="1776" y="1968"/>
              <a:ext cx="1728" cy="624"/>
            </a:xfrm>
            <a:prstGeom prst="rect">
              <a:avLst/>
            </a:prstGeom>
            <a:solidFill>
              <a:srgbClr val="FFCC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p>
              <a:endParaRPr lang="en-US"/>
            </a:p>
          </p:txBody>
        </p:sp>
      </p:grpSp>
      <p:grpSp>
        <p:nvGrpSpPr>
          <p:cNvPr id="131080" name="Group 17"/>
          <p:cNvGrpSpPr>
            <a:grpSpLocks/>
          </p:cNvGrpSpPr>
          <p:nvPr/>
        </p:nvGrpSpPr>
        <p:grpSpPr bwMode="auto">
          <a:xfrm flipV="1">
            <a:off x="3352800" y="1600200"/>
            <a:ext cx="3200400" cy="2362200"/>
            <a:chOff x="1344" y="1441"/>
            <a:chExt cx="2691" cy="1439"/>
          </a:xfrm>
        </p:grpSpPr>
        <p:sp>
          <p:nvSpPr>
            <p:cNvPr id="131124" name="Rectangle 18"/>
            <p:cNvSpPr>
              <a:spLocks noChangeArrowheads="1"/>
            </p:cNvSpPr>
            <p:nvPr/>
          </p:nvSpPr>
          <p:spPr bwMode="auto">
            <a:xfrm>
              <a:off x="1680" y="1680"/>
              <a:ext cx="2112" cy="624"/>
            </a:xfrm>
            <a:prstGeom prst="rect">
              <a:avLst/>
            </a:prstGeom>
            <a:solidFill>
              <a:srgbClr val="99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p>
              <a:endParaRPr lang="en-US"/>
            </a:p>
          </p:txBody>
        </p:sp>
        <p:sp>
          <p:nvSpPr>
            <p:cNvPr id="131125" name="Arc 19"/>
            <p:cNvSpPr>
              <a:spLocks/>
            </p:cNvSpPr>
            <p:nvPr/>
          </p:nvSpPr>
          <p:spPr bwMode="auto">
            <a:xfrm>
              <a:off x="2880" y="1536"/>
              <a:ext cx="1144" cy="488"/>
            </a:xfrm>
            <a:custGeom>
              <a:avLst/>
              <a:gdLst>
                <a:gd name="T0" fmla="*/ 0 w 30285"/>
                <a:gd name="T1" fmla="*/ 0 h 31341"/>
                <a:gd name="T2" fmla="*/ 0 w 30285"/>
                <a:gd name="T3" fmla="*/ 0 h 31341"/>
                <a:gd name="T4" fmla="*/ 0 w 30285"/>
                <a:gd name="T5" fmla="*/ 0 h 31341"/>
                <a:gd name="T6" fmla="*/ 0 60000 65536"/>
                <a:gd name="T7" fmla="*/ 0 60000 65536"/>
                <a:gd name="T8" fmla="*/ 0 60000 65536"/>
                <a:gd name="T9" fmla="*/ 0 w 30285"/>
                <a:gd name="T10" fmla="*/ 0 h 31341"/>
                <a:gd name="T11" fmla="*/ 30285 w 30285"/>
                <a:gd name="T12" fmla="*/ 31341 h 31341"/>
              </a:gdLst>
              <a:ahLst/>
              <a:cxnLst>
                <a:cxn ang="T6">
                  <a:pos x="T0" y="T1"/>
                </a:cxn>
                <a:cxn ang="T7">
                  <a:pos x="T2" y="T3"/>
                </a:cxn>
                <a:cxn ang="T8">
                  <a:pos x="T4" y="T5"/>
                </a:cxn>
              </a:cxnLst>
              <a:rect l="T9" t="T10" r="T11" b="T12"/>
              <a:pathLst>
                <a:path w="30285" h="31341" fill="none" extrusionOk="0">
                  <a:moveTo>
                    <a:pt x="-1" y="1822"/>
                  </a:moveTo>
                  <a:cubicBezTo>
                    <a:pt x="2737" y="620"/>
                    <a:pt x="5695" y="-1"/>
                    <a:pt x="8685" y="-1"/>
                  </a:cubicBezTo>
                  <a:cubicBezTo>
                    <a:pt x="20614" y="0"/>
                    <a:pt x="30285" y="9670"/>
                    <a:pt x="30285" y="21600"/>
                  </a:cubicBezTo>
                  <a:cubicBezTo>
                    <a:pt x="30285" y="24983"/>
                    <a:pt x="29489" y="28320"/>
                    <a:pt x="27963" y="31340"/>
                  </a:cubicBezTo>
                </a:path>
                <a:path w="30285" h="31341" stroke="0" extrusionOk="0">
                  <a:moveTo>
                    <a:pt x="-1" y="1822"/>
                  </a:moveTo>
                  <a:cubicBezTo>
                    <a:pt x="2737" y="620"/>
                    <a:pt x="5695" y="-1"/>
                    <a:pt x="8685" y="-1"/>
                  </a:cubicBezTo>
                  <a:cubicBezTo>
                    <a:pt x="20614" y="0"/>
                    <a:pt x="30285" y="9670"/>
                    <a:pt x="30285" y="21600"/>
                  </a:cubicBezTo>
                  <a:cubicBezTo>
                    <a:pt x="30285" y="24983"/>
                    <a:pt x="29489" y="28320"/>
                    <a:pt x="27963" y="31340"/>
                  </a:cubicBezTo>
                  <a:lnTo>
                    <a:pt x="8685" y="21600"/>
                  </a:lnTo>
                  <a:lnTo>
                    <a:pt x="-1" y="1822"/>
                  </a:lnTo>
                  <a:close/>
                </a:path>
              </a:pathLst>
            </a:custGeom>
            <a:solidFill>
              <a:srgbClr val="99FFCC"/>
            </a:solidFill>
            <a:ln w="28575">
              <a:solidFill>
                <a:srgbClr val="000000"/>
              </a:solidFill>
              <a:round/>
              <a:headEnd/>
              <a:tailEnd/>
            </a:ln>
          </p:spPr>
          <p:txBody>
            <a:bodyPr wrap="none" lIns="91433" tIns="45717" rIns="91433" bIns="45717" anchor="ctr"/>
            <a:lstStyle/>
            <a:p>
              <a:endParaRPr lang="en-US"/>
            </a:p>
          </p:txBody>
        </p:sp>
        <p:sp>
          <p:nvSpPr>
            <p:cNvPr id="131126" name="Arc 20"/>
            <p:cNvSpPr>
              <a:spLocks/>
            </p:cNvSpPr>
            <p:nvPr/>
          </p:nvSpPr>
          <p:spPr bwMode="auto">
            <a:xfrm>
              <a:off x="1433" y="1441"/>
              <a:ext cx="1632"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rgbClr val="99FFCC"/>
            </a:solidFill>
            <a:ln w="28575">
              <a:solidFill>
                <a:srgbClr val="000000"/>
              </a:solidFill>
              <a:round/>
              <a:headEnd/>
              <a:tailEnd/>
            </a:ln>
          </p:spPr>
          <p:txBody>
            <a:bodyPr wrap="none" lIns="91433" tIns="45717" rIns="91433" bIns="45717" anchor="ctr"/>
            <a:lstStyle/>
            <a:p>
              <a:endParaRPr lang="en-US"/>
            </a:p>
          </p:txBody>
        </p:sp>
        <p:sp>
          <p:nvSpPr>
            <p:cNvPr id="131127" name="Arc 21"/>
            <p:cNvSpPr>
              <a:spLocks/>
            </p:cNvSpPr>
            <p:nvPr/>
          </p:nvSpPr>
          <p:spPr bwMode="auto">
            <a:xfrm rot="-5400000">
              <a:off x="1235" y="1885"/>
              <a:ext cx="720"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rgbClr val="99FFCC"/>
            </a:solidFill>
            <a:ln w="28575">
              <a:solidFill>
                <a:srgbClr val="000000"/>
              </a:solidFill>
              <a:round/>
              <a:headEnd/>
              <a:tailEnd/>
            </a:ln>
          </p:spPr>
          <p:txBody>
            <a:bodyPr wrap="none" lIns="91433" tIns="45717" rIns="91433" bIns="45717" anchor="ctr"/>
            <a:lstStyle/>
            <a:p>
              <a:endParaRPr lang="en-US"/>
            </a:p>
          </p:txBody>
        </p:sp>
        <p:sp>
          <p:nvSpPr>
            <p:cNvPr id="131128" name="Arc 22"/>
            <p:cNvSpPr>
              <a:spLocks/>
            </p:cNvSpPr>
            <p:nvPr/>
          </p:nvSpPr>
          <p:spPr bwMode="auto">
            <a:xfrm rot="-8988979">
              <a:off x="1536" y="2208"/>
              <a:ext cx="1021"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rgbClr val="99FFCC"/>
            </a:solidFill>
            <a:ln w="28575">
              <a:solidFill>
                <a:srgbClr val="000000"/>
              </a:solidFill>
              <a:round/>
              <a:headEnd/>
              <a:tailEnd/>
            </a:ln>
          </p:spPr>
          <p:txBody>
            <a:bodyPr wrap="none" lIns="91433" tIns="45717" rIns="91433" bIns="45717" anchor="ctr"/>
            <a:lstStyle/>
            <a:p>
              <a:endParaRPr lang="en-US"/>
            </a:p>
          </p:txBody>
        </p:sp>
        <p:sp>
          <p:nvSpPr>
            <p:cNvPr id="131129" name="Arc 23"/>
            <p:cNvSpPr>
              <a:spLocks/>
            </p:cNvSpPr>
            <p:nvPr/>
          </p:nvSpPr>
          <p:spPr bwMode="auto">
            <a:xfrm rot="-10583242">
              <a:off x="2207" y="2267"/>
              <a:ext cx="1392"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rgbClr val="99FFCC"/>
            </a:solidFill>
            <a:ln w="28575">
              <a:solidFill>
                <a:srgbClr val="000000"/>
              </a:solidFill>
              <a:round/>
              <a:headEnd/>
              <a:tailEnd/>
            </a:ln>
          </p:spPr>
          <p:txBody>
            <a:bodyPr wrap="none" lIns="91433" tIns="45717" rIns="91433" bIns="45717" anchor="ctr"/>
            <a:lstStyle/>
            <a:p>
              <a:endParaRPr lang="en-US"/>
            </a:p>
          </p:txBody>
        </p:sp>
        <p:sp>
          <p:nvSpPr>
            <p:cNvPr id="131130" name="Arc 24"/>
            <p:cNvSpPr>
              <a:spLocks/>
            </p:cNvSpPr>
            <p:nvPr/>
          </p:nvSpPr>
          <p:spPr bwMode="auto">
            <a:xfrm rot="9905626">
              <a:off x="3264" y="1968"/>
              <a:ext cx="771" cy="501"/>
            </a:xfrm>
            <a:custGeom>
              <a:avLst/>
              <a:gdLst>
                <a:gd name="T0" fmla="*/ 0 w 38664"/>
                <a:gd name="T1" fmla="*/ 0 h 32215"/>
                <a:gd name="T2" fmla="*/ 0 w 38664"/>
                <a:gd name="T3" fmla="*/ 0 h 32215"/>
                <a:gd name="T4" fmla="*/ 0 w 38664"/>
                <a:gd name="T5" fmla="*/ 0 h 32215"/>
                <a:gd name="T6" fmla="*/ 0 60000 65536"/>
                <a:gd name="T7" fmla="*/ 0 60000 65536"/>
                <a:gd name="T8" fmla="*/ 0 60000 65536"/>
                <a:gd name="T9" fmla="*/ 0 w 38664"/>
                <a:gd name="T10" fmla="*/ 0 h 32215"/>
                <a:gd name="T11" fmla="*/ 38664 w 38664"/>
                <a:gd name="T12" fmla="*/ 32215 h 32215"/>
              </a:gdLst>
              <a:ahLst/>
              <a:cxnLst>
                <a:cxn ang="T6">
                  <a:pos x="T0" y="T1"/>
                </a:cxn>
                <a:cxn ang="T7">
                  <a:pos x="T2" y="T3"/>
                </a:cxn>
                <a:cxn ang="T8">
                  <a:pos x="T4" y="T5"/>
                </a:cxn>
              </a:cxnLst>
              <a:rect l="T9" t="T10" r="T11" b="T12"/>
              <a:pathLst>
                <a:path w="38664" h="32215" fill="none" extrusionOk="0">
                  <a:moveTo>
                    <a:pt x="2788" y="32214"/>
                  </a:moveTo>
                  <a:cubicBezTo>
                    <a:pt x="960" y="28975"/>
                    <a:pt x="0" y="25319"/>
                    <a:pt x="0" y="21600"/>
                  </a:cubicBezTo>
                  <a:cubicBezTo>
                    <a:pt x="0" y="9670"/>
                    <a:pt x="9670" y="0"/>
                    <a:pt x="21600" y="0"/>
                  </a:cubicBezTo>
                  <a:cubicBezTo>
                    <a:pt x="28273" y="0"/>
                    <a:pt x="34571" y="3084"/>
                    <a:pt x="38663" y="8356"/>
                  </a:cubicBezTo>
                </a:path>
                <a:path w="38664" h="32215" stroke="0" extrusionOk="0">
                  <a:moveTo>
                    <a:pt x="2788" y="32214"/>
                  </a:moveTo>
                  <a:cubicBezTo>
                    <a:pt x="960" y="28975"/>
                    <a:pt x="0" y="25319"/>
                    <a:pt x="0" y="21600"/>
                  </a:cubicBezTo>
                  <a:cubicBezTo>
                    <a:pt x="0" y="9670"/>
                    <a:pt x="9670" y="0"/>
                    <a:pt x="21600" y="0"/>
                  </a:cubicBezTo>
                  <a:cubicBezTo>
                    <a:pt x="28273" y="0"/>
                    <a:pt x="34571" y="3084"/>
                    <a:pt x="38663" y="8356"/>
                  </a:cubicBezTo>
                  <a:lnTo>
                    <a:pt x="21600" y="21600"/>
                  </a:lnTo>
                  <a:lnTo>
                    <a:pt x="2788" y="32214"/>
                  </a:lnTo>
                  <a:close/>
                </a:path>
              </a:pathLst>
            </a:custGeom>
            <a:solidFill>
              <a:srgbClr val="99FFCC"/>
            </a:solidFill>
            <a:ln w="28575">
              <a:solidFill>
                <a:srgbClr val="000000"/>
              </a:solidFill>
              <a:round/>
              <a:headEnd/>
              <a:tailEnd/>
            </a:ln>
          </p:spPr>
          <p:txBody>
            <a:bodyPr wrap="none" lIns="91433" tIns="45717" rIns="91433" bIns="45717" anchor="ctr"/>
            <a:lstStyle/>
            <a:p>
              <a:endParaRPr lang="en-US"/>
            </a:p>
          </p:txBody>
        </p:sp>
        <p:sp>
          <p:nvSpPr>
            <p:cNvPr id="131131" name="Rectangle 25"/>
            <p:cNvSpPr>
              <a:spLocks noChangeArrowheads="1"/>
            </p:cNvSpPr>
            <p:nvPr/>
          </p:nvSpPr>
          <p:spPr bwMode="auto">
            <a:xfrm>
              <a:off x="1776" y="1968"/>
              <a:ext cx="1728" cy="624"/>
            </a:xfrm>
            <a:prstGeom prst="rect">
              <a:avLst/>
            </a:prstGeom>
            <a:solidFill>
              <a:srgbClr val="99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p>
              <a:endParaRPr lang="en-US"/>
            </a:p>
          </p:txBody>
        </p:sp>
      </p:grpSp>
      <p:sp>
        <p:nvSpPr>
          <p:cNvPr id="44041" name="Rectangle 26"/>
          <p:cNvSpPr>
            <a:spLocks noChangeArrowheads="1"/>
          </p:cNvSpPr>
          <p:nvPr/>
        </p:nvSpPr>
        <p:spPr bwMode="auto">
          <a:xfrm>
            <a:off x="3810000" y="2667000"/>
            <a:ext cx="17526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sz="1600" dirty="0">
                <a:solidFill>
                  <a:srgbClr val="FF0000"/>
                </a:solidFill>
                <a:latin typeface="Arial" charset="0"/>
                <a:ea typeface="+mn-ea"/>
                <a:cs typeface="+mn-cs"/>
              </a:rPr>
              <a:t>206.0.64.0/18</a:t>
            </a:r>
          </a:p>
          <a:p>
            <a:pPr fontAlgn="auto">
              <a:spcBef>
                <a:spcPts val="0"/>
              </a:spcBef>
              <a:spcAft>
                <a:spcPts val="0"/>
              </a:spcAft>
              <a:defRPr/>
            </a:pPr>
            <a:r>
              <a:rPr lang="en-US" sz="1600" dirty="0">
                <a:solidFill>
                  <a:srgbClr val="FF0000"/>
                </a:solidFill>
                <a:latin typeface="Arial" charset="0"/>
                <a:ea typeface="+mn-ea"/>
                <a:cs typeface="+mn-cs"/>
              </a:rPr>
              <a:t>204.188.0.0/15</a:t>
            </a:r>
          </a:p>
          <a:p>
            <a:pPr fontAlgn="auto">
              <a:spcBef>
                <a:spcPts val="0"/>
              </a:spcBef>
              <a:spcAft>
                <a:spcPts val="0"/>
              </a:spcAft>
              <a:defRPr/>
            </a:pPr>
            <a:r>
              <a:rPr lang="en-US" sz="1600" dirty="0">
                <a:solidFill>
                  <a:srgbClr val="FF0000"/>
                </a:solidFill>
                <a:latin typeface="Arial" charset="0"/>
                <a:ea typeface="+mn-ea"/>
                <a:cs typeface="+mn-cs"/>
              </a:rPr>
              <a:t>209.88.232.0/21</a:t>
            </a:r>
            <a:endParaRPr lang="en-US" sz="2000" dirty="0">
              <a:solidFill>
                <a:srgbClr val="FF0000"/>
              </a:solidFill>
              <a:latin typeface="+mn-lt"/>
              <a:ea typeface="+mn-ea"/>
              <a:cs typeface="+mn-cs"/>
            </a:endParaRPr>
          </a:p>
          <a:p>
            <a:pPr fontAlgn="auto">
              <a:spcBef>
                <a:spcPts val="0"/>
              </a:spcBef>
              <a:spcAft>
                <a:spcPts val="0"/>
              </a:spcAft>
              <a:defRPr/>
            </a:pPr>
            <a:endParaRPr lang="en-US" sz="2000" dirty="0">
              <a:solidFill>
                <a:schemeClr val="accent2"/>
              </a:solidFill>
              <a:latin typeface="+mn-lt"/>
              <a:ea typeface="+mn-ea"/>
              <a:cs typeface="+mn-cs"/>
            </a:endParaRPr>
          </a:p>
        </p:txBody>
      </p:sp>
      <p:sp>
        <p:nvSpPr>
          <p:cNvPr id="131082" name="Text Box 27"/>
          <p:cNvSpPr txBox="1">
            <a:spLocks noChangeArrowheads="1"/>
          </p:cNvSpPr>
          <p:nvPr/>
        </p:nvSpPr>
        <p:spPr bwMode="auto">
          <a:xfrm>
            <a:off x="496888" y="3190875"/>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spcBef>
                <a:spcPct val="50000"/>
              </a:spcBef>
            </a:pPr>
            <a:r>
              <a:rPr lang="en-US">
                <a:latin typeface="Arial" charset="0"/>
              </a:rPr>
              <a:t>Internet Backbone</a:t>
            </a:r>
          </a:p>
        </p:txBody>
      </p:sp>
      <p:sp>
        <p:nvSpPr>
          <p:cNvPr id="131083" name="Text Box 28"/>
          <p:cNvSpPr txBox="1">
            <a:spLocks noChangeArrowheads="1"/>
          </p:cNvSpPr>
          <p:nvPr/>
        </p:nvSpPr>
        <p:spPr bwMode="auto">
          <a:xfrm>
            <a:off x="3810000" y="22098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spcBef>
                <a:spcPct val="50000"/>
              </a:spcBef>
            </a:pPr>
            <a:r>
              <a:rPr lang="en-US" dirty="0" smtClean="0">
                <a:latin typeface="Arial" charset="0"/>
              </a:rPr>
              <a:t>ISP K </a:t>
            </a:r>
            <a:r>
              <a:rPr lang="en-US" sz="2000" dirty="0">
                <a:latin typeface="Arial" charset="0"/>
              </a:rPr>
              <a:t>owns:</a:t>
            </a:r>
            <a:endParaRPr lang="en-US" dirty="0">
              <a:latin typeface="Arial" charset="0"/>
            </a:endParaRPr>
          </a:p>
        </p:txBody>
      </p:sp>
      <p:grpSp>
        <p:nvGrpSpPr>
          <p:cNvPr id="131084" name="Group 29"/>
          <p:cNvGrpSpPr>
            <a:grpSpLocks/>
          </p:cNvGrpSpPr>
          <p:nvPr/>
        </p:nvGrpSpPr>
        <p:grpSpPr bwMode="auto">
          <a:xfrm rot="16200000" flipV="1">
            <a:off x="7048500" y="952500"/>
            <a:ext cx="1257300" cy="2400300"/>
            <a:chOff x="1344" y="1441"/>
            <a:chExt cx="2691" cy="1439"/>
          </a:xfrm>
          <a:solidFill>
            <a:srgbClr val="000090"/>
          </a:solidFill>
        </p:grpSpPr>
        <p:sp>
          <p:nvSpPr>
            <p:cNvPr id="131116" name="Rectangle 30"/>
            <p:cNvSpPr>
              <a:spLocks noChangeArrowheads="1"/>
            </p:cNvSpPr>
            <p:nvPr/>
          </p:nvSpPr>
          <p:spPr bwMode="auto">
            <a:xfrm>
              <a:off x="1680" y="1680"/>
              <a:ext cx="2112" cy="624"/>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p>
              <a:endParaRPr lang="en-US"/>
            </a:p>
          </p:txBody>
        </p:sp>
        <p:sp>
          <p:nvSpPr>
            <p:cNvPr id="131117" name="Arc 31"/>
            <p:cNvSpPr>
              <a:spLocks/>
            </p:cNvSpPr>
            <p:nvPr/>
          </p:nvSpPr>
          <p:spPr bwMode="auto">
            <a:xfrm>
              <a:off x="2880" y="1536"/>
              <a:ext cx="1144" cy="488"/>
            </a:xfrm>
            <a:custGeom>
              <a:avLst/>
              <a:gdLst>
                <a:gd name="T0" fmla="*/ 0 w 30285"/>
                <a:gd name="T1" fmla="*/ 0 h 31341"/>
                <a:gd name="T2" fmla="*/ 0 w 30285"/>
                <a:gd name="T3" fmla="*/ 0 h 31341"/>
                <a:gd name="T4" fmla="*/ 0 w 30285"/>
                <a:gd name="T5" fmla="*/ 0 h 31341"/>
                <a:gd name="T6" fmla="*/ 0 60000 65536"/>
                <a:gd name="T7" fmla="*/ 0 60000 65536"/>
                <a:gd name="T8" fmla="*/ 0 60000 65536"/>
                <a:gd name="T9" fmla="*/ 0 w 30285"/>
                <a:gd name="T10" fmla="*/ 0 h 31341"/>
                <a:gd name="T11" fmla="*/ 30285 w 30285"/>
                <a:gd name="T12" fmla="*/ 31341 h 31341"/>
              </a:gdLst>
              <a:ahLst/>
              <a:cxnLst>
                <a:cxn ang="T6">
                  <a:pos x="T0" y="T1"/>
                </a:cxn>
                <a:cxn ang="T7">
                  <a:pos x="T2" y="T3"/>
                </a:cxn>
                <a:cxn ang="T8">
                  <a:pos x="T4" y="T5"/>
                </a:cxn>
              </a:cxnLst>
              <a:rect l="T9" t="T10" r="T11" b="T12"/>
              <a:pathLst>
                <a:path w="30285" h="31341" fill="none" extrusionOk="0">
                  <a:moveTo>
                    <a:pt x="-1" y="1822"/>
                  </a:moveTo>
                  <a:cubicBezTo>
                    <a:pt x="2737" y="620"/>
                    <a:pt x="5695" y="-1"/>
                    <a:pt x="8685" y="-1"/>
                  </a:cubicBezTo>
                  <a:cubicBezTo>
                    <a:pt x="20614" y="0"/>
                    <a:pt x="30285" y="9670"/>
                    <a:pt x="30285" y="21600"/>
                  </a:cubicBezTo>
                  <a:cubicBezTo>
                    <a:pt x="30285" y="24983"/>
                    <a:pt x="29489" y="28320"/>
                    <a:pt x="27963" y="31340"/>
                  </a:cubicBezTo>
                </a:path>
                <a:path w="30285" h="31341" stroke="0" extrusionOk="0">
                  <a:moveTo>
                    <a:pt x="-1" y="1822"/>
                  </a:moveTo>
                  <a:cubicBezTo>
                    <a:pt x="2737" y="620"/>
                    <a:pt x="5695" y="-1"/>
                    <a:pt x="8685" y="-1"/>
                  </a:cubicBezTo>
                  <a:cubicBezTo>
                    <a:pt x="20614" y="0"/>
                    <a:pt x="30285" y="9670"/>
                    <a:pt x="30285" y="21600"/>
                  </a:cubicBezTo>
                  <a:cubicBezTo>
                    <a:pt x="30285" y="24983"/>
                    <a:pt x="29489" y="28320"/>
                    <a:pt x="27963" y="31340"/>
                  </a:cubicBezTo>
                  <a:lnTo>
                    <a:pt x="8685" y="21600"/>
                  </a:lnTo>
                  <a:lnTo>
                    <a:pt x="-1" y="1822"/>
                  </a:lnTo>
                  <a:close/>
                </a:path>
              </a:pathLst>
            </a:custGeom>
            <a:grpFill/>
            <a:ln w="28575">
              <a:solidFill>
                <a:srgbClr val="000000"/>
              </a:solidFill>
              <a:round/>
              <a:headEnd/>
              <a:tailEnd/>
            </a:ln>
          </p:spPr>
          <p:txBody>
            <a:bodyPr wrap="none" lIns="91433" tIns="45717" rIns="91433" bIns="45717" anchor="ctr"/>
            <a:lstStyle/>
            <a:p>
              <a:endParaRPr lang="en-US"/>
            </a:p>
          </p:txBody>
        </p:sp>
        <p:sp>
          <p:nvSpPr>
            <p:cNvPr id="131118" name="Arc 32"/>
            <p:cNvSpPr>
              <a:spLocks/>
            </p:cNvSpPr>
            <p:nvPr/>
          </p:nvSpPr>
          <p:spPr bwMode="auto">
            <a:xfrm>
              <a:off x="1433" y="1441"/>
              <a:ext cx="1632"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grpFill/>
            <a:ln w="28575">
              <a:solidFill>
                <a:srgbClr val="000000"/>
              </a:solidFill>
              <a:round/>
              <a:headEnd/>
              <a:tailEnd/>
            </a:ln>
          </p:spPr>
          <p:txBody>
            <a:bodyPr wrap="none" lIns="91433" tIns="45717" rIns="91433" bIns="45717" anchor="ctr"/>
            <a:lstStyle/>
            <a:p>
              <a:endParaRPr lang="en-US"/>
            </a:p>
          </p:txBody>
        </p:sp>
        <p:sp>
          <p:nvSpPr>
            <p:cNvPr id="131119" name="Arc 33"/>
            <p:cNvSpPr>
              <a:spLocks/>
            </p:cNvSpPr>
            <p:nvPr/>
          </p:nvSpPr>
          <p:spPr bwMode="auto">
            <a:xfrm rot="-5400000">
              <a:off x="1235" y="1885"/>
              <a:ext cx="720"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grpFill/>
            <a:ln w="28575">
              <a:solidFill>
                <a:srgbClr val="000000"/>
              </a:solidFill>
              <a:round/>
              <a:headEnd/>
              <a:tailEnd/>
            </a:ln>
          </p:spPr>
          <p:txBody>
            <a:bodyPr wrap="none" lIns="91433" tIns="45717" rIns="91433" bIns="45717" anchor="ctr"/>
            <a:lstStyle/>
            <a:p>
              <a:endParaRPr lang="en-US"/>
            </a:p>
          </p:txBody>
        </p:sp>
        <p:sp>
          <p:nvSpPr>
            <p:cNvPr id="131120" name="Arc 34"/>
            <p:cNvSpPr>
              <a:spLocks/>
            </p:cNvSpPr>
            <p:nvPr/>
          </p:nvSpPr>
          <p:spPr bwMode="auto">
            <a:xfrm rot="-8988979">
              <a:off x="1536" y="2208"/>
              <a:ext cx="1021"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grpFill/>
            <a:ln w="28575">
              <a:solidFill>
                <a:srgbClr val="000000"/>
              </a:solidFill>
              <a:round/>
              <a:headEnd/>
              <a:tailEnd/>
            </a:ln>
          </p:spPr>
          <p:txBody>
            <a:bodyPr wrap="none" lIns="91433" tIns="45717" rIns="91433" bIns="45717" anchor="ctr"/>
            <a:lstStyle/>
            <a:p>
              <a:endParaRPr lang="en-US"/>
            </a:p>
          </p:txBody>
        </p:sp>
        <p:sp>
          <p:nvSpPr>
            <p:cNvPr id="131121" name="Arc 35"/>
            <p:cNvSpPr>
              <a:spLocks/>
            </p:cNvSpPr>
            <p:nvPr/>
          </p:nvSpPr>
          <p:spPr bwMode="auto">
            <a:xfrm rot="-10583242">
              <a:off x="2207" y="2267"/>
              <a:ext cx="1392"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grpFill/>
            <a:ln w="28575">
              <a:solidFill>
                <a:srgbClr val="000000"/>
              </a:solidFill>
              <a:round/>
              <a:headEnd/>
              <a:tailEnd/>
            </a:ln>
          </p:spPr>
          <p:txBody>
            <a:bodyPr wrap="none" lIns="91433" tIns="45717" rIns="91433" bIns="45717" anchor="ctr"/>
            <a:lstStyle/>
            <a:p>
              <a:endParaRPr lang="en-US"/>
            </a:p>
          </p:txBody>
        </p:sp>
        <p:sp>
          <p:nvSpPr>
            <p:cNvPr id="131122" name="Arc 36"/>
            <p:cNvSpPr>
              <a:spLocks/>
            </p:cNvSpPr>
            <p:nvPr/>
          </p:nvSpPr>
          <p:spPr bwMode="auto">
            <a:xfrm rot="9905626">
              <a:off x="3264" y="1968"/>
              <a:ext cx="771" cy="501"/>
            </a:xfrm>
            <a:custGeom>
              <a:avLst/>
              <a:gdLst>
                <a:gd name="T0" fmla="*/ 0 w 38664"/>
                <a:gd name="T1" fmla="*/ 0 h 32215"/>
                <a:gd name="T2" fmla="*/ 0 w 38664"/>
                <a:gd name="T3" fmla="*/ 0 h 32215"/>
                <a:gd name="T4" fmla="*/ 0 w 38664"/>
                <a:gd name="T5" fmla="*/ 0 h 32215"/>
                <a:gd name="T6" fmla="*/ 0 60000 65536"/>
                <a:gd name="T7" fmla="*/ 0 60000 65536"/>
                <a:gd name="T8" fmla="*/ 0 60000 65536"/>
                <a:gd name="T9" fmla="*/ 0 w 38664"/>
                <a:gd name="T10" fmla="*/ 0 h 32215"/>
                <a:gd name="T11" fmla="*/ 38664 w 38664"/>
                <a:gd name="T12" fmla="*/ 32215 h 32215"/>
              </a:gdLst>
              <a:ahLst/>
              <a:cxnLst>
                <a:cxn ang="T6">
                  <a:pos x="T0" y="T1"/>
                </a:cxn>
                <a:cxn ang="T7">
                  <a:pos x="T2" y="T3"/>
                </a:cxn>
                <a:cxn ang="T8">
                  <a:pos x="T4" y="T5"/>
                </a:cxn>
              </a:cxnLst>
              <a:rect l="T9" t="T10" r="T11" b="T12"/>
              <a:pathLst>
                <a:path w="38664" h="32215" fill="none" extrusionOk="0">
                  <a:moveTo>
                    <a:pt x="2788" y="32214"/>
                  </a:moveTo>
                  <a:cubicBezTo>
                    <a:pt x="960" y="28975"/>
                    <a:pt x="0" y="25319"/>
                    <a:pt x="0" y="21600"/>
                  </a:cubicBezTo>
                  <a:cubicBezTo>
                    <a:pt x="0" y="9670"/>
                    <a:pt x="9670" y="0"/>
                    <a:pt x="21600" y="0"/>
                  </a:cubicBezTo>
                  <a:cubicBezTo>
                    <a:pt x="28273" y="0"/>
                    <a:pt x="34571" y="3084"/>
                    <a:pt x="38663" y="8356"/>
                  </a:cubicBezTo>
                </a:path>
                <a:path w="38664" h="32215" stroke="0" extrusionOk="0">
                  <a:moveTo>
                    <a:pt x="2788" y="32214"/>
                  </a:moveTo>
                  <a:cubicBezTo>
                    <a:pt x="960" y="28975"/>
                    <a:pt x="0" y="25319"/>
                    <a:pt x="0" y="21600"/>
                  </a:cubicBezTo>
                  <a:cubicBezTo>
                    <a:pt x="0" y="9670"/>
                    <a:pt x="9670" y="0"/>
                    <a:pt x="21600" y="0"/>
                  </a:cubicBezTo>
                  <a:cubicBezTo>
                    <a:pt x="28273" y="0"/>
                    <a:pt x="34571" y="3084"/>
                    <a:pt x="38663" y="8356"/>
                  </a:cubicBezTo>
                  <a:lnTo>
                    <a:pt x="21600" y="21600"/>
                  </a:lnTo>
                  <a:lnTo>
                    <a:pt x="2788" y="32214"/>
                  </a:lnTo>
                  <a:close/>
                </a:path>
              </a:pathLst>
            </a:custGeom>
            <a:grpFill/>
            <a:ln w="28575">
              <a:solidFill>
                <a:srgbClr val="000000"/>
              </a:solidFill>
              <a:round/>
              <a:headEnd/>
              <a:tailEnd/>
            </a:ln>
          </p:spPr>
          <p:txBody>
            <a:bodyPr wrap="none" lIns="91433" tIns="45717" rIns="91433" bIns="45717" anchor="ctr"/>
            <a:lstStyle/>
            <a:p>
              <a:endParaRPr lang="en-US"/>
            </a:p>
          </p:txBody>
        </p:sp>
        <p:sp>
          <p:nvSpPr>
            <p:cNvPr id="131123" name="Rectangle 37"/>
            <p:cNvSpPr>
              <a:spLocks noChangeArrowheads="1"/>
            </p:cNvSpPr>
            <p:nvPr/>
          </p:nvSpPr>
          <p:spPr bwMode="auto">
            <a:xfrm>
              <a:off x="1776" y="1968"/>
              <a:ext cx="1728" cy="624"/>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p>
              <a:endParaRPr lang="en-US"/>
            </a:p>
          </p:txBody>
        </p:sp>
      </p:grpSp>
      <p:sp>
        <p:nvSpPr>
          <p:cNvPr id="131085" name="Text Box 38"/>
          <p:cNvSpPr txBox="1">
            <a:spLocks noChangeArrowheads="1"/>
          </p:cNvSpPr>
          <p:nvPr/>
        </p:nvSpPr>
        <p:spPr bwMode="auto">
          <a:xfrm>
            <a:off x="6781800" y="1828800"/>
            <a:ext cx="1828800" cy="703263"/>
          </a:xfrm>
          <a:prstGeom prst="rect">
            <a:avLst/>
          </a:prstGeom>
          <a:solidFill>
            <a:srgbClr val="EEECE1"/>
          </a:solidFill>
          <a:ln>
            <a:noFill/>
          </a:ln>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spcBef>
                <a:spcPct val="50000"/>
              </a:spcBef>
            </a:pPr>
            <a:r>
              <a:rPr lang="en-US" sz="1600" b="1" dirty="0">
                <a:latin typeface="Arial" charset="0"/>
              </a:rPr>
              <a:t>Company X :</a:t>
            </a:r>
            <a:endParaRPr lang="en-US" sz="2000" b="1" dirty="0">
              <a:latin typeface="Arial" charset="0"/>
            </a:endParaRPr>
          </a:p>
          <a:p>
            <a:pPr eaLnBrk="1" hangingPunct="1">
              <a:spcBef>
                <a:spcPct val="50000"/>
              </a:spcBef>
            </a:pPr>
            <a:r>
              <a:rPr lang="en-US" sz="1600" dirty="0">
                <a:solidFill>
                  <a:schemeClr val="accent2"/>
                </a:solidFill>
                <a:latin typeface="Arial" charset="0"/>
              </a:rPr>
              <a:t>  </a:t>
            </a:r>
            <a:r>
              <a:rPr lang="en-US" sz="1600" dirty="0">
                <a:solidFill>
                  <a:srgbClr val="FF2B2C"/>
                </a:solidFill>
                <a:latin typeface="Arial" charset="0"/>
              </a:rPr>
              <a:t>206.0.68.0/22</a:t>
            </a:r>
            <a:endParaRPr lang="en-US" dirty="0">
              <a:solidFill>
                <a:srgbClr val="FF2B2C"/>
              </a:solidFill>
              <a:latin typeface="Arial" charset="0"/>
            </a:endParaRPr>
          </a:p>
        </p:txBody>
      </p:sp>
      <p:grpSp>
        <p:nvGrpSpPr>
          <p:cNvPr id="131086" name="Group 39"/>
          <p:cNvGrpSpPr>
            <a:grpSpLocks/>
          </p:cNvGrpSpPr>
          <p:nvPr/>
        </p:nvGrpSpPr>
        <p:grpSpPr bwMode="auto">
          <a:xfrm rot="16200000" flipV="1">
            <a:off x="7124700" y="2781300"/>
            <a:ext cx="1257300" cy="2400300"/>
            <a:chOff x="1344" y="1441"/>
            <a:chExt cx="2691" cy="1439"/>
          </a:xfrm>
        </p:grpSpPr>
        <p:sp>
          <p:nvSpPr>
            <p:cNvPr id="131108" name="Rectangle 40"/>
            <p:cNvSpPr>
              <a:spLocks noChangeArrowheads="1"/>
            </p:cNvSpPr>
            <p:nvPr/>
          </p:nvSpPr>
          <p:spPr bwMode="auto">
            <a:xfrm>
              <a:off x="1680" y="1680"/>
              <a:ext cx="2112" cy="624"/>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p>
              <a:endParaRPr lang="en-US"/>
            </a:p>
          </p:txBody>
        </p:sp>
        <p:sp>
          <p:nvSpPr>
            <p:cNvPr id="131109" name="Arc 41"/>
            <p:cNvSpPr>
              <a:spLocks/>
            </p:cNvSpPr>
            <p:nvPr/>
          </p:nvSpPr>
          <p:spPr bwMode="auto">
            <a:xfrm>
              <a:off x="2880" y="1536"/>
              <a:ext cx="1144" cy="488"/>
            </a:xfrm>
            <a:custGeom>
              <a:avLst/>
              <a:gdLst>
                <a:gd name="T0" fmla="*/ 0 w 30285"/>
                <a:gd name="T1" fmla="*/ 0 h 31341"/>
                <a:gd name="T2" fmla="*/ 0 w 30285"/>
                <a:gd name="T3" fmla="*/ 0 h 31341"/>
                <a:gd name="T4" fmla="*/ 0 w 30285"/>
                <a:gd name="T5" fmla="*/ 0 h 31341"/>
                <a:gd name="T6" fmla="*/ 0 60000 65536"/>
                <a:gd name="T7" fmla="*/ 0 60000 65536"/>
                <a:gd name="T8" fmla="*/ 0 60000 65536"/>
                <a:gd name="T9" fmla="*/ 0 w 30285"/>
                <a:gd name="T10" fmla="*/ 0 h 31341"/>
                <a:gd name="T11" fmla="*/ 30285 w 30285"/>
                <a:gd name="T12" fmla="*/ 31341 h 31341"/>
              </a:gdLst>
              <a:ahLst/>
              <a:cxnLst>
                <a:cxn ang="T6">
                  <a:pos x="T0" y="T1"/>
                </a:cxn>
                <a:cxn ang="T7">
                  <a:pos x="T2" y="T3"/>
                </a:cxn>
                <a:cxn ang="T8">
                  <a:pos x="T4" y="T5"/>
                </a:cxn>
              </a:cxnLst>
              <a:rect l="T9" t="T10" r="T11" b="T12"/>
              <a:pathLst>
                <a:path w="30285" h="31341" fill="none" extrusionOk="0">
                  <a:moveTo>
                    <a:pt x="-1" y="1822"/>
                  </a:moveTo>
                  <a:cubicBezTo>
                    <a:pt x="2737" y="620"/>
                    <a:pt x="5695" y="-1"/>
                    <a:pt x="8685" y="-1"/>
                  </a:cubicBezTo>
                  <a:cubicBezTo>
                    <a:pt x="20614" y="0"/>
                    <a:pt x="30285" y="9670"/>
                    <a:pt x="30285" y="21600"/>
                  </a:cubicBezTo>
                  <a:cubicBezTo>
                    <a:pt x="30285" y="24983"/>
                    <a:pt x="29489" y="28320"/>
                    <a:pt x="27963" y="31340"/>
                  </a:cubicBezTo>
                </a:path>
                <a:path w="30285" h="31341" stroke="0" extrusionOk="0">
                  <a:moveTo>
                    <a:pt x="-1" y="1822"/>
                  </a:moveTo>
                  <a:cubicBezTo>
                    <a:pt x="2737" y="620"/>
                    <a:pt x="5695" y="-1"/>
                    <a:pt x="8685" y="-1"/>
                  </a:cubicBezTo>
                  <a:cubicBezTo>
                    <a:pt x="20614" y="0"/>
                    <a:pt x="30285" y="9670"/>
                    <a:pt x="30285" y="21600"/>
                  </a:cubicBezTo>
                  <a:cubicBezTo>
                    <a:pt x="30285" y="24983"/>
                    <a:pt x="29489" y="28320"/>
                    <a:pt x="27963" y="31340"/>
                  </a:cubicBezTo>
                  <a:lnTo>
                    <a:pt x="8685" y="21600"/>
                  </a:lnTo>
                  <a:lnTo>
                    <a:pt x="-1" y="1822"/>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131110" name="Arc 42"/>
            <p:cNvSpPr>
              <a:spLocks/>
            </p:cNvSpPr>
            <p:nvPr/>
          </p:nvSpPr>
          <p:spPr bwMode="auto">
            <a:xfrm>
              <a:off x="1433" y="1441"/>
              <a:ext cx="1632"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131111" name="Arc 43"/>
            <p:cNvSpPr>
              <a:spLocks/>
            </p:cNvSpPr>
            <p:nvPr/>
          </p:nvSpPr>
          <p:spPr bwMode="auto">
            <a:xfrm rot="-5400000">
              <a:off x="1235" y="1885"/>
              <a:ext cx="720"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131112" name="Arc 44"/>
            <p:cNvSpPr>
              <a:spLocks/>
            </p:cNvSpPr>
            <p:nvPr/>
          </p:nvSpPr>
          <p:spPr bwMode="auto">
            <a:xfrm rot="-8988979">
              <a:off x="1536" y="2208"/>
              <a:ext cx="1021"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131113" name="Arc 45"/>
            <p:cNvSpPr>
              <a:spLocks/>
            </p:cNvSpPr>
            <p:nvPr/>
          </p:nvSpPr>
          <p:spPr bwMode="auto">
            <a:xfrm rot="-10583242">
              <a:off x="2207" y="2267"/>
              <a:ext cx="1392"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131114" name="Arc 46"/>
            <p:cNvSpPr>
              <a:spLocks/>
            </p:cNvSpPr>
            <p:nvPr/>
          </p:nvSpPr>
          <p:spPr bwMode="auto">
            <a:xfrm rot="9905626">
              <a:off x="3264" y="1968"/>
              <a:ext cx="771" cy="501"/>
            </a:xfrm>
            <a:custGeom>
              <a:avLst/>
              <a:gdLst>
                <a:gd name="T0" fmla="*/ 0 w 38664"/>
                <a:gd name="T1" fmla="*/ 0 h 32215"/>
                <a:gd name="T2" fmla="*/ 0 w 38664"/>
                <a:gd name="T3" fmla="*/ 0 h 32215"/>
                <a:gd name="T4" fmla="*/ 0 w 38664"/>
                <a:gd name="T5" fmla="*/ 0 h 32215"/>
                <a:gd name="T6" fmla="*/ 0 60000 65536"/>
                <a:gd name="T7" fmla="*/ 0 60000 65536"/>
                <a:gd name="T8" fmla="*/ 0 60000 65536"/>
                <a:gd name="T9" fmla="*/ 0 w 38664"/>
                <a:gd name="T10" fmla="*/ 0 h 32215"/>
                <a:gd name="T11" fmla="*/ 38664 w 38664"/>
                <a:gd name="T12" fmla="*/ 32215 h 32215"/>
              </a:gdLst>
              <a:ahLst/>
              <a:cxnLst>
                <a:cxn ang="T6">
                  <a:pos x="T0" y="T1"/>
                </a:cxn>
                <a:cxn ang="T7">
                  <a:pos x="T2" y="T3"/>
                </a:cxn>
                <a:cxn ang="T8">
                  <a:pos x="T4" y="T5"/>
                </a:cxn>
              </a:cxnLst>
              <a:rect l="T9" t="T10" r="T11" b="T12"/>
              <a:pathLst>
                <a:path w="38664" h="32215" fill="none" extrusionOk="0">
                  <a:moveTo>
                    <a:pt x="2788" y="32214"/>
                  </a:moveTo>
                  <a:cubicBezTo>
                    <a:pt x="960" y="28975"/>
                    <a:pt x="0" y="25319"/>
                    <a:pt x="0" y="21600"/>
                  </a:cubicBezTo>
                  <a:cubicBezTo>
                    <a:pt x="0" y="9670"/>
                    <a:pt x="9670" y="0"/>
                    <a:pt x="21600" y="0"/>
                  </a:cubicBezTo>
                  <a:cubicBezTo>
                    <a:pt x="28273" y="0"/>
                    <a:pt x="34571" y="3084"/>
                    <a:pt x="38663" y="8356"/>
                  </a:cubicBezTo>
                </a:path>
                <a:path w="38664" h="32215" stroke="0" extrusionOk="0">
                  <a:moveTo>
                    <a:pt x="2788" y="32214"/>
                  </a:moveTo>
                  <a:cubicBezTo>
                    <a:pt x="960" y="28975"/>
                    <a:pt x="0" y="25319"/>
                    <a:pt x="0" y="21600"/>
                  </a:cubicBezTo>
                  <a:cubicBezTo>
                    <a:pt x="0" y="9670"/>
                    <a:pt x="9670" y="0"/>
                    <a:pt x="21600" y="0"/>
                  </a:cubicBezTo>
                  <a:cubicBezTo>
                    <a:pt x="28273" y="0"/>
                    <a:pt x="34571" y="3084"/>
                    <a:pt x="38663" y="8356"/>
                  </a:cubicBezTo>
                  <a:lnTo>
                    <a:pt x="21600" y="21600"/>
                  </a:lnTo>
                  <a:lnTo>
                    <a:pt x="2788" y="32214"/>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131115" name="Rectangle 47"/>
            <p:cNvSpPr>
              <a:spLocks noChangeArrowheads="1"/>
            </p:cNvSpPr>
            <p:nvPr/>
          </p:nvSpPr>
          <p:spPr bwMode="auto">
            <a:xfrm>
              <a:off x="1776" y="1968"/>
              <a:ext cx="1728" cy="624"/>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p>
              <a:endParaRPr lang="en-US"/>
            </a:p>
          </p:txBody>
        </p:sp>
      </p:grpSp>
      <p:sp>
        <p:nvSpPr>
          <p:cNvPr id="131087" name="Text Box 48"/>
          <p:cNvSpPr txBox="1">
            <a:spLocks noChangeArrowheads="1"/>
          </p:cNvSpPr>
          <p:nvPr/>
        </p:nvSpPr>
        <p:spPr bwMode="auto">
          <a:xfrm>
            <a:off x="6934200" y="3733800"/>
            <a:ext cx="1828800" cy="763588"/>
          </a:xfrm>
          <a:prstGeom prst="rect">
            <a:avLst/>
          </a:prstGeom>
          <a:solidFill>
            <a:schemeClr val="bg2"/>
          </a:solidFill>
          <a:ln>
            <a:noFill/>
          </a:ln>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spcBef>
                <a:spcPct val="50000"/>
              </a:spcBef>
            </a:pPr>
            <a:r>
              <a:rPr lang="en-US" sz="2000" b="1" dirty="0">
                <a:latin typeface="Arial" charset="0"/>
              </a:rPr>
              <a:t>ISP </a:t>
            </a:r>
            <a:r>
              <a:rPr lang="en-US" sz="2000" b="1" dirty="0" smtClean="0">
                <a:latin typeface="Arial" charset="0"/>
              </a:rPr>
              <a:t>Y </a:t>
            </a:r>
            <a:r>
              <a:rPr lang="en-US" sz="2000" b="1" dirty="0">
                <a:latin typeface="Arial" charset="0"/>
              </a:rPr>
              <a:t>:</a:t>
            </a:r>
          </a:p>
          <a:p>
            <a:pPr eaLnBrk="1" hangingPunct="1">
              <a:spcBef>
                <a:spcPct val="50000"/>
              </a:spcBef>
            </a:pPr>
            <a:r>
              <a:rPr lang="en-US" sz="1600" dirty="0">
                <a:solidFill>
                  <a:schemeClr val="accent2"/>
                </a:solidFill>
                <a:latin typeface="Arial" charset="0"/>
              </a:rPr>
              <a:t> </a:t>
            </a:r>
            <a:r>
              <a:rPr lang="en-US" sz="1600" dirty="0">
                <a:solidFill>
                  <a:srgbClr val="FF2B2C"/>
                </a:solidFill>
                <a:latin typeface="Arial" charset="0"/>
              </a:rPr>
              <a:t>209.88.237.0/24</a:t>
            </a:r>
          </a:p>
        </p:txBody>
      </p:sp>
      <p:grpSp>
        <p:nvGrpSpPr>
          <p:cNvPr id="131088" name="Group 49"/>
          <p:cNvGrpSpPr>
            <a:grpSpLocks/>
          </p:cNvGrpSpPr>
          <p:nvPr/>
        </p:nvGrpSpPr>
        <p:grpSpPr bwMode="auto">
          <a:xfrm flipH="1" flipV="1">
            <a:off x="3657600" y="5257800"/>
            <a:ext cx="2286000" cy="1371600"/>
            <a:chOff x="1344" y="1441"/>
            <a:chExt cx="2691" cy="1439"/>
          </a:xfrm>
        </p:grpSpPr>
        <p:sp>
          <p:nvSpPr>
            <p:cNvPr id="131100" name="Rectangle 50"/>
            <p:cNvSpPr>
              <a:spLocks noChangeArrowheads="1"/>
            </p:cNvSpPr>
            <p:nvPr/>
          </p:nvSpPr>
          <p:spPr bwMode="auto">
            <a:xfrm>
              <a:off x="1680" y="1680"/>
              <a:ext cx="2112" cy="624"/>
            </a:xfrm>
            <a:prstGeom prst="rect">
              <a:avLst/>
            </a:prstGeom>
            <a:solidFill>
              <a:srgbClr val="FF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p>
              <a:endParaRPr lang="en-US"/>
            </a:p>
          </p:txBody>
        </p:sp>
        <p:sp>
          <p:nvSpPr>
            <p:cNvPr id="131101" name="Arc 51"/>
            <p:cNvSpPr>
              <a:spLocks/>
            </p:cNvSpPr>
            <p:nvPr/>
          </p:nvSpPr>
          <p:spPr bwMode="auto">
            <a:xfrm>
              <a:off x="2880" y="1536"/>
              <a:ext cx="1144" cy="488"/>
            </a:xfrm>
            <a:custGeom>
              <a:avLst/>
              <a:gdLst>
                <a:gd name="T0" fmla="*/ 0 w 30285"/>
                <a:gd name="T1" fmla="*/ 0 h 31341"/>
                <a:gd name="T2" fmla="*/ 0 w 30285"/>
                <a:gd name="T3" fmla="*/ 0 h 31341"/>
                <a:gd name="T4" fmla="*/ 0 w 30285"/>
                <a:gd name="T5" fmla="*/ 0 h 31341"/>
                <a:gd name="T6" fmla="*/ 0 60000 65536"/>
                <a:gd name="T7" fmla="*/ 0 60000 65536"/>
                <a:gd name="T8" fmla="*/ 0 60000 65536"/>
                <a:gd name="T9" fmla="*/ 0 w 30285"/>
                <a:gd name="T10" fmla="*/ 0 h 31341"/>
                <a:gd name="T11" fmla="*/ 30285 w 30285"/>
                <a:gd name="T12" fmla="*/ 31341 h 31341"/>
              </a:gdLst>
              <a:ahLst/>
              <a:cxnLst>
                <a:cxn ang="T6">
                  <a:pos x="T0" y="T1"/>
                </a:cxn>
                <a:cxn ang="T7">
                  <a:pos x="T2" y="T3"/>
                </a:cxn>
                <a:cxn ang="T8">
                  <a:pos x="T4" y="T5"/>
                </a:cxn>
              </a:cxnLst>
              <a:rect l="T9" t="T10" r="T11" b="T12"/>
              <a:pathLst>
                <a:path w="30285" h="31341" fill="none" extrusionOk="0">
                  <a:moveTo>
                    <a:pt x="-1" y="1822"/>
                  </a:moveTo>
                  <a:cubicBezTo>
                    <a:pt x="2737" y="620"/>
                    <a:pt x="5695" y="-1"/>
                    <a:pt x="8685" y="-1"/>
                  </a:cubicBezTo>
                  <a:cubicBezTo>
                    <a:pt x="20614" y="0"/>
                    <a:pt x="30285" y="9670"/>
                    <a:pt x="30285" y="21600"/>
                  </a:cubicBezTo>
                  <a:cubicBezTo>
                    <a:pt x="30285" y="24983"/>
                    <a:pt x="29489" y="28320"/>
                    <a:pt x="27963" y="31340"/>
                  </a:cubicBezTo>
                </a:path>
                <a:path w="30285" h="31341" stroke="0" extrusionOk="0">
                  <a:moveTo>
                    <a:pt x="-1" y="1822"/>
                  </a:moveTo>
                  <a:cubicBezTo>
                    <a:pt x="2737" y="620"/>
                    <a:pt x="5695" y="-1"/>
                    <a:pt x="8685" y="-1"/>
                  </a:cubicBezTo>
                  <a:cubicBezTo>
                    <a:pt x="20614" y="0"/>
                    <a:pt x="30285" y="9670"/>
                    <a:pt x="30285" y="21600"/>
                  </a:cubicBezTo>
                  <a:cubicBezTo>
                    <a:pt x="30285" y="24983"/>
                    <a:pt x="29489" y="28320"/>
                    <a:pt x="27963" y="31340"/>
                  </a:cubicBezTo>
                  <a:lnTo>
                    <a:pt x="8685" y="21600"/>
                  </a:lnTo>
                  <a:lnTo>
                    <a:pt x="-1" y="1822"/>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131102" name="Arc 52"/>
            <p:cNvSpPr>
              <a:spLocks/>
            </p:cNvSpPr>
            <p:nvPr/>
          </p:nvSpPr>
          <p:spPr bwMode="auto">
            <a:xfrm>
              <a:off x="1433" y="1441"/>
              <a:ext cx="1632"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131103" name="Arc 53"/>
            <p:cNvSpPr>
              <a:spLocks/>
            </p:cNvSpPr>
            <p:nvPr/>
          </p:nvSpPr>
          <p:spPr bwMode="auto">
            <a:xfrm rot="-5400000">
              <a:off x="1235" y="1885"/>
              <a:ext cx="720"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131104" name="Arc 54"/>
            <p:cNvSpPr>
              <a:spLocks/>
            </p:cNvSpPr>
            <p:nvPr/>
          </p:nvSpPr>
          <p:spPr bwMode="auto">
            <a:xfrm rot="-8988979">
              <a:off x="1536" y="2208"/>
              <a:ext cx="1021"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131105" name="Arc 55"/>
            <p:cNvSpPr>
              <a:spLocks/>
            </p:cNvSpPr>
            <p:nvPr/>
          </p:nvSpPr>
          <p:spPr bwMode="auto">
            <a:xfrm rot="-10583242">
              <a:off x="2207" y="2267"/>
              <a:ext cx="1392"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131106" name="Arc 56"/>
            <p:cNvSpPr>
              <a:spLocks/>
            </p:cNvSpPr>
            <p:nvPr/>
          </p:nvSpPr>
          <p:spPr bwMode="auto">
            <a:xfrm rot="9905626">
              <a:off x="3264" y="1968"/>
              <a:ext cx="771" cy="501"/>
            </a:xfrm>
            <a:custGeom>
              <a:avLst/>
              <a:gdLst>
                <a:gd name="T0" fmla="*/ 0 w 38664"/>
                <a:gd name="T1" fmla="*/ 0 h 32215"/>
                <a:gd name="T2" fmla="*/ 0 w 38664"/>
                <a:gd name="T3" fmla="*/ 0 h 32215"/>
                <a:gd name="T4" fmla="*/ 0 w 38664"/>
                <a:gd name="T5" fmla="*/ 0 h 32215"/>
                <a:gd name="T6" fmla="*/ 0 60000 65536"/>
                <a:gd name="T7" fmla="*/ 0 60000 65536"/>
                <a:gd name="T8" fmla="*/ 0 60000 65536"/>
                <a:gd name="T9" fmla="*/ 0 w 38664"/>
                <a:gd name="T10" fmla="*/ 0 h 32215"/>
                <a:gd name="T11" fmla="*/ 38664 w 38664"/>
                <a:gd name="T12" fmla="*/ 32215 h 32215"/>
              </a:gdLst>
              <a:ahLst/>
              <a:cxnLst>
                <a:cxn ang="T6">
                  <a:pos x="T0" y="T1"/>
                </a:cxn>
                <a:cxn ang="T7">
                  <a:pos x="T2" y="T3"/>
                </a:cxn>
                <a:cxn ang="T8">
                  <a:pos x="T4" y="T5"/>
                </a:cxn>
              </a:cxnLst>
              <a:rect l="T9" t="T10" r="T11" b="T12"/>
              <a:pathLst>
                <a:path w="38664" h="32215" fill="none" extrusionOk="0">
                  <a:moveTo>
                    <a:pt x="2788" y="32214"/>
                  </a:moveTo>
                  <a:cubicBezTo>
                    <a:pt x="960" y="28975"/>
                    <a:pt x="0" y="25319"/>
                    <a:pt x="0" y="21600"/>
                  </a:cubicBezTo>
                  <a:cubicBezTo>
                    <a:pt x="0" y="9670"/>
                    <a:pt x="9670" y="0"/>
                    <a:pt x="21600" y="0"/>
                  </a:cubicBezTo>
                  <a:cubicBezTo>
                    <a:pt x="28273" y="0"/>
                    <a:pt x="34571" y="3084"/>
                    <a:pt x="38663" y="8356"/>
                  </a:cubicBezTo>
                </a:path>
                <a:path w="38664" h="32215" stroke="0" extrusionOk="0">
                  <a:moveTo>
                    <a:pt x="2788" y="32214"/>
                  </a:moveTo>
                  <a:cubicBezTo>
                    <a:pt x="960" y="28975"/>
                    <a:pt x="0" y="25319"/>
                    <a:pt x="0" y="21600"/>
                  </a:cubicBezTo>
                  <a:cubicBezTo>
                    <a:pt x="0" y="9670"/>
                    <a:pt x="9670" y="0"/>
                    <a:pt x="21600" y="0"/>
                  </a:cubicBezTo>
                  <a:cubicBezTo>
                    <a:pt x="28273" y="0"/>
                    <a:pt x="34571" y="3084"/>
                    <a:pt x="38663" y="8356"/>
                  </a:cubicBezTo>
                  <a:lnTo>
                    <a:pt x="21600" y="21600"/>
                  </a:lnTo>
                  <a:lnTo>
                    <a:pt x="2788" y="32214"/>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131107" name="Rectangle 57"/>
            <p:cNvSpPr>
              <a:spLocks noChangeArrowheads="1"/>
            </p:cNvSpPr>
            <p:nvPr/>
          </p:nvSpPr>
          <p:spPr bwMode="auto">
            <a:xfrm>
              <a:off x="1776" y="1968"/>
              <a:ext cx="1728" cy="624"/>
            </a:xfrm>
            <a:prstGeom prst="rect">
              <a:avLst/>
            </a:prstGeom>
            <a:solidFill>
              <a:srgbClr val="FF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p>
              <a:endParaRPr lang="en-US"/>
            </a:p>
          </p:txBody>
        </p:sp>
      </p:grpSp>
      <p:sp>
        <p:nvSpPr>
          <p:cNvPr id="131089" name="Text Box 58"/>
          <p:cNvSpPr txBox="1">
            <a:spLocks noChangeArrowheads="1"/>
          </p:cNvSpPr>
          <p:nvPr/>
        </p:nvSpPr>
        <p:spPr bwMode="auto">
          <a:xfrm>
            <a:off x="3810000" y="5638800"/>
            <a:ext cx="21336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spcBef>
                <a:spcPct val="50000"/>
              </a:spcBef>
            </a:pPr>
            <a:r>
              <a:rPr lang="en-US" sz="1600" b="1" dirty="0">
                <a:latin typeface="Arial" charset="0"/>
              </a:rPr>
              <a:t>Organization </a:t>
            </a:r>
            <a:r>
              <a:rPr lang="en-US" sz="1600" b="1" dirty="0" smtClean="0">
                <a:latin typeface="Arial" charset="0"/>
              </a:rPr>
              <a:t>Z1 </a:t>
            </a:r>
            <a:r>
              <a:rPr lang="en-US" sz="1600" b="1" dirty="0">
                <a:latin typeface="Arial" charset="0"/>
              </a:rPr>
              <a:t>:</a:t>
            </a:r>
            <a:endParaRPr lang="en-US" sz="2000" b="1" dirty="0">
              <a:latin typeface="Arial" charset="0"/>
            </a:endParaRPr>
          </a:p>
          <a:p>
            <a:pPr eaLnBrk="1" hangingPunct="1">
              <a:spcBef>
                <a:spcPct val="50000"/>
              </a:spcBef>
            </a:pPr>
            <a:r>
              <a:rPr lang="en-US" sz="1600" dirty="0">
                <a:solidFill>
                  <a:schemeClr val="accent2"/>
                </a:solidFill>
                <a:latin typeface="Arial" charset="0"/>
              </a:rPr>
              <a:t> </a:t>
            </a:r>
            <a:r>
              <a:rPr lang="en-US" sz="1600" dirty="0">
                <a:solidFill>
                  <a:srgbClr val="FF2B2C"/>
                </a:solidFill>
                <a:latin typeface="Arial" charset="0"/>
              </a:rPr>
              <a:t>209.88.237.192/26</a:t>
            </a:r>
          </a:p>
        </p:txBody>
      </p:sp>
      <p:grpSp>
        <p:nvGrpSpPr>
          <p:cNvPr id="131090" name="Group 59"/>
          <p:cNvGrpSpPr>
            <a:grpSpLocks/>
          </p:cNvGrpSpPr>
          <p:nvPr/>
        </p:nvGrpSpPr>
        <p:grpSpPr bwMode="auto">
          <a:xfrm flipH="1" flipV="1">
            <a:off x="6248400" y="5334000"/>
            <a:ext cx="2286000" cy="1371600"/>
            <a:chOff x="1344" y="1441"/>
            <a:chExt cx="2691" cy="1439"/>
          </a:xfrm>
        </p:grpSpPr>
        <p:sp>
          <p:nvSpPr>
            <p:cNvPr id="131092" name="Rectangle 60"/>
            <p:cNvSpPr>
              <a:spLocks noChangeArrowheads="1"/>
            </p:cNvSpPr>
            <p:nvPr/>
          </p:nvSpPr>
          <p:spPr bwMode="auto">
            <a:xfrm>
              <a:off x="1680" y="1680"/>
              <a:ext cx="2112" cy="624"/>
            </a:xfrm>
            <a:prstGeom prst="rect">
              <a:avLst/>
            </a:prstGeom>
            <a:solidFill>
              <a:srgbClr val="FF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p>
              <a:endParaRPr lang="en-US"/>
            </a:p>
          </p:txBody>
        </p:sp>
        <p:sp>
          <p:nvSpPr>
            <p:cNvPr id="131093" name="Arc 61"/>
            <p:cNvSpPr>
              <a:spLocks/>
            </p:cNvSpPr>
            <p:nvPr/>
          </p:nvSpPr>
          <p:spPr bwMode="auto">
            <a:xfrm>
              <a:off x="2880" y="1536"/>
              <a:ext cx="1144" cy="488"/>
            </a:xfrm>
            <a:custGeom>
              <a:avLst/>
              <a:gdLst>
                <a:gd name="T0" fmla="*/ 0 w 30285"/>
                <a:gd name="T1" fmla="*/ 0 h 31341"/>
                <a:gd name="T2" fmla="*/ 0 w 30285"/>
                <a:gd name="T3" fmla="*/ 0 h 31341"/>
                <a:gd name="T4" fmla="*/ 0 w 30285"/>
                <a:gd name="T5" fmla="*/ 0 h 31341"/>
                <a:gd name="T6" fmla="*/ 0 60000 65536"/>
                <a:gd name="T7" fmla="*/ 0 60000 65536"/>
                <a:gd name="T8" fmla="*/ 0 60000 65536"/>
                <a:gd name="T9" fmla="*/ 0 w 30285"/>
                <a:gd name="T10" fmla="*/ 0 h 31341"/>
                <a:gd name="T11" fmla="*/ 30285 w 30285"/>
                <a:gd name="T12" fmla="*/ 31341 h 31341"/>
              </a:gdLst>
              <a:ahLst/>
              <a:cxnLst>
                <a:cxn ang="T6">
                  <a:pos x="T0" y="T1"/>
                </a:cxn>
                <a:cxn ang="T7">
                  <a:pos x="T2" y="T3"/>
                </a:cxn>
                <a:cxn ang="T8">
                  <a:pos x="T4" y="T5"/>
                </a:cxn>
              </a:cxnLst>
              <a:rect l="T9" t="T10" r="T11" b="T12"/>
              <a:pathLst>
                <a:path w="30285" h="31341" fill="none" extrusionOk="0">
                  <a:moveTo>
                    <a:pt x="-1" y="1822"/>
                  </a:moveTo>
                  <a:cubicBezTo>
                    <a:pt x="2737" y="620"/>
                    <a:pt x="5695" y="-1"/>
                    <a:pt x="8685" y="-1"/>
                  </a:cubicBezTo>
                  <a:cubicBezTo>
                    <a:pt x="20614" y="0"/>
                    <a:pt x="30285" y="9670"/>
                    <a:pt x="30285" y="21600"/>
                  </a:cubicBezTo>
                  <a:cubicBezTo>
                    <a:pt x="30285" y="24983"/>
                    <a:pt x="29489" y="28320"/>
                    <a:pt x="27963" y="31340"/>
                  </a:cubicBezTo>
                </a:path>
                <a:path w="30285" h="31341" stroke="0" extrusionOk="0">
                  <a:moveTo>
                    <a:pt x="-1" y="1822"/>
                  </a:moveTo>
                  <a:cubicBezTo>
                    <a:pt x="2737" y="620"/>
                    <a:pt x="5695" y="-1"/>
                    <a:pt x="8685" y="-1"/>
                  </a:cubicBezTo>
                  <a:cubicBezTo>
                    <a:pt x="20614" y="0"/>
                    <a:pt x="30285" y="9670"/>
                    <a:pt x="30285" y="21600"/>
                  </a:cubicBezTo>
                  <a:cubicBezTo>
                    <a:pt x="30285" y="24983"/>
                    <a:pt x="29489" y="28320"/>
                    <a:pt x="27963" y="31340"/>
                  </a:cubicBezTo>
                  <a:lnTo>
                    <a:pt x="8685" y="21600"/>
                  </a:lnTo>
                  <a:lnTo>
                    <a:pt x="-1" y="1822"/>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131094" name="Arc 62"/>
            <p:cNvSpPr>
              <a:spLocks/>
            </p:cNvSpPr>
            <p:nvPr/>
          </p:nvSpPr>
          <p:spPr bwMode="auto">
            <a:xfrm>
              <a:off x="1433" y="1441"/>
              <a:ext cx="1632"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131095" name="Arc 63"/>
            <p:cNvSpPr>
              <a:spLocks/>
            </p:cNvSpPr>
            <p:nvPr/>
          </p:nvSpPr>
          <p:spPr bwMode="auto">
            <a:xfrm rot="-5400000">
              <a:off x="1235" y="1885"/>
              <a:ext cx="720"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131096" name="Arc 64"/>
            <p:cNvSpPr>
              <a:spLocks/>
            </p:cNvSpPr>
            <p:nvPr/>
          </p:nvSpPr>
          <p:spPr bwMode="auto">
            <a:xfrm rot="-8988979">
              <a:off x="1536" y="2208"/>
              <a:ext cx="1021"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131097" name="Arc 65"/>
            <p:cNvSpPr>
              <a:spLocks/>
            </p:cNvSpPr>
            <p:nvPr/>
          </p:nvSpPr>
          <p:spPr bwMode="auto">
            <a:xfrm rot="-10583242">
              <a:off x="2207" y="2267"/>
              <a:ext cx="1392"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131098" name="Arc 66"/>
            <p:cNvSpPr>
              <a:spLocks/>
            </p:cNvSpPr>
            <p:nvPr/>
          </p:nvSpPr>
          <p:spPr bwMode="auto">
            <a:xfrm rot="9905626">
              <a:off x="3264" y="1968"/>
              <a:ext cx="771" cy="501"/>
            </a:xfrm>
            <a:custGeom>
              <a:avLst/>
              <a:gdLst>
                <a:gd name="T0" fmla="*/ 0 w 38664"/>
                <a:gd name="T1" fmla="*/ 0 h 32215"/>
                <a:gd name="T2" fmla="*/ 0 w 38664"/>
                <a:gd name="T3" fmla="*/ 0 h 32215"/>
                <a:gd name="T4" fmla="*/ 0 w 38664"/>
                <a:gd name="T5" fmla="*/ 0 h 32215"/>
                <a:gd name="T6" fmla="*/ 0 60000 65536"/>
                <a:gd name="T7" fmla="*/ 0 60000 65536"/>
                <a:gd name="T8" fmla="*/ 0 60000 65536"/>
                <a:gd name="T9" fmla="*/ 0 w 38664"/>
                <a:gd name="T10" fmla="*/ 0 h 32215"/>
                <a:gd name="T11" fmla="*/ 38664 w 38664"/>
                <a:gd name="T12" fmla="*/ 32215 h 32215"/>
              </a:gdLst>
              <a:ahLst/>
              <a:cxnLst>
                <a:cxn ang="T6">
                  <a:pos x="T0" y="T1"/>
                </a:cxn>
                <a:cxn ang="T7">
                  <a:pos x="T2" y="T3"/>
                </a:cxn>
                <a:cxn ang="T8">
                  <a:pos x="T4" y="T5"/>
                </a:cxn>
              </a:cxnLst>
              <a:rect l="T9" t="T10" r="T11" b="T12"/>
              <a:pathLst>
                <a:path w="38664" h="32215" fill="none" extrusionOk="0">
                  <a:moveTo>
                    <a:pt x="2788" y="32214"/>
                  </a:moveTo>
                  <a:cubicBezTo>
                    <a:pt x="960" y="28975"/>
                    <a:pt x="0" y="25319"/>
                    <a:pt x="0" y="21600"/>
                  </a:cubicBezTo>
                  <a:cubicBezTo>
                    <a:pt x="0" y="9670"/>
                    <a:pt x="9670" y="0"/>
                    <a:pt x="21600" y="0"/>
                  </a:cubicBezTo>
                  <a:cubicBezTo>
                    <a:pt x="28273" y="0"/>
                    <a:pt x="34571" y="3084"/>
                    <a:pt x="38663" y="8356"/>
                  </a:cubicBezTo>
                </a:path>
                <a:path w="38664" h="32215" stroke="0" extrusionOk="0">
                  <a:moveTo>
                    <a:pt x="2788" y="32214"/>
                  </a:moveTo>
                  <a:cubicBezTo>
                    <a:pt x="960" y="28975"/>
                    <a:pt x="0" y="25319"/>
                    <a:pt x="0" y="21600"/>
                  </a:cubicBezTo>
                  <a:cubicBezTo>
                    <a:pt x="0" y="9670"/>
                    <a:pt x="9670" y="0"/>
                    <a:pt x="21600" y="0"/>
                  </a:cubicBezTo>
                  <a:cubicBezTo>
                    <a:pt x="28273" y="0"/>
                    <a:pt x="34571" y="3084"/>
                    <a:pt x="38663" y="8356"/>
                  </a:cubicBezTo>
                  <a:lnTo>
                    <a:pt x="21600" y="21600"/>
                  </a:lnTo>
                  <a:lnTo>
                    <a:pt x="2788" y="32214"/>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131099" name="Rectangle 67"/>
            <p:cNvSpPr>
              <a:spLocks noChangeArrowheads="1"/>
            </p:cNvSpPr>
            <p:nvPr/>
          </p:nvSpPr>
          <p:spPr bwMode="auto">
            <a:xfrm>
              <a:off x="1776" y="1968"/>
              <a:ext cx="1728" cy="624"/>
            </a:xfrm>
            <a:prstGeom prst="rect">
              <a:avLst/>
            </a:prstGeom>
            <a:solidFill>
              <a:srgbClr val="FF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p>
              <a:endParaRPr lang="en-US"/>
            </a:p>
          </p:txBody>
        </p:sp>
      </p:grpSp>
      <p:sp>
        <p:nvSpPr>
          <p:cNvPr id="131091" name="Text Box 68"/>
          <p:cNvSpPr txBox="1">
            <a:spLocks noChangeArrowheads="1"/>
          </p:cNvSpPr>
          <p:nvPr/>
        </p:nvSpPr>
        <p:spPr bwMode="auto">
          <a:xfrm>
            <a:off x="6400800" y="5715000"/>
            <a:ext cx="21336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spcBef>
                <a:spcPct val="50000"/>
              </a:spcBef>
            </a:pPr>
            <a:r>
              <a:rPr lang="en-US" sz="1600" b="1" dirty="0">
                <a:latin typeface="Arial" charset="0"/>
              </a:rPr>
              <a:t>Organization </a:t>
            </a:r>
            <a:r>
              <a:rPr lang="en-US" sz="1600" b="1" dirty="0" smtClean="0">
                <a:latin typeface="Arial" charset="0"/>
              </a:rPr>
              <a:t>Z2 </a:t>
            </a:r>
            <a:r>
              <a:rPr lang="en-US" sz="1600" b="1" dirty="0">
                <a:latin typeface="Arial" charset="0"/>
              </a:rPr>
              <a:t>:</a:t>
            </a:r>
            <a:endParaRPr lang="en-US" sz="2000" b="1" dirty="0">
              <a:latin typeface="Arial" charset="0"/>
            </a:endParaRPr>
          </a:p>
          <a:p>
            <a:pPr eaLnBrk="1" hangingPunct="1">
              <a:spcBef>
                <a:spcPct val="50000"/>
              </a:spcBef>
            </a:pPr>
            <a:r>
              <a:rPr lang="en-US" sz="1600" dirty="0">
                <a:solidFill>
                  <a:schemeClr val="accent2"/>
                </a:solidFill>
                <a:latin typeface="Arial" charset="0"/>
              </a:rPr>
              <a:t> </a:t>
            </a:r>
            <a:r>
              <a:rPr lang="en-US" sz="1600" dirty="0">
                <a:solidFill>
                  <a:srgbClr val="FF2B2C"/>
                </a:solidFill>
                <a:latin typeface="Arial" charset="0"/>
              </a:rPr>
              <a:t>209.88.237.0/26</a:t>
            </a:r>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Line 2"/>
          <p:cNvSpPr>
            <a:spLocks noChangeShapeType="1"/>
          </p:cNvSpPr>
          <p:nvPr/>
        </p:nvSpPr>
        <p:spPr bwMode="auto">
          <a:xfrm flipV="1">
            <a:off x="1981200" y="2971800"/>
            <a:ext cx="1752600" cy="457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098" name="Line 3"/>
          <p:cNvSpPr>
            <a:spLocks noChangeShapeType="1"/>
          </p:cNvSpPr>
          <p:nvPr/>
        </p:nvSpPr>
        <p:spPr bwMode="auto">
          <a:xfrm flipV="1">
            <a:off x="5562600" y="2057400"/>
            <a:ext cx="1752600" cy="457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099" name="Line 4"/>
          <p:cNvSpPr>
            <a:spLocks noChangeShapeType="1"/>
          </p:cNvSpPr>
          <p:nvPr/>
        </p:nvSpPr>
        <p:spPr bwMode="auto">
          <a:xfrm>
            <a:off x="5715000" y="3505200"/>
            <a:ext cx="1524000" cy="762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00" name="Line 5"/>
          <p:cNvSpPr>
            <a:spLocks noChangeShapeType="1"/>
          </p:cNvSpPr>
          <p:nvPr/>
        </p:nvSpPr>
        <p:spPr bwMode="auto">
          <a:xfrm>
            <a:off x="7086600" y="4343400"/>
            <a:ext cx="381000" cy="1295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01" name="Line 6"/>
          <p:cNvSpPr>
            <a:spLocks noChangeShapeType="1"/>
          </p:cNvSpPr>
          <p:nvPr/>
        </p:nvSpPr>
        <p:spPr bwMode="auto">
          <a:xfrm flipH="1">
            <a:off x="5181600" y="4343400"/>
            <a:ext cx="1828800" cy="1371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02" name="Rectangle 7"/>
          <p:cNvSpPr>
            <a:spLocks noGrp="1" noChangeArrowheads="1"/>
          </p:cNvSpPr>
          <p:nvPr>
            <p:ph type="title"/>
          </p:nvPr>
        </p:nvSpPr>
        <p:spPr/>
        <p:txBody>
          <a:bodyPr/>
          <a:lstStyle/>
          <a:p>
            <a:pPr eaLnBrk="1" hangingPunct="1"/>
            <a:r>
              <a:rPr lang="en-US">
                <a:latin typeface="Arial" charset="0"/>
              </a:rPr>
              <a:t>CIDR and Routing Information</a:t>
            </a:r>
          </a:p>
        </p:txBody>
      </p:sp>
      <p:grpSp>
        <p:nvGrpSpPr>
          <p:cNvPr id="132103" name="Group 8"/>
          <p:cNvGrpSpPr>
            <a:grpSpLocks/>
          </p:cNvGrpSpPr>
          <p:nvPr/>
        </p:nvGrpSpPr>
        <p:grpSpPr bwMode="auto">
          <a:xfrm flipV="1">
            <a:off x="152400" y="2362200"/>
            <a:ext cx="2590800" cy="4038600"/>
            <a:chOff x="1344" y="1441"/>
            <a:chExt cx="2691" cy="1439"/>
          </a:xfrm>
        </p:grpSpPr>
        <p:sp>
          <p:nvSpPr>
            <p:cNvPr id="132161" name="Rectangle 9"/>
            <p:cNvSpPr>
              <a:spLocks noChangeArrowheads="1"/>
            </p:cNvSpPr>
            <p:nvPr/>
          </p:nvSpPr>
          <p:spPr bwMode="auto">
            <a:xfrm>
              <a:off x="1680" y="1680"/>
              <a:ext cx="2112" cy="624"/>
            </a:xfrm>
            <a:prstGeom prst="rect">
              <a:avLst/>
            </a:prstGeom>
            <a:solidFill>
              <a:srgbClr val="FFCC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p>
              <a:endParaRPr lang="en-US"/>
            </a:p>
          </p:txBody>
        </p:sp>
        <p:sp>
          <p:nvSpPr>
            <p:cNvPr id="132162" name="Arc 10"/>
            <p:cNvSpPr>
              <a:spLocks/>
            </p:cNvSpPr>
            <p:nvPr/>
          </p:nvSpPr>
          <p:spPr bwMode="auto">
            <a:xfrm>
              <a:off x="2880" y="1536"/>
              <a:ext cx="1144" cy="488"/>
            </a:xfrm>
            <a:custGeom>
              <a:avLst/>
              <a:gdLst>
                <a:gd name="T0" fmla="*/ 0 w 30285"/>
                <a:gd name="T1" fmla="*/ 0 h 31341"/>
                <a:gd name="T2" fmla="*/ 0 w 30285"/>
                <a:gd name="T3" fmla="*/ 0 h 31341"/>
                <a:gd name="T4" fmla="*/ 0 w 30285"/>
                <a:gd name="T5" fmla="*/ 0 h 31341"/>
                <a:gd name="T6" fmla="*/ 0 60000 65536"/>
                <a:gd name="T7" fmla="*/ 0 60000 65536"/>
                <a:gd name="T8" fmla="*/ 0 60000 65536"/>
                <a:gd name="T9" fmla="*/ 0 w 30285"/>
                <a:gd name="T10" fmla="*/ 0 h 31341"/>
                <a:gd name="T11" fmla="*/ 30285 w 30285"/>
                <a:gd name="T12" fmla="*/ 31341 h 31341"/>
              </a:gdLst>
              <a:ahLst/>
              <a:cxnLst>
                <a:cxn ang="T6">
                  <a:pos x="T0" y="T1"/>
                </a:cxn>
                <a:cxn ang="T7">
                  <a:pos x="T2" y="T3"/>
                </a:cxn>
                <a:cxn ang="T8">
                  <a:pos x="T4" y="T5"/>
                </a:cxn>
              </a:cxnLst>
              <a:rect l="T9" t="T10" r="T11" b="T12"/>
              <a:pathLst>
                <a:path w="30285" h="31341" fill="none" extrusionOk="0">
                  <a:moveTo>
                    <a:pt x="-1" y="1822"/>
                  </a:moveTo>
                  <a:cubicBezTo>
                    <a:pt x="2737" y="620"/>
                    <a:pt x="5695" y="-1"/>
                    <a:pt x="8685" y="-1"/>
                  </a:cubicBezTo>
                  <a:cubicBezTo>
                    <a:pt x="20614" y="0"/>
                    <a:pt x="30285" y="9670"/>
                    <a:pt x="30285" y="21600"/>
                  </a:cubicBezTo>
                  <a:cubicBezTo>
                    <a:pt x="30285" y="24983"/>
                    <a:pt x="29489" y="28320"/>
                    <a:pt x="27963" y="31340"/>
                  </a:cubicBezTo>
                </a:path>
                <a:path w="30285" h="31341" stroke="0" extrusionOk="0">
                  <a:moveTo>
                    <a:pt x="-1" y="1822"/>
                  </a:moveTo>
                  <a:cubicBezTo>
                    <a:pt x="2737" y="620"/>
                    <a:pt x="5695" y="-1"/>
                    <a:pt x="8685" y="-1"/>
                  </a:cubicBezTo>
                  <a:cubicBezTo>
                    <a:pt x="20614" y="0"/>
                    <a:pt x="30285" y="9670"/>
                    <a:pt x="30285" y="21600"/>
                  </a:cubicBezTo>
                  <a:cubicBezTo>
                    <a:pt x="30285" y="24983"/>
                    <a:pt x="29489" y="28320"/>
                    <a:pt x="27963" y="31340"/>
                  </a:cubicBezTo>
                  <a:lnTo>
                    <a:pt x="8685" y="21600"/>
                  </a:lnTo>
                  <a:lnTo>
                    <a:pt x="-1" y="1822"/>
                  </a:lnTo>
                  <a:close/>
                </a:path>
              </a:pathLst>
            </a:custGeom>
            <a:solidFill>
              <a:srgbClr val="FFCC66"/>
            </a:solidFill>
            <a:ln w="28575">
              <a:solidFill>
                <a:srgbClr val="000000"/>
              </a:solidFill>
              <a:round/>
              <a:headEnd/>
              <a:tailEnd/>
            </a:ln>
          </p:spPr>
          <p:txBody>
            <a:bodyPr wrap="none" lIns="91433" tIns="45717" rIns="91433" bIns="45717" anchor="ctr"/>
            <a:lstStyle/>
            <a:p>
              <a:endParaRPr lang="en-US"/>
            </a:p>
          </p:txBody>
        </p:sp>
        <p:sp>
          <p:nvSpPr>
            <p:cNvPr id="132163" name="Arc 11"/>
            <p:cNvSpPr>
              <a:spLocks/>
            </p:cNvSpPr>
            <p:nvPr/>
          </p:nvSpPr>
          <p:spPr bwMode="auto">
            <a:xfrm>
              <a:off x="1433" y="1441"/>
              <a:ext cx="1632"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rgbClr val="FFCC66"/>
            </a:solidFill>
            <a:ln w="28575">
              <a:solidFill>
                <a:srgbClr val="000000"/>
              </a:solidFill>
              <a:round/>
              <a:headEnd/>
              <a:tailEnd/>
            </a:ln>
          </p:spPr>
          <p:txBody>
            <a:bodyPr wrap="none" lIns="91433" tIns="45717" rIns="91433" bIns="45717" anchor="ctr"/>
            <a:lstStyle/>
            <a:p>
              <a:endParaRPr lang="en-US"/>
            </a:p>
          </p:txBody>
        </p:sp>
        <p:sp>
          <p:nvSpPr>
            <p:cNvPr id="132164" name="Arc 12"/>
            <p:cNvSpPr>
              <a:spLocks/>
            </p:cNvSpPr>
            <p:nvPr/>
          </p:nvSpPr>
          <p:spPr bwMode="auto">
            <a:xfrm rot="-5400000">
              <a:off x="1235" y="1885"/>
              <a:ext cx="720"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rgbClr val="FFCC66"/>
            </a:solidFill>
            <a:ln w="28575">
              <a:solidFill>
                <a:srgbClr val="000000"/>
              </a:solidFill>
              <a:round/>
              <a:headEnd/>
              <a:tailEnd/>
            </a:ln>
          </p:spPr>
          <p:txBody>
            <a:bodyPr wrap="none" lIns="91433" tIns="45717" rIns="91433" bIns="45717" anchor="ctr"/>
            <a:lstStyle/>
            <a:p>
              <a:endParaRPr lang="en-US"/>
            </a:p>
          </p:txBody>
        </p:sp>
        <p:sp>
          <p:nvSpPr>
            <p:cNvPr id="132165" name="Arc 13"/>
            <p:cNvSpPr>
              <a:spLocks/>
            </p:cNvSpPr>
            <p:nvPr/>
          </p:nvSpPr>
          <p:spPr bwMode="auto">
            <a:xfrm rot="-8988979">
              <a:off x="1536" y="2208"/>
              <a:ext cx="1021"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rgbClr val="FFCC66"/>
            </a:solidFill>
            <a:ln w="28575">
              <a:solidFill>
                <a:srgbClr val="000000"/>
              </a:solidFill>
              <a:round/>
              <a:headEnd/>
              <a:tailEnd/>
            </a:ln>
          </p:spPr>
          <p:txBody>
            <a:bodyPr wrap="none" lIns="91433" tIns="45717" rIns="91433" bIns="45717" anchor="ctr"/>
            <a:lstStyle/>
            <a:p>
              <a:endParaRPr lang="en-US"/>
            </a:p>
          </p:txBody>
        </p:sp>
        <p:sp>
          <p:nvSpPr>
            <p:cNvPr id="132166" name="Arc 14"/>
            <p:cNvSpPr>
              <a:spLocks/>
            </p:cNvSpPr>
            <p:nvPr/>
          </p:nvSpPr>
          <p:spPr bwMode="auto">
            <a:xfrm rot="-10583242">
              <a:off x="2207" y="2267"/>
              <a:ext cx="1392"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rgbClr val="FFCC66"/>
            </a:solidFill>
            <a:ln w="28575">
              <a:solidFill>
                <a:srgbClr val="000000"/>
              </a:solidFill>
              <a:round/>
              <a:headEnd/>
              <a:tailEnd/>
            </a:ln>
          </p:spPr>
          <p:txBody>
            <a:bodyPr wrap="none" lIns="91433" tIns="45717" rIns="91433" bIns="45717" anchor="ctr"/>
            <a:lstStyle/>
            <a:p>
              <a:endParaRPr lang="en-US"/>
            </a:p>
          </p:txBody>
        </p:sp>
        <p:sp>
          <p:nvSpPr>
            <p:cNvPr id="132167" name="Arc 15"/>
            <p:cNvSpPr>
              <a:spLocks/>
            </p:cNvSpPr>
            <p:nvPr/>
          </p:nvSpPr>
          <p:spPr bwMode="auto">
            <a:xfrm rot="9905626">
              <a:off x="3264" y="1968"/>
              <a:ext cx="771" cy="501"/>
            </a:xfrm>
            <a:custGeom>
              <a:avLst/>
              <a:gdLst>
                <a:gd name="T0" fmla="*/ 0 w 38664"/>
                <a:gd name="T1" fmla="*/ 0 h 32215"/>
                <a:gd name="T2" fmla="*/ 0 w 38664"/>
                <a:gd name="T3" fmla="*/ 0 h 32215"/>
                <a:gd name="T4" fmla="*/ 0 w 38664"/>
                <a:gd name="T5" fmla="*/ 0 h 32215"/>
                <a:gd name="T6" fmla="*/ 0 60000 65536"/>
                <a:gd name="T7" fmla="*/ 0 60000 65536"/>
                <a:gd name="T8" fmla="*/ 0 60000 65536"/>
                <a:gd name="T9" fmla="*/ 0 w 38664"/>
                <a:gd name="T10" fmla="*/ 0 h 32215"/>
                <a:gd name="T11" fmla="*/ 38664 w 38664"/>
                <a:gd name="T12" fmla="*/ 32215 h 32215"/>
              </a:gdLst>
              <a:ahLst/>
              <a:cxnLst>
                <a:cxn ang="T6">
                  <a:pos x="T0" y="T1"/>
                </a:cxn>
                <a:cxn ang="T7">
                  <a:pos x="T2" y="T3"/>
                </a:cxn>
                <a:cxn ang="T8">
                  <a:pos x="T4" y="T5"/>
                </a:cxn>
              </a:cxnLst>
              <a:rect l="T9" t="T10" r="T11" b="T12"/>
              <a:pathLst>
                <a:path w="38664" h="32215" fill="none" extrusionOk="0">
                  <a:moveTo>
                    <a:pt x="2788" y="32214"/>
                  </a:moveTo>
                  <a:cubicBezTo>
                    <a:pt x="960" y="28975"/>
                    <a:pt x="0" y="25319"/>
                    <a:pt x="0" y="21600"/>
                  </a:cubicBezTo>
                  <a:cubicBezTo>
                    <a:pt x="0" y="9670"/>
                    <a:pt x="9670" y="0"/>
                    <a:pt x="21600" y="0"/>
                  </a:cubicBezTo>
                  <a:cubicBezTo>
                    <a:pt x="28273" y="0"/>
                    <a:pt x="34571" y="3084"/>
                    <a:pt x="38663" y="8356"/>
                  </a:cubicBezTo>
                </a:path>
                <a:path w="38664" h="32215" stroke="0" extrusionOk="0">
                  <a:moveTo>
                    <a:pt x="2788" y="32214"/>
                  </a:moveTo>
                  <a:cubicBezTo>
                    <a:pt x="960" y="28975"/>
                    <a:pt x="0" y="25319"/>
                    <a:pt x="0" y="21600"/>
                  </a:cubicBezTo>
                  <a:cubicBezTo>
                    <a:pt x="0" y="9670"/>
                    <a:pt x="9670" y="0"/>
                    <a:pt x="21600" y="0"/>
                  </a:cubicBezTo>
                  <a:cubicBezTo>
                    <a:pt x="28273" y="0"/>
                    <a:pt x="34571" y="3084"/>
                    <a:pt x="38663" y="8356"/>
                  </a:cubicBezTo>
                  <a:lnTo>
                    <a:pt x="21600" y="21600"/>
                  </a:lnTo>
                  <a:lnTo>
                    <a:pt x="2788" y="32214"/>
                  </a:lnTo>
                  <a:close/>
                </a:path>
              </a:pathLst>
            </a:custGeom>
            <a:solidFill>
              <a:srgbClr val="FFCC66"/>
            </a:solidFill>
            <a:ln w="28575">
              <a:solidFill>
                <a:srgbClr val="000000"/>
              </a:solidFill>
              <a:round/>
              <a:headEnd/>
              <a:tailEnd/>
            </a:ln>
          </p:spPr>
          <p:txBody>
            <a:bodyPr wrap="none" lIns="91433" tIns="45717" rIns="91433" bIns="45717" anchor="ctr"/>
            <a:lstStyle/>
            <a:p>
              <a:endParaRPr lang="en-US"/>
            </a:p>
          </p:txBody>
        </p:sp>
        <p:sp>
          <p:nvSpPr>
            <p:cNvPr id="132168" name="Rectangle 16"/>
            <p:cNvSpPr>
              <a:spLocks noChangeArrowheads="1"/>
            </p:cNvSpPr>
            <p:nvPr/>
          </p:nvSpPr>
          <p:spPr bwMode="auto">
            <a:xfrm>
              <a:off x="1776" y="1968"/>
              <a:ext cx="1728" cy="624"/>
            </a:xfrm>
            <a:prstGeom prst="rect">
              <a:avLst/>
            </a:prstGeom>
            <a:solidFill>
              <a:srgbClr val="FFCC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p>
              <a:endParaRPr lang="en-US"/>
            </a:p>
          </p:txBody>
        </p:sp>
      </p:grpSp>
      <p:grpSp>
        <p:nvGrpSpPr>
          <p:cNvPr id="132104" name="Group 17"/>
          <p:cNvGrpSpPr>
            <a:grpSpLocks/>
          </p:cNvGrpSpPr>
          <p:nvPr/>
        </p:nvGrpSpPr>
        <p:grpSpPr bwMode="auto">
          <a:xfrm flipV="1">
            <a:off x="3324409" y="1599966"/>
            <a:ext cx="3200400" cy="2362200"/>
            <a:chOff x="1344" y="1441"/>
            <a:chExt cx="2691" cy="1439"/>
          </a:xfrm>
        </p:grpSpPr>
        <p:sp>
          <p:nvSpPr>
            <p:cNvPr id="132153" name="Rectangle 18"/>
            <p:cNvSpPr>
              <a:spLocks noChangeArrowheads="1"/>
            </p:cNvSpPr>
            <p:nvPr/>
          </p:nvSpPr>
          <p:spPr bwMode="auto">
            <a:xfrm>
              <a:off x="1680" y="1680"/>
              <a:ext cx="2112" cy="624"/>
            </a:xfrm>
            <a:prstGeom prst="rect">
              <a:avLst/>
            </a:prstGeom>
            <a:solidFill>
              <a:srgbClr val="99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p>
              <a:endParaRPr lang="en-US"/>
            </a:p>
          </p:txBody>
        </p:sp>
        <p:sp>
          <p:nvSpPr>
            <p:cNvPr id="132154" name="Arc 19"/>
            <p:cNvSpPr>
              <a:spLocks/>
            </p:cNvSpPr>
            <p:nvPr/>
          </p:nvSpPr>
          <p:spPr bwMode="auto">
            <a:xfrm>
              <a:off x="2880" y="1536"/>
              <a:ext cx="1144" cy="488"/>
            </a:xfrm>
            <a:custGeom>
              <a:avLst/>
              <a:gdLst>
                <a:gd name="T0" fmla="*/ 0 w 30285"/>
                <a:gd name="T1" fmla="*/ 0 h 31341"/>
                <a:gd name="T2" fmla="*/ 0 w 30285"/>
                <a:gd name="T3" fmla="*/ 0 h 31341"/>
                <a:gd name="T4" fmla="*/ 0 w 30285"/>
                <a:gd name="T5" fmla="*/ 0 h 31341"/>
                <a:gd name="T6" fmla="*/ 0 60000 65536"/>
                <a:gd name="T7" fmla="*/ 0 60000 65536"/>
                <a:gd name="T8" fmla="*/ 0 60000 65536"/>
                <a:gd name="T9" fmla="*/ 0 w 30285"/>
                <a:gd name="T10" fmla="*/ 0 h 31341"/>
                <a:gd name="T11" fmla="*/ 30285 w 30285"/>
                <a:gd name="T12" fmla="*/ 31341 h 31341"/>
              </a:gdLst>
              <a:ahLst/>
              <a:cxnLst>
                <a:cxn ang="T6">
                  <a:pos x="T0" y="T1"/>
                </a:cxn>
                <a:cxn ang="T7">
                  <a:pos x="T2" y="T3"/>
                </a:cxn>
                <a:cxn ang="T8">
                  <a:pos x="T4" y="T5"/>
                </a:cxn>
              </a:cxnLst>
              <a:rect l="T9" t="T10" r="T11" b="T12"/>
              <a:pathLst>
                <a:path w="30285" h="31341" fill="none" extrusionOk="0">
                  <a:moveTo>
                    <a:pt x="-1" y="1822"/>
                  </a:moveTo>
                  <a:cubicBezTo>
                    <a:pt x="2737" y="620"/>
                    <a:pt x="5695" y="-1"/>
                    <a:pt x="8685" y="-1"/>
                  </a:cubicBezTo>
                  <a:cubicBezTo>
                    <a:pt x="20614" y="0"/>
                    <a:pt x="30285" y="9670"/>
                    <a:pt x="30285" y="21600"/>
                  </a:cubicBezTo>
                  <a:cubicBezTo>
                    <a:pt x="30285" y="24983"/>
                    <a:pt x="29489" y="28320"/>
                    <a:pt x="27963" y="31340"/>
                  </a:cubicBezTo>
                </a:path>
                <a:path w="30285" h="31341" stroke="0" extrusionOk="0">
                  <a:moveTo>
                    <a:pt x="-1" y="1822"/>
                  </a:moveTo>
                  <a:cubicBezTo>
                    <a:pt x="2737" y="620"/>
                    <a:pt x="5695" y="-1"/>
                    <a:pt x="8685" y="-1"/>
                  </a:cubicBezTo>
                  <a:cubicBezTo>
                    <a:pt x="20614" y="0"/>
                    <a:pt x="30285" y="9670"/>
                    <a:pt x="30285" y="21600"/>
                  </a:cubicBezTo>
                  <a:cubicBezTo>
                    <a:pt x="30285" y="24983"/>
                    <a:pt x="29489" y="28320"/>
                    <a:pt x="27963" y="31340"/>
                  </a:cubicBezTo>
                  <a:lnTo>
                    <a:pt x="8685" y="21600"/>
                  </a:lnTo>
                  <a:lnTo>
                    <a:pt x="-1" y="1822"/>
                  </a:lnTo>
                  <a:close/>
                </a:path>
              </a:pathLst>
            </a:custGeom>
            <a:solidFill>
              <a:srgbClr val="99FFCC"/>
            </a:solidFill>
            <a:ln w="28575">
              <a:solidFill>
                <a:srgbClr val="000000"/>
              </a:solidFill>
              <a:round/>
              <a:headEnd/>
              <a:tailEnd/>
            </a:ln>
          </p:spPr>
          <p:txBody>
            <a:bodyPr wrap="none" lIns="91433" tIns="45717" rIns="91433" bIns="45717" anchor="ctr"/>
            <a:lstStyle/>
            <a:p>
              <a:endParaRPr lang="en-US"/>
            </a:p>
          </p:txBody>
        </p:sp>
        <p:sp>
          <p:nvSpPr>
            <p:cNvPr id="132155" name="Arc 20"/>
            <p:cNvSpPr>
              <a:spLocks/>
            </p:cNvSpPr>
            <p:nvPr/>
          </p:nvSpPr>
          <p:spPr bwMode="auto">
            <a:xfrm>
              <a:off x="1433" y="1441"/>
              <a:ext cx="1632"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rgbClr val="99FFCC"/>
            </a:solidFill>
            <a:ln w="28575">
              <a:solidFill>
                <a:srgbClr val="000000"/>
              </a:solidFill>
              <a:round/>
              <a:headEnd/>
              <a:tailEnd/>
            </a:ln>
          </p:spPr>
          <p:txBody>
            <a:bodyPr wrap="none" lIns="91433" tIns="45717" rIns="91433" bIns="45717" anchor="ctr"/>
            <a:lstStyle/>
            <a:p>
              <a:endParaRPr lang="en-US"/>
            </a:p>
          </p:txBody>
        </p:sp>
        <p:sp>
          <p:nvSpPr>
            <p:cNvPr id="132156" name="Arc 21"/>
            <p:cNvSpPr>
              <a:spLocks/>
            </p:cNvSpPr>
            <p:nvPr/>
          </p:nvSpPr>
          <p:spPr bwMode="auto">
            <a:xfrm rot="-5400000">
              <a:off x="1235" y="1885"/>
              <a:ext cx="720"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rgbClr val="99FFCC"/>
            </a:solidFill>
            <a:ln w="28575">
              <a:solidFill>
                <a:srgbClr val="000000"/>
              </a:solidFill>
              <a:round/>
              <a:headEnd/>
              <a:tailEnd/>
            </a:ln>
          </p:spPr>
          <p:txBody>
            <a:bodyPr wrap="none" lIns="91433" tIns="45717" rIns="91433" bIns="45717" anchor="ctr"/>
            <a:lstStyle/>
            <a:p>
              <a:endParaRPr lang="en-US"/>
            </a:p>
          </p:txBody>
        </p:sp>
        <p:sp>
          <p:nvSpPr>
            <p:cNvPr id="132157" name="Arc 22"/>
            <p:cNvSpPr>
              <a:spLocks/>
            </p:cNvSpPr>
            <p:nvPr/>
          </p:nvSpPr>
          <p:spPr bwMode="auto">
            <a:xfrm rot="-8988979">
              <a:off x="1536" y="2208"/>
              <a:ext cx="1021"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rgbClr val="99FFCC"/>
            </a:solidFill>
            <a:ln w="28575">
              <a:solidFill>
                <a:srgbClr val="000000"/>
              </a:solidFill>
              <a:round/>
              <a:headEnd/>
              <a:tailEnd/>
            </a:ln>
          </p:spPr>
          <p:txBody>
            <a:bodyPr wrap="none" lIns="91433" tIns="45717" rIns="91433" bIns="45717" anchor="ctr"/>
            <a:lstStyle/>
            <a:p>
              <a:endParaRPr lang="en-US"/>
            </a:p>
          </p:txBody>
        </p:sp>
        <p:sp>
          <p:nvSpPr>
            <p:cNvPr id="132158" name="Arc 23"/>
            <p:cNvSpPr>
              <a:spLocks/>
            </p:cNvSpPr>
            <p:nvPr/>
          </p:nvSpPr>
          <p:spPr bwMode="auto">
            <a:xfrm rot="-10583242">
              <a:off x="2207" y="2267"/>
              <a:ext cx="1392"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rgbClr val="99FFCC"/>
            </a:solidFill>
            <a:ln w="28575">
              <a:solidFill>
                <a:srgbClr val="000000"/>
              </a:solidFill>
              <a:round/>
              <a:headEnd/>
              <a:tailEnd/>
            </a:ln>
          </p:spPr>
          <p:txBody>
            <a:bodyPr wrap="none" lIns="91433" tIns="45717" rIns="91433" bIns="45717" anchor="ctr"/>
            <a:lstStyle/>
            <a:p>
              <a:endParaRPr lang="en-US"/>
            </a:p>
          </p:txBody>
        </p:sp>
        <p:sp>
          <p:nvSpPr>
            <p:cNvPr id="132159" name="Arc 24"/>
            <p:cNvSpPr>
              <a:spLocks/>
            </p:cNvSpPr>
            <p:nvPr/>
          </p:nvSpPr>
          <p:spPr bwMode="auto">
            <a:xfrm rot="9905626">
              <a:off x="3264" y="1968"/>
              <a:ext cx="771" cy="501"/>
            </a:xfrm>
            <a:custGeom>
              <a:avLst/>
              <a:gdLst>
                <a:gd name="T0" fmla="*/ 0 w 38664"/>
                <a:gd name="T1" fmla="*/ 0 h 32215"/>
                <a:gd name="T2" fmla="*/ 0 w 38664"/>
                <a:gd name="T3" fmla="*/ 0 h 32215"/>
                <a:gd name="T4" fmla="*/ 0 w 38664"/>
                <a:gd name="T5" fmla="*/ 0 h 32215"/>
                <a:gd name="T6" fmla="*/ 0 60000 65536"/>
                <a:gd name="T7" fmla="*/ 0 60000 65536"/>
                <a:gd name="T8" fmla="*/ 0 60000 65536"/>
                <a:gd name="T9" fmla="*/ 0 w 38664"/>
                <a:gd name="T10" fmla="*/ 0 h 32215"/>
                <a:gd name="T11" fmla="*/ 38664 w 38664"/>
                <a:gd name="T12" fmla="*/ 32215 h 32215"/>
              </a:gdLst>
              <a:ahLst/>
              <a:cxnLst>
                <a:cxn ang="T6">
                  <a:pos x="T0" y="T1"/>
                </a:cxn>
                <a:cxn ang="T7">
                  <a:pos x="T2" y="T3"/>
                </a:cxn>
                <a:cxn ang="T8">
                  <a:pos x="T4" y="T5"/>
                </a:cxn>
              </a:cxnLst>
              <a:rect l="T9" t="T10" r="T11" b="T12"/>
              <a:pathLst>
                <a:path w="38664" h="32215" fill="none" extrusionOk="0">
                  <a:moveTo>
                    <a:pt x="2788" y="32214"/>
                  </a:moveTo>
                  <a:cubicBezTo>
                    <a:pt x="960" y="28975"/>
                    <a:pt x="0" y="25319"/>
                    <a:pt x="0" y="21600"/>
                  </a:cubicBezTo>
                  <a:cubicBezTo>
                    <a:pt x="0" y="9670"/>
                    <a:pt x="9670" y="0"/>
                    <a:pt x="21600" y="0"/>
                  </a:cubicBezTo>
                  <a:cubicBezTo>
                    <a:pt x="28273" y="0"/>
                    <a:pt x="34571" y="3084"/>
                    <a:pt x="38663" y="8356"/>
                  </a:cubicBezTo>
                </a:path>
                <a:path w="38664" h="32215" stroke="0" extrusionOk="0">
                  <a:moveTo>
                    <a:pt x="2788" y="32214"/>
                  </a:moveTo>
                  <a:cubicBezTo>
                    <a:pt x="960" y="28975"/>
                    <a:pt x="0" y="25319"/>
                    <a:pt x="0" y="21600"/>
                  </a:cubicBezTo>
                  <a:cubicBezTo>
                    <a:pt x="0" y="9670"/>
                    <a:pt x="9670" y="0"/>
                    <a:pt x="21600" y="0"/>
                  </a:cubicBezTo>
                  <a:cubicBezTo>
                    <a:pt x="28273" y="0"/>
                    <a:pt x="34571" y="3084"/>
                    <a:pt x="38663" y="8356"/>
                  </a:cubicBezTo>
                  <a:lnTo>
                    <a:pt x="21600" y="21600"/>
                  </a:lnTo>
                  <a:lnTo>
                    <a:pt x="2788" y="32214"/>
                  </a:lnTo>
                  <a:close/>
                </a:path>
              </a:pathLst>
            </a:custGeom>
            <a:solidFill>
              <a:srgbClr val="99FFCC"/>
            </a:solidFill>
            <a:ln w="28575">
              <a:solidFill>
                <a:srgbClr val="000000"/>
              </a:solidFill>
              <a:round/>
              <a:headEnd/>
              <a:tailEnd/>
            </a:ln>
          </p:spPr>
          <p:txBody>
            <a:bodyPr wrap="none" lIns="91433" tIns="45717" rIns="91433" bIns="45717" anchor="ctr"/>
            <a:lstStyle/>
            <a:p>
              <a:endParaRPr lang="en-US"/>
            </a:p>
          </p:txBody>
        </p:sp>
        <p:sp>
          <p:nvSpPr>
            <p:cNvPr id="132160" name="Rectangle 25"/>
            <p:cNvSpPr>
              <a:spLocks noChangeArrowheads="1"/>
            </p:cNvSpPr>
            <p:nvPr/>
          </p:nvSpPr>
          <p:spPr bwMode="auto">
            <a:xfrm>
              <a:off x="1776" y="1968"/>
              <a:ext cx="1728" cy="624"/>
            </a:xfrm>
            <a:prstGeom prst="rect">
              <a:avLst/>
            </a:prstGeom>
            <a:solidFill>
              <a:srgbClr val="99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p>
              <a:endParaRPr lang="en-US"/>
            </a:p>
          </p:txBody>
        </p:sp>
      </p:grpSp>
      <p:sp>
        <p:nvSpPr>
          <p:cNvPr id="132105" name="Rectangle 26"/>
          <p:cNvSpPr>
            <a:spLocks noChangeArrowheads="1"/>
          </p:cNvSpPr>
          <p:nvPr/>
        </p:nvSpPr>
        <p:spPr bwMode="auto">
          <a:xfrm>
            <a:off x="3810000" y="2667000"/>
            <a:ext cx="1752600" cy="11387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600" dirty="0">
                <a:solidFill>
                  <a:srgbClr val="FF0000"/>
                </a:solidFill>
                <a:latin typeface="Arial" charset="0"/>
              </a:rPr>
              <a:t>206.0.64.0/18</a:t>
            </a:r>
          </a:p>
          <a:p>
            <a:r>
              <a:rPr lang="en-US" sz="1600" dirty="0">
                <a:solidFill>
                  <a:srgbClr val="FF0000"/>
                </a:solidFill>
                <a:latin typeface="Arial" charset="0"/>
              </a:rPr>
              <a:t>204.188.0.0/15</a:t>
            </a:r>
          </a:p>
          <a:p>
            <a:r>
              <a:rPr lang="en-US" sz="1600" dirty="0">
                <a:solidFill>
                  <a:srgbClr val="FF0000"/>
                </a:solidFill>
                <a:latin typeface="Arial" charset="0"/>
              </a:rPr>
              <a:t>209.88.232.0/21</a:t>
            </a:r>
            <a:endParaRPr lang="en-US" sz="2000" dirty="0">
              <a:solidFill>
                <a:srgbClr val="FF0000"/>
              </a:solidFill>
            </a:endParaRPr>
          </a:p>
          <a:p>
            <a:endParaRPr lang="en-US" sz="2000" dirty="0">
              <a:solidFill>
                <a:schemeClr val="accent2"/>
              </a:solidFill>
            </a:endParaRPr>
          </a:p>
        </p:txBody>
      </p:sp>
      <p:sp>
        <p:nvSpPr>
          <p:cNvPr id="132106" name="Text Box 27"/>
          <p:cNvSpPr txBox="1">
            <a:spLocks noChangeArrowheads="1"/>
          </p:cNvSpPr>
          <p:nvPr/>
        </p:nvSpPr>
        <p:spPr bwMode="auto">
          <a:xfrm>
            <a:off x="228600" y="32766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spcBef>
                <a:spcPct val="50000"/>
              </a:spcBef>
            </a:pPr>
            <a:r>
              <a:rPr lang="en-US">
                <a:latin typeface="Arial" charset="0"/>
              </a:rPr>
              <a:t>Internet Backbone</a:t>
            </a:r>
          </a:p>
        </p:txBody>
      </p:sp>
      <p:sp>
        <p:nvSpPr>
          <p:cNvPr id="132107" name="Text Box 28"/>
          <p:cNvSpPr txBox="1">
            <a:spLocks noChangeArrowheads="1"/>
          </p:cNvSpPr>
          <p:nvPr/>
        </p:nvSpPr>
        <p:spPr bwMode="auto">
          <a:xfrm>
            <a:off x="3810000" y="22098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spcBef>
                <a:spcPct val="50000"/>
              </a:spcBef>
            </a:pPr>
            <a:r>
              <a:rPr lang="en-US" dirty="0">
                <a:latin typeface="Arial" charset="0"/>
              </a:rPr>
              <a:t>ISP </a:t>
            </a:r>
            <a:r>
              <a:rPr lang="en-US" dirty="0" smtClean="0">
                <a:latin typeface="Arial" charset="0"/>
              </a:rPr>
              <a:t>K </a:t>
            </a:r>
            <a:r>
              <a:rPr lang="en-US" sz="2000" dirty="0">
                <a:latin typeface="Arial" charset="0"/>
              </a:rPr>
              <a:t>owns:</a:t>
            </a:r>
            <a:endParaRPr lang="en-US" dirty="0">
              <a:latin typeface="Arial" charset="0"/>
            </a:endParaRPr>
          </a:p>
        </p:txBody>
      </p:sp>
      <p:grpSp>
        <p:nvGrpSpPr>
          <p:cNvPr id="132108" name="Group 29"/>
          <p:cNvGrpSpPr>
            <a:grpSpLocks/>
          </p:cNvGrpSpPr>
          <p:nvPr/>
        </p:nvGrpSpPr>
        <p:grpSpPr bwMode="auto">
          <a:xfrm rot="16200000" flipV="1">
            <a:off x="7048500" y="952500"/>
            <a:ext cx="1257300" cy="2400300"/>
            <a:chOff x="1344" y="1441"/>
            <a:chExt cx="2691" cy="1439"/>
          </a:xfrm>
        </p:grpSpPr>
        <p:sp>
          <p:nvSpPr>
            <p:cNvPr id="132145" name="Rectangle 30"/>
            <p:cNvSpPr>
              <a:spLocks noChangeArrowheads="1"/>
            </p:cNvSpPr>
            <p:nvPr/>
          </p:nvSpPr>
          <p:spPr bwMode="auto">
            <a:xfrm>
              <a:off x="1680" y="1680"/>
              <a:ext cx="2112" cy="624"/>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p>
              <a:endParaRPr lang="en-US"/>
            </a:p>
          </p:txBody>
        </p:sp>
        <p:sp>
          <p:nvSpPr>
            <p:cNvPr id="132146" name="Arc 31"/>
            <p:cNvSpPr>
              <a:spLocks/>
            </p:cNvSpPr>
            <p:nvPr/>
          </p:nvSpPr>
          <p:spPr bwMode="auto">
            <a:xfrm>
              <a:off x="2880" y="1536"/>
              <a:ext cx="1144" cy="488"/>
            </a:xfrm>
            <a:custGeom>
              <a:avLst/>
              <a:gdLst>
                <a:gd name="T0" fmla="*/ 0 w 30285"/>
                <a:gd name="T1" fmla="*/ 0 h 31341"/>
                <a:gd name="T2" fmla="*/ 0 w 30285"/>
                <a:gd name="T3" fmla="*/ 0 h 31341"/>
                <a:gd name="T4" fmla="*/ 0 w 30285"/>
                <a:gd name="T5" fmla="*/ 0 h 31341"/>
                <a:gd name="T6" fmla="*/ 0 60000 65536"/>
                <a:gd name="T7" fmla="*/ 0 60000 65536"/>
                <a:gd name="T8" fmla="*/ 0 60000 65536"/>
                <a:gd name="T9" fmla="*/ 0 w 30285"/>
                <a:gd name="T10" fmla="*/ 0 h 31341"/>
                <a:gd name="T11" fmla="*/ 30285 w 30285"/>
                <a:gd name="T12" fmla="*/ 31341 h 31341"/>
              </a:gdLst>
              <a:ahLst/>
              <a:cxnLst>
                <a:cxn ang="T6">
                  <a:pos x="T0" y="T1"/>
                </a:cxn>
                <a:cxn ang="T7">
                  <a:pos x="T2" y="T3"/>
                </a:cxn>
                <a:cxn ang="T8">
                  <a:pos x="T4" y="T5"/>
                </a:cxn>
              </a:cxnLst>
              <a:rect l="T9" t="T10" r="T11" b="T12"/>
              <a:pathLst>
                <a:path w="30285" h="31341" fill="none" extrusionOk="0">
                  <a:moveTo>
                    <a:pt x="-1" y="1822"/>
                  </a:moveTo>
                  <a:cubicBezTo>
                    <a:pt x="2737" y="620"/>
                    <a:pt x="5695" y="-1"/>
                    <a:pt x="8685" y="-1"/>
                  </a:cubicBezTo>
                  <a:cubicBezTo>
                    <a:pt x="20614" y="0"/>
                    <a:pt x="30285" y="9670"/>
                    <a:pt x="30285" y="21600"/>
                  </a:cubicBezTo>
                  <a:cubicBezTo>
                    <a:pt x="30285" y="24983"/>
                    <a:pt x="29489" y="28320"/>
                    <a:pt x="27963" y="31340"/>
                  </a:cubicBezTo>
                </a:path>
                <a:path w="30285" h="31341" stroke="0" extrusionOk="0">
                  <a:moveTo>
                    <a:pt x="-1" y="1822"/>
                  </a:moveTo>
                  <a:cubicBezTo>
                    <a:pt x="2737" y="620"/>
                    <a:pt x="5695" y="-1"/>
                    <a:pt x="8685" y="-1"/>
                  </a:cubicBezTo>
                  <a:cubicBezTo>
                    <a:pt x="20614" y="0"/>
                    <a:pt x="30285" y="9670"/>
                    <a:pt x="30285" y="21600"/>
                  </a:cubicBezTo>
                  <a:cubicBezTo>
                    <a:pt x="30285" y="24983"/>
                    <a:pt x="29489" y="28320"/>
                    <a:pt x="27963" y="31340"/>
                  </a:cubicBezTo>
                  <a:lnTo>
                    <a:pt x="8685" y="21600"/>
                  </a:lnTo>
                  <a:lnTo>
                    <a:pt x="-1" y="1822"/>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132147" name="Arc 32"/>
            <p:cNvSpPr>
              <a:spLocks/>
            </p:cNvSpPr>
            <p:nvPr/>
          </p:nvSpPr>
          <p:spPr bwMode="auto">
            <a:xfrm>
              <a:off x="1433" y="1441"/>
              <a:ext cx="1632"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132148" name="Arc 33"/>
            <p:cNvSpPr>
              <a:spLocks/>
            </p:cNvSpPr>
            <p:nvPr/>
          </p:nvSpPr>
          <p:spPr bwMode="auto">
            <a:xfrm rot="-5400000">
              <a:off x="1235" y="1885"/>
              <a:ext cx="720"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132149" name="Arc 34"/>
            <p:cNvSpPr>
              <a:spLocks/>
            </p:cNvSpPr>
            <p:nvPr/>
          </p:nvSpPr>
          <p:spPr bwMode="auto">
            <a:xfrm rot="-8988979">
              <a:off x="1536" y="2208"/>
              <a:ext cx="1021"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132150" name="Arc 35"/>
            <p:cNvSpPr>
              <a:spLocks/>
            </p:cNvSpPr>
            <p:nvPr/>
          </p:nvSpPr>
          <p:spPr bwMode="auto">
            <a:xfrm rot="-10583242">
              <a:off x="2207" y="2267"/>
              <a:ext cx="1392"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132151" name="Arc 36"/>
            <p:cNvSpPr>
              <a:spLocks/>
            </p:cNvSpPr>
            <p:nvPr/>
          </p:nvSpPr>
          <p:spPr bwMode="auto">
            <a:xfrm rot="9905626">
              <a:off x="3264" y="1968"/>
              <a:ext cx="771" cy="501"/>
            </a:xfrm>
            <a:custGeom>
              <a:avLst/>
              <a:gdLst>
                <a:gd name="T0" fmla="*/ 0 w 38664"/>
                <a:gd name="T1" fmla="*/ 0 h 32215"/>
                <a:gd name="T2" fmla="*/ 0 w 38664"/>
                <a:gd name="T3" fmla="*/ 0 h 32215"/>
                <a:gd name="T4" fmla="*/ 0 w 38664"/>
                <a:gd name="T5" fmla="*/ 0 h 32215"/>
                <a:gd name="T6" fmla="*/ 0 60000 65536"/>
                <a:gd name="T7" fmla="*/ 0 60000 65536"/>
                <a:gd name="T8" fmla="*/ 0 60000 65536"/>
                <a:gd name="T9" fmla="*/ 0 w 38664"/>
                <a:gd name="T10" fmla="*/ 0 h 32215"/>
                <a:gd name="T11" fmla="*/ 38664 w 38664"/>
                <a:gd name="T12" fmla="*/ 32215 h 32215"/>
              </a:gdLst>
              <a:ahLst/>
              <a:cxnLst>
                <a:cxn ang="T6">
                  <a:pos x="T0" y="T1"/>
                </a:cxn>
                <a:cxn ang="T7">
                  <a:pos x="T2" y="T3"/>
                </a:cxn>
                <a:cxn ang="T8">
                  <a:pos x="T4" y="T5"/>
                </a:cxn>
              </a:cxnLst>
              <a:rect l="T9" t="T10" r="T11" b="T12"/>
              <a:pathLst>
                <a:path w="38664" h="32215" fill="none" extrusionOk="0">
                  <a:moveTo>
                    <a:pt x="2788" y="32214"/>
                  </a:moveTo>
                  <a:cubicBezTo>
                    <a:pt x="960" y="28975"/>
                    <a:pt x="0" y="25319"/>
                    <a:pt x="0" y="21600"/>
                  </a:cubicBezTo>
                  <a:cubicBezTo>
                    <a:pt x="0" y="9670"/>
                    <a:pt x="9670" y="0"/>
                    <a:pt x="21600" y="0"/>
                  </a:cubicBezTo>
                  <a:cubicBezTo>
                    <a:pt x="28273" y="0"/>
                    <a:pt x="34571" y="3084"/>
                    <a:pt x="38663" y="8356"/>
                  </a:cubicBezTo>
                </a:path>
                <a:path w="38664" h="32215" stroke="0" extrusionOk="0">
                  <a:moveTo>
                    <a:pt x="2788" y="32214"/>
                  </a:moveTo>
                  <a:cubicBezTo>
                    <a:pt x="960" y="28975"/>
                    <a:pt x="0" y="25319"/>
                    <a:pt x="0" y="21600"/>
                  </a:cubicBezTo>
                  <a:cubicBezTo>
                    <a:pt x="0" y="9670"/>
                    <a:pt x="9670" y="0"/>
                    <a:pt x="21600" y="0"/>
                  </a:cubicBezTo>
                  <a:cubicBezTo>
                    <a:pt x="28273" y="0"/>
                    <a:pt x="34571" y="3084"/>
                    <a:pt x="38663" y="8356"/>
                  </a:cubicBezTo>
                  <a:lnTo>
                    <a:pt x="21600" y="21600"/>
                  </a:lnTo>
                  <a:lnTo>
                    <a:pt x="2788" y="32214"/>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132152" name="Rectangle 37"/>
            <p:cNvSpPr>
              <a:spLocks noChangeArrowheads="1"/>
            </p:cNvSpPr>
            <p:nvPr/>
          </p:nvSpPr>
          <p:spPr bwMode="auto">
            <a:xfrm>
              <a:off x="1776" y="1968"/>
              <a:ext cx="1728" cy="624"/>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p>
              <a:endParaRPr lang="en-US"/>
            </a:p>
          </p:txBody>
        </p:sp>
      </p:grpSp>
      <p:sp>
        <p:nvSpPr>
          <p:cNvPr id="132109" name="Text Box 38"/>
          <p:cNvSpPr txBox="1">
            <a:spLocks noChangeArrowheads="1"/>
          </p:cNvSpPr>
          <p:nvPr/>
        </p:nvSpPr>
        <p:spPr bwMode="auto">
          <a:xfrm>
            <a:off x="6781800" y="1828800"/>
            <a:ext cx="1828800" cy="703263"/>
          </a:xfrm>
          <a:prstGeom prst="rect">
            <a:avLst/>
          </a:prstGeom>
          <a:solidFill>
            <a:schemeClr val="bg2"/>
          </a:solidFill>
          <a:ln>
            <a:noFill/>
          </a:ln>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spcBef>
                <a:spcPct val="50000"/>
              </a:spcBef>
            </a:pPr>
            <a:r>
              <a:rPr lang="en-US" sz="1600" b="1" dirty="0">
                <a:latin typeface="Arial" charset="0"/>
              </a:rPr>
              <a:t>Company X :</a:t>
            </a:r>
            <a:endParaRPr lang="en-US" sz="2000" b="1" dirty="0">
              <a:latin typeface="Arial" charset="0"/>
            </a:endParaRPr>
          </a:p>
          <a:p>
            <a:pPr eaLnBrk="1" hangingPunct="1">
              <a:spcBef>
                <a:spcPct val="50000"/>
              </a:spcBef>
            </a:pPr>
            <a:r>
              <a:rPr lang="en-US" sz="1600" dirty="0">
                <a:solidFill>
                  <a:srgbClr val="FF2B2C"/>
                </a:solidFill>
                <a:latin typeface="Arial" charset="0"/>
              </a:rPr>
              <a:t>  206.0.68.0/22</a:t>
            </a:r>
            <a:endParaRPr lang="en-US" dirty="0">
              <a:solidFill>
                <a:srgbClr val="FF2B2C"/>
              </a:solidFill>
              <a:latin typeface="Arial" charset="0"/>
            </a:endParaRPr>
          </a:p>
        </p:txBody>
      </p:sp>
      <p:grpSp>
        <p:nvGrpSpPr>
          <p:cNvPr id="132110" name="Group 39"/>
          <p:cNvGrpSpPr>
            <a:grpSpLocks/>
          </p:cNvGrpSpPr>
          <p:nvPr/>
        </p:nvGrpSpPr>
        <p:grpSpPr bwMode="auto">
          <a:xfrm rot="16200000" flipV="1">
            <a:off x="7124700" y="2781300"/>
            <a:ext cx="1257300" cy="2400300"/>
            <a:chOff x="1344" y="1441"/>
            <a:chExt cx="2691" cy="1439"/>
          </a:xfrm>
        </p:grpSpPr>
        <p:sp>
          <p:nvSpPr>
            <p:cNvPr id="132137" name="Rectangle 40"/>
            <p:cNvSpPr>
              <a:spLocks noChangeArrowheads="1"/>
            </p:cNvSpPr>
            <p:nvPr/>
          </p:nvSpPr>
          <p:spPr bwMode="auto">
            <a:xfrm>
              <a:off x="1680" y="1680"/>
              <a:ext cx="2112" cy="624"/>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p>
              <a:endParaRPr lang="en-US"/>
            </a:p>
          </p:txBody>
        </p:sp>
        <p:sp>
          <p:nvSpPr>
            <p:cNvPr id="132138" name="Arc 41"/>
            <p:cNvSpPr>
              <a:spLocks/>
            </p:cNvSpPr>
            <p:nvPr/>
          </p:nvSpPr>
          <p:spPr bwMode="auto">
            <a:xfrm>
              <a:off x="2880" y="1536"/>
              <a:ext cx="1144" cy="488"/>
            </a:xfrm>
            <a:custGeom>
              <a:avLst/>
              <a:gdLst>
                <a:gd name="T0" fmla="*/ 0 w 30285"/>
                <a:gd name="T1" fmla="*/ 0 h 31341"/>
                <a:gd name="T2" fmla="*/ 0 w 30285"/>
                <a:gd name="T3" fmla="*/ 0 h 31341"/>
                <a:gd name="T4" fmla="*/ 0 w 30285"/>
                <a:gd name="T5" fmla="*/ 0 h 31341"/>
                <a:gd name="T6" fmla="*/ 0 60000 65536"/>
                <a:gd name="T7" fmla="*/ 0 60000 65536"/>
                <a:gd name="T8" fmla="*/ 0 60000 65536"/>
                <a:gd name="T9" fmla="*/ 0 w 30285"/>
                <a:gd name="T10" fmla="*/ 0 h 31341"/>
                <a:gd name="T11" fmla="*/ 30285 w 30285"/>
                <a:gd name="T12" fmla="*/ 31341 h 31341"/>
              </a:gdLst>
              <a:ahLst/>
              <a:cxnLst>
                <a:cxn ang="T6">
                  <a:pos x="T0" y="T1"/>
                </a:cxn>
                <a:cxn ang="T7">
                  <a:pos x="T2" y="T3"/>
                </a:cxn>
                <a:cxn ang="T8">
                  <a:pos x="T4" y="T5"/>
                </a:cxn>
              </a:cxnLst>
              <a:rect l="T9" t="T10" r="T11" b="T12"/>
              <a:pathLst>
                <a:path w="30285" h="31341" fill="none" extrusionOk="0">
                  <a:moveTo>
                    <a:pt x="-1" y="1822"/>
                  </a:moveTo>
                  <a:cubicBezTo>
                    <a:pt x="2737" y="620"/>
                    <a:pt x="5695" y="-1"/>
                    <a:pt x="8685" y="-1"/>
                  </a:cubicBezTo>
                  <a:cubicBezTo>
                    <a:pt x="20614" y="0"/>
                    <a:pt x="30285" y="9670"/>
                    <a:pt x="30285" y="21600"/>
                  </a:cubicBezTo>
                  <a:cubicBezTo>
                    <a:pt x="30285" y="24983"/>
                    <a:pt x="29489" y="28320"/>
                    <a:pt x="27963" y="31340"/>
                  </a:cubicBezTo>
                </a:path>
                <a:path w="30285" h="31341" stroke="0" extrusionOk="0">
                  <a:moveTo>
                    <a:pt x="-1" y="1822"/>
                  </a:moveTo>
                  <a:cubicBezTo>
                    <a:pt x="2737" y="620"/>
                    <a:pt x="5695" y="-1"/>
                    <a:pt x="8685" y="-1"/>
                  </a:cubicBezTo>
                  <a:cubicBezTo>
                    <a:pt x="20614" y="0"/>
                    <a:pt x="30285" y="9670"/>
                    <a:pt x="30285" y="21600"/>
                  </a:cubicBezTo>
                  <a:cubicBezTo>
                    <a:pt x="30285" y="24983"/>
                    <a:pt x="29489" y="28320"/>
                    <a:pt x="27963" y="31340"/>
                  </a:cubicBezTo>
                  <a:lnTo>
                    <a:pt x="8685" y="21600"/>
                  </a:lnTo>
                  <a:lnTo>
                    <a:pt x="-1" y="1822"/>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132139" name="Arc 42"/>
            <p:cNvSpPr>
              <a:spLocks/>
            </p:cNvSpPr>
            <p:nvPr/>
          </p:nvSpPr>
          <p:spPr bwMode="auto">
            <a:xfrm>
              <a:off x="1433" y="1441"/>
              <a:ext cx="1632"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132140" name="Arc 43"/>
            <p:cNvSpPr>
              <a:spLocks/>
            </p:cNvSpPr>
            <p:nvPr/>
          </p:nvSpPr>
          <p:spPr bwMode="auto">
            <a:xfrm rot="-5400000">
              <a:off x="1235" y="1885"/>
              <a:ext cx="720"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132141" name="Arc 44"/>
            <p:cNvSpPr>
              <a:spLocks/>
            </p:cNvSpPr>
            <p:nvPr/>
          </p:nvSpPr>
          <p:spPr bwMode="auto">
            <a:xfrm rot="-8988979">
              <a:off x="1536" y="2208"/>
              <a:ext cx="1021"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132142" name="Arc 45"/>
            <p:cNvSpPr>
              <a:spLocks/>
            </p:cNvSpPr>
            <p:nvPr/>
          </p:nvSpPr>
          <p:spPr bwMode="auto">
            <a:xfrm rot="-10583242">
              <a:off x="2207" y="2267"/>
              <a:ext cx="1392"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132143" name="Arc 46"/>
            <p:cNvSpPr>
              <a:spLocks/>
            </p:cNvSpPr>
            <p:nvPr/>
          </p:nvSpPr>
          <p:spPr bwMode="auto">
            <a:xfrm rot="9905626">
              <a:off x="3264" y="1968"/>
              <a:ext cx="771" cy="501"/>
            </a:xfrm>
            <a:custGeom>
              <a:avLst/>
              <a:gdLst>
                <a:gd name="T0" fmla="*/ 0 w 38664"/>
                <a:gd name="T1" fmla="*/ 0 h 32215"/>
                <a:gd name="T2" fmla="*/ 0 w 38664"/>
                <a:gd name="T3" fmla="*/ 0 h 32215"/>
                <a:gd name="T4" fmla="*/ 0 w 38664"/>
                <a:gd name="T5" fmla="*/ 0 h 32215"/>
                <a:gd name="T6" fmla="*/ 0 60000 65536"/>
                <a:gd name="T7" fmla="*/ 0 60000 65536"/>
                <a:gd name="T8" fmla="*/ 0 60000 65536"/>
                <a:gd name="T9" fmla="*/ 0 w 38664"/>
                <a:gd name="T10" fmla="*/ 0 h 32215"/>
                <a:gd name="T11" fmla="*/ 38664 w 38664"/>
                <a:gd name="T12" fmla="*/ 32215 h 32215"/>
              </a:gdLst>
              <a:ahLst/>
              <a:cxnLst>
                <a:cxn ang="T6">
                  <a:pos x="T0" y="T1"/>
                </a:cxn>
                <a:cxn ang="T7">
                  <a:pos x="T2" y="T3"/>
                </a:cxn>
                <a:cxn ang="T8">
                  <a:pos x="T4" y="T5"/>
                </a:cxn>
              </a:cxnLst>
              <a:rect l="T9" t="T10" r="T11" b="T12"/>
              <a:pathLst>
                <a:path w="38664" h="32215" fill="none" extrusionOk="0">
                  <a:moveTo>
                    <a:pt x="2788" y="32214"/>
                  </a:moveTo>
                  <a:cubicBezTo>
                    <a:pt x="960" y="28975"/>
                    <a:pt x="0" y="25319"/>
                    <a:pt x="0" y="21600"/>
                  </a:cubicBezTo>
                  <a:cubicBezTo>
                    <a:pt x="0" y="9670"/>
                    <a:pt x="9670" y="0"/>
                    <a:pt x="21600" y="0"/>
                  </a:cubicBezTo>
                  <a:cubicBezTo>
                    <a:pt x="28273" y="0"/>
                    <a:pt x="34571" y="3084"/>
                    <a:pt x="38663" y="8356"/>
                  </a:cubicBezTo>
                </a:path>
                <a:path w="38664" h="32215" stroke="0" extrusionOk="0">
                  <a:moveTo>
                    <a:pt x="2788" y="32214"/>
                  </a:moveTo>
                  <a:cubicBezTo>
                    <a:pt x="960" y="28975"/>
                    <a:pt x="0" y="25319"/>
                    <a:pt x="0" y="21600"/>
                  </a:cubicBezTo>
                  <a:cubicBezTo>
                    <a:pt x="0" y="9670"/>
                    <a:pt x="9670" y="0"/>
                    <a:pt x="21600" y="0"/>
                  </a:cubicBezTo>
                  <a:cubicBezTo>
                    <a:pt x="28273" y="0"/>
                    <a:pt x="34571" y="3084"/>
                    <a:pt x="38663" y="8356"/>
                  </a:cubicBezTo>
                  <a:lnTo>
                    <a:pt x="21600" y="21600"/>
                  </a:lnTo>
                  <a:lnTo>
                    <a:pt x="2788" y="32214"/>
                  </a:lnTo>
                  <a:close/>
                </a:path>
              </a:pathLst>
            </a:custGeom>
            <a:solidFill>
              <a:schemeClr val="hlink"/>
            </a:solidFill>
            <a:ln w="28575">
              <a:solidFill>
                <a:srgbClr val="000000"/>
              </a:solidFill>
              <a:round/>
              <a:headEnd/>
              <a:tailEnd/>
            </a:ln>
          </p:spPr>
          <p:txBody>
            <a:bodyPr wrap="none" lIns="91433" tIns="45717" rIns="91433" bIns="45717" anchor="ctr"/>
            <a:lstStyle/>
            <a:p>
              <a:endParaRPr lang="en-US"/>
            </a:p>
          </p:txBody>
        </p:sp>
        <p:sp>
          <p:nvSpPr>
            <p:cNvPr id="132144" name="Rectangle 47"/>
            <p:cNvSpPr>
              <a:spLocks noChangeArrowheads="1"/>
            </p:cNvSpPr>
            <p:nvPr/>
          </p:nvSpPr>
          <p:spPr bwMode="auto">
            <a:xfrm>
              <a:off x="1776" y="1968"/>
              <a:ext cx="1728" cy="624"/>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p>
              <a:endParaRPr lang="en-US"/>
            </a:p>
          </p:txBody>
        </p:sp>
      </p:grpSp>
      <p:sp>
        <p:nvSpPr>
          <p:cNvPr id="132111" name="Text Box 48"/>
          <p:cNvSpPr txBox="1">
            <a:spLocks noChangeArrowheads="1"/>
          </p:cNvSpPr>
          <p:nvPr/>
        </p:nvSpPr>
        <p:spPr bwMode="auto">
          <a:xfrm>
            <a:off x="6934200" y="3733800"/>
            <a:ext cx="1828800" cy="763588"/>
          </a:xfrm>
          <a:prstGeom prst="rect">
            <a:avLst/>
          </a:prstGeom>
          <a:solidFill>
            <a:srgbClr val="EEECE1"/>
          </a:solidFill>
          <a:ln>
            <a:noFill/>
          </a:ln>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spcBef>
                <a:spcPct val="50000"/>
              </a:spcBef>
            </a:pPr>
            <a:r>
              <a:rPr lang="en-US" sz="2000" b="1" dirty="0">
                <a:latin typeface="Arial" charset="0"/>
              </a:rPr>
              <a:t>ISP </a:t>
            </a:r>
            <a:r>
              <a:rPr lang="en-US" sz="2000" b="1" dirty="0" smtClean="0">
                <a:latin typeface="Arial" charset="0"/>
              </a:rPr>
              <a:t>Y </a:t>
            </a:r>
            <a:r>
              <a:rPr lang="en-US" sz="2000" b="1" dirty="0">
                <a:latin typeface="Arial" charset="0"/>
              </a:rPr>
              <a:t>:</a:t>
            </a:r>
          </a:p>
          <a:p>
            <a:pPr eaLnBrk="1" hangingPunct="1">
              <a:spcBef>
                <a:spcPct val="50000"/>
              </a:spcBef>
            </a:pPr>
            <a:r>
              <a:rPr lang="en-US" sz="1600" dirty="0">
                <a:solidFill>
                  <a:srgbClr val="FF2B2C"/>
                </a:solidFill>
                <a:latin typeface="Arial" charset="0"/>
              </a:rPr>
              <a:t> 209.88.237.0/24</a:t>
            </a:r>
          </a:p>
        </p:txBody>
      </p:sp>
      <p:grpSp>
        <p:nvGrpSpPr>
          <p:cNvPr id="132112" name="Group 49"/>
          <p:cNvGrpSpPr>
            <a:grpSpLocks/>
          </p:cNvGrpSpPr>
          <p:nvPr/>
        </p:nvGrpSpPr>
        <p:grpSpPr bwMode="auto">
          <a:xfrm flipH="1" flipV="1">
            <a:off x="3657600" y="5257800"/>
            <a:ext cx="2286000" cy="1371600"/>
            <a:chOff x="1344" y="1441"/>
            <a:chExt cx="2691" cy="1439"/>
          </a:xfrm>
        </p:grpSpPr>
        <p:sp>
          <p:nvSpPr>
            <p:cNvPr id="132129" name="Rectangle 50"/>
            <p:cNvSpPr>
              <a:spLocks noChangeArrowheads="1"/>
            </p:cNvSpPr>
            <p:nvPr/>
          </p:nvSpPr>
          <p:spPr bwMode="auto">
            <a:xfrm>
              <a:off x="1680" y="1680"/>
              <a:ext cx="2112" cy="624"/>
            </a:xfrm>
            <a:prstGeom prst="rect">
              <a:avLst/>
            </a:prstGeom>
            <a:solidFill>
              <a:srgbClr val="FF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p>
              <a:endParaRPr lang="en-US"/>
            </a:p>
          </p:txBody>
        </p:sp>
        <p:sp>
          <p:nvSpPr>
            <p:cNvPr id="132130" name="Arc 51"/>
            <p:cNvSpPr>
              <a:spLocks/>
            </p:cNvSpPr>
            <p:nvPr/>
          </p:nvSpPr>
          <p:spPr bwMode="auto">
            <a:xfrm>
              <a:off x="2880" y="1536"/>
              <a:ext cx="1144" cy="488"/>
            </a:xfrm>
            <a:custGeom>
              <a:avLst/>
              <a:gdLst>
                <a:gd name="T0" fmla="*/ 0 w 30285"/>
                <a:gd name="T1" fmla="*/ 0 h 31341"/>
                <a:gd name="T2" fmla="*/ 0 w 30285"/>
                <a:gd name="T3" fmla="*/ 0 h 31341"/>
                <a:gd name="T4" fmla="*/ 0 w 30285"/>
                <a:gd name="T5" fmla="*/ 0 h 31341"/>
                <a:gd name="T6" fmla="*/ 0 60000 65536"/>
                <a:gd name="T7" fmla="*/ 0 60000 65536"/>
                <a:gd name="T8" fmla="*/ 0 60000 65536"/>
                <a:gd name="T9" fmla="*/ 0 w 30285"/>
                <a:gd name="T10" fmla="*/ 0 h 31341"/>
                <a:gd name="T11" fmla="*/ 30285 w 30285"/>
                <a:gd name="T12" fmla="*/ 31341 h 31341"/>
              </a:gdLst>
              <a:ahLst/>
              <a:cxnLst>
                <a:cxn ang="T6">
                  <a:pos x="T0" y="T1"/>
                </a:cxn>
                <a:cxn ang="T7">
                  <a:pos x="T2" y="T3"/>
                </a:cxn>
                <a:cxn ang="T8">
                  <a:pos x="T4" y="T5"/>
                </a:cxn>
              </a:cxnLst>
              <a:rect l="T9" t="T10" r="T11" b="T12"/>
              <a:pathLst>
                <a:path w="30285" h="31341" fill="none" extrusionOk="0">
                  <a:moveTo>
                    <a:pt x="-1" y="1822"/>
                  </a:moveTo>
                  <a:cubicBezTo>
                    <a:pt x="2737" y="620"/>
                    <a:pt x="5695" y="-1"/>
                    <a:pt x="8685" y="-1"/>
                  </a:cubicBezTo>
                  <a:cubicBezTo>
                    <a:pt x="20614" y="0"/>
                    <a:pt x="30285" y="9670"/>
                    <a:pt x="30285" y="21600"/>
                  </a:cubicBezTo>
                  <a:cubicBezTo>
                    <a:pt x="30285" y="24983"/>
                    <a:pt x="29489" y="28320"/>
                    <a:pt x="27963" y="31340"/>
                  </a:cubicBezTo>
                </a:path>
                <a:path w="30285" h="31341" stroke="0" extrusionOk="0">
                  <a:moveTo>
                    <a:pt x="-1" y="1822"/>
                  </a:moveTo>
                  <a:cubicBezTo>
                    <a:pt x="2737" y="620"/>
                    <a:pt x="5695" y="-1"/>
                    <a:pt x="8685" y="-1"/>
                  </a:cubicBezTo>
                  <a:cubicBezTo>
                    <a:pt x="20614" y="0"/>
                    <a:pt x="30285" y="9670"/>
                    <a:pt x="30285" y="21600"/>
                  </a:cubicBezTo>
                  <a:cubicBezTo>
                    <a:pt x="30285" y="24983"/>
                    <a:pt x="29489" y="28320"/>
                    <a:pt x="27963" y="31340"/>
                  </a:cubicBezTo>
                  <a:lnTo>
                    <a:pt x="8685" y="21600"/>
                  </a:lnTo>
                  <a:lnTo>
                    <a:pt x="-1" y="1822"/>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132131" name="Arc 52"/>
            <p:cNvSpPr>
              <a:spLocks/>
            </p:cNvSpPr>
            <p:nvPr/>
          </p:nvSpPr>
          <p:spPr bwMode="auto">
            <a:xfrm>
              <a:off x="1433" y="1441"/>
              <a:ext cx="1632"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132132" name="Arc 53"/>
            <p:cNvSpPr>
              <a:spLocks/>
            </p:cNvSpPr>
            <p:nvPr/>
          </p:nvSpPr>
          <p:spPr bwMode="auto">
            <a:xfrm rot="-5400000">
              <a:off x="1235" y="1885"/>
              <a:ext cx="720"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132133" name="Arc 54"/>
            <p:cNvSpPr>
              <a:spLocks/>
            </p:cNvSpPr>
            <p:nvPr/>
          </p:nvSpPr>
          <p:spPr bwMode="auto">
            <a:xfrm rot="-8988979">
              <a:off x="1536" y="2208"/>
              <a:ext cx="1021"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132134" name="Arc 55"/>
            <p:cNvSpPr>
              <a:spLocks/>
            </p:cNvSpPr>
            <p:nvPr/>
          </p:nvSpPr>
          <p:spPr bwMode="auto">
            <a:xfrm rot="-10583242">
              <a:off x="2207" y="2267"/>
              <a:ext cx="1392"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132135" name="Arc 56"/>
            <p:cNvSpPr>
              <a:spLocks/>
            </p:cNvSpPr>
            <p:nvPr/>
          </p:nvSpPr>
          <p:spPr bwMode="auto">
            <a:xfrm rot="9905626">
              <a:off x="3264" y="1968"/>
              <a:ext cx="771" cy="501"/>
            </a:xfrm>
            <a:custGeom>
              <a:avLst/>
              <a:gdLst>
                <a:gd name="T0" fmla="*/ 0 w 38664"/>
                <a:gd name="T1" fmla="*/ 0 h 32215"/>
                <a:gd name="T2" fmla="*/ 0 w 38664"/>
                <a:gd name="T3" fmla="*/ 0 h 32215"/>
                <a:gd name="T4" fmla="*/ 0 w 38664"/>
                <a:gd name="T5" fmla="*/ 0 h 32215"/>
                <a:gd name="T6" fmla="*/ 0 60000 65536"/>
                <a:gd name="T7" fmla="*/ 0 60000 65536"/>
                <a:gd name="T8" fmla="*/ 0 60000 65536"/>
                <a:gd name="T9" fmla="*/ 0 w 38664"/>
                <a:gd name="T10" fmla="*/ 0 h 32215"/>
                <a:gd name="T11" fmla="*/ 38664 w 38664"/>
                <a:gd name="T12" fmla="*/ 32215 h 32215"/>
              </a:gdLst>
              <a:ahLst/>
              <a:cxnLst>
                <a:cxn ang="T6">
                  <a:pos x="T0" y="T1"/>
                </a:cxn>
                <a:cxn ang="T7">
                  <a:pos x="T2" y="T3"/>
                </a:cxn>
                <a:cxn ang="T8">
                  <a:pos x="T4" y="T5"/>
                </a:cxn>
              </a:cxnLst>
              <a:rect l="T9" t="T10" r="T11" b="T12"/>
              <a:pathLst>
                <a:path w="38664" h="32215" fill="none" extrusionOk="0">
                  <a:moveTo>
                    <a:pt x="2788" y="32214"/>
                  </a:moveTo>
                  <a:cubicBezTo>
                    <a:pt x="960" y="28975"/>
                    <a:pt x="0" y="25319"/>
                    <a:pt x="0" y="21600"/>
                  </a:cubicBezTo>
                  <a:cubicBezTo>
                    <a:pt x="0" y="9670"/>
                    <a:pt x="9670" y="0"/>
                    <a:pt x="21600" y="0"/>
                  </a:cubicBezTo>
                  <a:cubicBezTo>
                    <a:pt x="28273" y="0"/>
                    <a:pt x="34571" y="3084"/>
                    <a:pt x="38663" y="8356"/>
                  </a:cubicBezTo>
                </a:path>
                <a:path w="38664" h="32215" stroke="0" extrusionOk="0">
                  <a:moveTo>
                    <a:pt x="2788" y="32214"/>
                  </a:moveTo>
                  <a:cubicBezTo>
                    <a:pt x="960" y="28975"/>
                    <a:pt x="0" y="25319"/>
                    <a:pt x="0" y="21600"/>
                  </a:cubicBezTo>
                  <a:cubicBezTo>
                    <a:pt x="0" y="9670"/>
                    <a:pt x="9670" y="0"/>
                    <a:pt x="21600" y="0"/>
                  </a:cubicBezTo>
                  <a:cubicBezTo>
                    <a:pt x="28273" y="0"/>
                    <a:pt x="34571" y="3084"/>
                    <a:pt x="38663" y="8356"/>
                  </a:cubicBezTo>
                  <a:lnTo>
                    <a:pt x="21600" y="21600"/>
                  </a:lnTo>
                  <a:lnTo>
                    <a:pt x="2788" y="32214"/>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132136" name="Rectangle 57"/>
            <p:cNvSpPr>
              <a:spLocks noChangeArrowheads="1"/>
            </p:cNvSpPr>
            <p:nvPr/>
          </p:nvSpPr>
          <p:spPr bwMode="auto">
            <a:xfrm>
              <a:off x="1776" y="1968"/>
              <a:ext cx="1728" cy="624"/>
            </a:xfrm>
            <a:prstGeom prst="rect">
              <a:avLst/>
            </a:prstGeom>
            <a:solidFill>
              <a:srgbClr val="FF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p>
              <a:endParaRPr lang="en-US"/>
            </a:p>
          </p:txBody>
        </p:sp>
      </p:grpSp>
      <p:sp>
        <p:nvSpPr>
          <p:cNvPr id="132113" name="Text Box 58"/>
          <p:cNvSpPr txBox="1">
            <a:spLocks noChangeArrowheads="1"/>
          </p:cNvSpPr>
          <p:nvPr/>
        </p:nvSpPr>
        <p:spPr bwMode="auto">
          <a:xfrm>
            <a:off x="3810000" y="5638800"/>
            <a:ext cx="21336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spcBef>
                <a:spcPct val="50000"/>
              </a:spcBef>
            </a:pPr>
            <a:r>
              <a:rPr lang="en-US" sz="1600" b="1" dirty="0">
                <a:latin typeface="Arial" charset="0"/>
              </a:rPr>
              <a:t>Organization </a:t>
            </a:r>
            <a:r>
              <a:rPr lang="en-US" sz="1600" b="1" dirty="0" smtClean="0">
                <a:latin typeface="Arial" charset="0"/>
              </a:rPr>
              <a:t>Z1 </a:t>
            </a:r>
            <a:r>
              <a:rPr lang="en-US" sz="1600" b="1" dirty="0">
                <a:latin typeface="Arial" charset="0"/>
              </a:rPr>
              <a:t>:</a:t>
            </a:r>
            <a:endParaRPr lang="en-US" sz="2000" b="1" dirty="0">
              <a:latin typeface="Arial" charset="0"/>
            </a:endParaRPr>
          </a:p>
          <a:p>
            <a:pPr eaLnBrk="1" hangingPunct="1">
              <a:spcBef>
                <a:spcPct val="50000"/>
              </a:spcBef>
            </a:pPr>
            <a:r>
              <a:rPr lang="en-US" sz="1600" dirty="0">
                <a:solidFill>
                  <a:schemeClr val="accent2"/>
                </a:solidFill>
                <a:latin typeface="Arial" charset="0"/>
              </a:rPr>
              <a:t> </a:t>
            </a:r>
            <a:r>
              <a:rPr lang="en-US" sz="1600" dirty="0">
                <a:solidFill>
                  <a:srgbClr val="FF2B2C"/>
                </a:solidFill>
                <a:latin typeface="Arial" charset="0"/>
              </a:rPr>
              <a:t>209.88.237.192/26</a:t>
            </a:r>
          </a:p>
        </p:txBody>
      </p:sp>
      <p:grpSp>
        <p:nvGrpSpPr>
          <p:cNvPr id="132114" name="Group 59"/>
          <p:cNvGrpSpPr>
            <a:grpSpLocks/>
          </p:cNvGrpSpPr>
          <p:nvPr/>
        </p:nvGrpSpPr>
        <p:grpSpPr bwMode="auto">
          <a:xfrm flipH="1" flipV="1">
            <a:off x="6248400" y="5334000"/>
            <a:ext cx="2286000" cy="1371600"/>
            <a:chOff x="1344" y="1441"/>
            <a:chExt cx="2691" cy="1439"/>
          </a:xfrm>
        </p:grpSpPr>
        <p:sp>
          <p:nvSpPr>
            <p:cNvPr id="132121" name="Rectangle 60"/>
            <p:cNvSpPr>
              <a:spLocks noChangeArrowheads="1"/>
            </p:cNvSpPr>
            <p:nvPr/>
          </p:nvSpPr>
          <p:spPr bwMode="auto">
            <a:xfrm>
              <a:off x="1680" y="1680"/>
              <a:ext cx="2112" cy="624"/>
            </a:xfrm>
            <a:prstGeom prst="rect">
              <a:avLst/>
            </a:prstGeom>
            <a:solidFill>
              <a:srgbClr val="FF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p>
              <a:endParaRPr lang="en-US"/>
            </a:p>
          </p:txBody>
        </p:sp>
        <p:sp>
          <p:nvSpPr>
            <p:cNvPr id="132122" name="Arc 61"/>
            <p:cNvSpPr>
              <a:spLocks/>
            </p:cNvSpPr>
            <p:nvPr/>
          </p:nvSpPr>
          <p:spPr bwMode="auto">
            <a:xfrm>
              <a:off x="2880" y="1536"/>
              <a:ext cx="1144" cy="488"/>
            </a:xfrm>
            <a:custGeom>
              <a:avLst/>
              <a:gdLst>
                <a:gd name="T0" fmla="*/ 0 w 30285"/>
                <a:gd name="T1" fmla="*/ 0 h 31341"/>
                <a:gd name="T2" fmla="*/ 0 w 30285"/>
                <a:gd name="T3" fmla="*/ 0 h 31341"/>
                <a:gd name="T4" fmla="*/ 0 w 30285"/>
                <a:gd name="T5" fmla="*/ 0 h 31341"/>
                <a:gd name="T6" fmla="*/ 0 60000 65536"/>
                <a:gd name="T7" fmla="*/ 0 60000 65536"/>
                <a:gd name="T8" fmla="*/ 0 60000 65536"/>
                <a:gd name="T9" fmla="*/ 0 w 30285"/>
                <a:gd name="T10" fmla="*/ 0 h 31341"/>
                <a:gd name="T11" fmla="*/ 30285 w 30285"/>
                <a:gd name="T12" fmla="*/ 31341 h 31341"/>
              </a:gdLst>
              <a:ahLst/>
              <a:cxnLst>
                <a:cxn ang="T6">
                  <a:pos x="T0" y="T1"/>
                </a:cxn>
                <a:cxn ang="T7">
                  <a:pos x="T2" y="T3"/>
                </a:cxn>
                <a:cxn ang="T8">
                  <a:pos x="T4" y="T5"/>
                </a:cxn>
              </a:cxnLst>
              <a:rect l="T9" t="T10" r="T11" b="T12"/>
              <a:pathLst>
                <a:path w="30285" h="31341" fill="none" extrusionOk="0">
                  <a:moveTo>
                    <a:pt x="-1" y="1822"/>
                  </a:moveTo>
                  <a:cubicBezTo>
                    <a:pt x="2737" y="620"/>
                    <a:pt x="5695" y="-1"/>
                    <a:pt x="8685" y="-1"/>
                  </a:cubicBezTo>
                  <a:cubicBezTo>
                    <a:pt x="20614" y="0"/>
                    <a:pt x="30285" y="9670"/>
                    <a:pt x="30285" y="21600"/>
                  </a:cubicBezTo>
                  <a:cubicBezTo>
                    <a:pt x="30285" y="24983"/>
                    <a:pt x="29489" y="28320"/>
                    <a:pt x="27963" y="31340"/>
                  </a:cubicBezTo>
                </a:path>
                <a:path w="30285" h="31341" stroke="0" extrusionOk="0">
                  <a:moveTo>
                    <a:pt x="-1" y="1822"/>
                  </a:moveTo>
                  <a:cubicBezTo>
                    <a:pt x="2737" y="620"/>
                    <a:pt x="5695" y="-1"/>
                    <a:pt x="8685" y="-1"/>
                  </a:cubicBezTo>
                  <a:cubicBezTo>
                    <a:pt x="20614" y="0"/>
                    <a:pt x="30285" y="9670"/>
                    <a:pt x="30285" y="21600"/>
                  </a:cubicBezTo>
                  <a:cubicBezTo>
                    <a:pt x="30285" y="24983"/>
                    <a:pt x="29489" y="28320"/>
                    <a:pt x="27963" y="31340"/>
                  </a:cubicBezTo>
                  <a:lnTo>
                    <a:pt x="8685" y="21600"/>
                  </a:lnTo>
                  <a:lnTo>
                    <a:pt x="-1" y="1822"/>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132123" name="Arc 62"/>
            <p:cNvSpPr>
              <a:spLocks/>
            </p:cNvSpPr>
            <p:nvPr/>
          </p:nvSpPr>
          <p:spPr bwMode="auto">
            <a:xfrm>
              <a:off x="1433" y="1441"/>
              <a:ext cx="1632"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132124" name="Arc 63"/>
            <p:cNvSpPr>
              <a:spLocks/>
            </p:cNvSpPr>
            <p:nvPr/>
          </p:nvSpPr>
          <p:spPr bwMode="auto">
            <a:xfrm rot="-5400000">
              <a:off x="1235" y="1885"/>
              <a:ext cx="720" cy="501"/>
            </a:xfrm>
            <a:custGeom>
              <a:avLst/>
              <a:gdLst>
                <a:gd name="T0" fmla="*/ 0 w 43200"/>
                <a:gd name="T1" fmla="*/ 0 h 32215"/>
                <a:gd name="T2" fmla="*/ 0 w 43200"/>
                <a:gd name="T3" fmla="*/ 0 h 32215"/>
                <a:gd name="T4" fmla="*/ 0 w 43200"/>
                <a:gd name="T5" fmla="*/ 0 h 32215"/>
                <a:gd name="T6" fmla="*/ 0 60000 65536"/>
                <a:gd name="T7" fmla="*/ 0 60000 65536"/>
                <a:gd name="T8" fmla="*/ 0 60000 65536"/>
                <a:gd name="T9" fmla="*/ 0 w 43200"/>
                <a:gd name="T10" fmla="*/ 0 h 32215"/>
                <a:gd name="T11" fmla="*/ 43200 w 43200"/>
                <a:gd name="T12" fmla="*/ 32215 h 32215"/>
              </a:gdLst>
              <a:ahLst/>
              <a:cxnLst>
                <a:cxn ang="T6">
                  <a:pos x="T0" y="T1"/>
                </a:cxn>
                <a:cxn ang="T7">
                  <a:pos x="T2" y="T3"/>
                </a:cxn>
                <a:cxn ang="T8">
                  <a:pos x="T4" y="T5"/>
                </a:cxn>
              </a:cxnLst>
              <a:rect l="T9" t="T10" r="T11" b="T12"/>
              <a:pathLst>
                <a:path w="43200" h="32215" fill="none" extrusionOk="0">
                  <a:moveTo>
                    <a:pt x="2788" y="32214"/>
                  </a:moveTo>
                  <a:cubicBezTo>
                    <a:pt x="960" y="28975"/>
                    <a:pt x="0" y="25319"/>
                    <a:pt x="0" y="21600"/>
                  </a:cubicBezTo>
                  <a:cubicBezTo>
                    <a:pt x="0" y="9670"/>
                    <a:pt x="9670" y="0"/>
                    <a:pt x="21600" y="0"/>
                  </a:cubicBezTo>
                  <a:cubicBezTo>
                    <a:pt x="33529" y="0"/>
                    <a:pt x="43199" y="9670"/>
                    <a:pt x="43199" y="21599"/>
                  </a:cubicBezTo>
                </a:path>
                <a:path w="43200" h="32215" stroke="0" extrusionOk="0">
                  <a:moveTo>
                    <a:pt x="2788" y="32214"/>
                  </a:moveTo>
                  <a:cubicBezTo>
                    <a:pt x="960" y="28975"/>
                    <a:pt x="0" y="25319"/>
                    <a:pt x="0" y="21600"/>
                  </a:cubicBezTo>
                  <a:cubicBezTo>
                    <a:pt x="0" y="9670"/>
                    <a:pt x="9670" y="0"/>
                    <a:pt x="21600" y="0"/>
                  </a:cubicBezTo>
                  <a:cubicBezTo>
                    <a:pt x="33529" y="0"/>
                    <a:pt x="43199" y="9670"/>
                    <a:pt x="43199" y="21599"/>
                  </a:cubicBezTo>
                  <a:lnTo>
                    <a:pt x="21600" y="21600"/>
                  </a:lnTo>
                  <a:lnTo>
                    <a:pt x="2788" y="32214"/>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132125" name="Arc 64"/>
            <p:cNvSpPr>
              <a:spLocks/>
            </p:cNvSpPr>
            <p:nvPr/>
          </p:nvSpPr>
          <p:spPr bwMode="auto">
            <a:xfrm rot="-8988979">
              <a:off x="1536" y="2208"/>
              <a:ext cx="1021"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132126" name="Arc 65"/>
            <p:cNvSpPr>
              <a:spLocks/>
            </p:cNvSpPr>
            <p:nvPr/>
          </p:nvSpPr>
          <p:spPr bwMode="auto">
            <a:xfrm rot="-10583242">
              <a:off x="2207" y="2267"/>
              <a:ext cx="1392" cy="613"/>
            </a:xfrm>
            <a:custGeom>
              <a:avLst/>
              <a:gdLst>
                <a:gd name="T0" fmla="*/ 0 w 43200"/>
                <a:gd name="T1" fmla="*/ 0 h 39421"/>
                <a:gd name="T2" fmla="*/ 0 w 43200"/>
                <a:gd name="T3" fmla="*/ 0 h 39421"/>
                <a:gd name="T4" fmla="*/ 0 w 43200"/>
                <a:gd name="T5" fmla="*/ 0 h 39421"/>
                <a:gd name="T6" fmla="*/ 0 60000 65536"/>
                <a:gd name="T7" fmla="*/ 0 60000 65536"/>
                <a:gd name="T8" fmla="*/ 0 60000 65536"/>
                <a:gd name="T9" fmla="*/ 0 w 43200"/>
                <a:gd name="T10" fmla="*/ 0 h 39421"/>
                <a:gd name="T11" fmla="*/ 43200 w 43200"/>
                <a:gd name="T12" fmla="*/ 39421 h 39421"/>
              </a:gdLst>
              <a:ahLst/>
              <a:cxnLst>
                <a:cxn ang="T6">
                  <a:pos x="T0" y="T1"/>
                </a:cxn>
                <a:cxn ang="T7">
                  <a:pos x="T2" y="T3"/>
                </a:cxn>
                <a:cxn ang="T8">
                  <a:pos x="T4" y="T5"/>
                </a:cxn>
              </a:cxnLst>
              <a:rect l="T9" t="T10" r="T11" b="T12"/>
              <a:pathLst>
                <a:path w="43200" h="39421" fill="none" extrusionOk="0">
                  <a:moveTo>
                    <a:pt x="9394" y="39420"/>
                  </a:moveTo>
                  <a:cubicBezTo>
                    <a:pt x="3514" y="35393"/>
                    <a:pt x="0" y="28726"/>
                    <a:pt x="0" y="21600"/>
                  </a:cubicBezTo>
                  <a:cubicBezTo>
                    <a:pt x="0" y="9670"/>
                    <a:pt x="9670" y="0"/>
                    <a:pt x="21600" y="0"/>
                  </a:cubicBezTo>
                  <a:cubicBezTo>
                    <a:pt x="33529" y="0"/>
                    <a:pt x="43200" y="9670"/>
                    <a:pt x="43200" y="21600"/>
                  </a:cubicBezTo>
                </a:path>
                <a:path w="43200" h="39421" stroke="0" extrusionOk="0">
                  <a:moveTo>
                    <a:pt x="9394" y="39420"/>
                  </a:moveTo>
                  <a:cubicBezTo>
                    <a:pt x="3514" y="35393"/>
                    <a:pt x="0" y="28726"/>
                    <a:pt x="0" y="21600"/>
                  </a:cubicBezTo>
                  <a:cubicBezTo>
                    <a:pt x="0" y="9670"/>
                    <a:pt x="9670" y="0"/>
                    <a:pt x="21600" y="0"/>
                  </a:cubicBezTo>
                  <a:cubicBezTo>
                    <a:pt x="33529" y="0"/>
                    <a:pt x="43200" y="9670"/>
                    <a:pt x="43200" y="21600"/>
                  </a:cubicBezTo>
                  <a:lnTo>
                    <a:pt x="21600" y="21600"/>
                  </a:lnTo>
                  <a:lnTo>
                    <a:pt x="9394" y="39420"/>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132127" name="Arc 66"/>
            <p:cNvSpPr>
              <a:spLocks/>
            </p:cNvSpPr>
            <p:nvPr/>
          </p:nvSpPr>
          <p:spPr bwMode="auto">
            <a:xfrm rot="9905626">
              <a:off x="3264" y="1968"/>
              <a:ext cx="771" cy="501"/>
            </a:xfrm>
            <a:custGeom>
              <a:avLst/>
              <a:gdLst>
                <a:gd name="T0" fmla="*/ 0 w 38664"/>
                <a:gd name="T1" fmla="*/ 0 h 32215"/>
                <a:gd name="T2" fmla="*/ 0 w 38664"/>
                <a:gd name="T3" fmla="*/ 0 h 32215"/>
                <a:gd name="T4" fmla="*/ 0 w 38664"/>
                <a:gd name="T5" fmla="*/ 0 h 32215"/>
                <a:gd name="T6" fmla="*/ 0 60000 65536"/>
                <a:gd name="T7" fmla="*/ 0 60000 65536"/>
                <a:gd name="T8" fmla="*/ 0 60000 65536"/>
                <a:gd name="T9" fmla="*/ 0 w 38664"/>
                <a:gd name="T10" fmla="*/ 0 h 32215"/>
                <a:gd name="T11" fmla="*/ 38664 w 38664"/>
                <a:gd name="T12" fmla="*/ 32215 h 32215"/>
              </a:gdLst>
              <a:ahLst/>
              <a:cxnLst>
                <a:cxn ang="T6">
                  <a:pos x="T0" y="T1"/>
                </a:cxn>
                <a:cxn ang="T7">
                  <a:pos x="T2" y="T3"/>
                </a:cxn>
                <a:cxn ang="T8">
                  <a:pos x="T4" y="T5"/>
                </a:cxn>
              </a:cxnLst>
              <a:rect l="T9" t="T10" r="T11" b="T12"/>
              <a:pathLst>
                <a:path w="38664" h="32215" fill="none" extrusionOk="0">
                  <a:moveTo>
                    <a:pt x="2788" y="32214"/>
                  </a:moveTo>
                  <a:cubicBezTo>
                    <a:pt x="960" y="28975"/>
                    <a:pt x="0" y="25319"/>
                    <a:pt x="0" y="21600"/>
                  </a:cubicBezTo>
                  <a:cubicBezTo>
                    <a:pt x="0" y="9670"/>
                    <a:pt x="9670" y="0"/>
                    <a:pt x="21600" y="0"/>
                  </a:cubicBezTo>
                  <a:cubicBezTo>
                    <a:pt x="28273" y="0"/>
                    <a:pt x="34571" y="3084"/>
                    <a:pt x="38663" y="8356"/>
                  </a:cubicBezTo>
                </a:path>
                <a:path w="38664" h="32215" stroke="0" extrusionOk="0">
                  <a:moveTo>
                    <a:pt x="2788" y="32214"/>
                  </a:moveTo>
                  <a:cubicBezTo>
                    <a:pt x="960" y="28975"/>
                    <a:pt x="0" y="25319"/>
                    <a:pt x="0" y="21600"/>
                  </a:cubicBezTo>
                  <a:cubicBezTo>
                    <a:pt x="0" y="9670"/>
                    <a:pt x="9670" y="0"/>
                    <a:pt x="21600" y="0"/>
                  </a:cubicBezTo>
                  <a:cubicBezTo>
                    <a:pt x="28273" y="0"/>
                    <a:pt x="34571" y="3084"/>
                    <a:pt x="38663" y="8356"/>
                  </a:cubicBezTo>
                  <a:lnTo>
                    <a:pt x="21600" y="21600"/>
                  </a:lnTo>
                  <a:lnTo>
                    <a:pt x="2788" y="32214"/>
                  </a:lnTo>
                  <a:close/>
                </a:path>
              </a:pathLst>
            </a:custGeom>
            <a:solidFill>
              <a:srgbClr val="FFFFCC"/>
            </a:solidFill>
            <a:ln w="28575">
              <a:solidFill>
                <a:srgbClr val="000000"/>
              </a:solidFill>
              <a:round/>
              <a:headEnd/>
              <a:tailEnd/>
            </a:ln>
          </p:spPr>
          <p:txBody>
            <a:bodyPr wrap="none" lIns="91433" tIns="45717" rIns="91433" bIns="45717" anchor="ctr"/>
            <a:lstStyle/>
            <a:p>
              <a:endParaRPr lang="en-US"/>
            </a:p>
          </p:txBody>
        </p:sp>
        <p:sp>
          <p:nvSpPr>
            <p:cNvPr id="132128" name="Rectangle 67"/>
            <p:cNvSpPr>
              <a:spLocks noChangeArrowheads="1"/>
            </p:cNvSpPr>
            <p:nvPr/>
          </p:nvSpPr>
          <p:spPr bwMode="auto">
            <a:xfrm>
              <a:off x="1776" y="1968"/>
              <a:ext cx="1728" cy="624"/>
            </a:xfrm>
            <a:prstGeom prst="rect">
              <a:avLst/>
            </a:prstGeom>
            <a:solidFill>
              <a:srgbClr val="FF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33" tIns="45717" rIns="91433" bIns="45717" anchor="ctr"/>
            <a:lstStyle/>
            <a:p>
              <a:endParaRPr lang="en-US"/>
            </a:p>
          </p:txBody>
        </p:sp>
      </p:grpSp>
      <p:sp>
        <p:nvSpPr>
          <p:cNvPr id="132115" name="Text Box 68"/>
          <p:cNvSpPr txBox="1">
            <a:spLocks noChangeArrowheads="1"/>
          </p:cNvSpPr>
          <p:nvPr/>
        </p:nvSpPr>
        <p:spPr bwMode="auto">
          <a:xfrm>
            <a:off x="6400800" y="5715000"/>
            <a:ext cx="21336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spcBef>
                <a:spcPct val="50000"/>
              </a:spcBef>
            </a:pPr>
            <a:r>
              <a:rPr lang="en-US" sz="1600" b="1" dirty="0">
                <a:latin typeface="Arial" charset="0"/>
              </a:rPr>
              <a:t>Organization </a:t>
            </a:r>
            <a:r>
              <a:rPr lang="en-US" sz="1600" b="1" dirty="0" smtClean="0">
                <a:latin typeface="Arial" charset="0"/>
              </a:rPr>
              <a:t>Z2 </a:t>
            </a:r>
            <a:r>
              <a:rPr lang="en-US" sz="1600" b="1" dirty="0">
                <a:latin typeface="Arial" charset="0"/>
              </a:rPr>
              <a:t>:</a:t>
            </a:r>
            <a:endParaRPr lang="en-US" sz="2000" b="1" dirty="0">
              <a:latin typeface="Arial" charset="0"/>
            </a:endParaRPr>
          </a:p>
          <a:p>
            <a:pPr eaLnBrk="1" hangingPunct="1">
              <a:spcBef>
                <a:spcPct val="50000"/>
              </a:spcBef>
            </a:pPr>
            <a:r>
              <a:rPr lang="en-US" sz="1600" dirty="0">
                <a:solidFill>
                  <a:srgbClr val="FF2B2C"/>
                </a:solidFill>
                <a:latin typeface="Arial" charset="0"/>
              </a:rPr>
              <a:t> 209.88.237.0/26</a:t>
            </a:r>
          </a:p>
        </p:txBody>
      </p:sp>
      <p:sp>
        <p:nvSpPr>
          <p:cNvPr id="223301" name="AutoShape 69"/>
          <p:cNvSpPr>
            <a:spLocks/>
          </p:cNvSpPr>
          <p:nvPr/>
        </p:nvSpPr>
        <p:spPr bwMode="auto">
          <a:xfrm>
            <a:off x="228600" y="5257800"/>
            <a:ext cx="3190875" cy="1108075"/>
          </a:xfrm>
          <a:prstGeom prst="borderCallout1">
            <a:avLst>
              <a:gd name="adj1" fmla="val 10315"/>
              <a:gd name="adj2" fmla="val -2389"/>
              <a:gd name="adj3" fmla="val -42264"/>
              <a:gd name="adj4" fmla="val -5375"/>
            </a:avLst>
          </a:prstGeom>
          <a:solidFill>
            <a:srgbClr val="FFFF00"/>
          </a:solidFill>
          <a:ln w="38100">
            <a:solidFill>
              <a:schemeClr val="tx1"/>
            </a:solidFill>
            <a:miter lim="800000"/>
            <a:headEnd/>
            <a:tailEnd type="triangle" w="med" len="med"/>
          </a:ln>
        </p:spPr>
        <p:txBody>
          <a:bodyPr>
            <a:spAutoFit/>
          </a:bodyPr>
          <a:lstStyle/>
          <a:p>
            <a:r>
              <a:rPr lang="en-US" sz="1600" dirty="0">
                <a:solidFill>
                  <a:schemeClr val="tx2"/>
                </a:solidFill>
                <a:latin typeface="Arial" charset="0"/>
              </a:rPr>
              <a:t>Backbone sends everything which matches the prefixes</a:t>
            </a:r>
            <a:r>
              <a:rPr lang="en-US" sz="1600" dirty="0">
                <a:solidFill>
                  <a:schemeClr val="accent2"/>
                </a:solidFill>
                <a:latin typeface="Arial" charset="0"/>
              </a:rPr>
              <a:t> </a:t>
            </a:r>
            <a:r>
              <a:rPr lang="en-US" sz="1600" dirty="0">
                <a:solidFill>
                  <a:srgbClr val="FF2B2C"/>
                </a:solidFill>
                <a:latin typeface="Arial" charset="0"/>
              </a:rPr>
              <a:t>206.0.64.0/18, 204.188.0.0/15, 209.88.232.0/21 </a:t>
            </a:r>
            <a:r>
              <a:rPr lang="en-US" sz="1600" dirty="0">
                <a:solidFill>
                  <a:schemeClr val="tx2"/>
                </a:solidFill>
                <a:latin typeface="Arial" charset="0"/>
              </a:rPr>
              <a:t>to ISP </a:t>
            </a:r>
            <a:r>
              <a:rPr lang="en-US" sz="1600" dirty="0" smtClean="0">
                <a:solidFill>
                  <a:schemeClr val="tx2"/>
                </a:solidFill>
                <a:latin typeface="Arial" charset="0"/>
              </a:rPr>
              <a:t>K.</a:t>
            </a:r>
            <a:endParaRPr lang="en-US" sz="1600" dirty="0">
              <a:solidFill>
                <a:schemeClr val="tx2"/>
              </a:solidFill>
              <a:latin typeface="Arial" charset="0"/>
            </a:endParaRPr>
          </a:p>
        </p:txBody>
      </p:sp>
      <p:sp>
        <p:nvSpPr>
          <p:cNvPr id="223302" name="AutoShape 70"/>
          <p:cNvSpPr>
            <a:spLocks/>
          </p:cNvSpPr>
          <p:nvPr/>
        </p:nvSpPr>
        <p:spPr bwMode="auto">
          <a:xfrm>
            <a:off x="457200" y="3505200"/>
            <a:ext cx="3190875" cy="1108075"/>
          </a:xfrm>
          <a:prstGeom prst="borderCallout1">
            <a:avLst>
              <a:gd name="adj1" fmla="val 10315"/>
              <a:gd name="adj2" fmla="val 102389"/>
              <a:gd name="adj3" fmla="val 2435"/>
              <a:gd name="adj4" fmla="val 116120"/>
            </a:avLst>
          </a:prstGeom>
          <a:solidFill>
            <a:srgbClr val="FFFF00"/>
          </a:solidFill>
          <a:ln w="38100">
            <a:solidFill>
              <a:schemeClr val="tx1"/>
            </a:solidFill>
            <a:miter lim="800000"/>
            <a:headEnd/>
            <a:tailEnd type="triangle" w="med" len="med"/>
          </a:ln>
        </p:spPr>
        <p:txBody>
          <a:bodyPr>
            <a:spAutoFit/>
          </a:bodyPr>
          <a:lstStyle/>
          <a:p>
            <a:r>
              <a:rPr lang="en-US" sz="1600" dirty="0">
                <a:solidFill>
                  <a:schemeClr val="tx2"/>
                </a:solidFill>
                <a:latin typeface="Arial" charset="0"/>
              </a:rPr>
              <a:t>ISP </a:t>
            </a:r>
            <a:r>
              <a:rPr lang="en-US" sz="1600" dirty="0" smtClean="0">
                <a:solidFill>
                  <a:schemeClr val="tx2"/>
                </a:solidFill>
                <a:latin typeface="Arial" charset="0"/>
              </a:rPr>
              <a:t>K </a:t>
            </a:r>
            <a:r>
              <a:rPr lang="en-US" sz="1600" dirty="0">
                <a:solidFill>
                  <a:schemeClr val="tx2"/>
                </a:solidFill>
                <a:latin typeface="Arial" charset="0"/>
              </a:rPr>
              <a:t>sends everything which matches the prefix: </a:t>
            </a:r>
            <a:r>
              <a:rPr lang="en-US" sz="1600" dirty="0">
                <a:solidFill>
                  <a:srgbClr val="FF2B2C"/>
                </a:solidFill>
                <a:latin typeface="Arial" charset="0"/>
              </a:rPr>
              <a:t>206.0.68.0/22  </a:t>
            </a:r>
            <a:r>
              <a:rPr lang="en-US" sz="1600" dirty="0">
                <a:solidFill>
                  <a:schemeClr val="tx2"/>
                </a:solidFill>
                <a:latin typeface="Arial" charset="0"/>
              </a:rPr>
              <a:t>to Company X,</a:t>
            </a:r>
          </a:p>
          <a:p>
            <a:r>
              <a:rPr lang="en-US" sz="1600" dirty="0">
                <a:solidFill>
                  <a:srgbClr val="FF2B2C"/>
                </a:solidFill>
                <a:latin typeface="Arial" charset="0"/>
              </a:rPr>
              <a:t>209.88.237.0/24 </a:t>
            </a:r>
            <a:r>
              <a:rPr lang="en-US" sz="1600" dirty="0">
                <a:solidFill>
                  <a:schemeClr val="tx2"/>
                </a:solidFill>
                <a:latin typeface="Arial" charset="0"/>
              </a:rPr>
              <a:t>to ISP </a:t>
            </a:r>
            <a:r>
              <a:rPr lang="en-US" sz="1600" dirty="0" smtClean="0">
                <a:solidFill>
                  <a:schemeClr val="tx2"/>
                </a:solidFill>
                <a:latin typeface="Arial" charset="0"/>
              </a:rPr>
              <a:t>Y</a:t>
            </a:r>
            <a:endParaRPr lang="en-US" sz="1600" dirty="0">
              <a:solidFill>
                <a:schemeClr val="tx2"/>
              </a:solidFill>
              <a:latin typeface="Arial" charset="0"/>
            </a:endParaRPr>
          </a:p>
        </p:txBody>
      </p:sp>
      <p:sp>
        <p:nvSpPr>
          <p:cNvPr id="223303" name="AutoShape 71"/>
          <p:cNvSpPr>
            <a:spLocks/>
          </p:cNvSpPr>
          <p:nvPr/>
        </p:nvSpPr>
        <p:spPr bwMode="auto">
          <a:xfrm>
            <a:off x="1285875" y="1016000"/>
            <a:ext cx="3190875" cy="863600"/>
          </a:xfrm>
          <a:prstGeom prst="borderCallout1">
            <a:avLst>
              <a:gd name="adj1" fmla="val 13236"/>
              <a:gd name="adj2" fmla="val -2389"/>
              <a:gd name="adj3" fmla="val 194852"/>
              <a:gd name="adj4" fmla="val -20894"/>
            </a:avLst>
          </a:prstGeom>
          <a:solidFill>
            <a:srgbClr val="FFFF00"/>
          </a:solidFill>
          <a:ln w="38100">
            <a:solidFill>
              <a:schemeClr val="tx1"/>
            </a:solidFill>
            <a:miter lim="800000"/>
            <a:headEnd/>
            <a:tailEnd type="triangle" w="med" len="med"/>
          </a:ln>
        </p:spPr>
        <p:txBody>
          <a:bodyPr>
            <a:spAutoFit/>
          </a:bodyPr>
          <a:lstStyle/>
          <a:p>
            <a:r>
              <a:rPr lang="en-US" sz="1600" dirty="0">
                <a:solidFill>
                  <a:schemeClr val="tx2"/>
                </a:solidFill>
                <a:latin typeface="Arial" charset="0"/>
              </a:rPr>
              <a:t>Backbone routers do not know anything about Company X, ISP Y, or Organizations </a:t>
            </a:r>
            <a:r>
              <a:rPr lang="en-US" sz="1600" dirty="0" smtClean="0">
                <a:solidFill>
                  <a:schemeClr val="tx2"/>
                </a:solidFill>
                <a:latin typeface="Arial" charset="0"/>
              </a:rPr>
              <a:t>Z1</a:t>
            </a:r>
            <a:r>
              <a:rPr lang="en-US" sz="1600" dirty="0">
                <a:solidFill>
                  <a:schemeClr val="tx2"/>
                </a:solidFill>
                <a:latin typeface="Arial" charset="0"/>
              </a:rPr>
              <a:t>, </a:t>
            </a:r>
            <a:r>
              <a:rPr lang="en-US" sz="1600" dirty="0" smtClean="0">
                <a:solidFill>
                  <a:schemeClr val="tx2"/>
                </a:solidFill>
                <a:latin typeface="Arial" charset="0"/>
              </a:rPr>
              <a:t>Z2</a:t>
            </a:r>
            <a:r>
              <a:rPr lang="en-US" sz="1600" dirty="0">
                <a:solidFill>
                  <a:schemeClr val="tx2"/>
                </a:solidFill>
                <a:latin typeface="Arial" charset="0"/>
              </a:rPr>
              <a:t>.</a:t>
            </a:r>
            <a:endParaRPr lang="en-US" dirty="0"/>
          </a:p>
        </p:txBody>
      </p:sp>
      <p:sp>
        <p:nvSpPr>
          <p:cNvPr id="223304" name="AutoShape 72"/>
          <p:cNvSpPr>
            <a:spLocks/>
          </p:cNvSpPr>
          <p:nvPr/>
        </p:nvSpPr>
        <p:spPr bwMode="auto">
          <a:xfrm>
            <a:off x="152400" y="2362200"/>
            <a:ext cx="3190875" cy="584776"/>
          </a:xfrm>
          <a:prstGeom prst="borderCallout1">
            <a:avLst>
              <a:gd name="adj1" fmla="val 18463"/>
              <a:gd name="adj2" fmla="val 102389"/>
              <a:gd name="adj3" fmla="val 72051"/>
              <a:gd name="adj4" fmla="val 118806"/>
            </a:avLst>
          </a:prstGeom>
          <a:solidFill>
            <a:srgbClr val="FFFF00"/>
          </a:solidFill>
          <a:ln w="38100">
            <a:solidFill>
              <a:schemeClr val="tx1"/>
            </a:solidFill>
            <a:miter lim="800000"/>
            <a:headEnd/>
            <a:tailEnd type="triangle" w="med" len="med"/>
          </a:ln>
        </p:spPr>
        <p:txBody>
          <a:bodyPr>
            <a:spAutoFit/>
          </a:bodyPr>
          <a:lstStyle/>
          <a:p>
            <a:r>
              <a:rPr lang="en-US" sz="1600" dirty="0">
                <a:solidFill>
                  <a:schemeClr val="tx2"/>
                </a:solidFill>
                <a:latin typeface="Arial" charset="0"/>
              </a:rPr>
              <a:t>ISP </a:t>
            </a:r>
            <a:r>
              <a:rPr lang="en-US" sz="1600" dirty="0" smtClean="0">
                <a:solidFill>
                  <a:schemeClr val="tx2"/>
                </a:solidFill>
                <a:latin typeface="Arial" charset="0"/>
              </a:rPr>
              <a:t>K </a:t>
            </a:r>
            <a:r>
              <a:rPr lang="en-US" sz="1600" dirty="0">
                <a:solidFill>
                  <a:schemeClr val="tx2"/>
                </a:solidFill>
                <a:latin typeface="Arial" charset="0"/>
              </a:rPr>
              <a:t>does not know about Organizations </a:t>
            </a:r>
            <a:r>
              <a:rPr lang="en-US" sz="1600" dirty="0" smtClean="0">
                <a:solidFill>
                  <a:schemeClr val="tx2"/>
                </a:solidFill>
                <a:latin typeface="Arial" charset="0"/>
              </a:rPr>
              <a:t>Z1</a:t>
            </a:r>
            <a:r>
              <a:rPr lang="en-US" sz="1600" dirty="0">
                <a:solidFill>
                  <a:schemeClr val="tx2"/>
                </a:solidFill>
                <a:latin typeface="Arial" charset="0"/>
              </a:rPr>
              <a:t>, </a:t>
            </a:r>
            <a:r>
              <a:rPr lang="en-US" sz="1600" dirty="0" smtClean="0">
                <a:solidFill>
                  <a:schemeClr val="tx2"/>
                </a:solidFill>
                <a:latin typeface="Arial" charset="0"/>
              </a:rPr>
              <a:t>Z2</a:t>
            </a:r>
            <a:r>
              <a:rPr lang="en-US" sz="1600" dirty="0">
                <a:solidFill>
                  <a:schemeClr val="tx2"/>
                </a:solidFill>
                <a:latin typeface="Arial" charset="0"/>
              </a:rPr>
              <a:t>.</a:t>
            </a:r>
            <a:endParaRPr lang="en-US" dirty="0"/>
          </a:p>
        </p:txBody>
      </p:sp>
      <p:sp>
        <p:nvSpPr>
          <p:cNvPr id="223305" name="AutoShape 73"/>
          <p:cNvSpPr>
            <a:spLocks/>
          </p:cNvSpPr>
          <p:nvPr/>
        </p:nvSpPr>
        <p:spPr bwMode="auto">
          <a:xfrm>
            <a:off x="3810000" y="2647127"/>
            <a:ext cx="3886200" cy="1108075"/>
          </a:xfrm>
          <a:prstGeom prst="borderCallout1">
            <a:avLst>
              <a:gd name="adj1" fmla="val 8449"/>
              <a:gd name="adj2" fmla="val 101963"/>
              <a:gd name="adj3" fmla="val 94838"/>
              <a:gd name="adj4" fmla="val 120097"/>
            </a:avLst>
          </a:prstGeom>
          <a:solidFill>
            <a:srgbClr val="FFFF00"/>
          </a:solidFill>
          <a:ln w="38100">
            <a:solidFill>
              <a:schemeClr val="tx1"/>
            </a:solidFill>
            <a:miter lim="800000"/>
            <a:headEnd/>
            <a:tailEnd type="triangle" w="med" len="med"/>
          </a:ln>
        </p:spPr>
        <p:txBody>
          <a:bodyPr>
            <a:spAutoFit/>
          </a:bodyPr>
          <a:lstStyle/>
          <a:p>
            <a:r>
              <a:rPr lang="en-US" sz="1600" dirty="0">
                <a:solidFill>
                  <a:schemeClr val="tx2"/>
                </a:solidFill>
                <a:latin typeface="Arial" charset="0"/>
              </a:rPr>
              <a:t>ISP </a:t>
            </a:r>
            <a:r>
              <a:rPr lang="en-US" sz="1600" dirty="0" smtClean="0">
                <a:solidFill>
                  <a:schemeClr val="tx2"/>
                </a:solidFill>
                <a:latin typeface="Arial" charset="0"/>
              </a:rPr>
              <a:t>Y </a:t>
            </a:r>
            <a:r>
              <a:rPr lang="en-US" sz="1600" dirty="0">
                <a:solidFill>
                  <a:schemeClr val="tx2"/>
                </a:solidFill>
                <a:latin typeface="Arial" charset="0"/>
              </a:rPr>
              <a:t>sends everything which matches the prefix: </a:t>
            </a:r>
            <a:br>
              <a:rPr lang="en-US" sz="1600" dirty="0">
                <a:solidFill>
                  <a:schemeClr val="tx2"/>
                </a:solidFill>
                <a:latin typeface="Arial" charset="0"/>
              </a:rPr>
            </a:br>
            <a:r>
              <a:rPr lang="en-US" sz="1600" dirty="0">
                <a:solidFill>
                  <a:srgbClr val="FF2B2C"/>
                </a:solidFill>
                <a:latin typeface="Arial" charset="0"/>
              </a:rPr>
              <a:t>209.88.237.192/26 </a:t>
            </a:r>
            <a:r>
              <a:rPr lang="en-US" sz="1600" dirty="0">
                <a:solidFill>
                  <a:schemeClr val="tx2"/>
                </a:solidFill>
                <a:latin typeface="Arial" charset="0"/>
              </a:rPr>
              <a:t>to Organizations </a:t>
            </a:r>
            <a:r>
              <a:rPr lang="en-US" sz="1600" dirty="0" smtClean="0">
                <a:solidFill>
                  <a:schemeClr val="tx2"/>
                </a:solidFill>
                <a:latin typeface="Arial" charset="0"/>
              </a:rPr>
              <a:t>Z1</a:t>
            </a:r>
            <a:r>
              <a:rPr lang="en-US" sz="1600" dirty="0">
                <a:solidFill>
                  <a:schemeClr val="tx2"/>
                </a:solidFill>
                <a:latin typeface="Arial" charset="0"/>
              </a:rPr>
              <a:t/>
            </a:r>
            <a:br>
              <a:rPr lang="en-US" sz="1600" dirty="0">
                <a:solidFill>
                  <a:schemeClr val="tx2"/>
                </a:solidFill>
                <a:latin typeface="Arial" charset="0"/>
              </a:rPr>
            </a:br>
            <a:r>
              <a:rPr lang="en-US" sz="1600" dirty="0">
                <a:solidFill>
                  <a:schemeClr val="tx2"/>
                </a:solidFill>
                <a:latin typeface="Arial" charset="0"/>
              </a:rPr>
              <a:t> </a:t>
            </a:r>
            <a:r>
              <a:rPr lang="en-US" sz="1600" dirty="0">
                <a:solidFill>
                  <a:srgbClr val="FF2B2C"/>
                </a:solidFill>
                <a:latin typeface="Arial" charset="0"/>
              </a:rPr>
              <a:t>209.88.237.0/26 </a:t>
            </a:r>
            <a:r>
              <a:rPr lang="en-US" sz="1600" dirty="0">
                <a:solidFill>
                  <a:schemeClr val="tx2"/>
                </a:solidFill>
                <a:latin typeface="Arial" charset="0"/>
              </a:rPr>
              <a:t>to Organizations </a:t>
            </a:r>
            <a:r>
              <a:rPr lang="en-US" sz="1600" dirty="0" smtClean="0">
                <a:solidFill>
                  <a:schemeClr val="tx2"/>
                </a:solidFill>
                <a:latin typeface="Arial" charset="0"/>
              </a:rPr>
              <a:t>Z2</a:t>
            </a:r>
            <a:endParaRPr lang="en-US" sz="1600" dirty="0">
              <a:solidFill>
                <a:schemeClr val="tx2"/>
              </a:solidFill>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33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330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330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330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3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301" grpId="0" animBg="1" autoUpdateAnimBg="0"/>
      <p:bldP spid="223302" grpId="0" animBg="1" autoUpdateAnimBg="0"/>
      <p:bldP spid="223303" grpId="0" animBg="1" autoUpdateAnimBg="0"/>
      <p:bldP spid="223304" grpId="0" animBg="1" autoUpdateAnimBg="0"/>
      <p:bldP spid="223305" grpId="0" animBg="1"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a:latin typeface="Arial" charset="0"/>
              </a:rPr>
              <a:t>CIDR and Routing</a:t>
            </a:r>
          </a:p>
        </p:txBody>
      </p:sp>
      <p:sp>
        <p:nvSpPr>
          <p:cNvPr id="47106" name="Rectangle 3"/>
          <p:cNvSpPr>
            <a:spLocks noGrp="1" noChangeArrowheads="1"/>
          </p:cNvSpPr>
          <p:nvPr>
            <p:ph type="body" sz="half" idx="1"/>
          </p:nvPr>
        </p:nvSpPr>
        <p:spPr>
          <a:xfrm>
            <a:off x="152400" y="1371600"/>
            <a:ext cx="8839200" cy="5257800"/>
          </a:xfrm>
        </p:spPr>
        <p:txBody>
          <a:bodyPr>
            <a:normAutofit/>
          </a:bodyPr>
          <a:lstStyle/>
          <a:p>
            <a:pPr>
              <a:defRPr/>
            </a:pPr>
            <a:r>
              <a:rPr lang="en-US" sz="2400" b="1" dirty="0">
                <a:solidFill>
                  <a:schemeClr val="accent2"/>
                </a:solidFill>
              </a:rPr>
              <a:t>Aggregation</a:t>
            </a:r>
            <a:r>
              <a:rPr lang="en-US" sz="2400" dirty="0">
                <a:solidFill>
                  <a:schemeClr val="accent2"/>
                </a:solidFill>
              </a:rPr>
              <a:t> of routing table entries:</a:t>
            </a:r>
          </a:p>
          <a:p>
            <a:pPr lvl="1">
              <a:defRPr/>
            </a:pPr>
            <a:r>
              <a:rPr lang="en-US" sz="2000" dirty="0">
                <a:ea typeface="ＭＳ Ｐゴシック" charset="0"/>
              </a:rPr>
              <a:t>128.143.0.0/16 and 128.142.0.0/16 </a:t>
            </a:r>
            <a:r>
              <a:rPr lang="en-US" sz="2000" dirty="0" smtClean="0">
                <a:ea typeface="ＭＳ Ｐゴシック" charset="0"/>
              </a:rPr>
              <a:t>can be </a:t>
            </a:r>
            <a:r>
              <a:rPr lang="en-US" sz="2000" dirty="0">
                <a:ea typeface="ＭＳ Ｐゴシック" charset="0"/>
              </a:rPr>
              <a:t>represented as 128.142.0.0/</a:t>
            </a:r>
            <a:r>
              <a:rPr lang="en-US" sz="2000" dirty="0" smtClean="0">
                <a:ea typeface="ＭＳ Ｐゴシック" charset="0"/>
              </a:rPr>
              <a:t>15 at a router.</a:t>
            </a:r>
          </a:p>
          <a:p>
            <a:pPr lvl="2">
              <a:defRPr/>
            </a:pPr>
            <a:r>
              <a:rPr lang="en-US" sz="1800" dirty="0" smtClean="0">
                <a:solidFill>
                  <a:schemeClr val="accent2"/>
                </a:solidFill>
                <a:ea typeface="ＭＳ Ｐゴシック" charset="0"/>
              </a:rPr>
              <a:t>????</a:t>
            </a:r>
            <a:endParaRPr lang="en-US" sz="1800" dirty="0">
              <a:solidFill>
                <a:schemeClr val="accent2"/>
              </a:solidFill>
              <a:ea typeface="ＭＳ Ｐゴシック" charset="0"/>
            </a:endParaRPr>
          </a:p>
          <a:p>
            <a:pPr>
              <a:defRPr/>
            </a:pPr>
            <a:r>
              <a:rPr lang="en-US" sz="2400" b="1" dirty="0">
                <a:solidFill>
                  <a:schemeClr val="accent2"/>
                </a:solidFill>
              </a:rPr>
              <a:t>Longest prefix match</a:t>
            </a:r>
            <a:r>
              <a:rPr lang="en-US" sz="2400" dirty="0">
                <a:solidFill>
                  <a:schemeClr val="accent2"/>
                </a:solidFill>
              </a:rPr>
              <a:t>:</a:t>
            </a:r>
            <a:r>
              <a:rPr lang="en-US" sz="2400" dirty="0"/>
              <a:t> Routing table lookup finds the routing entry that matches the longest </a:t>
            </a:r>
            <a:r>
              <a:rPr lang="en-US" sz="2400" dirty="0" smtClean="0"/>
              <a:t>prefix</a:t>
            </a:r>
          </a:p>
          <a:p>
            <a:pPr lvl="1">
              <a:defRPr/>
            </a:pPr>
            <a:r>
              <a:rPr lang="en-US" sz="2000" dirty="0" smtClean="0"/>
              <a:t>Why????</a:t>
            </a:r>
            <a:endParaRPr lang="en-US" sz="2000" dirty="0"/>
          </a:p>
          <a:p>
            <a:pPr marL="0" indent="0">
              <a:buNone/>
              <a:defRPr/>
            </a:pPr>
            <a:endParaRPr lang="en-US" dirty="0"/>
          </a:p>
          <a:p>
            <a:pPr>
              <a:buFontTx/>
              <a:buNone/>
              <a:defRPr/>
            </a:pPr>
            <a:r>
              <a:rPr lang="en-US" sz="2800" dirty="0" smtClean="0"/>
              <a:t>E.g</a:t>
            </a:r>
            <a:r>
              <a:rPr lang="en-US" dirty="0" smtClean="0"/>
              <a:t>., </a:t>
            </a:r>
            <a:r>
              <a:rPr lang="en-US" sz="2400" dirty="0" smtClean="0"/>
              <a:t>What </a:t>
            </a:r>
            <a:r>
              <a:rPr lang="en-US" sz="2400" dirty="0"/>
              <a:t>is the outgoing interface </a:t>
            </a:r>
            <a:endParaRPr lang="en-US" sz="2400" dirty="0" smtClean="0"/>
          </a:p>
          <a:p>
            <a:pPr>
              <a:buFontTx/>
              <a:buNone/>
              <a:defRPr/>
            </a:pPr>
            <a:r>
              <a:rPr lang="en-US" sz="2400" dirty="0" smtClean="0"/>
              <a:t>For destination IP address: </a:t>
            </a:r>
          </a:p>
          <a:p>
            <a:pPr>
              <a:buFontTx/>
              <a:buNone/>
              <a:defRPr/>
            </a:pPr>
            <a:r>
              <a:rPr lang="en-US" sz="2800" dirty="0" smtClean="0"/>
              <a:t>128.143.137</a:t>
            </a:r>
            <a:r>
              <a:rPr lang="en-US" sz="2400" dirty="0" smtClean="0"/>
              <a:t>.</a:t>
            </a:r>
            <a:r>
              <a:rPr lang="en-US" sz="2800" dirty="0" smtClean="0"/>
              <a:t>0?</a:t>
            </a:r>
            <a:endParaRPr lang="en-US" sz="4000" dirty="0"/>
          </a:p>
          <a:p>
            <a:pPr marL="0" indent="0">
              <a:buFontTx/>
              <a:buNone/>
              <a:defRPr/>
            </a:pPr>
            <a:endParaRPr lang="en-US" dirty="0">
              <a:latin typeface="Arial" charset="0"/>
            </a:endParaRPr>
          </a:p>
        </p:txBody>
      </p:sp>
      <p:graphicFrame>
        <p:nvGraphicFramePr>
          <p:cNvPr id="226346" name="Group 42"/>
          <p:cNvGraphicFramePr>
            <a:graphicFrameLocks noGrp="1"/>
          </p:cNvGraphicFramePr>
          <p:nvPr>
            <p:ph sz="half" idx="2"/>
            <p:extLst>
              <p:ext uri="{D42A27DB-BD31-4B8C-83A1-F6EECF244321}">
                <p14:modId xmlns:p14="http://schemas.microsoft.com/office/powerpoint/2010/main" val="2357818986"/>
              </p:ext>
            </p:extLst>
          </p:nvPr>
        </p:nvGraphicFramePr>
        <p:xfrm>
          <a:off x="5029200" y="3759201"/>
          <a:ext cx="3962400" cy="2266951"/>
        </p:xfrm>
        <a:graphic>
          <a:graphicData uri="http://schemas.openxmlformats.org/drawingml/2006/table">
            <a:tbl>
              <a:tblPr/>
              <a:tblGrid>
                <a:gridCol w="2181225"/>
                <a:gridCol w="1781175"/>
              </a:tblGrid>
              <a:tr h="752042">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5661025" algn="l"/>
                        </a:tabLst>
                      </a:pPr>
                      <a:r>
                        <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rPr>
                        <a:t>Prefix</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5661025" algn="l"/>
                        </a:tabLst>
                      </a:pP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Interface/outgoing link</a:t>
                      </a: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09692">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5661025" algn="l"/>
                        </a:tabLst>
                        <a:defRPr/>
                      </a:pPr>
                      <a:r>
                        <a:rPr kumimoji="0" lang="en-US" sz="2000" b="0" i="0" u="none" strike="noStrike" cap="none" normalizeH="0" baseline="0" dirty="0" smtClean="0">
                          <a:ln>
                            <a:noFill/>
                          </a:ln>
                          <a:solidFill>
                            <a:schemeClr val="tx1"/>
                          </a:solidFill>
                          <a:effectLst/>
                          <a:latin typeface="Arial" charset="0"/>
                          <a:ea typeface="ＭＳ Ｐゴシック" charset="0"/>
                          <a:cs typeface="Times New Roman" charset="0"/>
                        </a:rPr>
                        <a:t>128.143.128.0/17</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5661025" algn="l"/>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interface </a:t>
                      </a: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#1 </a:t>
                      </a: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68447">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5661025" algn="l"/>
                        </a:tabLst>
                      </a:pPr>
                      <a:r>
                        <a:rPr kumimoji="0" lang="en-US" sz="2000" b="0" i="0" u="none" strike="noStrike" cap="none" normalizeH="0" baseline="0" dirty="0">
                          <a:ln>
                            <a:noFill/>
                          </a:ln>
                          <a:solidFill>
                            <a:schemeClr val="tx1"/>
                          </a:solidFill>
                          <a:effectLst/>
                          <a:latin typeface="Arial" charset="0"/>
                          <a:ea typeface="ＭＳ Ｐゴシック" charset="0"/>
                          <a:cs typeface="Times New Roman" charset="0"/>
                        </a:rPr>
                        <a:t>128.128.0.0/9</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5661025" algn="l"/>
                        </a:tabLst>
                      </a:pPr>
                      <a:r>
                        <a:rPr kumimoji="0" lang="en-US" sz="2000" b="0" i="0" u="none" strike="noStrike" cap="none" normalizeH="0" baseline="0" dirty="0">
                          <a:ln>
                            <a:noFill/>
                          </a:ln>
                          <a:solidFill>
                            <a:schemeClr val="tx1"/>
                          </a:solidFill>
                          <a:effectLst/>
                          <a:latin typeface="Arial" charset="0"/>
                          <a:ea typeface="ＭＳ Ｐゴシック" charset="0"/>
                          <a:cs typeface="Times New Roman" charset="0"/>
                        </a:rPr>
                        <a:t>interface #2</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36770">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5661025" algn="l"/>
                        </a:tabLst>
                        <a:defRPr/>
                      </a:pPr>
                      <a:r>
                        <a:rPr kumimoji="0" lang="en-US" sz="2000" b="0" i="0" u="none" strike="noStrike" cap="none" normalizeH="0" baseline="0" dirty="0" smtClean="0">
                          <a:ln>
                            <a:noFill/>
                          </a:ln>
                          <a:solidFill>
                            <a:schemeClr val="tx1"/>
                          </a:solidFill>
                          <a:effectLst/>
                          <a:latin typeface="Arial" charset="0"/>
                          <a:ea typeface="ＭＳ Ｐゴシック" charset="0"/>
                          <a:cs typeface="ＭＳ Ｐゴシック" charset="0"/>
                        </a:rPr>
                        <a:t>128.0.0.0/4</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tab pos="5661025" algn="l"/>
                        </a:tabLst>
                      </a:pPr>
                      <a:r>
                        <a:rPr kumimoji="0" lang="en-US" sz="2000" b="0" i="0" u="none" strike="noStrike" cap="none" normalizeH="0" baseline="0" dirty="0">
                          <a:ln>
                            <a:noFill/>
                          </a:ln>
                          <a:solidFill>
                            <a:schemeClr val="tx1"/>
                          </a:solidFill>
                          <a:effectLst/>
                          <a:latin typeface="Arial" charset="0"/>
                          <a:ea typeface="ＭＳ Ｐゴシック" charset="0"/>
                          <a:cs typeface="Times New Roman" charset="0"/>
                        </a:rPr>
                        <a:t>interface </a:t>
                      </a:r>
                      <a:r>
                        <a:rPr kumimoji="0" lang="en-US" sz="2000" b="0" i="0" u="none" strike="noStrike" cap="none" normalizeH="0" baseline="0" dirty="0" smtClean="0">
                          <a:ln>
                            <a:noFill/>
                          </a:ln>
                          <a:solidFill>
                            <a:schemeClr val="tx1"/>
                          </a:solidFill>
                          <a:effectLst/>
                          <a:latin typeface="Arial" charset="0"/>
                          <a:ea typeface="ＭＳ Ｐゴシック" charset="0"/>
                          <a:cs typeface="Times New Roman" charset="0"/>
                        </a:rPr>
                        <a:t>#5</a:t>
                      </a:r>
                      <a:endParaRPr kumimoji="0" lang="en-US" sz="2000" b="0" i="0" u="none" strike="noStrike" cap="none" normalizeH="0" baseline="0" dirty="0">
                        <a:ln>
                          <a:noFill/>
                        </a:ln>
                        <a:solidFill>
                          <a:schemeClr val="tx1"/>
                        </a:solidFill>
                        <a:effectLst/>
                        <a:latin typeface="Arial" charset="0"/>
                        <a:ea typeface="ＭＳ Ｐゴシック" charset="0"/>
                        <a:cs typeface="Times New Roman" charset="0"/>
                      </a:endParaRP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36884" name="Text Box 43"/>
          <p:cNvSpPr txBox="1">
            <a:spLocks noChangeArrowheads="1"/>
          </p:cNvSpPr>
          <p:nvPr/>
        </p:nvSpPr>
        <p:spPr bwMode="auto">
          <a:xfrm>
            <a:off x="6129866" y="6172200"/>
            <a:ext cx="2209800" cy="457200"/>
          </a:xfrm>
          <a:prstGeom prst="rect">
            <a:avLst/>
          </a:prstGeom>
          <a:solidFill>
            <a:srgbClr val="FFFFFF"/>
          </a:solidFill>
          <a:ln>
            <a:noFill/>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dirty="0"/>
              <a:t>Routing table</a:t>
            </a:r>
          </a:p>
        </p:txBody>
      </p:sp>
    </p:spTree>
    <p:extLst>
      <p:ext uri="{BB962C8B-B14F-4D97-AF65-F5344CB8AC3E}">
        <p14:creationId xmlns:p14="http://schemas.microsoft.com/office/powerpoint/2010/main" val="2279703984"/>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a:xfrm>
            <a:off x="779463" y="381000"/>
            <a:ext cx="7583487" cy="777875"/>
          </a:xfrm>
        </p:spPr>
        <p:txBody>
          <a:bodyPr/>
          <a:lstStyle/>
          <a:p>
            <a:r>
              <a:rPr lang="en-US">
                <a:latin typeface="Trebuchet MS" charset="0"/>
              </a:rPr>
              <a:t>IP Address Allocation</a:t>
            </a:r>
          </a:p>
        </p:txBody>
      </p:sp>
      <p:sp>
        <p:nvSpPr>
          <p:cNvPr id="133122" name="Content Placeholder 4"/>
          <p:cNvSpPr txBox="1">
            <a:spLocks/>
          </p:cNvSpPr>
          <p:nvPr/>
        </p:nvSpPr>
        <p:spPr bwMode="auto">
          <a:xfrm>
            <a:off x="779463" y="1262063"/>
            <a:ext cx="7583487" cy="4686300"/>
          </a:xfrm>
          <a:prstGeom prst="rect">
            <a:avLst/>
          </a:prstGeom>
          <a:noFill/>
          <a:ln>
            <a:noFill/>
          </a:ln>
          <a:extLst/>
        </p:spPr>
        <p:txBody>
          <a:bodyPr/>
          <a:lstStyle>
            <a:lvl1pPr marL="282575" indent="-282575" eaLnBrk="0" hangingPunct="0">
              <a:defRPr sz="2400">
                <a:solidFill>
                  <a:schemeClr val="tx1"/>
                </a:solidFill>
                <a:latin typeface="Trebuchet MS" charset="0"/>
                <a:ea typeface="ＭＳ Ｐゴシック" charset="0"/>
                <a:cs typeface="ＭＳ Ｐゴシック" charset="0"/>
              </a:defRPr>
            </a:lvl1pPr>
            <a:lvl2pPr marL="577850" indent="-295275"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spcBef>
                <a:spcPts val="2000"/>
              </a:spcBef>
              <a:buFont typeface="Wingdings 2" charset="0"/>
              <a:buChar char=""/>
            </a:pPr>
            <a:r>
              <a:rPr lang="en-US" sz="2000" dirty="0"/>
              <a:t>F</a:t>
            </a:r>
            <a:r>
              <a:rPr lang="en-US" sz="2000" dirty="0" smtClean="0"/>
              <a:t>or </a:t>
            </a:r>
            <a:r>
              <a:rPr lang="en-US" sz="2000" dirty="0"/>
              <a:t>a specific device interface, we either need to:</a:t>
            </a:r>
          </a:p>
          <a:p>
            <a:pPr lvl="1">
              <a:spcBef>
                <a:spcPts val="600"/>
              </a:spcBef>
              <a:buFont typeface="Wingdings 2" charset="0"/>
              <a:buChar char=""/>
            </a:pPr>
            <a:r>
              <a:rPr lang="en-US" sz="1800" dirty="0"/>
              <a:t>Set IP address manually</a:t>
            </a:r>
          </a:p>
          <a:p>
            <a:pPr lvl="1">
              <a:spcBef>
                <a:spcPts val="600"/>
              </a:spcBef>
              <a:buFont typeface="Wingdings 2" charset="0"/>
              <a:buChar char=""/>
            </a:pPr>
            <a:r>
              <a:rPr lang="en-US" sz="1800" dirty="0"/>
              <a:t>Get an IP address automatically using Dynamic Host Control Protocol (DHCP)</a:t>
            </a:r>
          </a:p>
          <a:p>
            <a:pPr>
              <a:spcBef>
                <a:spcPts val="2000"/>
              </a:spcBef>
              <a:buFont typeface="Wingdings 2" charset="0"/>
              <a:buChar char=""/>
            </a:pPr>
            <a:r>
              <a:rPr lang="en-US" sz="2000" dirty="0"/>
              <a:t>DHCP is </a:t>
            </a:r>
            <a:r>
              <a:rPr lang="en-US" sz="2000" dirty="0" smtClean="0"/>
              <a:t>a </a:t>
            </a:r>
            <a:r>
              <a:rPr lang="en-US" sz="2000" dirty="0"/>
              <a:t>network service protocol, it passes out IP addresses on a subnet, based on a pool of available addresses assigned by network administrator.</a:t>
            </a:r>
          </a:p>
          <a:p>
            <a:pPr>
              <a:spcBef>
                <a:spcPts val="2000"/>
              </a:spcBef>
              <a:buFont typeface="Wingdings 2" charset="0"/>
              <a:buChar char=""/>
            </a:pPr>
            <a:r>
              <a:rPr lang="en-US" sz="2000" dirty="0"/>
              <a:t>Host sends a request to local DHCP for an available IP address,</a:t>
            </a:r>
          </a:p>
          <a:p>
            <a:pPr>
              <a:spcBef>
                <a:spcPts val="2000"/>
              </a:spcBef>
              <a:buFont typeface="Wingdings 2" charset="0"/>
              <a:buChar char=""/>
            </a:pPr>
            <a:r>
              <a:rPr lang="en-US" sz="2000" dirty="0"/>
              <a:t>Each IP address has a lease that needs to be renewed, done automatically so long as device is active</a:t>
            </a:r>
          </a:p>
        </p:txBody>
      </p:sp>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a:xfrm>
            <a:off x="612775" y="228600"/>
            <a:ext cx="8153400" cy="990600"/>
          </a:xfrm>
        </p:spPr>
        <p:txBody>
          <a:bodyPr/>
          <a:lstStyle/>
          <a:p>
            <a:endParaRPr lang="en-US">
              <a:latin typeface="Tw Cen MT" charset="0"/>
            </a:endParaRPr>
          </a:p>
        </p:txBody>
      </p:sp>
      <p:pic>
        <p:nvPicPr>
          <p:cNvPr id="134146" name="Content Placeholder 3" descr="figure3.31-XP_TCPIP_properties.png"/>
          <p:cNvPicPr>
            <a:picLocks noGrp="1" noChangeAspect="1"/>
          </p:cNvPicPr>
          <p:nvPr>
            <p:ph idx="1"/>
          </p:nvPr>
        </p:nvPicPr>
        <p:blipFill>
          <a:blip r:embed="rId3">
            <a:extLst>
              <a:ext uri="{28A0092B-C50C-407E-A947-70E740481C1C}">
                <a14:useLocalDpi xmlns:a14="http://schemas.microsoft.com/office/drawing/2010/main" val="0"/>
              </a:ext>
            </a:extLst>
          </a:blip>
          <a:srcRect l="-56834" r="-56834"/>
          <a:stretch>
            <a:fillRect/>
          </a:stretch>
        </p:blipFill>
        <p:spPr>
          <a:xfrm>
            <a:off x="612775" y="1600200"/>
            <a:ext cx="8153400" cy="4495800"/>
          </a:xfrm>
        </p:spPr>
      </p:pic>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2"/>
          <p:cNvSpPr>
            <a:spLocks noGrp="1"/>
          </p:cNvSpPr>
          <p:nvPr>
            <p:ph type="title"/>
          </p:nvPr>
        </p:nvSpPr>
        <p:spPr/>
        <p:txBody>
          <a:bodyPr/>
          <a:lstStyle/>
          <a:p>
            <a:r>
              <a:rPr lang="en-US">
                <a:latin typeface="Tw Cen MT" charset="0"/>
              </a:rPr>
              <a:t>LINK AND PHYSICAL LAYER</a:t>
            </a:r>
          </a:p>
        </p:txBody>
      </p:sp>
      <p:sp>
        <p:nvSpPr>
          <p:cNvPr id="136193" name="Text Placeholder 1"/>
          <p:cNvSpPr>
            <a:spLocks noGrp="1"/>
          </p:cNvSpPr>
          <p:nvPr>
            <p:ph type="body" idx="1"/>
          </p:nvPr>
        </p:nvSpPr>
        <p:spPr/>
        <p:txBody>
          <a:bodyPr/>
          <a:lstStyle/>
          <a:p>
            <a:endParaRPr lang="en-US">
              <a:latin typeface="Tw Cen MT" charset="0"/>
            </a:endParaRPr>
          </a:p>
        </p:txBody>
      </p:sp>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3"/>
          <p:cNvSpPr>
            <a:spLocks noGrp="1"/>
          </p:cNvSpPr>
          <p:nvPr>
            <p:ph type="title"/>
          </p:nvPr>
        </p:nvSpPr>
        <p:spPr>
          <a:xfrm>
            <a:off x="779463" y="381000"/>
            <a:ext cx="7583487" cy="747713"/>
          </a:xfrm>
        </p:spPr>
        <p:txBody>
          <a:bodyPr>
            <a:normAutofit fontScale="90000"/>
          </a:bodyPr>
          <a:lstStyle/>
          <a:p>
            <a:r>
              <a:rPr lang="en-US">
                <a:latin typeface="Trebuchet MS" charset="0"/>
              </a:rPr>
              <a:t>Link and Physical Layer</a:t>
            </a:r>
          </a:p>
        </p:txBody>
      </p:sp>
      <p:sp>
        <p:nvSpPr>
          <p:cNvPr id="134146" name="Content Placeholder 4"/>
          <p:cNvSpPr>
            <a:spLocks noGrp="1"/>
          </p:cNvSpPr>
          <p:nvPr>
            <p:ph idx="1"/>
          </p:nvPr>
        </p:nvSpPr>
        <p:spPr>
          <a:xfrm>
            <a:off x="779463" y="1262063"/>
            <a:ext cx="7583487" cy="3754437"/>
          </a:xfrm>
          <a:noFill/>
        </p:spPr>
        <p:txBody>
          <a:bodyPr>
            <a:normAutofit/>
          </a:bodyPr>
          <a:lstStyle/>
          <a:p>
            <a:pPr>
              <a:defRPr/>
            </a:pPr>
            <a:r>
              <a:rPr lang="en-US" sz="2400" dirty="0"/>
              <a:t>The one we all have experience with is Ethernet, either wired or </a:t>
            </a:r>
            <a:r>
              <a:rPr lang="en-US" sz="2400" dirty="0" smtClean="0"/>
              <a:t>wireless</a:t>
            </a:r>
          </a:p>
          <a:p>
            <a:pPr>
              <a:defRPr/>
            </a:pPr>
            <a:r>
              <a:rPr lang="en-US" sz="2400" dirty="0" smtClean="0"/>
              <a:t>Link Layer deals with communication over a </a:t>
            </a:r>
            <a:r>
              <a:rPr lang="en-US" sz="2400" dirty="0" smtClean="0">
                <a:solidFill>
                  <a:srgbClr val="FF0000"/>
                </a:solidFill>
              </a:rPr>
              <a:t>single</a:t>
            </a:r>
            <a:r>
              <a:rPr lang="en-US" sz="2400" dirty="0" smtClean="0"/>
              <a:t> network segment which could be a point to point link, a radio channel a coax cable, or  ……..</a:t>
            </a:r>
            <a:endParaRPr lang="en-US" sz="2400" dirty="0"/>
          </a:p>
          <a:p>
            <a:pPr>
              <a:defRPr/>
            </a:pPr>
            <a:r>
              <a:rPr lang="en-US" sz="2400" dirty="0"/>
              <a:t>To deliver packets we need to have a mapping between the MAC address of the Ethernet adapter (physical device address)  and the IP address (network address)</a:t>
            </a:r>
          </a:p>
          <a:p>
            <a:pPr>
              <a:defRPr/>
            </a:pPr>
            <a:r>
              <a:rPr lang="en-US" sz="2400" dirty="0"/>
              <a:t>Use Address Resolution Protocol (ARP)</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9682</TotalTime>
  <Words>5473</Words>
  <Application>Microsoft Macintosh PowerPoint</Application>
  <PresentationFormat>On-screen Show (4:3)</PresentationFormat>
  <Paragraphs>1066</Paragraphs>
  <Slides>119</Slides>
  <Notes>30</Notes>
  <HiddenSlides>1</HiddenSlides>
  <MMClips>0</MMClips>
  <ScaleCrop>false</ScaleCrop>
  <HeadingPairs>
    <vt:vector size="8" baseType="variant">
      <vt:variant>
        <vt:lpstr>Theme</vt:lpstr>
      </vt:variant>
      <vt:variant>
        <vt:i4>1</vt:i4>
      </vt:variant>
      <vt:variant>
        <vt:lpstr>Links</vt:lpstr>
      </vt:variant>
      <vt:variant>
        <vt:i4>2</vt:i4>
      </vt:variant>
      <vt:variant>
        <vt:lpstr>Embedded OLE Servers</vt:lpstr>
      </vt:variant>
      <vt:variant>
        <vt:i4>5</vt:i4>
      </vt:variant>
      <vt:variant>
        <vt:lpstr>Slide Titles</vt:lpstr>
      </vt:variant>
      <vt:variant>
        <vt:i4>119</vt:i4>
      </vt:variant>
    </vt:vector>
  </HeadingPairs>
  <TitlesOfParts>
    <vt:vector size="127" baseType="lpstr">
      <vt:lpstr>Office Theme</vt:lpstr>
      <vt:lpstr>\\localhost\Users\anthonysteed\Desktop\Macintosh HD:Users:anthonysteed:Dropbox:netbook:chapter 3.docx!OLE_LINK7</vt:lpstr>
      <vt:lpstr>\\localhost\Users\anthonysteed\Desktop\Macintosh HD:Users:anthonysteed:Dropbox:netbook:chapter 3.docx!OLE_LINK7</vt:lpstr>
      <vt:lpstr>Clip</vt:lpstr>
      <vt:lpstr>Visio</vt:lpstr>
      <vt:lpstr>Visio.Drawing.6</vt:lpstr>
      <vt:lpstr>VISIO</vt:lpstr>
      <vt:lpstr>Picture</vt:lpstr>
      <vt:lpstr>Chapter 2: Review of Important Networking Concepts</vt:lpstr>
      <vt:lpstr>Networking Fundamentals</vt:lpstr>
      <vt:lpstr>The Internet: A Collection of Networks</vt:lpstr>
      <vt:lpstr>The Internet: A Mesh of Links</vt:lpstr>
      <vt:lpstr>What’s the Internet: “nuts and bolts”view</vt:lpstr>
      <vt:lpstr>What’s the Internet: a service view</vt:lpstr>
      <vt:lpstr>The Network Core</vt:lpstr>
      <vt:lpstr>Network Core: Circuit Switching</vt:lpstr>
      <vt:lpstr>Network Core: Circuit Switching</vt:lpstr>
      <vt:lpstr>Network Core: Packet Switching</vt:lpstr>
      <vt:lpstr>Packet Switching: Statistical Multiplexing</vt:lpstr>
      <vt:lpstr>Networking Concepts </vt:lpstr>
      <vt:lpstr>A Data Transfer Example:  Argon -&gt; Neon</vt:lpstr>
      <vt:lpstr>Sending a packet from Argon to Neon</vt:lpstr>
      <vt:lpstr>Sequence of events:</vt:lpstr>
      <vt:lpstr>Communications Architecture</vt:lpstr>
      <vt:lpstr>Protocol Stack</vt:lpstr>
      <vt:lpstr>Protocol Layers at work</vt:lpstr>
      <vt:lpstr>Functions of the Layers</vt:lpstr>
      <vt:lpstr>Layers in action in the Example</vt:lpstr>
      <vt:lpstr>Layers and Services</vt:lpstr>
      <vt:lpstr>Assignment of Protocols to Layers</vt:lpstr>
      <vt:lpstr>Encapsulation</vt:lpstr>
      <vt:lpstr>Encapsulation in our Example</vt:lpstr>
      <vt:lpstr>Encapsulation:  Ethernet Header</vt:lpstr>
      <vt:lpstr>Encapsulation:  Ethernet Header in Hex Format</vt:lpstr>
      <vt:lpstr>Encapsulation:  IP Header</vt:lpstr>
      <vt:lpstr>Encapsulation:  TCP Header</vt:lpstr>
      <vt:lpstr>Different Protocol Views of Networking</vt:lpstr>
      <vt:lpstr>IP View of the Network </vt:lpstr>
      <vt:lpstr>Ethernet view of the network </vt:lpstr>
      <vt:lpstr>APPLICATION LAYER</vt:lpstr>
      <vt:lpstr>Application Layer Protocols</vt:lpstr>
      <vt:lpstr>E.G. HTTP Request</vt:lpstr>
      <vt:lpstr>PowerPoint Presentation</vt:lpstr>
      <vt:lpstr>Application Protocol Descriptions</vt:lpstr>
      <vt:lpstr>Common Application Protocols</vt:lpstr>
      <vt:lpstr>E.G. Domain Name Service (DNS)</vt:lpstr>
      <vt:lpstr>TRANSPORT LAYER </vt:lpstr>
      <vt:lpstr>Transport Layer Protocols</vt:lpstr>
      <vt:lpstr>End to End Principle</vt:lpstr>
      <vt:lpstr>Application Protocols and Port Numbers</vt:lpstr>
      <vt:lpstr>PowerPoint Presentation</vt:lpstr>
      <vt:lpstr>UDP</vt:lpstr>
      <vt:lpstr>UDP Segment Layout – Header 8bytes</vt:lpstr>
      <vt:lpstr>UDP Checksum</vt:lpstr>
      <vt:lpstr>UDP Checksum Calculation</vt:lpstr>
      <vt:lpstr>TCP</vt:lpstr>
      <vt:lpstr>PowerPoint Presentation</vt:lpstr>
      <vt:lpstr>Layout of a TCP Segment – Header 20-40bytes</vt:lpstr>
      <vt:lpstr>TCP Checksum</vt:lpstr>
      <vt:lpstr>TCP Checksum Calculation</vt:lpstr>
      <vt:lpstr>TCP is Bi-Directional</vt:lpstr>
      <vt:lpstr>PowerPoint Presentation</vt:lpstr>
      <vt:lpstr>PowerPoint Presentation</vt:lpstr>
      <vt:lpstr>TCP Reliability</vt:lpstr>
      <vt:lpstr>Packet Resent on Duplicate ACK Out of order reception</vt:lpstr>
      <vt:lpstr>Packet Resent on Duplicate ACK In order reception</vt:lpstr>
      <vt:lpstr>Packet Resent on Timeout</vt:lpstr>
      <vt:lpstr>A Lost ACK Doesn’t Matter if Cumulative ACKs are used</vt:lpstr>
      <vt:lpstr>TCP Fairness</vt:lpstr>
      <vt:lpstr>PowerPoint Presentation</vt:lpstr>
      <vt:lpstr>Observations</vt:lpstr>
      <vt:lpstr>NETWORK LAYER</vt:lpstr>
      <vt:lpstr>Network Layer</vt:lpstr>
      <vt:lpstr>IPv4</vt:lpstr>
      <vt:lpstr>IP: The waist of the hourglass </vt:lpstr>
      <vt:lpstr>The Internet protocol </vt:lpstr>
      <vt:lpstr>IP Service</vt:lpstr>
      <vt:lpstr>IP Service</vt:lpstr>
      <vt:lpstr>IP Packet Format</vt:lpstr>
      <vt:lpstr>Protocol Types</vt:lpstr>
      <vt:lpstr>IP Addresses</vt:lpstr>
      <vt:lpstr>IP Addresses </vt:lpstr>
      <vt:lpstr>What is an IP Address? </vt:lpstr>
      <vt:lpstr>Dotted Decimal Notation</vt:lpstr>
      <vt:lpstr>Network prefix and Host number</vt:lpstr>
      <vt:lpstr>Example</vt:lpstr>
      <vt:lpstr>Example</vt:lpstr>
      <vt:lpstr>Subnetting</vt:lpstr>
      <vt:lpstr>Basic Idea of Subnetting</vt:lpstr>
      <vt:lpstr>Typical Addressing Plan for an Organization that uses subnetting</vt:lpstr>
      <vt:lpstr>Subnetting Example: Argon</vt:lpstr>
      <vt:lpstr>Network without subnets</vt:lpstr>
      <vt:lpstr>Same Network with Subnets</vt:lpstr>
      <vt:lpstr>Same network with different subnetmasks</vt:lpstr>
      <vt:lpstr>Subnetting Example</vt:lpstr>
      <vt:lpstr>CIDR - Classless Inter Domain Routing</vt:lpstr>
      <vt:lpstr>CIDR Example</vt:lpstr>
      <vt:lpstr>CIDR:  Prefix Size vs. Host Space</vt:lpstr>
      <vt:lpstr>CIDR and Address assignments</vt:lpstr>
      <vt:lpstr>Subnetting and Classless Inter Domain Routing (CIDR)</vt:lpstr>
      <vt:lpstr>CIDR and Routing Information</vt:lpstr>
      <vt:lpstr>CIDR and Routing Information</vt:lpstr>
      <vt:lpstr>CIDR and Routing</vt:lpstr>
      <vt:lpstr>IP Address Allocation</vt:lpstr>
      <vt:lpstr>PowerPoint Presentation</vt:lpstr>
      <vt:lpstr>LINK AND PHYSICAL LAYER</vt:lpstr>
      <vt:lpstr>Link and Physical Layer</vt:lpstr>
      <vt:lpstr>Protocol Layers at work</vt:lpstr>
      <vt:lpstr>Address Translation with ARP</vt:lpstr>
      <vt:lpstr>Address Translation with ARP</vt:lpstr>
      <vt:lpstr>Link Layer Frame Format</vt:lpstr>
      <vt:lpstr>Basic Networking Strategies</vt:lpstr>
      <vt:lpstr>Architectures</vt:lpstr>
      <vt:lpstr>Consider Just Two Machines</vt:lpstr>
      <vt:lpstr>Peer to Peer with Two Clients</vt:lpstr>
      <vt:lpstr>For Example DOOM - P2P</vt:lpstr>
      <vt:lpstr>Master/Slave with Two Clients</vt:lpstr>
      <vt:lpstr>For Example – Thin Client/Server</vt:lpstr>
      <vt:lpstr>More Than two Clients</vt:lpstr>
      <vt:lpstr>Peer to Peer Architecture</vt:lpstr>
      <vt:lpstr>Client-Server Architecture</vt:lpstr>
      <vt:lpstr>Implications</vt:lpstr>
      <vt:lpstr>Hybrid Architectures</vt:lpstr>
      <vt:lpstr>Summary</vt:lpstr>
      <vt:lpstr>Which Protocol to Use?</vt:lpstr>
      <vt:lpstr>Which Protocol to Use?</vt:lpstr>
      <vt:lpstr>Conclusions</vt:lpstr>
    </vt:vector>
  </TitlesOfParts>
  <Company>UC, Irvine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Review of Important Networking Concepts</dc:title>
  <dc:creator>Magda El Zarki</dc:creator>
  <cp:lastModifiedBy>Magda El Zarki</cp:lastModifiedBy>
  <cp:revision>129</cp:revision>
  <dcterms:created xsi:type="dcterms:W3CDTF">2012-07-29T16:56:43Z</dcterms:created>
  <dcterms:modified xsi:type="dcterms:W3CDTF">2016-01-12T19:09:52Z</dcterms:modified>
</cp:coreProperties>
</file>