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Roboto Light"/>
      <p:regular r:id="rId21"/>
      <p:bold r:id="rId22"/>
      <p:italic r:id="rId23"/>
      <p:boldItalic r:id="rId24"/>
    </p:embeddedFont>
    <p:embeddedFont>
      <p:font typeface="Bree Serif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AC57EA9-94D5-47E9-9D0C-9EDE2EF4E5AC}">
  <a:tblStyle styleId="{EAC57EA9-94D5-47E9-9D0C-9EDE2EF4E5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20" Type="http://schemas.openxmlformats.org/officeDocument/2006/relationships/font" Target="fonts/Roboto-boldItalic.fntdata"/><Relationship Id="rId22" Type="http://schemas.openxmlformats.org/officeDocument/2006/relationships/font" Target="fonts/RobotoLight-bold.fntdata"/><Relationship Id="rId21" Type="http://schemas.openxmlformats.org/officeDocument/2006/relationships/font" Target="fonts/RobotoLight-regular.fntdata"/><Relationship Id="rId24" Type="http://schemas.openxmlformats.org/officeDocument/2006/relationships/font" Target="fonts/RobotoLight-boldItalic.fntdata"/><Relationship Id="rId23" Type="http://schemas.openxmlformats.org/officeDocument/2006/relationships/font" Target="fonts/RobotoLight-italic.fntdata"/><Relationship Id="rId25" Type="http://schemas.openxmlformats.org/officeDocument/2006/relationships/font" Target="fonts/BreeSerif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b1bee045e8_0_7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b1bee045e8_0_7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cb3b238866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cb3b238866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cb3b238866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cb3b238866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a944304d7f_12_170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a944304d7f_12_17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ea646fbf3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ea646fbf3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ea646fbf32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ea646fbf3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cb3b23886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cb3b23886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b172bcc1e6_3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b172bcc1e6_3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cb3b23886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cb3b23886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cb3b238866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cb3b23886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cb3b238866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cb3b238866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75150" y="-73950"/>
            <a:ext cx="9294300" cy="5291400"/>
          </a:xfrm>
          <a:prstGeom prst="rect">
            <a:avLst/>
          </a:prstGeom>
          <a:solidFill>
            <a:schemeClr val="accent4">
              <a:alpha val="317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119725" y="-892500"/>
            <a:ext cx="6928500" cy="69285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1943850" y="1477650"/>
            <a:ext cx="5256300" cy="110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904239" y="2428950"/>
            <a:ext cx="5335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None/>
              <a:defRPr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None/>
              <a:defRPr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None/>
              <a:defRPr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None/>
              <a:defRPr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None/>
              <a:defRPr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None/>
              <a:defRPr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None/>
              <a:defRPr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None/>
              <a:defRPr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None/>
              <a:defRPr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/>
        </p:nvSpPr>
        <p:spPr>
          <a:xfrm>
            <a:off x="-1751250" y="-892500"/>
            <a:ext cx="6928500" cy="69285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>
            <p:ph hasCustomPrompt="1" type="title"/>
          </p:nvPr>
        </p:nvSpPr>
        <p:spPr>
          <a:xfrm>
            <a:off x="2146500" y="1083150"/>
            <a:ext cx="9849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/>
          <p:nvPr>
            <p:ph idx="2" type="title"/>
          </p:nvPr>
        </p:nvSpPr>
        <p:spPr>
          <a:xfrm>
            <a:off x="1252050" y="1648150"/>
            <a:ext cx="27738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1375194" y="2005875"/>
            <a:ext cx="2527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hasCustomPrompt="1" idx="3" type="title"/>
          </p:nvPr>
        </p:nvSpPr>
        <p:spPr>
          <a:xfrm>
            <a:off x="5403000" y="1083150"/>
            <a:ext cx="9849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/>
          <p:nvPr>
            <p:ph idx="4" type="title"/>
          </p:nvPr>
        </p:nvSpPr>
        <p:spPr>
          <a:xfrm>
            <a:off x="4508550" y="1648150"/>
            <a:ext cx="27738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5" type="subTitle"/>
          </p:nvPr>
        </p:nvSpPr>
        <p:spPr>
          <a:xfrm>
            <a:off x="4631694" y="2005875"/>
            <a:ext cx="2527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hasCustomPrompt="1" idx="6" type="title"/>
          </p:nvPr>
        </p:nvSpPr>
        <p:spPr>
          <a:xfrm>
            <a:off x="2146500" y="2915700"/>
            <a:ext cx="9849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/>
          <p:nvPr>
            <p:ph idx="7" type="title"/>
          </p:nvPr>
        </p:nvSpPr>
        <p:spPr>
          <a:xfrm>
            <a:off x="1252050" y="3480700"/>
            <a:ext cx="27738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8" type="subTitle"/>
          </p:nvPr>
        </p:nvSpPr>
        <p:spPr>
          <a:xfrm>
            <a:off x="1375194" y="3838425"/>
            <a:ext cx="2527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hasCustomPrompt="1" idx="9" type="title"/>
          </p:nvPr>
        </p:nvSpPr>
        <p:spPr>
          <a:xfrm>
            <a:off x="5403000" y="2915700"/>
            <a:ext cx="9849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/>
          <p:nvPr>
            <p:ph idx="13" type="title"/>
          </p:nvPr>
        </p:nvSpPr>
        <p:spPr>
          <a:xfrm>
            <a:off x="4508550" y="3480700"/>
            <a:ext cx="27738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8" name="Google Shape;68;p13"/>
          <p:cNvSpPr txBox="1"/>
          <p:nvPr>
            <p:ph idx="14" type="subTitle"/>
          </p:nvPr>
        </p:nvSpPr>
        <p:spPr>
          <a:xfrm>
            <a:off x="4631694" y="3838425"/>
            <a:ext cx="2527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9" name="Google Shape;69;p13"/>
          <p:cNvSpPr txBox="1"/>
          <p:nvPr>
            <p:ph idx="15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BIG_NUMBER_1_2">
    <p:bg>
      <p:bgPr>
        <a:solidFill>
          <a:schemeClr val="accent4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hasCustomPrompt="1" type="title"/>
          </p:nvPr>
        </p:nvSpPr>
        <p:spPr>
          <a:xfrm>
            <a:off x="1015925" y="2029075"/>
            <a:ext cx="9849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4"/>
          <p:cNvSpPr txBox="1"/>
          <p:nvPr>
            <p:ph idx="2" type="title"/>
          </p:nvPr>
        </p:nvSpPr>
        <p:spPr>
          <a:xfrm>
            <a:off x="1877675" y="1923325"/>
            <a:ext cx="2773800" cy="2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14"/>
          <p:cNvSpPr txBox="1"/>
          <p:nvPr>
            <p:ph idx="1" type="subTitle"/>
          </p:nvPr>
        </p:nvSpPr>
        <p:spPr>
          <a:xfrm>
            <a:off x="1877675" y="2187268"/>
            <a:ext cx="2527500" cy="3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4" name="Google Shape;74;p14"/>
          <p:cNvSpPr txBox="1"/>
          <p:nvPr>
            <p:ph hasCustomPrompt="1" idx="3" type="title"/>
          </p:nvPr>
        </p:nvSpPr>
        <p:spPr>
          <a:xfrm>
            <a:off x="4465325" y="2029075"/>
            <a:ext cx="9849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" name="Google Shape;75;p14"/>
          <p:cNvSpPr txBox="1"/>
          <p:nvPr>
            <p:ph idx="4" type="title"/>
          </p:nvPr>
        </p:nvSpPr>
        <p:spPr>
          <a:xfrm>
            <a:off x="5354275" y="1923325"/>
            <a:ext cx="2773800" cy="2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6" name="Google Shape;76;p14"/>
          <p:cNvSpPr txBox="1"/>
          <p:nvPr>
            <p:ph idx="5" type="subTitle"/>
          </p:nvPr>
        </p:nvSpPr>
        <p:spPr>
          <a:xfrm>
            <a:off x="5354275" y="2166450"/>
            <a:ext cx="2527500" cy="3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hasCustomPrompt="1" idx="6" type="title"/>
          </p:nvPr>
        </p:nvSpPr>
        <p:spPr>
          <a:xfrm>
            <a:off x="1015925" y="3048625"/>
            <a:ext cx="9849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4"/>
          <p:cNvSpPr txBox="1"/>
          <p:nvPr>
            <p:ph idx="7" type="title"/>
          </p:nvPr>
        </p:nvSpPr>
        <p:spPr>
          <a:xfrm>
            <a:off x="1846175" y="2922094"/>
            <a:ext cx="2773800" cy="26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8" type="subTitle"/>
          </p:nvPr>
        </p:nvSpPr>
        <p:spPr>
          <a:xfrm>
            <a:off x="1846175" y="3192657"/>
            <a:ext cx="25275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0" name="Google Shape;80;p14"/>
          <p:cNvSpPr txBox="1"/>
          <p:nvPr>
            <p:ph hasCustomPrompt="1" idx="9" type="title"/>
          </p:nvPr>
        </p:nvSpPr>
        <p:spPr>
          <a:xfrm>
            <a:off x="4465325" y="3048625"/>
            <a:ext cx="9849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4"/>
          <p:cNvSpPr txBox="1"/>
          <p:nvPr>
            <p:ph idx="13" type="title"/>
          </p:nvPr>
        </p:nvSpPr>
        <p:spPr>
          <a:xfrm>
            <a:off x="5354275" y="2922094"/>
            <a:ext cx="2773800" cy="26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idx="14" type="subTitle"/>
          </p:nvPr>
        </p:nvSpPr>
        <p:spPr>
          <a:xfrm>
            <a:off x="5354275" y="3192657"/>
            <a:ext cx="25275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3" name="Google Shape;83;p14"/>
          <p:cNvSpPr txBox="1"/>
          <p:nvPr>
            <p:ph idx="15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4" name="Google Shape;84;p14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4"/>
          <p:cNvSpPr txBox="1"/>
          <p:nvPr>
            <p:ph hasCustomPrompt="1" idx="16" type="title"/>
          </p:nvPr>
        </p:nvSpPr>
        <p:spPr>
          <a:xfrm>
            <a:off x="1015925" y="4058200"/>
            <a:ext cx="9849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4"/>
          <p:cNvSpPr txBox="1"/>
          <p:nvPr>
            <p:ph idx="17" type="title"/>
          </p:nvPr>
        </p:nvSpPr>
        <p:spPr>
          <a:xfrm>
            <a:off x="1846175" y="3931669"/>
            <a:ext cx="2773800" cy="26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7" name="Google Shape;87;p14"/>
          <p:cNvSpPr txBox="1"/>
          <p:nvPr>
            <p:ph idx="18" type="subTitle"/>
          </p:nvPr>
        </p:nvSpPr>
        <p:spPr>
          <a:xfrm>
            <a:off x="1846175" y="4202232"/>
            <a:ext cx="25275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8" name="Google Shape;88;p14"/>
          <p:cNvSpPr txBox="1"/>
          <p:nvPr>
            <p:ph hasCustomPrompt="1" idx="19" type="title"/>
          </p:nvPr>
        </p:nvSpPr>
        <p:spPr>
          <a:xfrm>
            <a:off x="4465325" y="4058200"/>
            <a:ext cx="9849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9" name="Google Shape;89;p14"/>
          <p:cNvSpPr txBox="1"/>
          <p:nvPr>
            <p:ph idx="20" type="title"/>
          </p:nvPr>
        </p:nvSpPr>
        <p:spPr>
          <a:xfrm>
            <a:off x="5354275" y="3931669"/>
            <a:ext cx="2773800" cy="26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21" type="subTitle"/>
          </p:nvPr>
        </p:nvSpPr>
        <p:spPr>
          <a:xfrm>
            <a:off x="5354275" y="4202232"/>
            <a:ext cx="25275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2">
  <p:cSld name="BIG_NUMBER_1_2_1">
    <p:bg>
      <p:bgPr>
        <a:solidFill>
          <a:schemeClr val="accent4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 txBox="1"/>
          <p:nvPr>
            <p:ph hasCustomPrompt="1" type="title"/>
          </p:nvPr>
        </p:nvSpPr>
        <p:spPr>
          <a:xfrm>
            <a:off x="5945538" y="1059575"/>
            <a:ext cx="6015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15"/>
          <p:cNvSpPr txBox="1"/>
          <p:nvPr>
            <p:ph idx="2" type="title"/>
          </p:nvPr>
        </p:nvSpPr>
        <p:spPr>
          <a:xfrm>
            <a:off x="3062125" y="1007452"/>
            <a:ext cx="2773800" cy="2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15"/>
          <p:cNvSpPr txBox="1"/>
          <p:nvPr>
            <p:ph idx="1" type="subTitle"/>
          </p:nvPr>
        </p:nvSpPr>
        <p:spPr>
          <a:xfrm>
            <a:off x="2517025" y="1213250"/>
            <a:ext cx="33189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7" name="Google Shape;97;p15"/>
          <p:cNvSpPr txBox="1"/>
          <p:nvPr>
            <p:ph hasCustomPrompt="1" idx="3" type="title"/>
          </p:nvPr>
        </p:nvSpPr>
        <p:spPr>
          <a:xfrm>
            <a:off x="5945550" y="2371200"/>
            <a:ext cx="6015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15"/>
          <p:cNvSpPr txBox="1"/>
          <p:nvPr>
            <p:ph idx="4" type="title"/>
          </p:nvPr>
        </p:nvSpPr>
        <p:spPr>
          <a:xfrm>
            <a:off x="3062125" y="3635075"/>
            <a:ext cx="2773800" cy="2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15"/>
          <p:cNvSpPr txBox="1"/>
          <p:nvPr>
            <p:ph idx="5" type="subTitle"/>
          </p:nvPr>
        </p:nvSpPr>
        <p:spPr>
          <a:xfrm>
            <a:off x="2517025" y="3840925"/>
            <a:ext cx="33189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0" name="Google Shape;100;p15"/>
          <p:cNvSpPr txBox="1"/>
          <p:nvPr>
            <p:ph hasCustomPrompt="1" idx="6" type="title"/>
          </p:nvPr>
        </p:nvSpPr>
        <p:spPr>
          <a:xfrm>
            <a:off x="5945550" y="3682825"/>
            <a:ext cx="6015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15"/>
          <p:cNvSpPr txBox="1"/>
          <p:nvPr>
            <p:ph idx="7" type="title"/>
          </p:nvPr>
        </p:nvSpPr>
        <p:spPr>
          <a:xfrm>
            <a:off x="3062125" y="2321264"/>
            <a:ext cx="2773800" cy="2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2" name="Google Shape;102;p15"/>
          <p:cNvSpPr txBox="1"/>
          <p:nvPr>
            <p:ph idx="8" type="subTitle"/>
          </p:nvPr>
        </p:nvSpPr>
        <p:spPr>
          <a:xfrm>
            <a:off x="2517025" y="2527088"/>
            <a:ext cx="33189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3" name="Google Shape;103;p15"/>
          <p:cNvSpPr txBox="1"/>
          <p:nvPr>
            <p:ph idx="9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6"/>
          <p:cNvSpPr txBox="1"/>
          <p:nvPr>
            <p:ph type="title"/>
          </p:nvPr>
        </p:nvSpPr>
        <p:spPr>
          <a:xfrm>
            <a:off x="4638800" y="1958475"/>
            <a:ext cx="27738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1" type="subTitle"/>
          </p:nvPr>
        </p:nvSpPr>
        <p:spPr>
          <a:xfrm>
            <a:off x="4638800" y="2392413"/>
            <a:ext cx="2918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8" name="Google Shape;108;p16"/>
          <p:cNvSpPr txBox="1"/>
          <p:nvPr>
            <p:ph idx="2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 ">
  <p:cSld name="BIG_NUMBER_1_1">
    <p:bg>
      <p:bgPr>
        <a:solidFill>
          <a:schemeClr val="accent4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 txBox="1"/>
          <p:nvPr>
            <p:ph type="title"/>
          </p:nvPr>
        </p:nvSpPr>
        <p:spPr>
          <a:xfrm>
            <a:off x="1049200" y="1958475"/>
            <a:ext cx="16524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12" name="Google Shape;112;p17"/>
          <p:cNvSpPr txBox="1"/>
          <p:nvPr>
            <p:ph idx="1" type="subTitle"/>
          </p:nvPr>
        </p:nvSpPr>
        <p:spPr>
          <a:xfrm>
            <a:off x="1049200" y="2392425"/>
            <a:ext cx="3522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3" name="Google Shape;113;p17"/>
          <p:cNvSpPr txBox="1"/>
          <p:nvPr>
            <p:ph idx="2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BIG_NUMBER_1_1_1">
    <p:bg>
      <p:bgPr>
        <a:solidFill>
          <a:schemeClr val="accent4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-2128537" y="-62329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425113" y="27528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 txBox="1"/>
          <p:nvPr>
            <p:ph type="title"/>
          </p:nvPr>
        </p:nvSpPr>
        <p:spPr>
          <a:xfrm>
            <a:off x="2596050" y="1848925"/>
            <a:ext cx="3951900" cy="43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18" name="Google Shape;118;p18"/>
          <p:cNvSpPr txBox="1"/>
          <p:nvPr>
            <p:ph idx="1" type="subTitle"/>
          </p:nvPr>
        </p:nvSpPr>
        <p:spPr>
          <a:xfrm>
            <a:off x="2810550" y="2392425"/>
            <a:ext cx="3522900" cy="130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9" name="Google Shape;119;p18"/>
          <p:cNvSpPr txBox="1"/>
          <p:nvPr>
            <p:ph idx="2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1065800" y="3327429"/>
            <a:ext cx="2773800" cy="2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Roboto"/>
              <a:buNone/>
              <a:defRPr sz="11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2" name="Google Shape;122;p19"/>
          <p:cNvSpPr txBox="1"/>
          <p:nvPr>
            <p:ph idx="1" type="subTitle"/>
          </p:nvPr>
        </p:nvSpPr>
        <p:spPr>
          <a:xfrm>
            <a:off x="928700" y="1673257"/>
            <a:ext cx="2910900" cy="14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CUSTOM_3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1649984" y="1905550"/>
            <a:ext cx="2687100" cy="2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5" name="Google Shape;125;p20"/>
          <p:cNvSpPr txBox="1"/>
          <p:nvPr>
            <p:ph idx="1" type="subTitle"/>
          </p:nvPr>
        </p:nvSpPr>
        <p:spPr>
          <a:xfrm>
            <a:off x="1649975" y="1166100"/>
            <a:ext cx="5844600" cy="7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126" name="Google Shape;126;p20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3919575" y="-14321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title"/>
          </p:nvPr>
        </p:nvSpPr>
        <p:spPr>
          <a:xfrm>
            <a:off x="6262700" y="2498375"/>
            <a:ext cx="2170500" cy="2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6262700" y="3103858"/>
            <a:ext cx="2072100" cy="6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hasCustomPrompt="1" idx="2" type="title"/>
          </p:nvPr>
        </p:nvSpPr>
        <p:spPr>
          <a:xfrm>
            <a:off x="6348735" y="1682425"/>
            <a:ext cx="1364400" cy="61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2">
  <p:cSld name="CUSTOM_4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5622459" y="3663900"/>
            <a:ext cx="2687100" cy="2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9" name="Google Shape;129;p21"/>
          <p:cNvSpPr txBox="1"/>
          <p:nvPr>
            <p:ph idx="1" type="subTitle"/>
          </p:nvPr>
        </p:nvSpPr>
        <p:spPr>
          <a:xfrm>
            <a:off x="5549025" y="2018775"/>
            <a:ext cx="2760600" cy="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130" name="Google Shape;130;p21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CUSTOM_5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2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2"/>
          <p:cNvSpPr txBox="1"/>
          <p:nvPr>
            <p:ph type="title"/>
          </p:nvPr>
        </p:nvSpPr>
        <p:spPr>
          <a:xfrm>
            <a:off x="711725" y="2742775"/>
            <a:ext cx="3173700" cy="25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135" name="Google Shape;135;p22"/>
          <p:cNvSpPr txBox="1"/>
          <p:nvPr>
            <p:ph idx="1" type="subTitle"/>
          </p:nvPr>
        </p:nvSpPr>
        <p:spPr>
          <a:xfrm>
            <a:off x="711725" y="3044650"/>
            <a:ext cx="29955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136" name="Google Shape;136;p22"/>
          <p:cNvSpPr txBox="1"/>
          <p:nvPr>
            <p:ph hasCustomPrompt="1" idx="2" type="title"/>
          </p:nvPr>
        </p:nvSpPr>
        <p:spPr>
          <a:xfrm>
            <a:off x="800950" y="1871500"/>
            <a:ext cx="1364400" cy="61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6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3"/>
          <p:cNvSpPr txBox="1"/>
          <p:nvPr>
            <p:ph type="title"/>
          </p:nvPr>
        </p:nvSpPr>
        <p:spPr>
          <a:xfrm>
            <a:off x="2985150" y="3960225"/>
            <a:ext cx="3173700" cy="25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140" name="Google Shape;140;p23"/>
          <p:cNvSpPr txBox="1"/>
          <p:nvPr>
            <p:ph idx="1" type="subTitle"/>
          </p:nvPr>
        </p:nvSpPr>
        <p:spPr>
          <a:xfrm>
            <a:off x="3074250" y="4262100"/>
            <a:ext cx="29955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141" name="Google Shape;141;p23"/>
          <p:cNvSpPr txBox="1"/>
          <p:nvPr>
            <p:ph hasCustomPrompt="1" idx="2" type="title"/>
          </p:nvPr>
        </p:nvSpPr>
        <p:spPr>
          <a:xfrm>
            <a:off x="3889800" y="2979400"/>
            <a:ext cx="1364400" cy="61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7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>
            <a:off x="3303750" y="-13950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4"/>
          <p:cNvSpPr txBox="1"/>
          <p:nvPr>
            <p:ph type="title"/>
          </p:nvPr>
        </p:nvSpPr>
        <p:spPr>
          <a:xfrm>
            <a:off x="997512" y="3651400"/>
            <a:ext cx="18237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45" name="Google Shape;145;p24"/>
          <p:cNvSpPr txBox="1"/>
          <p:nvPr>
            <p:ph idx="1" type="subTitle"/>
          </p:nvPr>
        </p:nvSpPr>
        <p:spPr>
          <a:xfrm>
            <a:off x="950075" y="4085342"/>
            <a:ext cx="1918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46" name="Google Shape;146;p24"/>
          <p:cNvSpPr txBox="1"/>
          <p:nvPr>
            <p:ph idx="2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47" name="Google Shape;147;p24"/>
          <p:cNvSpPr txBox="1"/>
          <p:nvPr>
            <p:ph idx="3" type="title"/>
          </p:nvPr>
        </p:nvSpPr>
        <p:spPr>
          <a:xfrm>
            <a:off x="3303762" y="3651400"/>
            <a:ext cx="18237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48" name="Google Shape;148;p24"/>
          <p:cNvSpPr txBox="1"/>
          <p:nvPr>
            <p:ph idx="4" type="subTitle"/>
          </p:nvPr>
        </p:nvSpPr>
        <p:spPr>
          <a:xfrm>
            <a:off x="3256325" y="4085342"/>
            <a:ext cx="1918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49" name="Google Shape;149;p24"/>
          <p:cNvSpPr txBox="1"/>
          <p:nvPr>
            <p:ph idx="5" type="title"/>
          </p:nvPr>
        </p:nvSpPr>
        <p:spPr>
          <a:xfrm>
            <a:off x="5610012" y="3651400"/>
            <a:ext cx="18237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50" name="Google Shape;150;p24"/>
          <p:cNvSpPr txBox="1"/>
          <p:nvPr>
            <p:ph idx="6" type="subTitle"/>
          </p:nvPr>
        </p:nvSpPr>
        <p:spPr>
          <a:xfrm>
            <a:off x="5562575" y="4085342"/>
            <a:ext cx="1918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CUSTOM_8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53" name="Google Shape;153;p25"/>
          <p:cNvSpPr/>
          <p:nvPr/>
        </p:nvSpPr>
        <p:spPr>
          <a:xfrm>
            <a:off x="-1829687" y="16297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9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6"/>
          <p:cNvSpPr txBox="1"/>
          <p:nvPr>
            <p:ph type="title"/>
          </p:nvPr>
        </p:nvSpPr>
        <p:spPr>
          <a:xfrm>
            <a:off x="1193239" y="2379200"/>
            <a:ext cx="156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57" name="Google Shape;157;p26"/>
          <p:cNvSpPr txBox="1"/>
          <p:nvPr>
            <p:ph idx="1" type="subTitle"/>
          </p:nvPr>
        </p:nvSpPr>
        <p:spPr>
          <a:xfrm>
            <a:off x="1152650" y="2813145"/>
            <a:ext cx="1641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8" name="Google Shape;158;p26"/>
          <p:cNvSpPr txBox="1"/>
          <p:nvPr>
            <p:ph idx="2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59" name="Google Shape;159;p26"/>
          <p:cNvSpPr txBox="1"/>
          <p:nvPr>
            <p:ph idx="3" type="title"/>
          </p:nvPr>
        </p:nvSpPr>
        <p:spPr>
          <a:xfrm>
            <a:off x="3471391" y="2379200"/>
            <a:ext cx="156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60" name="Google Shape;160;p26"/>
          <p:cNvSpPr txBox="1"/>
          <p:nvPr>
            <p:ph idx="4" type="subTitle"/>
          </p:nvPr>
        </p:nvSpPr>
        <p:spPr>
          <a:xfrm>
            <a:off x="3430802" y="2813145"/>
            <a:ext cx="1641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1" name="Google Shape;161;p26"/>
          <p:cNvSpPr txBox="1"/>
          <p:nvPr>
            <p:ph idx="5" type="title"/>
          </p:nvPr>
        </p:nvSpPr>
        <p:spPr>
          <a:xfrm>
            <a:off x="5749543" y="2379200"/>
            <a:ext cx="156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62" name="Google Shape;162;p26"/>
          <p:cNvSpPr txBox="1"/>
          <p:nvPr>
            <p:ph idx="6" type="subTitle"/>
          </p:nvPr>
        </p:nvSpPr>
        <p:spPr>
          <a:xfrm>
            <a:off x="5708953" y="2813145"/>
            <a:ext cx="1641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_1_3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7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7"/>
          <p:cNvSpPr txBox="1"/>
          <p:nvPr>
            <p:ph type="title"/>
          </p:nvPr>
        </p:nvSpPr>
        <p:spPr>
          <a:xfrm>
            <a:off x="794850" y="2011550"/>
            <a:ext cx="891300" cy="35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67" name="Google Shape;167;p27"/>
          <p:cNvSpPr txBox="1"/>
          <p:nvPr>
            <p:ph idx="1" type="subTitle"/>
          </p:nvPr>
        </p:nvSpPr>
        <p:spPr>
          <a:xfrm>
            <a:off x="1917500" y="1640625"/>
            <a:ext cx="22170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8" name="Google Shape;168;p27"/>
          <p:cNvSpPr txBox="1"/>
          <p:nvPr>
            <p:ph idx="2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69" name="Google Shape;169;p27"/>
          <p:cNvSpPr txBox="1"/>
          <p:nvPr>
            <p:ph idx="3" type="title"/>
          </p:nvPr>
        </p:nvSpPr>
        <p:spPr>
          <a:xfrm>
            <a:off x="4654438" y="1969175"/>
            <a:ext cx="891300" cy="35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0" name="Google Shape;170;p27"/>
          <p:cNvSpPr txBox="1"/>
          <p:nvPr>
            <p:ph idx="4" type="subTitle"/>
          </p:nvPr>
        </p:nvSpPr>
        <p:spPr>
          <a:xfrm>
            <a:off x="5777087" y="1640625"/>
            <a:ext cx="22170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71" name="Google Shape;171;p27"/>
          <p:cNvSpPr txBox="1"/>
          <p:nvPr>
            <p:ph idx="5" type="title"/>
          </p:nvPr>
        </p:nvSpPr>
        <p:spPr>
          <a:xfrm>
            <a:off x="794850" y="3591988"/>
            <a:ext cx="891300" cy="35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2" name="Google Shape;172;p27"/>
          <p:cNvSpPr txBox="1"/>
          <p:nvPr>
            <p:ph idx="6" type="subTitle"/>
          </p:nvPr>
        </p:nvSpPr>
        <p:spPr>
          <a:xfrm>
            <a:off x="1917500" y="3242250"/>
            <a:ext cx="22170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73" name="Google Shape;173;p27"/>
          <p:cNvSpPr txBox="1"/>
          <p:nvPr>
            <p:ph idx="7" type="title"/>
          </p:nvPr>
        </p:nvSpPr>
        <p:spPr>
          <a:xfrm>
            <a:off x="4654438" y="3591988"/>
            <a:ext cx="891300" cy="35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4" name="Google Shape;174;p27"/>
          <p:cNvSpPr txBox="1"/>
          <p:nvPr>
            <p:ph idx="8" type="subTitle"/>
          </p:nvPr>
        </p:nvSpPr>
        <p:spPr>
          <a:xfrm>
            <a:off x="5777087" y="3242250"/>
            <a:ext cx="22170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BLANK_1_1_1_1_1_3_1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8"/>
          <p:cNvSpPr txBox="1"/>
          <p:nvPr>
            <p:ph type="title"/>
          </p:nvPr>
        </p:nvSpPr>
        <p:spPr>
          <a:xfrm>
            <a:off x="2440300" y="1514725"/>
            <a:ext cx="891300" cy="19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8" name="Google Shape;178;p28"/>
          <p:cNvSpPr txBox="1"/>
          <p:nvPr>
            <p:ph idx="1" type="subTitle"/>
          </p:nvPr>
        </p:nvSpPr>
        <p:spPr>
          <a:xfrm>
            <a:off x="1777457" y="1757125"/>
            <a:ext cx="22170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79" name="Google Shape;179;p28"/>
          <p:cNvSpPr txBox="1"/>
          <p:nvPr>
            <p:ph idx="2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0" name="Google Shape;180;p28"/>
          <p:cNvSpPr txBox="1"/>
          <p:nvPr>
            <p:ph idx="3" type="title"/>
          </p:nvPr>
        </p:nvSpPr>
        <p:spPr>
          <a:xfrm>
            <a:off x="5812374" y="1514725"/>
            <a:ext cx="891300" cy="19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1" name="Google Shape;181;p28"/>
          <p:cNvSpPr txBox="1"/>
          <p:nvPr>
            <p:ph idx="4" type="subTitle"/>
          </p:nvPr>
        </p:nvSpPr>
        <p:spPr>
          <a:xfrm>
            <a:off x="5149543" y="1757125"/>
            <a:ext cx="22170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2" name="Google Shape;182;p28"/>
          <p:cNvSpPr txBox="1"/>
          <p:nvPr>
            <p:ph idx="5" type="title"/>
          </p:nvPr>
        </p:nvSpPr>
        <p:spPr>
          <a:xfrm>
            <a:off x="2440300" y="3568045"/>
            <a:ext cx="891300" cy="19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3" name="Google Shape;183;p28"/>
          <p:cNvSpPr txBox="1"/>
          <p:nvPr>
            <p:ph idx="6" type="subTitle"/>
          </p:nvPr>
        </p:nvSpPr>
        <p:spPr>
          <a:xfrm>
            <a:off x="1777457" y="3813400"/>
            <a:ext cx="22170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4" name="Google Shape;184;p28"/>
          <p:cNvSpPr txBox="1"/>
          <p:nvPr>
            <p:ph idx="7" type="title"/>
          </p:nvPr>
        </p:nvSpPr>
        <p:spPr>
          <a:xfrm>
            <a:off x="5812372" y="3568045"/>
            <a:ext cx="891300" cy="19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5" name="Google Shape;185;p28"/>
          <p:cNvSpPr txBox="1"/>
          <p:nvPr>
            <p:ph idx="8" type="subTitle"/>
          </p:nvPr>
        </p:nvSpPr>
        <p:spPr>
          <a:xfrm>
            <a:off x="5149543" y="3813400"/>
            <a:ext cx="22170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/>
          <p:nvPr/>
        </p:nvSpPr>
        <p:spPr>
          <a:xfrm>
            <a:off x="-4283225" y="4580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9"/>
          <p:cNvSpPr txBox="1"/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9" name="Google Shape;189;p29"/>
          <p:cNvSpPr/>
          <p:nvPr/>
        </p:nvSpPr>
        <p:spPr>
          <a:xfrm>
            <a:off x="1100875" y="432900"/>
            <a:ext cx="2001300" cy="42777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9"/>
          <p:cNvSpPr/>
          <p:nvPr/>
        </p:nvSpPr>
        <p:spPr>
          <a:xfrm>
            <a:off x="5405275" y="432913"/>
            <a:ext cx="2001300" cy="42777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9"/>
          <p:cNvSpPr/>
          <p:nvPr/>
        </p:nvSpPr>
        <p:spPr>
          <a:xfrm>
            <a:off x="2661925" y="1065178"/>
            <a:ext cx="2241600" cy="94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9"/>
          <p:cNvSpPr/>
          <p:nvPr/>
        </p:nvSpPr>
        <p:spPr>
          <a:xfrm>
            <a:off x="3587500" y="3141086"/>
            <a:ext cx="2241600" cy="94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95" name="Google Shape;195;p30"/>
          <p:cNvSpPr/>
          <p:nvPr/>
        </p:nvSpPr>
        <p:spPr>
          <a:xfrm>
            <a:off x="841663" y="-7000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711725" y="856200"/>
            <a:ext cx="7437900" cy="31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2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/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98" name="Google Shape;198;p31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1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3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/>
          <p:nvPr/>
        </p:nvSpPr>
        <p:spPr>
          <a:xfrm>
            <a:off x="300450" y="-33996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2"/>
          <p:cNvSpPr txBox="1"/>
          <p:nvPr>
            <p:ph type="title"/>
          </p:nvPr>
        </p:nvSpPr>
        <p:spPr>
          <a:xfrm>
            <a:off x="1184189" y="3432100"/>
            <a:ext cx="156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03" name="Google Shape;203;p32"/>
          <p:cNvSpPr txBox="1"/>
          <p:nvPr>
            <p:ph idx="1" type="subTitle"/>
          </p:nvPr>
        </p:nvSpPr>
        <p:spPr>
          <a:xfrm>
            <a:off x="1143600" y="3866045"/>
            <a:ext cx="1641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4" name="Google Shape;204;p32"/>
          <p:cNvSpPr txBox="1"/>
          <p:nvPr>
            <p:ph idx="2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05" name="Google Shape;205;p32"/>
          <p:cNvSpPr txBox="1"/>
          <p:nvPr>
            <p:ph idx="3" type="title"/>
          </p:nvPr>
        </p:nvSpPr>
        <p:spPr>
          <a:xfrm>
            <a:off x="3462341" y="3432100"/>
            <a:ext cx="156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06" name="Google Shape;206;p32"/>
          <p:cNvSpPr txBox="1"/>
          <p:nvPr>
            <p:ph idx="4" type="subTitle"/>
          </p:nvPr>
        </p:nvSpPr>
        <p:spPr>
          <a:xfrm>
            <a:off x="3421752" y="3866045"/>
            <a:ext cx="1641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7" name="Google Shape;207;p32"/>
          <p:cNvSpPr txBox="1"/>
          <p:nvPr>
            <p:ph idx="5" type="title"/>
          </p:nvPr>
        </p:nvSpPr>
        <p:spPr>
          <a:xfrm>
            <a:off x="5740493" y="3432100"/>
            <a:ext cx="156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08" name="Google Shape;208;p32"/>
          <p:cNvSpPr txBox="1"/>
          <p:nvPr>
            <p:ph idx="6" type="subTitle"/>
          </p:nvPr>
        </p:nvSpPr>
        <p:spPr>
          <a:xfrm>
            <a:off x="5699903" y="3866045"/>
            <a:ext cx="1641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9" name="Google Shape;209;p32"/>
          <p:cNvSpPr txBox="1"/>
          <p:nvPr>
            <p:ph idx="7" type="title"/>
          </p:nvPr>
        </p:nvSpPr>
        <p:spPr>
          <a:xfrm>
            <a:off x="1184189" y="1475450"/>
            <a:ext cx="156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10" name="Google Shape;210;p32"/>
          <p:cNvSpPr txBox="1"/>
          <p:nvPr>
            <p:ph idx="8" type="subTitle"/>
          </p:nvPr>
        </p:nvSpPr>
        <p:spPr>
          <a:xfrm>
            <a:off x="1143600" y="1909395"/>
            <a:ext cx="1641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11" name="Google Shape;211;p32"/>
          <p:cNvSpPr txBox="1"/>
          <p:nvPr>
            <p:ph idx="9" type="title"/>
          </p:nvPr>
        </p:nvSpPr>
        <p:spPr>
          <a:xfrm>
            <a:off x="3462341" y="1475450"/>
            <a:ext cx="156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12" name="Google Shape;212;p32"/>
          <p:cNvSpPr txBox="1"/>
          <p:nvPr>
            <p:ph idx="13" type="subTitle"/>
          </p:nvPr>
        </p:nvSpPr>
        <p:spPr>
          <a:xfrm>
            <a:off x="3421752" y="1909395"/>
            <a:ext cx="1641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13" name="Google Shape;213;p32"/>
          <p:cNvSpPr txBox="1"/>
          <p:nvPr>
            <p:ph idx="14" type="title"/>
          </p:nvPr>
        </p:nvSpPr>
        <p:spPr>
          <a:xfrm>
            <a:off x="5740493" y="1475450"/>
            <a:ext cx="156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14" name="Google Shape;214;p32"/>
          <p:cNvSpPr txBox="1"/>
          <p:nvPr>
            <p:ph idx="15" type="subTitle"/>
          </p:nvPr>
        </p:nvSpPr>
        <p:spPr>
          <a:xfrm>
            <a:off x="5699903" y="1909395"/>
            <a:ext cx="1641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CUSTOM_14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/>
          <p:nvPr/>
        </p:nvSpPr>
        <p:spPr>
          <a:xfrm>
            <a:off x="300450" y="-33996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3"/>
          <p:cNvSpPr txBox="1"/>
          <p:nvPr>
            <p:ph type="title"/>
          </p:nvPr>
        </p:nvSpPr>
        <p:spPr>
          <a:xfrm>
            <a:off x="1759450" y="2089807"/>
            <a:ext cx="15606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18" name="Google Shape;218;p33"/>
          <p:cNvSpPr txBox="1"/>
          <p:nvPr>
            <p:ph idx="1" type="subTitle"/>
          </p:nvPr>
        </p:nvSpPr>
        <p:spPr>
          <a:xfrm>
            <a:off x="1678450" y="2523755"/>
            <a:ext cx="1641600" cy="5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19" name="Google Shape;219;p33"/>
          <p:cNvSpPr txBox="1"/>
          <p:nvPr>
            <p:ph idx="2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20" name="Google Shape;220;p33"/>
          <p:cNvSpPr txBox="1"/>
          <p:nvPr>
            <p:ph idx="3" type="title"/>
          </p:nvPr>
        </p:nvSpPr>
        <p:spPr>
          <a:xfrm>
            <a:off x="5823950" y="3439720"/>
            <a:ext cx="15606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21" name="Google Shape;221;p33"/>
          <p:cNvSpPr txBox="1"/>
          <p:nvPr>
            <p:ph idx="4" type="subTitle"/>
          </p:nvPr>
        </p:nvSpPr>
        <p:spPr>
          <a:xfrm>
            <a:off x="5823950" y="3873668"/>
            <a:ext cx="1641600" cy="5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2" name="Google Shape;222;p33"/>
          <p:cNvSpPr txBox="1"/>
          <p:nvPr>
            <p:ph idx="5" type="title"/>
          </p:nvPr>
        </p:nvSpPr>
        <p:spPr>
          <a:xfrm>
            <a:off x="5823950" y="2089807"/>
            <a:ext cx="15606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23" name="Google Shape;223;p33"/>
          <p:cNvSpPr txBox="1"/>
          <p:nvPr>
            <p:ph idx="6" type="subTitle"/>
          </p:nvPr>
        </p:nvSpPr>
        <p:spPr>
          <a:xfrm>
            <a:off x="5823950" y="2523755"/>
            <a:ext cx="1641600" cy="5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4" name="Google Shape;224;p33"/>
          <p:cNvSpPr txBox="1"/>
          <p:nvPr>
            <p:ph idx="7" type="title"/>
          </p:nvPr>
        </p:nvSpPr>
        <p:spPr>
          <a:xfrm>
            <a:off x="1759450" y="739732"/>
            <a:ext cx="15606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25" name="Google Shape;225;p33"/>
          <p:cNvSpPr txBox="1"/>
          <p:nvPr>
            <p:ph idx="8" type="subTitle"/>
          </p:nvPr>
        </p:nvSpPr>
        <p:spPr>
          <a:xfrm>
            <a:off x="1678450" y="1173843"/>
            <a:ext cx="1641600" cy="5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6" name="Google Shape;226;p33"/>
          <p:cNvSpPr txBox="1"/>
          <p:nvPr>
            <p:ph idx="9" type="title"/>
          </p:nvPr>
        </p:nvSpPr>
        <p:spPr>
          <a:xfrm>
            <a:off x="1759450" y="3439720"/>
            <a:ext cx="15606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27" name="Google Shape;227;p33"/>
          <p:cNvSpPr txBox="1"/>
          <p:nvPr>
            <p:ph idx="13" type="subTitle"/>
          </p:nvPr>
        </p:nvSpPr>
        <p:spPr>
          <a:xfrm>
            <a:off x="1678450" y="3873668"/>
            <a:ext cx="1641600" cy="5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8" name="Google Shape;228;p33"/>
          <p:cNvSpPr txBox="1"/>
          <p:nvPr>
            <p:ph idx="14" type="title"/>
          </p:nvPr>
        </p:nvSpPr>
        <p:spPr>
          <a:xfrm>
            <a:off x="5823950" y="739732"/>
            <a:ext cx="15606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29" name="Google Shape;229;p33"/>
          <p:cNvSpPr txBox="1"/>
          <p:nvPr>
            <p:ph idx="15" type="subTitle"/>
          </p:nvPr>
        </p:nvSpPr>
        <p:spPr>
          <a:xfrm>
            <a:off x="5823950" y="1173843"/>
            <a:ext cx="1641600" cy="5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15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4"/>
          <p:cNvSpPr txBox="1"/>
          <p:nvPr>
            <p:ph type="title"/>
          </p:nvPr>
        </p:nvSpPr>
        <p:spPr>
          <a:xfrm>
            <a:off x="3771450" y="1681888"/>
            <a:ext cx="15606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33" name="Google Shape;233;p34"/>
          <p:cNvSpPr txBox="1"/>
          <p:nvPr>
            <p:ph idx="1" type="subTitle"/>
          </p:nvPr>
        </p:nvSpPr>
        <p:spPr>
          <a:xfrm>
            <a:off x="3730950" y="2115837"/>
            <a:ext cx="1641600" cy="5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34" name="Google Shape;234;p34"/>
          <p:cNvSpPr txBox="1"/>
          <p:nvPr>
            <p:ph idx="2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35" name="Google Shape;235;p34"/>
          <p:cNvSpPr txBox="1"/>
          <p:nvPr>
            <p:ph idx="3" type="title"/>
          </p:nvPr>
        </p:nvSpPr>
        <p:spPr>
          <a:xfrm>
            <a:off x="5029100" y="3467113"/>
            <a:ext cx="15606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36" name="Google Shape;236;p34"/>
          <p:cNvSpPr txBox="1"/>
          <p:nvPr>
            <p:ph idx="4" type="subTitle"/>
          </p:nvPr>
        </p:nvSpPr>
        <p:spPr>
          <a:xfrm>
            <a:off x="4988600" y="3901062"/>
            <a:ext cx="1641600" cy="5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37" name="Google Shape;237;p34"/>
          <p:cNvSpPr txBox="1"/>
          <p:nvPr>
            <p:ph idx="5" type="title"/>
          </p:nvPr>
        </p:nvSpPr>
        <p:spPr>
          <a:xfrm>
            <a:off x="1718950" y="1681888"/>
            <a:ext cx="15606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38" name="Google Shape;238;p34"/>
          <p:cNvSpPr txBox="1"/>
          <p:nvPr>
            <p:ph idx="6" type="subTitle"/>
          </p:nvPr>
        </p:nvSpPr>
        <p:spPr>
          <a:xfrm>
            <a:off x="1678450" y="2115999"/>
            <a:ext cx="1641600" cy="5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39" name="Google Shape;239;p34"/>
          <p:cNvSpPr txBox="1"/>
          <p:nvPr>
            <p:ph idx="7" type="title"/>
          </p:nvPr>
        </p:nvSpPr>
        <p:spPr>
          <a:xfrm>
            <a:off x="2554300" y="3467101"/>
            <a:ext cx="15606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40" name="Google Shape;240;p34"/>
          <p:cNvSpPr txBox="1"/>
          <p:nvPr>
            <p:ph idx="8" type="subTitle"/>
          </p:nvPr>
        </p:nvSpPr>
        <p:spPr>
          <a:xfrm>
            <a:off x="2513800" y="3901049"/>
            <a:ext cx="1641600" cy="5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41" name="Google Shape;241;p34"/>
          <p:cNvSpPr txBox="1"/>
          <p:nvPr>
            <p:ph idx="9" type="title"/>
          </p:nvPr>
        </p:nvSpPr>
        <p:spPr>
          <a:xfrm>
            <a:off x="5864450" y="1681888"/>
            <a:ext cx="15606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42" name="Google Shape;242;p34"/>
          <p:cNvSpPr txBox="1"/>
          <p:nvPr>
            <p:ph idx="13" type="subTitle"/>
          </p:nvPr>
        </p:nvSpPr>
        <p:spPr>
          <a:xfrm>
            <a:off x="5823950" y="2115999"/>
            <a:ext cx="1641600" cy="5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CUSTOM_16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5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5"/>
          <p:cNvSpPr/>
          <p:nvPr/>
        </p:nvSpPr>
        <p:spPr>
          <a:xfrm>
            <a:off x="2043950" y="2981775"/>
            <a:ext cx="980700" cy="27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5"/>
          <p:cNvSpPr/>
          <p:nvPr/>
        </p:nvSpPr>
        <p:spPr>
          <a:xfrm>
            <a:off x="5498950" y="2981775"/>
            <a:ext cx="980700" cy="27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5"/>
          <p:cNvSpPr txBox="1"/>
          <p:nvPr>
            <p:ph type="title"/>
          </p:nvPr>
        </p:nvSpPr>
        <p:spPr>
          <a:xfrm>
            <a:off x="2252288" y="1877600"/>
            <a:ext cx="11283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49" name="Google Shape;249;p35"/>
          <p:cNvSpPr txBox="1"/>
          <p:nvPr>
            <p:ph idx="1" type="subTitle"/>
          </p:nvPr>
        </p:nvSpPr>
        <p:spPr>
          <a:xfrm>
            <a:off x="3380588" y="1243650"/>
            <a:ext cx="3277500" cy="9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50" name="Google Shape;250;p35"/>
          <p:cNvSpPr txBox="1"/>
          <p:nvPr>
            <p:ph idx="2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51" name="Google Shape;251;p35"/>
          <p:cNvSpPr txBox="1"/>
          <p:nvPr>
            <p:ph idx="3" type="title"/>
          </p:nvPr>
        </p:nvSpPr>
        <p:spPr>
          <a:xfrm>
            <a:off x="5714250" y="3611925"/>
            <a:ext cx="11283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52" name="Google Shape;252;p35"/>
          <p:cNvSpPr txBox="1"/>
          <p:nvPr>
            <p:ph idx="4" type="subTitle"/>
          </p:nvPr>
        </p:nvSpPr>
        <p:spPr>
          <a:xfrm>
            <a:off x="2301450" y="3016200"/>
            <a:ext cx="3412800" cy="95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2_1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6"/>
          <p:cNvSpPr txBox="1"/>
          <p:nvPr>
            <p:ph type="title"/>
          </p:nvPr>
        </p:nvSpPr>
        <p:spPr>
          <a:xfrm>
            <a:off x="1809000" y="2269250"/>
            <a:ext cx="2370300" cy="4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56" name="Google Shape;256;p36"/>
          <p:cNvSpPr txBox="1"/>
          <p:nvPr>
            <p:ph idx="1" type="subTitle"/>
          </p:nvPr>
        </p:nvSpPr>
        <p:spPr>
          <a:xfrm>
            <a:off x="852088" y="2719663"/>
            <a:ext cx="3327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57" name="Google Shape;257;p36"/>
          <p:cNvSpPr txBox="1"/>
          <p:nvPr>
            <p:ph idx="2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58" name="Google Shape;258;p36"/>
          <p:cNvSpPr txBox="1"/>
          <p:nvPr>
            <p:ph idx="3" type="title"/>
          </p:nvPr>
        </p:nvSpPr>
        <p:spPr>
          <a:xfrm>
            <a:off x="4794825" y="2269250"/>
            <a:ext cx="2370300" cy="4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59" name="Google Shape;259;p36"/>
          <p:cNvSpPr txBox="1"/>
          <p:nvPr>
            <p:ph idx="4" type="subTitle"/>
          </p:nvPr>
        </p:nvSpPr>
        <p:spPr>
          <a:xfrm>
            <a:off x="4794811" y="2719663"/>
            <a:ext cx="3327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17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/>
          <p:nvPr/>
        </p:nvSpPr>
        <p:spPr>
          <a:xfrm>
            <a:off x="-3595512" y="-325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7"/>
          <p:cNvSpPr txBox="1"/>
          <p:nvPr>
            <p:ph type="title"/>
          </p:nvPr>
        </p:nvSpPr>
        <p:spPr>
          <a:xfrm>
            <a:off x="844175" y="3170850"/>
            <a:ext cx="1641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63" name="Google Shape;263;p37"/>
          <p:cNvSpPr txBox="1"/>
          <p:nvPr>
            <p:ph idx="1" type="subTitle"/>
          </p:nvPr>
        </p:nvSpPr>
        <p:spPr>
          <a:xfrm>
            <a:off x="844175" y="3604795"/>
            <a:ext cx="1641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64" name="Google Shape;264;p37"/>
          <p:cNvSpPr txBox="1"/>
          <p:nvPr>
            <p:ph idx="2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65" name="Google Shape;265;p37"/>
          <p:cNvSpPr txBox="1"/>
          <p:nvPr>
            <p:ph idx="3" type="title"/>
          </p:nvPr>
        </p:nvSpPr>
        <p:spPr>
          <a:xfrm>
            <a:off x="2566592" y="2637450"/>
            <a:ext cx="1641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66" name="Google Shape;266;p37"/>
          <p:cNvSpPr txBox="1"/>
          <p:nvPr>
            <p:ph idx="4" type="subTitle"/>
          </p:nvPr>
        </p:nvSpPr>
        <p:spPr>
          <a:xfrm>
            <a:off x="2566592" y="3071395"/>
            <a:ext cx="1641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67" name="Google Shape;267;p37"/>
          <p:cNvSpPr txBox="1"/>
          <p:nvPr>
            <p:ph idx="5" type="title"/>
          </p:nvPr>
        </p:nvSpPr>
        <p:spPr>
          <a:xfrm>
            <a:off x="4289010" y="3170850"/>
            <a:ext cx="1641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68" name="Google Shape;268;p37"/>
          <p:cNvSpPr txBox="1"/>
          <p:nvPr>
            <p:ph idx="6" type="subTitle"/>
          </p:nvPr>
        </p:nvSpPr>
        <p:spPr>
          <a:xfrm>
            <a:off x="4289010" y="3604795"/>
            <a:ext cx="1641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69" name="Google Shape;269;p37"/>
          <p:cNvSpPr txBox="1"/>
          <p:nvPr>
            <p:ph idx="7" type="title"/>
          </p:nvPr>
        </p:nvSpPr>
        <p:spPr>
          <a:xfrm>
            <a:off x="6011427" y="2637450"/>
            <a:ext cx="1641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70" name="Google Shape;270;p37"/>
          <p:cNvSpPr txBox="1"/>
          <p:nvPr>
            <p:ph idx="8" type="subTitle"/>
          </p:nvPr>
        </p:nvSpPr>
        <p:spPr>
          <a:xfrm>
            <a:off x="6011427" y="3071395"/>
            <a:ext cx="1641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3">
  <p:cSld name="CUSTOM_18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8"/>
          <p:cNvSpPr/>
          <p:nvPr/>
        </p:nvSpPr>
        <p:spPr>
          <a:xfrm>
            <a:off x="-3595512" y="-325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8"/>
          <p:cNvSpPr txBox="1"/>
          <p:nvPr>
            <p:ph type="title"/>
          </p:nvPr>
        </p:nvSpPr>
        <p:spPr>
          <a:xfrm>
            <a:off x="2528500" y="1229083"/>
            <a:ext cx="1641600" cy="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74" name="Google Shape;274;p38"/>
          <p:cNvSpPr txBox="1"/>
          <p:nvPr>
            <p:ph idx="1" type="subTitle"/>
          </p:nvPr>
        </p:nvSpPr>
        <p:spPr>
          <a:xfrm>
            <a:off x="2528512" y="1663025"/>
            <a:ext cx="1955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75" name="Google Shape;275;p38"/>
          <p:cNvSpPr txBox="1"/>
          <p:nvPr>
            <p:ph idx="2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76" name="Google Shape;276;p38"/>
          <p:cNvSpPr txBox="1"/>
          <p:nvPr>
            <p:ph idx="3" type="title"/>
          </p:nvPr>
        </p:nvSpPr>
        <p:spPr>
          <a:xfrm>
            <a:off x="2528500" y="3263333"/>
            <a:ext cx="1641600" cy="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77" name="Google Shape;277;p38"/>
          <p:cNvSpPr txBox="1"/>
          <p:nvPr>
            <p:ph idx="4" type="subTitle"/>
          </p:nvPr>
        </p:nvSpPr>
        <p:spPr>
          <a:xfrm>
            <a:off x="2528512" y="3697275"/>
            <a:ext cx="1955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78" name="Google Shape;278;p38"/>
          <p:cNvSpPr txBox="1"/>
          <p:nvPr>
            <p:ph idx="5" type="title"/>
          </p:nvPr>
        </p:nvSpPr>
        <p:spPr>
          <a:xfrm>
            <a:off x="4986687" y="1229083"/>
            <a:ext cx="1641600" cy="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79" name="Google Shape;279;p38"/>
          <p:cNvSpPr txBox="1"/>
          <p:nvPr>
            <p:ph idx="6" type="subTitle"/>
          </p:nvPr>
        </p:nvSpPr>
        <p:spPr>
          <a:xfrm>
            <a:off x="4673187" y="1663025"/>
            <a:ext cx="1955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80" name="Google Shape;280;p38"/>
          <p:cNvSpPr txBox="1"/>
          <p:nvPr>
            <p:ph idx="7" type="title"/>
          </p:nvPr>
        </p:nvSpPr>
        <p:spPr>
          <a:xfrm>
            <a:off x="4986687" y="3263333"/>
            <a:ext cx="1641600" cy="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81" name="Google Shape;281;p38"/>
          <p:cNvSpPr txBox="1"/>
          <p:nvPr>
            <p:ph idx="8" type="subTitle"/>
          </p:nvPr>
        </p:nvSpPr>
        <p:spPr>
          <a:xfrm>
            <a:off x="4673187" y="3697275"/>
            <a:ext cx="1955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4">
  <p:cSld name="CUSTOM_19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9"/>
          <p:cNvSpPr/>
          <p:nvPr/>
        </p:nvSpPr>
        <p:spPr>
          <a:xfrm>
            <a:off x="-3595512" y="-325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9"/>
          <p:cNvSpPr txBox="1"/>
          <p:nvPr>
            <p:ph type="title"/>
          </p:nvPr>
        </p:nvSpPr>
        <p:spPr>
          <a:xfrm>
            <a:off x="933525" y="1296950"/>
            <a:ext cx="1268700" cy="29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85" name="Google Shape;285;p39"/>
          <p:cNvSpPr txBox="1"/>
          <p:nvPr>
            <p:ph idx="1" type="subTitle"/>
          </p:nvPr>
        </p:nvSpPr>
        <p:spPr>
          <a:xfrm>
            <a:off x="2202225" y="1127638"/>
            <a:ext cx="3123600" cy="5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86" name="Google Shape;286;p39"/>
          <p:cNvSpPr txBox="1"/>
          <p:nvPr>
            <p:ph idx="2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87" name="Google Shape;287;p39"/>
          <p:cNvSpPr txBox="1"/>
          <p:nvPr>
            <p:ph idx="3" type="title"/>
          </p:nvPr>
        </p:nvSpPr>
        <p:spPr>
          <a:xfrm>
            <a:off x="6862738" y="2278650"/>
            <a:ext cx="1268700" cy="29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88" name="Google Shape;288;p39"/>
          <p:cNvSpPr txBox="1"/>
          <p:nvPr>
            <p:ph idx="4" type="subTitle"/>
          </p:nvPr>
        </p:nvSpPr>
        <p:spPr>
          <a:xfrm>
            <a:off x="3739150" y="2097854"/>
            <a:ext cx="3123600" cy="5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89" name="Google Shape;289;p39"/>
          <p:cNvSpPr txBox="1"/>
          <p:nvPr>
            <p:ph idx="5" type="title"/>
          </p:nvPr>
        </p:nvSpPr>
        <p:spPr>
          <a:xfrm>
            <a:off x="933525" y="3240750"/>
            <a:ext cx="1268700" cy="29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90" name="Google Shape;290;p39"/>
          <p:cNvSpPr txBox="1"/>
          <p:nvPr>
            <p:ph idx="6" type="subTitle"/>
          </p:nvPr>
        </p:nvSpPr>
        <p:spPr>
          <a:xfrm>
            <a:off x="2202225" y="3068071"/>
            <a:ext cx="3123600" cy="5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91" name="Google Shape;291;p39"/>
          <p:cNvSpPr txBox="1"/>
          <p:nvPr>
            <p:ph idx="7" type="title"/>
          </p:nvPr>
        </p:nvSpPr>
        <p:spPr>
          <a:xfrm>
            <a:off x="6862738" y="4213350"/>
            <a:ext cx="1268700" cy="29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92" name="Google Shape;292;p39"/>
          <p:cNvSpPr txBox="1"/>
          <p:nvPr>
            <p:ph idx="8" type="subTitle"/>
          </p:nvPr>
        </p:nvSpPr>
        <p:spPr>
          <a:xfrm>
            <a:off x="3739150" y="4038288"/>
            <a:ext cx="3123600" cy="5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20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4" name="Google Shape;294;p40"/>
          <p:cNvCxnSpPr/>
          <p:nvPr/>
        </p:nvCxnSpPr>
        <p:spPr>
          <a:xfrm>
            <a:off x="797850" y="1550267"/>
            <a:ext cx="69234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5" name="Google Shape;295;p40"/>
          <p:cNvCxnSpPr/>
          <p:nvPr/>
        </p:nvCxnSpPr>
        <p:spPr>
          <a:xfrm>
            <a:off x="797850" y="3428669"/>
            <a:ext cx="69234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6" name="Google Shape;296;p40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40"/>
          <p:cNvSpPr txBox="1"/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98" name="Google Shape;298;p40"/>
          <p:cNvSpPr txBox="1"/>
          <p:nvPr>
            <p:ph hasCustomPrompt="1" idx="2" type="title"/>
          </p:nvPr>
        </p:nvSpPr>
        <p:spPr>
          <a:xfrm>
            <a:off x="2946000" y="1094775"/>
            <a:ext cx="2627100" cy="885300"/>
          </a:xfrm>
          <a:prstGeom prst="rect">
            <a:avLst/>
          </a:prstGeom>
          <a:solidFill>
            <a:schemeClr val="accent4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9" name="Google Shape;299;p40"/>
          <p:cNvSpPr txBox="1"/>
          <p:nvPr>
            <p:ph hasCustomPrompt="1" idx="3" type="title"/>
          </p:nvPr>
        </p:nvSpPr>
        <p:spPr>
          <a:xfrm>
            <a:off x="1286775" y="3096175"/>
            <a:ext cx="2409600" cy="629400"/>
          </a:xfrm>
          <a:prstGeom prst="rect">
            <a:avLst/>
          </a:prstGeom>
          <a:solidFill>
            <a:schemeClr val="accent4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0" name="Google Shape;300;p40"/>
          <p:cNvSpPr txBox="1"/>
          <p:nvPr>
            <p:ph hasCustomPrompt="1" idx="4" type="title"/>
          </p:nvPr>
        </p:nvSpPr>
        <p:spPr>
          <a:xfrm>
            <a:off x="4822700" y="3096175"/>
            <a:ext cx="2409600" cy="629400"/>
          </a:xfrm>
          <a:prstGeom prst="rect">
            <a:avLst/>
          </a:prstGeom>
          <a:solidFill>
            <a:schemeClr val="accent4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40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40"/>
          <p:cNvSpPr txBox="1"/>
          <p:nvPr>
            <p:ph idx="1" type="subTitle"/>
          </p:nvPr>
        </p:nvSpPr>
        <p:spPr>
          <a:xfrm>
            <a:off x="2865300" y="1986775"/>
            <a:ext cx="2788500" cy="5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03" name="Google Shape;303;p40"/>
          <p:cNvSpPr txBox="1"/>
          <p:nvPr>
            <p:ph idx="5" type="subTitle"/>
          </p:nvPr>
        </p:nvSpPr>
        <p:spPr>
          <a:xfrm>
            <a:off x="1097325" y="3757807"/>
            <a:ext cx="2788500" cy="5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04" name="Google Shape;304;p40"/>
          <p:cNvSpPr txBox="1"/>
          <p:nvPr>
            <p:ph idx="6" type="subTitle"/>
          </p:nvPr>
        </p:nvSpPr>
        <p:spPr>
          <a:xfrm>
            <a:off x="4633250" y="3757807"/>
            <a:ext cx="2788500" cy="5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4841350" y="761825"/>
            <a:ext cx="2295900" cy="23418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1386350" y="761825"/>
            <a:ext cx="2295900" cy="23418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2043950" y="2981775"/>
            <a:ext cx="980700" cy="27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5498950" y="2981775"/>
            <a:ext cx="980700" cy="27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5585350" y="-325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1349149" y="2911450"/>
            <a:ext cx="2370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1029638" y="3345400"/>
            <a:ext cx="3009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2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3" type="title"/>
          </p:nvPr>
        </p:nvSpPr>
        <p:spPr>
          <a:xfrm>
            <a:off x="4804152" y="2911450"/>
            <a:ext cx="2370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4" type="subTitle"/>
          </p:nvPr>
        </p:nvSpPr>
        <p:spPr>
          <a:xfrm>
            <a:off x="4484662" y="3345400"/>
            <a:ext cx="3009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21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/>
          <p:nvPr/>
        </p:nvSpPr>
        <p:spPr>
          <a:xfrm>
            <a:off x="300450" y="-33996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1"/>
          <p:cNvSpPr txBox="1"/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08" name="Google Shape;308;p41"/>
          <p:cNvSpPr txBox="1"/>
          <p:nvPr>
            <p:ph hasCustomPrompt="1" idx="2" type="title"/>
          </p:nvPr>
        </p:nvSpPr>
        <p:spPr>
          <a:xfrm>
            <a:off x="892591" y="2057175"/>
            <a:ext cx="2210700" cy="629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9" name="Google Shape;309;p41"/>
          <p:cNvSpPr txBox="1"/>
          <p:nvPr>
            <p:ph hasCustomPrompt="1" idx="3" type="title"/>
          </p:nvPr>
        </p:nvSpPr>
        <p:spPr>
          <a:xfrm>
            <a:off x="3466650" y="2057175"/>
            <a:ext cx="2210700" cy="629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0" name="Google Shape;310;p41"/>
          <p:cNvSpPr txBox="1"/>
          <p:nvPr>
            <p:ph hasCustomPrompt="1" idx="4" type="title"/>
          </p:nvPr>
        </p:nvSpPr>
        <p:spPr>
          <a:xfrm>
            <a:off x="6040709" y="2057175"/>
            <a:ext cx="2210700" cy="629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1" name="Google Shape;311;p41"/>
          <p:cNvSpPr txBox="1"/>
          <p:nvPr>
            <p:ph idx="1" type="subTitle"/>
          </p:nvPr>
        </p:nvSpPr>
        <p:spPr>
          <a:xfrm>
            <a:off x="948991" y="2805075"/>
            <a:ext cx="2097900" cy="5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12" name="Google Shape;312;p41"/>
          <p:cNvSpPr txBox="1"/>
          <p:nvPr>
            <p:ph idx="5" type="subTitle"/>
          </p:nvPr>
        </p:nvSpPr>
        <p:spPr>
          <a:xfrm>
            <a:off x="3523050" y="2805075"/>
            <a:ext cx="2097900" cy="5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13" name="Google Shape;313;p41"/>
          <p:cNvSpPr txBox="1"/>
          <p:nvPr>
            <p:ph idx="6" type="subTitle"/>
          </p:nvPr>
        </p:nvSpPr>
        <p:spPr>
          <a:xfrm>
            <a:off x="6097109" y="2805075"/>
            <a:ext cx="2097900" cy="5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2">
  <p:cSld name="CUSTOM_22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2"/>
          <p:cNvSpPr/>
          <p:nvPr/>
        </p:nvSpPr>
        <p:spPr>
          <a:xfrm>
            <a:off x="-2128537" y="-62329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42"/>
          <p:cNvSpPr/>
          <p:nvPr/>
        </p:nvSpPr>
        <p:spPr>
          <a:xfrm>
            <a:off x="425113" y="27528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42"/>
          <p:cNvSpPr txBox="1"/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18" name="Google Shape;318;p42"/>
          <p:cNvSpPr txBox="1"/>
          <p:nvPr>
            <p:ph hasCustomPrompt="1" idx="2" type="title"/>
          </p:nvPr>
        </p:nvSpPr>
        <p:spPr>
          <a:xfrm>
            <a:off x="3258450" y="982722"/>
            <a:ext cx="2627100" cy="885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9" name="Google Shape;319;p42"/>
          <p:cNvSpPr txBox="1"/>
          <p:nvPr>
            <p:ph hasCustomPrompt="1" idx="3" type="title"/>
          </p:nvPr>
        </p:nvSpPr>
        <p:spPr>
          <a:xfrm>
            <a:off x="3258650" y="2722747"/>
            <a:ext cx="2627100" cy="885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7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0" name="Google Shape;320;p42"/>
          <p:cNvSpPr txBox="1"/>
          <p:nvPr>
            <p:ph idx="1" type="subTitle"/>
          </p:nvPr>
        </p:nvSpPr>
        <p:spPr>
          <a:xfrm>
            <a:off x="3177750" y="1874725"/>
            <a:ext cx="2788500" cy="69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21" name="Google Shape;321;p42"/>
          <p:cNvSpPr txBox="1"/>
          <p:nvPr>
            <p:ph idx="4" type="subTitle"/>
          </p:nvPr>
        </p:nvSpPr>
        <p:spPr>
          <a:xfrm>
            <a:off x="3177750" y="3640274"/>
            <a:ext cx="2788500" cy="69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USTOM_23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3"/>
          <p:cNvSpPr txBox="1"/>
          <p:nvPr>
            <p:ph type="ctrTitle"/>
          </p:nvPr>
        </p:nvSpPr>
        <p:spPr>
          <a:xfrm flipH="1">
            <a:off x="663000" y="1123325"/>
            <a:ext cx="2888400" cy="229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24" name="Google Shape;324;p43"/>
          <p:cNvSpPr/>
          <p:nvPr/>
        </p:nvSpPr>
        <p:spPr>
          <a:xfrm>
            <a:off x="-42750" y="-38100"/>
            <a:ext cx="9229500" cy="5219700"/>
          </a:xfrm>
          <a:prstGeom prst="rect">
            <a:avLst/>
          </a:prstGeom>
          <a:solidFill>
            <a:schemeClr val="accent4">
              <a:alpha val="134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USTOM_24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4"/>
          <p:cNvSpPr txBox="1"/>
          <p:nvPr>
            <p:ph type="ctrTitle"/>
          </p:nvPr>
        </p:nvSpPr>
        <p:spPr>
          <a:xfrm flipH="1">
            <a:off x="1967550" y="2095375"/>
            <a:ext cx="5208900" cy="66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27" name="Google Shape;327;p44"/>
          <p:cNvSpPr/>
          <p:nvPr/>
        </p:nvSpPr>
        <p:spPr>
          <a:xfrm>
            <a:off x="-42750" y="-38100"/>
            <a:ext cx="9229500" cy="5219700"/>
          </a:xfrm>
          <a:prstGeom prst="rect">
            <a:avLst/>
          </a:prstGeom>
          <a:solidFill>
            <a:schemeClr val="accent4">
              <a:alpha val="134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3">
  <p:cSld name="CUSTOM_25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5"/>
          <p:cNvSpPr/>
          <p:nvPr/>
        </p:nvSpPr>
        <p:spPr>
          <a:xfrm>
            <a:off x="833063" y="-24840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45"/>
          <p:cNvSpPr txBox="1"/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31" name="Google Shape;331;p45"/>
          <p:cNvSpPr txBox="1"/>
          <p:nvPr>
            <p:ph idx="2" type="title"/>
          </p:nvPr>
        </p:nvSpPr>
        <p:spPr>
          <a:xfrm>
            <a:off x="4571050" y="1018050"/>
            <a:ext cx="25941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32" name="Google Shape;332;p45"/>
          <p:cNvSpPr txBox="1"/>
          <p:nvPr>
            <p:ph idx="1" type="subTitle"/>
          </p:nvPr>
        </p:nvSpPr>
        <p:spPr>
          <a:xfrm>
            <a:off x="4571050" y="1375799"/>
            <a:ext cx="25941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33" name="Google Shape;333;p45"/>
          <p:cNvSpPr txBox="1"/>
          <p:nvPr>
            <p:ph idx="3" type="title"/>
          </p:nvPr>
        </p:nvSpPr>
        <p:spPr>
          <a:xfrm>
            <a:off x="4571050" y="2159450"/>
            <a:ext cx="25941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34" name="Google Shape;334;p45"/>
          <p:cNvSpPr txBox="1"/>
          <p:nvPr>
            <p:ph idx="4" type="subTitle"/>
          </p:nvPr>
        </p:nvSpPr>
        <p:spPr>
          <a:xfrm>
            <a:off x="4571050" y="2497124"/>
            <a:ext cx="25941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35" name="Google Shape;335;p45"/>
          <p:cNvSpPr txBox="1"/>
          <p:nvPr>
            <p:ph idx="5" type="title"/>
          </p:nvPr>
        </p:nvSpPr>
        <p:spPr>
          <a:xfrm>
            <a:off x="4571050" y="3260701"/>
            <a:ext cx="25941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36" name="Google Shape;336;p45"/>
          <p:cNvSpPr txBox="1"/>
          <p:nvPr>
            <p:ph idx="6" type="subTitle"/>
          </p:nvPr>
        </p:nvSpPr>
        <p:spPr>
          <a:xfrm>
            <a:off x="4571050" y="3618450"/>
            <a:ext cx="25941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7">
  <p:cSld name="CUSTOM_26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6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46"/>
          <p:cNvSpPr txBox="1"/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40" name="Google Shape;340;p46"/>
          <p:cNvSpPr txBox="1"/>
          <p:nvPr>
            <p:ph idx="2" type="title"/>
          </p:nvPr>
        </p:nvSpPr>
        <p:spPr>
          <a:xfrm>
            <a:off x="1618625" y="671350"/>
            <a:ext cx="25941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41" name="Google Shape;341;p46"/>
          <p:cNvSpPr txBox="1"/>
          <p:nvPr>
            <p:ph idx="1" type="subTitle"/>
          </p:nvPr>
        </p:nvSpPr>
        <p:spPr>
          <a:xfrm>
            <a:off x="1618625" y="1029099"/>
            <a:ext cx="25941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42" name="Google Shape;342;p46"/>
          <p:cNvSpPr txBox="1"/>
          <p:nvPr>
            <p:ph idx="3" type="title"/>
          </p:nvPr>
        </p:nvSpPr>
        <p:spPr>
          <a:xfrm>
            <a:off x="4861375" y="691425"/>
            <a:ext cx="25941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43" name="Google Shape;343;p46"/>
          <p:cNvSpPr txBox="1"/>
          <p:nvPr>
            <p:ph idx="4" type="subTitle"/>
          </p:nvPr>
        </p:nvSpPr>
        <p:spPr>
          <a:xfrm>
            <a:off x="4861375" y="1029099"/>
            <a:ext cx="25941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44" name="Google Shape;344;p46"/>
          <p:cNvSpPr txBox="1"/>
          <p:nvPr>
            <p:ph idx="5" type="title"/>
          </p:nvPr>
        </p:nvSpPr>
        <p:spPr>
          <a:xfrm>
            <a:off x="1618625" y="3682451"/>
            <a:ext cx="25941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45" name="Google Shape;345;p46"/>
          <p:cNvSpPr txBox="1"/>
          <p:nvPr>
            <p:ph idx="6" type="subTitle"/>
          </p:nvPr>
        </p:nvSpPr>
        <p:spPr>
          <a:xfrm>
            <a:off x="1618625" y="4040200"/>
            <a:ext cx="25941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46" name="Google Shape;346;p46"/>
          <p:cNvSpPr txBox="1"/>
          <p:nvPr>
            <p:ph idx="7" type="title"/>
          </p:nvPr>
        </p:nvSpPr>
        <p:spPr>
          <a:xfrm>
            <a:off x="4861375" y="3682451"/>
            <a:ext cx="25941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47" name="Google Shape;347;p46"/>
          <p:cNvSpPr txBox="1"/>
          <p:nvPr>
            <p:ph idx="8" type="subTitle"/>
          </p:nvPr>
        </p:nvSpPr>
        <p:spPr>
          <a:xfrm>
            <a:off x="4861375" y="4040200"/>
            <a:ext cx="25941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27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7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7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47"/>
          <p:cNvSpPr txBox="1"/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52" name="Google Shape;352;p47"/>
          <p:cNvSpPr txBox="1"/>
          <p:nvPr>
            <p:ph idx="2" type="title"/>
          </p:nvPr>
        </p:nvSpPr>
        <p:spPr>
          <a:xfrm>
            <a:off x="1574525" y="930425"/>
            <a:ext cx="9402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53" name="Google Shape;353;p47"/>
          <p:cNvSpPr txBox="1"/>
          <p:nvPr>
            <p:ph idx="1" type="subTitle"/>
          </p:nvPr>
        </p:nvSpPr>
        <p:spPr>
          <a:xfrm>
            <a:off x="1574525" y="1288175"/>
            <a:ext cx="23418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54" name="Google Shape;354;p47"/>
          <p:cNvSpPr txBox="1"/>
          <p:nvPr>
            <p:ph idx="3" type="title"/>
          </p:nvPr>
        </p:nvSpPr>
        <p:spPr>
          <a:xfrm>
            <a:off x="3794950" y="2139387"/>
            <a:ext cx="9402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55" name="Google Shape;355;p47"/>
          <p:cNvSpPr txBox="1"/>
          <p:nvPr>
            <p:ph idx="4" type="subTitle"/>
          </p:nvPr>
        </p:nvSpPr>
        <p:spPr>
          <a:xfrm>
            <a:off x="3798850" y="2497263"/>
            <a:ext cx="23418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56" name="Google Shape;356;p47"/>
          <p:cNvSpPr txBox="1"/>
          <p:nvPr>
            <p:ph idx="5" type="title"/>
          </p:nvPr>
        </p:nvSpPr>
        <p:spPr>
          <a:xfrm>
            <a:off x="5886425" y="3353825"/>
            <a:ext cx="9402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57" name="Google Shape;357;p47"/>
          <p:cNvSpPr txBox="1"/>
          <p:nvPr>
            <p:ph idx="6" type="subTitle"/>
          </p:nvPr>
        </p:nvSpPr>
        <p:spPr>
          <a:xfrm>
            <a:off x="5886425" y="3711575"/>
            <a:ext cx="23418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CUSTOM_28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8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48"/>
          <p:cNvSpPr txBox="1"/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61" name="Google Shape;361;p48"/>
          <p:cNvSpPr txBox="1"/>
          <p:nvPr>
            <p:ph idx="1" type="body"/>
          </p:nvPr>
        </p:nvSpPr>
        <p:spPr>
          <a:xfrm>
            <a:off x="711725" y="3696825"/>
            <a:ext cx="7414200" cy="7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CUSTOM_29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9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49"/>
          <p:cNvSpPr txBox="1"/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65" name="Google Shape;365;p49"/>
          <p:cNvSpPr txBox="1"/>
          <p:nvPr>
            <p:ph idx="1" type="body"/>
          </p:nvPr>
        </p:nvSpPr>
        <p:spPr>
          <a:xfrm>
            <a:off x="854675" y="1817975"/>
            <a:ext cx="3067500" cy="13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31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0"/>
          <p:cNvSpPr/>
          <p:nvPr/>
        </p:nvSpPr>
        <p:spPr>
          <a:xfrm>
            <a:off x="-3532850" y="9289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50"/>
          <p:cNvSpPr txBox="1"/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69" name="Google Shape;369;p50"/>
          <p:cNvSpPr txBox="1"/>
          <p:nvPr>
            <p:ph idx="1" type="body"/>
          </p:nvPr>
        </p:nvSpPr>
        <p:spPr>
          <a:xfrm>
            <a:off x="1228275" y="1169250"/>
            <a:ext cx="2975700" cy="343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21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Roboto"/>
              <a:buChar char="○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21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Roboto"/>
              <a:buChar char="■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21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Roboto"/>
              <a:buChar char="●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21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Roboto"/>
              <a:buChar char="○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21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Roboto"/>
              <a:buChar char="■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21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Roboto"/>
              <a:buChar char="●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21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Roboto"/>
              <a:buChar char="○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21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Roboto"/>
              <a:buChar char="■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70" name="Google Shape;370;p50"/>
          <p:cNvSpPr txBox="1"/>
          <p:nvPr>
            <p:ph idx="2" type="body"/>
          </p:nvPr>
        </p:nvSpPr>
        <p:spPr>
          <a:xfrm>
            <a:off x="4360050" y="1104000"/>
            <a:ext cx="3758100" cy="35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21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○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21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Roboto"/>
              <a:buChar char="■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21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Roboto"/>
              <a:buChar char="●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21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Roboto"/>
              <a:buChar char="○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21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Roboto"/>
              <a:buChar char="■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21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Roboto"/>
              <a:buChar char="●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21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Roboto"/>
              <a:buChar char="○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21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Roboto"/>
              <a:buChar char="■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-2128537" y="-62329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6"/>
          <p:cNvSpPr txBox="1"/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6" name="Google Shape;36;p6"/>
          <p:cNvSpPr/>
          <p:nvPr/>
        </p:nvSpPr>
        <p:spPr>
          <a:xfrm>
            <a:off x="425113" y="27528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0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1"/>
          <p:cNvSpPr/>
          <p:nvPr/>
        </p:nvSpPr>
        <p:spPr>
          <a:xfrm>
            <a:off x="425113" y="27528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51"/>
          <p:cNvSpPr txBox="1"/>
          <p:nvPr>
            <p:ph idx="1" type="subTitle"/>
          </p:nvPr>
        </p:nvSpPr>
        <p:spPr>
          <a:xfrm>
            <a:off x="1779033" y="3660351"/>
            <a:ext cx="2595300" cy="6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374" name="Google Shape;374;p51"/>
          <p:cNvSpPr txBox="1"/>
          <p:nvPr/>
        </p:nvSpPr>
        <p:spPr>
          <a:xfrm>
            <a:off x="4772734" y="3660351"/>
            <a:ext cx="2718600" cy="17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CREDITS:</a:t>
            </a: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This presentation template was created by </a:t>
            </a:r>
            <a:r>
              <a:rPr b="1" lang="en" sz="900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b="1" lang="en" sz="900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b="1" lang="en" sz="900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5" name="Google Shape;375;p51"/>
          <p:cNvSpPr txBox="1"/>
          <p:nvPr>
            <p:ph type="title"/>
          </p:nvPr>
        </p:nvSpPr>
        <p:spPr>
          <a:xfrm>
            <a:off x="3212700" y="2176598"/>
            <a:ext cx="2718600" cy="2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4154625" y="1724850"/>
            <a:ext cx="3336900" cy="16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type="ctrTitle"/>
          </p:nvPr>
        </p:nvSpPr>
        <p:spPr>
          <a:xfrm flipH="1">
            <a:off x="810975" y="712525"/>
            <a:ext cx="2758500" cy="143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50" name="Google Shape;50;p10"/>
          <p:cNvSpPr/>
          <p:nvPr/>
        </p:nvSpPr>
        <p:spPr>
          <a:xfrm>
            <a:off x="-42750" y="-38100"/>
            <a:ext cx="9229500" cy="5219700"/>
          </a:xfrm>
          <a:prstGeom prst="rect">
            <a:avLst/>
          </a:prstGeom>
          <a:solidFill>
            <a:schemeClr val="accent4">
              <a:alpha val="134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theme" Target="../theme/theme1.xml"/><Relationship Id="rId50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●"/>
              <a:defRPr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Light"/>
              <a:buChar char="■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ics.uci.edu/ugrad/sao/Course_updates" TargetMode="External"/><Relationship Id="rId4" Type="http://schemas.openxmlformats.org/officeDocument/2006/relationships/hyperlink" Target="https://ugradforms.ics.uci.edu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ics.uci.edu/ugrad/livechat.php" TargetMode="External"/><Relationship Id="rId4" Type="http://schemas.openxmlformats.org/officeDocument/2006/relationships/hyperlink" Target="https://appointments.web.uci.edu/" TargetMode="External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catalogue.uci.edu/informationforadmittedstudents/requirementsforabachelorsdegree/#universityrequirementstext" TargetMode="External"/><Relationship Id="rId4" Type="http://schemas.openxmlformats.org/officeDocument/2006/relationships/hyperlink" Target="http://catalogue.uci.edu/informationforadmittedstudents/requirementsforabachelorsdegree/#universityrequirementstext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catalogue.uci.edu/informationforadmittedstudents/requirementsforabachelorsdegree/#generaleducationrequirementtext" TargetMode="External"/><Relationship Id="rId4" Type="http://schemas.openxmlformats.org/officeDocument/2006/relationships/hyperlink" Target="http://catalogue.uci.edu/informationforadmittedstudents/requirementsforabachelorsdegree/#generaleducationrequirementtext" TargetMode="External"/><Relationship Id="rId5" Type="http://schemas.openxmlformats.org/officeDocument/2006/relationships/hyperlink" Target="http://catalogue.uci.edu/informationforprospectivestudents/undergraduateadmissions/#advancedplacementandinternationalbaccalaureatecredittext" TargetMode="External"/><Relationship Id="rId6" Type="http://schemas.openxmlformats.org/officeDocument/2006/relationships/hyperlink" Target="https://assist.org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catalogue.uci.edu/" TargetMode="External"/><Relationship Id="rId4" Type="http://schemas.openxmlformats.org/officeDocument/2006/relationships/hyperlink" Target="https://www.ics.uci.edu/ugrad/courses/index-course" TargetMode="External"/><Relationship Id="rId5" Type="http://schemas.openxmlformats.org/officeDocument/2006/relationships/hyperlink" Target="https://www.ics.uci.edu/ugrad/Academic%20Plan%20worksheet.pdf" TargetMode="External"/><Relationship Id="rId6" Type="http://schemas.openxmlformats.org/officeDocument/2006/relationships/hyperlink" Target="https://www.ics.uci.edu/ugrad/degrees/index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/>
          <p:nvPr>
            <p:ph type="ctrTitle"/>
          </p:nvPr>
        </p:nvSpPr>
        <p:spPr>
          <a:xfrm>
            <a:off x="1943850" y="1477650"/>
            <a:ext cx="5256300" cy="110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Academic Planning</a:t>
            </a:r>
            <a:endParaRPr/>
          </a:p>
        </p:txBody>
      </p:sp>
      <p:sp>
        <p:nvSpPr>
          <p:cNvPr id="381" name="Google Shape;381;p52"/>
          <p:cNvSpPr txBox="1"/>
          <p:nvPr>
            <p:ph idx="1" type="subTitle"/>
          </p:nvPr>
        </p:nvSpPr>
        <p:spPr>
          <a:xfrm>
            <a:off x="1904239" y="2428950"/>
            <a:ext cx="5335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Donald Bren School of Information &amp; Computer Sciences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Undergraduate Student Affairs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ucounsel@uci.edu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52"/>
          <p:cNvSpPr/>
          <p:nvPr/>
        </p:nvSpPr>
        <p:spPr>
          <a:xfrm>
            <a:off x="3985800" y="681138"/>
            <a:ext cx="1172400" cy="1172400"/>
          </a:xfrm>
          <a:prstGeom prst="ellipse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52"/>
          <p:cNvSpPr/>
          <p:nvPr/>
        </p:nvSpPr>
        <p:spPr>
          <a:xfrm>
            <a:off x="4319138" y="1008200"/>
            <a:ext cx="505713" cy="518272"/>
          </a:xfrm>
          <a:custGeom>
            <a:rect b="b" l="l" r="r" t="t"/>
            <a:pathLst>
              <a:path extrusionOk="0" h="208770" w="203711">
                <a:moveTo>
                  <a:pt x="82480" y="60649"/>
                </a:moveTo>
                <a:cubicBezTo>
                  <a:pt x="82435" y="60966"/>
                  <a:pt x="82435" y="61283"/>
                  <a:pt x="82435" y="61600"/>
                </a:cubicBezTo>
                <a:cubicBezTo>
                  <a:pt x="82435" y="66217"/>
                  <a:pt x="85287" y="70156"/>
                  <a:pt x="89361" y="71740"/>
                </a:cubicBezTo>
                <a:lnTo>
                  <a:pt x="89361" y="156393"/>
                </a:lnTo>
                <a:cubicBezTo>
                  <a:pt x="85287" y="157978"/>
                  <a:pt x="82435" y="161916"/>
                  <a:pt x="82435" y="166533"/>
                </a:cubicBezTo>
                <a:cubicBezTo>
                  <a:pt x="82435" y="166715"/>
                  <a:pt x="82435" y="166850"/>
                  <a:pt x="82435" y="166986"/>
                </a:cubicBezTo>
                <a:lnTo>
                  <a:pt x="58804" y="166986"/>
                </a:lnTo>
                <a:cubicBezTo>
                  <a:pt x="58804" y="166850"/>
                  <a:pt x="58804" y="166715"/>
                  <a:pt x="58804" y="166533"/>
                </a:cubicBezTo>
                <a:cubicBezTo>
                  <a:pt x="58804" y="161916"/>
                  <a:pt x="55907" y="157978"/>
                  <a:pt x="51833" y="156439"/>
                </a:cubicBezTo>
                <a:lnTo>
                  <a:pt x="51833" y="71740"/>
                </a:lnTo>
                <a:cubicBezTo>
                  <a:pt x="55907" y="70156"/>
                  <a:pt x="58804" y="66217"/>
                  <a:pt x="58804" y="61600"/>
                </a:cubicBezTo>
                <a:cubicBezTo>
                  <a:pt x="58804" y="61283"/>
                  <a:pt x="58804" y="60966"/>
                  <a:pt x="58759" y="60649"/>
                </a:cubicBezTo>
                <a:close/>
                <a:moveTo>
                  <a:pt x="144951" y="60649"/>
                </a:moveTo>
                <a:cubicBezTo>
                  <a:pt x="144906" y="60966"/>
                  <a:pt x="144906" y="61283"/>
                  <a:pt x="144906" y="61600"/>
                </a:cubicBezTo>
                <a:cubicBezTo>
                  <a:pt x="144906" y="66217"/>
                  <a:pt x="147758" y="70156"/>
                  <a:pt x="151832" y="71740"/>
                </a:cubicBezTo>
                <a:lnTo>
                  <a:pt x="151832" y="156393"/>
                </a:lnTo>
                <a:cubicBezTo>
                  <a:pt x="147803" y="157978"/>
                  <a:pt x="144906" y="161916"/>
                  <a:pt x="144906" y="166533"/>
                </a:cubicBezTo>
                <a:cubicBezTo>
                  <a:pt x="144906" y="166715"/>
                  <a:pt x="144906" y="166850"/>
                  <a:pt x="144906" y="166986"/>
                </a:cubicBezTo>
                <a:lnTo>
                  <a:pt x="121276" y="166986"/>
                </a:lnTo>
                <a:cubicBezTo>
                  <a:pt x="121276" y="166850"/>
                  <a:pt x="121276" y="166715"/>
                  <a:pt x="121276" y="166533"/>
                </a:cubicBezTo>
                <a:cubicBezTo>
                  <a:pt x="121276" y="161916"/>
                  <a:pt x="118424" y="157978"/>
                  <a:pt x="114349" y="156439"/>
                </a:cubicBezTo>
                <a:lnTo>
                  <a:pt x="114349" y="71740"/>
                </a:lnTo>
                <a:cubicBezTo>
                  <a:pt x="118424" y="70156"/>
                  <a:pt x="121276" y="66217"/>
                  <a:pt x="121276" y="61600"/>
                </a:cubicBezTo>
                <a:cubicBezTo>
                  <a:pt x="121276" y="61283"/>
                  <a:pt x="121276" y="60966"/>
                  <a:pt x="121230" y="60649"/>
                </a:cubicBezTo>
                <a:close/>
                <a:moveTo>
                  <a:pt x="101855" y="0"/>
                </a:moveTo>
                <a:cubicBezTo>
                  <a:pt x="101154" y="0"/>
                  <a:pt x="100452" y="102"/>
                  <a:pt x="99773" y="306"/>
                </a:cubicBezTo>
                <a:lnTo>
                  <a:pt x="10593" y="28282"/>
                </a:lnTo>
                <a:cubicBezTo>
                  <a:pt x="7741" y="29187"/>
                  <a:pt x="5794" y="31858"/>
                  <a:pt x="5794" y="34891"/>
                </a:cubicBezTo>
                <a:lnTo>
                  <a:pt x="5794" y="53769"/>
                </a:lnTo>
                <a:cubicBezTo>
                  <a:pt x="5794" y="57571"/>
                  <a:pt x="8873" y="60649"/>
                  <a:pt x="12675" y="60649"/>
                </a:cubicBezTo>
                <a:lnTo>
                  <a:pt x="19964" y="60649"/>
                </a:lnTo>
                <a:cubicBezTo>
                  <a:pt x="19964" y="60966"/>
                  <a:pt x="19918" y="61283"/>
                  <a:pt x="19918" y="61600"/>
                </a:cubicBezTo>
                <a:cubicBezTo>
                  <a:pt x="19918" y="66217"/>
                  <a:pt x="22816" y="70156"/>
                  <a:pt x="26890" y="71740"/>
                </a:cubicBezTo>
                <a:lnTo>
                  <a:pt x="26890" y="156393"/>
                </a:lnTo>
                <a:cubicBezTo>
                  <a:pt x="22816" y="157978"/>
                  <a:pt x="19918" y="161916"/>
                  <a:pt x="19918" y="166533"/>
                </a:cubicBezTo>
                <a:cubicBezTo>
                  <a:pt x="19918" y="166715"/>
                  <a:pt x="19964" y="166850"/>
                  <a:pt x="19964" y="166986"/>
                </a:cubicBezTo>
                <a:lnTo>
                  <a:pt x="18289" y="166986"/>
                </a:lnTo>
                <a:cubicBezTo>
                  <a:pt x="14758" y="166986"/>
                  <a:pt x="11861" y="169883"/>
                  <a:pt x="11861" y="173414"/>
                </a:cubicBezTo>
                <a:lnTo>
                  <a:pt x="11861" y="178711"/>
                </a:lnTo>
                <a:lnTo>
                  <a:pt x="6428" y="178711"/>
                </a:lnTo>
                <a:cubicBezTo>
                  <a:pt x="2897" y="178711"/>
                  <a:pt x="0" y="181608"/>
                  <a:pt x="0" y="185139"/>
                </a:cubicBezTo>
                <a:lnTo>
                  <a:pt x="0" y="202341"/>
                </a:lnTo>
                <a:cubicBezTo>
                  <a:pt x="0" y="205872"/>
                  <a:pt x="2897" y="208769"/>
                  <a:pt x="6428" y="208769"/>
                </a:cubicBezTo>
                <a:lnTo>
                  <a:pt x="197282" y="208769"/>
                </a:lnTo>
                <a:cubicBezTo>
                  <a:pt x="200813" y="208769"/>
                  <a:pt x="203710" y="205872"/>
                  <a:pt x="203710" y="202341"/>
                </a:cubicBezTo>
                <a:lnTo>
                  <a:pt x="203710" y="185139"/>
                </a:lnTo>
                <a:cubicBezTo>
                  <a:pt x="203710" y="181608"/>
                  <a:pt x="200813" y="178711"/>
                  <a:pt x="197282" y="178711"/>
                </a:cubicBezTo>
                <a:lnTo>
                  <a:pt x="191850" y="178711"/>
                </a:lnTo>
                <a:lnTo>
                  <a:pt x="191850" y="173414"/>
                </a:lnTo>
                <a:cubicBezTo>
                  <a:pt x="191850" y="169883"/>
                  <a:pt x="188953" y="166986"/>
                  <a:pt x="185422" y="166986"/>
                </a:cubicBezTo>
                <a:lnTo>
                  <a:pt x="183747" y="166986"/>
                </a:lnTo>
                <a:cubicBezTo>
                  <a:pt x="183747" y="166850"/>
                  <a:pt x="183792" y="166715"/>
                  <a:pt x="183792" y="166533"/>
                </a:cubicBezTo>
                <a:cubicBezTo>
                  <a:pt x="183792" y="161916"/>
                  <a:pt x="180895" y="157978"/>
                  <a:pt x="176821" y="156439"/>
                </a:cubicBezTo>
                <a:lnTo>
                  <a:pt x="176821" y="71740"/>
                </a:lnTo>
                <a:cubicBezTo>
                  <a:pt x="180895" y="70156"/>
                  <a:pt x="183792" y="66217"/>
                  <a:pt x="183792" y="61600"/>
                </a:cubicBezTo>
                <a:cubicBezTo>
                  <a:pt x="183792" y="61283"/>
                  <a:pt x="183747" y="60966"/>
                  <a:pt x="183747" y="60649"/>
                </a:cubicBezTo>
                <a:lnTo>
                  <a:pt x="191035" y="60649"/>
                </a:lnTo>
                <a:cubicBezTo>
                  <a:pt x="194838" y="60649"/>
                  <a:pt x="197916" y="57571"/>
                  <a:pt x="197916" y="53769"/>
                </a:cubicBezTo>
                <a:lnTo>
                  <a:pt x="197916" y="34891"/>
                </a:lnTo>
                <a:cubicBezTo>
                  <a:pt x="197916" y="31858"/>
                  <a:pt x="195969" y="29187"/>
                  <a:pt x="193117" y="28282"/>
                </a:cubicBezTo>
                <a:lnTo>
                  <a:pt x="103938" y="306"/>
                </a:lnTo>
                <a:cubicBezTo>
                  <a:pt x="103259" y="102"/>
                  <a:pt x="102557" y="0"/>
                  <a:pt x="1018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1"/>
          <p:cNvSpPr txBox="1"/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Important Dates/Websites</a:t>
            </a:r>
            <a:endParaRPr/>
          </a:p>
        </p:txBody>
      </p:sp>
      <p:sp>
        <p:nvSpPr>
          <p:cNvPr id="497" name="Google Shape;497;p61"/>
          <p:cNvSpPr txBox="1"/>
          <p:nvPr>
            <p:ph idx="1" type="body"/>
          </p:nvPr>
        </p:nvSpPr>
        <p:spPr>
          <a:xfrm>
            <a:off x="714650" y="1257050"/>
            <a:ext cx="4647600" cy="36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</a:rPr>
              <a:t>Schedule of Classes Posted</a:t>
            </a:r>
            <a:endParaRPr b="1">
              <a:solidFill>
                <a:schemeClr val="accent1"/>
              </a:solidFill>
            </a:endParaRPr>
          </a:p>
          <a:p>
            <a:pPr indent="-27305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Char char="●"/>
            </a:pPr>
            <a:r>
              <a:rPr lang="en">
                <a:solidFill>
                  <a:schemeClr val="lt1"/>
                </a:solidFill>
              </a:rPr>
              <a:t>Saturday, October 30th (end of Week 5)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</a:rPr>
              <a:t>Check Enrollment Window</a:t>
            </a:r>
            <a:endParaRPr b="1">
              <a:solidFill>
                <a:schemeClr val="accent1"/>
              </a:solidFill>
            </a:endParaRPr>
          </a:p>
          <a:p>
            <a:pPr indent="-27305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Char char="●"/>
            </a:pPr>
            <a:r>
              <a:rPr lang="en">
                <a:solidFill>
                  <a:schemeClr val="lt1"/>
                </a:solidFill>
              </a:rPr>
              <a:t>Monday, November 8th (Monday of Week 7)</a:t>
            </a:r>
            <a:endParaRPr>
              <a:solidFill>
                <a:schemeClr val="lt1"/>
              </a:solidFill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Char char="●"/>
            </a:pPr>
            <a:r>
              <a:rPr lang="en">
                <a:solidFill>
                  <a:schemeClr val="lt1"/>
                </a:solidFill>
              </a:rPr>
              <a:t>Windows are from Nov 15–Dec 1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Course Updates Page</a:t>
            </a:r>
            <a:endParaRPr b="1">
              <a:solidFill>
                <a:schemeClr val="lt1"/>
              </a:solidFill>
            </a:endParaRPr>
          </a:p>
          <a:p>
            <a:pPr indent="-2730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700"/>
              <a:buChar char="●"/>
            </a:pPr>
            <a:r>
              <a:rPr lang="en">
                <a:solidFill>
                  <a:schemeClr val="accent5"/>
                </a:solidFill>
              </a:rPr>
              <a:t>Updated every quarter before enrollment begins (Week 6) </a:t>
            </a:r>
            <a:endParaRPr>
              <a:solidFill>
                <a:schemeClr val="accent5"/>
              </a:solidFill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Char char="●"/>
            </a:pPr>
            <a:r>
              <a:rPr lang="en">
                <a:solidFill>
                  <a:schemeClr val="accent5"/>
                </a:solidFill>
              </a:rPr>
              <a:t>In ICS, some courses are restricted to certain majors first or upper divisions standing students</a:t>
            </a:r>
            <a:endParaRPr>
              <a:solidFill>
                <a:schemeClr val="accent5"/>
              </a:solidFill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Char char="●"/>
            </a:pPr>
            <a:r>
              <a:rPr lang="en">
                <a:solidFill>
                  <a:schemeClr val="accent5"/>
                </a:solidFill>
              </a:rPr>
              <a:t>Check this webpage on our website to see when restrictions lift</a:t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98" name="Google Shape;498;p61"/>
          <p:cNvSpPr txBox="1"/>
          <p:nvPr/>
        </p:nvSpPr>
        <p:spPr>
          <a:xfrm>
            <a:off x="1094150" y="225725"/>
            <a:ext cx="6678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Important Dates/Websites</a:t>
            </a:r>
            <a:endParaRPr sz="30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99" name="Google Shape;499;p61"/>
          <p:cNvSpPr/>
          <p:nvPr/>
        </p:nvSpPr>
        <p:spPr>
          <a:xfrm>
            <a:off x="376500" y="218680"/>
            <a:ext cx="660600" cy="6606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0" name="Google Shape;500;p61"/>
          <p:cNvCxnSpPr/>
          <p:nvPr/>
        </p:nvCxnSpPr>
        <p:spPr>
          <a:xfrm>
            <a:off x="8541900" y="2469075"/>
            <a:ext cx="0" cy="30312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01" name="Google Shape;501;p61"/>
          <p:cNvGrpSpPr/>
          <p:nvPr/>
        </p:nvGrpSpPr>
        <p:grpSpPr>
          <a:xfrm>
            <a:off x="520203" y="397749"/>
            <a:ext cx="373185" cy="302466"/>
            <a:chOff x="5220616" y="2791061"/>
            <a:chExt cx="373185" cy="302466"/>
          </a:xfrm>
        </p:grpSpPr>
        <p:sp>
          <p:nvSpPr>
            <p:cNvPr id="502" name="Google Shape;502;p61"/>
            <p:cNvSpPr/>
            <p:nvPr/>
          </p:nvSpPr>
          <p:spPr>
            <a:xfrm>
              <a:off x="5220616" y="2791061"/>
              <a:ext cx="373185" cy="302466"/>
            </a:xfrm>
            <a:custGeom>
              <a:rect b="b" l="l" r="r" t="t"/>
              <a:pathLst>
                <a:path extrusionOk="0" h="9525" w="11752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  <a:highlight>
                  <a:schemeClr val="accent1"/>
                </a:highlight>
              </a:endParaRPr>
            </a:p>
          </p:txBody>
        </p:sp>
        <p:sp>
          <p:nvSpPr>
            <p:cNvPr id="503" name="Google Shape;503;p61"/>
            <p:cNvSpPr/>
            <p:nvPr/>
          </p:nvSpPr>
          <p:spPr>
            <a:xfrm>
              <a:off x="5244432" y="2849268"/>
              <a:ext cx="326314" cy="11368"/>
            </a:xfrm>
            <a:custGeom>
              <a:rect b="b" l="l" r="r" t="t"/>
              <a:pathLst>
                <a:path extrusionOk="0" h="358" w="10276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  <a:highlight>
                  <a:schemeClr val="accent1"/>
                </a:highlight>
              </a:endParaRPr>
            </a:p>
          </p:txBody>
        </p:sp>
        <p:sp>
          <p:nvSpPr>
            <p:cNvPr id="504" name="Google Shape;504;p61"/>
            <p:cNvSpPr/>
            <p:nvPr/>
          </p:nvSpPr>
          <p:spPr>
            <a:xfrm>
              <a:off x="5261834" y="2896139"/>
              <a:ext cx="46521" cy="11400"/>
            </a:xfrm>
            <a:custGeom>
              <a:rect b="b" l="l" r="r" t="t"/>
              <a:pathLst>
                <a:path extrusionOk="0" h="359" w="1465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  <a:highlight>
                  <a:schemeClr val="accent1"/>
                </a:highlight>
              </a:endParaRPr>
            </a:p>
          </p:txBody>
        </p:sp>
        <p:sp>
          <p:nvSpPr>
            <p:cNvPr id="505" name="Google Shape;505;p61"/>
            <p:cNvSpPr/>
            <p:nvPr/>
          </p:nvSpPr>
          <p:spPr>
            <a:xfrm>
              <a:off x="5343507" y="2896139"/>
              <a:ext cx="46521" cy="11400"/>
            </a:xfrm>
            <a:custGeom>
              <a:rect b="b" l="l" r="r" t="t"/>
              <a:pathLst>
                <a:path extrusionOk="0" h="359" w="1465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  <a:highlight>
                  <a:schemeClr val="accent1"/>
                </a:highlight>
              </a:endParaRPr>
            </a:p>
          </p:txBody>
        </p:sp>
        <p:sp>
          <p:nvSpPr>
            <p:cNvPr id="506" name="Google Shape;506;p61"/>
            <p:cNvSpPr/>
            <p:nvPr/>
          </p:nvSpPr>
          <p:spPr>
            <a:xfrm>
              <a:off x="5506823" y="2896139"/>
              <a:ext cx="46172" cy="11400"/>
            </a:xfrm>
            <a:custGeom>
              <a:rect b="b" l="l" r="r" t="t"/>
              <a:pathLst>
                <a:path extrusionOk="0" h="359" w="1454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  <a:highlight>
                  <a:schemeClr val="accent1"/>
                </a:highlight>
              </a:endParaRPr>
            </a:p>
          </p:txBody>
        </p:sp>
        <p:sp>
          <p:nvSpPr>
            <p:cNvPr id="507" name="Google Shape;507;p61"/>
            <p:cNvSpPr/>
            <p:nvPr/>
          </p:nvSpPr>
          <p:spPr>
            <a:xfrm>
              <a:off x="5261834" y="2942660"/>
              <a:ext cx="46521" cy="11368"/>
            </a:xfrm>
            <a:custGeom>
              <a:rect b="b" l="l" r="r" t="t"/>
              <a:pathLst>
                <a:path extrusionOk="0" h="358" w="1465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  <a:highlight>
                  <a:schemeClr val="accent1"/>
                </a:highlight>
              </a:endParaRPr>
            </a:p>
          </p:txBody>
        </p:sp>
        <p:sp>
          <p:nvSpPr>
            <p:cNvPr id="508" name="Google Shape;508;p61"/>
            <p:cNvSpPr/>
            <p:nvPr/>
          </p:nvSpPr>
          <p:spPr>
            <a:xfrm>
              <a:off x="5424768" y="2942660"/>
              <a:ext cx="46553" cy="11368"/>
            </a:xfrm>
            <a:custGeom>
              <a:rect b="b" l="l" r="r" t="t"/>
              <a:pathLst>
                <a:path extrusionOk="0" h="358" w="1466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  <a:highlight>
                  <a:schemeClr val="accent1"/>
                </a:highlight>
              </a:endParaRPr>
            </a:p>
          </p:txBody>
        </p:sp>
        <p:sp>
          <p:nvSpPr>
            <p:cNvPr id="509" name="Google Shape;509;p61"/>
            <p:cNvSpPr/>
            <p:nvPr/>
          </p:nvSpPr>
          <p:spPr>
            <a:xfrm>
              <a:off x="5261834" y="2989149"/>
              <a:ext cx="46521" cy="11400"/>
            </a:xfrm>
            <a:custGeom>
              <a:rect b="b" l="l" r="r" t="t"/>
              <a:pathLst>
                <a:path extrusionOk="0" h="359" w="1465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  <a:highlight>
                  <a:schemeClr val="accent1"/>
                </a:highlight>
              </a:endParaRPr>
            </a:p>
          </p:txBody>
        </p:sp>
        <p:sp>
          <p:nvSpPr>
            <p:cNvPr id="510" name="Google Shape;510;p61"/>
            <p:cNvSpPr/>
            <p:nvPr/>
          </p:nvSpPr>
          <p:spPr>
            <a:xfrm>
              <a:off x="5343507" y="2989149"/>
              <a:ext cx="46521" cy="11400"/>
            </a:xfrm>
            <a:custGeom>
              <a:rect b="b" l="l" r="r" t="t"/>
              <a:pathLst>
                <a:path extrusionOk="0" h="359" w="1465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  <a:highlight>
                  <a:schemeClr val="accent1"/>
                </a:highlight>
              </a:endParaRPr>
            </a:p>
          </p:txBody>
        </p:sp>
        <p:sp>
          <p:nvSpPr>
            <p:cNvPr id="511" name="Google Shape;511;p61"/>
            <p:cNvSpPr/>
            <p:nvPr/>
          </p:nvSpPr>
          <p:spPr>
            <a:xfrm>
              <a:off x="5506823" y="2989149"/>
              <a:ext cx="46172" cy="11400"/>
            </a:xfrm>
            <a:custGeom>
              <a:rect b="b" l="l" r="r" t="t"/>
              <a:pathLst>
                <a:path extrusionOk="0" h="359" w="1454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  <a:highlight>
                  <a:schemeClr val="accent1"/>
                </a:highlight>
              </a:endParaRPr>
            </a:p>
          </p:txBody>
        </p:sp>
        <p:sp>
          <p:nvSpPr>
            <p:cNvPr id="512" name="Google Shape;512;p61"/>
            <p:cNvSpPr/>
            <p:nvPr/>
          </p:nvSpPr>
          <p:spPr>
            <a:xfrm>
              <a:off x="5343507" y="3036051"/>
              <a:ext cx="46521" cy="10987"/>
            </a:xfrm>
            <a:custGeom>
              <a:rect b="b" l="l" r="r" t="t"/>
              <a:pathLst>
                <a:path extrusionOk="0" h="346" w="1465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  <a:highlight>
                  <a:schemeClr val="accent1"/>
                </a:highlight>
              </a:endParaRPr>
            </a:p>
          </p:txBody>
        </p:sp>
        <p:sp>
          <p:nvSpPr>
            <p:cNvPr id="513" name="Google Shape;513;p61"/>
            <p:cNvSpPr/>
            <p:nvPr/>
          </p:nvSpPr>
          <p:spPr>
            <a:xfrm>
              <a:off x="5424768" y="3036051"/>
              <a:ext cx="46553" cy="10987"/>
            </a:xfrm>
            <a:custGeom>
              <a:rect b="b" l="l" r="r" t="t"/>
              <a:pathLst>
                <a:path extrusionOk="0" h="346" w="1466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  <a:highlight>
                  <a:schemeClr val="accent1"/>
                </a:highlight>
              </a:endParaRPr>
            </a:p>
          </p:txBody>
        </p:sp>
        <p:sp>
          <p:nvSpPr>
            <p:cNvPr id="514" name="Google Shape;514;p61"/>
            <p:cNvSpPr/>
            <p:nvPr/>
          </p:nvSpPr>
          <p:spPr>
            <a:xfrm>
              <a:off x="5506823" y="3036051"/>
              <a:ext cx="46172" cy="10987"/>
            </a:xfrm>
            <a:custGeom>
              <a:rect b="b" l="l" r="r" t="t"/>
              <a:pathLst>
                <a:path extrusionOk="0" h="346" w="1454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  <a:highlight>
                  <a:schemeClr val="accent1"/>
                </a:highlight>
              </a:endParaRPr>
            </a:p>
          </p:txBody>
        </p:sp>
        <p:sp>
          <p:nvSpPr>
            <p:cNvPr id="515" name="Google Shape;515;p61"/>
            <p:cNvSpPr/>
            <p:nvPr/>
          </p:nvSpPr>
          <p:spPr>
            <a:xfrm>
              <a:off x="5343126" y="2930752"/>
              <a:ext cx="46902" cy="33851"/>
            </a:xfrm>
            <a:custGeom>
              <a:rect b="b" l="l" r="r" t="t"/>
              <a:pathLst>
                <a:path extrusionOk="0" h="1066" w="1477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  <a:highlight>
                  <a:schemeClr val="accent1"/>
                </a:highlight>
              </a:endParaRPr>
            </a:p>
          </p:txBody>
        </p:sp>
        <p:sp>
          <p:nvSpPr>
            <p:cNvPr id="516" name="Google Shape;516;p61"/>
            <p:cNvSpPr/>
            <p:nvPr/>
          </p:nvSpPr>
          <p:spPr>
            <a:xfrm>
              <a:off x="5506442" y="2930752"/>
              <a:ext cx="47283" cy="33851"/>
            </a:xfrm>
            <a:custGeom>
              <a:rect b="b" l="l" r="r" t="t"/>
              <a:pathLst>
                <a:path extrusionOk="0" h="1066" w="1489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  <a:highlight>
                  <a:schemeClr val="accent1"/>
                </a:highlight>
              </a:endParaRPr>
            </a:p>
          </p:txBody>
        </p:sp>
        <p:sp>
          <p:nvSpPr>
            <p:cNvPr id="517" name="Google Shape;517;p61"/>
            <p:cNvSpPr/>
            <p:nvPr/>
          </p:nvSpPr>
          <p:spPr>
            <a:xfrm>
              <a:off x="5424419" y="2977336"/>
              <a:ext cx="47283" cy="34168"/>
            </a:xfrm>
            <a:custGeom>
              <a:rect b="b" l="l" r="r" t="t"/>
              <a:pathLst>
                <a:path extrusionOk="0" h="1076" w="1489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  <a:highlight>
                  <a:schemeClr val="accent1"/>
                </a:highlight>
              </a:endParaRPr>
            </a:p>
          </p:txBody>
        </p:sp>
        <p:sp>
          <p:nvSpPr>
            <p:cNvPr id="518" name="Google Shape;518;p61"/>
            <p:cNvSpPr/>
            <p:nvPr/>
          </p:nvSpPr>
          <p:spPr>
            <a:xfrm>
              <a:off x="5261453" y="3024143"/>
              <a:ext cx="47283" cy="33851"/>
            </a:xfrm>
            <a:custGeom>
              <a:rect b="b" l="l" r="r" t="t"/>
              <a:pathLst>
                <a:path extrusionOk="0" h="1066" w="1489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  <a:highlight>
                  <a:schemeClr val="accent1"/>
                </a:highlight>
              </a:endParaRPr>
            </a:p>
          </p:txBody>
        </p:sp>
        <p:sp>
          <p:nvSpPr>
            <p:cNvPr id="519" name="Google Shape;519;p61"/>
            <p:cNvSpPr/>
            <p:nvPr/>
          </p:nvSpPr>
          <p:spPr>
            <a:xfrm>
              <a:off x="5424419" y="2884231"/>
              <a:ext cx="47283" cy="33883"/>
            </a:xfrm>
            <a:custGeom>
              <a:rect b="b" l="l" r="r" t="t"/>
              <a:pathLst>
                <a:path extrusionOk="0" h="1067" w="1489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  <a:highlight>
                  <a:schemeClr val="accent1"/>
                </a:highlight>
              </a:endParaRPr>
            </a:p>
          </p:txBody>
        </p:sp>
      </p:grpSp>
      <p:sp>
        <p:nvSpPr>
          <p:cNvPr id="520" name="Google Shape;520;p61"/>
          <p:cNvSpPr txBox="1"/>
          <p:nvPr/>
        </p:nvSpPr>
        <p:spPr>
          <a:xfrm>
            <a:off x="4846450" y="1257050"/>
            <a:ext cx="3584400" cy="14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Online Prerequisite Clearing System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Light"/>
              <a:buChar char="●"/>
            </a:pPr>
            <a:r>
              <a:rPr lang="en" sz="1200">
                <a:solidFill>
                  <a:schemeClr val="accent5"/>
                </a:solidFill>
                <a:latin typeface="Roboto Light"/>
                <a:ea typeface="Roboto Light"/>
                <a:cs typeface="Roboto Light"/>
                <a:sym typeface="Roboto Light"/>
              </a:rPr>
              <a:t>Only submit if you took a prerequisite for a course at a community college or another institution. </a:t>
            </a:r>
            <a:endParaRPr sz="1200">
              <a:solidFill>
                <a:schemeClr val="accent5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Light"/>
              <a:buChar char="●"/>
            </a:pPr>
            <a:r>
              <a:rPr lang="en" sz="1200">
                <a:solidFill>
                  <a:schemeClr val="accent5"/>
                </a:solidFill>
                <a:latin typeface="Roboto Light"/>
                <a:ea typeface="Roboto Light"/>
                <a:cs typeface="Roboto Light"/>
                <a:sym typeface="Roboto Light"/>
              </a:rPr>
              <a:t>Submit the request for the course you want to take, not the prerequisite.</a:t>
            </a:r>
            <a:endParaRPr sz="1200">
              <a:solidFill>
                <a:schemeClr val="accent5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2"/>
          <p:cNvSpPr txBox="1"/>
          <p:nvPr>
            <p:ph idx="1" type="body"/>
          </p:nvPr>
        </p:nvSpPr>
        <p:spPr>
          <a:xfrm>
            <a:off x="906150" y="3364250"/>
            <a:ext cx="4538100" cy="13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</a:rPr>
              <a:t>Contact Us:</a:t>
            </a:r>
            <a:endParaRPr b="1">
              <a:solidFill>
                <a:schemeClr val="accent1"/>
              </a:solidFill>
            </a:endParaRPr>
          </a:p>
          <a:p>
            <a:pPr indent="-27305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Char char="●"/>
            </a:pPr>
            <a:r>
              <a:rPr b="1" lang="en">
                <a:solidFill>
                  <a:schemeClr val="accent5"/>
                </a:solidFill>
              </a:rPr>
              <a:t>Email:</a:t>
            </a:r>
            <a:r>
              <a:rPr lang="en">
                <a:solidFill>
                  <a:schemeClr val="lt1"/>
                </a:solidFill>
              </a:rPr>
              <a:t> ucounsel@uci.edu</a:t>
            </a:r>
            <a:endParaRPr>
              <a:solidFill>
                <a:schemeClr val="lt1"/>
              </a:solidFill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Char char="●"/>
            </a:pPr>
            <a:r>
              <a:rPr b="1" lang="en">
                <a:solidFill>
                  <a:schemeClr val="accent5"/>
                </a:solidFill>
              </a:rPr>
              <a:t>Phone:</a:t>
            </a:r>
            <a:r>
              <a:rPr lang="en">
                <a:solidFill>
                  <a:schemeClr val="lt1"/>
                </a:solidFill>
              </a:rPr>
              <a:t> 949-824-5156</a:t>
            </a:r>
            <a:endParaRPr>
              <a:solidFill>
                <a:schemeClr val="lt1"/>
              </a:solidFill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Char char="●"/>
            </a:pPr>
            <a:r>
              <a:rPr b="1" lang="en">
                <a:solidFill>
                  <a:schemeClr val="accent5"/>
                </a:solidFill>
              </a:rPr>
              <a:t>LiveChat: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https://www.ics.uci.edu/ugrad/livechat.php</a:t>
            </a:r>
            <a:endParaRPr>
              <a:solidFill>
                <a:schemeClr val="lt1"/>
              </a:solidFill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Char char="●"/>
            </a:pPr>
            <a:r>
              <a:rPr b="1" lang="en">
                <a:solidFill>
                  <a:schemeClr val="accent5"/>
                </a:solidFill>
              </a:rPr>
              <a:t>Appointments: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 u="sng">
                <a:solidFill>
                  <a:schemeClr val="hlink"/>
                </a:solidFill>
                <a:hlinkClick r:id="rId4"/>
              </a:rPr>
              <a:t>appointments.web.uci.edu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526" name="Google Shape;526;p62"/>
          <p:cNvSpPr txBox="1"/>
          <p:nvPr/>
        </p:nvSpPr>
        <p:spPr>
          <a:xfrm>
            <a:off x="2722950" y="2263413"/>
            <a:ext cx="3698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Questions?</a:t>
            </a:r>
            <a:endParaRPr sz="48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27" name="Google Shape;527;p62"/>
          <p:cNvSpPr txBox="1"/>
          <p:nvPr>
            <p:ph idx="1" type="body"/>
          </p:nvPr>
        </p:nvSpPr>
        <p:spPr>
          <a:xfrm>
            <a:off x="5444250" y="3364250"/>
            <a:ext cx="2793600" cy="160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</a:rPr>
              <a:t>Office Hours: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Monday-Friday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9:00 am - 12:00 pm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LiveChat ends at 11:30 am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1:00 pm - 4:00 pm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LiveChat ends at 3:30 pm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</p:txBody>
      </p:sp>
      <p:grpSp>
        <p:nvGrpSpPr>
          <p:cNvPr id="528" name="Google Shape;528;p62"/>
          <p:cNvGrpSpPr/>
          <p:nvPr/>
        </p:nvGrpSpPr>
        <p:grpSpPr>
          <a:xfrm>
            <a:off x="-98150" y="-76200"/>
            <a:ext cx="9258000" cy="2162175"/>
            <a:chOff x="-98150" y="-76200"/>
            <a:chExt cx="9258000" cy="2162175"/>
          </a:xfrm>
        </p:grpSpPr>
        <p:pic>
          <p:nvPicPr>
            <p:cNvPr id="529" name="Google Shape;529;p62"/>
            <p:cNvPicPr preferRelativeResize="0"/>
            <p:nvPr/>
          </p:nvPicPr>
          <p:blipFill rotWithShape="1">
            <a:blip r:embed="rId5">
              <a:alphaModFix/>
            </a:blip>
            <a:srcRect b="29869" l="0" r="0" t="36074"/>
            <a:stretch/>
          </p:blipFill>
          <p:spPr>
            <a:xfrm>
              <a:off x="-15750" y="0"/>
              <a:ext cx="9175500" cy="2085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0" name="Google Shape;530;p62"/>
            <p:cNvSpPr/>
            <p:nvPr/>
          </p:nvSpPr>
          <p:spPr>
            <a:xfrm>
              <a:off x="-98150" y="-76200"/>
              <a:ext cx="9258000" cy="2162100"/>
            </a:xfrm>
            <a:prstGeom prst="rect">
              <a:avLst/>
            </a:prstGeom>
            <a:solidFill>
              <a:schemeClr val="accent4">
                <a:alpha val="134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3"/>
          <p:cNvSpPr/>
          <p:nvPr/>
        </p:nvSpPr>
        <p:spPr>
          <a:xfrm>
            <a:off x="1017800" y="1563275"/>
            <a:ext cx="1911300" cy="25728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53"/>
          <p:cNvSpPr/>
          <p:nvPr/>
        </p:nvSpPr>
        <p:spPr>
          <a:xfrm>
            <a:off x="3295950" y="1563275"/>
            <a:ext cx="1911300" cy="25728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53"/>
          <p:cNvSpPr/>
          <p:nvPr/>
        </p:nvSpPr>
        <p:spPr>
          <a:xfrm>
            <a:off x="5574100" y="1563275"/>
            <a:ext cx="1911300" cy="25728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53"/>
          <p:cNvSpPr/>
          <p:nvPr/>
        </p:nvSpPr>
        <p:spPr>
          <a:xfrm>
            <a:off x="1643150" y="1238680"/>
            <a:ext cx="660600" cy="6606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53"/>
          <p:cNvSpPr/>
          <p:nvPr/>
        </p:nvSpPr>
        <p:spPr>
          <a:xfrm>
            <a:off x="3921300" y="1238680"/>
            <a:ext cx="660600" cy="6606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53"/>
          <p:cNvSpPr/>
          <p:nvPr/>
        </p:nvSpPr>
        <p:spPr>
          <a:xfrm>
            <a:off x="6199550" y="1238680"/>
            <a:ext cx="660600" cy="6606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4" name="Google Shape;394;p53"/>
          <p:cNvGrpSpPr/>
          <p:nvPr/>
        </p:nvGrpSpPr>
        <p:grpSpPr>
          <a:xfrm>
            <a:off x="6353426" y="1365927"/>
            <a:ext cx="352839" cy="406090"/>
            <a:chOff x="3982553" y="1971730"/>
            <a:chExt cx="304566" cy="350501"/>
          </a:xfrm>
        </p:grpSpPr>
        <p:sp>
          <p:nvSpPr>
            <p:cNvPr id="395" name="Google Shape;395;p53"/>
            <p:cNvSpPr/>
            <p:nvPr/>
          </p:nvSpPr>
          <p:spPr>
            <a:xfrm>
              <a:off x="4037535" y="2176558"/>
              <a:ext cx="196513" cy="145673"/>
            </a:xfrm>
            <a:custGeom>
              <a:rect b="b" l="l" r="r" t="t"/>
              <a:pathLst>
                <a:path extrusionOk="0" h="4573" w="6169">
                  <a:moveTo>
                    <a:pt x="1441" y="322"/>
                  </a:moveTo>
                  <a:cubicBezTo>
                    <a:pt x="1584" y="322"/>
                    <a:pt x="1727" y="441"/>
                    <a:pt x="1727" y="595"/>
                  </a:cubicBezTo>
                  <a:lnTo>
                    <a:pt x="1727" y="4251"/>
                  </a:lnTo>
                  <a:lnTo>
                    <a:pt x="1167" y="4251"/>
                  </a:lnTo>
                  <a:lnTo>
                    <a:pt x="1167" y="595"/>
                  </a:lnTo>
                  <a:lnTo>
                    <a:pt x="1156" y="595"/>
                  </a:lnTo>
                  <a:cubicBezTo>
                    <a:pt x="1156" y="453"/>
                    <a:pt x="1275" y="322"/>
                    <a:pt x="1441" y="322"/>
                  </a:cubicBezTo>
                  <a:close/>
                  <a:moveTo>
                    <a:pt x="3061" y="322"/>
                  </a:moveTo>
                  <a:cubicBezTo>
                    <a:pt x="3227" y="322"/>
                    <a:pt x="3346" y="441"/>
                    <a:pt x="3346" y="595"/>
                  </a:cubicBezTo>
                  <a:lnTo>
                    <a:pt x="3346" y="4251"/>
                  </a:lnTo>
                  <a:lnTo>
                    <a:pt x="2799" y="4251"/>
                  </a:lnTo>
                  <a:lnTo>
                    <a:pt x="2799" y="595"/>
                  </a:lnTo>
                  <a:lnTo>
                    <a:pt x="2775" y="595"/>
                  </a:lnTo>
                  <a:cubicBezTo>
                    <a:pt x="2775" y="453"/>
                    <a:pt x="2894" y="322"/>
                    <a:pt x="3061" y="322"/>
                  </a:cubicBezTo>
                  <a:close/>
                  <a:moveTo>
                    <a:pt x="4680" y="322"/>
                  </a:moveTo>
                  <a:cubicBezTo>
                    <a:pt x="4835" y="322"/>
                    <a:pt x="4966" y="441"/>
                    <a:pt x="4966" y="595"/>
                  </a:cubicBezTo>
                  <a:lnTo>
                    <a:pt x="4966" y="4251"/>
                  </a:lnTo>
                  <a:lnTo>
                    <a:pt x="4406" y="4251"/>
                  </a:lnTo>
                  <a:lnTo>
                    <a:pt x="4406" y="595"/>
                  </a:lnTo>
                  <a:cubicBezTo>
                    <a:pt x="4406" y="453"/>
                    <a:pt x="4525" y="322"/>
                    <a:pt x="4680" y="322"/>
                  </a:cubicBezTo>
                  <a:close/>
                  <a:moveTo>
                    <a:pt x="1441" y="0"/>
                  </a:moveTo>
                  <a:cubicBezTo>
                    <a:pt x="1108" y="0"/>
                    <a:pt x="846" y="274"/>
                    <a:pt x="846" y="595"/>
                  </a:cubicBezTo>
                  <a:lnTo>
                    <a:pt x="846" y="4251"/>
                  </a:lnTo>
                  <a:lnTo>
                    <a:pt x="322" y="4251"/>
                  </a:lnTo>
                  <a:lnTo>
                    <a:pt x="322" y="2536"/>
                  </a:lnTo>
                  <a:cubicBezTo>
                    <a:pt x="322" y="2441"/>
                    <a:pt x="251" y="2370"/>
                    <a:pt x="155" y="2370"/>
                  </a:cubicBezTo>
                  <a:cubicBezTo>
                    <a:pt x="72" y="2370"/>
                    <a:pt x="1" y="2441"/>
                    <a:pt x="1" y="2536"/>
                  </a:cubicBezTo>
                  <a:lnTo>
                    <a:pt x="1" y="4405"/>
                  </a:lnTo>
                  <a:cubicBezTo>
                    <a:pt x="1" y="4501"/>
                    <a:pt x="72" y="4572"/>
                    <a:pt x="155" y="4572"/>
                  </a:cubicBezTo>
                  <a:lnTo>
                    <a:pt x="6001" y="4572"/>
                  </a:lnTo>
                  <a:cubicBezTo>
                    <a:pt x="6097" y="4572"/>
                    <a:pt x="6168" y="4501"/>
                    <a:pt x="6168" y="4405"/>
                  </a:cubicBezTo>
                  <a:lnTo>
                    <a:pt x="6168" y="834"/>
                  </a:lnTo>
                  <a:cubicBezTo>
                    <a:pt x="6144" y="750"/>
                    <a:pt x="6073" y="679"/>
                    <a:pt x="5978" y="679"/>
                  </a:cubicBezTo>
                  <a:cubicBezTo>
                    <a:pt x="5894" y="679"/>
                    <a:pt x="5811" y="750"/>
                    <a:pt x="5811" y="834"/>
                  </a:cubicBezTo>
                  <a:lnTo>
                    <a:pt x="5811" y="4251"/>
                  </a:lnTo>
                  <a:lnTo>
                    <a:pt x="5299" y="4251"/>
                  </a:lnTo>
                  <a:lnTo>
                    <a:pt x="5299" y="595"/>
                  </a:lnTo>
                  <a:cubicBezTo>
                    <a:pt x="5299" y="274"/>
                    <a:pt x="5025" y="0"/>
                    <a:pt x="4704" y="0"/>
                  </a:cubicBezTo>
                  <a:cubicBezTo>
                    <a:pt x="4370" y="0"/>
                    <a:pt x="4108" y="274"/>
                    <a:pt x="4108" y="595"/>
                  </a:cubicBezTo>
                  <a:lnTo>
                    <a:pt x="4108" y="4251"/>
                  </a:lnTo>
                  <a:lnTo>
                    <a:pt x="3656" y="4251"/>
                  </a:lnTo>
                  <a:lnTo>
                    <a:pt x="3656" y="595"/>
                  </a:lnTo>
                  <a:cubicBezTo>
                    <a:pt x="3656" y="274"/>
                    <a:pt x="3394" y="0"/>
                    <a:pt x="3061" y="0"/>
                  </a:cubicBezTo>
                  <a:cubicBezTo>
                    <a:pt x="2739" y="0"/>
                    <a:pt x="2465" y="274"/>
                    <a:pt x="2465" y="595"/>
                  </a:cubicBezTo>
                  <a:lnTo>
                    <a:pt x="2465" y="4251"/>
                  </a:lnTo>
                  <a:lnTo>
                    <a:pt x="2037" y="4251"/>
                  </a:lnTo>
                  <a:lnTo>
                    <a:pt x="2037" y="595"/>
                  </a:lnTo>
                  <a:cubicBezTo>
                    <a:pt x="2037" y="274"/>
                    <a:pt x="1763" y="0"/>
                    <a:pt x="1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53"/>
            <p:cNvSpPr/>
            <p:nvPr/>
          </p:nvSpPr>
          <p:spPr>
            <a:xfrm>
              <a:off x="3982553" y="1971730"/>
              <a:ext cx="304566" cy="272360"/>
            </a:xfrm>
            <a:custGeom>
              <a:rect b="b" l="l" r="r" t="t"/>
              <a:pathLst>
                <a:path extrusionOk="0" h="8550" w="9561">
                  <a:moveTo>
                    <a:pt x="8632" y="346"/>
                  </a:moveTo>
                  <a:cubicBezTo>
                    <a:pt x="8966" y="346"/>
                    <a:pt x="9239" y="632"/>
                    <a:pt x="9239" y="953"/>
                  </a:cubicBezTo>
                  <a:cubicBezTo>
                    <a:pt x="9239" y="1287"/>
                    <a:pt x="8954" y="1572"/>
                    <a:pt x="8632" y="1572"/>
                  </a:cubicBezTo>
                  <a:lnTo>
                    <a:pt x="929" y="1572"/>
                  </a:lnTo>
                  <a:cubicBezTo>
                    <a:pt x="596" y="1572"/>
                    <a:pt x="322" y="1287"/>
                    <a:pt x="322" y="953"/>
                  </a:cubicBezTo>
                  <a:cubicBezTo>
                    <a:pt x="322" y="632"/>
                    <a:pt x="607" y="346"/>
                    <a:pt x="929" y="346"/>
                  </a:cubicBezTo>
                  <a:close/>
                  <a:moveTo>
                    <a:pt x="6787" y="3835"/>
                  </a:moveTo>
                  <a:cubicBezTo>
                    <a:pt x="6811" y="4073"/>
                    <a:pt x="6930" y="4275"/>
                    <a:pt x="7096" y="4442"/>
                  </a:cubicBezTo>
                  <a:lnTo>
                    <a:pt x="2524" y="4442"/>
                  </a:lnTo>
                  <a:cubicBezTo>
                    <a:pt x="2715" y="4275"/>
                    <a:pt x="2822" y="4049"/>
                    <a:pt x="2858" y="3835"/>
                  </a:cubicBezTo>
                  <a:close/>
                  <a:moveTo>
                    <a:pt x="7870" y="1882"/>
                  </a:moveTo>
                  <a:cubicBezTo>
                    <a:pt x="8573" y="1882"/>
                    <a:pt x="9144" y="2453"/>
                    <a:pt x="9144" y="3156"/>
                  </a:cubicBezTo>
                  <a:cubicBezTo>
                    <a:pt x="9168" y="3870"/>
                    <a:pt x="8597" y="4442"/>
                    <a:pt x="7894" y="4442"/>
                  </a:cubicBezTo>
                  <a:lnTo>
                    <a:pt x="7823" y="4442"/>
                  </a:lnTo>
                  <a:cubicBezTo>
                    <a:pt x="7644" y="4406"/>
                    <a:pt x="7477" y="4335"/>
                    <a:pt x="7334" y="4216"/>
                  </a:cubicBezTo>
                  <a:cubicBezTo>
                    <a:pt x="7203" y="4097"/>
                    <a:pt x="7108" y="3918"/>
                    <a:pt x="7096" y="3716"/>
                  </a:cubicBezTo>
                  <a:cubicBezTo>
                    <a:pt x="7084" y="3513"/>
                    <a:pt x="7156" y="3323"/>
                    <a:pt x="7275" y="3192"/>
                  </a:cubicBezTo>
                  <a:cubicBezTo>
                    <a:pt x="7377" y="3070"/>
                    <a:pt x="7523" y="3011"/>
                    <a:pt x="7672" y="3011"/>
                  </a:cubicBezTo>
                  <a:cubicBezTo>
                    <a:pt x="7801" y="3011"/>
                    <a:pt x="7932" y="3056"/>
                    <a:pt x="8037" y="3144"/>
                  </a:cubicBezTo>
                  <a:cubicBezTo>
                    <a:pt x="8108" y="3215"/>
                    <a:pt x="8156" y="3311"/>
                    <a:pt x="8168" y="3418"/>
                  </a:cubicBezTo>
                  <a:cubicBezTo>
                    <a:pt x="8168" y="3513"/>
                    <a:pt x="8132" y="3620"/>
                    <a:pt x="8061" y="3692"/>
                  </a:cubicBezTo>
                  <a:cubicBezTo>
                    <a:pt x="8001" y="3751"/>
                    <a:pt x="8001" y="3858"/>
                    <a:pt x="8073" y="3918"/>
                  </a:cubicBezTo>
                  <a:cubicBezTo>
                    <a:pt x="8101" y="3946"/>
                    <a:pt x="8140" y="3961"/>
                    <a:pt x="8180" y="3961"/>
                  </a:cubicBezTo>
                  <a:cubicBezTo>
                    <a:pt x="8224" y="3961"/>
                    <a:pt x="8268" y="3943"/>
                    <a:pt x="8299" y="3906"/>
                  </a:cubicBezTo>
                  <a:cubicBezTo>
                    <a:pt x="8430" y="3751"/>
                    <a:pt x="8489" y="3573"/>
                    <a:pt x="8477" y="3382"/>
                  </a:cubicBezTo>
                  <a:cubicBezTo>
                    <a:pt x="8466" y="3192"/>
                    <a:pt x="8394" y="3013"/>
                    <a:pt x="8239" y="2894"/>
                  </a:cubicBezTo>
                  <a:cubicBezTo>
                    <a:pt x="8075" y="2746"/>
                    <a:pt x="7872" y="2674"/>
                    <a:pt x="7672" y="2674"/>
                  </a:cubicBezTo>
                  <a:cubicBezTo>
                    <a:pt x="7437" y="2674"/>
                    <a:pt x="7204" y="2773"/>
                    <a:pt x="7037" y="2965"/>
                  </a:cubicBezTo>
                  <a:cubicBezTo>
                    <a:pt x="6906" y="3120"/>
                    <a:pt x="6811" y="3287"/>
                    <a:pt x="6787" y="3489"/>
                  </a:cubicBezTo>
                  <a:lnTo>
                    <a:pt x="2858" y="3489"/>
                  </a:lnTo>
                  <a:cubicBezTo>
                    <a:pt x="2822" y="3287"/>
                    <a:pt x="2751" y="3120"/>
                    <a:pt x="2596" y="2965"/>
                  </a:cubicBezTo>
                  <a:cubicBezTo>
                    <a:pt x="2453" y="2799"/>
                    <a:pt x="2239" y="2692"/>
                    <a:pt x="2000" y="2680"/>
                  </a:cubicBezTo>
                  <a:cubicBezTo>
                    <a:pt x="1985" y="2679"/>
                    <a:pt x="1970" y="2678"/>
                    <a:pt x="1954" y="2678"/>
                  </a:cubicBezTo>
                  <a:cubicBezTo>
                    <a:pt x="1754" y="2678"/>
                    <a:pt x="1547" y="2750"/>
                    <a:pt x="1381" y="2894"/>
                  </a:cubicBezTo>
                  <a:cubicBezTo>
                    <a:pt x="1227" y="3025"/>
                    <a:pt x="1155" y="3192"/>
                    <a:pt x="1143" y="3382"/>
                  </a:cubicBezTo>
                  <a:cubicBezTo>
                    <a:pt x="1119" y="3573"/>
                    <a:pt x="1203" y="3751"/>
                    <a:pt x="1322" y="3906"/>
                  </a:cubicBezTo>
                  <a:cubicBezTo>
                    <a:pt x="1355" y="3939"/>
                    <a:pt x="1402" y="3957"/>
                    <a:pt x="1447" y="3957"/>
                  </a:cubicBezTo>
                  <a:cubicBezTo>
                    <a:pt x="1485" y="3957"/>
                    <a:pt x="1521" y="3945"/>
                    <a:pt x="1548" y="3918"/>
                  </a:cubicBezTo>
                  <a:cubicBezTo>
                    <a:pt x="1596" y="3858"/>
                    <a:pt x="1619" y="3751"/>
                    <a:pt x="1560" y="3692"/>
                  </a:cubicBezTo>
                  <a:cubicBezTo>
                    <a:pt x="1488" y="3620"/>
                    <a:pt x="1453" y="3513"/>
                    <a:pt x="1453" y="3418"/>
                  </a:cubicBezTo>
                  <a:cubicBezTo>
                    <a:pt x="1453" y="3311"/>
                    <a:pt x="1512" y="3204"/>
                    <a:pt x="1584" y="3144"/>
                  </a:cubicBezTo>
                  <a:cubicBezTo>
                    <a:pt x="1682" y="3068"/>
                    <a:pt x="1800" y="3012"/>
                    <a:pt x="1937" y="3012"/>
                  </a:cubicBezTo>
                  <a:cubicBezTo>
                    <a:pt x="1950" y="3012"/>
                    <a:pt x="1963" y="3012"/>
                    <a:pt x="1977" y="3013"/>
                  </a:cubicBezTo>
                  <a:cubicBezTo>
                    <a:pt x="2120" y="3025"/>
                    <a:pt x="2239" y="3085"/>
                    <a:pt x="2346" y="3192"/>
                  </a:cubicBezTo>
                  <a:cubicBezTo>
                    <a:pt x="2608" y="3489"/>
                    <a:pt x="2584" y="3954"/>
                    <a:pt x="2286" y="4216"/>
                  </a:cubicBezTo>
                  <a:cubicBezTo>
                    <a:pt x="2155" y="4335"/>
                    <a:pt x="1977" y="4406"/>
                    <a:pt x="1798" y="4442"/>
                  </a:cubicBezTo>
                  <a:lnTo>
                    <a:pt x="1727" y="4442"/>
                  </a:lnTo>
                  <a:cubicBezTo>
                    <a:pt x="1024" y="4442"/>
                    <a:pt x="441" y="3858"/>
                    <a:pt x="441" y="3156"/>
                  </a:cubicBezTo>
                  <a:cubicBezTo>
                    <a:pt x="441" y="2465"/>
                    <a:pt x="1024" y="1882"/>
                    <a:pt x="1727" y="1882"/>
                  </a:cubicBezTo>
                  <a:close/>
                  <a:moveTo>
                    <a:pt x="7537" y="4763"/>
                  </a:moveTo>
                  <a:lnTo>
                    <a:pt x="7537" y="5573"/>
                  </a:lnTo>
                  <a:lnTo>
                    <a:pt x="2036" y="5573"/>
                  </a:lnTo>
                  <a:lnTo>
                    <a:pt x="2036" y="4763"/>
                  </a:lnTo>
                  <a:close/>
                  <a:moveTo>
                    <a:pt x="929" y="1"/>
                  </a:moveTo>
                  <a:cubicBezTo>
                    <a:pt x="417" y="1"/>
                    <a:pt x="0" y="418"/>
                    <a:pt x="0" y="941"/>
                  </a:cubicBezTo>
                  <a:cubicBezTo>
                    <a:pt x="0" y="1418"/>
                    <a:pt x="357" y="1811"/>
                    <a:pt x="798" y="1870"/>
                  </a:cubicBezTo>
                  <a:cubicBezTo>
                    <a:pt x="393" y="2168"/>
                    <a:pt x="143" y="2620"/>
                    <a:pt x="143" y="3144"/>
                  </a:cubicBezTo>
                  <a:cubicBezTo>
                    <a:pt x="143" y="4013"/>
                    <a:pt x="834" y="4728"/>
                    <a:pt x="1691" y="4739"/>
                  </a:cubicBezTo>
                  <a:lnTo>
                    <a:pt x="1703" y="4739"/>
                  </a:lnTo>
                  <a:lnTo>
                    <a:pt x="1703" y="5704"/>
                  </a:lnTo>
                  <a:lnTo>
                    <a:pt x="1703" y="8383"/>
                  </a:lnTo>
                  <a:cubicBezTo>
                    <a:pt x="1703" y="8478"/>
                    <a:pt x="1786" y="8549"/>
                    <a:pt x="1869" y="8549"/>
                  </a:cubicBezTo>
                  <a:cubicBezTo>
                    <a:pt x="1965" y="8549"/>
                    <a:pt x="2036" y="8478"/>
                    <a:pt x="2036" y="8383"/>
                  </a:cubicBezTo>
                  <a:lnTo>
                    <a:pt x="2036" y="5894"/>
                  </a:lnTo>
                  <a:lnTo>
                    <a:pt x="7537" y="5894"/>
                  </a:lnTo>
                  <a:lnTo>
                    <a:pt x="7537" y="6692"/>
                  </a:lnTo>
                  <a:cubicBezTo>
                    <a:pt x="7537" y="6775"/>
                    <a:pt x="7620" y="6847"/>
                    <a:pt x="7704" y="6847"/>
                  </a:cubicBezTo>
                  <a:cubicBezTo>
                    <a:pt x="7799" y="6847"/>
                    <a:pt x="7870" y="6775"/>
                    <a:pt x="7870" y="6692"/>
                  </a:cubicBezTo>
                  <a:lnTo>
                    <a:pt x="7870" y="5740"/>
                  </a:lnTo>
                  <a:lnTo>
                    <a:pt x="7870" y="4763"/>
                  </a:lnTo>
                  <a:lnTo>
                    <a:pt x="7918" y="4763"/>
                  </a:lnTo>
                  <a:cubicBezTo>
                    <a:pt x="7930" y="4763"/>
                    <a:pt x="7942" y="4763"/>
                    <a:pt x="7954" y="4751"/>
                  </a:cubicBezTo>
                  <a:cubicBezTo>
                    <a:pt x="8823" y="4728"/>
                    <a:pt x="9501" y="4025"/>
                    <a:pt x="9501" y="3156"/>
                  </a:cubicBezTo>
                  <a:cubicBezTo>
                    <a:pt x="9489" y="2644"/>
                    <a:pt x="9228" y="2168"/>
                    <a:pt x="8823" y="1870"/>
                  </a:cubicBezTo>
                  <a:cubicBezTo>
                    <a:pt x="9251" y="1775"/>
                    <a:pt x="9561" y="1406"/>
                    <a:pt x="9561" y="941"/>
                  </a:cubicBezTo>
                  <a:cubicBezTo>
                    <a:pt x="9561" y="418"/>
                    <a:pt x="9144" y="1"/>
                    <a:pt x="86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7" name="Google Shape;397;p53"/>
          <p:cNvSpPr/>
          <p:nvPr/>
        </p:nvSpPr>
        <p:spPr>
          <a:xfrm>
            <a:off x="4031213" y="1389358"/>
            <a:ext cx="440756" cy="359233"/>
          </a:xfrm>
          <a:custGeom>
            <a:rect b="b" l="l" r="r" t="t"/>
            <a:pathLst>
              <a:path extrusionOk="0" h="9734" w="11943">
                <a:moveTo>
                  <a:pt x="11585" y="2638"/>
                </a:moveTo>
                <a:lnTo>
                  <a:pt x="11585" y="3066"/>
                </a:lnTo>
                <a:lnTo>
                  <a:pt x="9121" y="4007"/>
                </a:lnTo>
                <a:lnTo>
                  <a:pt x="9121" y="3566"/>
                </a:lnTo>
                <a:lnTo>
                  <a:pt x="11585" y="2638"/>
                </a:lnTo>
                <a:close/>
                <a:moveTo>
                  <a:pt x="370" y="2638"/>
                </a:moveTo>
                <a:lnTo>
                  <a:pt x="5787" y="4697"/>
                </a:lnTo>
                <a:lnTo>
                  <a:pt x="5787" y="5138"/>
                </a:lnTo>
                <a:lnTo>
                  <a:pt x="370" y="3066"/>
                </a:lnTo>
                <a:lnTo>
                  <a:pt x="370" y="2638"/>
                </a:lnTo>
                <a:close/>
                <a:moveTo>
                  <a:pt x="8764" y="3709"/>
                </a:moveTo>
                <a:lnTo>
                  <a:pt x="8764" y="4138"/>
                </a:lnTo>
                <a:lnTo>
                  <a:pt x="6144" y="5138"/>
                </a:lnTo>
                <a:lnTo>
                  <a:pt x="6144" y="4697"/>
                </a:lnTo>
                <a:lnTo>
                  <a:pt x="8764" y="3709"/>
                </a:lnTo>
                <a:close/>
                <a:moveTo>
                  <a:pt x="9657" y="4162"/>
                </a:moveTo>
                <a:lnTo>
                  <a:pt x="9657" y="6745"/>
                </a:lnTo>
                <a:cubicBezTo>
                  <a:pt x="9478" y="6876"/>
                  <a:pt x="9299" y="6995"/>
                  <a:pt x="9121" y="7114"/>
                </a:cubicBezTo>
                <a:lnTo>
                  <a:pt x="9121" y="4376"/>
                </a:lnTo>
                <a:lnTo>
                  <a:pt x="9657" y="4162"/>
                </a:lnTo>
                <a:close/>
                <a:moveTo>
                  <a:pt x="8961" y="8757"/>
                </a:moveTo>
                <a:cubicBezTo>
                  <a:pt x="9131" y="8757"/>
                  <a:pt x="9264" y="8907"/>
                  <a:pt x="9264" y="9079"/>
                </a:cubicBezTo>
                <a:cubicBezTo>
                  <a:pt x="9264" y="9258"/>
                  <a:pt x="9109" y="9389"/>
                  <a:pt x="8942" y="9389"/>
                </a:cubicBezTo>
                <a:cubicBezTo>
                  <a:pt x="8764" y="9389"/>
                  <a:pt x="8633" y="9246"/>
                  <a:pt x="8633" y="9079"/>
                </a:cubicBezTo>
                <a:cubicBezTo>
                  <a:pt x="8633" y="8900"/>
                  <a:pt x="8787" y="8757"/>
                  <a:pt x="8942" y="8757"/>
                </a:cubicBezTo>
                <a:cubicBezTo>
                  <a:pt x="8949" y="8757"/>
                  <a:pt x="8955" y="8757"/>
                  <a:pt x="8961" y="8757"/>
                </a:cubicBezTo>
                <a:close/>
                <a:moveTo>
                  <a:pt x="5949" y="0"/>
                </a:moveTo>
                <a:cubicBezTo>
                  <a:pt x="5930" y="0"/>
                  <a:pt x="5912" y="6"/>
                  <a:pt x="5894" y="18"/>
                </a:cubicBezTo>
                <a:lnTo>
                  <a:pt x="120" y="2221"/>
                </a:lnTo>
                <a:cubicBezTo>
                  <a:pt x="48" y="2245"/>
                  <a:pt x="1" y="2304"/>
                  <a:pt x="1" y="2376"/>
                </a:cubicBezTo>
                <a:lnTo>
                  <a:pt x="1" y="3185"/>
                </a:lnTo>
                <a:cubicBezTo>
                  <a:pt x="1" y="3257"/>
                  <a:pt x="48" y="3316"/>
                  <a:pt x="120" y="3352"/>
                </a:cubicBezTo>
                <a:lnTo>
                  <a:pt x="1917" y="4031"/>
                </a:lnTo>
                <a:lnTo>
                  <a:pt x="1917" y="4638"/>
                </a:lnTo>
                <a:cubicBezTo>
                  <a:pt x="1917" y="4745"/>
                  <a:pt x="2001" y="4817"/>
                  <a:pt x="2096" y="4817"/>
                </a:cubicBezTo>
                <a:cubicBezTo>
                  <a:pt x="2203" y="4817"/>
                  <a:pt x="2275" y="4745"/>
                  <a:pt x="2275" y="4638"/>
                </a:cubicBezTo>
                <a:lnTo>
                  <a:pt x="2275" y="4186"/>
                </a:lnTo>
                <a:lnTo>
                  <a:pt x="5894" y="5567"/>
                </a:lnTo>
                <a:cubicBezTo>
                  <a:pt x="5906" y="5579"/>
                  <a:pt x="5942" y="5579"/>
                  <a:pt x="5954" y="5579"/>
                </a:cubicBezTo>
                <a:cubicBezTo>
                  <a:pt x="5966" y="5579"/>
                  <a:pt x="6001" y="5579"/>
                  <a:pt x="6013" y="5567"/>
                </a:cubicBezTo>
                <a:lnTo>
                  <a:pt x="8740" y="4519"/>
                </a:lnTo>
                <a:lnTo>
                  <a:pt x="8740" y="7317"/>
                </a:lnTo>
                <a:cubicBezTo>
                  <a:pt x="7871" y="7769"/>
                  <a:pt x="6918" y="8007"/>
                  <a:pt x="5942" y="8007"/>
                </a:cubicBezTo>
                <a:cubicBezTo>
                  <a:pt x="4620" y="8007"/>
                  <a:pt x="3310" y="7555"/>
                  <a:pt x="2263" y="6745"/>
                </a:cubicBezTo>
                <a:lnTo>
                  <a:pt x="2263" y="5352"/>
                </a:lnTo>
                <a:cubicBezTo>
                  <a:pt x="2263" y="5257"/>
                  <a:pt x="2191" y="5174"/>
                  <a:pt x="2084" y="5174"/>
                </a:cubicBezTo>
                <a:cubicBezTo>
                  <a:pt x="1977" y="5174"/>
                  <a:pt x="1906" y="5257"/>
                  <a:pt x="1906" y="5352"/>
                </a:cubicBezTo>
                <a:lnTo>
                  <a:pt x="1906" y="6817"/>
                </a:lnTo>
                <a:cubicBezTo>
                  <a:pt x="1906" y="6876"/>
                  <a:pt x="1941" y="6924"/>
                  <a:pt x="1965" y="6948"/>
                </a:cubicBezTo>
                <a:cubicBezTo>
                  <a:pt x="3084" y="7841"/>
                  <a:pt x="4501" y="8353"/>
                  <a:pt x="5942" y="8353"/>
                </a:cubicBezTo>
                <a:cubicBezTo>
                  <a:pt x="6906" y="8353"/>
                  <a:pt x="7859" y="8126"/>
                  <a:pt x="8740" y="7698"/>
                </a:cubicBezTo>
                <a:lnTo>
                  <a:pt x="8740" y="8412"/>
                </a:lnTo>
                <a:cubicBezTo>
                  <a:pt x="8454" y="8484"/>
                  <a:pt x="8252" y="8746"/>
                  <a:pt x="8252" y="9067"/>
                </a:cubicBezTo>
                <a:cubicBezTo>
                  <a:pt x="8252" y="9436"/>
                  <a:pt x="8549" y="9734"/>
                  <a:pt x="8918" y="9734"/>
                </a:cubicBezTo>
                <a:cubicBezTo>
                  <a:pt x="9287" y="9734"/>
                  <a:pt x="9585" y="9436"/>
                  <a:pt x="9585" y="9067"/>
                </a:cubicBezTo>
                <a:cubicBezTo>
                  <a:pt x="9585" y="8746"/>
                  <a:pt x="9383" y="8496"/>
                  <a:pt x="9097" y="8412"/>
                </a:cubicBezTo>
                <a:lnTo>
                  <a:pt x="9097" y="7495"/>
                </a:lnTo>
                <a:cubicBezTo>
                  <a:pt x="9383" y="7341"/>
                  <a:pt x="9657" y="7138"/>
                  <a:pt x="9918" y="6936"/>
                </a:cubicBezTo>
                <a:cubicBezTo>
                  <a:pt x="9954" y="6900"/>
                  <a:pt x="9978" y="6841"/>
                  <a:pt x="9978" y="6805"/>
                </a:cubicBezTo>
                <a:lnTo>
                  <a:pt x="9978" y="4019"/>
                </a:lnTo>
                <a:lnTo>
                  <a:pt x="11776" y="3328"/>
                </a:lnTo>
                <a:cubicBezTo>
                  <a:pt x="11847" y="3304"/>
                  <a:pt x="11895" y="3245"/>
                  <a:pt x="11895" y="3173"/>
                </a:cubicBezTo>
                <a:lnTo>
                  <a:pt x="11895" y="2364"/>
                </a:lnTo>
                <a:cubicBezTo>
                  <a:pt x="11943" y="2304"/>
                  <a:pt x="11895" y="2245"/>
                  <a:pt x="11823" y="2221"/>
                </a:cubicBezTo>
                <a:lnTo>
                  <a:pt x="8049" y="792"/>
                </a:lnTo>
                <a:cubicBezTo>
                  <a:pt x="8030" y="784"/>
                  <a:pt x="8010" y="780"/>
                  <a:pt x="7989" y="780"/>
                </a:cubicBezTo>
                <a:cubicBezTo>
                  <a:pt x="7921" y="780"/>
                  <a:pt x="7853" y="823"/>
                  <a:pt x="7835" y="887"/>
                </a:cubicBezTo>
                <a:cubicBezTo>
                  <a:pt x="7799" y="983"/>
                  <a:pt x="7847" y="1090"/>
                  <a:pt x="7930" y="1114"/>
                </a:cubicBezTo>
                <a:lnTo>
                  <a:pt x="11264" y="2376"/>
                </a:lnTo>
                <a:lnTo>
                  <a:pt x="8966" y="3257"/>
                </a:lnTo>
                <a:lnTo>
                  <a:pt x="6061" y="1947"/>
                </a:lnTo>
                <a:cubicBezTo>
                  <a:pt x="6035" y="1934"/>
                  <a:pt x="6010" y="1928"/>
                  <a:pt x="5985" y="1928"/>
                </a:cubicBezTo>
                <a:cubicBezTo>
                  <a:pt x="5918" y="1928"/>
                  <a:pt x="5858" y="1973"/>
                  <a:pt x="5823" y="2042"/>
                </a:cubicBezTo>
                <a:cubicBezTo>
                  <a:pt x="5775" y="2126"/>
                  <a:pt x="5823" y="2233"/>
                  <a:pt x="5906" y="2281"/>
                </a:cubicBezTo>
                <a:lnTo>
                  <a:pt x="8490" y="3435"/>
                </a:lnTo>
                <a:lnTo>
                  <a:pt x="5966" y="4388"/>
                </a:lnTo>
                <a:lnTo>
                  <a:pt x="691" y="2376"/>
                </a:lnTo>
                <a:lnTo>
                  <a:pt x="5966" y="376"/>
                </a:lnTo>
                <a:lnTo>
                  <a:pt x="7263" y="864"/>
                </a:lnTo>
                <a:cubicBezTo>
                  <a:pt x="7282" y="868"/>
                  <a:pt x="7301" y="871"/>
                  <a:pt x="7320" y="871"/>
                </a:cubicBezTo>
                <a:cubicBezTo>
                  <a:pt x="7394" y="871"/>
                  <a:pt x="7461" y="833"/>
                  <a:pt x="7490" y="757"/>
                </a:cubicBezTo>
                <a:cubicBezTo>
                  <a:pt x="7513" y="673"/>
                  <a:pt x="7478" y="566"/>
                  <a:pt x="7382" y="530"/>
                </a:cubicBezTo>
                <a:lnTo>
                  <a:pt x="6013" y="18"/>
                </a:lnTo>
                <a:cubicBezTo>
                  <a:pt x="5989" y="6"/>
                  <a:pt x="5969" y="0"/>
                  <a:pt x="59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53"/>
          <p:cNvSpPr txBox="1"/>
          <p:nvPr>
            <p:ph type="title"/>
          </p:nvPr>
        </p:nvSpPr>
        <p:spPr>
          <a:xfrm>
            <a:off x="1183139" y="2428775"/>
            <a:ext cx="156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UC Requirements</a:t>
            </a:r>
            <a:endParaRPr sz="1700"/>
          </a:p>
        </p:txBody>
      </p:sp>
      <p:sp>
        <p:nvSpPr>
          <p:cNvPr id="399" name="Google Shape;399;p53"/>
          <p:cNvSpPr txBox="1"/>
          <p:nvPr>
            <p:ph idx="2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Degree Requirements</a:t>
            </a:r>
            <a:endParaRPr/>
          </a:p>
        </p:txBody>
      </p:sp>
      <p:sp>
        <p:nvSpPr>
          <p:cNvPr id="400" name="Google Shape;400;p53"/>
          <p:cNvSpPr txBox="1"/>
          <p:nvPr>
            <p:ph idx="3" type="title"/>
          </p:nvPr>
        </p:nvSpPr>
        <p:spPr>
          <a:xfrm>
            <a:off x="3461391" y="2428775"/>
            <a:ext cx="156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General Education Requirements</a:t>
            </a:r>
            <a:endParaRPr sz="1700"/>
          </a:p>
        </p:txBody>
      </p:sp>
      <p:sp>
        <p:nvSpPr>
          <p:cNvPr id="401" name="Google Shape;401;p53"/>
          <p:cNvSpPr txBox="1"/>
          <p:nvPr>
            <p:ph idx="5" type="title"/>
          </p:nvPr>
        </p:nvSpPr>
        <p:spPr>
          <a:xfrm>
            <a:off x="5739643" y="2428775"/>
            <a:ext cx="156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Major Requirements</a:t>
            </a:r>
            <a:endParaRPr sz="1700"/>
          </a:p>
        </p:txBody>
      </p:sp>
      <p:cxnSp>
        <p:nvCxnSpPr>
          <p:cNvPr id="402" name="Google Shape;402;p53"/>
          <p:cNvCxnSpPr/>
          <p:nvPr/>
        </p:nvCxnSpPr>
        <p:spPr>
          <a:xfrm>
            <a:off x="8544550" y="2122950"/>
            <a:ext cx="0" cy="30312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3" name="Google Shape;403;p53"/>
          <p:cNvSpPr txBox="1"/>
          <p:nvPr/>
        </p:nvSpPr>
        <p:spPr>
          <a:xfrm>
            <a:off x="376500" y="224675"/>
            <a:ext cx="7730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What Are Your Degree Requirements?</a:t>
            </a:r>
            <a:endParaRPr sz="30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404" name="Google Shape;404;p53"/>
          <p:cNvGrpSpPr/>
          <p:nvPr/>
        </p:nvGrpSpPr>
        <p:grpSpPr>
          <a:xfrm>
            <a:off x="1736014" y="1365983"/>
            <a:ext cx="440762" cy="406108"/>
            <a:chOff x="2623237" y="2431047"/>
            <a:chExt cx="355024" cy="332630"/>
          </a:xfrm>
        </p:grpSpPr>
        <p:sp>
          <p:nvSpPr>
            <p:cNvPr id="405" name="Google Shape;405;p53"/>
            <p:cNvSpPr/>
            <p:nvPr/>
          </p:nvSpPr>
          <p:spPr>
            <a:xfrm>
              <a:off x="2655856" y="2604370"/>
              <a:ext cx="48579" cy="64506"/>
            </a:xfrm>
            <a:custGeom>
              <a:rect b="b" l="l" r="r" t="t"/>
              <a:pathLst>
                <a:path extrusionOk="0" h="2025" w="1525">
                  <a:moveTo>
                    <a:pt x="762" y="346"/>
                  </a:moveTo>
                  <a:cubicBezTo>
                    <a:pt x="1000" y="346"/>
                    <a:pt x="1191" y="536"/>
                    <a:pt x="1191" y="774"/>
                  </a:cubicBezTo>
                  <a:lnTo>
                    <a:pt x="1191" y="1715"/>
                  </a:lnTo>
                  <a:lnTo>
                    <a:pt x="345" y="1715"/>
                  </a:lnTo>
                  <a:lnTo>
                    <a:pt x="345" y="774"/>
                  </a:lnTo>
                  <a:lnTo>
                    <a:pt x="334" y="774"/>
                  </a:lnTo>
                  <a:cubicBezTo>
                    <a:pt x="334" y="536"/>
                    <a:pt x="524" y="346"/>
                    <a:pt x="762" y="346"/>
                  </a:cubicBezTo>
                  <a:close/>
                  <a:moveTo>
                    <a:pt x="762" y="0"/>
                  </a:moveTo>
                  <a:cubicBezTo>
                    <a:pt x="345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67" y="2024"/>
                  </a:cubicBezTo>
                  <a:lnTo>
                    <a:pt x="1357" y="2024"/>
                  </a:lnTo>
                  <a:cubicBezTo>
                    <a:pt x="1441" y="2024"/>
                    <a:pt x="1524" y="1953"/>
                    <a:pt x="1524" y="1858"/>
                  </a:cubicBezTo>
                  <a:lnTo>
                    <a:pt x="1524" y="762"/>
                  </a:lnTo>
                  <a:cubicBezTo>
                    <a:pt x="1524" y="346"/>
                    <a:pt x="1179" y="0"/>
                    <a:pt x="762" y="0"/>
                  </a:cubicBezTo>
                  <a:close/>
                </a:path>
              </a:pathLst>
            </a:custGeom>
            <a:solidFill>
              <a:srgbClr val="657E9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53"/>
            <p:cNvSpPr/>
            <p:nvPr/>
          </p:nvSpPr>
          <p:spPr>
            <a:xfrm>
              <a:off x="2623237" y="2431047"/>
              <a:ext cx="355024" cy="332630"/>
            </a:xfrm>
            <a:custGeom>
              <a:rect b="b" l="l" r="r" t="t"/>
              <a:pathLst>
                <a:path extrusionOk="0" h="10442" w="11145">
                  <a:moveTo>
                    <a:pt x="8692" y="2608"/>
                  </a:moveTo>
                  <a:cubicBezTo>
                    <a:pt x="8716" y="2608"/>
                    <a:pt x="8751" y="2643"/>
                    <a:pt x="8751" y="2667"/>
                  </a:cubicBezTo>
                  <a:lnTo>
                    <a:pt x="8751" y="3024"/>
                  </a:lnTo>
                  <a:cubicBezTo>
                    <a:pt x="8751" y="3060"/>
                    <a:pt x="8716" y="3084"/>
                    <a:pt x="8692" y="3084"/>
                  </a:cubicBezTo>
                  <a:lnTo>
                    <a:pt x="2453" y="3084"/>
                  </a:lnTo>
                  <a:cubicBezTo>
                    <a:pt x="2441" y="3084"/>
                    <a:pt x="2405" y="3060"/>
                    <a:pt x="2405" y="3024"/>
                  </a:cubicBezTo>
                  <a:lnTo>
                    <a:pt x="2405" y="2667"/>
                  </a:lnTo>
                  <a:cubicBezTo>
                    <a:pt x="2405" y="2643"/>
                    <a:pt x="2441" y="2608"/>
                    <a:pt x="2465" y="2608"/>
                  </a:cubicBezTo>
                  <a:close/>
                  <a:moveTo>
                    <a:pt x="8096" y="3405"/>
                  </a:moveTo>
                  <a:lnTo>
                    <a:pt x="8096" y="3834"/>
                  </a:lnTo>
                  <a:lnTo>
                    <a:pt x="7977" y="3953"/>
                  </a:lnTo>
                  <a:lnTo>
                    <a:pt x="7227" y="3953"/>
                  </a:lnTo>
                  <a:lnTo>
                    <a:pt x="7108" y="3834"/>
                  </a:lnTo>
                  <a:lnTo>
                    <a:pt x="7108" y="3405"/>
                  </a:lnTo>
                  <a:close/>
                  <a:moveTo>
                    <a:pt x="4048" y="3417"/>
                  </a:moveTo>
                  <a:lnTo>
                    <a:pt x="4048" y="3846"/>
                  </a:lnTo>
                  <a:lnTo>
                    <a:pt x="3929" y="3965"/>
                  </a:lnTo>
                  <a:lnTo>
                    <a:pt x="3179" y="3965"/>
                  </a:lnTo>
                  <a:lnTo>
                    <a:pt x="3060" y="3846"/>
                  </a:lnTo>
                  <a:lnTo>
                    <a:pt x="3060" y="3417"/>
                  </a:lnTo>
                  <a:close/>
                  <a:moveTo>
                    <a:pt x="2739" y="3417"/>
                  </a:moveTo>
                  <a:lnTo>
                    <a:pt x="2739" y="3905"/>
                  </a:lnTo>
                  <a:cubicBezTo>
                    <a:pt x="2739" y="3953"/>
                    <a:pt x="2751" y="4001"/>
                    <a:pt x="2774" y="4025"/>
                  </a:cubicBezTo>
                  <a:lnTo>
                    <a:pt x="2941" y="4191"/>
                  </a:lnTo>
                  <a:lnTo>
                    <a:pt x="2941" y="4667"/>
                  </a:lnTo>
                  <a:lnTo>
                    <a:pt x="357" y="4667"/>
                  </a:lnTo>
                  <a:lnTo>
                    <a:pt x="476" y="3453"/>
                  </a:lnTo>
                  <a:cubicBezTo>
                    <a:pt x="476" y="3429"/>
                    <a:pt x="500" y="3417"/>
                    <a:pt x="536" y="3417"/>
                  </a:cubicBezTo>
                  <a:close/>
                  <a:moveTo>
                    <a:pt x="10621" y="3417"/>
                  </a:moveTo>
                  <a:cubicBezTo>
                    <a:pt x="10656" y="3417"/>
                    <a:pt x="10668" y="3429"/>
                    <a:pt x="10680" y="3453"/>
                  </a:cubicBezTo>
                  <a:lnTo>
                    <a:pt x="10799" y="4667"/>
                  </a:lnTo>
                  <a:lnTo>
                    <a:pt x="8204" y="4667"/>
                  </a:lnTo>
                  <a:lnTo>
                    <a:pt x="8204" y="4191"/>
                  </a:lnTo>
                  <a:lnTo>
                    <a:pt x="8382" y="4025"/>
                  </a:lnTo>
                  <a:cubicBezTo>
                    <a:pt x="8406" y="4001"/>
                    <a:pt x="8418" y="3953"/>
                    <a:pt x="8418" y="3905"/>
                  </a:cubicBezTo>
                  <a:lnTo>
                    <a:pt x="8418" y="3417"/>
                  </a:lnTo>
                  <a:close/>
                  <a:moveTo>
                    <a:pt x="3834" y="4298"/>
                  </a:moveTo>
                  <a:lnTo>
                    <a:pt x="3834" y="7644"/>
                  </a:lnTo>
                  <a:lnTo>
                    <a:pt x="3286" y="7644"/>
                  </a:lnTo>
                  <a:lnTo>
                    <a:pt x="3286" y="4298"/>
                  </a:lnTo>
                  <a:close/>
                  <a:moveTo>
                    <a:pt x="7870" y="4298"/>
                  </a:moveTo>
                  <a:lnTo>
                    <a:pt x="7870" y="7644"/>
                  </a:lnTo>
                  <a:lnTo>
                    <a:pt x="7323" y="7644"/>
                  </a:lnTo>
                  <a:lnTo>
                    <a:pt x="7323" y="4298"/>
                  </a:lnTo>
                  <a:close/>
                  <a:moveTo>
                    <a:pt x="5563" y="6230"/>
                  </a:moveTo>
                  <a:cubicBezTo>
                    <a:pt x="5617" y="6230"/>
                    <a:pt x="5674" y="6245"/>
                    <a:pt x="5727" y="6275"/>
                  </a:cubicBezTo>
                  <a:lnTo>
                    <a:pt x="6013" y="6465"/>
                  </a:lnTo>
                  <a:cubicBezTo>
                    <a:pt x="6084" y="6513"/>
                    <a:pt x="6132" y="6596"/>
                    <a:pt x="6132" y="6692"/>
                  </a:cubicBezTo>
                  <a:lnTo>
                    <a:pt x="6132" y="8525"/>
                  </a:lnTo>
                  <a:lnTo>
                    <a:pt x="5013" y="8525"/>
                  </a:lnTo>
                  <a:lnTo>
                    <a:pt x="5013" y="6692"/>
                  </a:lnTo>
                  <a:cubicBezTo>
                    <a:pt x="5013" y="6596"/>
                    <a:pt x="5060" y="6513"/>
                    <a:pt x="5132" y="6465"/>
                  </a:cubicBezTo>
                  <a:lnTo>
                    <a:pt x="5418" y="6275"/>
                  </a:lnTo>
                  <a:cubicBezTo>
                    <a:pt x="5459" y="6245"/>
                    <a:pt x="5510" y="6230"/>
                    <a:pt x="5563" y="6230"/>
                  </a:cubicBezTo>
                  <a:close/>
                  <a:moveTo>
                    <a:pt x="3929" y="7989"/>
                  </a:moveTo>
                  <a:lnTo>
                    <a:pt x="4048" y="8108"/>
                  </a:lnTo>
                  <a:lnTo>
                    <a:pt x="4048" y="8537"/>
                  </a:lnTo>
                  <a:lnTo>
                    <a:pt x="3060" y="8537"/>
                  </a:lnTo>
                  <a:lnTo>
                    <a:pt x="3060" y="8108"/>
                  </a:lnTo>
                  <a:lnTo>
                    <a:pt x="3179" y="7989"/>
                  </a:lnTo>
                  <a:close/>
                  <a:moveTo>
                    <a:pt x="7954" y="7989"/>
                  </a:moveTo>
                  <a:lnTo>
                    <a:pt x="8073" y="8108"/>
                  </a:lnTo>
                  <a:lnTo>
                    <a:pt x="8073" y="8537"/>
                  </a:lnTo>
                  <a:lnTo>
                    <a:pt x="7096" y="8537"/>
                  </a:lnTo>
                  <a:lnTo>
                    <a:pt x="7096" y="8525"/>
                  </a:lnTo>
                  <a:lnTo>
                    <a:pt x="7096" y="8108"/>
                  </a:lnTo>
                  <a:lnTo>
                    <a:pt x="7215" y="7989"/>
                  </a:lnTo>
                  <a:close/>
                  <a:moveTo>
                    <a:pt x="6787" y="3429"/>
                  </a:moveTo>
                  <a:lnTo>
                    <a:pt x="6787" y="3917"/>
                  </a:lnTo>
                  <a:cubicBezTo>
                    <a:pt x="6787" y="3965"/>
                    <a:pt x="6799" y="4013"/>
                    <a:pt x="6834" y="4036"/>
                  </a:cubicBezTo>
                  <a:lnTo>
                    <a:pt x="7013" y="4215"/>
                  </a:lnTo>
                  <a:lnTo>
                    <a:pt x="7013" y="7763"/>
                  </a:lnTo>
                  <a:lnTo>
                    <a:pt x="6834" y="7942"/>
                  </a:lnTo>
                  <a:cubicBezTo>
                    <a:pt x="6799" y="7966"/>
                    <a:pt x="6787" y="8013"/>
                    <a:pt x="6787" y="8061"/>
                  </a:cubicBezTo>
                  <a:lnTo>
                    <a:pt x="6787" y="8549"/>
                  </a:lnTo>
                  <a:lnTo>
                    <a:pt x="6477" y="8525"/>
                  </a:lnTo>
                  <a:lnTo>
                    <a:pt x="6477" y="6692"/>
                  </a:lnTo>
                  <a:cubicBezTo>
                    <a:pt x="6477" y="6501"/>
                    <a:pt x="6370" y="6299"/>
                    <a:pt x="6203" y="6180"/>
                  </a:cubicBezTo>
                  <a:lnTo>
                    <a:pt x="5918" y="5989"/>
                  </a:lnTo>
                  <a:cubicBezTo>
                    <a:pt x="5816" y="5924"/>
                    <a:pt x="5703" y="5891"/>
                    <a:pt x="5589" y="5891"/>
                  </a:cubicBezTo>
                  <a:cubicBezTo>
                    <a:pt x="5474" y="5891"/>
                    <a:pt x="5358" y="5924"/>
                    <a:pt x="5251" y="5989"/>
                  </a:cubicBezTo>
                  <a:lnTo>
                    <a:pt x="4965" y="6180"/>
                  </a:lnTo>
                  <a:cubicBezTo>
                    <a:pt x="4810" y="6299"/>
                    <a:pt x="4703" y="6477"/>
                    <a:pt x="4703" y="6692"/>
                  </a:cubicBezTo>
                  <a:lnTo>
                    <a:pt x="4703" y="8525"/>
                  </a:lnTo>
                  <a:lnTo>
                    <a:pt x="4394" y="8525"/>
                  </a:lnTo>
                  <a:lnTo>
                    <a:pt x="4394" y="8025"/>
                  </a:lnTo>
                  <a:cubicBezTo>
                    <a:pt x="4394" y="7989"/>
                    <a:pt x="4370" y="7942"/>
                    <a:pt x="4346" y="7906"/>
                  </a:cubicBezTo>
                  <a:lnTo>
                    <a:pt x="4167" y="7751"/>
                  </a:lnTo>
                  <a:lnTo>
                    <a:pt x="4167" y="4203"/>
                  </a:lnTo>
                  <a:lnTo>
                    <a:pt x="4346" y="4036"/>
                  </a:lnTo>
                  <a:cubicBezTo>
                    <a:pt x="4370" y="4013"/>
                    <a:pt x="4394" y="3965"/>
                    <a:pt x="4394" y="3917"/>
                  </a:cubicBezTo>
                  <a:lnTo>
                    <a:pt x="4394" y="3429"/>
                  </a:lnTo>
                  <a:close/>
                  <a:moveTo>
                    <a:pt x="8525" y="8847"/>
                  </a:moveTo>
                  <a:lnTo>
                    <a:pt x="8525" y="9311"/>
                  </a:lnTo>
                  <a:lnTo>
                    <a:pt x="2631" y="9311"/>
                  </a:lnTo>
                  <a:lnTo>
                    <a:pt x="2631" y="8847"/>
                  </a:lnTo>
                  <a:close/>
                  <a:moveTo>
                    <a:pt x="1858" y="9632"/>
                  </a:moveTo>
                  <a:lnTo>
                    <a:pt x="1858" y="10097"/>
                  </a:lnTo>
                  <a:lnTo>
                    <a:pt x="607" y="10097"/>
                  </a:lnTo>
                  <a:lnTo>
                    <a:pt x="607" y="9632"/>
                  </a:lnTo>
                  <a:close/>
                  <a:moveTo>
                    <a:pt x="8978" y="9632"/>
                  </a:moveTo>
                  <a:lnTo>
                    <a:pt x="8978" y="10097"/>
                  </a:lnTo>
                  <a:lnTo>
                    <a:pt x="2203" y="10097"/>
                  </a:lnTo>
                  <a:lnTo>
                    <a:pt x="2203" y="9632"/>
                  </a:lnTo>
                  <a:close/>
                  <a:moveTo>
                    <a:pt x="10549" y="9632"/>
                  </a:moveTo>
                  <a:lnTo>
                    <a:pt x="10549" y="10097"/>
                  </a:lnTo>
                  <a:lnTo>
                    <a:pt x="9299" y="10097"/>
                  </a:lnTo>
                  <a:lnTo>
                    <a:pt x="9299" y="9632"/>
                  </a:lnTo>
                  <a:close/>
                  <a:moveTo>
                    <a:pt x="5566" y="0"/>
                  </a:moveTo>
                  <a:cubicBezTo>
                    <a:pt x="5531" y="0"/>
                    <a:pt x="5495" y="12"/>
                    <a:pt x="5465" y="36"/>
                  </a:cubicBezTo>
                  <a:lnTo>
                    <a:pt x="4417" y="857"/>
                  </a:lnTo>
                  <a:cubicBezTo>
                    <a:pt x="4346" y="917"/>
                    <a:pt x="4334" y="1024"/>
                    <a:pt x="4394" y="1096"/>
                  </a:cubicBezTo>
                  <a:cubicBezTo>
                    <a:pt x="4427" y="1136"/>
                    <a:pt x="4473" y="1158"/>
                    <a:pt x="4521" y="1158"/>
                  </a:cubicBezTo>
                  <a:cubicBezTo>
                    <a:pt x="4557" y="1158"/>
                    <a:pt x="4596" y="1145"/>
                    <a:pt x="4632" y="1119"/>
                  </a:cubicBezTo>
                  <a:lnTo>
                    <a:pt x="5560" y="393"/>
                  </a:lnTo>
                  <a:lnTo>
                    <a:pt x="8025" y="2298"/>
                  </a:lnTo>
                  <a:lnTo>
                    <a:pt x="3143" y="2298"/>
                  </a:lnTo>
                  <a:lnTo>
                    <a:pt x="4036" y="1596"/>
                  </a:lnTo>
                  <a:cubicBezTo>
                    <a:pt x="4108" y="1536"/>
                    <a:pt x="4120" y="1441"/>
                    <a:pt x="4060" y="1358"/>
                  </a:cubicBezTo>
                  <a:cubicBezTo>
                    <a:pt x="4026" y="1317"/>
                    <a:pt x="3977" y="1296"/>
                    <a:pt x="3928" y="1296"/>
                  </a:cubicBezTo>
                  <a:cubicBezTo>
                    <a:pt x="3891" y="1296"/>
                    <a:pt x="3853" y="1308"/>
                    <a:pt x="3822" y="1334"/>
                  </a:cubicBezTo>
                  <a:lnTo>
                    <a:pt x="2584" y="2298"/>
                  </a:lnTo>
                  <a:lnTo>
                    <a:pt x="2453" y="2298"/>
                  </a:lnTo>
                  <a:cubicBezTo>
                    <a:pt x="2250" y="2298"/>
                    <a:pt x="2072" y="2477"/>
                    <a:pt x="2072" y="2691"/>
                  </a:cubicBezTo>
                  <a:lnTo>
                    <a:pt x="2072" y="3048"/>
                  </a:lnTo>
                  <a:lnTo>
                    <a:pt x="2072" y="3108"/>
                  </a:lnTo>
                  <a:lnTo>
                    <a:pt x="524" y="3108"/>
                  </a:lnTo>
                  <a:cubicBezTo>
                    <a:pt x="322" y="3108"/>
                    <a:pt x="167" y="3251"/>
                    <a:pt x="131" y="3441"/>
                  </a:cubicBezTo>
                  <a:lnTo>
                    <a:pt x="0" y="4834"/>
                  </a:lnTo>
                  <a:cubicBezTo>
                    <a:pt x="0" y="4870"/>
                    <a:pt x="12" y="4918"/>
                    <a:pt x="48" y="4953"/>
                  </a:cubicBezTo>
                  <a:cubicBezTo>
                    <a:pt x="72" y="4977"/>
                    <a:pt x="119" y="5013"/>
                    <a:pt x="167" y="5013"/>
                  </a:cubicBezTo>
                  <a:lnTo>
                    <a:pt x="262" y="5013"/>
                  </a:lnTo>
                  <a:lnTo>
                    <a:pt x="262" y="5822"/>
                  </a:lnTo>
                  <a:cubicBezTo>
                    <a:pt x="262" y="5918"/>
                    <a:pt x="345" y="5989"/>
                    <a:pt x="429" y="5989"/>
                  </a:cubicBezTo>
                  <a:cubicBezTo>
                    <a:pt x="524" y="5989"/>
                    <a:pt x="596" y="5918"/>
                    <a:pt x="596" y="5822"/>
                  </a:cubicBezTo>
                  <a:lnTo>
                    <a:pt x="596" y="5013"/>
                  </a:lnTo>
                  <a:lnTo>
                    <a:pt x="2965" y="5013"/>
                  </a:lnTo>
                  <a:lnTo>
                    <a:pt x="2965" y="7763"/>
                  </a:lnTo>
                  <a:lnTo>
                    <a:pt x="2798" y="7930"/>
                  </a:lnTo>
                  <a:cubicBezTo>
                    <a:pt x="2762" y="7954"/>
                    <a:pt x="2751" y="8001"/>
                    <a:pt x="2751" y="8049"/>
                  </a:cubicBezTo>
                  <a:lnTo>
                    <a:pt x="2751" y="8537"/>
                  </a:lnTo>
                  <a:lnTo>
                    <a:pt x="2489" y="8537"/>
                  </a:lnTo>
                  <a:cubicBezTo>
                    <a:pt x="2393" y="8537"/>
                    <a:pt x="2322" y="8608"/>
                    <a:pt x="2322" y="8704"/>
                  </a:cubicBezTo>
                  <a:lnTo>
                    <a:pt x="2322" y="9323"/>
                  </a:lnTo>
                  <a:lnTo>
                    <a:pt x="643" y="9323"/>
                  </a:lnTo>
                  <a:lnTo>
                    <a:pt x="643" y="6584"/>
                  </a:lnTo>
                  <a:cubicBezTo>
                    <a:pt x="643" y="6501"/>
                    <a:pt x="560" y="6418"/>
                    <a:pt x="476" y="6418"/>
                  </a:cubicBezTo>
                  <a:cubicBezTo>
                    <a:pt x="381" y="6418"/>
                    <a:pt x="310" y="6501"/>
                    <a:pt x="310" y="6584"/>
                  </a:cubicBezTo>
                  <a:lnTo>
                    <a:pt x="310" y="10275"/>
                  </a:lnTo>
                  <a:cubicBezTo>
                    <a:pt x="310" y="10371"/>
                    <a:pt x="381" y="10442"/>
                    <a:pt x="476" y="10442"/>
                  </a:cubicBezTo>
                  <a:lnTo>
                    <a:pt x="10740" y="10442"/>
                  </a:lnTo>
                  <a:cubicBezTo>
                    <a:pt x="10835" y="10442"/>
                    <a:pt x="10906" y="10371"/>
                    <a:pt x="10906" y="10275"/>
                  </a:cubicBezTo>
                  <a:lnTo>
                    <a:pt x="10906" y="8347"/>
                  </a:lnTo>
                  <a:cubicBezTo>
                    <a:pt x="10906" y="8251"/>
                    <a:pt x="10835" y="8180"/>
                    <a:pt x="10740" y="8180"/>
                  </a:cubicBezTo>
                  <a:cubicBezTo>
                    <a:pt x="10656" y="8180"/>
                    <a:pt x="10585" y="8251"/>
                    <a:pt x="10585" y="8347"/>
                  </a:cubicBezTo>
                  <a:lnTo>
                    <a:pt x="10585" y="9323"/>
                  </a:lnTo>
                  <a:lnTo>
                    <a:pt x="8894" y="9323"/>
                  </a:lnTo>
                  <a:lnTo>
                    <a:pt x="8894" y="8704"/>
                  </a:lnTo>
                  <a:cubicBezTo>
                    <a:pt x="8894" y="8608"/>
                    <a:pt x="8823" y="8537"/>
                    <a:pt x="8739" y="8537"/>
                  </a:cubicBezTo>
                  <a:lnTo>
                    <a:pt x="8466" y="8537"/>
                  </a:lnTo>
                  <a:lnTo>
                    <a:pt x="8466" y="8049"/>
                  </a:lnTo>
                  <a:cubicBezTo>
                    <a:pt x="8466" y="8001"/>
                    <a:pt x="8454" y="7954"/>
                    <a:pt x="8418" y="7930"/>
                  </a:cubicBezTo>
                  <a:lnTo>
                    <a:pt x="8239" y="7763"/>
                  </a:lnTo>
                  <a:lnTo>
                    <a:pt x="8239" y="5013"/>
                  </a:lnTo>
                  <a:lnTo>
                    <a:pt x="10549" y="5013"/>
                  </a:lnTo>
                  <a:lnTo>
                    <a:pt x="10549" y="7585"/>
                  </a:lnTo>
                  <a:cubicBezTo>
                    <a:pt x="10549" y="7668"/>
                    <a:pt x="10621" y="7751"/>
                    <a:pt x="10716" y="7751"/>
                  </a:cubicBezTo>
                  <a:cubicBezTo>
                    <a:pt x="10799" y="7751"/>
                    <a:pt x="10883" y="7668"/>
                    <a:pt x="10883" y="7585"/>
                  </a:cubicBezTo>
                  <a:lnTo>
                    <a:pt x="10883" y="5013"/>
                  </a:lnTo>
                  <a:lnTo>
                    <a:pt x="10978" y="5013"/>
                  </a:lnTo>
                  <a:cubicBezTo>
                    <a:pt x="11025" y="5013"/>
                    <a:pt x="11073" y="4989"/>
                    <a:pt x="11097" y="4953"/>
                  </a:cubicBezTo>
                  <a:cubicBezTo>
                    <a:pt x="11133" y="4906"/>
                    <a:pt x="11144" y="4858"/>
                    <a:pt x="11133" y="4810"/>
                  </a:cubicBezTo>
                  <a:lnTo>
                    <a:pt x="11002" y="3429"/>
                  </a:lnTo>
                  <a:cubicBezTo>
                    <a:pt x="10978" y="3239"/>
                    <a:pt x="10811" y="3084"/>
                    <a:pt x="10609" y="3084"/>
                  </a:cubicBezTo>
                  <a:lnTo>
                    <a:pt x="9061" y="3084"/>
                  </a:lnTo>
                  <a:lnTo>
                    <a:pt x="9061" y="3024"/>
                  </a:lnTo>
                  <a:lnTo>
                    <a:pt x="9061" y="2667"/>
                  </a:lnTo>
                  <a:cubicBezTo>
                    <a:pt x="9061" y="2465"/>
                    <a:pt x="8882" y="2286"/>
                    <a:pt x="8680" y="2286"/>
                  </a:cubicBezTo>
                  <a:lnTo>
                    <a:pt x="8537" y="2286"/>
                  </a:lnTo>
                  <a:lnTo>
                    <a:pt x="5668" y="36"/>
                  </a:lnTo>
                  <a:cubicBezTo>
                    <a:pt x="5638" y="12"/>
                    <a:pt x="5602" y="0"/>
                    <a:pt x="5566" y="0"/>
                  </a:cubicBezTo>
                  <a:close/>
                </a:path>
              </a:pathLst>
            </a:custGeom>
            <a:solidFill>
              <a:srgbClr val="657E9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53"/>
            <p:cNvSpPr/>
            <p:nvPr/>
          </p:nvSpPr>
          <p:spPr>
            <a:xfrm>
              <a:off x="2897827" y="2604753"/>
              <a:ext cx="48197" cy="64506"/>
            </a:xfrm>
            <a:custGeom>
              <a:rect b="b" l="l" r="r" t="t"/>
              <a:pathLst>
                <a:path extrusionOk="0" h="2025" w="1513">
                  <a:moveTo>
                    <a:pt x="762" y="334"/>
                  </a:moveTo>
                  <a:cubicBezTo>
                    <a:pt x="989" y="334"/>
                    <a:pt x="1191" y="524"/>
                    <a:pt x="1191" y="762"/>
                  </a:cubicBezTo>
                  <a:lnTo>
                    <a:pt x="1191" y="1703"/>
                  </a:lnTo>
                  <a:lnTo>
                    <a:pt x="334" y="1703"/>
                  </a:lnTo>
                  <a:lnTo>
                    <a:pt x="334" y="762"/>
                  </a:lnTo>
                  <a:cubicBezTo>
                    <a:pt x="334" y="524"/>
                    <a:pt x="524" y="334"/>
                    <a:pt x="762" y="334"/>
                  </a:cubicBezTo>
                  <a:close/>
                  <a:moveTo>
                    <a:pt x="750" y="0"/>
                  </a:moveTo>
                  <a:cubicBezTo>
                    <a:pt x="334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55" y="2024"/>
                  </a:cubicBezTo>
                  <a:lnTo>
                    <a:pt x="1346" y="2024"/>
                  </a:lnTo>
                  <a:cubicBezTo>
                    <a:pt x="1441" y="2024"/>
                    <a:pt x="1512" y="1953"/>
                    <a:pt x="1512" y="1858"/>
                  </a:cubicBezTo>
                  <a:lnTo>
                    <a:pt x="1512" y="762"/>
                  </a:lnTo>
                  <a:cubicBezTo>
                    <a:pt x="1512" y="346"/>
                    <a:pt x="1167" y="0"/>
                    <a:pt x="750" y="0"/>
                  </a:cubicBezTo>
                  <a:close/>
                </a:path>
              </a:pathLst>
            </a:custGeom>
            <a:solidFill>
              <a:srgbClr val="657E9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53"/>
            <p:cNvSpPr/>
            <p:nvPr/>
          </p:nvSpPr>
          <p:spPr>
            <a:xfrm>
              <a:off x="2775695" y="2551650"/>
              <a:ext cx="51223" cy="51223"/>
            </a:xfrm>
            <a:custGeom>
              <a:rect b="b" l="l" r="r" t="t"/>
              <a:pathLst>
                <a:path extrusionOk="0" h="1608" w="1608">
                  <a:moveTo>
                    <a:pt x="810" y="310"/>
                  </a:moveTo>
                  <a:cubicBezTo>
                    <a:pt x="1060" y="310"/>
                    <a:pt x="1286" y="524"/>
                    <a:pt x="1286" y="786"/>
                  </a:cubicBezTo>
                  <a:cubicBezTo>
                    <a:pt x="1263" y="1060"/>
                    <a:pt x="1060" y="1262"/>
                    <a:pt x="810" y="1262"/>
                  </a:cubicBezTo>
                  <a:cubicBezTo>
                    <a:pt x="560" y="1262"/>
                    <a:pt x="334" y="1060"/>
                    <a:pt x="334" y="786"/>
                  </a:cubicBezTo>
                  <a:cubicBezTo>
                    <a:pt x="334" y="536"/>
                    <a:pt x="536" y="310"/>
                    <a:pt x="810" y="310"/>
                  </a:cubicBezTo>
                  <a:close/>
                  <a:moveTo>
                    <a:pt x="810" y="0"/>
                  </a:moveTo>
                  <a:cubicBezTo>
                    <a:pt x="358" y="0"/>
                    <a:pt x="1" y="358"/>
                    <a:pt x="1" y="810"/>
                  </a:cubicBezTo>
                  <a:cubicBezTo>
                    <a:pt x="1" y="1251"/>
                    <a:pt x="358" y="1608"/>
                    <a:pt x="810" y="1608"/>
                  </a:cubicBezTo>
                  <a:cubicBezTo>
                    <a:pt x="1251" y="1608"/>
                    <a:pt x="1608" y="1251"/>
                    <a:pt x="1608" y="810"/>
                  </a:cubicBezTo>
                  <a:cubicBezTo>
                    <a:pt x="1596" y="358"/>
                    <a:pt x="1239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4"/>
          <p:cNvSpPr txBox="1"/>
          <p:nvPr>
            <p:ph idx="2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Degree Requirements</a:t>
            </a:r>
            <a:endParaRPr/>
          </a:p>
        </p:txBody>
      </p:sp>
      <p:cxnSp>
        <p:nvCxnSpPr>
          <p:cNvPr id="414" name="Google Shape;414;p54"/>
          <p:cNvCxnSpPr/>
          <p:nvPr/>
        </p:nvCxnSpPr>
        <p:spPr>
          <a:xfrm>
            <a:off x="8544550" y="2122950"/>
            <a:ext cx="0" cy="30312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5" name="Google Shape;415;p54"/>
          <p:cNvSpPr txBox="1"/>
          <p:nvPr/>
        </p:nvSpPr>
        <p:spPr>
          <a:xfrm>
            <a:off x="1094150" y="225713"/>
            <a:ext cx="464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UC Requirements</a:t>
            </a:r>
            <a:endParaRPr sz="30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16" name="Google Shape;416;p54"/>
          <p:cNvSpPr/>
          <p:nvPr/>
        </p:nvSpPr>
        <p:spPr>
          <a:xfrm>
            <a:off x="357200" y="218605"/>
            <a:ext cx="660600" cy="6606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7" name="Google Shape;417;p54"/>
          <p:cNvGrpSpPr/>
          <p:nvPr/>
        </p:nvGrpSpPr>
        <p:grpSpPr>
          <a:xfrm>
            <a:off x="450064" y="345908"/>
            <a:ext cx="440762" cy="406108"/>
            <a:chOff x="2623237" y="2431047"/>
            <a:chExt cx="355024" cy="332630"/>
          </a:xfrm>
        </p:grpSpPr>
        <p:sp>
          <p:nvSpPr>
            <p:cNvPr id="418" name="Google Shape;418;p54"/>
            <p:cNvSpPr/>
            <p:nvPr/>
          </p:nvSpPr>
          <p:spPr>
            <a:xfrm>
              <a:off x="2655856" y="2604370"/>
              <a:ext cx="48579" cy="64506"/>
            </a:xfrm>
            <a:custGeom>
              <a:rect b="b" l="l" r="r" t="t"/>
              <a:pathLst>
                <a:path extrusionOk="0" h="2025" w="1525">
                  <a:moveTo>
                    <a:pt x="762" y="346"/>
                  </a:moveTo>
                  <a:cubicBezTo>
                    <a:pt x="1000" y="346"/>
                    <a:pt x="1191" y="536"/>
                    <a:pt x="1191" y="774"/>
                  </a:cubicBezTo>
                  <a:lnTo>
                    <a:pt x="1191" y="1715"/>
                  </a:lnTo>
                  <a:lnTo>
                    <a:pt x="345" y="1715"/>
                  </a:lnTo>
                  <a:lnTo>
                    <a:pt x="345" y="774"/>
                  </a:lnTo>
                  <a:lnTo>
                    <a:pt x="334" y="774"/>
                  </a:lnTo>
                  <a:cubicBezTo>
                    <a:pt x="334" y="536"/>
                    <a:pt x="524" y="346"/>
                    <a:pt x="762" y="346"/>
                  </a:cubicBezTo>
                  <a:close/>
                  <a:moveTo>
                    <a:pt x="762" y="0"/>
                  </a:moveTo>
                  <a:cubicBezTo>
                    <a:pt x="345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67" y="2024"/>
                  </a:cubicBezTo>
                  <a:lnTo>
                    <a:pt x="1357" y="2024"/>
                  </a:lnTo>
                  <a:cubicBezTo>
                    <a:pt x="1441" y="2024"/>
                    <a:pt x="1524" y="1953"/>
                    <a:pt x="1524" y="1858"/>
                  </a:cubicBezTo>
                  <a:lnTo>
                    <a:pt x="1524" y="762"/>
                  </a:lnTo>
                  <a:cubicBezTo>
                    <a:pt x="1524" y="346"/>
                    <a:pt x="1179" y="0"/>
                    <a:pt x="762" y="0"/>
                  </a:cubicBezTo>
                  <a:close/>
                </a:path>
              </a:pathLst>
            </a:custGeom>
            <a:solidFill>
              <a:srgbClr val="657E9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54"/>
            <p:cNvSpPr/>
            <p:nvPr/>
          </p:nvSpPr>
          <p:spPr>
            <a:xfrm>
              <a:off x="2623237" y="2431047"/>
              <a:ext cx="355024" cy="332630"/>
            </a:xfrm>
            <a:custGeom>
              <a:rect b="b" l="l" r="r" t="t"/>
              <a:pathLst>
                <a:path extrusionOk="0" h="10442" w="11145">
                  <a:moveTo>
                    <a:pt x="8692" y="2608"/>
                  </a:moveTo>
                  <a:cubicBezTo>
                    <a:pt x="8716" y="2608"/>
                    <a:pt x="8751" y="2643"/>
                    <a:pt x="8751" y="2667"/>
                  </a:cubicBezTo>
                  <a:lnTo>
                    <a:pt x="8751" y="3024"/>
                  </a:lnTo>
                  <a:cubicBezTo>
                    <a:pt x="8751" y="3060"/>
                    <a:pt x="8716" y="3084"/>
                    <a:pt x="8692" y="3084"/>
                  </a:cubicBezTo>
                  <a:lnTo>
                    <a:pt x="2453" y="3084"/>
                  </a:lnTo>
                  <a:cubicBezTo>
                    <a:pt x="2441" y="3084"/>
                    <a:pt x="2405" y="3060"/>
                    <a:pt x="2405" y="3024"/>
                  </a:cubicBezTo>
                  <a:lnTo>
                    <a:pt x="2405" y="2667"/>
                  </a:lnTo>
                  <a:cubicBezTo>
                    <a:pt x="2405" y="2643"/>
                    <a:pt x="2441" y="2608"/>
                    <a:pt x="2465" y="2608"/>
                  </a:cubicBezTo>
                  <a:close/>
                  <a:moveTo>
                    <a:pt x="8096" y="3405"/>
                  </a:moveTo>
                  <a:lnTo>
                    <a:pt x="8096" y="3834"/>
                  </a:lnTo>
                  <a:lnTo>
                    <a:pt x="7977" y="3953"/>
                  </a:lnTo>
                  <a:lnTo>
                    <a:pt x="7227" y="3953"/>
                  </a:lnTo>
                  <a:lnTo>
                    <a:pt x="7108" y="3834"/>
                  </a:lnTo>
                  <a:lnTo>
                    <a:pt x="7108" y="3405"/>
                  </a:lnTo>
                  <a:close/>
                  <a:moveTo>
                    <a:pt x="4048" y="3417"/>
                  </a:moveTo>
                  <a:lnTo>
                    <a:pt x="4048" y="3846"/>
                  </a:lnTo>
                  <a:lnTo>
                    <a:pt x="3929" y="3965"/>
                  </a:lnTo>
                  <a:lnTo>
                    <a:pt x="3179" y="3965"/>
                  </a:lnTo>
                  <a:lnTo>
                    <a:pt x="3060" y="3846"/>
                  </a:lnTo>
                  <a:lnTo>
                    <a:pt x="3060" y="3417"/>
                  </a:lnTo>
                  <a:close/>
                  <a:moveTo>
                    <a:pt x="2739" y="3417"/>
                  </a:moveTo>
                  <a:lnTo>
                    <a:pt x="2739" y="3905"/>
                  </a:lnTo>
                  <a:cubicBezTo>
                    <a:pt x="2739" y="3953"/>
                    <a:pt x="2751" y="4001"/>
                    <a:pt x="2774" y="4025"/>
                  </a:cubicBezTo>
                  <a:lnTo>
                    <a:pt x="2941" y="4191"/>
                  </a:lnTo>
                  <a:lnTo>
                    <a:pt x="2941" y="4667"/>
                  </a:lnTo>
                  <a:lnTo>
                    <a:pt x="357" y="4667"/>
                  </a:lnTo>
                  <a:lnTo>
                    <a:pt x="476" y="3453"/>
                  </a:lnTo>
                  <a:cubicBezTo>
                    <a:pt x="476" y="3429"/>
                    <a:pt x="500" y="3417"/>
                    <a:pt x="536" y="3417"/>
                  </a:cubicBezTo>
                  <a:close/>
                  <a:moveTo>
                    <a:pt x="10621" y="3417"/>
                  </a:moveTo>
                  <a:cubicBezTo>
                    <a:pt x="10656" y="3417"/>
                    <a:pt x="10668" y="3429"/>
                    <a:pt x="10680" y="3453"/>
                  </a:cubicBezTo>
                  <a:lnTo>
                    <a:pt x="10799" y="4667"/>
                  </a:lnTo>
                  <a:lnTo>
                    <a:pt x="8204" y="4667"/>
                  </a:lnTo>
                  <a:lnTo>
                    <a:pt x="8204" y="4191"/>
                  </a:lnTo>
                  <a:lnTo>
                    <a:pt x="8382" y="4025"/>
                  </a:lnTo>
                  <a:cubicBezTo>
                    <a:pt x="8406" y="4001"/>
                    <a:pt x="8418" y="3953"/>
                    <a:pt x="8418" y="3905"/>
                  </a:cubicBezTo>
                  <a:lnTo>
                    <a:pt x="8418" y="3417"/>
                  </a:lnTo>
                  <a:close/>
                  <a:moveTo>
                    <a:pt x="3834" y="4298"/>
                  </a:moveTo>
                  <a:lnTo>
                    <a:pt x="3834" y="7644"/>
                  </a:lnTo>
                  <a:lnTo>
                    <a:pt x="3286" y="7644"/>
                  </a:lnTo>
                  <a:lnTo>
                    <a:pt x="3286" y="4298"/>
                  </a:lnTo>
                  <a:close/>
                  <a:moveTo>
                    <a:pt x="7870" y="4298"/>
                  </a:moveTo>
                  <a:lnTo>
                    <a:pt x="7870" y="7644"/>
                  </a:lnTo>
                  <a:lnTo>
                    <a:pt x="7323" y="7644"/>
                  </a:lnTo>
                  <a:lnTo>
                    <a:pt x="7323" y="4298"/>
                  </a:lnTo>
                  <a:close/>
                  <a:moveTo>
                    <a:pt x="5563" y="6230"/>
                  </a:moveTo>
                  <a:cubicBezTo>
                    <a:pt x="5617" y="6230"/>
                    <a:pt x="5674" y="6245"/>
                    <a:pt x="5727" y="6275"/>
                  </a:cubicBezTo>
                  <a:lnTo>
                    <a:pt x="6013" y="6465"/>
                  </a:lnTo>
                  <a:cubicBezTo>
                    <a:pt x="6084" y="6513"/>
                    <a:pt x="6132" y="6596"/>
                    <a:pt x="6132" y="6692"/>
                  </a:cubicBezTo>
                  <a:lnTo>
                    <a:pt x="6132" y="8525"/>
                  </a:lnTo>
                  <a:lnTo>
                    <a:pt x="5013" y="8525"/>
                  </a:lnTo>
                  <a:lnTo>
                    <a:pt x="5013" y="6692"/>
                  </a:lnTo>
                  <a:cubicBezTo>
                    <a:pt x="5013" y="6596"/>
                    <a:pt x="5060" y="6513"/>
                    <a:pt x="5132" y="6465"/>
                  </a:cubicBezTo>
                  <a:lnTo>
                    <a:pt x="5418" y="6275"/>
                  </a:lnTo>
                  <a:cubicBezTo>
                    <a:pt x="5459" y="6245"/>
                    <a:pt x="5510" y="6230"/>
                    <a:pt x="5563" y="6230"/>
                  </a:cubicBezTo>
                  <a:close/>
                  <a:moveTo>
                    <a:pt x="3929" y="7989"/>
                  </a:moveTo>
                  <a:lnTo>
                    <a:pt x="4048" y="8108"/>
                  </a:lnTo>
                  <a:lnTo>
                    <a:pt x="4048" y="8537"/>
                  </a:lnTo>
                  <a:lnTo>
                    <a:pt x="3060" y="8537"/>
                  </a:lnTo>
                  <a:lnTo>
                    <a:pt x="3060" y="8108"/>
                  </a:lnTo>
                  <a:lnTo>
                    <a:pt x="3179" y="7989"/>
                  </a:lnTo>
                  <a:close/>
                  <a:moveTo>
                    <a:pt x="7954" y="7989"/>
                  </a:moveTo>
                  <a:lnTo>
                    <a:pt x="8073" y="8108"/>
                  </a:lnTo>
                  <a:lnTo>
                    <a:pt x="8073" y="8537"/>
                  </a:lnTo>
                  <a:lnTo>
                    <a:pt x="7096" y="8537"/>
                  </a:lnTo>
                  <a:lnTo>
                    <a:pt x="7096" y="8525"/>
                  </a:lnTo>
                  <a:lnTo>
                    <a:pt x="7096" y="8108"/>
                  </a:lnTo>
                  <a:lnTo>
                    <a:pt x="7215" y="7989"/>
                  </a:lnTo>
                  <a:close/>
                  <a:moveTo>
                    <a:pt x="6787" y="3429"/>
                  </a:moveTo>
                  <a:lnTo>
                    <a:pt x="6787" y="3917"/>
                  </a:lnTo>
                  <a:cubicBezTo>
                    <a:pt x="6787" y="3965"/>
                    <a:pt x="6799" y="4013"/>
                    <a:pt x="6834" y="4036"/>
                  </a:cubicBezTo>
                  <a:lnTo>
                    <a:pt x="7013" y="4215"/>
                  </a:lnTo>
                  <a:lnTo>
                    <a:pt x="7013" y="7763"/>
                  </a:lnTo>
                  <a:lnTo>
                    <a:pt x="6834" y="7942"/>
                  </a:lnTo>
                  <a:cubicBezTo>
                    <a:pt x="6799" y="7966"/>
                    <a:pt x="6787" y="8013"/>
                    <a:pt x="6787" y="8061"/>
                  </a:cubicBezTo>
                  <a:lnTo>
                    <a:pt x="6787" y="8549"/>
                  </a:lnTo>
                  <a:lnTo>
                    <a:pt x="6477" y="8525"/>
                  </a:lnTo>
                  <a:lnTo>
                    <a:pt x="6477" y="6692"/>
                  </a:lnTo>
                  <a:cubicBezTo>
                    <a:pt x="6477" y="6501"/>
                    <a:pt x="6370" y="6299"/>
                    <a:pt x="6203" y="6180"/>
                  </a:cubicBezTo>
                  <a:lnTo>
                    <a:pt x="5918" y="5989"/>
                  </a:lnTo>
                  <a:cubicBezTo>
                    <a:pt x="5816" y="5924"/>
                    <a:pt x="5703" y="5891"/>
                    <a:pt x="5589" y="5891"/>
                  </a:cubicBezTo>
                  <a:cubicBezTo>
                    <a:pt x="5474" y="5891"/>
                    <a:pt x="5358" y="5924"/>
                    <a:pt x="5251" y="5989"/>
                  </a:cubicBezTo>
                  <a:lnTo>
                    <a:pt x="4965" y="6180"/>
                  </a:lnTo>
                  <a:cubicBezTo>
                    <a:pt x="4810" y="6299"/>
                    <a:pt x="4703" y="6477"/>
                    <a:pt x="4703" y="6692"/>
                  </a:cubicBezTo>
                  <a:lnTo>
                    <a:pt x="4703" y="8525"/>
                  </a:lnTo>
                  <a:lnTo>
                    <a:pt x="4394" y="8525"/>
                  </a:lnTo>
                  <a:lnTo>
                    <a:pt x="4394" y="8025"/>
                  </a:lnTo>
                  <a:cubicBezTo>
                    <a:pt x="4394" y="7989"/>
                    <a:pt x="4370" y="7942"/>
                    <a:pt x="4346" y="7906"/>
                  </a:cubicBezTo>
                  <a:lnTo>
                    <a:pt x="4167" y="7751"/>
                  </a:lnTo>
                  <a:lnTo>
                    <a:pt x="4167" y="4203"/>
                  </a:lnTo>
                  <a:lnTo>
                    <a:pt x="4346" y="4036"/>
                  </a:lnTo>
                  <a:cubicBezTo>
                    <a:pt x="4370" y="4013"/>
                    <a:pt x="4394" y="3965"/>
                    <a:pt x="4394" y="3917"/>
                  </a:cubicBezTo>
                  <a:lnTo>
                    <a:pt x="4394" y="3429"/>
                  </a:lnTo>
                  <a:close/>
                  <a:moveTo>
                    <a:pt x="8525" y="8847"/>
                  </a:moveTo>
                  <a:lnTo>
                    <a:pt x="8525" y="9311"/>
                  </a:lnTo>
                  <a:lnTo>
                    <a:pt x="2631" y="9311"/>
                  </a:lnTo>
                  <a:lnTo>
                    <a:pt x="2631" y="8847"/>
                  </a:lnTo>
                  <a:close/>
                  <a:moveTo>
                    <a:pt x="1858" y="9632"/>
                  </a:moveTo>
                  <a:lnTo>
                    <a:pt x="1858" y="10097"/>
                  </a:lnTo>
                  <a:lnTo>
                    <a:pt x="607" y="10097"/>
                  </a:lnTo>
                  <a:lnTo>
                    <a:pt x="607" y="9632"/>
                  </a:lnTo>
                  <a:close/>
                  <a:moveTo>
                    <a:pt x="8978" y="9632"/>
                  </a:moveTo>
                  <a:lnTo>
                    <a:pt x="8978" y="10097"/>
                  </a:lnTo>
                  <a:lnTo>
                    <a:pt x="2203" y="10097"/>
                  </a:lnTo>
                  <a:lnTo>
                    <a:pt x="2203" y="9632"/>
                  </a:lnTo>
                  <a:close/>
                  <a:moveTo>
                    <a:pt x="10549" y="9632"/>
                  </a:moveTo>
                  <a:lnTo>
                    <a:pt x="10549" y="10097"/>
                  </a:lnTo>
                  <a:lnTo>
                    <a:pt x="9299" y="10097"/>
                  </a:lnTo>
                  <a:lnTo>
                    <a:pt x="9299" y="9632"/>
                  </a:lnTo>
                  <a:close/>
                  <a:moveTo>
                    <a:pt x="5566" y="0"/>
                  </a:moveTo>
                  <a:cubicBezTo>
                    <a:pt x="5531" y="0"/>
                    <a:pt x="5495" y="12"/>
                    <a:pt x="5465" y="36"/>
                  </a:cubicBezTo>
                  <a:lnTo>
                    <a:pt x="4417" y="857"/>
                  </a:lnTo>
                  <a:cubicBezTo>
                    <a:pt x="4346" y="917"/>
                    <a:pt x="4334" y="1024"/>
                    <a:pt x="4394" y="1096"/>
                  </a:cubicBezTo>
                  <a:cubicBezTo>
                    <a:pt x="4427" y="1136"/>
                    <a:pt x="4473" y="1158"/>
                    <a:pt x="4521" y="1158"/>
                  </a:cubicBezTo>
                  <a:cubicBezTo>
                    <a:pt x="4557" y="1158"/>
                    <a:pt x="4596" y="1145"/>
                    <a:pt x="4632" y="1119"/>
                  </a:cubicBezTo>
                  <a:lnTo>
                    <a:pt x="5560" y="393"/>
                  </a:lnTo>
                  <a:lnTo>
                    <a:pt x="8025" y="2298"/>
                  </a:lnTo>
                  <a:lnTo>
                    <a:pt x="3143" y="2298"/>
                  </a:lnTo>
                  <a:lnTo>
                    <a:pt x="4036" y="1596"/>
                  </a:lnTo>
                  <a:cubicBezTo>
                    <a:pt x="4108" y="1536"/>
                    <a:pt x="4120" y="1441"/>
                    <a:pt x="4060" y="1358"/>
                  </a:cubicBezTo>
                  <a:cubicBezTo>
                    <a:pt x="4026" y="1317"/>
                    <a:pt x="3977" y="1296"/>
                    <a:pt x="3928" y="1296"/>
                  </a:cubicBezTo>
                  <a:cubicBezTo>
                    <a:pt x="3891" y="1296"/>
                    <a:pt x="3853" y="1308"/>
                    <a:pt x="3822" y="1334"/>
                  </a:cubicBezTo>
                  <a:lnTo>
                    <a:pt x="2584" y="2298"/>
                  </a:lnTo>
                  <a:lnTo>
                    <a:pt x="2453" y="2298"/>
                  </a:lnTo>
                  <a:cubicBezTo>
                    <a:pt x="2250" y="2298"/>
                    <a:pt x="2072" y="2477"/>
                    <a:pt x="2072" y="2691"/>
                  </a:cubicBezTo>
                  <a:lnTo>
                    <a:pt x="2072" y="3048"/>
                  </a:lnTo>
                  <a:lnTo>
                    <a:pt x="2072" y="3108"/>
                  </a:lnTo>
                  <a:lnTo>
                    <a:pt x="524" y="3108"/>
                  </a:lnTo>
                  <a:cubicBezTo>
                    <a:pt x="322" y="3108"/>
                    <a:pt x="167" y="3251"/>
                    <a:pt x="131" y="3441"/>
                  </a:cubicBezTo>
                  <a:lnTo>
                    <a:pt x="0" y="4834"/>
                  </a:lnTo>
                  <a:cubicBezTo>
                    <a:pt x="0" y="4870"/>
                    <a:pt x="12" y="4918"/>
                    <a:pt x="48" y="4953"/>
                  </a:cubicBezTo>
                  <a:cubicBezTo>
                    <a:pt x="72" y="4977"/>
                    <a:pt x="119" y="5013"/>
                    <a:pt x="167" y="5013"/>
                  </a:cubicBezTo>
                  <a:lnTo>
                    <a:pt x="262" y="5013"/>
                  </a:lnTo>
                  <a:lnTo>
                    <a:pt x="262" y="5822"/>
                  </a:lnTo>
                  <a:cubicBezTo>
                    <a:pt x="262" y="5918"/>
                    <a:pt x="345" y="5989"/>
                    <a:pt x="429" y="5989"/>
                  </a:cubicBezTo>
                  <a:cubicBezTo>
                    <a:pt x="524" y="5989"/>
                    <a:pt x="596" y="5918"/>
                    <a:pt x="596" y="5822"/>
                  </a:cubicBezTo>
                  <a:lnTo>
                    <a:pt x="596" y="5013"/>
                  </a:lnTo>
                  <a:lnTo>
                    <a:pt x="2965" y="5013"/>
                  </a:lnTo>
                  <a:lnTo>
                    <a:pt x="2965" y="7763"/>
                  </a:lnTo>
                  <a:lnTo>
                    <a:pt x="2798" y="7930"/>
                  </a:lnTo>
                  <a:cubicBezTo>
                    <a:pt x="2762" y="7954"/>
                    <a:pt x="2751" y="8001"/>
                    <a:pt x="2751" y="8049"/>
                  </a:cubicBezTo>
                  <a:lnTo>
                    <a:pt x="2751" y="8537"/>
                  </a:lnTo>
                  <a:lnTo>
                    <a:pt x="2489" y="8537"/>
                  </a:lnTo>
                  <a:cubicBezTo>
                    <a:pt x="2393" y="8537"/>
                    <a:pt x="2322" y="8608"/>
                    <a:pt x="2322" y="8704"/>
                  </a:cubicBezTo>
                  <a:lnTo>
                    <a:pt x="2322" y="9323"/>
                  </a:lnTo>
                  <a:lnTo>
                    <a:pt x="643" y="9323"/>
                  </a:lnTo>
                  <a:lnTo>
                    <a:pt x="643" y="6584"/>
                  </a:lnTo>
                  <a:cubicBezTo>
                    <a:pt x="643" y="6501"/>
                    <a:pt x="560" y="6418"/>
                    <a:pt x="476" y="6418"/>
                  </a:cubicBezTo>
                  <a:cubicBezTo>
                    <a:pt x="381" y="6418"/>
                    <a:pt x="310" y="6501"/>
                    <a:pt x="310" y="6584"/>
                  </a:cubicBezTo>
                  <a:lnTo>
                    <a:pt x="310" y="10275"/>
                  </a:lnTo>
                  <a:cubicBezTo>
                    <a:pt x="310" y="10371"/>
                    <a:pt x="381" y="10442"/>
                    <a:pt x="476" y="10442"/>
                  </a:cubicBezTo>
                  <a:lnTo>
                    <a:pt x="10740" y="10442"/>
                  </a:lnTo>
                  <a:cubicBezTo>
                    <a:pt x="10835" y="10442"/>
                    <a:pt x="10906" y="10371"/>
                    <a:pt x="10906" y="10275"/>
                  </a:cubicBezTo>
                  <a:lnTo>
                    <a:pt x="10906" y="8347"/>
                  </a:lnTo>
                  <a:cubicBezTo>
                    <a:pt x="10906" y="8251"/>
                    <a:pt x="10835" y="8180"/>
                    <a:pt x="10740" y="8180"/>
                  </a:cubicBezTo>
                  <a:cubicBezTo>
                    <a:pt x="10656" y="8180"/>
                    <a:pt x="10585" y="8251"/>
                    <a:pt x="10585" y="8347"/>
                  </a:cubicBezTo>
                  <a:lnTo>
                    <a:pt x="10585" y="9323"/>
                  </a:lnTo>
                  <a:lnTo>
                    <a:pt x="8894" y="9323"/>
                  </a:lnTo>
                  <a:lnTo>
                    <a:pt x="8894" y="8704"/>
                  </a:lnTo>
                  <a:cubicBezTo>
                    <a:pt x="8894" y="8608"/>
                    <a:pt x="8823" y="8537"/>
                    <a:pt x="8739" y="8537"/>
                  </a:cubicBezTo>
                  <a:lnTo>
                    <a:pt x="8466" y="8537"/>
                  </a:lnTo>
                  <a:lnTo>
                    <a:pt x="8466" y="8049"/>
                  </a:lnTo>
                  <a:cubicBezTo>
                    <a:pt x="8466" y="8001"/>
                    <a:pt x="8454" y="7954"/>
                    <a:pt x="8418" y="7930"/>
                  </a:cubicBezTo>
                  <a:lnTo>
                    <a:pt x="8239" y="7763"/>
                  </a:lnTo>
                  <a:lnTo>
                    <a:pt x="8239" y="5013"/>
                  </a:lnTo>
                  <a:lnTo>
                    <a:pt x="10549" y="5013"/>
                  </a:lnTo>
                  <a:lnTo>
                    <a:pt x="10549" y="7585"/>
                  </a:lnTo>
                  <a:cubicBezTo>
                    <a:pt x="10549" y="7668"/>
                    <a:pt x="10621" y="7751"/>
                    <a:pt x="10716" y="7751"/>
                  </a:cubicBezTo>
                  <a:cubicBezTo>
                    <a:pt x="10799" y="7751"/>
                    <a:pt x="10883" y="7668"/>
                    <a:pt x="10883" y="7585"/>
                  </a:cubicBezTo>
                  <a:lnTo>
                    <a:pt x="10883" y="5013"/>
                  </a:lnTo>
                  <a:lnTo>
                    <a:pt x="10978" y="5013"/>
                  </a:lnTo>
                  <a:cubicBezTo>
                    <a:pt x="11025" y="5013"/>
                    <a:pt x="11073" y="4989"/>
                    <a:pt x="11097" y="4953"/>
                  </a:cubicBezTo>
                  <a:cubicBezTo>
                    <a:pt x="11133" y="4906"/>
                    <a:pt x="11144" y="4858"/>
                    <a:pt x="11133" y="4810"/>
                  </a:cubicBezTo>
                  <a:lnTo>
                    <a:pt x="11002" y="3429"/>
                  </a:lnTo>
                  <a:cubicBezTo>
                    <a:pt x="10978" y="3239"/>
                    <a:pt x="10811" y="3084"/>
                    <a:pt x="10609" y="3084"/>
                  </a:cubicBezTo>
                  <a:lnTo>
                    <a:pt x="9061" y="3084"/>
                  </a:lnTo>
                  <a:lnTo>
                    <a:pt x="9061" y="3024"/>
                  </a:lnTo>
                  <a:lnTo>
                    <a:pt x="9061" y="2667"/>
                  </a:lnTo>
                  <a:cubicBezTo>
                    <a:pt x="9061" y="2465"/>
                    <a:pt x="8882" y="2286"/>
                    <a:pt x="8680" y="2286"/>
                  </a:cubicBezTo>
                  <a:lnTo>
                    <a:pt x="8537" y="2286"/>
                  </a:lnTo>
                  <a:lnTo>
                    <a:pt x="5668" y="36"/>
                  </a:lnTo>
                  <a:cubicBezTo>
                    <a:pt x="5638" y="12"/>
                    <a:pt x="5602" y="0"/>
                    <a:pt x="5566" y="0"/>
                  </a:cubicBezTo>
                  <a:close/>
                </a:path>
              </a:pathLst>
            </a:custGeom>
            <a:solidFill>
              <a:srgbClr val="657E9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54"/>
            <p:cNvSpPr/>
            <p:nvPr/>
          </p:nvSpPr>
          <p:spPr>
            <a:xfrm>
              <a:off x="2897827" y="2604753"/>
              <a:ext cx="48197" cy="64506"/>
            </a:xfrm>
            <a:custGeom>
              <a:rect b="b" l="l" r="r" t="t"/>
              <a:pathLst>
                <a:path extrusionOk="0" h="2025" w="1513">
                  <a:moveTo>
                    <a:pt x="762" y="334"/>
                  </a:moveTo>
                  <a:cubicBezTo>
                    <a:pt x="989" y="334"/>
                    <a:pt x="1191" y="524"/>
                    <a:pt x="1191" y="762"/>
                  </a:cubicBezTo>
                  <a:lnTo>
                    <a:pt x="1191" y="1703"/>
                  </a:lnTo>
                  <a:lnTo>
                    <a:pt x="334" y="1703"/>
                  </a:lnTo>
                  <a:lnTo>
                    <a:pt x="334" y="762"/>
                  </a:lnTo>
                  <a:cubicBezTo>
                    <a:pt x="334" y="524"/>
                    <a:pt x="524" y="334"/>
                    <a:pt x="762" y="334"/>
                  </a:cubicBezTo>
                  <a:close/>
                  <a:moveTo>
                    <a:pt x="750" y="0"/>
                  </a:moveTo>
                  <a:cubicBezTo>
                    <a:pt x="334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55" y="2024"/>
                  </a:cubicBezTo>
                  <a:lnTo>
                    <a:pt x="1346" y="2024"/>
                  </a:lnTo>
                  <a:cubicBezTo>
                    <a:pt x="1441" y="2024"/>
                    <a:pt x="1512" y="1953"/>
                    <a:pt x="1512" y="1858"/>
                  </a:cubicBezTo>
                  <a:lnTo>
                    <a:pt x="1512" y="762"/>
                  </a:lnTo>
                  <a:cubicBezTo>
                    <a:pt x="1512" y="346"/>
                    <a:pt x="1167" y="0"/>
                    <a:pt x="750" y="0"/>
                  </a:cubicBezTo>
                  <a:close/>
                </a:path>
              </a:pathLst>
            </a:custGeom>
            <a:solidFill>
              <a:srgbClr val="657E9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54"/>
            <p:cNvSpPr/>
            <p:nvPr/>
          </p:nvSpPr>
          <p:spPr>
            <a:xfrm>
              <a:off x="2775695" y="2551650"/>
              <a:ext cx="51223" cy="51223"/>
            </a:xfrm>
            <a:custGeom>
              <a:rect b="b" l="l" r="r" t="t"/>
              <a:pathLst>
                <a:path extrusionOk="0" h="1608" w="1608">
                  <a:moveTo>
                    <a:pt x="810" y="310"/>
                  </a:moveTo>
                  <a:cubicBezTo>
                    <a:pt x="1060" y="310"/>
                    <a:pt x="1286" y="524"/>
                    <a:pt x="1286" y="786"/>
                  </a:cubicBezTo>
                  <a:cubicBezTo>
                    <a:pt x="1263" y="1060"/>
                    <a:pt x="1060" y="1262"/>
                    <a:pt x="810" y="1262"/>
                  </a:cubicBezTo>
                  <a:cubicBezTo>
                    <a:pt x="560" y="1262"/>
                    <a:pt x="334" y="1060"/>
                    <a:pt x="334" y="786"/>
                  </a:cubicBezTo>
                  <a:cubicBezTo>
                    <a:pt x="334" y="536"/>
                    <a:pt x="536" y="310"/>
                    <a:pt x="810" y="310"/>
                  </a:cubicBezTo>
                  <a:close/>
                  <a:moveTo>
                    <a:pt x="810" y="0"/>
                  </a:moveTo>
                  <a:cubicBezTo>
                    <a:pt x="358" y="0"/>
                    <a:pt x="1" y="358"/>
                    <a:pt x="1" y="810"/>
                  </a:cubicBezTo>
                  <a:cubicBezTo>
                    <a:pt x="1" y="1251"/>
                    <a:pt x="358" y="1608"/>
                    <a:pt x="810" y="1608"/>
                  </a:cubicBezTo>
                  <a:cubicBezTo>
                    <a:pt x="1251" y="1608"/>
                    <a:pt x="1608" y="1251"/>
                    <a:pt x="1608" y="810"/>
                  </a:cubicBezTo>
                  <a:cubicBezTo>
                    <a:pt x="1596" y="358"/>
                    <a:pt x="1239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2" name="Google Shape;422;p54"/>
          <p:cNvSpPr txBox="1"/>
          <p:nvPr/>
        </p:nvSpPr>
        <p:spPr>
          <a:xfrm>
            <a:off x="376500" y="1360275"/>
            <a:ext cx="23076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Entry Level Writing*</a:t>
            </a:r>
            <a:endParaRPr b="1"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American History &amp; Institutions*</a:t>
            </a:r>
            <a:endParaRPr b="1"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Minimum Units</a:t>
            </a:r>
            <a:endParaRPr b="1"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Minimum GPA</a:t>
            </a:r>
            <a:endParaRPr b="1"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Residency</a:t>
            </a:r>
            <a:endParaRPr b="1"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3" name="Google Shape;423;p54"/>
          <p:cNvSpPr txBox="1"/>
          <p:nvPr/>
        </p:nvSpPr>
        <p:spPr>
          <a:xfrm>
            <a:off x="2635525" y="1360275"/>
            <a:ext cx="53076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Complete</a:t>
            </a:r>
            <a:r>
              <a:rPr lang="en" sz="17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7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prior</a:t>
            </a:r>
            <a:r>
              <a:rPr lang="en" sz="17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 to starting at UCI or while at UCI</a:t>
            </a:r>
            <a:endParaRPr sz="170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Complete prior to starting at UCI or while at UCI</a:t>
            </a:r>
            <a:endParaRPr sz="170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180 </a:t>
            </a:r>
            <a:r>
              <a:rPr i="1" lang="en" sz="17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minimum</a:t>
            </a:r>
            <a:endParaRPr i="1" sz="170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70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2.0 or higher Overall GPA, 2.0 or higher Major GPA, 2.0 or higher in Upper Division Courses of major</a:t>
            </a:r>
            <a:endParaRPr sz="170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36/45 last units must be completed at UCI</a:t>
            </a:r>
            <a:endParaRPr sz="170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24" name="Google Shape;424;p54"/>
          <p:cNvSpPr txBox="1"/>
          <p:nvPr/>
        </p:nvSpPr>
        <p:spPr>
          <a:xfrm>
            <a:off x="3712500" y="4538550"/>
            <a:ext cx="471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* UCI Admissions checks for completion prior to starting at UCI. Usually done checking at the end of Fall quarter. 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5"/>
          <p:cNvSpPr txBox="1"/>
          <p:nvPr>
            <p:ph idx="2"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Degree Requirements</a:t>
            </a:r>
            <a:endParaRPr/>
          </a:p>
        </p:txBody>
      </p:sp>
      <p:cxnSp>
        <p:nvCxnSpPr>
          <p:cNvPr id="430" name="Google Shape;430;p55"/>
          <p:cNvCxnSpPr/>
          <p:nvPr/>
        </p:nvCxnSpPr>
        <p:spPr>
          <a:xfrm>
            <a:off x="8544550" y="2122950"/>
            <a:ext cx="0" cy="30312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1" name="Google Shape;431;p55"/>
          <p:cNvSpPr txBox="1"/>
          <p:nvPr/>
        </p:nvSpPr>
        <p:spPr>
          <a:xfrm>
            <a:off x="1094150" y="225725"/>
            <a:ext cx="6678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latin typeface="Roboto Light"/>
                <a:ea typeface="Roboto Light"/>
                <a:cs typeface="Roboto Light"/>
                <a:sym typeface="Roboto Light"/>
                <a:hlinkClick r:id="rId3"/>
              </a:rPr>
              <a:t>General Education </a:t>
            </a:r>
            <a:r>
              <a:rPr lang="en" sz="3000" u="sng">
                <a:solidFill>
                  <a:schemeClr val="hlink"/>
                </a:solidFill>
                <a:latin typeface="Roboto Light"/>
                <a:ea typeface="Roboto Light"/>
                <a:cs typeface="Roboto Light"/>
                <a:sym typeface="Roboto Light"/>
                <a:hlinkClick r:id="rId4"/>
              </a:rPr>
              <a:t>Requirements</a:t>
            </a:r>
            <a:endParaRPr sz="30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32" name="Google Shape;432;p55"/>
          <p:cNvSpPr/>
          <p:nvPr/>
        </p:nvSpPr>
        <p:spPr>
          <a:xfrm>
            <a:off x="376500" y="218680"/>
            <a:ext cx="660600" cy="6606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55"/>
          <p:cNvSpPr/>
          <p:nvPr/>
        </p:nvSpPr>
        <p:spPr>
          <a:xfrm>
            <a:off x="486413" y="369358"/>
            <a:ext cx="440756" cy="359233"/>
          </a:xfrm>
          <a:custGeom>
            <a:rect b="b" l="l" r="r" t="t"/>
            <a:pathLst>
              <a:path extrusionOk="0" h="9734" w="11943">
                <a:moveTo>
                  <a:pt x="11585" y="2638"/>
                </a:moveTo>
                <a:lnTo>
                  <a:pt x="11585" y="3066"/>
                </a:lnTo>
                <a:lnTo>
                  <a:pt x="9121" y="4007"/>
                </a:lnTo>
                <a:lnTo>
                  <a:pt x="9121" y="3566"/>
                </a:lnTo>
                <a:lnTo>
                  <a:pt x="11585" y="2638"/>
                </a:lnTo>
                <a:close/>
                <a:moveTo>
                  <a:pt x="370" y="2638"/>
                </a:moveTo>
                <a:lnTo>
                  <a:pt x="5787" y="4697"/>
                </a:lnTo>
                <a:lnTo>
                  <a:pt x="5787" y="5138"/>
                </a:lnTo>
                <a:lnTo>
                  <a:pt x="370" y="3066"/>
                </a:lnTo>
                <a:lnTo>
                  <a:pt x="370" y="2638"/>
                </a:lnTo>
                <a:close/>
                <a:moveTo>
                  <a:pt x="8764" y="3709"/>
                </a:moveTo>
                <a:lnTo>
                  <a:pt x="8764" y="4138"/>
                </a:lnTo>
                <a:lnTo>
                  <a:pt x="6144" y="5138"/>
                </a:lnTo>
                <a:lnTo>
                  <a:pt x="6144" y="4697"/>
                </a:lnTo>
                <a:lnTo>
                  <a:pt x="8764" y="3709"/>
                </a:lnTo>
                <a:close/>
                <a:moveTo>
                  <a:pt x="9657" y="4162"/>
                </a:moveTo>
                <a:lnTo>
                  <a:pt x="9657" y="6745"/>
                </a:lnTo>
                <a:cubicBezTo>
                  <a:pt x="9478" y="6876"/>
                  <a:pt x="9299" y="6995"/>
                  <a:pt x="9121" y="7114"/>
                </a:cubicBezTo>
                <a:lnTo>
                  <a:pt x="9121" y="4376"/>
                </a:lnTo>
                <a:lnTo>
                  <a:pt x="9657" y="4162"/>
                </a:lnTo>
                <a:close/>
                <a:moveTo>
                  <a:pt x="8961" y="8757"/>
                </a:moveTo>
                <a:cubicBezTo>
                  <a:pt x="9131" y="8757"/>
                  <a:pt x="9264" y="8907"/>
                  <a:pt x="9264" y="9079"/>
                </a:cubicBezTo>
                <a:cubicBezTo>
                  <a:pt x="9264" y="9258"/>
                  <a:pt x="9109" y="9389"/>
                  <a:pt x="8942" y="9389"/>
                </a:cubicBezTo>
                <a:cubicBezTo>
                  <a:pt x="8764" y="9389"/>
                  <a:pt x="8633" y="9246"/>
                  <a:pt x="8633" y="9079"/>
                </a:cubicBezTo>
                <a:cubicBezTo>
                  <a:pt x="8633" y="8900"/>
                  <a:pt x="8787" y="8757"/>
                  <a:pt x="8942" y="8757"/>
                </a:cubicBezTo>
                <a:cubicBezTo>
                  <a:pt x="8949" y="8757"/>
                  <a:pt x="8955" y="8757"/>
                  <a:pt x="8961" y="8757"/>
                </a:cubicBezTo>
                <a:close/>
                <a:moveTo>
                  <a:pt x="5949" y="0"/>
                </a:moveTo>
                <a:cubicBezTo>
                  <a:pt x="5930" y="0"/>
                  <a:pt x="5912" y="6"/>
                  <a:pt x="5894" y="18"/>
                </a:cubicBezTo>
                <a:lnTo>
                  <a:pt x="120" y="2221"/>
                </a:lnTo>
                <a:cubicBezTo>
                  <a:pt x="48" y="2245"/>
                  <a:pt x="1" y="2304"/>
                  <a:pt x="1" y="2376"/>
                </a:cubicBezTo>
                <a:lnTo>
                  <a:pt x="1" y="3185"/>
                </a:lnTo>
                <a:cubicBezTo>
                  <a:pt x="1" y="3257"/>
                  <a:pt x="48" y="3316"/>
                  <a:pt x="120" y="3352"/>
                </a:cubicBezTo>
                <a:lnTo>
                  <a:pt x="1917" y="4031"/>
                </a:lnTo>
                <a:lnTo>
                  <a:pt x="1917" y="4638"/>
                </a:lnTo>
                <a:cubicBezTo>
                  <a:pt x="1917" y="4745"/>
                  <a:pt x="2001" y="4817"/>
                  <a:pt x="2096" y="4817"/>
                </a:cubicBezTo>
                <a:cubicBezTo>
                  <a:pt x="2203" y="4817"/>
                  <a:pt x="2275" y="4745"/>
                  <a:pt x="2275" y="4638"/>
                </a:cubicBezTo>
                <a:lnTo>
                  <a:pt x="2275" y="4186"/>
                </a:lnTo>
                <a:lnTo>
                  <a:pt x="5894" y="5567"/>
                </a:lnTo>
                <a:cubicBezTo>
                  <a:pt x="5906" y="5579"/>
                  <a:pt x="5942" y="5579"/>
                  <a:pt x="5954" y="5579"/>
                </a:cubicBezTo>
                <a:cubicBezTo>
                  <a:pt x="5966" y="5579"/>
                  <a:pt x="6001" y="5579"/>
                  <a:pt x="6013" y="5567"/>
                </a:cubicBezTo>
                <a:lnTo>
                  <a:pt x="8740" y="4519"/>
                </a:lnTo>
                <a:lnTo>
                  <a:pt x="8740" y="7317"/>
                </a:lnTo>
                <a:cubicBezTo>
                  <a:pt x="7871" y="7769"/>
                  <a:pt x="6918" y="8007"/>
                  <a:pt x="5942" y="8007"/>
                </a:cubicBezTo>
                <a:cubicBezTo>
                  <a:pt x="4620" y="8007"/>
                  <a:pt x="3310" y="7555"/>
                  <a:pt x="2263" y="6745"/>
                </a:cubicBezTo>
                <a:lnTo>
                  <a:pt x="2263" y="5352"/>
                </a:lnTo>
                <a:cubicBezTo>
                  <a:pt x="2263" y="5257"/>
                  <a:pt x="2191" y="5174"/>
                  <a:pt x="2084" y="5174"/>
                </a:cubicBezTo>
                <a:cubicBezTo>
                  <a:pt x="1977" y="5174"/>
                  <a:pt x="1906" y="5257"/>
                  <a:pt x="1906" y="5352"/>
                </a:cubicBezTo>
                <a:lnTo>
                  <a:pt x="1906" y="6817"/>
                </a:lnTo>
                <a:cubicBezTo>
                  <a:pt x="1906" y="6876"/>
                  <a:pt x="1941" y="6924"/>
                  <a:pt x="1965" y="6948"/>
                </a:cubicBezTo>
                <a:cubicBezTo>
                  <a:pt x="3084" y="7841"/>
                  <a:pt x="4501" y="8353"/>
                  <a:pt x="5942" y="8353"/>
                </a:cubicBezTo>
                <a:cubicBezTo>
                  <a:pt x="6906" y="8353"/>
                  <a:pt x="7859" y="8126"/>
                  <a:pt x="8740" y="7698"/>
                </a:cubicBezTo>
                <a:lnTo>
                  <a:pt x="8740" y="8412"/>
                </a:lnTo>
                <a:cubicBezTo>
                  <a:pt x="8454" y="8484"/>
                  <a:pt x="8252" y="8746"/>
                  <a:pt x="8252" y="9067"/>
                </a:cubicBezTo>
                <a:cubicBezTo>
                  <a:pt x="8252" y="9436"/>
                  <a:pt x="8549" y="9734"/>
                  <a:pt x="8918" y="9734"/>
                </a:cubicBezTo>
                <a:cubicBezTo>
                  <a:pt x="9287" y="9734"/>
                  <a:pt x="9585" y="9436"/>
                  <a:pt x="9585" y="9067"/>
                </a:cubicBezTo>
                <a:cubicBezTo>
                  <a:pt x="9585" y="8746"/>
                  <a:pt x="9383" y="8496"/>
                  <a:pt x="9097" y="8412"/>
                </a:cubicBezTo>
                <a:lnTo>
                  <a:pt x="9097" y="7495"/>
                </a:lnTo>
                <a:cubicBezTo>
                  <a:pt x="9383" y="7341"/>
                  <a:pt x="9657" y="7138"/>
                  <a:pt x="9918" y="6936"/>
                </a:cubicBezTo>
                <a:cubicBezTo>
                  <a:pt x="9954" y="6900"/>
                  <a:pt x="9978" y="6841"/>
                  <a:pt x="9978" y="6805"/>
                </a:cubicBezTo>
                <a:lnTo>
                  <a:pt x="9978" y="4019"/>
                </a:lnTo>
                <a:lnTo>
                  <a:pt x="11776" y="3328"/>
                </a:lnTo>
                <a:cubicBezTo>
                  <a:pt x="11847" y="3304"/>
                  <a:pt x="11895" y="3245"/>
                  <a:pt x="11895" y="3173"/>
                </a:cubicBezTo>
                <a:lnTo>
                  <a:pt x="11895" y="2364"/>
                </a:lnTo>
                <a:cubicBezTo>
                  <a:pt x="11943" y="2304"/>
                  <a:pt x="11895" y="2245"/>
                  <a:pt x="11823" y="2221"/>
                </a:cubicBezTo>
                <a:lnTo>
                  <a:pt x="8049" y="792"/>
                </a:lnTo>
                <a:cubicBezTo>
                  <a:pt x="8030" y="784"/>
                  <a:pt x="8010" y="780"/>
                  <a:pt x="7989" y="780"/>
                </a:cubicBezTo>
                <a:cubicBezTo>
                  <a:pt x="7921" y="780"/>
                  <a:pt x="7853" y="823"/>
                  <a:pt x="7835" y="887"/>
                </a:cubicBezTo>
                <a:cubicBezTo>
                  <a:pt x="7799" y="983"/>
                  <a:pt x="7847" y="1090"/>
                  <a:pt x="7930" y="1114"/>
                </a:cubicBezTo>
                <a:lnTo>
                  <a:pt x="11264" y="2376"/>
                </a:lnTo>
                <a:lnTo>
                  <a:pt x="8966" y="3257"/>
                </a:lnTo>
                <a:lnTo>
                  <a:pt x="6061" y="1947"/>
                </a:lnTo>
                <a:cubicBezTo>
                  <a:pt x="6035" y="1934"/>
                  <a:pt x="6010" y="1928"/>
                  <a:pt x="5985" y="1928"/>
                </a:cubicBezTo>
                <a:cubicBezTo>
                  <a:pt x="5918" y="1928"/>
                  <a:pt x="5858" y="1973"/>
                  <a:pt x="5823" y="2042"/>
                </a:cubicBezTo>
                <a:cubicBezTo>
                  <a:pt x="5775" y="2126"/>
                  <a:pt x="5823" y="2233"/>
                  <a:pt x="5906" y="2281"/>
                </a:cubicBezTo>
                <a:lnTo>
                  <a:pt x="8490" y="3435"/>
                </a:lnTo>
                <a:lnTo>
                  <a:pt x="5966" y="4388"/>
                </a:lnTo>
                <a:lnTo>
                  <a:pt x="691" y="2376"/>
                </a:lnTo>
                <a:lnTo>
                  <a:pt x="5966" y="376"/>
                </a:lnTo>
                <a:lnTo>
                  <a:pt x="7263" y="864"/>
                </a:lnTo>
                <a:cubicBezTo>
                  <a:pt x="7282" y="868"/>
                  <a:pt x="7301" y="871"/>
                  <a:pt x="7320" y="871"/>
                </a:cubicBezTo>
                <a:cubicBezTo>
                  <a:pt x="7394" y="871"/>
                  <a:pt x="7461" y="833"/>
                  <a:pt x="7490" y="757"/>
                </a:cubicBezTo>
                <a:cubicBezTo>
                  <a:pt x="7513" y="673"/>
                  <a:pt x="7478" y="566"/>
                  <a:pt x="7382" y="530"/>
                </a:cubicBezTo>
                <a:lnTo>
                  <a:pt x="6013" y="18"/>
                </a:lnTo>
                <a:cubicBezTo>
                  <a:pt x="5989" y="6"/>
                  <a:pt x="5969" y="0"/>
                  <a:pt x="59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434" name="Google Shape;434;p55"/>
          <p:cNvGraphicFramePr/>
          <p:nvPr/>
        </p:nvGraphicFramePr>
        <p:xfrm>
          <a:off x="950438" y="1236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{EAC57EA9-94D5-47E9-9D0C-9EDE2EF4E5AC}</a:tableStyleId>
              </a:tblPr>
              <a:tblGrid>
                <a:gridCol w="1284725"/>
                <a:gridCol w="1964600"/>
              </a:tblGrid>
              <a:tr h="30477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GE I: Writing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1)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047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2)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047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3) Upper Division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77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GE II: Science &amp; Technology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1)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7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2)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7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3) 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77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GE III: Social &amp; Behavioral Sciences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1)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7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2)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7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3) 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77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GE IV: Arts &amp; Humanities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1)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7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2)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7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3) 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35" name="Google Shape;435;p55"/>
          <p:cNvGraphicFramePr/>
          <p:nvPr/>
        </p:nvGraphicFramePr>
        <p:xfrm>
          <a:off x="4667438" y="1236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{EAC57EA9-94D5-47E9-9D0C-9EDE2EF4E5AC}</a:tableStyleId>
              </a:tblPr>
              <a:tblGrid>
                <a:gridCol w="1284725"/>
                <a:gridCol w="1964600"/>
              </a:tblGrid>
              <a:tr h="30477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GE V: Quantitative, Symbolic, &amp; Computational Reasoning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Va</a:t>
                      </a:r>
                      <a:r>
                        <a:rPr lang="en" sz="800">
                          <a:solidFill>
                            <a:schemeClr val="lt1"/>
                          </a:solidFill>
                        </a:rPr>
                        <a:t>)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047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Vb</a:t>
                      </a:r>
                      <a:r>
                        <a:rPr lang="en" sz="800">
                          <a:solidFill>
                            <a:schemeClr val="lt1"/>
                          </a:solidFill>
                        </a:rPr>
                        <a:t>)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047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Va or Vb</a:t>
                      </a:r>
                      <a:r>
                        <a:rPr lang="en" sz="800">
                          <a:solidFill>
                            <a:schemeClr val="lt1"/>
                          </a:solidFill>
                        </a:rPr>
                        <a:t>) 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GE VI: </a:t>
                      </a:r>
                      <a:r>
                        <a:rPr lang="en" sz="800">
                          <a:solidFill>
                            <a:schemeClr val="lt1"/>
                          </a:solidFill>
                        </a:rPr>
                        <a:t>Language Other than English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1) 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GE VII: Multicultural Studies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1)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GE VIII: Global Issues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1)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36" name="Google Shape;436;p55"/>
          <p:cNvSpPr txBox="1"/>
          <p:nvPr/>
        </p:nvSpPr>
        <p:spPr>
          <a:xfrm>
            <a:off x="4667450" y="3712050"/>
            <a:ext cx="3202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How do I know what GE credit I have from AP/IB or transfer courses?</a:t>
            </a:r>
            <a:endParaRPr b="1" sz="12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Char char="●"/>
            </a:pPr>
            <a:r>
              <a:rPr lang="en" sz="1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AP/IB: Check the </a:t>
            </a:r>
            <a:r>
              <a:rPr lang="en" sz="1200" u="sng">
                <a:solidFill>
                  <a:schemeClr val="hlink"/>
                </a:solidFill>
                <a:latin typeface="Roboto Light"/>
                <a:ea typeface="Roboto Light"/>
                <a:cs typeface="Roboto Light"/>
                <a:sym typeface="Roboto Light"/>
                <a:hlinkClick r:id="rId5"/>
              </a:rPr>
              <a:t>UCI Catalogue</a:t>
            </a:r>
            <a:endParaRPr sz="12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Char char="●"/>
            </a:pPr>
            <a:r>
              <a:rPr lang="en" sz="1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CC courses: Check </a:t>
            </a:r>
            <a:r>
              <a:rPr lang="en" sz="1200" u="sng">
                <a:solidFill>
                  <a:schemeClr val="hlink"/>
                </a:solidFill>
                <a:latin typeface="Roboto Light"/>
                <a:ea typeface="Roboto Light"/>
                <a:cs typeface="Roboto Light"/>
                <a:sym typeface="Roboto Light"/>
                <a:hlinkClick r:id="rId6"/>
              </a:rPr>
              <a:t>assist.org</a:t>
            </a:r>
            <a:endParaRPr sz="12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6"/>
          <p:cNvSpPr txBox="1"/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Degree Requirements</a:t>
            </a:r>
            <a:endParaRPr/>
          </a:p>
        </p:txBody>
      </p:sp>
      <p:sp>
        <p:nvSpPr>
          <p:cNvPr id="442" name="Google Shape;442;p56"/>
          <p:cNvSpPr txBox="1"/>
          <p:nvPr>
            <p:ph idx="1" type="body"/>
          </p:nvPr>
        </p:nvSpPr>
        <p:spPr>
          <a:xfrm>
            <a:off x="714650" y="1257050"/>
            <a:ext cx="7437900" cy="36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</a:rPr>
              <a:t>Lower-Division Writing</a:t>
            </a:r>
            <a:endParaRPr b="1" sz="1700">
              <a:solidFill>
                <a:schemeClr val="accent1"/>
              </a:solidFill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Must be completed prior to the 7th quarter of enrollment*</a:t>
            </a:r>
            <a:endParaRPr>
              <a:solidFill>
                <a:schemeClr val="lt1"/>
              </a:solidFill>
            </a:endParaRPr>
          </a:p>
          <a:p>
            <a:pPr indent="-304800" lvl="1" marL="9144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</a:pPr>
            <a:r>
              <a:rPr lang="en">
                <a:solidFill>
                  <a:schemeClr val="lt1"/>
                </a:solidFill>
              </a:rPr>
              <a:t>ex. Writing 39C, Writing 30, Writing 31, Human 1C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</a:rPr>
              <a:t>Upper-Division Writing</a:t>
            </a:r>
            <a:endParaRPr b="1" sz="1700">
              <a:solidFill>
                <a:schemeClr val="accent1"/>
              </a:solidFill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Must complete Lower Division Writing before taking Upper Division Writing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Typically taken Junior or Senior year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If one of the below courses is taken and passed for a letter grade of C or better, it will fulfill both general education requirement and major requirement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</a:rPr>
              <a:t>Upper Division Writing Options per Major:</a:t>
            </a:r>
            <a:endParaRPr b="1">
              <a:solidFill>
                <a:schemeClr val="accent5"/>
              </a:solidFill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BIM/GDIM: ICS 139W or any Upper Division Writing course at UCI if prerequisites are met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CGS: will depend on your Bren Track, but will likely be ICS 139W or INF 162W 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CSE: ENGR 190W 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CS/DS/SE: ICS 139W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INF: INF 162W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43" name="Google Shape;443;p56"/>
          <p:cNvSpPr txBox="1"/>
          <p:nvPr/>
        </p:nvSpPr>
        <p:spPr>
          <a:xfrm>
            <a:off x="1094150" y="225725"/>
            <a:ext cx="6678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GE I: Writing</a:t>
            </a:r>
            <a:endParaRPr sz="30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44" name="Google Shape;444;p56"/>
          <p:cNvSpPr/>
          <p:nvPr/>
        </p:nvSpPr>
        <p:spPr>
          <a:xfrm>
            <a:off x="376500" y="218680"/>
            <a:ext cx="660600" cy="6606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56"/>
          <p:cNvSpPr/>
          <p:nvPr/>
        </p:nvSpPr>
        <p:spPr>
          <a:xfrm>
            <a:off x="486413" y="369358"/>
            <a:ext cx="440756" cy="359233"/>
          </a:xfrm>
          <a:custGeom>
            <a:rect b="b" l="l" r="r" t="t"/>
            <a:pathLst>
              <a:path extrusionOk="0" h="9734" w="11943">
                <a:moveTo>
                  <a:pt x="11585" y="2638"/>
                </a:moveTo>
                <a:lnTo>
                  <a:pt x="11585" y="3066"/>
                </a:lnTo>
                <a:lnTo>
                  <a:pt x="9121" y="4007"/>
                </a:lnTo>
                <a:lnTo>
                  <a:pt x="9121" y="3566"/>
                </a:lnTo>
                <a:lnTo>
                  <a:pt x="11585" y="2638"/>
                </a:lnTo>
                <a:close/>
                <a:moveTo>
                  <a:pt x="370" y="2638"/>
                </a:moveTo>
                <a:lnTo>
                  <a:pt x="5787" y="4697"/>
                </a:lnTo>
                <a:lnTo>
                  <a:pt x="5787" y="5138"/>
                </a:lnTo>
                <a:lnTo>
                  <a:pt x="370" y="3066"/>
                </a:lnTo>
                <a:lnTo>
                  <a:pt x="370" y="2638"/>
                </a:lnTo>
                <a:close/>
                <a:moveTo>
                  <a:pt x="8764" y="3709"/>
                </a:moveTo>
                <a:lnTo>
                  <a:pt x="8764" y="4138"/>
                </a:lnTo>
                <a:lnTo>
                  <a:pt x="6144" y="5138"/>
                </a:lnTo>
                <a:lnTo>
                  <a:pt x="6144" y="4697"/>
                </a:lnTo>
                <a:lnTo>
                  <a:pt x="8764" y="3709"/>
                </a:lnTo>
                <a:close/>
                <a:moveTo>
                  <a:pt x="9657" y="4162"/>
                </a:moveTo>
                <a:lnTo>
                  <a:pt x="9657" y="6745"/>
                </a:lnTo>
                <a:cubicBezTo>
                  <a:pt x="9478" y="6876"/>
                  <a:pt x="9299" y="6995"/>
                  <a:pt x="9121" y="7114"/>
                </a:cubicBezTo>
                <a:lnTo>
                  <a:pt x="9121" y="4376"/>
                </a:lnTo>
                <a:lnTo>
                  <a:pt x="9657" y="4162"/>
                </a:lnTo>
                <a:close/>
                <a:moveTo>
                  <a:pt x="8961" y="8757"/>
                </a:moveTo>
                <a:cubicBezTo>
                  <a:pt x="9131" y="8757"/>
                  <a:pt x="9264" y="8907"/>
                  <a:pt x="9264" y="9079"/>
                </a:cubicBezTo>
                <a:cubicBezTo>
                  <a:pt x="9264" y="9258"/>
                  <a:pt x="9109" y="9389"/>
                  <a:pt x="8942" y="9389"/>
                </a:cubicBezTo>
                <a:cubicBezTo>
                  <a:pt x="8764" y="9389"/>
                  <a:pt x="8633" y="9246"/>
                  <a:pt x="8633" y="9079"/>
                </a:cubicBezTo>
                <a:cubicBezTo>
                  <a:pt x="8633" y="8900"/>
                  <a:pt x="8787" y="8757"/>
                  <a:pt x="8942" y="8757"/>
                </a:cubicBezTo>
                <a:cubicBezTo>
                  <a:pt x="8949" y="8757"/>
                  <a:pt x="8955" y="8757"/>
                  <a:pt x="8961" y="8757"/>
                </a:cubicBezTo>
                <a:close/>
                <a:moveTo>
                  <a:pt x="5949" y="0"/>
                </a:moveTo>
                <a:cubicBezTo>
                  <a:pt x="5930" y="0"/>
                  <a:pt x="5912" y="6"/>
                  <a:pt x="5894" y="18"/>
                </a:cubicBezTo>
                <a:lnTo>
                  <a:pt x="120" y="2221"/>
                </a:lnTo>
                <a:cubicBezTo>
                  <a:pt x="48" y="2245"/>
                  <a:pt x="1" y="2304"/>
                  <a:pt x="1" y="2376"/>
                </a:cubicBezTo>
                <a:lnTo>
                  <a:pt x="1" y="3185"/>
                </a:lnTo>
                <a:cubicBezTo>
                  <a:pt x="1" y="3257"/>
                  <a:pt x="48" y="3316"/>
                  <a:pt x="120" y="3352"/>
                </a:cubicBezTo>
                <a:lnTo>
                  <a:pt x="1917" y="4031"/>
                </a:lnTo>
                <a:lnTo>
                  <a:pt x="1917" y="4638"/>
                </a:lnTo>
                <a:cubicBezTo>
                  <a:pt x="1917" y="4745"/>
                  <a:pt x="2001" y="4817"/>
                  <a:pt x="2096" y="4817"/>
                </a:cubicBezTo>
                <a:cubicBezTo>
                  <a:pt x="2203" y="4817"/>
                  <a:pt x="2275" y="4745"/>
                  <a:pt x="2275" y="4638"/>
                </a:cubicBezTo>
                <a:lnTo>
                  <a:pt x="2275" y="4186"/>
                </a:lnTo>
                <a:lnTo>
                  <a:pt x="5894" y="5567"/>
                </a:lnTo>
                <a:cubicBezTo>
                  <a:pt x="5906" y="5579"/>
                  <a:pt x="5942" y="5579"/>
                  <a:pt x="5954" y="5579"/>
                </a:cubicBezTo>
                <a:cubicBezTo>
                  <a:pt x="5966" y="5579"/>
                  <a:pt x="6001" y="5579"/>
                  <a:pt x="6013" y="5567"/>
                </a:cubicBezTo>
                <a:lnTo>
                  <a:pt x="8740" y="4519"/>
                </a:lnTo>
                <a:lnTo>
                  <a:pt x="8740" y="7317"/>
                </a:lnTo>
                <a:cubicBezTo>
                  <a:pt x="7871" y="7769"/>
                  <a:pt x="6918" y="8007"/>
                  <a:pt x="5942" y="8007"/>
                </a:cubicBezTo>
                <a:cubicBezTo>
                  <a:pt x="4620" y="8007"/>
                  <a:pt x="3310" y="7555"/>
                  <a:pt x="2263" y="6745"/>
                </a:cubicBezTo>
                <a:lnTo>
                  <a:pt x="2263" y="5352"/>
                </a:lnTo>
                <a:cubicBezTo>
                  <a:pt x="2263" y="5257"/>
                  <a:pt x="2191" y="5174"/>
                  <a:pt x="2084" y="5174"/>
                </a:cubicBezTo>
                <a:cubicBezTo>
                  <a:pt x="1977" y="5174"/>
                  <a:pt x="1906" y="5257"/>
                  <a:pt x="1906" y="5352"/>
                </a:cubicBezTo>
                <a:lnTo>
                  <a:pt x="1906" y="6817"/>
                </a:lnTo>
                <a:cubicBezTo>
                  <a:pt x="1906" y="6876"/>
                  <a:pt x="1941" y="6924"/>
                  <a:pt x="1965" y="6948"/>
                </a:cubicBezTo>
                <a:cubicBezTo>
                  <a:pt x="3084" y="7841"/>
                  <a:pt x="4501" y="8353"/>
                  <a:pt x="5942" y="8353"/>
                </a:cubicBezTo>
                <a:cubicBezTo>
                  <a:pt x="6906" y="8353"/>
                  <a:pt x="7859" y="8126"/>
                  <a:pt x="8740" y="7698"/>
                </a:cubicBezTo>
                <a:lnTo>
                  <a:pt x="8740" y="8412"/>
                </a:lnTo>
                <a:cubicBezTo>
                  <a:pt x="8454" y="8484"/>
                  <a:pt x="8252" y="8746"/>
                  <a:pt x="8252" y="9067"/>
                </a:cubicBezTo>
                <a:cubicBezTo>
                  <a:pt x="8252" y="9436"/>
                  <a:pt x="8549" y="9734"/>
                  <a:pt x="8918" y="9734"/>
                </a:cubicBezTo>
                <a:cubicBezTo>
                  <a:pt x="9287" y="9734"/>
                  <a:pt x="9585" y="9436"/>
                  <a:pt x="9585" y="9067"/>
                </a:cubicBezTo>
                <a:cubicBezTo>
                  <a:pt x="9585" y="8746"/>
                  <a:pt x="9383" y="8496"/>
                  <a:pt x="9097" y="8412"/>
                </a:cubicBezTo>
                <a:lnTo>
                  <a:pt x="9097" y="7495"/>
                </a:lnTo>
                <a:cubicBezTo>
                  <a:pt x="9383" y="7341"/>
                  <a:pt x="9657" y="7138"/>
                  <a:pt x="9918" y="6936"/>
                </a:cubicBezTo>
                <a:cubicBezTo>
                  <a:pt x="9954" y="6900"/>
                  <a:pt x="9978" y="6841"/>
                  <a:pt x="9978" y="6805"/>
                </a:cubicBezTo>
                <a:lnTo>
                  <a:pt x="9978" y="4019"/>
                </a:lnTo>
                <a:lnTo>
                  <a:pt x="11776" y="3328"/>
                </a:lnTo>
                <a:cubicBezTo>
                  <a:pt x="11847" y="3304"/>
                  <a:pt x="11895" y="3245"/>
                  <a:pt x="11895" y="3173"/>
                </a:cubicBezTo>
                <a:lnTo>
                  <a:pt x="11895" y="2364"/>
                </a:lnTo>
                <a:cubicBezTo>
                  <a:pt x="11943" y="2304"/>
                  <a:pt x="11895" y="2245"/>
                  <a:pt x="11823" y="2221"/>
                </a:cubicBezTo>
                <a:lnTo>
                  <a:pt x="8049" y="792"/>
                </a:lnTo>
                <a:cubicBezTo>
                  <a:pt x="8030" y="784"/>
                  <a:pt x="8010" y="780"/>
                  <a:pt x="7989" y="780"/>
                </a:cubicBezTo>
                <a:cubicBezTo>
                  <a:pt x="7921" y="780"/>
                  <a:pt x="7853" y="823"/>
                  <a:pt x="7835" y="887"/>
                </a:cubicBezTo>
                <a:cubicBezTo>
                  <a:pt x="7799" y="983"/>
                  <a:pt x="7847" y="1090"/>
                  <a:pt x="7930" y="1114"/>
                </a:cubicBezTo>
                <a:lnTo>
                  <a:pt x="11264" y="2376"/>
                </a:lnTo>
                <a:lnTo>
                  <a:pt x="8966" y="3257"/>
                </a:lnTo>
                <a:lnTo>
                  <a:pt x="6061" y="1947"/>
                </a:lnTo>
                <a:cubicBezTo>
                  <a:pt x="6035" y="1934"/>
                  <a:pt x="6010" y="1928"/>
                  <a:pt x="5985" y="1928"/>
                </a:cubicBezTo>
                <a:cubicBezTo>
                  <a:pt x="5918" y="1928"/>
                  <a:pt x="5858" y="1973"/>
                  <a:pt x="5823" y="2042"/>
                </a:cubicBezTo>
                <a:cubicBezTo>
                  <a:pt x="5775" y="2126"/>
                  <a:pt x="5823" y="2233"/>
                  <a:pt x="5906" y="2281"/>
                </a:cubicBezTo>
                <a:lnTo>
                  <a:pt x="8490" y="3435"/>
                </a:lnTo>
                <a:lnTo>
                  <a:pt x="5966" y="4388"/>
                </a:lnTo>
                <a:lnTo>
                  <a:pt x="691" y="2376"/>
                </a:lnTo>
                <a:lnTo>
                  <a:pt x="5966" y="376"/>
                </a:lnTo>
                <a:lnTo>
                  <a:pt x="7263" y="864"/>
                </a:lnTo>
                <a:cubicBezTo>
                  <a:pt x="7282" y="868"/>
                  <a:pt x="7301" y="871"/>
                  <a:pt x="7320" y="871"/>
                </a:cubicBezTo>
                <a:cubicBezTo>
                  <a:pt x="7394" y="871"/>
                  <a:pt x="7461" y="833"/>
                  <a:pt x="7490" y="757"/>
                </a:cubicBezTo>
                <a:cubicBezTo>
                  <a:pt x="7513" y="673"/>
                  <a:pt x="7478" y="566"/>
                  <a:pt x="7382" y="530"/>
                </a:cubicBezTo>
                <a:lnTo>
                  <a:pt x="6013" y="18"/>
                </a:lnTo>
                <a:cubicBezTo>
                  <a:pt x="5989" y="6"/>
                  <a:pt x="5969" y="0"/>
                  <a:pt x="59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6" name="Google Shape;446;p56"/>
          <p:cNvCxnSpPr/>
          <p:nvPr/>
        </p:nvCxnSpPr>
        <p:spPr>
          <a:xfrm>
            <a:off x="8544550" y="2122950"/>
            <a:ext cx="0" cy="30312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7"/>
          <p:cNvSpPr txBox="1"/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Degree Requirements</a:t>
            </a:r>
            <a:endParaRPr/>
          </a:p>
        </p:txBody>
      </p:sp>
      <p:sp>
        <p:nvSpPr>
          <p:cNvPr id="452" name="Google Shape;452;p57"/>
          <p:cNvSpPr txBox="1"/>
          <p:nvPr>
            <p:ph idx="1" type="body"/>
          </p:nvPr>
        </p:nvSpPr>
        <p:spPr>
          <a:xfrm>
            <a:off x="714650" y="1068800"/>
            <a:ext cx="7437900" cy="4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700">
                <a:solidFill>
                  <a:schemeClr val="accent1"/>
                </a:solidFill>
              </a:rPr>
              <a:t>Ways to satisfy GE VI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53" name="Google Shape;453;p57"/>
          <p:cNvSpPr txBox="1"/>
          <p:nvPr/>
        </p:nvSpPr>
        <p:spPr>
          <a:xfrm>
            <a:off x="1094150" y="225725"/>
            <a:ext cx="6678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GE VI: Language Other than English</a:t>
            </a:r>
            <a:endParaRPr sz="30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54" name="Google Shape;454;p57"/>
          <p:cNvSpPr/>
          <p:nvPr/>
        </p:nvSpPr>
        <p:spPr>
          <a:xfrm>
            <a:off x="376500" y="218680"/>
            <a:ext cx="660600" cy="6606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57"/>
          <p:cNvSpPr/>
          <p:nvPr/>
        </p:nvSpPr>
        <p:spPr>
          <a:xfrm>
            <a:off x="486413" y="369358"/>
            <a:ext cx="440756" cy="359233"/>
          </a:xfrm>
          <a:custGeom>
            <a:rect b="b" l="l" r="r" t="t"/>
            <a:pathLst>
              <a:path extrusionOk="0" h="9734" w="11943">
                <a:moveTo>
                  <a:pt x="11585" y="2638"/>
                </a:moveTo>
                <a:lnTo>
                  <a:pt x="11585" y="3066"/>
                </a:lnTo>
                <a:lnTo>
                  <a:pt x="9121" y="4007"/>
                </a:lnTo>
                <a:lnTo>
                  <a:pt x="9121" y="3566"/>
                </a:lnTo>
                <a:lnTo>
                  <a:pt x="11585" y="2638"/>
                </a:lnTo>
                <a:close/>
                <a:moveTo>
                  <a:pt x="370" y="2638"/>
                </a:moveTo>
                <a:lnTo>
                  <a:pt x="5787" y="4697"/>
                </a:lnTo>
                <a:lnTo>
                  <a:pt x="5787" y="5138"/>
                </a:lnTo>
                <a:lnTo>
                  <a:pt x="370" y="3066"/>
                </a:lnTo>
                <a:lnTo>
                  <a:pt x="370" y="2638"/>
                </a:lnTo>
                <a:close/>
                <a:moveTo>
                  <a:pt x="8764" y="3709"/>
                </a:moveTo>
                <a:lnTo>
                  <a:pt x="8764" y="4138"/>
                </a:lnTo>
                <a:lnTo>
                  <a:pt x="6144" y="5138"/>
                </a:lnTo>
                <a:lnTo>
                  <a:pt x="6144" y="4697"/>
                </a:lnTo>
                <a:lnTo>
                  <a:pt x="8764" y="3709"/>
                </a:lnTo>
                <a:close/>
                <a:moveTo>
                  <a:pt x="9657" y="4162"/>
                </a:moveTo>
                <a:lnTo>
                  <a:pt x="9657" y="6745"/>
                </a:lnTo>
                <a:cubicBezTo>
                  <a:pt x="9478" y="6876"/>
                  <a:pt x="9299" y="6995"/>
                  <a:pt x="9121" y="7114"/>
                </a:cubicBezTo>
                <a:lnTo>
                  <a:pt x="9121" y="4376"/>
                </a:lnTo>
                <a:lnTo>
                  <a:pt x="9657" y="4162"/>
                </a:lnTo>
                <a:close/>
                <a:moveTo>
                  <a:pt x="8961" y="8757"/>
                </a:moveTo>
                <a:cubicBezTo>
                  <a:pt x="9131" y="8757"/>
                  <a:pt x="9264" y="8907"/>
                  <a:pt x="9264" y="9079"/>
                </a:cubicBezTo>
                <a:cubicBezTo>
                  <a:pt x="9264" y="9258"/>
                  <a:pt x="9109" y="9389"/>
                  <a:pt x="8942" y="9389"/>
                </a:cubicBezTo>
                <a:cubicBezTo>
                  <a:pt x="8764" y="9389"/>
                  <a:pt x="8633" y="9246"/>
                  <a:pt x="8633" y="9079"/>
                </a:cubicBezTo>
                <a:cubicBezTo>
                  <a:pt x="8633" y="8900"/>
                  <a:pt x="8787" y="8757"/>
                  <a:pt x="8942" y="8757"/>
                </a:cubicBezTo>
                <a:cubicBezTo>
                  <a:pt x="8949" y="8757"/>
                  <a:pt x="8955" y="8757"/>
                  <a:pt x="8961" y="8757"/>
                </a:cubicBezTo>
                <a:close/>
                <a:moveTo>
                  <a:pt x="5949" y="0"/>
                </a:moveTo>
                <a:cubicBezTo>
                  <a:pt x="5930" y="0"/>
                  <a:pt x="5912" y="6"/>
                  <a:pt x="5894" y="18"/>
                </a:cubicBezTo>
                <a:lnTo>
                  <a:pt x="120" y="2221"/>
                </a:lnTo>
                <a:cubicBezTo>
                  <a:pt x="48" y="2245"/>
                  <a:pt x="1" y="2304"/>
                  <a:pt x="1" y="2376"/>
                </a:cubicBezTo>
                <a:lnTo>
                  <a:pt x="1" y="3185"/>
                </a:lnTo>
                <a:cubicBezTo>
                  <a:pt x="1" y="3257"/>
                  <a:pt x="48" y="3316"/>
                  <a:pt x="120" y="3352"/>
                </a:cubicBezTo>
                <a:lnTo>
                  <a:pt x="1917" y="4031"/>
                </a:lnTo>
                <a:lnTo>
                  <a:pt x="1917" y="4638"/>
                </a:lnTo>
                <a:cubicBezTo>
                  <a:pt x="1917" y="4745"/>
                  <a:pt x="2001" y="4817"/>
                  <a:pt x="2096" y="4817"/>
                </a:cubicBezTo>
                <a:cubicBezTo>
                  <a:pt x="2203" y="4817"/>
                  <a:pt x="2275" y="4745"/>
                  <a:pt x="2275" y="4638"/>
                </a:cubicBezTo>
                <a:lnTo>
                  <a:pt x="2275" y="4186"/>
                </a:lnTo>
                <a:lnTo>
                  <a:pt x="5894" y="5567"/>
                </a:lnTo>
                <a:cubicBezTo>
                  <a:pt x="5906" y="5579"/>
                  <a:pt x="5942" y="5579"/>
                  <a:pt x="5954" y="5579"/>
                </a:cubicBezTo>
                <a:cubicBezTo>
                  <a:pt x="5966" y="5579"/>
                  <a:pt x="6001" y="5579"/>
                  <a:pt x="6013" y="5567"/>
                </a:cubicBezTo>
                <a:lnTo>
                  <a:pt x="8740" y="4519"/>
                </a:lnTo>
                <a:lnTo>
                  <a:pt x="8740" y="7317"/>
                </a:lnTo>
                <a:cubicBezTo>
                  <a:pt x="7871" y="7769"/>
                  <a:pt x="6918" y="8007"/>
                  <a:pt x="5942" y="8007"/>
                </a:cubicBezTo>
                <a:cubicBezTo>
                  <a:pt x="4620" y="8007"/>
                  <a:pt x="3310" y="7555"/>
                  <a:pt x="2263" y="6745"/>
                </a:cubicBezTo>
                <a:lnTo>
                  <a:pt x="2263" y="5352"/>
                </a:lnTo>
                <a:cubicBezTo>
                  <a:pt x="2263" y="5257"/>
                  <a:pt x="2191" y="5174"/>
                  <a:pt x="2084" y="5174"/>
                </a:cubicBezTo>
                <a:cubicBezTo>
                  <a:pt x="1977" y="5174"/>
                  <a:pt x="1906" y="5257"/>
                  <a:pt x="1906" y="5352"/>
                </a:cubicBezTo>
                <a:lnTo>
                  <a:pt x="1906" y="6817"/>
                </a:lnTo>
                <a:cubicBezTo>
                  <a:pt x="1906" y="6876"/>
                  <a:pt x="1941" y="6924"/>
                  <a:pt x="1965" y="6948"/>
                </a:cubicBezTo>
                <a:cubicBezTo>
                  <a:pt x="3084" y="7841"/>
                  <a:pt x="4501" y="8353"/>
                  <a:pt x="5942" y="8353"/>
                </a:cubicBezTo>
                <a:cubicBezTo>
                  <a:pt x="6906" y="8353"/>
                  <a:pt x="7859" y="8126"/>
                  <a:pt x="8740" y="7698"/>
                </a:cubicBezTo>
                <a:lnTo>
                  <a:pt x="8740" y="8412"/>
                </a:lnTo>
                <a:cubicBezTo>
                  <a:pt x="8454" y="8484"/>
                  <a:pt x="8252" y="8746"/>
                  <a:pt x="8252" y="9067"/>
                </a:cubicBezTo>
                <a:cubicBezTo>
                  <a:pt x="8252" y="9436"/>
                  <a:pt x="8549" y="9734"/>
                  <a:pt x="8918" y="9734"/>
                </a:cubicBezTo>
                <a:cubicBezTo>
                  <a:pt x="9287" y="9734"/>
                  <a:pt x="9585" y="9436"/>
                  <a:pt x="9585" y="9067"/>
                </a:cubicBezTo>
                <a:cubicBezTo>
                  <a:pt x="9585" y="8746"/>
                  <a:pt x="9383" y="8496"/>
                  <a:pt x="9097" y="8412"/>
                </a:cubicBezTo>
                <a:lnTo>
                  <a:pt x="9097" y="7495"/>
                </a:lnTo>
                <a:cubicBezTo>
                  <a:pt x="9383" y="7341"/>
                  <a:pt x="9657" y="7138"/>
                  <a:pt x="9918" y="6936"/>
                </a:cubicBezTo>
                <a:cubicBezTo>
                  <a:pt x="9954" y="6900"/>
                  <a:pt x="9978" y="6841"/>
                  <a:pt x="9978" y="6805"/>
                </a:cubicBezTo>
                <a:lnTo>
                  <a:pt x="9978" y="4019"/>
                </a:lnTo>
                <a:lnTo>
                  <a:pt x="11776" y="3328"/>
                </a:lnTo>
                <a:cubicBezTo>
                  <a:pt x="11847" y="3304"/>
                  <a:pt x="11895" y="3245"/>
                  <a:pt x="11895" y="3173"/>
                </a:cubicBezTo>
                <a:lnTo>
                  <a:pt x="11895" y="2364"/>
                </a:lnTo>
                <a:cubicBezTo>
                  <a:pt x="11943" y="2304"/>
                  <a:pt x="11895" y="2245"/>
                  <a:pt x="11823" y="2221"/>
                </a:cubicBezTo>
                <a:lnTo>
                  <a:pt x="8049" y="792"/>
                </a:lnTo>
                <a:cubicBezTo>
                  <a:pt x="8030" y="784"/>
                  <a:pt x="8010" y="780"/>
                  <a:pt x="7989" y="780"/>
                </a:cubicBezTo>
                <a:cubicBezTo>
                  <a:pt x="7921" y="780"/>
                  <a:pt x="7853" y="823"/>
                  <a:pt x="7835" y="887"/>
                </a:cubicBezTo>
                <a:cubicBezTo>
                  <a:pt x="7799" y="983"/>
                  <a:pt x="7847" y="1090"/>
                  <a:pt x="7930" y="1114"/>
                </a:cubicBezTo>
                <a:lnTo>
                  <a:pt x="11264" y="2376"/>
                </a:lnTo>
                <a:lnTo>
                  <a:pt x="8966" y="3257"/>
                </a:lnTo>
                <a:lnTo>
                  <a:pt x="6061" y="1947"/>
                </a:lnTo>
                <a:cubicBezTo>
                  <a:pt x="6035" y="1934"/>
                  <a:pt x="6010" y="1928"/>
                  <a:pt x="5985" y="1928"/>
                </a:cubicBezTo>
                <a:cubicBezTo>
                  <a:pt x="5918" y="1928"/>
                  <a:pt x="5858" y="1973"/>
                  <a:pt x="5823" y="2042"/>
                </a:cubicBezTo>
                <a:cubicBezTo>
                  <a:pt x="5775" y="2126"/>
                  <a:pt x="5823" y="2233"/>
                  <a:pt x="5906" y="2281"/>
                </a:cubicBezTo>
                <a:lnTo>
                  <a:pt x="8490" y="3435"/>
                </a:lnTo>
                <a:lnTo>
                  <a:pt x="5966" y="4388"/>
                </a:lnTo>
                <a:lnTo>
                  <a:pt x="691" y="2376"/>
                </a:lnTo>
                <a:lnTo>
                  <a:pt x="5966" y="376"/>
                </a:lnTo>
                <a:lnTo>
                  <a:pt x="7263" y="864"/>
                </a:lnTo>
                <a:cubicBezTo>
                  <a:pt x="7282" y="868"/>
                  <a:pt x="7301" y="871"/>
                  <a:pt x="7320" y="871"/>
                </a:cubicBezTo>
                <a:cubicBezTo>
                  <a:pt x="7394" y="871"/>
                  <a:pt x="7461" y="833"/>
                  <a:pt x="7490" y="757"/>
                </a:cubicBezTo>
                <a:cubicBezTo>
                  <a:pt x="7513" y="673"/>
                  <a:pt x="7478" y="566"/>
                  <a:pt x="7382" y="530"/>
                </a:cubicBezTo>
                <a:lnTo>
                  <a:pt x="6013" y="18"/>
                </a:lnTo>
                <a:cubicBezTo>
                  <a:pt x="5989" y="6"/>
                  <a:pt x="5969" y="0"/>
                  <a:pt x="59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56" name="Google Shape;456;p57"/>
          <p:cNvCxnSpPr/>
          <p:nvPr/>
        </p:nvCxnSpPr>
        <p:spPr>
          <a:xfrm>
            <a:off x="8544550" y="2122950"/>
            <a:ext cx="0" cy="30312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457" name="Google Shape;457;p57"/>
          <p:cNvGraphicFramePr/>
          <p:nvPr/>
        </p:nvGraphicFramePr>
        <p:xfrm>
          <a:off x="814100" y="1502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{EAC57EA9-94D5-47E9-9D0C-9EDE2EF4E5AC}</a:tableStyleId>
              </a:tblPr>
              <a:tblGrid>
                <a:gridCol w="2532500"/>
                <a:gridCol w="47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High School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3+ years of same language. Passed with grades of C or better.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High School Abroad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primary language of instruction cannot be English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AP Language Exam</a:t>
                      </a: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score 3 or higher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IB Higher Level Language Exam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score of 5 or higher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 Language Subject Exam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score of 570 or higher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Placement Exam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If fluent in a language take a placement exam via the Academic Testing Center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Courses taken at UCI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Reach the 1C level of a language while at UCI (about 3 quarters) Grades of C or better.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Courses Transferred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Transfer the equivalent of the 1C level from another institution. Grades of C or better.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8"/>
          <p:cNvSpPr txBox="1"/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Degree Requirements</a:t>
            </a:r>
            <a:endParaRPr/>
          </a:p>
        </p:txBody>
      </p:sp>
      <p:sp>
        <p:nvSpPr>
          <p:cNvPr id="463" name="Google Shape;463;p58"/>
          <p:cNvSpPr txBox="1"/>
          <p:nvPr>
            <p:ph idx="1" type="body"/>
          </p:nvPr>
        </p:nvSpPr>
        <p:spPr>
          <a:xfrm>
            <a:off x="714650" y="1257050"/>
            <a:ext cx="7437900" cy="36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</a:rPr>
              <a:t>UC Irvine offers many languages to meet the GE VI requirement</a:t>
            </a:r>
            <a:endParaRPr b="1" sz="1700">
              <a:solidFill>
                <a:schemeClr val="accent1"/>
              </a:solidFill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Arabic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Armenian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Chinese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French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German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Greek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Italian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Japanese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Korean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Latin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Persian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Russian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Spanish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Vietnamese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64" name="Google Shape;464;p58"/>
          <p:cNvSpPr txBox="1"/>
          <p:nvPr/>
        </p:nvSpPr>
        <p:spPr>
          <a:xfrm>
            <a:off x="1094150" y="225725"/>
            <a:ext cx="6678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GE VI: Language Other than English</a:t>
            </a:r>
            <a:endParaRPr sz="30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65" name="Google Shape;465;p58"/>
          <p:cNvSpPr/>
          <p:nvPr/>
        </p:nvSpPr>
        <p:spPr>
          <a:xfrm>
            <a:off x="376500" y="218680"/>
            <a:ext cx="660600" cy="6606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58"/>
          <p:cNvSpPr/>
          <p:nvPr/>
        </p:nvSpPr>
        <p:spPr>
          <a:xfrm>
            <a:off x="486413" y="369358"/>
            <a:ext cx="440756" cy="359233"/>
          </a:xfrm>
          <a:custGeom>
            <a:rect b="b" l="l" r="r" t="t"/>
            <a:pathLst>
              <a:path extrusionOk="0" h="9734" w="11943">
                <a:moveTo>
                  <a:pt x="11585" y="2638"/>
                </a:moveTo>
                <a:lnTo>
                  <a:pt x="11585" y="3066"/>
                </a:lnTo>
                <a:lnTo>
                  <a:pt x="9121" y="4007"/>
                </a:lnTo>
                <a:lnTo>
                  <a:pt x="9121" y="3566"/>
                </a:lnTo>
                <a:lnTo>
                  <a:pt x="11585" y="2638"/>
                </a:lnTo>
                <a:close/>
                <a:moveTo>
                  <a:pt x="370" y="2638"/>
                </a:moveTo>
                <a:lnTo>
                  <a:pt x="5787" y="4697"/>
                </a:lnTo>
                <a:lnTo>
                  <a:pt x="5787" y="5138"/>
                </a:lnTo>
                <a:lnTo>
                  <a:pt x="370" y="3066"/>
                </a:lnTo>
                <a:lnTo>
                  <a:pt x="370" y="2638"/>
                </a:lnTo>
                <a:close/>
                <a:moveTo>
                  <a:pt x="8764" y="3709"/>
                </a:moveTo>
                <a:lnTo>
                  <a:pt x="8764" y="4138"/>
                </a:lnTo>
                <a:lnTo>
                  <a:pt x="6144" y="5138"/>
                </a:lnTo>
                <a:lnTo>
                  <a:pt x="6144" y="4697"/>
                </a:lnTo>
                <a:lnTo>
                  <a:pt x="8764" y="3709"/>
                </a:lnTo>
                <a:close/>
                <a:moveTo>
                  <a:pt x="9657" y="4162"/>
                </a:moveTo>
                <a:lnTo>
                  <a:pt x="9657" y="6745"/>
                </a:lnTo>
                <a:cubicBezTo>
                  <a:pt x="9478" y="6876"/>
                  <a:pt x="9299" y="6995"/>
                  <a:pt x="9121" y="7114"/>
                </a:cubicBezTo>
                <a:lnTo>
                  <a:pt x="9121" y="4376"/>
                </a:lnTo>
                <a:lnTo>
                  <a:pt x="9657" y="4162"/>
                </a:lnTo>
                <a:close/>
                <a:moveTo>
                  <a:pt x="8961" y="8757"/>
                </a:moveTo>
                <a:cubicBezTo>
                  <a:pt x="9131" y="8757"/>
                  <a:pt x="9264" y="8907"/>
                  <a:pt x="9264" y="9079"/>
                </a:cubicBezTo>
                <a:cubicBezTo>
                  <a:pt x="9264" y="9258"/>
                  <a:pt x="9109" y="9389"/>
                  <a:pt x="8942" y="9389"/>
                </a:cubicBezTo>
                <a:cubicBezTo>
                  <a:pt x="8764" y="9389"/>
                  <a:pt x="8633" y="9246"/>
                  <a:pt x="8633" y="9079"/>
                </a:cubicBezTo>
                <a:cubicBezTo>
                  <a:pt x="8633" y="8900"/>
                  <a:pt x="8787" y="8757"/>
                  <a:pt x="8942" y="8757"/>
                </a:cubicBezTo>
                <a:cubicBezTo>
                  <a:pt x="8949" y="8757"/>
                  <a:pt x="8955" y="8757"/>
                  <a:pt x="8961" y="8757"/>
                </a:cubicBezTo>
                <a:close/>
                <a:moveTo>
                  <a:pt x="5949" y="0"/>
                </a:moveTo>
                <a:cubicBezTo>
                  <a:pt x="5930" y="0"/>
                  <a:pt x="5912" y="6"/>
                  <a:pt x="5894" y="18"/>
                </a:cubicBezTo>
                <a:lnTo>
                  <a:pt x="120" y="2221"/>
                </a:lnTo>
                <a:cubicBezTo>
                  <a:pt x="48" y="2245"/>
                  <a:pt x="1" y="2304"/>
                  <a:pt x="1" y="2376"/>
                </a:cubicBezTo>
                <a:lnTo>
                  <a:pt x="1" y="3185"/>
                </a:lnTo>
                <a:cubicBezTo>
                  <a:pt x="1" y="3257"/>
                  <a:pt x="48" y="3316"/>
                  <a:pt x="120" y="3352"/>
                </a:cubicBezTo>
                <a:lnTo>
                  <a:pt x="1917" y="4031"/>
                </a:lnTo>
                <a:lnTo>
                  <a:pt x="1917" y="4638"/>
                </a:lnTo>
                <a:cubicBezTo>
                  <a:pt x="1917" y="4745"/>
                  <a:pt x="2001" y="4817"/>
                  <a:pt x="2096" y="4817"/>
                </a:cubicBezTo>
                <a:cubicBezTo>
                  <a:pt x="2203" y="4817"/>
                  <a:pt x="2275" y="4745"/>
                  <a:pt x="2275" y="4638"/>
                </a:cubicBezTo>
                <a:lnTo>
                  <a:pt x="2275" y="4186"/>
                </a:lnTo>
                <a:lnTo>
                  <a:pt x="5894" y="5567"/>
                </a:lnTo>
                <a:cubicBezTo>
                  <a:pt x="5906" y="5579"/>
                  <a:pt x="5942" y="5579"/>
                  <a:pt x="5954" y="5579"/>
                </a:cubicBezTo>
                <a:cubicBezTo>
                  <a:pt x="5966" y="5579"/>
                  <a:pt x="6001" y="5579"/>
                  <a:pt x="6013" y="5567"/>
                </a:cubicBezTo>
                <a:lnTo>
                  <a:pt x="8740" y="4519"/>
                </a:lnTo>
                <a:lnTo>
                  <a:pt x="8740" y="7317"/>
                </a:lnTo>
                <a:cubicBezTo>
                  <a:pt x="7871" y="7769"/>
                  <a:pt x="6918" y="8007"/>
                  <a:pt x="5942" y="8007"/>
                </a:cubicBezTo>
                <a:cubicBezTo>
                  <a:pt x="4620" y="8007"/>
                  <a:pt x="3310" y="7555"/>
                  <a:pt x="2263" y="6745"/>
                </a:cubicBezTo>
                <a:lnTo>
                  <a:pt x="2263" y="5352"/>
                </a:lnTo>
                <a:cubicBezTo>
                  <a:pt x="2263" y="5257"/>
                  <a:pt x="2191" y="5174"/>
                  <a:pt x="2084" y="5174"/>
                </a:cubicBezTo>
                <a:cubicBezTo>
                  <a:pt x="1977" y="5174"/>
                  <a:pt x="1906" y="5257"/>
                  <a:pt x="1906" y="5352"/>
                </a:cubicBezTo>
                <a:lnTo>
                  <a:pt x="1906" y="6817"/>
                </a:lnTo>
                <a:cubicBezTo>
                  <a:pt x="1906" y="6876"/>
                  <a:pt x="1941" y="6924"/>
                  <a:pt x="1965" y="6948"/>
                </a:cubicBezTo>
                <a:cubicBezTo>
                  <a:pt x="3084" y="7841"/>
                  <a:pt x="4501" y="8353"/>
                  <a:pt x="5942" y="8353"/>
                </a:cubicBezTo>
                <a:cubicBezTo>
                  <a:pt x="6906" y="8353"/>
                  <a:pt x="7859" y="8126"/>
                  <a:pt x="8740" y="7698"/>
                </a:cubicBezTo>
                <a:lnTo>
                  <a:pt x="8740" y="8412"/>
                </a:lnTo>
                <a:cubicBezTo>
                  <a:pt x="8454" y="8484"/>
                  <a:pt x="8252" y="8746"/>
                  <a:pt x="8252" y="9067"/>
                </a:cubicBezTo>
                <a:cubicBezTo>
                  <a:pt x="8252" y="9436"/>
                  <a:pt x="8549" y="9734"/>
                  <a:pt x="8918" y="9734"/>
                </a:cubicBezTo>
                <a:cubicBezTo>
                  <a:pt x="9287" y="9734"/>
                  <a:pt x="9585" y="9436"/>
                  <a:pt x="9585" y="9067"/>
                </a:cubicBezTo>
                <a:cubicBezTo>
                  <a:pt x="9585" y="8746"/>
                  <a:pt x="9383" y="8496"/>
                  <a:pt x="9097" y="8412"/>
                </a:cubicBezTo>
                <a:lnTo>
                  <a:pt x="9097" y="7495"/>
                </a:lnTo>
                <a:cubicBezTo>
                  <a:pt x="9383" y="7341"/>
                  <a:pt x="9657" y="7138"/>
                  <a:pt x="9918" y="6936"/>
                </a:cubicBezTo>
                <a:cubicBezTo>
                  <a:pt x="9954" y="6900"/>
                  <a:pt x="9978" y="6841"/>
                  <a:pt x="9978" y="6805"/>
                </a:cubicBezTo>
                <a:lnTo>
                  <a:pt x="9978" y="4019"/>
                </a:lnTo>
                <a:lnTo>
                  <a:pt x="11776" y="3328"/>
                </a:lnTo>
                <a:cubicBezTo>
                  <a:pt x="11847" y="3304"/>
                  <a:pt x="11895" y="3245"/>
                  <a:pt x="11895" y="3173"/>
                </a:cubicBezTo>
                <a:lnTo>
                  <a:pt x="11895" y="2364"/>
                </a:lnTo>
                <a:cubicBezTo>
                  <a:pt x="11943" y="2304"/>
                  <a:pt x="11895" y="2245"/>
                  <a:pt x="11823" y="2221"/>
                </a:cubicBezTo>
                <a:lnTo>
                  <a:pt x="8049" y="792"/>
                </a:lnTo>
                <a:cubicBezTo>
                  <a:pt x="8030" y="784"/>
                  <a:pt x="8010" y="780"/>
                  <a:pt x="7989" y="780"/>
                </a:cubicBezTo>
                <a:cubicBezTo>
                  <a:pt x="7921" y="780"/>
                  <a:pt x="7853" y="823"/>
                  <a:pt x="7835" y="887"/>
                </a:cubicBezTo>
                <a:cubicBezTo>
                  <a:pt x="7799" y="983"/>
                  <a:pt x="7847" y="1090"/>
                  <a:pt x="7930" y="1114"/>
                </a:cubicBezTo>
                <a:lnTo>
                  <a:pt x="11264" y="2376"/>
                </a:lnTo>
                <a:lnTo>
                  <a:pt x="8966" y="3257"/>
                </a:lnTo>
                <a:lnTo>
                  <a:pt x="6061" y="1947"/>
                </a:lnTo>
                <a:cubicBezTo>
                  <a:pt x="6035" y="1934"/>
                  <a:pt x="6010" y="1928"/>
                  <a:pt x="5985" y="1928"/>
                </a:cubicBezTo>
                <a:cubicBezTo>
                  <a:pt x="5918" y="1928"/>
                  <a:pt x="5858" y="1973"/>
                  <a:pt x="5823" y="2042"/>
                </a:cubicBezTo>
                <a:cubicBezTo>
                  <a:pt x="5775" y="2126"/>
                  <a:pt x="5823" y="2233"/>
                  <a:pt x="5906" y="2281"/>
                </a:cubicBezTo>
                <a:lnTo>
                  <a:pt x="8490" y="3435"/>
                </a:lnTo>
                <a:lnTo>
                  <a:pt x="5966" y="4388"/>
                </a:lnTo>
                <a:lnTo>
                  <a:pt x="691" y="2376"/>
                </a:lnTo>
                <a:lnTo>
                  <a:pt x="5966" y="376"/>
                </a:lnTo>
                <a:lnTo>
                  <a:pt x="7263" y="864"/>
                </a:lnTo>
                <a:cubicBezTo>
                  <a:pt x="7282" y="868"/>
                  <a:pt x="7301" y="871"/>
                  <a:pt x="7320" y="871"/>
                </a:cubicBezTo>
                <a:cubicBezTo>
                  <a:pt x="7394" y="871"/>
                  <a:pt x="7461" y="833"/>
                  <a:pt x="7490" y="757"/>
                </a:cubicBezTo>
                <a:cubicBezTo>
                  <a:pt x="7513" y="673"/>
                  <a:pt x="7478" y="566"/>
                  <a:pt x="7382" y="530"/>
                </a:cubicBezTo>
                <a:lnTo>
                  <a:pt x="6013" y="18"/>
                </a:lnTo>
                <a:cubicBezTo>
                  <a:pt x="5989" y="6"/>
                  <a:pt x="5969" y="0"/>
                  <a:pt x="59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67" name="Google Shape;467;p58"/>
          <p:cNvCxnSpPr/>
          <p:nvPr/>
        </p:nvCxnSpPr>
        <p:spPr>
          <a:xfrm>
            <a:off x="8544550" y="2122950"/>
            <a:ext cx="0" cy="30312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68" name="Google Shape;468;p58"/>
          <p:cNvPicPr preferRelativeResize="0"/>
          <p:nvPr/>
        </p:nvPicPr>
        <p:blipFill rotWithShape="1">
          <a:blip r:embed="rId3">
            <a:alphaModFix/>
          </a:blip>
          <a:srcRect b="0" l="23218" r="0" t="0"/>
          <a:stretch/>
        </p:blipFill>
        <p:spPr>
          <a:xfrm>
            <a:off x="3862175" y="1757100"/>
            <a:ext cx="3558801" cy="260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9"/>
          <p:cNvSpPr txBox="1"/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Degree Requirements</a:t>
            </a:r>
            <a:endParaRPr/>
          </a:p>
        </p:txBody>
      </p:sp>
      <p:sp>
        <p:nvSpPr>
          <p:cNvPr id="474" name="Google Shape;474;p59"/>
          <p:cNvSpPr txBox="1"/>
          <p:nvPr>
            <p:ph idx="1" type="body"/>
          </p:nvPr>
        </p:nvSpPr>
        <p:spPr>
          <a:xfrm>
            <a:off x="451800" y="1269175"/>
            <a:ext cx="3147600" cy="23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</a:rPr>
              <a:t>Your major requirements depend on what your major is  </a:t>
            </a:r>
            <a:endParaRPr b="1" sz="1700">
              <a:solidFill>
                <a:schemeClr val="accent1"/>
              </a:solidFill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Business Information Management 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Computer Science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Computer Game Science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Computer Science &amp; Engineering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Data Science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Game Design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Informatics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Software Engineering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75" name="Google Shape;475;p59"/>
          <p:cNvSpPr txBox="1"/>
          <p:nvPr/>
        </p:nvSpPr>
        <p:spPr>
          <a:xfrm>
            <a:off x="1094150" y="225725"/>
            <a:ext cx="6678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Major Requirements</a:t>
            </a:r>
            <a:endParaRPr sz="30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76" name="Google Shape;476;p59"/>
          <p:cNvSpPr/>
          <p:nvPr/>
        </p:nvSpPr>
        <p:spPr>
          <a:xfrm>
            <a:off x="376500" y="218680"/>
            <a:ext cx="660600" cy="6606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7" name="Google Shape;477;p59"/>
          <p:cNvCxnSpPr/>
          <p:nvPr/>
        </p:nvCxnSpPr>
        <p:spPr>
          <a:xfrm>
            <a:off x="8544550" y="2122950"/>
            <a:ext cx="0" cy="30312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478" name="Google Shape;478;p59"/>
          <p:cNvGraphicFramePr/>
          <p:nvPr/>
        </p:nvGraphicFramePr>
        <p:xfrm>
          <a:off x="3683050" y="1269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{EAC57EA9-94D5-47E9-9D0C-9EDE2EF4E5AC}</a:tableStyleId>
              </a:tblPr>
              <a:tblGrid>
                <a:gridCol w="1498950"/>
                <a:gridCol w="3165250"/>
              </a:tblGrid>
              <a:tr h="39620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Major Requirements</a:t>
                      </a:r>
                      <a:endParaRPr sz="1500">
                        <a:solidFill>
                          <a:schemeClr val="accent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Lower Division (1-99)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4267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Upper Division (100-199)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396200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Specialization/Track</a:t>
                      </a:r>
                      <a:endParaRPr sz="1500">
                        <a:solidFill>
                          <a:schemeClr val="accent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Computer Science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3962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Informatics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4572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Computer Game Science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39620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GPA</a:t>
                      </a:r>
                      <a:endParaRPr sz="1500">
                        <a:solidFill>
                          <a:schemeClr val="accent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2.0 or higher in overall major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3962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2.0 or higher in upper division courses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pSp>
        <p:nvGrpSpPr>
          <p:cNvPr id="479" name="Google Shape;479;p59"/>
          <p:cNvGrpSpPr/>
          <p:nvPr/>
        </p:nvGrpSpPr>
        <p:grpSpPr>
          <a:xfrm>
            <a:off x="530376" y="345927"/>
            <a:ext cx="352839" cy="406090"/>
            <a:chOff x="3982553" y="1971730"/>
            <a:chExt cx="304566" cy="350501"/>
          </a:xfrm>
        </p:grpSpPr>
        <p:sp>
          <p:nvSpPr>
            <p:cNvPr id="480" name="Google Shape;480;p59"/>
            <p:cNvSpPr/>
            <p:nvPr/>
          </p:nvSpPr>
          <p:spPr>
            <a:xfrm>
              <a:off x="4037535" y="2176558"/>
              <a:ext cx="196513" cy="145673"/>
            </a:xfrm>
            <a:custGeom>
              <a:rect b="b" l="l" r="r" t="t"/>
              <a:pathLst>
                <a:path extrusionOk="0" h="4573" w="6169">
                  <a:moveTo>
                    <a:pt x="1441" y="322"/>
                  </a:moveTo>
                  <a:cubicBezTo>
                    <a:pt x="1584" y="322"/>
                    <a:pt x="1727" y="441"/>
                    <a:pt x="1727" y="595"/>
                  </a:cubicBezTo>
                  <a:lnTo>
                    <a:pt x="1727" y="4251"/>
                  </a:lnTo>
                  <a:lnTo>
                    <a:pt x="1167" y="4251"/>
                  </a:lnTo>
                  <a:lnTo>
                    <a:pt x="1167" y="595"/>
                  </a:lnTo>
                  <a:lnTo>
                    <a:pt x="1156" y="595"/>
                  </a:lnTo>
                  <a:cubicBezTo>
                    <a:pt x="1156" y="453"/>
                    <a:pt x="1275" y="322"/>
                    <a:pt x="1441" y="322"/>
                  </a:cubicBezTo>
                  <a:close/>
                  <a:moveTo>
                    <a:pt x="3061" y="322"/>
                  </a:moveTo>
                  <a:cubicBezTo>
                    <a:pt x="3227" y="322"/>
                    <a:pt x="3346" y="441"/>
                    <a:pt x="3346" y="595"/>
                  </a:cubicBezTo>
                  <a:lnTo>
                    <a:pt x="3346" y="4251"/>
                  </a:lnTo>
                  <a:lnTo>
                    <a:pt x="2799" y="4251"/>
                  </a:lnTo>
                  <a:lnTo>
                    <a:pt x="2799" y="595"/>
                  </a:lnTo>
                  <a:lnTo>
                    <a:pt x="2775" y="595"/>
                  </a:lnTo>
                  <a:cubicBezTo>
                    <a:pt x="2775" y="453"/>
                    <a:pt x="2894" y="322"/>
                    <a:pt x="3061" y="322"/>
                  </a:cubicBezTo>
                  <a:close/>
                  <a:moveTo>
                    <a:pt x="4680" y="322"/>
                  </a:moveTo>
                  <a:cubicBezTo>
                    <a:pt x="4835" y="322"/>
                    <a:pt x="4966" y="441"/>
                    <a:pt x="4966" y="595"/>
                  </a:cubicBezTo>
                  <a:lnTo>
                    <a:pt x="4966" y="4251"/>
                  </a:lnTo>
                  <a:lnTo>
                    <a:pt x="4406" y="4251"/>
                  </a:lnTo>
                  <a:lnTo>
                    <a:pt x="4406" y="595"/>
                  </a:lnTo>
                  <a:cubicBezTo>
                    <a:pt x="4406" y="453"/>
                    <a:pt x="4525" y="322"/>
                    <a:pt x="4680" y="322"/>
                  </a:cubicBezTo>
                  <a:close/>
                  <a:moveTo>
                    <a:pt x="1441" y="0"/>
                  </a:moveTo>
                  <a:cubicBezTo>
                    <a:pt x="1108" y="0"/>
                    <a:pt x="846" y="274"/>
                    <a:pt x="846" y="595"/>
                  </a:cubicBezTo>
                  <a:lnTo>
                    <a:pt x="846" y="4251"/>
                  </a:lnTo>
                  <a:lnTo>
                    <a:pt x="322" y="4251"/>
                  </a:lnTo>
                  <a:lnTo>
                    <a:pt x="322" y="2536"/>
                  </a:lnTo>
                  <a:cubicBezTo>
                    <a:pt x="322" y="2441"/>
                    <a:pt x="251" y="2370"/>
                    <a:pt x="155" y="2370"/>
                  </a:cubicBezTo>
                  <a:cubicBezTo>
                    <a:pt x="72" y="2370"/>
                    <a:pt x="1" y="2441"/>
                    <a:pt x="1" y="2536"/>
                  </a:cubicBezTo>
                  <a:lnTo>
                    <a:pt x="1" y="4405"/>
                  </a:lnTo>
                  <a:cubicBezTo>
                    <a:pt x="1" y="4501"/>
                    <a:pt x="72" y="4572"/>
                    <a:pt x="155" y="4572"/>
                  </a:cubicBezTo>
                  <a:lnTo>
                    <a:pt x="6001" y="4572"/>
                  </a:lnTo>
                  <a:cubicBezTo>
                    <a:pt x="6097" y="4572"/>
                    <a:pt x="6168" y="4501"/>
                    <a:pt x="6168" y="4405"/>
                  </a:cubicBezTo>
                  <a:lnTo>
                    <a:pt x="6168" y="834"/>
                  </a:lnTo>
                  <a:cubicBezTo>
                    <a:pt x="6144" y="750"/>
                    <a:pt x="6073" y="679"/>
                    <a:pt x="5978" y="679"/>
                  </a:cubicBezTo>
                  <a:cubicBezTo>
                    <a:pt x="5894" y="679"/>
                    <a:pt x="5811" y="750"/>
                    <a:pt x="5811" y="834"/>
                  </a:cubicBezTo>
                  <a:lnTo>
                    <a:pt x="5811" y="4251"/>
                  </a:lnTo>
                  <a:lnTo>
                    <a:pt x="5299" y="4251"/>
                  </a:lnTo>
                  <a:lnTo>
                    <a:pt x="5299" y="595"/>
                  </a:lnTo>
                  <a:cubicBezTo>
                    <a:pt x="5299" y="274"/>
                    <a:pt x="5025" y="0"/>
                    <a:pt x="4704" y="0"/>
                  </a:cubicBezTo>
                  <a:cubicBezTo>
                    <a:pt x="4370" y="0"/>
                    <a:pt x="4108" y="274"/>
                    <a:pt x="4108" y="595"/>
                  </a:cubicBezTo>
                  <a:lnTo>
                    <a:pt x="4108" y="4251"/>
                  </a:lnTo>
                  <a:lnTo>
                    <a:pt x="3656" y="4251"/>
                  </a:lnTo>
                  <a:lnTo>
                    <a:pt x="3656" y="595"/>
                  </a:lnTo>
                  <a:cubicBezTo>
                    <a:pt x="3656" y="274"/>
                    <a:pt x="3394" y="0"/>
                    <a:pt x="3061" y="0"/>
                  </a:cubicBezTo>
                  <a:cubicBezTo>
                    <a:pt x="2739" y="0"/>
                    <a:pt x="2465" y="274"/>
                    <a:pt x="2465" y="595"/>
                  </a:cubicBezTo>
                  <a:lnTo>
                    <a:pt x="2465" y="4251"/>
                  </a:lnTo>
                  <a:lnTo>
                    <a:pt x="2037" y="4251"/>
                  </a:lnTo>
                  <a:lnTo>
                    <a:pt x="2037" y="595"/>
                  </a:lnTo>
                  <a:cubicBezTo>
                    <a:pt x="2037" y="274"/>
                    <a:pt x="1763" y="0"/>
                    <a:pt x="1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59"/>
            <p:cNvSpPr/>
            <p:nvPr/>
          </p:nvSpPr>
          <p:spPr>
            <a:xfrm>
              <a:off x="3982553" y="1971730"/>
              <a:ext cx="304566" cy="272360"/>
            </a:xfrm>
            <a:custGeom>
              <a:rect b="b" l="l" r="r" t="t"/>
              <a:pathLst>
                <a:path extrusionOk="0" h="8550" w="9561">
                  <a:moveTo>
                    <a:pt x="8632" y="346"/>
                  </a:moveTo>
                  <a:cubicBezTo>
                    <a:pt x="8966" y="346"/>
                    <a:pt x="9239" y="632"/>
                    <a:pt x="9239" y="953"/>
                  </a:cubicBezTo>
                  <a:cubicBezTo>
                    <a:pt x="9239" y="1287"/>
                    <a:pt x="8954" y="1572"/>
                    <a:pt x="8632" y="1572"/>
                  </a:cubicBezTo>
                  <a:lnTo>
                    <a:pt x="929" y="1572"/>
                  </a:lnTo>
                  <a:cubicBezTo>
                    <a:pt x="596" y="1572"/>
                    <a:pt x="322" y="1287"/>
                    <a:pt x="322" y="953"/>
                  </a:cubicBezTo>
                  <a:cubicBezTo>
                    <a:pt x="322" y="632"/>
                    <a:pt x="607" y="346"/>
                    <a:pt x="929" y="346"/>
                  </a:cubicBezTo>
                  <a:close/>
                  <a:moveTo>
                    <a:pt x="6787" y="3835"/>
                  </a:moveTo>
                  <a:cubicBezTo>
                    <a:pt x="6811" y="4073"/>
                    <a:pt x="6930" y="4275"/>
                    <a:pt x="7096" y="4442"/>
                  </a:cubicBezTo>
                  <a:lnTo>
                    <a:pt x="2524" y="4442"/>
                  </a:lnTo>
                  <a:cubicBezTo>
                    <a:pt x="2715" y="4275"/>
                    <a:pt x="2822" y="4049"/>
                    <a:pt x="2858" y="3835"/>
                  </a:cubicBezTo>
                  <a:close/>
                  <a:moveTo>
                    <a:pt x="7870" y="1882"/>
                  </a:moveTo>
                  <a:cubicBezTo>
                    <a:pt x="8573" y="1882"/>
                    <a:pt x="9144" y="2453"/>
                    <a:pt x="9144" y="3156"/>
                  </a:cubicBezTo>
                  <a:cubicBezTo>
                    <a:pt x="9168" y="3870"/>
                    <a:pt x="8597" y="4442"/>
                    <a:pt x="7894" y="4442"/>
                  </a:cubicBezTo>
                  <a:lnTo>
                    <a:pt x="7823" y="4442"/>
                  </a:lnTo>
                  <a:cubicBezTo>
                    <a:pt x="7644" y="4406"/>
                    <a:pt x="7477" y="4335"/>
                    <a:pt x="7334" y="4216"/>
                  </a:cubicBezTo>
                  <a:cubicBezTo>
                    <a:pt x="7203" y="4097"/>
                    <a:pt x="7108" y="3918"/>
                    <a:pt x="7096" y="3716"/>
                  </a:cubicBezTo>
                  <a:cubicBezTo>
                    <a:pt x="7084" y="3513"/>
                    <a:pt x="7156" y="3323"/>
                    <a:pt x="7275" y="3192"/>
                  </a:cubicBezTo>
                  <a:cubicBezTo>
                    <a:pt x="7377" y="3070"/>
                    <a:pt x="7523" y="3011"/>
                    <a:pt x="7672" y="3011"/>
                  </a:cubicBezTo>
                  <a:cubicBezTo>
                    <a:pt x="7801" y="3011"/>
                    <a:pt x="7932" y="3056"/>
                    <a:pt x="8037" y="3144"/>
                  </a:cubicBezTo>
                  <a:cubicBezTo>
                    <a:pt x="8108" y="3215"/>
                    <a:pt x="8156" y="3311"/>
                    <a:pt x="8168" y="3418"/>
                  </a:cubicBezTo>
                  <a:cubicBezTo>
                    <a:pt x="8168" y="3513"/>
                    <a:pt x="8132" y="3620"/>
                    <a:pt x="8061" y="3692"/>
                  </a:cubicBezTo>
                  <a:cubicBezTo>
                    <a:pt x="8001" y="3751"/>
                    <a:pt x="8001" y="3858"/>
                    <a:pt x="8073" y="3918"/>
                  </a:cubicBezTo>
                  <a:cubicBezTo>
                    <a:pt x="8101" y="3946"/>
                    <a:pt x="8140" y="3961"/>
                    <a:pt x="8180" y="3961"/>
                  </a:cubicBezTo>
                  <a:cubicBezTo>
                    <a:pt x="8224" y="3961"/>
                    <a:pt x="8268" y="3943"/>
                    <a:pt x="8299" y="3906"/>
                  </a:cubicBezTo>
                  <a:cubicBezTo>
                    <a:pt x="8430" y="3751"/>
                    <a:pt x="8489" y="3573"/>
                    <a:pt x="8477" y="3382"/>
                  </a:cubicBezTo>
                  <a:cubicBezTo>
                    <a:pt x="8466" y="3192"/>
                    <a:pt x="8394" y="3013"/>
                    <a:pt x="8239" y="2894"/>
                  </a:cubicBezTo>
                  <a:cubicBezTo>
                    <a:pt x="8075" y="2746"/>
                    <a:pt x="7872" y="2674"/>
                    <a:pt x="7672" y="2674"/>
                  </a:cubicBezTo>
                  <a:cubicBezTo>
                    <a:pt x="7437" y="2674"/>
                    <a:pt x="7204" y="2773"/>
                    <a:pt x="7037" y="2965"/>
                  </a:cubicBezTo>
                  <a:cubicBezTo>
                    <a:pt x="6906" y="3120"/>
                    <a:pt x="6811" y="3287"/>
                    <a:pt x="6787" y="3489"/>
                  </a:cubicBezTo>
                  <a:lnTo>
                    <a:pt x="2858" y="3489"/>
                  </a:lnTo>
                  <a:cubicBezTo>
                    <a:pt x="2822" y="3287"/>
                    <a:pt x="2751" y="3120"/>
                    <a:pt x="2596" y="2965"/>
                  </a:cubicBezTo>
                  <a:cubicBezTo>
                    <a:pt x="2453" y="2799"/>
                    <a:pt x="2239" y="2692"/>
                    <a:pt x="2000" y="2680"/>
                  </a:cubicBezTo>
                  <a:cubicBezTo>
                    <a:pt x="1985" y="2679"/>
                    <a:pt x="1970" y="2678"/>
                    <a:pt x="1954" y="2678"/>
                  </a:cubicBezTo>
                  <a:cubicBezTo>
                    <a:pt x="1754" y="2678"/>
                    <a:pt x="1547" y="2750"/>
                    <a:pt x="1381" y="2894"/>
                  </a:cubicBezTo>
                  <a:cubicBezTo>
                    <a:pt x="1227" y="3025"/>
                    <a:pt x="1155" y="3192"/>
                    <a:pt x="1143" y="3382"/>
                  </a:cubicBezTo>
                  <a:cubicBezTo>
                    <a:pt x="1119" y="3573"/>
                    <a:pt x="1203" y="3751"/>
                    <a:pt x="1322" y="3906"/>
                  </a:cubicBezTo>
                  <a:cubicBezTo>
                    <a:pt x="1355" y="3939"/>
                    <a:pt x="1402" y="3957"/>
                    <a:pt x="1447" y="3957"/>
                  </a:cubicBezTo>
                  <a:cubicBezTo>
                    <a:pt x="1485" y="3957"/>
                    <a:pt x="1521" y="3945"/>
                    <a:pt x="1548" y="3918"/>
                  </a:cubicBezTo>
                  <a:cubicBezTo>
                    <a:pt x="1596" y="3858"/>
                    <a:pt x="1619" y="3751"/>
                    <a:pt x="1560" y="3692"/>
                  </a:cubicBezTo>
                  <a:cubicBezTo>
                    <a:pt x="1488" y="3620"/>
                    <a:pt x="1453" y="3513"/>
                    <a:pt x="1453" y="3418"/>
                  </a:cubicBezTo>
                  <a:cubicBezTo>
                    <a:pt x="1453" y="3311"/>
                    <a:pt x="1512" y="3204"/>
                    <a:pt x="1584" y="3144"/>
                  </a:cubicBezTo>
                  <a:cubicBezTo>
                    <a:pt x="1682" y="3068"/>
                    <a:pt x="1800" y="3012"/>
                    <a:pt x="1937" y="3012"/>
                  </a:cubicBezTo>
                  <a:cubicBezTo>
                    <a:pt x="1950" y="3012"/>
                    <a:pt x="1963" y="3012"/>
                    <a:pt x="1977" y="3013"/>
                  </a:cubicBezTo>
                  <a:cubicBezTo>
                    <a:pt x="2120" y="3025"/>
                    <a:pt x="2239" y="3085"/>
                    <a:pt x="2346" y="3192"/>
                  </a:cubicBezTo>
                  <a:cubicBezTo>
                    <a:pt x="2608" y="3489"/>
                    <a:pt x="2584" y="3954"/>
                    <a:pt x="2286" y="4216"/>
                  </a:cubicBezTo>
                  <a:cubicBezTo>
                    <a:pt x="2155" y="4335"/>
                    <a:pt x="1977" y="4406"/>
                    <a:pt x="1798" y="4442"/>
                  </a:cubicBezTo>
                  <a:lnTo>
                    <a:pt x="1727" y="4442"/>
                  </a:lnTo>
                  <a:cubicBezTo>
                    <a:pt x="1024" y="4442"/>
                    <a:pt x="441" y="3858"/>
                    <a:pt x="441" y="3156"/>
                  </a:cubicBezTo>
                  <a:cubicBezTo>
                    <a:pt x="441" y="2465"/>
                    <a:pt x="1024" y="1882"/>
                    <a:pt x="1727" y="1882"/>
                  </a:cubicBezTo>
                  <a:close/>
                  <a:moveTo>
                    <a:pt x="7537" y="4763"/>
                  </a:moveTo>
                  <a:lnTo>
                    <a:pt x="7537" y="5573"/>
                  </a:lnTo>
                  <a:lnTo>
                    <a:pt x="2036" y="5573"/>
                  </a:lnTo>
                  <a:lnTo>
                    <a:pt x="2036" y="4763"/>
                  </a:lnTo>
                  <a:close/>
                  <a:moveTo>
                    <a:pt x="929" y="1"/>
                  </a:moveTo>
                  <a:cubicBezTo>
                    <a:pt x="417" y="1"/>
                    <a:pt x="0" y="418"/>
                    <a:pt x="0" y="941"/>
                  </a:cubicBezTo>
                  <a:cubicBezTo>
                    <a:pt x="0" y="1418"/>
                    <a:pt x="357" y="1811"/>
                    <a:pt x="798" y="1870"/>
                  </a:cubicBezTo>
                  <a:cubicBezTo>
                    <a:pt x="393" y="2168"/>
                    <a:pt x="143" y="2620"/>
                    <a:pt x="143" y="3144"/>
                  </a:cubicBezTo>
                  <a:cubicBezTo>
                    <a:pt x="143" y="4013"/>
                    <a:pt x="834" y="4728"/>
                    <a:pt x="1691" y="4739"/>
                  </a:cubicBezTo>
                  <a:lnTo>
                    <a:pt x="1703" y="4739"/>
                  </a:lnTo>
                  <a:lnTo>
                    <a:pt x="1703" y="5704"/>
                  </a:lnTo>
                  <a:lnTo>
                    <a:pt x="1703" y="8383"/>
                  </a:lnTo>
                  <a:cubicBezTo>
                    <a:pt x="1703" y="8478"/>
                    <a:pt x="1786" y="8549"/>
                    <a:pt x="1869" y="8549"/>
                  </a:cubicBezTo>
                  <a:cubicBezTo>
                    <a:pt x="1965" y="8549"/>
                    <a:pt x="2036" y="8478"/>
                    <a:pt x="2036" y="8383"/>
                  </a:cubicBezTo>
                  <a:lnTo>
                    <a:pt x="2036" y="5894"/>
                  </a:lnTo>
                  <a:lnTo>
                    <a:pt x="7537" y="5894"/>
                  </a:lnTo>
                  <a:lnTo>
                    <a:pt x="7537" y="6692"/>
                  </a:lnTo>
                  <a:cubicBezTo>
                    <a:pt x="7537" y="6775"/>
                    <a:pt x="7620" y="6847"/>
                    <a:pt x="7704" y="6847"/>
                  </a:cubicBezTo>
                  <a:cubicBezTo>
                    <a:pt x="7799" y="6847"/>
                    <a:pt x="7870" y="6775"/>
                    <a:pt x="7870" y="6692"/>
                  </a:cubicBezTo>
                  <a:lnTo>
                    <a:pt x="7870" y="5740"/>
                  </a:lnTo>
                  <a:lnTo>
                    <a:pt x="7870" y="4763"/>
                  </a:lnTo>
                  <a:lnTo>
                    <a:pt x="7918" y="4763"/>
                  </a:lnTo>
                  <a:cubicBezTo>
                    <a:pt x="7930" y="4763"/>
                    <a:pt x="7942" y="4763"/>
                    <a:pt x="7954" y="4751"/>
                  </a:cubicBezTo>
                  <a:cubicBezTo>
                    <a:pt x="8823" y="4728"/>
                    <a:pt x="9501" y="4025"/>
                    <a:pt x="9501" y="3156"/>
                  </a:cubicBezTo>
                  <a:cubicBezTo>
                    <a:pt x="9489" y="2644"/>
                    <a:pt x="9228" y="2168"/>
                    <a:pt x="8823" y="1870"/>
                  </a:cubicBezTo>
                  <a:cubicBezTo>
                    <a:pt x="9251" y="1775"/>
                    <a:pt x="9561" y="1406"/>
                    <a:pt x="9561" y="941"/>
                  </a:cubicBezTo>
                  <a:cubicBezTo>
                    <a:pt x="9561" y="418"/>
                    <a:pt x="9144" y="1"/>
                    <a:pt x="86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0"/>
          <p:cNvSpPr txBox="1"/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Academic Planning</a:t>
            </a:r>
            <a:endParaRPr/>
          </a:p>
        </p:txBody>
      </p:sp>
      <p:sp>
        <p:nvSpPr>
          <p:cNvPr id="487" name="Google Shape;487;p60"/>
          <p:cNvSpPr txBox="1"/>
          <p:nvPr/>
        </p:nvSpPr>
        <p:spPr>
          <a:xfrm>
            <a:off x="1094150" y="225725"/>
            <a:ext cx="6678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Academic Planning Tools</a:t>
            </a:r>
            <a:endParaRPr sz="30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88" name="Google Shape;488;p60"/>
          <p:cNvSpPr/>
          <p:nvPr/>
        </p:nvSpPr>
        <p:spPr>
          <a:xfrm>
            <a:off x="376500" y="218680"/>
            <a:ext cx="660600" cy="6606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9" name="Google Shape;489;p60"/>
          <p:cNvCxnSpPr/>
          <p:nvPr/>
        </p:nvCxnSpPr>
        <p:spPr>
          <a:xfrm>
            <a:off x="8544550" y="2122950"/>
            <a:ext cx="0" cy="30312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490" name="Google Shape;490;p60"/>
          <p:cNvGraphicFramePr/>
          <p:nvPr/>
        </p:nvGraphicFramePr>
        <p:xfrm>
          <a:off x="739800" y="1257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{EAC57EA9-94D5-47E9-9D0C-9EDE2EF4E5AC}</a:tableStyleId>
              </a:tblPr>
              <a:tblGrid>
                <a:gridCol w="2374175"/>
                <a:gridCol w="5013425"/>
              </a:tblGrid>
              <a:tr h="39620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sng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UCI Catalogue</a:t>
                      </a:r>
                      <a:endParaRPr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Shows your degree requirements</a:t>
                      </a:r>
                      <a:endParaRPr sz="12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4267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Can show you prerequisites</a:t>
                      </a:r>
                      <a:endParaRPr sz="12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39620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DegreeWorks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Shows degree requirements as you make progress</a:t>
                      </a:r>
                      <a:endParaRPr sz="12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4572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Can be found in Student Access</a:t>
                      </a:r>
                      <a:endParaRPr sz="12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sng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ICS Academic Year Plan</a:t>
                      </a:r>
                      <a:endParaRPr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School of ICS posts what we plan to offer for an entire academic year. Updated yearly (</a:t>
                      </a:r>
                      <a:r>
                        <a:rPr lang="en" sz="12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Spring quarter, </a:t>
                      </a:r>
                      <a:r>
                        <a:rPr lang="en" sz="12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Week 6)  </a:t>
                      </a:r>
                      <a:endParaRPr sz="12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sng">
                          <a:solidFill>
                            <a:schemeClr val="lt1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Academic Course Plan Worksheet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Blank worksheet that you can use to plan your time at UCI</a:t>
                      </a:r>
                      <a:endParaRPr sz="12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39620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sng">
                          <a:solidFill>
                            <a:schemeClr val="lt1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Degree Worksheets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Checklist/Worksheet for each major</a:t>
                      </a:r>
                      <a:endParaRPr sz="12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3962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Separate </a:t>
                      </a:r>
                      <a:r>
                        <a:rPr lang="en" sz="12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worksheets for specializations/tracks (CS, CGS, INF)</a:t>
                      </a:r>
                      <a:endParaRPr sz="12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91" name="Google Shape;491;p60"/>
          <p:cNvSpPr/>
          <p:nvPr/>
        </p:nvSpPr>
        <p:spPr>
          <a:xfrm>
            <a:off x="453938" y="289838"/>
            <a:ext cx="505713" cy="518272"/>
          </a:xfrm>
          <a:custGeom>
            <a:rect b="b" l="l" r="r" t="t"/>
            <a:pathLst>
              <a:path extrusionOk="0" h="208770" w="203711">
                <a:moveTo>
                  <a:pt x="82480" y="60649"/>
                </a:moveTo>
                <a:cubicBezTo>
                  <a:pt x="82435" y="60966"/>
                  <a:pt x="82435" y="61283"/>
                  <a:pt x="82435" y="61600"/>
                </a:cubicBezTo>
                <a:cubicBezTo>
                  <a:pt x="82435" y="66217"/>
                  <a:pt x="85287" y="70156"/>
                  <a:pt x="89361" y="71740"/>
                </a:cubicBezTo>
                <a:lnTo>
                  <a:pt x="89361" y="156393"/>
                </a:lnTo>
                <a:cubicBezTo>
                  <a:pt x="85287" y="157978"/>
                  <a:pt x="82435" y="161916"/>
                  <a:pt x="82435" y="166533"/>
                </a:cubicBezTo>
                <a:cubicBezTo>
                  <a:pt x="82435" y="166715"/>
                  <a:pt x="82435" y="166850"/>
                  <a:pt x="82435" y="166986"/>
                </a:cubicBezTo>
                <a:lnTo>
                  <a:pt x="58804" y="166986"/>
                </a:lnTo>
                <a:cubicBezTo>
                  <a:pt x="58804" y="166850"/>
                  <a:pt x="58804" y="166715"/>
                  <a:pt x="58804" y="166533"/>
                </a:cubicBezTo>
                <a:cubicBezTo>
                  <a:pt x="58804" y="161916"/>
                  <a:pt x="55907" y="157978"/>
                  <a:pt x="51833" y="156439"/>
                </a:cubicBezTo>
                <a:lnTo>
                  <a:pt x="51833" y="71740"/>
                </a:lnTo>
                <a:cubicBezTo>
                  <a:pt x="55907" y="70156"/>
                  <a:pt x="58804" y="66217"/>
                  <a:pt x="58804" y="61600"/>
                </a:cubicBezTo>
                <a:cubicBezTo>
                  <a:pt x="58804" y="61283"/>
                  <a:pt x="58804" y="60966"/>
                  <a:pt x="58759" y="60649"/>
                </a:cubicBezTo>
                <a:close/>
                <a:moveTo>
                  <a:pt x="144951" y="60649"/>
                </a:moveTo>
                <a:cubicBezTo>
                  <a:pt x="144906" y="60966"/>
                  <a:pt x="144906" y="61283"/>
                  <a:pt x="144906" y="61600"/>
                </a:cubicBezTo>
                <a:cubicBezTo>
                  <a:pt x="144906" y="66217"/>
                  <a:pt x="147758" y="70156"/>
                  <a:pt x="151832" y="71740"/>
                </a:cubicBezTo>
                <a:lnTo>
                  <a:pt x="151832" y="156393"/>
                </a:lnTo>
                <a:cubicBezTo>
                  <a:pt x="147803" y="157978"/>
                  <a:pt x="144906" y="161916"/>
                  <a:pt x="144906" y="166533"/>
                </a:cubicBezTo>
                <a:cubicBezTo>
                  <a:pt x="144906" y="166715"/>
                  <a:pt x="144906" y="166850"/>
                  <a:pt x="144906" y="166986"/>
                </a:cubicBezTo>
                <a:lnTo>
                  <a:pt x="121276" y="166986"/>
                </a:lnTo>
                <a:cubicBezTo>
                  <a:pt x="121276" y="166850"/>
                  <a:pt x="121276" y="166715"/>
                  <a:pt x="121276" y="166533"/>
                </a:cubicBezTo>
                <a:cubicBezTo>
                  <a:pt x="121276" y="161916"/>
                  <a:pt x="118424" y="157978"/>
                  <a:pt x="114349" y="156439"/>
                </a:cubicBezTo>
                <a:lnTo>
                  <a:pt x="114349" y="71740"/>
                </a:lnTo>
                <a:cubicBezTo>
                  <a:pt x="118424" y="70156"/>
                  <a:pt x="121276" y="66217"/>
                  <a:pt x="121276" y="61600"/>
                </a:cubicBezTo>
                <a:cubicBezTo>
                  <a:pt x="121276" y="61283"/>
                  <a:pt x="121276" y="60966"/>
                  <a:pt x="121230" y="60649"/>
                </a:cubicBezTo>
                <a:close/>
                <a:moveTo>
                  <a:pt x="101855" y="0"/>
                </a:moveTo>
                <a:cubicBezTo>
                  <a:pt x="101154" y="0"/>
                  <a:pt x="100452" y="102"/>
                  <a:pt x="99773" y="306"/>
                </a:cubicBezTo>
                <a:lnTo>
                  <a:pt x="10593" y="28282"/>
                </a:lnTo>
                <a:cubicBezTo>
                  <a:pt x="7741" y="29187"/>
                  <a:pt x="5794" y="31858"/>
                  <a:pt x="5794" y="34891"/>
                </a:cubicBezTo>
                <a:lnTo>
                  <a:pt x="5794" y="53769"/>
                </a:lnTo>
                <a:cubicBezTo>
                  <a:pt x="5794" y="57571"/>
                  <a:pt x="8873" y="60649"/>
                  <a:pt x="12675" y="60649"/>
                </a:cubicBezTo>
                <a:lnTo>
                  <a:pt x="19964" y="60649"/>
                </a:lnTo>
                <a:cubicBezTo>
                  <a:pt x="19964" y="60966"/>
                  <a:pt x="19918" y="61283"/>
                  <a:pt x="19918" y="61600"/>
                </a:cubicBezTo>
                <a:cubicBezTo>
                  <a:pt x="19918" y="66217"/>
                  <a:pt x="22816" y="70156"/>
                  <a:pt x="26890" y="71740"/>
                </a:cubicBezTo>
                <a:lnTo>
                  <a:pt x="26890" y="156393"/>
                </a:lnTo>
                <a:cubicBezTo>
                  <a:pt x="22816" y="157978"/>
                  <a:pt x="19918" y="161916"/>
                  <a:pt x="19918" y="166533"/>
                </a:cubicBezTo>
                <a:cubicBezTo>
                  <a:pt x="19918" y="166715"/>
                  <a:pt x="19964" y="166850"/>
                  <a:pt x="19964" y="166986"/>
                </a:cubicBezTo>
                <a:lnTo>
                  <a:pt x="18289" y="166986"/>
                </a:lnTo>
                <a:cubicBezTo>
                  <a:pt x="14758" y="166986"/>
                  <a:pt x="11861" y="169883"/>
                  <a:pt x="11861" y="173414"/>
                </a:cubicBezTo>
                <a:lnTo>
                  <a:pt x="11861" y="178711"/>
                </a:lnTo>
                <a:lnTo>
                  <a:pt x="6428" y="178711"/>
                </a:lnTo>
                <a:cubicBezTo>
                  <a:pt x="2897" y="178711"/>
                  <a:pt x="0" y="181608"/>
                  <a:pt x="0" y="185139"/>
                </a:cubicBezTo>
                <a:lnTo>
                  <a:pt x="0" y="202341"/>
                </a:lnTo>
                <a:cubicBezTo>
                  <a:pt x="0" y="205872"/>
                  <a:pt x="2897" y="208769"/>
                  <a:pt x="6428" y="208769"/>
                </a:cubicBezTo>
                <a:lnTo>
                  <a:pt x="197282" y="208769"/>
                </a:lnTo>
                <a:cubicBezTo>
                  <a:pt x="200813" y="208769"/>
                  <a:pt x="203710" y="205872"/>
                  <a:pt x="203710" y="202341"/>
                </a:cubicBezTo>
                <a:lnTo>
                  <a:pt x="203710" y="185139"/>
                </a:lnTo>
                <a:cubicBezTo>
                  <a:pt x="203710" y="181608"/>
                  <a:pt x="200813" y="178711"/>
                  <a:pt x="197282" y="178711"/>
                </a:cubicBezTo>
                <a:lnTo>
                  <a:pt x="191850" y="178711"/>
                </a:lnTo>
                <a:lnTo>
                  <a:pt x="191850" y="173414"/>
                </a:lnTo>
                <a:cubicBezTo>
                  <a:pt x="191850" y="169883"/>
                  <a:pt x="188953" y="166986"/>
                  <a:pt x="185422" y="166986"/>
                </a:cubicBezTo>
                <a:lnTo>
                  <a:pt x="183747" y="166986"/>
                </a:lnTo>
                <a:cubicBezTo>
                  <a:pt x="183747" y="166850"/>
                  <a:pt x="183792" y="166715"/>
                  <a:pt x="183792" y="166533"/>
                </a:cubicBezTo>
                <a:cubicBezTo>
                  <a:pt x="183792" y="161916"/>
                  <a:pt x="180895" y="157978"/>
                  <a:pt x="176821" y="156439"/>
                </a:cubicBezTo>
                <a:lnTo>
                  <a:pt x="176821" y="71740"/>
                </a:lnTo>
                <a:cubicBezTo>
                  <a:pt x="180895" y="70156"/>
                  <a:pt x="183792" y="66217"/>
                  <a:pt x="183792" y="61600"/>
                </a:cubicBezTo>
                <a:cubicBezTo>
                  <a:pt x="183792" y="61283"/>
                  <a:pt x="183747" y="60966"/>
                  <a:pt x="183747" y="60649"/>
                </a:cubicBezTo>
                <a:lnTo>
                  <a:pt x="191035" y="60649"/>
                </a:lnTo>
                <a:cubicBezTo>
                  <a:pt x="194838" y="60649"/>
                  <a:pt x="197916" y="57571"/>
                  <a:pt x="197916" y="53769"/>
                </a:cubicBezTo>
                <a:lnTo>
                  <a:pt x="197916" y="34891"/>
                </a:lnTo>
                <a:cubicBezTo>
                  <a:pt x="197916" y="31858"/>
                  <a:pt x="195969" y="29187"/>
                  <a:pt x="193117" y="28282"/>
                </a:cubicBezTo>
                <a:lnTo>
                  <a:pt x="103938" y="306"/>
                </a:lnTo>
                <a:cubicBezTo>
                  <a:pt x="103259" y="102"/>
                  <a:pt x="102557" y="0"/>
                  <a:pt x="1018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University Introduc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BF4D"/>
      </a:accent1>
      <a:accent2>
        <a:srgbClr val="F4E4B5"/>
      </a:accent2>
      <a:accent3>
        <a:srgbClr val="FAFCFE"/>
      </a:accent3>
      <a:accent4>
        <a:srgbClr val="073763"/>
      </a:accent4>
      <a:accent5>
        <a:srgbClr val="EFD67E"/>
      </a:accent5>
      <a:accent6>
        <a:srgbClr val="0E2A47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