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2" r:id="rId5"/>
    <p:sldId id="259" r:id="rId6"/>
    <p:sldId id="261" r:id="rId7"/>
    <p:sldId id="263" r:id="rId8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57E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06384-FEB9-4C30-A34D-C75899F1278F}" type="datetimeFigureOut">
              <a:rPr lang="en-US" smtClean="0"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0DF22-0D6D-4F69-99AC-8AF87F249A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4887-DC8B-4E7D-AE8B-F373875B79E5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7"/>
            <a:ext cx="5661660" cy="4029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8C77-605D-4FC9-AD0E-0EB2FE79B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D8C77-605D-4FC9-AD0E-0EB2FE79B1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D8C77-605D-4FC9-AD0E-0EB2FE79B1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D8C77-605D-4FC9-AD0E-0EB2FE79B1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D8C77-605D-4FC9-AD0E-0EB2FE79B1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D8C77-605D-4FC9-AD0E-0EB2FE79B1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D8C77-605D-4FC9-AD0E-0EB2FE79B1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D8C77-605D-4FC9-AD0E-0EB2FE79B1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C586-0F68-4B56-8DB2-CE3DF1C2CA40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77535-44B9-4DDA-882B-2F6D298F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rm_clou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8686800" cy="4657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2950"/>
            <a:ext cx="7772400" cy="3219450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</a:rPr>
              <a:t>Whither Storm Clouds?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Cloud Computing for Information Management and Analysis in Emergency Response Scenarios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752600"/>
          </a:xfrm>
        </p:spPr>
        <p:txBody>
          <a:bodyPr/>
          <a:lstStyle/>
          <a:p>
            <a:r>
              <a:rPr lang="en-US" dirty="0" smtClean="0"/>
              <a:t>Mike Carey </a:t>
            </a:r>
            <a:r>
              <a:rPr lang="en-US" i="1" dirty="0" smtClean="0"/>
              <a:t>(Chair)</a:t>
            </a:r>
          </a:p>
          <a:p>
            <a:r>
              <a:rPr lang="en-US" dirty="0" smtClean="0"/>
              <a:t>Information Systems Group</a:t>
            </a:r>
          </a:p>
          <a:p>
            <a:r>
              <a:rPr lang="en-US" dirty="0" smtClean="0"/>
              <a:t>UC Irvine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ghtning Bolt 4"/>
          <p:cNvSpPr/>
          <p:nvPr/>
        </p:nvSpPr>
        <p:spPr>
          <a:xfrm flipH="1">
            <a:off x="2133600" y="609600"/>
            <a:ext cx="6477000" cy="4648200"/>
          </a:xfrm>
          <a:prstGeom prst="lightningBolt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torm_clou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1"/>
            <a:ext cx="81534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Panelists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Ira (Gus) Hunt – CIO, </a:t>
            </a:r>
            <a:r>
              <a:rPr lang="en-US" i="1" dirty="0" smtClean="0"/>
              <a:t>CIA </a:t>
            </a:r>
          </a:p>
          <a:p>
            <a:r>
              <a:rPr lang="en-US" dirty="0" err="1" smtClean="0"/>
              <a:t>Hakan</a:t>
            </a:r>
            <a:r>
              <a:rPr lang="en-US" dirty="0" smtClean="0"/>
              <a:t> </a:t>
            </a:r>
            <a:r>
              <a:rPr lang="en-US" dirty="0" err="1" smtClean="0"/>
              <a:t>Hacigumus</a:t>
            </a:r>
            <a:r>
              <a:rPr lang="en-US" dirty="0" smtClean="0"/>
              <a:t> – Data Management Department Head, </a:t>
            </a:r>
            <a:r>
              <a:rPr lang="en-US" i="1" dirty="0" smtClean="0"/>
              <a:t>NEC Labs America </a:t>
            </a:r>
          </a:p>
          <a:p>
            <a:r>
              <a:rPr lang="en-US" dirty="0" smtClean="0"/>
              <a:t>Michael Olson – CEO, </a:t>
            </a:r>
            <a:r>
              <a:rPr lang="en-US" i="1" dirty="0" err="1" smtClean="0"/>
              <a:t>Cloudera</a:t>
            </a:r>
            <a:r>
              <a:rPr lang="en-US" i="1" dirty="0" smtClean="0"/>
              <a:t> </a:t>
            </a:r>
          </a:p>
          <a:p>
            <a:r>
              <a:rPr lang="en-US" dirty="0" err="1" smtClean="0"/>
              <a:t>Raghu</a:t>
            </a:r>
            <a:r>
              <a:rPr lang="en-US" dirty="0" smtClean="0"/>
              <a:t> </a:t>
            </a:r>
            <a:r>
              <a:rPr lang="en-US" dirty="0" err="1" smtClean="0"/>
              <a:t>Ramakrishnan</a:t>
            </a:r>
            <a:r>
              <a:rPr lang="en-US" dirty="0" smtClean="0"/>
              <a:t> – Chief Scientist for Audience &amp; Cloud Computing, </a:t>
            </a:r>
            <a:r>
              <a:rPr lang="en-US" i="1" dirty="0" smtClean="0"/>
              <a:t>Yahoo! </a:t>
            </a:r>
          </a:p>
          <a:p>
            <a:r>
              <a:rPr lang="en-US" dirty="0" smtClean="0"/>
              <a:t>Todd </a:t>
            </a:r>
            <a:r>
              <a:rPr lang="en-US" dirty="0" err="1" smtClean="0"/>
              <a:t>Papaioannou</a:t>
            </a:r>
            <a:r>
              <a:rPr lang="en-US" dirty="0" smtClean="0"/>
              <a:t> – VP for Architecture and Emerging Technologies, </a:t>
            </a:r>
            <a:r>
              <a:rPr lang="en-US" i="1" dirty="0" err="1" smtClean="0"/>
              <a:t>Teradata</a:t>
            </a:r>
            <a:r>
              <a:rPr lang="en-US" i="1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314890"/>
            <a:ext cx="87994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(Todd’s absence is really flu-related, but that was more dramatic…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)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rm_clou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1"/>
            <a:ext cx="81534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Cloud Related Technologies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Storage in the Cloud</a:t>
            </a:r>
          </a:p>
          <a:p>
            <a:pPr lvl="1"/>
            <a:r>
              <a:rPr lang="en-US" dirty="0" smtClean="0"/>
              <a:t>Amazon S3 (data BLOBs)</a:t>
            </a:r>
          </a:p>
          <a:p>
            <a:pPr lvl="1"/>
            <a:r>
              <a:rPr lang="en-US" dirty="0" smtClean="0"/>
              <a:t>Amazon </a:t>
            </a:r>
            <a:r>
              <a:rPr lang="en-US" dirty="0" err="1" smtClean="0"/>
              <a:t>SimpleDB</a:t>
            </a:r>
            <a:r>
              <a:rPr lang="en-US" dirty="0" smtClean="0"/>
              <a:t> (sparse tables)</a:t>
            </a:r>
          </a:p>
          <a:p>
            <a:pPr lvl="1"/>
            <a:r>
              <a:rPr lang="en-US" dirty="0" smtClean="0"/>
              <a:t>Amazon SQL database service (</a:t>
            </a:r>
            <a:r>
              <a:rPr lang="en-US" dirty="0" err="1" smtClean="0"/>
              <a:t>MySQL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Information Analysis in the Cloud</a:t>
            </a:r>
          </a:p>
          <a:p>
            <a:pPr lvl="1"/>
            <a:r>
              <a:rPr lang="en-US" dirty="0" smtClean="0"/>
              <a:t>Amazon EC2 (basic computing)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Hadoop</a:t>
            </a:r>
            <a:r>
              <a:rPr lang="en-US" dirty="0" smtClean="0"/>
              <a:t>, </a:t>
            </a:r>
            <a:r>
              <a:rPr lang="en-US" dirty="0" smtClean="0"/>
              <a:t>Dryad; </a:t>
            </a:r>
            <a:r>
              <a:rPr lang="en-US" dirty="0" smtClean="0"/>
              <a:t>Amazon Elastic </a:t>
            </a:r>
            <a:r>
              <a:rPr lang="en-US" dirty="0" err="1" smtClean="0"/>
              <a:t>MapReduce</a:t>
            </a:r>
            <a:r>
              <a:rPr lang="en-US" dirty="0" smtClean="0"/>
              <a:t> (data-parallel computing)</a:t>
            </a:r>
          </a:p>
          <a:p>
            <a:pPr lvl="1"/>
            <a:r>
              <a:rPr lang="en-US" dirty="0" err="1" smtClean="0"/>
              <a:t>Sawzall</a:t>
            </a:r>
            <a:r>
              <a:rPr lang="en-US" dirty="0" smtClean="0"/>
              <a:t>, Pig, </a:t>
            </a:r>
            <a:r>
              <a:rPr lang="en-US" dirty="0" err="1" smtClean="0"/>
              <a:t>Jaql</a:t>
            </a:r>
            <a:r>
              <a:rPr lang="en-US" dirty="0" smtClean="0"/>
              <a:t>, Hive, SCOPE, </a:t>
            </a:r>
            <a:r>
              <a:rPr lang="en-US" dirty="0" err="1" smtClean="0"/>
              <a:t>DryadLINQ</a:t>
            </a:r>
            <a:r>
              <a:rPr lang="en-US" dirty="0" smtClean="0"/>
              <a:t>, …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rm_clou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1"/>
            <a:ext cx="81534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Possible Cloud Characteristics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724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Pay as you go</a:t>
            </a:r>
          </a:p>
          <a:p>
            <a:pPr lvl="1"/>
            <a:r>
              <a:rPr lang="en-US" dirty="0" smtClean="0"/>
              <a:t>Provider managed</a:t>
            </a:r>
          </a:p>
          <a:p>
            <a:pPr lvl="1"/>
            <a:r>
              <a:rPr lang="en-US" dirty="0" smtClean="0"/>
              <a:t>Scalable without limits</a:t>
            </a:r>
          </a:p>
          <a:p>
            <a:pPr lvl="1"/>
            <a:r>
              <a:rPr lang="en-US" dirty="0" smtClean="0"/>
              <a:t>Highly available</a:t>
            </a:r>
          </a:p>
          <a:p>
            <a:pPr lvl="1"/>
            <a:r>
              <a:rPr lang="en-US" dirty="0" smtClean="0"/>
              <a:t>Well located (geographically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Economy of scale</a:t>
            </a:r>
            <a:endParaRPr lang="en-US" dirty="0" smtClean="0"/>
          </a:p>
          <a:p>
            <a:pPr lvl="1"/>
            <a:r>
              <a:rPr lang="en-US" dirty="0" smtClean="0"/>
              <a:t>Good with small children and </a:t>
            </a:r>
            <a:r>
              <a:rPr lang="en-US" dirty="0" smtClean="0"/>
              <a:t>puppies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rm_clou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1"/>
            <a:ext cx="81534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Customer Questions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 happens when responders need to access, integrate, and share information?</a:t>
            </a:r>
          </a:p>
          <a:p>
            <a:pPr lvl="1"/>
            <a:r>
              <a:rPr lang="en-US" dirty="0" smtClean="0"/>
              <a:t>Both at first and then as time progresses</a:t>
            </a:r>
          </a:p>
          <a:p>
            <a:r>
              <a:rPr lang="en-US" dirty="0" smtClean="0"/>
              <a:t>Identify key information and analysis needs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ithin, across, and also outside organizations</a:t>
            </a:r>
          </a:p>
          <a:p>
            <a:pPr lvl="1"/>
            <a:r>
              <a:rPr lang="en-US" dirty="0" smtClean="0"/>
              <a:t>Searching, analyzing, and mining information</a:t>
            </a:r>
          </a:p>
          <a:p>
            <a:r>
              <a:rPr lang="en-US" dirty="0" smtClean="0"/>
              <a:t>What are Cloud </a:t>
            </a:r>
            <a:r>
              <a:rPr lang="en-US" dirty="0" err="1" smtClean="0"/>
              <a:t>computing’s</a:t>
            </a:r>
            <a:r>
              <a:rPr lang="en-US" dirty="0" smtClean="0"/>
              <a:t> opportunities?</a:t>
            </a:r>
          </a:p>
          <a:p>
            <a:r>
              <a:rPr lang="en-US" dirty="0" smtClean="0"/>
              <a:t>What are its biggest impediments?</a:t>
            </a:r>
          </a:p>
          <a:p>
            <a:r>
              <a:rPr lang="en-US" dirty="0" smtClean="0"/>
              <a:t>Anything else to share?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rm_clou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1"/>
            <a:ext cx="81534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Technology Provider Questions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your position on information management and analysis in the Cloud?</a:t>
            </a:r>
          </a:p>
          <a:p>
            <a:r>
              <a:rPr lang="en-US" dirty="0" smtClean="0"/>
              <a:t>What  opportunities do </a:t>
            </a:r>
            <a:r>
              <a:rPr lang="en-US" i="1" dirty="0" smtClean="0"/>
              <a:t>you</a:t>
            </a:r>
            <a:r>
              <a:rPr lang="en-US" dirty="0" smtClean="0"/>
              <a:t> see for it to help with response-related information access?</a:t>
            </a:r>
          </a:p>
          <a:p>
            <a:r>
              <a:rPr lang="en-US" dirty="0" smtClean="0"/>
              <a:t>What do </a:t>
            </a:r>
            <a:r>
              <a:rPr lang="en-US" i="1" dirty="0" smtClean="0"/>
              <a:t>you</a:t>
            </a:r>
            <a:r>
              <a:rPr lang="en-US" dirty="0" smtClean="0"/>
              <a:t> see as its greatest impediments (e.g., security, standards, …)?</a:t>
            </a:r>
          </a:p>
          <a:p>
            <a:r>
              <a:rPr lang="en-US" dirty="0" smtClean="0"/>
              <a:t>Any particular thoughts </a:t>
            </a:r>
            <a:r>
              <a:rPr lang="en-US" dirty="0" smtClean="0"/>
              <a:t>on Gus’ requirements?</a:t>
            </a:r>
          </a:p>
          <a:p>
            <a:r>
              <a:rPr lang="en-US" dirty="0" smtClean="0"/>
              <a:t>Anything else to add?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rm_clou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1"/>
            <a:ext cx="81534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 Observation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I’d expect </a:t>
            </a:r>
            <a:r>
              <a:rPr lang="en-US" dirty="0" smtClean="0"/>
              <a:t>information integration and sharing to </a:t>
            </a:r>
            <a:r>
              <a:rPr lang="en-US" dirty="0" smtClean="0"/>
              <a:t>be pieces </a:t>
            </a:r>
            <a:r>
              <a:rPr lang="en-US" dirty="0" smtClean="0"/>
              <a:t>of the emergency response puzzle</a:t>
            </a:r>
          </a:p>
          <a:p>
            <a:r>
              <a:rPr lang="en-US" dirty="0" smtClean="0"/>
              <a:t>If that’s true, how does Cloud computing </a:t>
            </a:r>
            <a:r>
              <a:rPr lang="en-US" dirty="0" smtClean="0"/>
              <a:t>look from those perspectives?</a:t>
            </a:r>
            <a:endParaRPr lang="en-US" dirty="0" smtClean="0"/>
          </a:p>
          <a:p>
            <a:pPr lvl="1"/>
            <a:r>
              <a:rPr lang="en-US" i="1" dirty="0" smtClean="0"/>
              <a:t>Sharing: </a:t>
            </a:r>
            <a:r>
              <a:rPr lang="en-US" dirty="0" smtClean="0"/>
              <a:t>S</a:t>
            </a:r>
            <a:r>
              <a:rPr lang="en-US" dirty="0" smtClean="0"/>
              <a:t>calable</a:t>
            </a:r>
            <a:r>
              <a:rPr lang="en-US" dirty="0" smtClean="0"/>
              <a:t>, highly available – sounds </a:t>
            </a:r>
            <a:r>
              <a:rPr lang="en-US" dirty="0" smtClean="0"/>
              <a:t>good?</a:t>
            </a:r>
            <a:endParaRPr lang="en-US" dirty="0" smtClean="0"/>
          </a:p>
          <a:p>
            <a:pPr lvl="1"/>
            <a:r>
              <a:rPr lang="en-US" i="1" dirty="0" smtClean="0"/>
              <a:t>Integration: </a:t>
            </a:r>
            <a:r>
              <a:rPr lang="en-US" dirty="0" smtClean="0"/>
              <a:t>F</a:t>
            </a:r>
            <a:r>
              <a:rPr lang="en-US" dirty="0" smtClean="0"/>
              <a:t>eels </a:t>
            </a:r>
            <a:r>
              <a:rPr lang="en-US" dirty="0" smtClean="0"/>
              <a:t>like we’re </a:t>
            </a:r>
            <a:r>
              <a:rPr lang="en-US" dirty="0" smtClean="0"/>
              <a:t>going (quickly, even)   in </a:t>
            </a:r>
            <a:r>
              <a:rPr lang="en-US" dirty="0" smtClean="0"/>
              <a:t>the opposite </a:t>
            </a:r>
            <a:r>
              <a:rPr lang="en-US" dirty="0" smtClean="0"/>
              <a:t>direction</a:t>
            </a:r>
            <a:r>
              <a:rPr lang="en-US" dirty="0" smtClean="0"/>
              <a:t>!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2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(Now let’s ask our panel of experts…)</a:t>
            </a: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364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Whither Storm Clouds? Cloud Computing for Information Management and Analysis in Emergency Response Scenarios</vt:lpstr>
      <vt:lpstr>Panelists</vt:lpstr>
      <vt:lpstr>Cloud Related Technologies</vt:lpstr>
      <vt:lpstr>Possible Cloud Characteristics</vt:lpstr>
      <vt:lpstr>Customer Questions</vt:lpstr>
      <vt:lpstr>Technology Provider Questions</vt:lpstr>
      <vt:lpstr>An Observation</vt:lpstr>
    </vt:vector>
  </TitlesOfParts>
  <Company>Bren School of Information and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Whither Storm Clouds? Cloud Computing for Information Management and Analysis in Emergency Response Scenarios</dc:title>
  <dc:creator>carey</dc:creator>
  <cp:lastModifiedBy>carey</cp:lastModifiedBy>
  <cp:revision>9</cp:revision>
  <dcterms:created xsi:type="dcterms:W3CDTF">2009-11-06T08:25:49Z</dcterms:created>
  <dcterms:modified xsi:type="dcterms:W3CDTF">2009-11-06T14:36:24Z</dcterms:modified>
</cp:coreProperties>
</file>