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7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62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8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0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6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9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2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65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2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1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2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22F65-D846-4684-9786-BF872FF3AE12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170" y="1066800"/>
            <a:ext cx="9218340" cy="47243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61722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Professional degrees </a:t>
            </a:r>
            <a:r>
              <a:rPr lang="en-US" dirty="0"/>
              <a:t>include MD, DDS, DVM, LLB, </a:t>
            </a:r>
            <a:r>
              <a:rPr lang="en-US" dirty="0" smtClean="0"/>
              <a:t>JD.</a:t>
            </a:r>
          </a:p>
          <a:p>
            <a:r>
              <a:rPr lang="en-US" dirty="0" smtClean="0"/>
              <a:t>(Physicians, dentists, veterinarians, lawyers; the US has not offered the LLB since 1971.)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015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ICS FACULTY PANEL ON IMPROVING YOUR GRADUATE SCHOOL APPLICATION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10:00-10:50am, Wednesday, 24 Oct., 2012, in DBH-6011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Wondering what to do to improve your graduate school application?</a:t>
            </a:r>
          </a:p>
          <a:p>
            <a:pPr marL="0" indent="0">
              <a:buNone/>
            </a:pPr>
            <a:r>
              <a:rPr lang="en-US" sz="2000" dirty="0" smtClean="0"/>
              <a:t>Wondering how the process "really works," and what they look for?</a:t>
            </a:r>
          </a:p>
          <a:p>
            <a:pPr marL="0" indent="0">
              <a:buNone/>
            </a:pPr>
            <a:r>
              <a:rPr lang="en-US" sz="2000" dirty="0" smtClean="0"/>
              <a:t>Come to this ICS FACULTY PANEL to hear advice from the ICS faculty.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very people who admit students into the ICS graduate programs</a:t>
            </a:r>
          </a:p>
          <a:p>
            <a:pPr marL="0" indent="0">
              <a:buNone/>
            </a:pPr>
            <a:r>
              <a:rPr lang="en-US" sz="2000" dirty="0" smtClean="0"/>
              <a:t>will give advice and answer questions about graduate school applications.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Sophomores, Juniors, and Masters students </a:t>
            </a:r>
            <a:r>
              <a:rPr lang="en-US" sz="2000" dirty="0" smtClean="0"/>
              <a:t>are especially encouraged</a:t>
            </a:r>
          </a:p>
          <a:p>
            <a:pPr marL="0" indent="0">
              <a:buNone/>
            </a:pPr>
            <a:r>
              <a:rPr lang="en-US" sz="2000" dirty="0" smtClean="0"/>
              <a:t>to attend so that they can begin planning for graduate school now.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This presentation to the ICS Honors Program has been opened to all</a:t>
            </a:r>
          </a:p>
          <a:p>
            <a:pPr marL="0" indent="0">
              <a:buNone/>
            </a:pPr>
            <a:r>
              <a:rPr lang="en-US" sz="2000" dirty="0" smtClean="0"/>
              <a:t>interested ICS students because of its broad general interest.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46957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ICS FACULTY PANEL ON IMPROVING YOUR GRADUATE SCHOOL APPLICATION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dirty="0" smtClean="0"/>
              <a:t>10:00-10:50am, Wednesday, 24 Oct., 2012, in DBH-6011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400" b="1" dirty="0" smtClean="0"/>
              <a:t>ICS Faculty Panelists: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Mike Carey</a:t>
            </a:r>
            <a:r>
              <a:rPr lang="en-US" sz="2000" dirty="0" smtClean="0"/>
              <a:t>		[Computer Science/Vice Chair, Graduate Studies]</a:t>
            </a:r>
          </a:p>
          <a:p>
            <a:pPr marL="0" indent="0">
              <a:buNone/>
            </a:pPr>
            <a:r>
              <a:rPr lang="en-US" sz="2000" b="1" dirty="0" smtClean="0"/>
              <a:t>Ian Harris</a:t>
            </a:r>
            <a:r>
              <a:rPr lang="en-US" sz="2000" dirty="0" smtClean="0"/>
              <a:t>		[Computer Science/Embedded Systems]</a:t>
            </a:r>
          </a:p>
          <a:p>
            <a:pPr marL="0" indent="0">
              <a:buNone/>
            </a:pPr>
            <a:r>
              <a:rPr lang="en-US" sz="2000" b="1" dirty="0" smtClean="0"/>
              <a:t>Sandy </a:t>
            </a:r>
            <a:r>
              <a:rPr lang="en-US" sz="2000" b="1" dirty="0" err="1" smtClean="0"/>
              <a:t>Irani</a:t>
            </a:r>
            <a:r>
              <a:rPr lang="en-US" sz="2000" dirty="0" smtClean="0"/>
              <a:t>		[Computer Science/former CS Chair/Algorithms]</a:t>
            </a:r>
          </a:p>
          <a:p>
            <a:pPr marL="0" indent="0">
              <a:buNone/>
            </a:pPr>
            <a:r>
              <a:rPr lang="en-US" sz="2000" b="1" dirty="0" smtClean="0"/>
              <a:t>David Kay</a:t>
            </a:r>
            <a:r>
              <a:rPr lang="en-US" sz="2000" dirty="0" smtClean="0"/>
              <a:t>		[Informatics/Vice Chair for Student Affairs]</a:t>
            </a:r>
          </a:p>
          <a:p>
            <a:pPr marL="0" indent="0">
              <a:buNone/>
            </a:pPr>
            <a:r>
              <a:rPr lang="en-US" sz="2000" b="1" dirty="0" smtClean="0"/>
              <a:t>Deva </a:t>
            </a:r>
            <a:r>
              <a:rPr lang="en-US" sz="2000" b="1" dirty="0" err="1" smtClean="0"/>
              <a:t>Ramanan</a:t>
            </a:r>
            <a:r>
              <a:rPr lang="en-US" sz="2000" dirty="0" smtClean="0"/>
              <a:t>		[Computer Science/AI, ML, Computer Vision]</a:t>
            </a:r>
          </a:p>
          <a:p>
            <a:pPr marL="0" indent="0">
              <a:buNone/>
            </a:pPr>
            <a:r>
              <a:rPr lang="en-US" sz="2000" b="1" dirty="0" smtClean="0"/>
              <a:t>Amelia Regan</a:t>
            </a:r>
            <a:r>
              <a:rPr lang="en-US" sz="2000" dirty="0" smtClean="0"/>
              <a:t>		[Computer Science/Networks, algorithms]</a:t>
            </a:r>
          </a:p>
          <a:p>
            <a:pPr marL="0" indent="0">
              <a:buNone/>
            </a:pPr>
            <a:r>
              <a:rPr lang="en-US" sz="2000" b="1" dirty="0" smtClean="0"/>
              <a:t>Debra Richardson</a:t>
            </a:r>
            <a:r>
              <a:rPr lang="en-US" sz="2000" dirty="0" smtClean="0"/>
              <a:t>		[Informatics/former ICS Dean/SW Engineering]</a:t>
            </a:r>
          </a:p>
          <a:p>
            <a:pPr marL="0" indent="0">
              <a:buNone/>
            </a:pPr>
            <a:r>
              <a:rPr lang="en-US" sz="2000" b="1" dirty="0" smtClean="0"/>
              <a:t>Hal Stern</a:t>
            </a:r>
            <a:r>
              <a:rPr lang="en-US" sz="2000" dirty="0" smtClean="0"/>
              <a:t>		[Statistics/ICS Dean/Statistical theory]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This presentation to the ICS Honors Program has been opened to all</a:t>
            </a:r>
          </a:p>
          <a:p>
            <a:pPr marL="0" indent="0">
              <a:buNone/>
            </a:pPr>
            <a:r>
              <a:rPr lang="en-US" sz="2000" dirty="0" smtClean="0"/>
              <a:t>interested ICS students because of its broad general interest.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9325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184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ICS FACULTY PANEL ON IMPROVING YOUR GRADUATE SCHOOL APPLICATION</vt:lpstr>
      <vt:lpstr>ICS FACULTY PANEL ON IMPROVING YOUR GRADUATE SCHOOL APPLICATION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Lathrop,Richard</dc:creator>
  <cp:lastModifiedBy>Lathrop,Richard</cp:lastModifiedBy>
  <cp:revision>9</cp:revision>
  <dcterms:created xsi:type="dcterms:W3CDTF">2012-10-17T16:24:49Z</dcterms:created>
  <dcterms:modified xsi:type="dcterms:W3CDTF">2012-10-18T17:00:35Z</dcterms:modified>
</cp:coreProperties>
</file>