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3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Project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the few things I did</a:t>
            </a:r>
          </a:p>
          <a:p>
            <a:endParaRPr lang="en-US" dirty="0"/>
          </a:p>
          <a:p>
            <a:r>
              <a:rPr lang="en-US" dirty="0" smtClean="0"/>
              <a:t>Jacobus Harding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3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core of the project revolves around the </a:t>
            </a:r>
            <a:r>
              <a:rPr lang="en-US" dirty="0" err="1" smtClean="0"/>
              <a:t>minimax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Two separate methods for clarity, pass back and forth to each other. </a:t>
            </a:r>
          </a:p>
          <a:p>
            <a:r>
              <a:rPr lang="en-US" dirty="0" smtClean="0"/>
              <a:t>Helper function, </a:t>
            </a:r>
            <a:r>
              <a:rPr lang="en-US" dirty="0" err="1" smtClean="0"/>
              <a:t>availableMoves</a:t>
            </a:r>
            <a:r>
              <a:rPr lang="en-US" dirty="0" smtClean="0"/>
              <a:t>(finds all open squares)</a:t>
            </a:r>
          </a:p>
          <a:p>
            <a:r>
              <a:rPr lang="en-US" dirty="0" smtClean="0"/>
              <a:t>Does well due to simplicity and speed through which I can traverse the </a:t>
            </a:r>
            <a:r>
              <a:rPr lang="en-US" dirty="0" err="1" smtClean="0"/>
              <a:t>minimax</a:t>
            </a:r>
            <a:r>
              <a:rPr lang="en-US" dirty="0" smtClean="0"/>
              <a:t>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6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evaluation function</a:t>
            </a:r>
          </a:p>
          <a:p>
            <a:r>
              <a:rPr lang="en-US" dirty="0" smtClean="0"/>
              <a:t>Checks nodes of </a:t>
            </a:r>
            <a:r>
              <a:rPr lang="en-US" dirty="0" err="1" smtClean="0"/>
              <a:t>minimax</a:t>
            </a:r>
            <a:r>
              <a:rPr lang="en-US" dirty="0" smtClean="0"/>
              <a:t> tree to see which are wins, which are losses.</a:t>
            </a:r>
          </a:p>
          <a:p>
            <a:r>
              <a:rPr lang="en-US" dirty="0" smtClean="0"/>
              <a:t>Assigns very high, very low values for wins and losses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5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time of submission only one developed, working </a:t>
            </a:r>
            <a:r>
              <a:rPr lang="en-US" dirty="0" err="1" smtClean="0"/>
              <a:t>hueristic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ForcedBlock</a:t>
            </a:r>
            <a:endParaRPr lang="en-US" dirty="0" smtClean="0"/>
          </a:p>
          <a:p>
            <a:r>
              <a:rPr lang="en-US" dirty="0" smtClean="0"/>
              <a:t>If a node contains an opponent setup with K-1 length(diagonal, horizontal, vertical) immediately stop </a:t>
            </a:r>
            <a:r>
              <a:rPr lang="en-US" dirty="0" err="1" smtClean="0"/>
              <a:t>minimax</a:t>
            </a:r>
            <a:r>
              <a:rPr lang="en-US" dirty="0" smtClean="0"/>
              <a:t> and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0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runs extremely slow without IDFS</a:t>
            </a:r>
          </a:p>
          <a:p>
            <a:r>
              <a:rPr lang="en-US" dirty="0" smtClean="0"/>
              <a:t>After one or two moves, times out and error is thrown</a:t>
            </a:r>
          </a:p>
          <a:p>
            <a:r>
              <a:rPr lang="en-US" dirty="0" smtClean="0"/>
              <a:t>Start at certain depth and work your way down if you have enough time</a:t>
            </a:r>
          </a:p>
          <a:p>
            <a:r>
              <a:rPr lang="en-US" dirty="0" smtClean="0"/>
              <a:t>Keep track of time at highest level, before you get lost in the </a:t>
            </a:r>
            <a:r>
              <a:rPr lang="en-US" dirty="0" err="1" smtClean="0"/>
              <a:t>minimax</a:t>
            </a:r>
            <a:r>
              <a:rPr lang="en-US" dirty="0" smtClean="0"/>
              <a:t> tree so that you can break out simply.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1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heuristics which generally evaluate the board state in each node.</a:t>
            </a:r>
          </a:p>
          <a:p>
            <a:r>
              <a:rPr lang="en-US" dirty="0" smtClean="0"/>
              <a:t>Will decrease time spent on each node since pruning can take place, allowing for a longer DFS.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1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</TotalTime>
  <Words>217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The Project </vt:lpstr>
      <vt:lpstr>Core</vt:lpstr>
      <vt:lpstr>Evaluate</vt:lpstr>
      <vt:lpstr>Hueristics</vt:lpstr>
      <vt:lpstr>IDFS</vt:lpstr>
      <vt:lpstr>Further Improvements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</dc:title>
  <dc:creator>Jacobus Harding</dc:creator>
  <cp:lastModifiedBy>Lathrop,Richard</cp:lastModifiedBy>
  <cp:revision>3</cp:revision>
  <dcterms:created xsi:type="dcterms:W3CDTF">2014-03-11T00:43:18Z</dcterms:created>
  <dcterms:modified xsi:type="dcterms:W3CDTF">2014-03-11T03:57:23Z</dcterms:modified>
</cp:coreProperties>
</file>