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6"/>
  </p:notesMasterIdLst>
  <p:sldIdLst>
    <p:sldId id="261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4" d="100"/>
          <a:sy n="54" d="100"/>
        </p:scale>
        <p:origin x="-90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88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92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01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5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9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05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6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6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5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29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8969" y="355341"/>
            <a:ext cx="8915400" cy="1328737"/>
          </a:xfrm>
        </p:spPr>
        <p:txBody>
          <a:bodyPr/>
          <a:lstStyle/>
          <a:p>
            <a:pPr algn="ctr"/>
            <a:r>
              <a:rPr lang="en-US" sz="5400"/>
              <a:t>CONNECT K</a:t>
            </a:r>
          </a:p>
        </p:txBody>
      </p:sp>
      <p:pic>
        <p:nvPicPr>
          <p:cNvPr id="5" name="Picture Placeholder 4" descr="TICTATOE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65" t="9540" r="26769" b="19724"/>
          <a:stretch>
            <a:fillRect/>
          </a:stretch>
        </p:blipFill>
        <p:spPr>
          <a:xfrm>
            <a:off x="4670602" y="2386656"/>
            <a:ext cx="3365591" cy="272647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9765" y="6124769"/>
            <a:ext cx="8915400" cy="493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9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9551" y="579217"/>
            <a:ext cx="10113264" cy="822960"/>
          </a:xfrm>
        </p:spPr>
        <p:txBody>
          <a:bodyPr/>
          <a:lstStyle/>
          <a:p>
            <a:r>
              <a:rPr lang="en-US"/>
              <a:t>Available Moves</a:t>
            </a:r>
          </a:p>
        </p:txBody>
      </p:sp>
      <p:pic>
        <p:nvPicPr>
          <p:cNvPr id="7" name="Picture Placeholder 6" descr="Available Moves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9" t="4669" r="29655" b="8000"/>
          <a:stretch>
            <a:fillRect/>
          </a:stretch>
        </p:blipFill>
        <p:spPr>
          <a:xfrm>
            <a:off x="8107432" y="2428250"/>
            <a:ext cx="3261381" cy="343376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4025" y="2090738"/>
            <a:ext cx="7252635" cy="3956050"/>
          </a:xfrm>
        </p:spPr>
        <p:txBody>
          <a:bodyPr>
            <a:normAutofit fontScale="85000" lnSpcReduction="20000"/>
          </a:bodyPr>
          <a:lstStyle/>
          <a:p>
            <a:endParaRPr lang="en-US" sz="540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/>
              <a:t>Use a linked list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/>
              <a:t>Store all available moves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>
                <a:latin typeface="Corbel"/>
              </a:rPr>
              <a:t>Different for gravity on and off</a:t>
            </a:r>
          </a:p>
          <a:p>
            <a:endParaRPr lang="en-US" sz="5400"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664" y="568947"/>
            <a:ext cx="10113264" cy="822960"/>
          </a:xfrm>
        </p:spPr>
        <p:txBody>
          <a:bodyPr/>
          <a:lstStyle/>
          <a:p>
            <a:r>
              <a:rPr lang="en-US"/>
              <a:t>MiniMax with Alpha Beta Pruning</a:t>
            </a:r>
          </a:p>
        </p:txBody>
      </p:sp>
      <p:pic>
        <p:nvPicPr>
          <p:cNvPr id="7" name="Picture Placeholder 6" descr="MiniMax Algorithm with Alpha Beta Pruning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5" t="3020" r="16773" b="-3523"/>
          <a:stretch>
            <a:fillRect/>
          </a:stretch>
        </p:blipFill>
        <p:spPr>
          <a:xfrm>
            <a:off x="6817215" y="2311508"/>
            <a:ext cx="4606691" cy="3952022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68300" y="1912938"/>
            <a:ext cx="6116628" cy="4006850"/>
          </a:xfrm>
        </p:spPr>
        <p:txBody>
          <a:bodyPr>
            <a:normAutofit fontScale="92500" lnSpcReduction="10000"/>
          </a:bodyPr>
          <a:lstStyle/>
          <a:p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/>
              <a:t>Time limit on the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/>
              <a:t>Use recursive call for min and max function</a:t>
            </a:r>
          </a:p>
          <a:p>
            <a:endParaRPr lang="en-US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1976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2413" y="624403"/>
            <a:ext cx="10113264" cy="822960"/>
          </a:xfrm>
        </p:spPr>
        <p:txBody>
          <a:bodyPr/>
          <a:lstStyle/>
          <a:p>
            <a:r>
              <a:rPr lang="en-US"/>
              <a:t>Heuristic Check</a:t>
            </a:r>
          </a:p>
        </p:txBody>
      </p:sp>
      <p:pic>
        <p:nvPicPr>
          <p:cNvPr id="7" name="Picture Placeholder 6" descr="Heuristic Check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494" y="2325688"/>
            <a:ext cx="5394381" cy="304958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4000" y="2136775"/>
            <a:ext cx="5971395" cy="3249613"/>
          </a:xfrm>
        </p:spPr>
        <p:txBody>
          <a:bodyPr>
            <a:normAutofit fontScale="77500" lnSpcReduction="20000"/>
          </a:bodyPr>
          <a:lstStyle/>
          <a:p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/>
              <a:t>Use BoardModel function to check for winner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/>
              <a:t>Check horizontal, vertical, and diagonal </a:t>
            </a:r>
            <a:endParaRPr lang="en-US" sz="540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813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52</Words>
  <Application>Microsoft Office PowerPoint</Application>
  <PresentationFormat>Custom</PresentationFormat>
  <Paragraphs>14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Banded</vt:lpstr>
      <vt:lpstr>CONNECT K</vt:lpstr>
      <vt:lpstr>Available Moves</vt:lpstr>
      <vt:lpstr>MiniMax with Alpha Beta Pruning</vt:lpstr>
      <vt:lpstr>Heuristic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Lathrop,Richard</dc:creator>
  <cp:lastModifiedBy>Lathrop,Richard</cp:lastModifiedBy>
  <cp:revision>19</cp:revision>
  <dcterms:created xsi:type="dcterms:W3CDTF">2013-07-15T20:26:40Z</dcterms:created>
  <dcterms:modified xsi:type="dcterms:W3CDTF">2014-03-11T04:46:05Z</dcterms:modified>
</cp:coreProperties>
</file>