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D5C585-290D-45C1-B153-264E10A584D6}" type="datetimeFigureOut">
              <a:rPr lang="ko-KR" altLang="en-US" smtClean="0"/>
              <a:pPr/>
              <a:t>2016-01-25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39CD80-810F-409E-9230-F3E1C062F49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4056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B3400-6811-452D-9390-D11143911409}" type="datetimeFigureOut">
              <a:rPr lang="ko-KR" altLang="en-US" smtClean="0"/>
              <a:pPr/>
              <a:t>2016-01-25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5E68-6497-4F60-BEE8-A20F63678FC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B3400-6811-452D-9390-D11143911409}" type="datetimeFigureOut">
              <a:rPr lang="ko-KR" altLang="en-US" smtClean="0"/>
              <a:pPr/>
              <a:t>2016-01-25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5E68-6497-4F60-BEE8-A20F63678FC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B3400-6811-452D-9390-D11143911409}" type="datetimeFigureOut">
              <a:rPr lang="ko-KR" altLang="en-US" smtClean="0"/>
              <a:pPr/>
              <a:t>2016-01-25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5E68-6497-4F60-BEE8-A20F63678FC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B3400-6811-452D-9390-D11143911409}" type="datetimeFigureOut">
              <a:rPr lang="ko-KR" altLang="en-US" smtClean="0"/>
              <a:pPr/>
              <a:t>2016-01-25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5E68-6497-4F60-BEE8-A20F63678FC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B3400-6811-452D-9390-D11143911409}" type="datetimeFigureOut">
              <a:rPr lang="ko-KR" altLang="en-US" smtClean="0"/>
              <a:pPr/>
              <a:t>2016-01-25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5E68-6497-4F60-BEE8-A20F63678FC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B3400-6811-452D-9390-D11143911409}" type="datetimeFigureOut">
              <a:rPr lang="ko-KR" altLang="en-US" smtClean="0"/>
              <a:pPr/>
              <a:t>2016-01-25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5E68-6497-4F60-BEE8-A20F63678FC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B3400-6811-452D-9390-D11143911409}" type="datetimeFigureOut">
              <a:rPr lang="ko-KR" altLang="en-US" smtClean="0"/>
              <a:pPr/>
              <a:t>2016-01-25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5E68-6497-4F60-BEE8-A20F63678FC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B3400-6811-452D-9390-D11143911409}" type="datetimeFigureOut">
              <a:rPr lang="ko-KR" altLang="en-US" smtClean="0"/>
              <a:pPr/>
              <a:t>2016-01-25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5E68-6497-4F60-BEE8-A20F63678FC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B3400-6811-452D-9390-D11143911409}" type="datetimeFigureOut">
              <a:rPr lang="ko-KR" altLang="en-US" smtClean="0"/>
              <a:pPr/>
              <a:t>2016-01-25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5E68-6497-4F60-BEE8-A20F63678FC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B3400-6811-452D-9390-D11143911409}" type="datetimeFigureOut">
              <a:rPr lang="ko-KR" altLang="en-US" smtClean="0"/>
              <a:pPr/>
              <a:t>2016-01-25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5E68-6497-4F60-BEE8-A20F63678FC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B3400-6811-452D-9390-D11143911409}" type="datetimeFigureOut">
              <a:rPr lang="ko-KR" altLang="en-US" smtClean="0"/>
              <a:pPr/>
              <a:t>2016-01-25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5E68-6497-4F60-BEE8-A20F63678FC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B3400-6811-452D-9390-D11143911409}" type="datetimeFigureOut">
              <a:rPr lang="ko-KR" altLang="en-US" smtClean="0"/>
              <a:pPr/>
              <a:t>2016-01-25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95E68-6497-4F60-BEE8-A20F63678FC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CS-171 Discussion Week3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Note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Provided Java shell is not enough for the first submission. You should adapt desired input/output rules</a:t>
            </a:r>
          </a:p>
          <a:p>
            <a:endParaRPr lang="en-US" altLang="ko-KR" dirty="0"/>
          </a:p>
          <a:p>
            <a:endParaRPr lang="en-US" altLang="ko-K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Project Dues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altLang="ko-KR" dirty="0" smtClean="0"/>
              <a:t>Sun 31 Jan</a:t>
            </a:r>
          </a:p>
          <a:p>
            <a:pPr lvl="1"/>
            <a:r>
              <a:rPr lang="en-US" altLang="ko-KR" dirty="0" smtClean="0"/>
              <a:t>Problem Generator</a:t>
            </a:r>
          </a:p>
          <a:p>
            <a:pPr lvl="1"/>
            <a:r>
              <a:rPr lang="en-US" altLang="ko-KR" dirty="0" smtClean="0"/>
              <a:t>Backtracking Search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Sun 14 Feb</a:t>
            </a:r>
          </a:p>
          <a:p>
            <a:pPr lvl="1"/>
            <a:r>
              <a:rPr lang="en-US" altLang="ko-KR" dirty="0" smtClean="0"/>
              <a:t>Forward Checking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Sun21 Feb</a:t>
            </a:r>
          </a:p>
          <a:p>
            <a:pPr lvl="1"/>
            <a:r>
              <a:rPr lang="en-US" altLang="ko-KR" dirty="0" smtClean="0"/>
              <a:t>AC (ACP/ MAC)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Sun 28 Feb</a:t>
            </a:r>
          </a:p>
          <a:p>
            <a:pPr lvl="1"/>
            <a:r>
              <a:rPr lang="en-US" altLang="ko-KR" dirty="0" smtClean="0"/>
              <a:t>MRV &amp; DH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Sun6 Mar</a:t>
            </a:r>
          </a:p>
          <a:p>
            <a:pPr lvl="1"/>
            <a:r>
              <a:rPr lang="en-US" altLang="ko-KR" dirty="0" smtClean="0"/>
              <a:t>LCV</a:t>
            </a:r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</a:t>
            </a:r>
            <a:r>
              <a:rPr lang="en-US" altLang="ko-KR" dirty="0" smtClean="0"/>
              <a:t>xecutables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000" dirty="0" smtClean="0"/>
              <a:t>Java</a:t>
            </a:r>
          </a:p>
          <a:p>
            <a:pPr lvl="1"/>
            <a:r>
              <a:rPr lang="en-US" altLang="ko-KR" sz="1800" dirty="0" smtClean="0"/>
              <a:t>java </a:t>
            </a:r>
            <a:r>
              <a:rPr lang="en-US" altLang="ko-KR" sz="1800" dirty="0" err="1" smtClean="0"/>
              <a:t>monsterSudokuSolver</a:t>
            </a:r>
            <a:r>
              <a:rPr lang="en-US" altLang="ko-KR" sz="1800" dirty="0" smtClean="0"/>
              <a:t> &lt;</a:t>
            </a:r>
            <a:r>
              <a:rPr lang="en-US" altLang="ko-KR" sz="1800" dirty="0" err="1" smtClean="0"/>
              <a:t>input_format</a:t>
            </a:r>
            <a:r>
              <a:rPr lang="en-US" altLang="ko-KR" sz="1800" dirty="0" smtClean="0"/>
              <a:t>&gt;</a:t>
            </a:r>
          </a:p>
          <a:p>
            <a:pPr lvl="1"/>
            <a:r>
              <a:rPr lang="en-US" altLang="ko-KR" sz="1800" dirty="0" smtClean="0"/>
              <a:t>java version 1.7.0_85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C++</a:t>
            </a:r>
          </a:p>
          <a:p>
            <a:pPr lvl="1"/>
            <a:r>
              <a:rPr lang="en-US" altLang="ko-KR" sz="1800" dirty="0" err="1" smtClean="0"/>
              <a:t>monsterSudokuSolver</a:t>
            </a:r>
            <a:r>
              <a:rPr lang="en-US" altLang="ko-KR" sz="1800" dirty="0" smtClean="0"/>
              <a:t> &lt;</a:t>
            </a:r>
            <a:r>
              <a:rPr lang="en-US" altLang="ko-KR" sz="1800" dirty="0" err="1" smtClean="0"/>
              <a:t>input_format</a:t>
            </a:r>
            <a:r>
              <a:rPr lang="en-US" altLang="ko-KR" sz="1800" dirty="0" smtClean="0"/>
              <a:t>&gt;</a:t>
            </a:r>
          </a:p>
          <a:p>
            <a:pPr lvl="1"/>
            <a:r>
              <a:rPr lang="en-US" altLang="ko-KR" sz="1800" dirty="0" err="1" smtClean="0"/>
              <a:t>gcc</a:t>
            </a:r>
            <a:r>
              <a:rPr lang="en-US" altLang="ko-KR" sz="1800" dirty="0" smtClean="0"/>
              <a:t> version 4.4.7</a:t>
            </a:r>
          </a:p>
          <a:p>
            <a:pPr lvl="1"/>
            <a:r>
              <a:rPr lang="en-US" altLang="ko-KR" sz="1800" dirty="0" smtClean="0">
                <a:solidFill>
                  <a:srgbClr val="FF0000"/>
                </a:solidFill>
              </a:rPr>
              <a:t>C</a:t>
            </a:r>
            <a:r>
              <a:rPr lang="en-US" altLang="ko-KR" sz="1800" dirty="0">
                <a:solidFill>
                  <a:srgbClr val="FF0000"/>
                </a:solidFill>
              </a:rPr>
              <a:t>++11 is supported since </a:t>
            </a:r>
            <a:r>
              <a:rPr lang="en-US" altLang="ko-KR" sz="1800" dirty="0" err="1">
                <a:solidFill>
                  <a:srgbClr val="FF0000"/>
                </a:solidFill>
              </a:rPr>
              <a:t>gcc</a:t>
            </a:r>
            <a:r>
              <a:rPr lang="en-US" altLang="ko-KR" sz="1800" dirty="0">
                <a:solidFill>
                  <a:srgbClr val="FF0000"/>
                </a:solidFill>
              </a:rPr>
              <a:t> 4.7 and </a:t>
            </a:r>
            <a:r>
              <a:rPr lang="en-US" altLang="ko-KR" sz="1800" dirty="0" err="1">
                <a:solidFill>
                  <a:srgbClr val="FF0000"/>
                </a:solidFill>
              </a:rPr>
              <a:t>gcc</a:t>
            </a:r>
            <a:r>
              <a:rPr lang="en-US" altLang="ko-KR" sz="1800" dirty="0">
                <a:solidFill>
                  <a:srgbClr val="FF0000"/>
                </a:solidFill>
              </a:rPr>
              <a:t> 4.4 has C++0x support</a:t>
            </a:r>
            <a:endParaRPr lang="en-US" altLang="ko-KR" sz="1800" dirty="0" smtClean="0">
              <a:solidFill>
                <a:srgbClr val="FF0000"/>
              </a:solidFill>
            </a:endParaRP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Python</a:t>
            </a:r>
          </a:p>
          <a:p>
            <a:pPr lvl="1"/>
            <a:r>
              <a:rPr lang="en-US" altLang="ko-KR" sz="1800" dirty="0" smtClean="0"/>
              <a:t>python  </a:t>
            </a:r>
            <a:r>
              <a:rPr lang="en-US" altLang="ko-KR" sz="1800" dirty="0" err="1" smtClean="0"/>
              <a:t>monsterSudokuSulver</a:t>
            </a:r>
            <a:r>
              <a:rPr lang="en-US" altLang="ko-KR" sz="1800" dirty="0" smtClean="0"/>
              <a:t> &lt;</a:t>
            </a:r>
            <a:r>
              <a:rPr lang="en-US" altLang="ko-KR" sz="1800" dirty="0" err="1" smtClean="0"/>
              <a:t>input_format</a:t>
            </a:r>
            <a:r>
              <a:rPr lang="en-US" altLang="ko-KR" sz="1800" dirty="0" smtClean="0"/>
              <a:t>&gt;</a:t>
            </a:r>
          </a:p>
          <a:p>
            <a:pPr lvl="1"/>
            <a:r>
              <a:rPr lang="en-US" altLang="ko-KR" sz="1800" dirty="0">
                <a:solidFill>
                  <a:srgbClr val="FF0000"/>
                </a:solidFill>
              </a:rPr>
              <a:t>p</a:t>
            </a:r>
            <a:r>
              <a:rPr lang="en-US" altLang="ko-KR" sz="1800" dirty="0" smtClean="0">
                <a:solidFill>
                  <a:srgbClr val="FF0000"/>
                </a:solidFill>
              </a:rPr>
              <a:t>ython version 2.6.6</a:t>
            </a:r>
            <a:endParaRPr lang="ko-KR" altLang="en-US" sz="1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input parameters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altLang="ko-KR" sz="2800" dirty="0" smtClean="0"/>
              <a:t>&lt;</a:t>
            </a:r>
            <a:r>
              <a:rPr lang="en-US" altLang="ko-KR" sz="2800" dirty="0" err="1" smtClean="0"/>
              <a:t>input_file_name</a:t>
            </a:r>
            <a:r>
              <a:rPr lang="en-US" altLang="ko-KR" sz="2800" dirty="0" smtClean="0"/>
              <a:t>&gt; &lt;</a:t>
            </a:r>
            <a:r>
              <a:rPr lang="en-US" altLang="ko-KR" sz="2800" dirty="0" err="1" smtClean="0"/>
              <a:t>output_file_name</a:t>
            </a:r>
            <a:r>
              <a:rPr lang="en-US" altLang="ko-KR" sz="2800" dirty="0" smtClean="0"/>
              <a:t>&gt;  &lt;timeout  in seconds&gt; &lt;options&gt;</a:t>
            </a:r>
          </a:p>
          <a:p>
            <a:endParaRPr lang="en-US" altLang="ko-KR" sz="2800" dirty="0"/>
          </a:p>
          <a:p>
            <a:r>
              <a:rPr lang="en-US" altLang="ko-KR" sz="2800" dirty="0" smtClean="0"/>
              <a:t> &lt; options &gt;</a:t>
            </a:r>
          </a:p>
          <a:p>
            <a:r>
              <a:rPr lang="en-US" altLang="ko-KR" sz="2800" dirty="0" smtClean="0"/>
              <a:t>[GEN | BT | FC | ACP | MAC | MRC | DH | LCC]</a:t>
            </a:r>
          </a:p>
          <a:p>
            <a:endParaRPr lang="en-US" altLang="ko-KR" sz="2800" dirty="0"/>
          </a:p>
          <a:p>
            <a:r>
              <a:rPr lang="en-US" altLang="ko-KR" sz="2800" dirty="0" smtClean="0"/>
              <a:t>We will run your executable as… (any valid combination should be valid)</a:t>
            </a:r>
          </a:p>
          <a:p>
            <a:pPr lvl="1"/>
            <a:r>
              <a:rPr lang="en-US" altLang="ko-KR" sz="2400" dirty="0" smtClean="0"/>
              <a:t>$ </a:t>
            </a:r>
            <a:r>
              <a:rPr lang="en-US" altLang="ko-KR" sz="2400" dirty="0" err="1" smtClean="0"/>
              <a:t>monsterSudokuSolver</a:t>
            </a:r>
            <a:r>
              <a:rPr lang="en-US" altLang="ko-KR" sz="2400" dirty="0" smtClean="0"/>
              <a:t> npqm.txt problem1.txt 60 GEN</a:t>
            </a:r>
          </a:p>
          <a:p>
            <a:pPr lvl="1"/>
            <a:r>
              <a:rPr lang="en-US" altLang="ko-KR" sz="2400" dirty="0" smtClean="0"/>
              <a:t>$ </a:t>
            </a:r>
            <a:r>
              <a:rPr lang="en-US" altLang="ko-KR" sz="2400" dirty="0" err="1" smtClean="0"/>
              <a:t>monsterSudokuSolver</a:t>
            </a:r>
            <a:r>
              <a:rPr lang="en-US" altLang="ko-KR" sz="2400" dirty="0" smtClean="0"/>
              <a:t> problem1.txt log_problem1.txt  60 BT</a:t>
            </a:r>
          </a:p>
          <a:p>
            <a:pPr lvl="1"/>
            <a:endParaRPr lang="en-US" altLang="ko-KR" sz="2400" dirty="0" smtClean="0"/>
          </a:p>
          <a:p>
            <a:pPr lvl="1"/>
            <a:r>
              <a:rPr lang="en-US" altLang="ko-KR" sz="2400" dirty="0" smtClean="0"/>
              <a:t>$ </a:t>
            </a:r>
            <a:r>
              <a:rPr lang="en-US" altLang="ko-KR" sz="2400" dirty="0" err="1" smtClean="0"/>
              <a:t>monsterSudokuSolver</a:t>
            </a:r>
            <a:r>
              <a:rPr lang="en-US" altLang="ko-KR" sz="2400" dirty="0" smtClean="0"/>
              <a:t> problem1.txt log_problem1.txt 60 BT FC</a:t>
            </a:r>
          </a:p>
          <a:p>
            <a:pPr lvl="1"/>
            <a:endParaRPr lang="en-US" altLang="ko-KR" sz="2400" dirty="0" smtClean="0"/>
          </a:p>
          <a:p>
            <a:pPr lvl="1"/>
            <a:r>
              <a:rPr lang="en-US" altLang="ko-KR" sz="2400" dirty="0" smtClean="0"/>
              <a:t>$ </a:t>
            </a:r>
            <a:r>
              <a:rPr lang="en-US" altLang="ko-KR" sz="2400" dirty="0" err="1" smtClean="0"/>
              <a:t>monsterSudokuSolver</a:t>
            </a:r>
            <a:r>
              <a:rPr lang="en-US" altLang="ko-KR" sz="2400" dirty="0" smtClean="0"/>
              <a:t> problem1.txt log_problem1.txt 60  BT ACP</a:t>
            </a:r>
          </a:p>
          <a:p>
            <a:pPr lvl="1"/>
            <a:r>
              <a:rPr lang="en-US" altLang="ko-KR" sz="2400" dirty="0" smtClean="0"/>
              <a:t>$ </a:t>
            </a:r>
            <a:r>
              <a:rPr lang="en-US" altLang="ko-KR" sz="2400" dirty="0" err="1" smtClean="0"/>
              <a:t>monsterSudokuSolver</a:t>
            </a:r>
            <a:r>
              <a:rPr lang="en-US" altLang="ko-KR" sz="2400" dirty="0" smtClean="0"/>
              <a:t> problem1.txt log_problem1.txt 60 BT MAC</a:t>
            </a:r>
          </a:p>
          <a:p>
            <a:pPr lvl="1"/>
            <a:endParaRPr lang="en-US" altLang="ko-KR" sz="2400" dirty="0" smtClean="0"/>
          </a:p>
          <a:p>
            <a:pPr lvl="1"/>
            <a:r>
              <a:rPr lang="en-US" altLang="ko-KR" sz="2400" dirty="0" smtClean="0"/>
              <a:t>$ </a:t>
            </a:r>
            <a:r>
              <a:rPr lang="en-US" altLang="ko-KR" sz="2400" dirty="0" err="1" smtClean="0"/>
              <a:t>monsterSudokuSolver</a:t>
            </a:r>
            <a:r>
              <a:rPr lang="en-US" altLang="ko-KR" sz="2400" dirty="0" smtClean="0"/>
              <a:t> problem1.txt log_problem1.txt 60 BT FC MRV</a:t>
            </a:r>
          </a:p>
          <a:p>
            <a:pPr lvl="1"/>
            <a:r>
              <a:rPr lang="en-US" altLang="ko-KR" sz="2400" dirty="0" smtClean="0"/>
              <a:t>$ </a:t>
            </a:r>
            <a:r>
              <a:rPr lang="en-US" altLang="ko-KR" sz="2400" dirty="0" err="1" smtClean="0"/>
              <a:t>monsterSudokuSolver</a:t>
            </a:r>
            <a:r>
              <a:rPr lang="en-US" altLang="ko-KR" sz="2400" dirty="0" smtClean="0"/>
              <a:t> problem1.txt log_problem1.txt 60 BT FC DH</a:t>
            </a:r>
          </a:p>
          <a:p>
            <a:pPr lvl="1"/>
            <a:r>
              <a:rPr lang="en-US" altLang="ko-KR" sz="2400" dirty="0" smtClean="0"/>
              <a:t>$ </a:t>
            </a:r>
            <a:r>
              <a:rPr lang="en-US" altLang="ko-KR" sz="2400" dirty="0" err="1" smtClean="0"/>
              <a:t>monsterSudokuSolver</a:t>
            </a:r>
            <a:r>
              <a:rPr lang="en-US" altLang="ko-KR" sz="2400" dirty="0" smtClean="0"/>
              <a:t> problem1.txt log_problem1.txt 60 BT FC MRV DH</a:t>
            </a:r>
          </a:p>
          <a:p>
            <a:pPr lvl="1"/>
            <a:r>
              <a:rPr lang="en-US" altLang="ko-KR" sz="2400" dirty="0" smtClean="0"/>
              <a:t>$ </a:t>
            </a:r>
            <a:r>
              <a:rPr lang="en-US" altLang="ko-KR" sz="2400" dirty="0" err="1" smtClean="0"/>
              <a:t>monsterSudokuSolver</a:t>
            </a:r>
            <a:r>
              <a:rPr lang="en-US" altLang="ko-KR" sz="2400" dirty="0" smtClean="0"/>
              <a:t> problem1.txt log_problem1.txt 60 BT MAC MRV</a:t>
            </a:r>
          </a:p>
          <a:p>
            <a:pPr lvl="1"/>
            <a:r>
              <a:rPr lang="en-US" altLang="ko-KR" sz="2400" dirty="0" smtClean="0"/>
              <a:t>$ </a:t>
            </a:r>
            <a:r>
              <a:rPr lang="en-US" altLang="ko-KR" sz="2400" dirty="0" err="1" smtClean="0"/>
              <a:t>monsterSudokuSolver</a:t>
            </a:r>
            <a:r>
              <a:rPr lang="en-US" altLang="ko-KR" sz="2400" dirty="0" smtClean="0"/>
              <a:t> problem1.txt log_problem1.txt 60 BT MAC DH</a:t>
            </a:r>
          </a:p>
          <a:p>
            <a:pPr lvl="1"/>
            <a:r>
              <a:rPr lang="en-US" altLang="ko-KR" sz="2400" dirty="0" smtClean="0"/>
              <a:t>$ </a:t>
            </a:r>
            <a:r>
              <a:rPr lang="en-US" altLang="ko-KR" sz="2400" dirty="0" err="1" smtClean="0"/>
              <a:t>monsterSudokuSolver</a:t>
            </a:r>
            <a:r>
              <a:rPr lang="en-US" altLang="ko-KR" sz="2400" dirty="0" smtClean="0"/>
              <a:t> problem1.txt log_problem1.txt 60 BT MAC MRV DH</a:t>
            </a:r>
          </a:p>
          <a:p>
            <a:pPr lvl="1"/>
            <a:r>
              <a:rPr lang="en-US" altLang="ko-KR" sz="2400" dirty="0" smtClean="0"/>
              <a:t>$ </a:t>
            </a:r>
            <a:r>
              <a:rPr lang="en-US" altLang="ko-KR" sz="2400" dirty="0" err="1" smtClean="0"/>
              <a:t>monsterSudokuSolver</a:t>
            </a:r>
            <a:r>
              <a:rPr lang="en-US" altLang="ko-KR" sz="2400" dirty="0" smtClean="0"/>
              <a:t> problem1.txt log_problem1.txt 60 BT ACP MRV</a:t>
            </a:r>
          </a:p>
          <a:p>
            <a:pPr lvl="1"/>
            <a:r>
              <a:rPr lang="en-US" altLang="ko-KR" sz="2400" dirty="0" smtClean="0"/>
              <a:t>$ </a:t>
            </a:r>
            <a:r>
              <a:rPr lang="en-US" altLang="ko-KR" sz="2400" dirty="0" err="1" smtClean="0"/>
              <a:t>monsterSudokuSolver</a:t>
            </a:r>
            <a:r>
              <a:rPr lang="en-US" altLang="ko-KR" sz="2400" dirty="0" smtClean="0"/>
              <a:t> problem1.txt log_problem1.txt 60 BT ACP DH</a:t>
            </a:r>
          </a:p>
          <a:p>
            <a:pPr lvl="1"/>
            <a:r>
              <a:rPr lang="en-US" altLang="ko-KR" sz="2400" dirty="0" smtClean="0"/>
              <a:t>$ </a:t>
            </a:r>
            <a:r>
              <a:rPr lang="en-US" altLang="ko-KR" sz="2400" dirty="0" err="1" smtClean="0"/>
              <a:t>monsterSudokuSolver</a:t>
            </a:r>
            <a:r>
              <a:rPr lang="en-US" altLang="ko-KR" sz="2400" dirty="0" smtClean="0"/>
              <a:t> problem1.txt log_problem1.txt 60 BT ACP MRV DH</a:t>
            </a:r>
          </a:p>
          <a:p>
            <a:pPr lvl="1"/>
            <a:endParaRPr lang="en-US" altLang="ko-KR" sz="2400" dirty="0" smtClean="0"/>
          </a:p>
          <a:p>
            <a:pPr lvl="1"/>
            <a:r>
              <a:rPr lang="en-US" altLang="ko-KR" sz="2400" dirty="0" smtClean="0"/>
              <a:t>$ </a:t>
            </a:r>
            <a:r>
              <a:rPr lang="en-US" altLang="ko-KR" sz="2400" dirty="0" err="1" smtClean="0"/>
              <a:t>monsterSudokuSolver</a:t>
            </a:r>
            <a:r>
              <a:rPr lang="en-US" altLang="ko-KR" sz="2400" dirty="0" smtClean="0"/>
              <a:t> problem1.txt log_problem1.txt 60 BT FC MRV DH LCV</a:t>
            </a:r>
          </a:p>
          <a:p>
            <a:pPr lvl="1"/>
            <a:r>
              <a:rPr lang="en-US" altLang="ko-KR" sz="2400" dirty="0" smtClean="0"/>
              <a:t>$ </a:t>
            </a:r>
            <a:r>
              <a:rPr lang="en-US" altLang="ko-KR" sz="2400" dirty="0" err="1" smtClean="0"/>
              <a:t>monsterSudokuSolver</a:t>
            </a:r>
            <a:r>
              <a:rPr lang="en-US" altLang="ko-KR" sz="2400" dirty="0" smtClean="0"/>
              <a:t> problem1.txt log_problem1.txt 60 BT MAC MRV DH LCV</a:t>
            </a:r>
          </a:p>
          <a:p>
            <a:pPr lvl="1"/>
            <a:endParaRPr lang="en-US" altLang="ko-KR" sz="2400" dirty="0" smtClean="0"/>
          </a:p>
          <a:p>
            <a:pPr lvl="1"/>
            <a:endParaRPr lang="en-US" altLang="ko-KR" sz="2400" dirty="0" smtClean="0"/>
          </a:p>
          <a:p>
            <a:pPr lvl="1"/>
            <a:endParaRPr lang="en-US" altLang="ko-KR" sz="2400" dirty="0" smtClean="0"/>
          </a:p>
          <a:p>
            <a:pPr lvl="1"/>
            <a:endParaRPr lang="en-US" altLang="ko-KR" sz="2400" dirty="0" smtClean="0"/>
          </a:p>
          <a:p>
            <a:pPr lvl="1"/>
            <a:endParaRPr lang="en-US" altLang="ko-KR" sz="2400" dirty="0" smtClean="0"/>
          </a:p>
          <a:p>
            <a:pPr lvl="1"/>
            <a:endParaRPr lang="en-US" altLang="ko-KR" sz="2400" dirty="0" smtClean="0"/>
          </a:p>
          <a:p>
            <a:pPr lvl="1"/>
            <a:endParaRPr lang="en-US" altLang="ko-KR" sz="2400" dirty="0" smtClean="0"/>
          </a:p>
          <a:p>
            <a:pPr lvl="1"/>
            <a:endParaRPr lang="en-US" altLang="ko-KR" sz="2400" dirty="0" smtClean="0"/>
          </a:p>
          <a:p>
            <a:pPr lvl="1"/>
            <a:endParaRPr lang="en-US" altLang="ko-KR" sz="2400" dirty="0" smtClean="0"/>
          </a:p>
          <a:p>
            <a:pPr lvl="1"/>
            <a:endParaRPr lang="ko-KR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submissions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sz="3100" dirty="0" smtClean="0"/>
              <a:t>LastName_UCINumericID_TeamName.zip</a:t>
            </a:r>
          </a:p>
          <a:p>
            <a:pPr lvl="1"/>
            <a:r>
              <a:rPr lang="en-US" altLang="ko-KR" dirty="0" smtClean="0"/>
              <a:t>bin</a:t>
            </a:r>
          </a:p>
          <a:p>
            <a:pPr lvl="2"/>
            <a:r>
              <a:rPr lang="en-US" altLang="ko-KR" dirty="0" smtClean="0"/>
              <a:t>Single executable or main script (lib, other scripts should be located in subfolders as lib, packages…)</a:t>
            </a:r>
          </a:p>
          <a:p>
            <a:pPr lvl="2"/>
            <a:r>
              <a:rPr lang="en-US" altLang="ko-KR" dirty="0" smtClean="0"/>
              <a:t>Replace older one with newer ones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err="1" smtClean="0"/>
              <a:t>src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Codes (we will compile your code directly)</a:t>
            </a:r>
          </a:p>
          <a:p>
            <a:pPr lvl="2"/>
            <a:r>
              <a:rPr lang="en-US" altLang="ko-KR" dirty="0" smtClean="0"/>
              <a:t>Replace older one with newer ones</a:t>
            </a:r>
          </a:p>
          <a:p>
            <a:pPr lvl="2"/>
            <a:endParaRPr lang="en-US" altLang="ko-KR" dirty="0" smtClean="0"/>
          </a:p>
          <a:p>
            <a:pPr lvl="1"/>
            <a:r>
              <a:rPr lang="en-US" altLang="ko-KR" dirty="0" smtClean="0"/>
              <a:t>doc</a:t>
            </a:r>
          </a:p>
          <a:p>
            <a:pPr lvl="2"/>
            <a:r>
              <a:rPr lang="en-US" altLang="ko-KR" dirty="0" smtClean="0"/>
              <a:t>Reports</a:t>
            </a:r>
          </a:p>
          <a:p>
            <a:pPr lvl="2"/>
            <a:r>
              <a:rPr lang="en-US" altLang="ko-KR" dirty="0" smtClean="0"/>
              <a:t>Progress report for every submission</a:t>
            </a:r>
          </a:p>
          <a:p>
            <a:pPr lvl="2"/>
            <a:r>
              <a:rPr lang="en-US" altLang="ko-KR" dirty="0" smtClean="0"/>
              <a:t>Final report</a:t>
            </a:r>
          </a:p>
          <a:p>
            <a:pPr lvl="2"/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reports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ko-KR" dirty="0" smtClean="0"/>
              <a:t>progress report per every submission</a:t>
            </a:r>
          </a:p>
          <a:p>
            <a:pPr lvl="1"/>
            <a:r>
              <a:rPr lang="en-US" altLang="ko-KR" dirty="0" smtClean="0"/>
              <a:t>Scope</a:t>
            </a:r>
          </a:p>
          <a:p>
            <a:pPr lvl="2"/>
            <a:r>
              <a:rPr lang="en-US" altLang="ko-KR" dirty="0" smtClean="0"/>
              <a:t>Main task such as implementing generator, backtracking search, etc</a:t>
            </a:r>
          </a:p>
          <a:p>
            <a:pPr lvl="1"/>
            <a:r>
              <a:rPr lang="en-US" altLang="ko-KR" dirty="0" smtClean="0"/>
              <a:t>Progress</a:t>
            </a:r>
          </a:p>
          <a:p>
            <a:pPr lvl="2"/>
            <a:r>
              <a:rPr lang="en-US" altLang="ko-KR" dirty="0" smtClean="0"/>
              <a:t>List of coding progress</a:t>
            </a:r>
          </a:p>
          <a:p>
            <a:pPr lvl="2"/>
            <a:r>
              <a:rPr lang="en-US" altLang="ko-KR" dirty="0" smtClean="0"/>
              <a:t>Designed XXX, implemented XXX, in a structured manner</a:t>
            </a:r>
          </a:p>
          <a:p>
            <a:pPr lvl="1"/>
            <a:r>
              <a:rPr lang="en-US" altLang="ko-KR" dirty="0" smtClean="0"/>
              <a:t>Problems &amp; Questions</a:t>
            </a:r>
          </a:p>
          <a:p>
            <a:pPr lvl="2"/>
            <a:r>
              <a:rPr lang="en-US" altLang="ko-KR" dirty="0" smtClean="0"/>
              <a:t>… that have arisen doing your work</a:t>
            </a:r>
          </a:p>
          <a:p>
            <a:pPr lvl="1"/>
            <a:r>
              <a:rPr lang="en-US" altLang="ko-KR" dirty="0" smtClean="0"/>
              <a:t>Results </a:t>
            </a:r>
          </a:p>
          <a:p>
            <a:pPr lvl="2"/>
            <a:r>
              <a:rPr lang="en-US" altLang="ko-KR" dirty="0" smtClean="0"/>
              <a:t>use provided test scripts or your own</a:t>
            </a:r>
          </a:p>
          <a:p>
            <a:pPr lvl="1"/>
            <a:r>
              <a:rPr lang="en-US" altLang="ko-KR" dirty="0" smtClean="0"/>
              <a:t>List of changes since last version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Final report</a:t>
            </a:r>
          </a:p>
          <a:p>
            <a:pPr lvl="1"/>
            <a:r>
              <a:rPr lang="en-US" altLang="ko-KR" dirty="0" smtClean="0"/>
              <a:t>We will release it next time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g</a:t>
            </a:r>
            <a:r>
              <a:rPr lang="en-US" altLang="ko-KR" dirty="0" smtClean="0"/>
              <a:t>rading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55000" lnSpcReduction="20000"/>
          </a:bodyPr>
          <a:lstStyle/>
          <a:p>
            <a:r>
              <a:rPr lang="en-US" altLang="ko-KR" dirty="0" smtClean="0"/>
              <a:t>Final report 25 %</a:t>
            </a:r>
          </a:p>
          <a:p>
            <a:r>
              <a:rPr lang="en-US" altLang="ko-KR" dirty="0" smtClean="0"/>
              <a:t>Progress report 10 % (2 % each)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Team Formation Extra 1 %</a:t>
            </a:r>
          </a:p>
          <a:p>
            <a:r>
              <a:rPr lang="en-US" altLang="ko-KR" dirty="0" smtClean="0">
                <a:solidFill>
                  <a:srgbClr val="FF0000"/>
                </a:solidFill>
              </a:rPr>
              <a:t>GEN,BT 10 %</a:t>
            </a:r>
          </a:p>
          <a:p>
            <a:r>
              <a:rPr lang="en-US" altLang="ko-KR" dirty="0" smtClean="0">
                <a:solidFill>
                  <a:srgbClr val="FF0000"/>
                </a:solidFill>
              </a:rPr>
              <a:t>FC 15 %</a:t>
            </a:r>
          </a:p>
          <a:p>
            <a:r>
              <a:rPr lang="en-US" altLang="ko-KR" dirty="0" smtClean="0">
                <a:solidFill>
                  <a:srgbClr val="FF0000"/>
                </a:solidFill>
              </a:rPr>
              <a:t>ACP, MAC 15 %</a:t>
            </a:r>
          </a:p>
          <a:p>
            <a:r>
              <a:rPr lang="en-US" altLang="ko-KR" dirty="0" smtClean="0">
                <a:solidFill>
                  <a:srgbClr val="FF0000"/>
                </a:solidFill>
              </a:rPr>
              <a:t>MRV, DH 15 %</a:t>
            </a:r>
          </a:p>
          <a:p>
            <a:r>
              <a:rPr lang="en-US" altLang="ko-KR" dirty="0" smtClean="0">
                <a:solidFill>
                  <a:srgbClr val="FF0000"/>
                </a:solidFill>
              </a:rPr>
              <a:t>LCV 10 %</a:t>
            </a:r>
          </a:p>
          <a:p>
            <a:endParaRPr lang="en-US" altLang="ko-KR" dirty="0"/>
          </a:p>
          <a:p>
            <a:r>
              <a:rPr lang="en-US" altLang="ko-KR" dirty="0" smtClean="0"/>
              <a:t>Speed bonus points</a:t>
            </a:r>
          </a:p>
          <a:p>
            <a:pPr lvl="1"/>
            <a:r>
              <a:rPr lang="en-US" altLang="ko-KR" dirty="0" smtClean="0"/>
              <a:t>The Fastest 10% get 10 bonus points</a:t>
            </a:r>
          </a:p>
          <a:p>
            <a:pPr lvl="1"/>
            <a:r>
              <a:rPr lang="en-US" altLang="ko-KR" dirty="0" smtClean="0"/>
              <a:t>The second fastest 10 % get 9 bonus points</a:t>
            </a:r>
          </a:p>
          <a:p>
            <a:pPr lvl="1"/>
            <a:r>
              <a:rPr lang="en-US" altLang="ko-KR" dirty="0" smtClean="0"/>
              <a:t>… The lowest 10 % get 1 bonus point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Your own design (not using provided java shell) Extra 15 %</a:t>
            </a:r>
          </a:p>
          <a:p>
            <a:pPr lvl="1"/>
            <a:r>
              <a:rPr lang="en-US" altLang="ko-KR" dirty="0" smtClean="0"/>
              <a:t>Should clearly mention it in progress report / final report </a:t>
            </a:r>
          </a:p>
          <a:p>
            <a:pPr lvl="1"/>
            <a:r>
              <a:rPr lang="en-US" altLang="ko-KR" dirty="0" smtClean="0"/>
              <a:t>Should provide distinctive features </a:t>
            </a:r>
          </a:p>
          <a:p>
            <a:endParaRPr lang="en-US" altLang="ko-KR" dirty="0"/>
          </a:p>
          <a:p>
            <a:pPr lvl="1"/>
            <a:endParaRPr lang="en-US" altLang="ko-KR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962400" y="2362200"/>
            <a:ext cx="5029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002060"/>
                </a:solidFill>
              </a:rPr>
              <a:t>- cannot compile </a:t>
            </a:r>
            <a:r>
              <a:rPr lang="en-US" altLang="ko-KR" dirty="0" smtClean="0">
                <a:solidFill>
                  <a:srgbClr val="002060"/>
                </a:solidFill>
                <a:sym typeface="Wingdings" pitchFamily="2" charset="2"/>
              </a:rPr>
              <a:t> 0</a:t>
            </a:r>
          </a:p>
          <a:p>
            <a:pPr>
              <a:buFontTx/>
              <a:buChar char="-"/>
            </a:pPr>
            <a:r>
              <a:rPr lang="en-US" altLang="ko-KR" dirty="0" smtClean="0">
                <a:solidFill>
                  <a:srgbClr val="002060"/>
                </a:solidFill>
                <a:sym typeface="Wingdings" pitchFamily="2" charset="2"/>
              </a:rPr>
              <a:t> score will be determined by fraction of </a:t>
            </a:r>
            <a:br>
              <a:rPr lang="en-US" altLang="ko-KR" dirty="0" smtClean="0">
                <a:solidFill>
                  <a:srgbClr val="002060"/>
                </a:solidFill>
                <a:sym typeface="Wingdings" pitchFamily="2" charset="2"/>
              </a:rPr>
            </a:br>
            <a:r>
              <a:rPr lang="en-US" altLang="ko-KR" dirty="0" smtClean="0">
                <a:solidFill>
                  <a:srgbClr val="002060"/>
                </a:solidFill>
                <a:sym typeface="Wingdings" pitchFamily="2" charset="2"/>
              </a:rPr>
              <a:t>test problems solved</a:t>
            </a:r>
            <a:br>
              <a:rPr lang="en-US" altLang="ko-KR" dirty="0" smtClean="0">
                <a:solidFill>
                  <a:srgbClr val="002060"/>
                </a:solidFill>
                <a:sym typeface="Wingdings" pitchFamily="2" charset="2"/>
              </a:rPr>
            </a:br>
            <a:r>
              <a:rPr lang="en-US" altLang="ko-KR" dirty="0" smtClean="0">
                <a:solidFill>
                  <a:srgbClr val="002060"/>
                </a:solidFill>
                <a:sym typeface="Wingdings" pitchFamily="2" charset="2"/>
              </a:rPr>
              <a:t>(e.g. if N tried and you solve half of them, </a:t>
            </a:r>
            <a:br>
              <a:rPr lang="en-US" altLang="ko-KR" dirty="0" smtClean="0">
                <a:solidFill>
                  <a:srgbClr val="002060"/>
                </a:solidFill>
                <a:sym typeface="Wingdings" pitchFamily="2" charset="2"/>
              </a:rPr>
            </a:br>
            <a:r>
              <a:rPr lang="en-US" altLang="ko-KR" dirty="0" smtClean="0">
                <a:solidFill>
                  <a:srgbClr val="002060"/>
                </a:solidFill>
                <a:sym typeface="Wingdings" pitchFamily="2" charset="2"/>
              </a:rPr>
              <a:t>      you get half of the full credit)</a:t>
            </a:r>
          </a:p>
          <a:p>
            <a:pPr>
              <a:buFontTx/>
              <a:buChar char="-"/>
            </a:pPr>
            <a:r>
              <a:rPr lang="en-US" altLang="ko-KR" dirty="0" smtClean="0">
                <a:solidFill>
                  <a:srgbClr val="002060"/>
                </a:solidFill>
                <a:sym typeface="Wingdings" pitchFamily="2" charset="2"/>
              </a:rPr>
              <a:t> late submission rule applies </a:t>
            </a:r>
            <a:endParaRPr lang="ko-KR" alt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GEN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Problem generator</a:t>
            </a:r>
          </a:p>
          <a:p>
            <a:pPr lvl="1"/>
            <a:r>
              <a:rPr lang="en-US" altLang="ko-KR" dirty="0" smtClean="0"/>
              <a:t>Your program produce text file 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 If input M, N, P, Q is invalid output text file with a single line</a:t>
            </a:r>
          </a:p>
          <a:p>
            <a:pPr lvl="2"/>
            <a:r>
              <a:rPr lang="en-US" altLang="ko-KR" dirty="0" smtClean="0"/>
              <a:t>error: invalid input parameters</a:t>
            </a:r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Else If time out</a:t>
            </a:r>
          </a:p>
          <a:p>
            <a:pPr lvl="2"/>
            <a:r>
              <a:rPr lang="en-US" altLang="ko-KR" dirty="0" smtClean="0"/>
              <a:t>timeout</a:t>
            </a:r>
          </a:p>
          <a:p>
            <a:pPr lvl="2"/>
            <a:endParaRPr lang="en-US" altLang="ko-KR" dirty="0" smtClean="0"/>
          </a:p>
          <a:p>
            <a:pPr lvl="1"/>
            <a:r>
              <a:rPr lang="en-US" altLang="ko-KR" dirty="0" smtClean="0"/>
              <a:t>Else</a:t>
            </a:r>
          </a:p>
          <a:p>
            <a:pPr lvl="2"/>
            <a:r>
              <a:rPr lang="en-US" altLang="ko-KR" dirty="0" smtClean="0"/>
              <a:t>Produce a problem file as specified</a:t>
            </a:r>
          </a:p>
          <a:p>
            <a:pPr lvl="2"/>
            <a:endParaRPr lang="ko-KR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altLang="ko-KR" dirty="0" smtClean="0"/>
              <a:t>Backtracking search</a:t>
            </a:r>
          </a:p>
          <a:p>
            <a:pPr lvl="1"/>
            <a:r>
              <a:rPr lang="en-US" altLang="ko-KR" dirty="0" smtClean="0"/>
              <a:t>Your program read a problem file and produce a log file as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>
                <a:solidFill>
                  <a:srgbClr val="FF0000"/>
                </a:solidFill>
              </a:rPr>
              <a:t>TOTAL_START=&lt;time&gt; </a:t>
            </a:r>
            <a:r>
              <a:rPr lang="en-US" altLang="ko-KR" dirty="0" smtClean="0">
                <a:solidFill>
                  <a:srgbClr val="FF0000"/>
                </a:solidFill>
                <a:sym typeface="Wingdings" pitchFamily="2" charset="2"/>
              </a:rPr>
              <a:t> starting time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 lvl="1"/>
            <a:r>
              <a:rPr lang="en-US" altLang="ko-KR" dirty="0" smtClean="0">
                <a:solidFill>
                  <a:srgbClr val="FF0000"/>
                </a:solidFill>
              </a:rPr>
              <a:t>PREPROCESSING_START=&lt;time&gt; </a:t>
            </a:r>
            <a:r>
              <a:rPr lang="en-US" altLang="ko-KR" dirty="0" smtClean="0">
                <a:solidFill>
                  <a:srgbClr val="FF0000"/>
                </a:solidFill>
                <a:sym typeface="Wingdings" pitchFamily="2" charset="2"/>
              </a:rPr>
              <a:t> AC preprocessing goes here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 lvl="1"/>
            <a:r>
              <a:rPr lang="en-US" altLang="ko-KR" dirty="0" smtClean="0">
                <a:solidFill>
                  <a:srgbClr val="FF0000"/>
                </a:solidFill>
              </a:rPr>
              <a:t>PREPROCESSING_DONE =&lt;time&gt;</a:t>
            </a:r>
          </a:p>
          <a:p>
            <a:pPr lvl="1"/>
            <a:r>
              <a:rPr lang="en-US" altLang="ko-KR" dirty="0" smtClean="0">
                <a:solidFill>
                  <a:srgbClr val="FF0000"/>
                </a:solidFill>
              </a:rPr>
              <a:t>SEARCH_START=&lt;time&gt; </a:t>
            </a:r>
          </a:p>
          <a:p>
            <a:pPr lvl="1"/>
            <a:r>
              <a:rPr lang="en-US" altLang="ko-KR" dirty="0" smtClean="0">
                <a:solidFill>
                  <a:srgbClr val="FF0000"/>
                </a:solidFill>
              </a:rPr>
              <a:t>SEARCH_DONE=&lt;time&gt;</a:t>
            </a:r>
          </a:p>
          <a:p>
            <a:pPr lvl="1"/>
            <a:r>
              <a:rPr lang="en-US" altLang="ko-KR" dirty="0" smtClean="0">
                <a:solidFill>
                  <a:srgbClr val="002060"/>
                </a:solidFill>
              </a:rPr>
              <a:t>STATUS=success | timeout | error</a:t>
            </a:r>
          </a:p>
          <a:p>
            <a:pPr lvl="1"/>
            <a:r>
              <a:rPr lang="en-US" altLang="ko-KR" dirty="0" smtClean="0">
                <a:solidFill>
                  <a:srgbClr val="002060"/>
                </a:solidFill>
              </a:rPr>
              <a:t>SOLUTION=assignment</a:t>
            </a:r>
          </a:p>
          <a:p>
            <a:pPr lvl="1"/>
            <a:r>
              <a:rPr lang="en-US" altLang="ko-KR" dirty="0" smtClean="0"/>
              <a:t>NODE=&lt;Number of nodes&gt;</a:t>
            </a:r>
          </a:p>
          <a:p>
            <a:pPr lvl="1"/>
            <a:r>
              <a:rPr lang="en-US" altLang="ko-KR" dirty="0" smtClean="0"/>
              <a:t>DEADENDS=&lt;Number of backtracks&gt;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If you find a solution before timeout, terminate your program !</a:t>
            </a:r>
          </a:p>
          <a:p>
            <a:pPr lvl="1"/>
            <a:endParaRPr lang="en-US" altLang="ko-KR" dirty="0"/>
          </a:p>
          <a:p>
            <a:pPr lvl="1"/>
            <a:endParaRPr lang="ko-KR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</TotalTime>
  <Words>619</Words>
  <Application>Microsoft Office PowerPoint</Application>
  <PresentationFormat>On-screen Show (4:3)</PresentationFormat>
  <Paragraphs>146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테마</vt:lpstr>
      <vt:lpstr>CS-171 Discussion Week3</vt:lpstr>
      <vt:lpstr>Project Dues</vt:lpstr>
      <vt:lpstr>executables</vt:lpstr>
      <vt:lpstr>input parameters</vt:lpstr>
      <vt:lpstr>submissions</vt:lpstr>
      <vt:lpstr>reports</vt:lpstr>
      <vt:lpstr>grading</vt:lpstr>
      <vt:lpstr>GEN</vt:lpstr>
      <vt:lpstr>BT</vt:lpstr>
      <vt:lpstr>Note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CS-171 Discussion Week3</dc:title>
  <dc:creator>Junkyu</dc:creator>
  <cp:lastModifiedBy>Lathrop,Richard</cp:lastModifiedBy>
  <cp:revision>40</cp:revision>
  <dcterms:created xsi:type="dcterms:W3CDTF">2016-01-21T23:45:35Z</dcterms:created>
  <dcterms:modified xsi:type="dcterms:W3CDTF">2016-01-26T16:44:17Z</dcterms:modified>
</cp:coreProperties>
</file>