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313"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9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CA00A7-3C90-4A18-B248-EF5E74A8AD5F}" type="datetimeFigureOut">
              <a:rPr lang="en-US" smtClean="0"/>
              <a:t>11/20/2014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FE4536-CE14-4F52-9864-567A6872BC7B}" type="slidenum">
              <a:rPr lang="en-US" smtClean="0"/>
              <a:t>‹#›</a:t>
            </a:fld>
            <a:endParaRPr lang="en-US"/>
          </a:p>
        </p:txBody>
      </p:sp>
    </p:spTree>
    <p:extLst>
      <p:ext uri="{BB962C8B-B14F-4D97-AF65-F5344CB8AC3E}">
        <p14:creationId xmlns:p14="http://schemas.microsoft.com/office/powerpoint/2010/main" val="2795494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CEEF69-BC08-47FC-A225-825C976C0488}" type="datetimeFigureOut">
              <a:rPr lang="en-US" smtClean="0"/>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52C670-BDF7-4291-B9C6-635AF1E63102}" type="slidenum">
              <a:rPr lang="en-US" smtClean="0"/>
              <a:t>‹#›</a:t>
            </a:fld>
            <a:endParaRPr lang="en-US"/>
          </a:p>
        </p:txBody>
      </p:sp>
    </p:spTree>
    <p:extLst>
      <p:ext uri="{BB962C8B-B14F-4D97-AF65-F5344CB8AC3E}">
        <p14:creationId xmlns:p14="http://schemas.microsoft.com/office/powerpoint/2010/main" val="2036208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CEEF69-BC08-47FC-A225-825C976C0488}" type="datetimeFigureOut">
              <a:rPr lang="en-US" smtClean="0"/>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52C670-BDF7-4291-B9C6-635AF1E63102}" type="slidenum">
              <a:rPr lang="en-US" smtClean="0"/>
              <a:t>‹#›</a:t>
            </a:fld>
            <a:endParaRPr lang="en-US"/>
          </a:p>
        </p:txBody>
      </p:sp>
    </p:spTree>
    <p:extLst>
      <p:ext uri="{BB962C8B-B14F-4D97-AF65-F5344CB8AC3E}">
        <p14:creationId xmlns:p14="http://schemas.microsoft.com/office/powerpoint/2010/main" val="3410470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CEEF69-BC08-47FC-A225-825C976C0488}" type="datetimeFigureOut">
              <a:rPr lang="en-US" smtClean="0"/>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52C670-BDF7-4291-B9C6-635AF1E63102}" type="slidenum">
              <a:rPr lang="en-US" smtClean="0"/>
              <a:t>‹#›</a:t>
            </a:fld>
            <a:endParaRPr lang="en-US"/>
          </a:p>
        </p:txBody>
      </p:sp>
    </p:spTree>
    <p:extLst>
      <p:ext uri="{BB962C8B-B14F-4D97-AF65-F5344CB8AC3E}">
        <p14:creationId xmlns:p14="http://schemas.microsoft.com/office/powerpoint/2010/main" val="2164494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CEEF69-BC08-47FC-A225-825C976C0488}" type="datetimeFigureOut">
              <a:rPr lang="en-US" smtClean="0"/>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52C670-BDF7-4291-B9C6-635AF1E63102}" type="slidenum">
              <a:rPr lang="en-US" smtClean="0"/>
              <a:t>‹#›</a:t>
            </a:fld>
            <a:endParaRPr lang="en-US"/>
          </a:p>
        </p:txBody>
      </p:sp>
    </p:spTree>
    <p:extLst>
      <p:ext uri="{BB962C8B-B14F-4D97-AF65-F5344CB8AC3E}">
        <p14:creationId xmlns:p14="http://schemas.microsoft.com/office/powerpoint/2010/main" val="3903844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CEEF69-BC08-47FC-A225-825C976C0488}" type="datetimeFigureOut">
              <a:rPr lang="en-US" smtClean="0"/>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52C670-BDF7-4291-B9C6-635AF1E63102}" type="slidenum">
              <a:rPr lang="en-US" smtClean="0"/>
              <a:t>‹#›</a:t>
            </a:fld>
            <a:endParaRPr lang="en-US"/>
          </a:p>
        </p:txBody>
      </p:sp>
    </p:spTree>
    <p:extLst>
      <p:ext uri="{BB962C8B-B14F-4D97-AF65-F5344CB8AC3E}">
        <p14:creationId xmlns:p14="http://schemas.microsoft.com/office/powerpoint/2010/main" val="2177015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CEEF69-BC08-47FC-A225-825C976C0488}" type="datetimeFigureOut">
              <a:rPr lang="en-US" smtClean="0"/>
              <a:t>11/20/2014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52C670-BDF7-4291-B9C6-635AF1E63102}" type="slidenum">
              <a:rPr lang="en-US" smtClean="0"/>
              <a:t>‹#›</a:t>
            </a:fld>
            <a:endParaRPr lang="en-US"/>
          </a:p>
        </p:txBody>
      </p:sp>
    </p:spTree>
    <p:extLst>
      <p:ext uri="{BB962C8B-B14F-4D97-AF65-F5344CB8AC3E}">
        <p14:creationId xmlns:p14="http://schemas.microsoft.com/office/powerpoint/2010/main" val="3520709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CEEF69-BC08-47FC-A225-825C976C0488}" type="datetimeFigureOut">
              <a:rPr lang="en-US" smtClean="0"/>
              <a:t>11/20/2014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52C670-BDF7-4291-B9C6-635AF1E63102}" type="slidenum">
              <a:rPr lang="en-US" smtClean="0"/>
              <a:t>‹#›</a:t>
            </a:fld>
            <a:endParaRPr lang="en-US"/>
          </a:p>
        </p:txBody>
      </p:sp>
    </p:spTree>
    <p:extLst>
      <p:ext uri="{BB962C8B-B14F-4D97-AF65-F5344CB8AC3E}">
        <p14:creationId xmlns:p14="http://schemas.microsoft.com/office/powerpoint/2010/main" val="3348711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CEEF69-BC08-47FC-A225-825C976C0488}" type="datetimeFigureOut">
              <a:rPr lang="en-US" smtClean="0"/>
              <a:t>11/20/2014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52C670-BDF7-4291-B9C6-635AF1E63102}" type="slidenum">
              <a:rPr lang="en-US" smtClean="0"/>
              <a:t>‹#›</a:t>
            </a:fld>
            <a:endParaRPr lang="en-US"/>
          </a:p>
        </p:txBody>
      </p:sp>
    </p:spTree>
    <p:extLst>
      <p:ext uri="{BB962C8B-B14F-4D97-AF65-F5344CB8AC3E}">
        <p14:creationId xmlns:p14="http://schemas.microsoft.com/office/powerpoint/2010/main" val="2970817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CEEF69-BC08-47FC-A225-825C976C0488}" type="datetimeFigureOut">
              <a:rPr lang="en-US" smtClean="0"/>
              <a:t>11/20/2014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52C670-BDF7-4291-B9C6-635AF1E63102}" type="slidenum">
              <a:rPr lang="en-US" smtClean="0"/>
              <a:t>‹#›</a:t>
            </a:fld>
            <a:endParaRPr lang="en-US"/>
          </a:p>
        </p:txBody>
      </p:sp>
    </p:spTree>
    <p:extLst>
      <p:ext uri="{BB962C8B-B14F-4D97-AF65-F5344CB8AC3E}">
        <p14:creationId xmlns:p14="http://schemas.microsoft.com/office/powerpoint/2010/main" val="2968404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CEEF69-BC08-47FC-A225-825C976C0488}" type="datetimeFigureOut">
              <a:rPr lang="en-US" smtClean="0"/>
              <a:t>11/20/2014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52C670-BDF7-4291-B9C6-635AF1E63102}" type="slidenum">
              <a:rPr lang="en-US" smtClean="0"/>
              <a:t>‹#›</a:t>
            </a:fld>
            <a:endParaRPr lang="en-US"/>
          </a:p>
        </p:txBody>
      </p:sp>
    </p:spTree>
    <p:extLst>
      <p:ext uri="{BB962C8B-B14F-4D97-AF65-F5344CB8AC3E}">
        <p14:creationId xmlns:p14="http://schemas.microsoft.com/office/powerpoint/2010/main" val="2458927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CEEF69-BC08-47FC-A225-825C976C0488}" type="datetimeFigureOut">
              <a:rPr lang="en-US" smtClean="0"/>
              <a:t>11/20/2014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52C670-BDF7-4291-B9C6-635AF1E63102}" type="slidenum">
              <a:rPr lang="en-US" smtClean="0"/>
              <a:t>‹#›</a:t>
            </a:fld>
            <a:endParaRPr lang="en-US"/>
          </a:p>
        </p:txBody>
      </p:sp>
    </p:spTree>
    <p:extLst>
      <p:ext uri="{BB962C8B-B14F-4D97-AF65-F5344CB8AC3E}">
        <p14:creationId xmlns:p14="http://schemas.microsoft.com/office/powerpoint/2010/main" val="2437779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CEEF69-BC08-47FC-A225-825C976C0488}" type="datetimeFigureOut">
              <a:rPr lang="en-US" smtClean="0"/>
              <a:t>11/20/2014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52C670-BDF7-4291-B9C6-635AF1E63102}" type="slidenum">
              <a:rPr lang="en-US" smtClean="0"/>
              <a:t>‹#›</a:t>
            </a:fld>
            <a:endParaRPr lang="en-US"/>
          </a:p>
        </p:txBody>
      </p:sp>
    </p:spTree>
    <p:extLst>
      <p:ext uri="{BB962C8B-B14F-4D97-AF65-F5344CB8AC3E}">
        <p14:creationId xmlns:p14="http://schemas.microsoft.com/office/powerpoint/2010/main" val="1087048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Evolution</a:t>
            </a:r>
            <a:br>
              <a:rPr lang="en-US" dirty="0" smtClean="0"/>
            </a:br>
            <a:r>
              <a:rPr lang="en-US" sz="3600" dirty="0" smtClean="0"/>
              <a:t>by Richard H. Lathrop © 2011</a:t>
            </a:r>
            <a:endParaRPr lang="en-US" sz="3600" dirty="0"/>
          </a:p>
        </p:txBody>
      </p:sp>
      <p:sp>
        <p:nvSpPr>
          <p:cNvPr id="3" name="Content Placeholder 2"/>
          <p:cNvSpPr>
            <a:spLocks noGrp="1"/>
          </p:cNvSpPr>
          <p:nvPr>
            <p:ph idx="1"/>
          </p:nvPr>
        </p:nvSpPr>
        <p:spPr>
          <a:xfrm>
            <a:off x="457200" y="1600200"/>
            <a:ext cx="8305800" cy="4525963"/>
          </a:xfrm>
        </p:spPr>
        <p:txBody>
          <a:bodyPr>
            <a:normAutofit fontScale="92500" lnSpcReduction="10000"/>
          </a:bodyPr>
          <a:lstStyle/>
          <a:p>
            <a:pPr marL="0" indent="0">
              <a:buNone/>
            </a:pPr>
            <a:r>
              <a:rPr lang="en-US" sz="2800" dirty="0"/>
              <a:t>E</a:t>
            </a:r>
            <a:r>
              <a:rPr lang="en-US" sz="2800" dirty="0" smtClean="0"/>
              <a:t>ons pass. Silicon-based life reaches its inevitable apex. Human life dies out and fades to old myths. Religious folk believe that God created the first circuit out of a bolt of lightning from Heaven. Those more scientifically inclined doubt this tale; but they admit that science cannot explain in detail how life was created. The best theory is that, long ago, a whisker of gold touched an impure crystal of silicon, thus creating the first transistor. Details after that are fuzzy; but the recent Theory of Evolution predicts that random mutations and survival of the fittest eventually would lead to simple integrated circuits. Given that humble beginning, further evolution obviously could produce life as we know it.</a:t>
            </a:r>
            <a:endParaRPr lang="en-US" sz="2800" dirty="0"/>
          </a:p>
        </p:txBody>
      </p:sp>
    </p:spTree>
    <p:extLst>
      <p:ext uri="{BB962C8B-B14F-4D97-AF65-F5344CB8AC3E}">
        <p14:creationId xmlns:p14="http://schemas.microsoft.com/office/powerpoint/2010/main" val="26929877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1512</TotalTime>
  <Words>132</Words>
  <Application>Microsoft Office PowerPoint</Application>
  <PresentationFormat>On-screen Show (4:3)</PresentationFormat>
  <Paragraphs>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Evolution by Richard H. Lathrop © 2011</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Evolution</dc:title>
  <dc:creator>Lathrop,Richard</dc:creator>
  <cp:lastModifiedBy>Lathrop,Richard</cp:lastModifiedBy>
  <cp:revision>143</cp:revision>
  <dcterms:created xsi:type="dcterms:W3CDTF">2011-11-05T16:21:58Z</dcterms:created>
  <dcterms:modified xsi:type="dcterms:W3CDTF">2014-11-20T23:51:59Z</dcterms:modified>
</cp:coreProperties>
</file>