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2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7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4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4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6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3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6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0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A5607-9CED-48F4-868B-7FCB9EA5AAA6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6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A5607-9CED-48F4-868B-7FCB9EA5AAA6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2734E-38AD-4F16-9547-950C36295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7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CS-171, Intro to A.I. —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Quiz Instructions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clear your desk </a:t>
            </a:r>
            <a:r>
              <a:rPr lang="en-US" sz="2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entirely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, except for:</a:t>
            </a:r>
          </a:p>
          <a:p>
            <a:pPr lvl="1">
              <a:spcBef>
                <a:spcPts val="1200"/>
              </a:spcBef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Pen, pencil, erase, and an optional water bottle.</a:t>
            </a:r>
          </a:p>
          <a:p>
            <a:pPr>
              <a:spcBef>
                <a:spcPts val="1200"/>
              </a:spcBef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put your backpacks </a:t>
            </a:r>
            <a:r>
              <a:rPr lang="en-US" sz="2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under your seat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if possible.</a:t>
            </a:r>
          </a:p>
          <a:p>
            <a:pPr>
              <a:spcBef>
                <a:spcPts val="1200"/>
              </a:spcBef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The quiz is closed-notes, closed-book.</a:t>
            </a:r>
          </a:p>
          <a:p>
            <a:pPr>
              <a:spcBef>
                <a:spcPts val="1200"/>
              </a:spcBef>
            </a:pPr>
            <a:r>
              <a:rPr lang="en-US" sz="2900" dirty="0">
                <a:latin typeface="Arial" panose="020B0604020202020204" pitchFamily="34" charset="0"/>
                <a:cs typeface="Arial" panose="020B0604020202020204" pitchFamily="34" charset="0"/>
              </a:rPr>
              <a:t>No calculators, cell phones, electronics, etc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spcBef>
                <a:spcPts val="1200"/>
              </a:spcBef>
            </a:pPr>
            <a:r>
              <a:rPr lang="en-US" sz="29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Please turn OFF all cell phones now.</a:t>
            </a:r>
            <a:endParaRPr lang="en-US" sz="29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When you get the quiz you may begin reading.</a:t>
            </a:r>
          </a:p>
          <a:p>
            <a:pPr lvl="1">
              <a:spcBef>
                <a:spcPts val="1200"/>
              </a:spcBef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do not begin working until told to do so.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do not leave your seat until we collect ALL quizzes.</a:t>
            </a:r>
          </a:p>
          <a:p>
            <a:pPr lvl="1">
              <a:spcBef>
                <a:spcPts val="1200"/>
              </a:spcBef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 you have a question, raise your hand; we will come to you.</a:t>
            </a:r>
          </a:p>
          <a:p>
            <a:pPr lvl="1">
              <a:spcBef>
                <a:spcPts val="1200"/>
              </a:spcBef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You may not leave your seat to use the bathroom; 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so beforehand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stop writing immediately when “Time” is called.</a:t>
            </a:r>
          </a:p>
          <a:p>
            <a:pPr lvl="1">
              <a:spcBef>
                <a:spcPts val="1200"/>
              </a:spcBef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Any student who keeps writing after “Time” will receive an “F</a:t>
            </a: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68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CS-171, Intro to A.I. — Quiz Instructions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CS-171, Intro to A.I. — Quiz Instructions</dc:title>
  <dc:creator>Lathrop,Richard</dc:creator>
  <cp:lastModifiedBy>Lathrop,Richard</cp:lastModifiedBy>
  <cp:revision>11</cp:revision>
  <dcterms:created xsi:type="dcterms:W3CDTF">2014-10-17T01:09:05Z</dcterms:created>
  <dcterms:modified xsi:type="dcterms:W3CDTF">2018-07-17T19:31:28Z</dcterms:modified>
</cp:coreProperties>
</file>