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 id="2147483676" r:id="rId2"/>
    <p:sldMasterId id="2147484100" r:id="rId3"/>
  </p:sldMasterIdLst>
  <p:notesMasterIdLst>
    <p:notesMasterId r:id="rId48"/>
  </p:notesMasterIdLst>
  <p:sldIdLst>
    <p:sldId id="285" r:id="rId4"/>
    <p:sldId id="388" r:id="rId5"/>
    <p:sldId id="389" r:id="rId6"/>
    <p:sldId id="390" r:id="rId7"/>
    <p:sldId id="391" r:id="rId8"/>
    <p:sldId id="260" r:id="rId9"/>
    <p:sldId id="261" r:id="rId10"/>
    <p:sldId id="392" r:id="rId11"/>
    <p:sldId id="393" r:id="rId12"/>
    <p:sldId id="395" r:id="rId13"/>
    <p:sldId id="399" r:id="rId14"/>
    <p:sldId id="398" r:id="rId15"/>
    <p:sldId id="262" r:id="rId16"/>
    <p:sldId id="400" r:id="rId17"/>
    <p:sldId id="401" r:id="rId18"/>
    <p:sldId id="403" r:id="rId19"/>
    <p:sldId id="402" r:id="rId20"/>
    <p:sldId id="269" r:id="rId21"/>
    <p:sldId id="404" r:id="rId22"/>
    <p:sldId id="405" r:id="rId23"/>
    <p:sldId id="406" r:id="rId24"/>
    <p:sldId id="432" r:id="rId25"/>
    <p:sldId id="433" r:id="rId26"/>
    <p:sldId id="434" r:id="rId27"/>
    <p:sldId id="435" r:id="rId28"/>
    <p:sldId id="436" r:id="rId29"/>
    <p:sldId id="437" r:id="rId30"/>
    <p:sldId id="438" r:id="rId31"/>
    <p:sldId id="276" r:id="rId32"/>
    <p:sldId id="408" r:id="rId33"/>
    <p:sldId id="409" r:id="rId34"/>
    <p:sldId id="410" r:id="rId35"/>
    <p:sldId id="411" r:id="rId36"/>
    <p:sldId id="412" r:id="rId37"/>
    <p:sldId id="416" r:id="rId38"/>
    <p:sldId id="417" r:id="rId39"/>
    <p:sldId id="414" r:id="rId40"/>
    <p:sldId id="415" r:id="rId41"/>
    <p:sldId id="426" r:id="rId42"/>
    <p:sldId id="427" r:id="rId43"/>
    <p:sldId id="428" r:id="rId44"/>
    <p:sldId id="429" r:id="rId45"/>
    <p:sldId id="430" r:id="rId46"/>
    <p:sldId id="431" r:id="rId47"/>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95" d="100"/>
          <a:sy n="95" d="100"/>
        </p:scale>
        <p:origin x="-648" y="-72"/>
      </p:cViewPr>
      <p:guideLst>
        <p:guide orient="horz" pos="2160"/>
        <p:guide pos="2880"/>
      </p:guideLst>
    </p:cSldViewPr>
  </p:slideViewPr>
  <p:outlineViewPr>
    <p:cViewPr>
      <p:scale>
        <a:sx n="33" d="100"/>
        <a:sy n="33" d="100"/>
      </p:scale>
      <p:origin x="0" y="74"/>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66" d="100"/>
        <a:sy n="66" d="100"/>
      </p:scale>
      <p:origin x="0" y="187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_rels/viewProps.xml.rels><?xml version="1.0" encoding="UTF-8" standalone="yes"?>
<Relationships xmlns="http://schemas.openxmlformats.org/package/2006/relationships"><Relationship Id="rId3" Type="http://schemas.openxmlformats.org/officeDocument/2006/relationships/slide" Target="slides/slide13.xml"/><Relationship Id="rId7" Type="http://schemas.openxmlformats.org/officeDocument/2006/relationships/slide" Target="slides/slide36.xml"/><Relationship Id="rId2" Type="http://schemas.openxmlformats.org/officeDocument/2006/relationships/slide" Target="slides/slide7.xml"/><Relationship Id="rId1" Type="http://schemas.openxmlformats.org/officeDocument/2006/relationships/slide" Target="slides/slide1.xml"/><Relationship Id="rId6" Type="http://schemas.openxmlformats.org/officeDocument/2006/relationships/slide" Target="slides/slide35.xml"/><Relationship Id="rId5" Type="http://schemas.openxmlformats.org/officeDocument/2006/relationships/slide" Target="slides/slide29.xml"/><Relationship Id="rId4"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pitchFamily="34" charset="0"/>
                <a:ea typeface="+mn-ea"/>
                <a:cs typeface="+mn-cs"/>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pitchFamily="34" charset="0"/>
                <a:ea typeface="+mn-ea"/>
                <a:cs typeface="+mn-cs"/>
              </a:defRPr>
            </a:lvl1pPr>
          </a:lstStyle>
          <a:p>
            <a:pPr>
              <a:defRPr/>
            </a:pPr>
            <a:endParaRPr lang="en-US"/>
          </a:p>
        </p:txBody>
      </p:sp>
      <p:sp>
        <p:nvSpPr>
          <p:cNvPr id="778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pitchFamily="34" charset="0"/>
                <a:ea typeface="+mn-ea"/>
                <a:cs typeface="+mn-cs"/>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82B1574-492A-48F5-9CD0-18B20F28C528}" type="slidenum">
              <a:rPr lang="en-US" altLang="en-US"/>
              <a:pPr>
                <a:defRPr/>
              </a:pPr>
              <a:t>‹#›</a:t>
            </a:fld>
            <a:endParaRPr lang="en-US" altLang="en-US"/>
          </a:p>
        </p:txBody>
      </p:sp>
    </p:spTree>
    <p:extLst>
      <p:ext uri="{BB962C8B-B14F-4D97-AF65-F5344CB8AC3E}">
        <p14:creationId xmlns:p14="http://schemas.microsoft.com/office/powerpoint/2010/main" val="17574407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itchFamily="34" charset="-128"/>
            </a:endParaRPr>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74E7C236-B77B-41B5-9C2E-A9945C504BAE}" type="slidenum">
              <a:rPr lang="en-US" altLang="en-US" smtClean="0">
                <a:latin typeface="Arial" pitchFamily="34" charset="0"/>
              </a:rPr>
              <a:pPr eaLnBrk="1" hangingPunct="1">
                <a:spcBef>
                  <a:spcPct val="0"/>
                </a:spcBef>
              </a:pPr>
              <a:t>1</a:t>
            </a:fld>
            <a:endParaRPr lang="en-US" alt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23D088F4-52D1-4C18-8391-00C49192C9BA}" type="slidenum">
              <a:rPr lang="en-US" altLang="en-US" smtClean="0">
                <a:latin typeface="Arial" pitchFamily="34" charset="0"/>
              </a:rPr>
              <a:pPr eaLnBrk="1" hangingPunct="1">
                <a:spcBef>
                  <a:spcPct val="0"/>
                </a:spcBef>
              </a:pPr>
              <a:t>15</a:t>
            </a:fld>
            <a:endParaRPr lang="en-US" altLang="en-US" smtClean="0">
              <a:latin typeface="Arial" pitchFamily="34"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BE16F4DA-F29D-4491-94A7-98971A18031D}" type="slidenum">
              <a:rPr lang="en-US" altLang="en-US" smtClean="0">
                <a:latin typeface="Arial" pitchFamily="34" charset="0"/>
              </a:rPr>
              <a:pPr eaLnBrk="1" hangingPunct="1">
                <a:spcBef>
                  <a:spcPct val="0"/>
                </a:spcBef>
              </a:pPr>
              <a:t>18</a:t>
            </a:fld>
            <a:endParaRPr lang="en-US" altLang="en-US" smtClean="0">
              <a:latin typeface="Arial" pitchFamily="34" charset="0"/>
            </a:endParaRPr>
          </a:p>
        </p:txBody>
      </p:sp>
      <p:sp>
        <p:nvSpPr>
          <p:cNvPr id="89091"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8909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0114" name="Rectangle 8"/>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defRPr sz="1200">
                <a:solidFill>
                  <a:schemeClr val="tx1"/>
                </a:solidFill>
                <a:latin typeface="Times New Roman" pitchFamily="18" charset="0"/>
                <a:ea typeface="ＭＳ Ｐゴシック" pitchFamily="34" charset="-128"/>
              </a:defRPr>
            </a:lvl1pPr>
            <a:lvl2pPr marL="742950" indent="-285750" eaLnBrk="0" hangingPunct="0">
              <a:spcBef>
                <a:spcPct val="30000"/>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defRPr sz="1200">
                <a:solidFill>
                  <a:schemeClr val="tx1"/>
                </a:solidFill>
                <a:latin typeface="Times New Roman" pitchFamily="18" charset="0"/>
                <a:ea typeface="ＭＳ Ｐゴシック" pitchFamily="34" charset="-128"/>
              </a:defRPr>
            </a:lvl2pPr>
            <a:lvl3pPr marL="1143000" indent="-228600" eaLnBrk="0" hangingPunct="0">
              <a:spcBef>
                <a:spcPct val="30000"/>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defRPr sz="1200">
                <a:solidFill>
                  <a:schemeClr val="tx1"/>
                </a:solidFill>
                <a:latin typeface="Times New Roman" pitchFamily="18" charset="0"/>
                <a:ea typeface="ＭＳ Ｐゴシック" pitchFamily="34" charset="-128"/>
              </a:defRPr>
            </a:lvl3pPr>
            <a:lvl4pPr marL="1600200" indent="-228600" eaLnBrk="0" hangingPunct="0">
              <a:spcBef>
                <a:spcPct val="30000"/>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defRPr sz="1200">
                <a:solidFill>
                  <a:schemeClr val="tx1"/>
                </a:solidFill>
                <a:latin typeface="Times New Roman" pitchFamily="18" charset="0"/>
                <a:ea typeface="ＭＳ Ｐゴシック" pitchFamily="34" charset="-128"/>
              </a:defRPr>
            </a:lvl4pPr>
            <a:lvl5pPr marL="2057400" indent="-228600" eaLnBrk="0" hangingPunct="0">
              <a:spcBef>
                <a:spcPct val="30000"/>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defRPr sz="1200">
                <a:solidFill>
                  <a:schemeClr val="tx1"/>
                </a:solidFill>
                <a:latin typeface="Times New Roman" pitchFamily="18" charset="0"/>
                <a:ea typeface="ＭＳ Ｐゴシック" pitchFamily="34" charset="-128"/>
              </a:defRPr>
            </a:lvl9pPr>
          </a:lstStyle>
          <a:p>
            <a:pPr eaLnBrk="1" hangingPunct="1">
              <a:spcBef>
                <a:spcPct val="0"/>
              </a:spcBef>
            </a:pPr>
            <a:fld id="{3F73CB37-F215-4363-9D4E-BC63C7235B17}" type="slidenum">
              <a:rPr lang="en-US" altLang="en-US" smtClean="0">
                <a:solidFill>
                  <a:srgbClr val="000000"/>
                </a:solidFill>
                <a:latin typeface="Arial" pitchFamily="34" charset="0"/>
                <a:cs typeface="Arial" pitchFamily="34" charset="0"/>
              </a:rPr>
              <a:pPr eaLnBrk="1" hangingPunct="1">
                <a:spcBef>
                  <a:spcPct val="0"/>
                </a:spcBef>
              </a:pPr>
              <a:t>24</a:t>
            </a:fld>
            <a:endParaRPr lang="en-US" altLang="en-US" smtClean="0">
              <a:solidFill>
                <a:srgbClr val="000000"/>
              </a:solidFill>
              <a:latin typeface="Arial" pitchFamily="34" charset="0"/>
              <a:cs typeface="Arial" pitchFamily="34" charset="0"/>
            </a:endParaRPr>
          </a:p>
        </p:txBody>
      </p:sp>
      <p:sp>
        <p:nvSpPr>
          <p:cNvPr id="90115"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260" tIns="45630" rIns="91260" bIns="45630" anchor="b"/>
          <a:lstStyle>
            <a:lvl1pPr defTabSz="431800"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itchFamily="18" charset="0"/>
                <a:ea typeface="ＭＳ Ｐゴシック" pitchFamily="34" charset="-128"/>
              </a:defRPr>
            </a:lvl1pPr>
            <a:lvl2pPr marL="742950" indent="-285750" defTabSz="431800"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itchFamily="18" charset="0"/>
                <a:ea typeface="ＭＳ Ｐゴシック" pitchFamily="34" charset="-128"/>
              </a:defRPr>
            </a:lvl2pPr>
            <a:lvl3pPr marL="1143000" indent="-228600" defTabSz="431800"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itchFamily="18" charset="0"/>
                <a:ea typeface="ＭＳ Ｐゴシック" pitchFamily="34" charset="-128"/>
              </a:defRPr>
            </a:lvl3pPr>
            <a:lvl4pPr marL="1600200" indent="-228600" defTabSz="431800"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itchFamily="18" charset="0"/>
                <a:ea typeface="ＭＳ Ｐゴシック" pitchFamily="34" charset="-128"/>
              </a:defRPr>
            </a:lvl4pPr>
            <a:lvl5pPr marL="2057400" indent="-228600" defTabSz="431800"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itchFamily="18" charset="0"/>
                <a:ea typeface="ＭＳ Ｐゴシック" pitchFamily="34" charset="-128"/>
              </a:defRPr>
            </a:lvl5pPr>
            <a:lvl6pPr marL="2514600" indent="-228600" defTabSz="4318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itchFamily="18" charset="0"/>
                <a:ea typeface="ＭＳ Ｐゴシック" pitchFamily="34" charset="-128"/>
              </a:defRPr>
            </a:lvl6pPr>
            <a:lvl7pPr marL="2971800" indent="-228600" defTabSz="4318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itchFamily="18" charset="0"/>
                <a:ea typeface="ＭＳ Ｐゴシック" pitchFamily="34" charset="-128"/>
              </a:defRPr>
            </a:lvl7pPr>
            <a:lvl8pPr marL="3429000" indent="-228600" defTabSz="4318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itchFamily="18" charset="0"/>
                <a:ea typeface="ＭＳ Ｐゴシック" pitchFamily="34" charset="-128"/>
              </a:defRPr>
            </a:lvl8pPr>
            <a:lvl9pPr marL="3886200" indent="-228600" defTabSz="4318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itchFamily="18" charset="0"/>
                <a:ea typeface="ＭＳ Ｐゴシック" pitchFamily="34" charset="-128"/>
              </a:defRPr>
            </a:lvl9pPr>
          </a:lstStyle>
          <a:p>
            <a:pPr algn="r" eaLnBrk="1" hangingPunct="1">
              <a:spcBef>
                <a:spcPct val="0"/>
              </a:spcBef>
            </a:pPr>
            <a:fld id="{F393A4B8-84DE-4FD2-A426-0003D3F99185}" type="slidenum">
              <a:rPr lang="en-US" altLang="en-US" sz="1100">
                <a:solidFill>
                  <a:srgbClr val="000000"/>
                </a:solidFill>
                <a:latin typeface="Arial" pitchFamily="34" charset="0"/>
                <a:cs typeface="Arial" pitchFamily="34" charset="0"/>
              </a:rPr>
              <a:pPr algn="r" eaLnBrk="1" hangingPunct="1">
                <a:spcBef>
                  <a:spcPct val="0"/>
                </a:spcBef>
              </a:pPr>
              <a:t>24</a:t>
            </a:fld>
            <a:endParaRPr lang="en-US" altLang="en-US" sz="1100">
              <a:solidFill>
                <a:srgbClr val="000000"/>
              </a:solidFill>
              <a:latin typeface="Arial" pitchFamily="34" charset="0"/>
              <a:cs typeface="Arial" pitchFamily="34" charset="0"/>
            </a:endParaRPr>
          </a:p>
        </p:txBody>
      </p:sp>
      <p:sp>
        <p:nvSpPr>
          <p:cNvPr id="90116" name="Rectangle 2"/>
          <p:cNvSpPr>
            <a:spLocks noGrp="1" noRot="1" noChangeAspect="1" noChangeArrowheads="1" noTextEdit="1"/>
          </p:cNvSpPr>
          <p:nvPr>
            <p:ph type="sldImg"/>
          </p:nvPr>
        </p:nvSpPr>
        <p:spPr>
          <a:solidFill>
            <a:srgbClr val="FFFFFF"/>
          </a:solidFill>
          <a:ln/>
        </p:spPr>
      </p:sp>
      <p:sp>
        <p:nvSpPr>
          <p:cNvPr id="901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endParaRPr lang="en-US" altLang="en-US" smtClean="0">
              <a:ea typeface="SimSun" pitchFamily="2" charset="-12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1138" name="Rectangle 8"/>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eaLnBrk="0" hangingPunct="0">
              <a:spcBef>
                <a:spcPct val="30000"/>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defRPr sz="1200">
                <a:solidFill>
                  <a:schemeClr val="tx1"/>
                </a:solidFill>
                <a:latin typeface="Times New Roman" pitchFamily="18" charset="0"/>
                <a:ea typeface="ＭＳ Ｐゴシック" pitchFamily="34" charset="-128"/>
              </a:defRPr>
            </a:lvl1pPr>
            <a:lvl2pPr marL="742950" indent="-285750" eaLnBrk="0" hangingPunct="0">
              <a:spcBef>
                <a:spcPct val="30000"/>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defRPr sz="1200">
                <a:solidFill>
                  <a:schemeClr val="tx1"/>
                </a:solidFill>
                <a:latin typeface="Times New Roman" pitchFamily="18" charset="0"/>
                <a:ea typeface="ＭＳ Ｐゴシック" pitchFamily="34" charset="-128"/>
              </a:defRPr>
            </a:lvl2pPr>
            <a:lvl3pPr marL="1143000" indent="-228600" eaLnBrk="0" hangingPunct="0">
              <a:spcBef>
                <a:spcPct val="30000"/>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defRPr sz="1200">
                <a:solidFill>
                  <a:schemeClr val="tx1"/>
                </a:solidFill>
                <a:latin typeface="Times New Roman" pitchFamily="18" charset="0"/>
                <a:ea typeface="ＭＳ Ｐゴシック" pitchFamily="34" charset="-128"/>
              </a:defRPr>
            </a:lvl3pPr>
            <a:lvl4pPr marL="1600200" indent="-228600" eaLnBrk="0" hangingPunct="0">
              <a:spcBef>
                <a:spcPct val="30000"/>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defRPr sz="1200">
                <a:solidFill>
                  <a:schemeClr val="tx1"/>
                </a:solidFill>
                <a:latin typeface="Times New Roman" pitchFamily="18" charset="0"/>
                <a:ea typeface="ＭＳ Ｐゴシック" pitchFamily="34" charset="-128"/>
              </a:defRPr>
            </a:lvl4pPr>
            <a:lvl5pPr marL="2057400" indent="-228600" eaLnBrk="0" hangingPunct="0">
              <a:spcBef>
                <a:spcPct val="30000"/>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defRPr sz="1200">
                <a:solidFill>
                  <a:schemeClr val="tx1"/>
                </a:solidFill>
                <a:latin typeface="Times New Roman" pitchFamily="18" charset="0"/>
                <a:ea typeface="ＭＳ Ｐゴシック" pitchFamily="34" charset="-128"/>
              </a:defRPr>
            </a:lvl9pPr>
          </a:lstStyle>
          <a:p>
            <a:pPr eaLnBrk="1" hangingPunct="1">
              <a:spcBef>
                <a:spcPct val="0"/>
              </a:spcBef>
            </a:pPr>
            <a:fld id="{587DF8AB-1A2F-438A-968A-3BB7EA2BE88B}" type="slidenum">
              <a:rPr lang="en-US" altLang="en-US" smtClean="0">
                <a:solidFill>
                  <a:srgbClr val="000000"/>
                </a:solidFill>
                <a:latin typeface="Arial" pitchFamily="34" charset="0"/>
                <a:cs typeface="Arial" pitchFamily="34" charset="0"/>
              </a:rPr>
              <a:pPr eaLnBrk="1" hangingPunct="1">
                <a:spcBef>
                  <a:spcPct val="0"/>
                </a:spcBef>
              </a:pPr>
              <a:t>25</a:t>
            </a:fld>
            <a:endParaRPr lang="en-US" altLang="en-US" smtClean="0">
              <a:solidFill>
                <a:srgbClr val="000000"/>
              </a:solidFill>
              <a:latin typeface="Arial" pitchFamily="34" charset="0"/>
              <a:cs typeface="Arial" pitchFamily="34" charset="0"/>
            </a:endParaRPr>
          </a:p>
        </p:txBody>
      </p:sp>
      <p:sp>
        <p:nvSpPr>
          <p:cNvPr id="91139" name="Text Box 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1260" tIns="45630" rIns="91260" bIns="45630" anchor="b"/>
          <a:lstStyle>
            <a:lvl1pPr defTabSz="431800"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itchFamily="18" charset="0"/>
                <a:ea typeface="ＭＳ Ｐゴシック" pitchFamily="34" charset="-128"/>
              </a:defRPr>
            </a:lvl1pPr>
            <a:lvl2pPr marL="742950" indent="-285750" defTabSz="431800"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itchFamily="18" charset="0"/>
                <a:ea typeface="ＭＳ Ｐゴシック" pitchFamily="34" charset="-128"/>
              </a:defRPr>
            </a:lvl2pPr>
            <a:lvl3pPr marL="1143000" indent="-228600" defTabSz="431800"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itchFamily="18" charset="0"/>
                <a:ea typeface="ＭＳ Ｐゴシック" pitchFamily="34" charset="-128"/>
              </a:defRPr>
            </a:lvl3pPr>
            <a:lvl4pPr marL="1600200" indent="-228600" defTabSz="431800"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itchFamily="18" charset="0"/>
                <a:ea typeface="ＭＳ Ｐゴシック" pitchFamily="34" charset="-128"/>
              </a:defRPr>
            </a:lvl4pPr>
            <a:lvl5pPr marL="2057400" indent="-228600" defTabSz="431800" eaLnBrk="0" hangingPunct="0">
              <a:spcBef>
                <a:spcPct val="3000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itchFamily="18" charset="0"/>
                <a:ea typeface="ＭＳ Ｐゴシック" pitchFamily="34" charset="-128"/>
              </a:defRPr>
            </a:lvl5pPr>
            <a:lvl6pPr marL="2514600" indent="-228600" defTabSz="4318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itchFamily="18" charset="0"/>
                <a:ea typeface="ＭＳ Ｐゴシック" pitchFamily="34" charset="-128"/>
              </a:defRPr>
            </a:lvl6pPr>
            <a:lvl7pPr marL="2971800" indent="-228600" defTabSz="4318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itchFamily="18" charset="0"/>
                <a:ea typeface="ＭＳ Ｐゴシック" pitchFamily="34" charset="-128"/>
              </a:defRPr>
            </a:lvl7pPr>
            <a:lvl8pPr marL="3429000" indent="-228600" defTabSz="4318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itchFamily="18" charset="0"/>
                <a:ea typeface="ＭＳ Ｐゴシック" pitchFamily="34" charset="-128"/>
              </a:defRPr>
            </a:lvl8pPr>
            <a:lvl9pPr marL="3886200" indent="-228600" defTabSz="431800" eaLnBrk="0" fontAlgn="base" hangingPunct="0">
              <a:spcBef>
                <a:spcPct val="3000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chemeClr val="tx1"/>
                </a:solidFill>
                <a:latin typeface="Times New Roman" pitchFamily="18" charset="0"/>
                <a:ea typeface="ＭＳ Ｐゴシック" pitchFamily="34" charset="-128"/>
              </a:defRPr>
            </a:lvl9pPr>
          </a:lstStyle>
          <a:p>
            <a:pPr algn="r" eaLnBrk="1" hangingPunct="1">
              <a:spcBef>
                <a:spcPct val="0"/>
              </a:spcBef>
            </a:pPr>
            <a:fld id="{8A618535-95D6-4786-8519-586653D14C9D}" type="slidenum">
              <a:rPr lang="en-US" altLang="en-US" sz="1100">
                <a:solidFill>
                  <a:srgbClr val="000000"/>
                </a:solidFill>
                <a:latin typeface="Arial" pitchFamily="34" charset="0"/>
                <a:cs typeface="Arial" pitchFamily="34" charset="0"/>
              </a:rPr>
              <a:pPr algn="r" eaLnBrk="1" hangingPunct="1">
                <a:spcBef>
                  <a:spcPct val="0"/>
                </a:spcBef>
              </a:pPr>
              <a:t>25</a:t>
            </a:fld>
            <a:endParaRPr lang="en-US" altLang="en-US" sz="1100">
              <a:solidFill>
                <a:srgbClr val="000000"/>
              </a:solidFill>
              <a:latin typeface="Arial" pitchFamily="34" charset="0"/>
              <a:cs typeface="Arial" pitchFamily="34" charset="0"/>
            </a:endParaRPr>
          </a:p>
        </p:txBody>
      </p:sp>
      <p:sp>
        <p:nvSpPr>
          <p:cNvPr id="91140" name="Rectangle 2"/>
          <p:cNvSpPr>
            <a:spLocks noGrp="1" noRot="1" noChangeAspect="1" noChangeArrowheads="1" noTextEdit="1"/>
          </p:cNvSpPr>
          <p:nvPr>
            <p:ph type="sldImg"/>
          </p:nvPr>
        </p:nvSpPr>
        <p:spPr>
          <a:solidFill>
            <a:srgbClr val="FFFFFF"/>
          </a:solidFill>
          <a:ln/>
        </p:spPr>
      </p:sp>
      <p:sp>
        <p:nvSpPr>
          <p:cNvPr id="9114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a:spcBef>
                <a:spcPts val="425"/>
              </a:spcBef>
              <a:tabLst>
                <a:tab pos="0" algn="l"/>
                <a:tab pos="431800" algn="l"/>
                <a:tab pos="863600" algn="l"/>
                <a:tab pos="1296988" algn="l"/>
                <a:tab pos="1728788" algn="l"/>
                <a:tab pos="2162175" algn="l"/>
                <a:tab pos="2593975" algn="l"/>
                <a:tab pos="3025775" algn="l"/>
                <a:tab pos="3459163" algn="l"/>
                <a:tab pos="3890963" algn="l"/>
                <a:tab pos="4324350" algn="l"/>
                <a:tab pos="4756150" algn="l"/>
                <a:tab pos="5189538" algn="l"/>
                <a:tab pos="5621338" algn="l"/>
                <a:tab pos="6053138" algn="l"/>
                <a:tab pos="6486525" algn="l"/>
                <a:tab pos="6918325" algn="l"/>
                <a:tab pos="7351713" algn="l"/>
                <a:tab pos="7783513" algn="l"/>
                <a:tab pos="8215313" algn="l"/>
                <a:tab pos="8648700" algn="l"/>
              </a:tabLst>
            </a:pPr>
            <a:endParaRPr lang="en-US" altLang="en-US" smtClean="0">
              <a:ea typeface="SimSun"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1B1E2859-0FB1-4B0A-BB6C-BEBE6338DF90}" type="slidenum">
              <a:rPr lang="en-US" altLang="en-US" smtClean="0">
                <a:latin typeface="Arial" pitchFamily="34" charset="0"/>
              </a:rPr>
              <a:pPr eaLnBrk="1" hangingPunct="1">
                <a:spcBef>
                  <a:spcPct val="0"/>
                </a:spcBef>
              </a:pPr>
              <a:t>29</a:t>
            </a:fld>
            <a:endParaRPr lang="en-US" altLang="en-US" smtClean="0">
              <a:latin typeface="Arial" pitchFamily="34" charset="0"/>
            </a:endParaRPr>
          </a:p>
        </p:txBody>
      </p:sp>
      <p:sp>
        <p:nvSpPr>
          <p:cNvPr id="92163"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9216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4F9A5927-CF77-4940-B92A-B4080FE3B8E3}" type="slidenum">
              <a:rPr lang="en-US" altLang="en-US" smtClean="0">
                <a:latin typeface="Arial" pitchFamily="34" charset="0"/>
              </a:rPr>
              <a:pPr eaLnBrk="1" hangingPunct="1">
                <a:spcBef>
                  <a:spcPct val="0"/>
                </a:spcBef>
              </a:pPr>
              <a:t>30</a:t>
            </a:fld>
            <a:endParaRPr lang="en-US" altLang="en-US" smtClean="0">
              <a:latin typeface="Arial" pitchFamily="34" charset="0"/>
            </a:endParaRPr>
          </a:p>
        </p:txBody>
      </p:sp>
      <p:sp>
        <p:nvSpPr>
          <p:cNvPr id="93187" name="Rectangle 2"/>
          <p:cNvSpPr>
            <a:spLocks noGrp="1" noRot="1" noChangeAspect="1" noChangeArrowheads="1" noTextEdit="1"/>
          </p:cNvSpPr>
          <p:nvPr>
            <p:ph type="sldImg"/>
          </p:nvPr>
        </p:nvSpPr>
        <p:spPr>
          <a:solidFill>
            <a:srgbClr val="FFFFFF"/>
          </a:solidFill>
          <a:ln/>
        </p:spPr>
      </p:sp>
      <p:sp>
        <p:nvSpPr>
          <p:cNvPr id="93188"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7D032060-EFBC-420E-858D-BCE58B9D9408}" type="slidenum">
              <a:rPr lang="en-US" altLang="en-US" smtClean="0">
                <a:latin typeface="Arial" pitchFamily="34" charset="0"/>
              </a:rPr>
              <a:pPr eaLnBrk="1" hangingPunct="1">
                <a:spcBef>
                  <a:spcPct val="0"/>
                </a:spcBef>
              </a:pPr>
              <a:t>31</a:t>
            </a:fld>
            <a:endParaRPr lang="en-US" altLang="en-US" smtClean="0">
              <a:latin typeface="Arial" pitchFamily="34" charset="0"/>
            </a:endParaRPr>
          </a:p>
        </p:txBody>
      </p:sp>
      <p:sp>
        <p:nvSpPr>
          <p:cNvPr id="94211" name="Rectangle 2"/>
          <p:cNvSpPr>
            <a:spLocks noGrp="1" noRot="1" noChangeAspect="1" noChangeArrowheads="1" noTextEdit="1"/>
          </p:cNvSpPr>
          <p:nvPr>
            <p:ph type="sldImg"/>
          </p:nvPr>
        </p:nvSpPr>
        <p:spPr>
          <a:solidFill>
            <a:srgbClr val="FFFFFF"/>
          </a:solidFill>
          <a:ln/>
        </p:spPr>
      </p:sp>
      <p:sp>
        <p:nvSpPr>
          <p:cNvPr id="94212"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D928E117-64DE-46C3-B20B-CBB09F1B1263}" type="slidenum">
              <a:rPr lang="en-US" altLang="en-US" smtClean="0">
                <a:latin typeface="Arial" pitchFamily="34" charset="0"/>
              </a:rPr>
              <a:pPr eaLnBrk="1" hangingPunct="1">
                <a:spcBef>
                  <a:spcPct val="0"/>
                </a:spcBef>
              </a:pPr>
              <a:t>32</a:t>
            </a:fld>
            <a:endParaRPr lang="en-US" altLang="en-US" smtClean="0">
              <a:latin typeface="Arial" pitchFamily="34" charset="0"/>
            </a:endParaRPr>
          </a:p>
        </p:txBody>
      </p:sp>
      <p:sp>
        <p:nvSpPr>
          <p:cNvPr id="95235" name="Rectangle 2"/>
          <p:cNvSpPr>
            <a:spLocks noGrp="1" noRot="1" noChangeAspect="1" noChangeArrowheads="1" noTextEdit="1"/>
          </p:cNvSpPr>
          <p:nvPr>
            <p:ph type="sldImg"/>
          </p:nvPr>
        </p:nvSpPr>
        <p:spPr>
          <a:solidFill>
            <a:srgbClr val="FFFFFF"/>
          </a:solidFill>
          <a:ln/>
        </p:spPr>
      </p:sp>
      <p:sp>
        <p:nvSpPr>
          <p:cNvPr id="9523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B8B31BFF-0041-4A07-A437-9DAE48447AD7}" type="slidenum">
              <a:rPr lang="en-US" altLang="en-US" smtClean="0">
                <a:latin typeface="Arial" pitchFamily="34" charset="0"/>
              </a:rPr>
              <a:pPr eaLnBrk="1" hangingPunct="1">
                <a:spcBef>
                  <a:spcPct val="0"/>
                </a:spcBef>
              </a:pPr>
              <a:t>33</a:t>
            </a:fld>
            <a:endParaRPr lang="en-US" altLang="en-US" smtClean="0">
              <a:latin typeface="Arial" pitchFamily="34"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BECE7363-F8C7-4D95-A28C-930F40AB3D9B}" type="slidenum">
              <a:rPr lang="en-US" altLang="en-US" smtClean="0">
                <a:latin typeface="Arial" pitchFamily="34" charset="0"/>
              </a:rPr>
              <a:pPr eaLnBrk="1" hangingPunct="1">
                <a:spcBef>
                  <a:spcPct val="0"/>
                </a:spcBef>
              </a:pPr>
              <a:t>34</a:t>
            </a:fld>
            <a:endParaRPr lang="en-US" altLang="en-US" smtClean="0">
              <a:latin typeface="Arial" pitchFamily="34" charset="0"/>
            </a:endParaRPr>
          </a:p>
        </p:txBody>
      </p:sp>
      <p:sp>
        <p:nvSpPr>
          <p:cNvPr id="97283" name="Rectangle 2"/>
          <p:cNvSpPr>
            <a:spLocks noGrp="1" noRot="1" noChangeAspect="1" noChangeArrowheads="1" noTextEdit="1"/>
          </p:cNvSpPr>
          <p:nvPr>
            <p:ph type="sldImg"/>
          </p:nvPr>
        </p:nvSpPr>
        <p:spPr>
          <a:xfrm>
            <a:off x="1152525" y="692150"/>
            <a:ext cx="4552950" cy="3416300"/>
          </a:xfrm>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50189C9D-695F-4DA3-9004-86E659F87218}" type="slidenum">
              <a:rPr lang="en-US" altLang="en-US" smtClean="0">
                <a:latin typeface="Arial" pitchFamily="34" charset="0"/>
              </a:rPr>
              <a:pPr eaLnBrk="1" hangingPunct="1">
                <a:spcBef>
                  <a:spcPct val="0"/>
                </a:spcBef>
              </a:pPr>
              <a:t>6</a:t>
            </a:fld>
            <a:endParaRPr lang="en-US" altLang="en-US" smtClean="0">
              <a:latin typeface="Arial" pitchFamily="34" charset="0"/>
            </a:endParaRPr>
          </a:p>
        </p:txBody>
      </p:sp>
      <p:sp>
        <p:nvSpPr>
          <p:cNvPr id="79875" name="Rectangle 2"/>
          <p:cNvSpPr>
            <a:spLocks noGrp="1" noRot="1" noChangeAspect="1" noChangeArrowheads="1" noTextEdit="1"/>
          </p:cNvSpPr>
          <p:nvPr>
            <p:ph type="sldImg"/>
          </p:nvPr>
        </p:nvSpPr>
        <p:spPr>
          <a:solidFill>
            <a:srgbClr val="FFFFFF"/>
          </a:solidFill>
          <a:ln/>
        </p:spPr>
      </p:sp>
      <p:sp>
        <p:nvSpPr>
          <p:cNvPr id="79876"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60CC4C4B-D83A-4114-B474-86128F068EA0}" type="slidenum">
              <a:rPr lang="en-US" altLang="en-US" smtClean="0">
                <a:latin typeface="Arial" pitchFamily="34" charset="0"/>
              </a:rPr>
              <a:pPr eaLnBrk="1" hangingPunct="1">
                <a:spcBef>
                  <a:spcPct val="0"/>
                </a:spcBef>
              </a:pPr>
              <a:t>35</a:t>
            </a:fld>
            <a:endParaRPr lang="en-US" altLang="en-US" smtClean="0">
              <a:latin typeface="Arial" pitchFamily="34" charset="0"/>
            </a:endParaRPr>
          </a:p>
        </p:txBody>
      </p:sp>
      <p:sp>
        <p:nvSpPr>
          <p:cNvPr id="98307" name="Rectangle 2"/>
          <p:cNvSpPr>
            <a:spLocks noGrp="1" noRot="1" noChangeAspect="1" noChangeArrowheads="1" noTextEdit="1"/>
          </p:cNvSpPr>
          <p:nvPr>
            <p:ph type="sldImg"/>
          </p:nvPr>
        </p:nvSpPr>
        <p:spPr>
          <a:xfrm>
            <a:off x="1150938" y="692150"/>
            <a:ext cx="4556125" cy="3416300"/>
          </a:xfrm>
          <a:solidFill>
            <a:srgbClr val="FFFFFF"/>
          </a:solidFill>
          <a:ln/>
        </p:spPr>
      </p:sp>
      <p:sp>
        <p:nvSpPr>
          <p:cNvPr id="9830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1C72402E-0783-42E2-B0AD-23402F7E8E54}" type="slidenum">
              <a:rPr lang="en-US" altLang="en-US" smtClean="0">
                <a:latin typeface="Arial" pitchFamily="34" charset="0"/>
              </a:rPr>
              <a:pPr eaLnBrk="1" hangingPunct="1">
                <a:spcBef>
                  <a:spcPct val="0"/>
                </a:spcBef>
              </a:pPr>
              <a:t>37</a:t>
            </a:fld>
            <a:endParaRPr lang="en-US" altLang="en-US" smtClean="0">
              <a:latin typeface="Arial" pitchFamily="34"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24A5B3B7-D901-46B8-A7EB-9AB2F6378B7E}" type="slidenum">
              <a:rPr lang="en-US" altLang="en-US" smtClean="0">
                <a:latin typeface="Arial" pitchFamily="34" charset="0"/>
              </a:rPr>
              <a:pPr eaLnBrk="1" hangingPunct="1">
                <a:spcBef>
                  <a:spcPct val="0"/>
                </a:spcBef>
              </a:pPr>
              <a:t>7</a:t>
            </a:fld>
            <a:endParaRPr lang="en-US" altLang="en-US" smtClean="0">
              <a:latin typeface="Arial" pitchFamily="34" charset="0"/>
            </a:endParaRPr>
          </a:p>
        </p:txBody>
      </p:sp>
      <p:sp>
        <p:nvSpPr>
          <p:cNvPr id="80899" name="Rectangle 2"/>
          <p:cNvSpPr>
            <a:spLocks noGrp="1" noRot="1" noChangeAspect="1" noChangeArrowheads="1" noTextEdit="1"/>
          </p:cNvSpPr>
          <p:nvPr>
            <p:ph type="sldImg"/>
          </p:nvPr>
        </p:nvSpPr>
        <p:spPr>
          <a:solidFill>
            <a:srgbClr val="FFFFFF"/>
          </a:solidFill>
          <a:ln/>
        </p:spPr>
      </p:sp>
      <p:sp>
        <p:nvSpPr>
          <p:cNvPr id="8090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E3B330D3-0589-4B1C-8F74-A682F24A062D}" type="slidenum">
              <a:rPr lang="en-US" altLang="en-US" smtClean="0">
                <a:latin typeface="Arial" pitchFamily="34" charset="0"/>
              </a:rPr>
              <a:pPr eaLnBrk="1" hangingPunct="1">
                <a:spcBef>
                  <a:spcPct val="0"/>
                </a:spcBef>
              </a:pPr>
              <a:t>9</a:t>
            </a:fld>
            <a:endParaRPr lang="en-US" altLang="en-US" smtClean="0">
              <a:latin typeface="Arial" pitchFamily="34"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71624198-EE55-4C04-A629-57E44CADCFA7}" type="slidenum">
              <a:rPr lang="en-US" altLang="en-US" smtClean="0">
                <a:latin typeface="Arial" pitchFamily="34" charset="0"/>
              </a:rPr>
              <a:pPr eaLnBrk="1" hangingPunct="1">
                <a:spcBef>
                  <a:spcPct val="0"/>
                </a:spcBef>
              </a:pPr>
              <a:t>10</a:t>
            </a:fld>
            <a:endParaRPr lang="en-US" altLang="en-US" smtClean="0">
              <a:latin typeface="Arial" pitchFamily="34"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7D07D5A8-2AC0-433C-A4AF-06305D44C3CD}" type="slidenum">
              <a:rPr lang="en-US" altLang="en-US" smtClean="0">
                <a:latin typeface="Arial" pitchFamily="34" charset="0"/>
              </a:rPr>
              <a:pPr eaLnBrk="1" hangingPunct="1">
                <a:spcBef>
                  <a:spcPct val="0"/>
                </a:spcBef>
              </a:pPr>
              <a:t>11</a:t>
            </a:fld>
            <a:endParaRPr lang="en-US" altLang="en-US" smtClean="0">
              <a:latin typeface="Arial" pitchFamily="34"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ED02D5E3-5F05-4F69-90FF-39B4A91368C4}" type="slidenum">
              <a:rPr lang="en-US" altLang="en-US" smtClean="0">
                <a:latin typeface="Arial" pitchFamily="34" charset="0"/>
              </a:rPr>
              <a:pPr eaLnBrk="1" hangingPunct="1">
                <a:spcBef>
                  <a:spcPct val="0"/>
                </a:spcBef>
              </a:pPr>
              <a:t>12</a:t>
            </a:fld>
            <a:endParaRPr lang="en-US" altLang="en-US" smtClean="0">
              <a:latin typeface="Arial" pitchFamily="34"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E2B5372A-73E4-4F90-8719-A6B22BBDECD3}" type="slidenum">
              <a:rPr lang="en-US" altLang="en-US" smtClean="0">
                <a:latin typeface="Arial" pitchFamily="34" charset="0"/>
              </a:rPr>
              <a:pPr eaLnBrk="1" hangingPunct="1">
                <a:spcBef>
                  <a:spcPct val="0"/>
                </a:spcBef>
              </a:pPr>
              <a:t>13</a:t>
            </a:fld>
            <a:endParaRPr lang="en-US" altLang="en-US" smtClean="0">
              <a:latin typeface="Arial" pitchFamily="34" charset="0"/>
            </a:endParaRPr>
          </a:p>
        </p:txBody>
      </p:sp>
      <p:sp>
        <p:nvSpPr>
          <p:cNvPr id="86019" name="Rectangle 2"/>
          <p:cNvSpPr>
            <a:spLocks noGrp="1" noRot="1" noChangeAspect="1" noChangeArrowheads="1" noTextEdit="1"/>
          </p:cNvSpPr>
          <p:nvPr>
            <p:ph type="sldImg"/>
          </p:nvPr>
        </p:nvSpPr>
        <p:spPr>
          <a:solidFill>
            <a:srgbClr val="FFFFFF"/>
          </a:solidFill>
          <a:ln/>
        </p:spPr>
      </p:sp>
      <p:sp>
        <p:nvSpPr>
          <p:cNvPr id="86020" name="Rectangle 3"/>
          <p:cNvSpPr>
            <a:spLocks noGrp="1"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Times New Roman" pitchFamily="18" charset="0"/>
                <a:ea typeface="ＭＳ Ｐゴシック" pitchFamily="34" charset="-128"/>
              </a:defRPr>
            </a:lvl1pPr>
            <a:lvl2pPr marL="742950" indent="-285750" eaLnBrk="0" hangingPunct="0">
              <a:spcBef>
                <a:spcPct val="30000"/>
              </a:spcBef>
              <a:defRPr sz="1200">
                <a:solidFill>
                  <a:schemeClr val="tx1"/>
                </a:solidFill>
                <a:latin typeface="Times New Roman" pitchFamily="18" charset="0"/>
                <a:ea typeface="ＭＳ Ｐゴシック" pitchFamily="34" charset="-128"/>
              </a:defRPr>
            </a:lvl2pPr>
            <a:lvl3pPr marL="1143000" indent="-228600" eaLnBrk="0" hangingPunct="0">
              <a:spcBef>
                <a:spcPct val="30000"/>
              </a:spcBef>
              <a:defRPr sz="1200">
                <a:solidFill>
                  <a:schemeClr val="tx1"/>
                </a:solidFill>
                <a:latin typeface="Times New Roman" pitchFamily="18" charset="0"/>
                <a:ea typeface="ＭＳ Ｐゴシック" pitchFamily="34" charset="-128"/>
              </a:defRPr>
            </a:lvl3pPr>
            <a:lvl4pPr marL="1600200" indent="-228600" eaLnBrk="0" hangingPunct="0">
              <a:spcBef>
                <a:spcPct val="30000"/>
              </a:spcBef>
              <a:defRPr sz="1200">
                <a:solidFill>
                  <a:schemeClr val="tx1"/>
                </a:solidFill>
                <a:latin typeface="Times New Roman" pitchFamily="18" charset="0"/>
                <a:ea typeface="ＭＳ Ｐゴシック" pitchFamily="34" charset="-128"/>
              </a:defRPr>
            </a:lvl4pPr>
            <a:lvl5pPr marL="2057400" indent="-228600" eaLnBrk="0" hangingPunct="0">
              <a:spcBef>
                <a:spcPct val="30000"/>
              </a:spcBef>
              <a:defRPr sz="1200">
                <a:solidFill>
                  <a:schemeClr val="tx1"/>
                </a:solidFill>
                <a:latin typeface="Times New Roman" pitchFamily="18" charset="0"/>
                <a:ea typeface="ＭＳ Ｐゴシック" pitchFamily="34" charset="-128"/>
              </a:defRPr>
            </a:lvl5pPr>
            <a:lvl6pPr marL="25146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6pPr>
            <a:lvl7pPr marL="29718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7pPr>
            <a:lvl8pPr marL="34290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8pPr>
            <a:lvl9pPr marL="3886200" indent="-228600" eaLnBrk="0" fontAlgn="base" hangingPunct="0">
              <a:spcBef>
                <a:spcPct val="30000"/>
              </a:spcBef>
              <a:spcAft>
                <a:spcPct val="0"/>
              </a:spcAft>
              <a:defRPr sz="1200">
                <a:solidFill>
                  <a:schemeClr val="tx1"/>
                </a:solidFill>
                <a:latin typeface="Times New Roman" pitchFamily="18" charset="0"/>
                <a:ea typeface="ＭＳ Ｐゴシック" pitchFamily="34" charset="-128"/>
              </a:defRPr>
            </a:lvl9pPr>
          </a:lstStyle>
          <a:p>
            <a:pPr eaLnBrk="1" hangingPunct="1">
              <a:spcBef>
                <a:spcPct val="0"/>
              </a:spcBef>
            </a:pPr>
            <a:fld id="{C530AB07-425F-4D3E-8337-BA7C94CDB858}" type="slidenum">
              <a:rPr lang="en-US" altLang="en-US" smtClean="0">
                <a:latin typeface="Arial" pitchFamily="34" charset="0"/>
              </a:rPr>
              <a:pPr eaLnBrk="1" hangingPunct="1">
                <a:spcBef>
                  <a:spcPct val="0"/>
                </a:spcBef>
              </a:pPr>
              <a:t>14</a:t>
            </a:fld>
            <a:endParaRPr lang="en-US" altLang="en-US" smtClean="0">
              <a:latin typeface="Arial"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C:\Documents and Settings\Owner\My Documents\My Pictures\bren_foo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0555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Documents and Settings\Owner\My Documents\My Pictures\uci\Right-facing-anteater-gr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5364163"/>
            <a:ext cx="23622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838200"/>
            <a:ext cx="7772400" cy="14700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593975"/>
            <a:ext cx="6400800" cy="2362200"/>
          </a:xfrm>
        </p:spPr>
        <p:txBody>
          <a:bodyPr/>
          <a:lstStyle>
            <a:lvl1pPr marL="0" indent="0" algn="ctr">
              <a:buNone/>
              <a:defRPr>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94778EC8-CDCB-4A7F-881C-490E414B0755}" type="slidenum">
              <a:rPr lang="en-US" altLang="en-US"/>
              <a:pPr>
                <a:defRPr/>
              </a:pPr>
              <a:t>‹#›</a:t>
            </a:fld>
            <a:endParaRPr lang="en-US" altLang="en-US"/>
          </a:p>
        </p:txBody>
      </p:sp>
    </p:spTree>
    <p:extLst>
      <p:ext uri="{BB962C8B-B14F-4D97-AF65-F5344CB8AC3E}">
        <p14:creationId xmlns:p14="http://schemas.microsoft.com/office/powerpoint/2010/main" val="601821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265113" y="1143000"/>
            <a:ext cx="4191000" cy="36513"/>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417513" y="304800"/>
            <a:ext cx="36512" cy="1066800"/>
          </a:xfrm>
          <a:prstGeom prst="rect">
            <a:avLst/>
          </a:prstGeom>
          <a:solidFill>
            <a:schemeClr val="tx1">
              <a:lumMod val="50000"/>
              <a:lumOff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F7A7AF15-6C2B-4B3C-B230-BDF0A66BD5C1}" type="slidenum">
              <a:rPr lang="en-US" altLang="en-US"/>
              <a:pPr>
                <a:defRPr/>
              </a:pPr>
              <a:t>‹#›</a:t>
            </a:fld>
            <a:endParaRPr lang="en-US" altLang="en-US"/>
          </a:p>
        </p:txBody>
      </p:sp>
    </p:spTree>
    <p:extLst>
      <p:ext uri="{BB962C8B-B14F-4D97-AF65-F5344CB8AC3E}">
        <p14:creationId xmlns:p14="http://schemas.microsoft.com/office/powerpoint/2010/main" val="1885888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27133C0-9247-4A02-81C8-AE269F1DF3FA}" type="slidenum">
              <a:rPr lang="en-US" altLang="en-US"/>
              <a:pPr>
                <a:defRPr/>
              </a:pPr>
              <a:t>‹#›</a:t>
            </a:fld>
            <a:endParaRPr lang="en-US" altLang="en-US"/>
          </a:p>
        </p:txBody>
      </p:sp>
    </p:spTree>
    <p:extLst>
      <p:ext uri="{BB962C8B-B14F-4D97-AF65-F5344CB8AC3E}">
        <p14:creationId xmlns:p14="http://schemas.microsoft.com/office/powerpoint/2010/main" val="3202648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2"/>
          <p:cNvSpPr/>
          <p:nvPr/>
        </p:nvSpPr>
        <p:spPr>
          <a:xfrm>
            <a:off x="265113" y="1143000"/>
            <a:ext cx="4191000" cy="36513"/>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417513" y="304800"/>
            <a:ext cx="36512" cy="1066800"/>
          </a:xfrm>
          <a:prstGeom prst="rect">
            <a:avLst/>
          </a:prstGeom>
          <a:solidFill>
            <a:schemeClr val="tx1">
              <a:lumMod val="50000"/>
              <a:lumOff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764E845F-E9F2-4AEE-80C4-DD89BD4F416F}" type="slidenum">
              <a:rPr lang="en-US" altLang="en-US"/>
              <a:pPr>
                <a:defRPr/>
              </a:pPr>
              <a:t>‹#›</a:t>
            </a:fld>
            <a:endParaRPr lang="en-US" altLang="en-US"/>
          </a:p>
        </p:txBody>
      </p:sp>
    </p:spTree>
    <p:extLst>
      <p:ext uri="{BB962C8B-B14F-4D97-AF65-F5344CB8AC3E}">
        <p14:creationId xmlns:p14="http://schemas.microsoft.com/office/powerpoint/2010/main" val="2889322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19200"/>
            <a:ext cx="3810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219200"/>
            <a:ext cx="3810000" cy="4953000"/>
          </a:xfrm>
        </p:spPr>
        <p:txBody>
          <a:bodyPr/>
          <a:lstStyle/>
          <a:p>
            <a:pPr lvl="0"/>
            <a:endParaRPr lang="en-US" noProof="0"/>
          </a:p>
        </p:txBody>
      </p:sp>
      <p:sp>
        <p:nvSpPr>
          <p:cNvPr id="5" name="Date Placeholder 4"/>
          <p:cNvSpPr>
            <a:spLocks noGrp="1"/>
          </p:cNvSpPr>
          <p:nvPr>
            <p:ph type="dt" sz="half" idx="10"/>
          </p:nvPr>
        </p:nvSpPr>
        <p:spPr>
          <a:xfrm>
            <a:off x="685800" y="63246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pPr>
              <a:defRPr/>
            </a:pPr>
            <a:fld id="{8C20E1CC-912E-44B3-9E67-D93E74CC9307}" type="slidenum">
              <a:rPr lang="en-US" altLang="en-US"/>
              <a:pPr>
                <a:defRPr/>
              </a:pPr>
              <a:t>‹#›</a:t>
            </a:fld>
            <a:endParaRPr lang="en-US" altLang="en-US"/>
          </a:p>
        </p:txBody>
      </p:sp>
    </p:spTree>
    <p:extLst>
      <p:ext uri="{BB962C8B-B14F-4D97-AF65-F5344CB8AC3E}">
        <p14:creationId xmlns:p14="http://schemas.microsoft.com/office/powerpoint/2010/main" val="29047212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4" descr="C:\Documents and Settings\Owner\My Documents\My Pictures\bren_foo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0555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Documents and Settings\Owner\My Documents\My Pictures\uci\Right-facing-anteater-gr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5294313"/>
            <a:ext cx="23622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838200"/>
            <a:ext cx="7772400" cy="14700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2593975"/>
            <a:ext cx="6400800" cy="2362200"/>
          </a:xfrm>
        </p:spPr>
        <p:txBody>
          <a:bodyPr/>
          <a:lstStyle>
            <a:lvl1pPr marL="0" indent="0" algn="ctr">
              <a:buNone/>
              <a:defRPr>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B75CDD22-FA57-4820-815C-0AE3E5627235}" type="slidenum">
              <a:rPr lang="en-US" altLang="en-US"/>
              <a:pPr>
                <a:defRPr/>
              </a:pPr>
              <a:t>‹#›</a:t>
            </a:fld>
            <a:endParaRPr lang="en-US" altLang="en-US"/>
          </a:p>
        </p:txBody>
      </p:sp>
    </p:spTree>
    <p:extLst>
      <p:ext uri="{BB962C8B-B14F-4D97-AF65-F5344CB8AC3E}">
        <p14:creationId xmlns:p14="http://schemas.microsoft.com/office/powerpoint/2010/main" val="2233722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265113" y="1143000"/>
            <a:ext cx="4191000" cy="36513"/>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417513" y="304800"/>
            <a:ext cx="36512" cy="1066800"/>
          </a:xfrm>
          <a:prstGeom prst="rect">
            <a:avLst/>
          </a:prstGeom>
          <a:solidFill>
            <a:schemeClr val="tx1">
              <a:lumMod val="50000"/>
              <a:lumOff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5DA655D-A381-4B54-8903-B68C6BEAE238}" type="slidenum">
              <a:rPr lang="en-US" altLang="en-US"/>
              <a:pPr>
                <a:defRPr/>
              </a:pPr>
              <a:t>‹#›</a:t>
            </a:fld>
            <a:endParaRPr lang="en-US" altLang="en-US"/>
          </a:p>
        </p:txBody>
      </p:sp>
    </p:spTree>
    <p:extLst>
      <p:ext uri="{BB962C8B-B14F-4D97-AF65-F5344CB8AC3E}">
        <p14:creationId xmlns:p14="http://schemas.microsoft.com/office/powerpoint/2010/main" val="1988331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C:\Documents and Settings\Owner\My Documents\My Pictures\bren_foo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Documents and Settings\Owner\My Documents\My Pictures\uci\Right-facing-anteater-gr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620713"/>
            <a:ext cx="23622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6D672EC-DF2E-46D1-918C-7086D614DD79}" type="slidenum">
              <a:rPr lang="en-US" altLang="en-US"/>
              <a:pPr>
                <a:defRPr/>
              </a:pPr>
              <a:t>‹#›</a:t>
            </a:fld>
            <a:endParaRPr lang="en-US" altLang="en-US"/>
          </a:p>
        </p:txBody>
      </p:sp>
    </p:spTree>
    <p:extLst>
      <p:ext uri="{BB962C8B-B14F-4D97-AF65-F5344CB8AC3E}">
        <p14:creationId xmlns:p14="http://schemas.microsoft.com/office/powerpoint/2010/main" val="32509732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265113" y="1143000"/>
            <a:ext cx="4191000" cy="36513"/>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417513" y="304800"/>
            <a:ext cx="36512" cy="1066800"/>
          </a:xfrm>
          <a:prstGeom prst="rect">
            <a:avLst/>
          </a:prstGeom>
          <a:solidFill>
            <a:schemeClr val="tx1">
              <a:lumMod val="50000"/>
              <a:lumOff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9593376A-FBF9-434B-9362-E7C707F51803}" type="slidenum">
              <a:rPr lang="en-US" altLang="en-US"/>
              <a:pPr>
                <a:defRPr/>
              </a:pPr>
              <a:t>‹#›</a:t>
            </a:fld>
            <a:endParaRPr lang="en-US" altLang="en-US"/>
          </a:p>
        </p:txBody>
      </p:sp>
    </p:spTree>
    <p:extLst>
      <p:ext uri="{BB962C8B-B14F-4D97-AF65-F5344CB8AC3E}">
        <p14:creationId xmlns:p14="http://schemas.microsoft.com/office/powerpoint/2010/main" val="15224160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265113" y="1143000"/>
            <a:ext cx="4191000" cy="36513"/>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417513" y="304800"/>
            <a:ext cx="36512" cy="1066800"/>
          </a:xfrm>
          <a:prstGeom prst="rect">
            <a:avLst/>
          </a:prstGeom>
          <a:solidFill>
            <a:schemeClr val="tx1">
              <a:lumMod val="50000"/>
              <a:lumOff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2FC57DC3-D604-4391-856A-E7AF6BFA24DF}" type="slidenum">
              <a:rPr lang="en-US" altLang="en-US"/>
              <a:pPr>
                <a:defRPr/>
              </a:pPr>
              <a:t>‹#›</a:t>
            </a:fld>
            <a:endParaRPr lang="en-US" altLang="en-US"/>
          </a:p>
        </p:txBody>
      </p:sp>
    </p:spTree>
    <p:extLst>
      <p:ext uri="{BB962C8B-B14F-4D97-AF65-F5344CB8AC3E}">
        <p14:creationId xmlns:p14="http://schemas.microsoft.com/office/powerpoint/2010/main" val="42053943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265113" y="1143000"/>
            <a:ext cx="4191000" cy="36513"/>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417513" y="304800"/>
            <a:ext cx="36512" cy="1066800"/>
          </a:xfrm>
          <a:prstGeom prst="rect">
            <a:avLst/>
          </a:prstGeom>
          <a:solidFill>
            <a:schemeClr val="tx1">
              <a:lumMod val="50000"/>
              <a:lumOff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13A405F9-4992-4FE5-AE50-5B9B470E5359}" type="slidenum">
              <a:rPr lang="en-US" altLang="en-US"/>
              <a:pPr>
                <a:defRPr/>
              </a:pPr>
              <a:t>‹#›</a:t>
            </a:fld>
            <a:endParaRPr lang="en-US" altLang="en-US"/>
          </a:p>
        </p:txBody>
      </p:sp>
    </p:spTree>
    <p:extLst>
      <p:ext uri="{BB962C8B-B14F-4D97-AF65-F5344CB8AC3E}">
        <p14:creationId xmlns:p14="http://schemas.microsoft.com/office/powerpoint/2010/main" val="1183022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p:nvSpPr>
        <p:spPr>
          <a:xfrm>
            <a:off x="265113" y="1143000"/>
            <a:ext cx="4191000" cy="36513"/>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417513" y="304800"/>
            <a:ext cx="36512" cy="1066800"/>
          </a:xfrm>
          <a:prstGeom prst="rect">
            <a:avLst/>
          </a:prstGeom>
          <a:solidFill>
            <a:schemeClr val="tx1">
              <a:lumMod val="50000"/>
              <a:lumOff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BEB3B3F4-B08D-4163-AA25-485BF2CBB5C6}" type="slidenum">
              <a:rPr lang="en-US" altLang="en-US"/>
              <a:pPr>
                <a:defRPr/>
              </a:pPr>
              <a:t>‹#›</a:t>
            </a:fld>
            <a:endParaRPr lang="en-US" altLang="en-US"/>
          </a:p>
        </p:txBody>
      </p:sp>
    </p:spTree>
    <p:extLst>
      <p:ext uri="{BB962C8B-B14F-4D97-AF65-F5344CB8AC3E}">
        <p14:creationId xmlns:p14="http://schemas.microsoft.com/office/powerpoint/2010/main" val="9309522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998566F-8043-4B82-BDBB-FBDDE31BE1D0}" type="slidenum">
              <a:rPr lang="en-US" altLang="en-US"/>
              <a:pPr>
                <a:defRPr/>
              </a:pPr>
              <a:t>‹#›</a:t>
            </a:fld>
            <a:endParaRPr lang="en-US" altLang="en-US"/>
          </a:p>
        </p:txBody>
      </p:sp>
    </p:spTree>
    <p:extLst>
      <p:ext uri="{BB962C8B-B14F-4D97-AF65-F5344CB8AC3E}">
        <p14:creationId xmlns:p14="http://schemas.microsoft.com/office/powerpoint/2010/main" val="2892288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4C4AC5-E651-4969-904A-EC928204D7A7}" type="slidenum">
              <a:rPr lang="en-US" altLang="en-US"/>
              <a:pPr>
                <a:defRPr/>
              </a:pPr>
              <a:t>‹#›</a:t>
            </a:fld>
            <a:endParaRPr lang="en-US" altLang="en-US"/>
          </a:p>
        </p:txBody>
      </p:sp>
    </p:spTree>
    <p:extLst>
      <p:ext uri="{BB962C8B-B14F-4D97-AF65-F5344CB8AC3E}">
        <p14:creationId xmlns:p14="http://schemas.microsoft.com/office/powerpoint/2010/main" val="3127935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26D3C49-F5C0-4CA4-8006-485FFD7C9F6E}" type="slidenum">
              <a:rPr lang="en-US" altLang="en-US"/>
              <a:pPr>
                <a:defRPr/>
              </a:pPr>
              <a:t>‹#›</a:t>
            </a:fld>
            <a:endParaRPr lang="en-US" altLang="en-US"/>
          </a:p>
        </p:txBody>
      </p:sp>
    </p:spTree>
    <p:extLst>
      <p:ext uri="{BB962C8B-B14F-4D97-AF65-F5344CB8AC3E}">
        <p14:creationId xmlns:p14="http://schemas.microsoft.com/office/powerpoint/2010/main" val="20449353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4" name="Rectangle 3"/>
          <p:cNvSpPr/>
          <p:nvPr/>
        </p:nvSpPr>
        <p:spPr>
          <a:xfrm>
            <a:off x="265113" y="1143000"/>
            <a:ext cx="4191000" cy="36513"/>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p:cNvSpPr/>
          <p:nvPr/>
        </p:nvSpPr>
        <p:spPr>
          <a:xfrm>
            <a:off x="417513" y="304800"/>
            <a:ext cx="36512" cy="1066800"/>
          </a:xfrm>
          <a:prstGeom prst="rect">
            <a:avLst/>
          </a:prstGeom>
          <a:solidFill>
            <a:schemeClr val="tx1">
              <a:lumMod val="50000"/>
              <a:lumOff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78889651-2B79-4FE4-8DDE-6490FD9DC8EF}" type="slidenum">
              <a:rPr lang="en-US" altLang="en-US"/>
              <a:pPr>
                <a:defRPr/>
              </a:pPr>
              <a:t>‹#›</a:t>
            </a:fld>
            <a:endParaRPr lang="en-US" altLang="en-US"/>
          </a:p>
        </p:txBody>
      </p:sp>
    </p:spTree>
    <p:extLst>
      <p:ext uri="{BB962C8B-B14F-4D97-AF65-F5344CB8AC3E}">
        <p14:creationId xmlns:p14="http://schemas.microsoft.com/office/powerpoint/2010/main" val="14408527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E9290A-092C-4A4B-AAEA-EEF040C860E2}" type="slidenum">
              <a:rPr lang="en-US" altLang="en-US"/>
              <a:pPr>
                <a:defRPr/>
              </a:pPr>
              <a:t>‹#›</a:t>
            </a:fld>
            <a:endParaRPr lang="en-US" altLang="en-US"/>
          </a:p>
        </p:txBody>
      </p:sp>
    </p:spTree>
    <p:extLst>
      <p:ext uri="{BB962C8B-B14F-4D97-AF65-F5344CB8AC3E}">
        <p14:creationId xmlns:p14="http://schemas.microsoft.com/office/powerpoint/2010/main" val="29584648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2"/>
          <p:cNvSpPr/>
          <p:nvPr/>
        </p:nvSpPr>
        <p:spPr>
          <a:xfrm>
            <a:off x="265113" y="1143000"/>
            <a:ext cx="4191000" cy="36513"/>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417513" y="304800"/>
            <a:ext cx="36512" cy="1066800"/>
          </a:xfrm>
          <a:prstGeom prst="rect">
            <a:avLst/>
          </a:prstGeom>
          <a:solidFill>
            <a:schemeClr val="tx1">
              <a:lumMod val="50000"/>
              <a:lumOff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0D37B438-378D-498F-920D-4A1CC2374B7F}" type="slidenum">
              <a:rPr lang="en-US" altLang="en-US"/>
              <a:pPr>
                <a:defRPr/>
              </a:pPr>
              <a:t>‹#›</a:t>
            </a:fld>
            <a:endParaRPr lang="en-US" altLang="en-US"/>
          </a:p>
        </p:txBody>
      </p:sp>
    </p:spTree>
    <p:extLst>
      <p:ext uri="{BB962C8B-B14F-4D97-AF65-F5344CB8AC3E}">
        <p14:creationId xmlns:p14="http://schemas.microsoft.com/office/powerpoint/2010/main" val="30761540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762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685800" y="1219200"/>
            <a:ext cx="3810000" cy="4953000"/>
          </a:xfrm>
        </p:spPr>
        <p:txBody>
          <a:bodyPr/>
          <a:lstStyle/>
          <a:p>
            <a:pPr lvl="0"/>
            <a:endParaRPr lang="en-US" noProof="0"/>
          </a:p>
        </p:txBody>
      </p:sp>
      <p:sp>
        <p:nvSpPr>
          <p:cNvPr id="4" name="Text Placeholder 3"/>
          <p:cNvSpPr>
            <a:spLocks noGrp="1"/>
          </p:cNvSpPr>
          <p:nvPr>
            <p:ph type="body" sz="half" idx="2"/>
          </p:nvPr>
        </p:nvSpPr>
        <p:spPr>
          <a:xfrm>
            <a:off x="4648200" y="1219200"/>
            <a:ext cx="3810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3246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3246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324600"/>
            <a:ext cx="1905000" cy="457200"/>
          </a:xfrm>
        </p:spPr>
        <p:txBody>
          <a:bodyPr/>
          <a:lstStyle>
            <a:lvl1pPr>
              <a:defRPr/>
            </a:lvl1pPr>
          </a:lstStyle>
          <a:p>
            <a:pPr>
              <a:defRPr/>
            </a:pPr>
            <a:fld id="{4D3E344D-470E-4627-B887-A5D89FBD0B0C}" type="slidenum">
              <a:rPr lang="en-US" altLang="en-US"/>
              <a:pPr>
                <a:defRPr/>
              </a:pPr>
              <a:t>‹#›</a:t>
            </a:fld>
            <a:endParaRPr lang="en-US" altLang="en-US"/>
          </a:p>
        </p:txBody>
      </p:sp>
    </p:spTree>
    <p:extLst>
      <p:ext uri="{BB962C8B-B14F-4D97-AF65-F5344CB8AC3E}">
        <p14:creationId xmlns:p14="http://schemas.microsoft.com/office/powerpoint/2010/main" val="27979290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9" descr="C:\Documents and Settings\Owner\My Documents\My Pictures\uci\Right-facing-anteater-gr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289550"/>
            <a:ext cx="2362200" cy="96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C:\Documents and Settings\Owner\My Documents\My Pictures\bren_foote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292850"/>
            <a:ext cx="9144000" cy="566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600059"/>
            <a:ext cx="7772400" cy="1470025"/>
          </a:xfrm>
        </p:spPr>
        <p:txBody>
          <a:bodyPr/>
          <a:lstStyle>
            <a:lvl1pPr algn="ctr">
              <a:defRPr/>
            </a:lvl1pPr>
          </a:lstStyle>
          <a:p>
            <a:r>
              <a:rPr lang="en-US" smtClean="0"/>
              <a:t>Click to edit Master title style</a:t>
            </a:r>
            <a:endParaRPr lang="en-US"/>
          </a:p>
        </p:txBody>
      </p:sp>
      <p:sp>
        <p:nvSpPr>
          <p:cNvPr id="3" name="Subtitle 2"/>
          <p:cNvSpPr>
            <a:spLocks noGrp="1"/>
          </p:cNvSpPr>
          <p:nvPr>
            <p:ph type="subTitle" idx="1"/>
          </p:nvPr>
        </p:nvSpPr>
        <p:spPr>
          <a:xfrm>
            <a:off x="1371600" y="3355834"/>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132BD646-BC27-421B-81BC-D9E6C58C286F}" type="slidenum">
              <a:rPr lang="en-US" altLang="en-US"/>
              <a:pPr>
                <a:defRPr/>
              </a:pPr>
              <a:t>‹#›</a:t>
            </a:fld>
            <a:endParaRPr lang="en-US" altLang="en-US"/>
          </a:p>
        </p:txBody>
      </p:sp>
    </p:spTree>
    <p:extLst>
      <p:ext uri="{BB962C8B-B14F-4D97-AF65-F5344CB8AC3E}">
        <p14:creationId xmlns:p14="http://schemas.microsoft.com/office/powerpoint/2010/main" val="1577909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6"/>
          <p:cNvGrpSpPr>
            <a:grpSpLocks/>
          </p:cNvGrpSpPr>
          <p:nvPr/>
        </p:nvGrpSpPr>
        <p:grpSpPr bwMode="auto">
          <a:xfrm>
            <a:off x="119063" y="355600"/>
            <a:ext cx="4267200" cy="838200"/>
            <a:chOff x="304800" y="685800"/>
            <a:chExt cx="4267200" cy="838200"/>
          </a:xfrm>
        </p:grpSpPr>
        <p:sp>
          <p:nvSpPr>
            <p:cNvPr id="5" name="Line 7"/>
            <p:cNvSpPr>
              <a:spLocks noChangeShapeType="1"/>
            </p:cNvSpPr>
            <p:nvPr userDrawn="1"/>
          </p:nvSpPr>
          <p:spPr bwMode="auto">
            <a:xfrm>
              <a:off x="304800" y="1295400"/>
              <a:ext cx="4267200" cy="0"/>
            </a:xfrm>
            <a:prstGeom prst="line">
              <a:avLst/>
            </a:prstGeom>
            <a:noFill/>
            <a:ln w="38100">
              <a:solidFill>
                <a:srgbClr val="666699"/>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 name="Line 8"/>
            <p:cNvSpPr>
              <a:spLocks noChangeShapeType="1"/>
            </p:cNvSpPr>
            <p:nvPr userDrawn="1"/>
          </p:nvSpPr>
          <p:spPr bwMode="auto">
            <a:xfrm flipV="1">
              <a:off x="533400" y="685800"/>
              <a:ext cx="0" cy="838200"/>
            </a:xfrm>
            <a:prstGeom prst="line">
              <a:avLst/>
            </a:prstGeom>
            <a:noFill/>
            <a:ln w="38100">
              <a:solidFill>
                <a:srgbClr val="3333CC"/>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 name="Title 1"/>
          <p:cNvSpPr>
            <a:spLocks noGrp="1"/>
          </p:cNvSpPr>
          <p:nvPr>
            <p:ph type="title"/>
          </p:nvPr>
        </p:nvSpPr>
        <p:spPr>
          <a:xfrm>
            <a:off x="374664" y="89418"/>
            <a:ext cx="8153400" cy="1020762"/>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348207" y="1058384"/>
            <a:ext cx="8686659" cy="53316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EDE493-1DFF-4CBD-B941-D4DF543356BD}" type="slidenum">
              <a:rPr lang="en-US" altLang="en-US"/>
              <a:pPr>
                <a:defRPr/>
              </a:pPr>
              <a:t>‹#›</a:t>
            </a:fld>
            <a:endParaRPr lang="en-US" altLang="en-US"/>
          </a:p>
        </p:txBody>
      </p:sp>
    </p:spTree>
    <p:extLst>
      <p:ext uri="{BB962C8B-B14F-4D97-AF65-F5344CB8AC3E}">
        <p14:creationId xmlns:p14="http://schemas.microsoft.com/office/powerpoint/2010/main" val="701899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B4C18A4-F688-4DCE-9328-A30D66F896E4}" type="slidenum">
              <a:rPr lang="en-US" altLang="en-US"/>
              <a:pPr>
                <a:defRPr/>
              </a:pPr>
              <a:t>‹#›</a:t>
            </a:fld>
            <a:endParaRPr lang="en-US" altLang="en-US"/>
          </a:p>
        </p:txBody>
      </p:sp>
    </p:spTree>
    <p:extLst>
      <p:ext uri="{BB962C8B-B14F-4D97-AF65-F5344CB8AC3E}">
        <p14:creationId xmlns:p14="http://schemas.microsoft.com/office/powerpoint/2010/main" val="29957885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4" descr="C:\Documents and Settings\Owner\My Documents\My Pictures\bren_foote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descr="C:\Documents and Settings\Owner\My Documents\My Pictures\uci\Right-facing-anteater-gre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 y="620713"/>
            <a:ext cx="2362200" cy="96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D1A1BD12-E84D-498B-A9AD-DE7C7ADE5F6B}" type="slidenum">
              <a:rPr lang="en-US" altLang="en-US"/>
              <a:pPr>
                <a:defRPr/>
              </a:pPr>
              <a:t>‹#›</a:t>
            </a:fld>
            <a:endParaRPr lang="en-US" altLang="en-US"/>
          </a:p>
        </p:txBody>
      </p:sp>
    </p:spTree>
    <p:extLst>
      <p:ext uri="{BB962C8B-B14F-4D97-AF65-F5344CB8AC3E}">
        <p14:creationId xmlns:p14="http://schemas.microsoft.com/office/powerpoint/2010/main" val="21315125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6"/>
          <p:cNvGrpSpPr>
            <a:grpSpLocks/>
          </p:cNvGrpSpPr>
          <p:nvPr/>
        </p:nvGrpSpPr>
        <p:grpSpPr bwMode="auto">
          <a:xfrm>
            <a:off x="119063" y="355600"/>
            <a:ext cx="4267200" cy="838200"/>
            <a:chOff x="304800" y="685800"/>
            <a:chExt cx="4267200" cy="838200"/>
          </a:xfrm>
        </p:grpSpPr>
        <p:sp>
          <p:nvSpPr>
            <p:cNvPr id="6" name="Line 7"/>
            <p:cNvSpPr>
              <a:spLocks noChangeShapeType="1"/>
            </p:cNvSpPr>
            <p:nvPr userDrawn="1"/>
          </p:nvSpPr>
          <p:spPr bwMode="auto">
            <a:xfrm>
              <a:off x="304800" y="1295400"/>
              <a:ext cx="4267200" cy="0"/>
            </a:xfrm>
            <a:prstGeom prst="line">
              <a:avLst/>
            </a:prstGeom>
            <a:noFill/>
            <a:ln w="38100">
              <a:solidFill>
                <a:srgbClr val="666699"/>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7" name="Line 8"/>
            <p:cNvSpPr>
              <a:spLocks noChangeShapeType="1"/>
            </p:cNvSpPr>
            <p:nvPr userDrawn="1"/>
          </p:nvSpPr>
          <p:spPr bwMode="auto">
            <a:xfrm flipV="1">
              <a:off x="533400" y="685800"/>
              <a:ext cx="0" cy="838200"/>
            </a:xfrm>
            <a:prstGeom prst="line">
              <a:avLst/>
            </a:prstGeom>
            <a:noFill/>
            <a:ln w="38100">
              <a:solidFill>
                <a:srgbClr val="3333CC"/>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 name="Title 1"/>
          <p:cNvSpPr>
            <a:spLocks noGrp="1"/>
          </p:cNvSpPr>
          <p:nvPr>
            <p:ph type="title"/>
          </p:nvPr>
        </p:nvSpPr>
        <p:spPr>
          <a:xfrm>
            <a:off x="374664" y="89418"/>
            <a:ext cx="8153400" cy="1020762"/>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48208" y="964650"/>
            <a:ext cx="4147592" cy="53591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77880"/>
            <a:ext cx="4038600" cy="535919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p:txBody>
          <a:bodyPr/>
          <a:lstStyle>
            <a:lvl1pPr>
              <a:defRPr/>
            </a:lvl1pPr>
          </a:lstStyle>
          <a:p>
            <a:pPr>
              <a:defRPr/>
            </a:pPr>
            <a:fld id="{2C527C88-813B-41AA-A73B-BA68437D83D3}" type="slidenum">
              <a:rPr lang="en-US" altLang="en-US"/>
              <a:pPr>
                <a:defRPr/>
              </a:pPr>
              <a:t>‹#›</a:t>
            </a:fld>
            <a:endParaRPr lang="en-US" altLang="en-US"/>
          </a:p>
        </p:txBody>
      </p:sp>
    </p:spTree>
    <p:extLst>
      <p:ext uri="{BB962C8B-B14F-4D97-AF65-F5344CB8AC3E}">
        <p14:creationId xmlns:p14="http://schemas.microsoft.com/office/powerpoint/2010/main" val="39587226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6"/>
          <p:cNvGrpSpPr>
            <a:grpSpLocks/>
          </p:cNvGrpSpPr>
          <p:nvPr/>
        </p:nvGrpSpPr>
        <p:grpSpPr bwMode="auto">
          <a:xfrm>
            <a:off x="119063" y="355600"/>
            <a:ext cx="4267200" cy="838200"/>
            <a:chOff x="304800" y="685800"/>
            <a:chExt cx="4267200" cy="838200"/>
          </a:xfrm>
        </p:grpSpPr>
        <p:sp>
          <p:nvSpPr>
            <p:cNvPr id="8" name="Line 7"/>
            <p:cNvSpPr>
              <a:spLocks noChangeShapeType="1"/>
            </p:cNvSpPr>
            <p:nvPr userDrawn="1"/>
          </p:nvSpPr>
          <p:spPr bwMode="auto">
            <a:xfrm>
              <a:off x="304800" y="1295400"/>
              <a:ext cx="4267200" cy="0"/>
            </a:xfrm>
            <a:prstGeom prst="line">
              <a:avLst/>
            </a:prstGeom>
            <a:noFill/>
            <a:ln w="38100">
              <a:solidFill>
                <a:srgbClr val="666699"/>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9" name="Line 8"/>
            <p:cNvSpPr>
              <a:spLocks noChangeShapeType="1"/>
            </p:cNvSpPr>
            <p:nvPr userDrawn="1"/>
          </p:nvSpPr>
          <p:spPr bwMode="auto">
            <a:xfrm flipV="1">
              <a:off x="533400" y="685800"/>
              <a:ext cx="0" cy="838200"/>
            </a:xfrm>
            <a:prstGeom prst="line">
              <a:avLst/>
            </a:prstGeom>
            <a:noFill/>
            <a:ln w="38100">
              <a:solidFill>
                <a:srgbClr val="3333CC"/>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 name="Title 1"/>
          <p:cNvSpPr>
            <a:spLocks noGrp="1"/>
          </p:cNvSpPr>
          <p:nvPr>
            <p:ph type="title"/>
          </p:nvPr>
        </p:nvSpPr>
        <p:spPr>
          <a:xfrm>
            <a:off x="374664" y="89418"/>
            <a:ext cx="8153400" cy="1020762"/>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99268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746334"/>
            <a:ext cx="4040188" cy="46172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99268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746334"/>
            <a:ext cx="4041775" cy="46172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6"/>
          <p:cNvSpPr>
            <a:spLocks noGrp="1"/>
          </p:cNvSpPr>
          <p:nvPr>
            <p:ph type="dt" sz="half" idx="10"/>
          </p:nvPr>
        </p:nvSpPr>
        <p:spPr/>
        <p:txBody>
          <a:bodyPr/>
          <a:lstStyle>
            <a:lvl1pPr>
              <a:defRPr/>
            </a:lvl1pPr>
          </a:lstStyle>
          <a:p>
            <a:pPr>
              <a:defRPr/>
            </a:pPr>
            <a:endParaRPr lang="en-US"/>
          </a:p>
        </p:txBody>
      </p:sp>
      <p:sp>
        <p:nvSpPr>
          <p:cNvPr id="11" name="Footer Placeholder 7"/>
          <p:cNvSpPr>
            <a:spLocks noGrp="1"/>
          </p:cNvSpPr>
          <p:nvPr>
            <p:ph type="ftr" sz="quarter" idx="11"/>
          </p:nvPr>
        </p:nvSpPr>
        <p:spPr/>
        <p:txBody>
          <a:bodyPr/>
          <a:lstStyle>
            <a:lvl1pPr>
              <a:defRPr/>
            </a:lvl1pPr>
          </a:lstStyle>
          <a:p>
            <a:pPr>
              <a:defRPr/>
            </a:pPr>
            <a:endParaRPr lang="en-US"/>
          </a:p>
        </p:txBody>
      </p:sp>
      <p:sp>
        <p:nvSpPr>
          <p:cNvPr id="12" name="Slide Number Placeholder 8"/>
          <p:cNvSpPr>
            <a:spLocks noGrp="1"/>
          </p:cNvSpPr>
          <p:nvPr>
            <p:ph type="sldNum" sz="quarter" idx="12"/>
          </p:nvPr>
        </p:nvSpPr>
        <p:spPr/>
        <p:txBody>
          <a:bodyPr/>
          <a:lstStyle>
            <a:lvl1pPr>
              <a:defRPr/>
            </a:lvl1pPr>
          </a:lstStyle>
          <a:p>
            <a:pPr>
              <a:defRPr/>
            </a:pPr>
            <a:fld id="{BD3298AC-896E-48C7-9AB7-5B4CC645D912}" type="slidenum">
              <a:rPr lang="en-US" altLang="en-US"/>
              <a:pPr>
                <a:defRPr/>
              </a:pPr>
              <a:t>‹#›</a:t>
            </a:fld>
            <a:endParaRPr lang="en-US" altLang="en-US"/>
          </a:p>
        </p:txBody>
      </p:sp>
    </p:spTree>
    <p:extLst>
      <p:ext uri="{BB962C8B-B14F-4D97-AF65-F5344CB8AC3E}">
        <p14:creationId xmlns:p14="http://schemas.microsoft.com/office/powerpoint/2010/main" val="27410153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6"/>
          <p:cNvGrpSpPr>
            <a:grpSpLocks/>
          </p:cNvGrpSpPr>
          <p:nvPr/>
        </p:nvGrpSpPr>
        <p:grpSpPr bwMode="auto">
          <a:xfrm>
            <a:off x="119063" y="355600"/>
            <a:ext cx="4267200" cy="838200"/>
            <a:chOff x="304800" y="685800"/>
            <a:chExt cx="4267200" cy="838200"/>
          </a:xfrm>
        </p:grpSpPr>
        <p:sp>
          <p:nvSpPr>
            <p:cNvPr id="4" name="Line 7"/>
            <p:cNvSpPr>
              <a:spLocks noChangeShapeType="1"/>
            </p:cNvSpPr>
            <p:nvPr userDrawn="1"/>
          </p:nvSpPr>
          <p:spPr bwMode="auto">
            <a:xfrm>
              <a:off x="304800" y="1295400"/>
              <a:ext cx="4267200" cy="0"/>
            </a:xfrm>
            <a:prstGeom prst="line">
              <a:avLst/>
            </a:prstGeom>
            <a:noFill/>
            <a:ln w="38100">
              <a:solidFill>
                <a:srgbClr val="666699"/>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5" name="Line 8"/>
            <p:cNvSpPr>
              <a:spLocks noChangeShapeType="1"/>
            </p:cNvSpPr>
            <p:nvPr userDrawn="1"/>
          </p:nvSpPr>
          <p:spPr bwMode="auto">
            <a:xfrm flipV="1">
              <a:off x="533400" y="685800"/>
              <a:ext cx="0" cy="838200"/>
            </a:xfrm>
            <a:prstGeom prst="line">
              <a:avLst/>
            </a:prstGeom>
            <a:noFill/>
            <a:ln w="38100">
              <a:solidFill>
                <a:srgbClr val="3333CC"/>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 name="Title 1"/>
          <p:cNvSpPr>
            <a:spLocks noGrp="1"/>
          </p:cNvSpPr>
          <p:nvPr>
            <p:ph type="title"/>
          </p:nvPr>
        </p:nvSpPr>
        <p:spPr>
          <a:xfrm>
            <a:off x="361436" y="89418"/>
            <a:ext cx="8153400" cy="1020762"/>
          </a:xfrm>
        </p:spPr>
        <p:txBody>
          <a:bodyPr/>
          <a:lstStyle/>
          <a:p>
            <a:r>
              <a:rPr lang="en-US" smtClean="0"/>
              <a:t>Click to edit Master title style</a:t>
            </a:r>
            <a:endParaRPr lang="en-US"/>
          </a:p>
        </p:txBody>
      </p:sp>
      <p:sp>
        <p:nvSpPr>
          <p:cNvPr id="6" name="Date Placeholder 2"/>
          <p:cNvSpPr>
            <a:spLocks noGrp="1"/>
          </p:cNvSpPr>
          <p:nvPr>
            <p:ph type="dt" sz="half" idx="10"/>
          </p:nvPr>
        </p:nvSpPr>
        <p:spPr/>
        <p:txBody>
          <a:bodyPr/>
          <a:lstStyle>
            <a:lvl1pPr>
              <a:defRPr/>
            </a:lvl1pPr>
          </a:lstStyle>
          <a:p>
            <a:pPr>
              <a:defRPr/>
            </a:pPr>
            <a:endParaRPr lang="en-US"/>
          </a:p>
        </p:txBody>
      </p:sp>
      <p:sp>
        <p:nvSpPr>
          <p:cNvPr id="7" name="Footer Placeholder 3"/>
          <p:cNvSpPr>
            <a:spLocks noGrp="1"/>
          </p:cNvSpPr>
          <p:nvPr>
            <p:ph type="ftr" sz="quarter" idx="11"/>
          </p:nvPr>
        </p:nvSpPr>
        <p:spPr/>
        <p:txBody>
          <a:bodyPr/>
          <a:lstStyle>
            <a:lvl1pPr>
              <a:defRPr/>
            </a:lvl1pPr>
          </a:lstStyle>
          <a:p>
            <a:pPr>
              <a:defRPr/>
            </a:pPr>
            <a:endParaRPr lang="en-US"/>
          </a:p>
        </p:txBody>
      </p:sp>
      <p:sp>
        <p:nvSpPr>
          <p:cNvPr id="8" name="Slide Number Placeholder 4"/>
          <p:cNvSpPr>
            <a:spLocks noGrp="1"/>
          </p:cNvSpPr>
          <p:nvPr>
            <p:ph type="sldNum" sz="quarter" idx="12"/>
          </p:nvPr>
        </p:nvSpPr>
        <p:spPr/>
        <p:txBody>
          <a:bodyPr/>
          <a:lstStyle>
            <a:lvl1pPr>
              <a:defRPr/>
            </a:lvl1pPr>
          </a:lstStyle>
          <a:p>
            <a:pPr>
              <a:defRPr/>
            </a:pPr>
            <a:fld id="{209C2ABC-5F14-441B-8F0C-24E7898D0C0A}" type="slidenum">
              <a:rPr lang="en-US" altLang="en-US"/>
              <a:pPr>
                <a:defRPr/>
              </a:pPr>
              <a:t>‹#›</a:t>
            </a:fld>
            <a:endParaRPr lang="en-US" altLang="en-US"/>
          </a:p>
        </p:txBody>
      </p:sp>
    </p:spTree>
    <p:extLst>
      <p:ext uri="{BB962C8B-B14F-4D97-AF65-F5344CB8AC3E}">
        <p14:creationId xmlns:p14="http://schemas.microsoft.com/office/powerpoint/2010/main" val="3508688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694EC7D-951E-4246-AD44-707192745BFA}" type="slidenum">
              <a:rPr lang="en-US" altLang="en-US"/>
              <a:pPr>
                <a:defRPr/>
              </a:pPr>
              <a:t>‹#›</a:t>
            </a:fld>
            <a:endParaRPr lang="en-US" altLang="en-US"/>
          </a:p>
        </p:txBody>
      </p:sp>
    </p:spTree>
    <p:extLst>
      <p:ext uri="{BB962C8B-B14F-4D97-AF65-F5344CB8AC3E}">
        <p14:creationId xmlns:p14="http://schemas.microsoft.com/office/powerpoint/2010/main" val="28591464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81FF93B-52FA-4CD3-B854-3A01CC571AD8}" type="slidenum">
              <a:rPr lang="en-US" altLang="en-US"/>
              <a:pPr>
                <a:defRPr/>
              </a:pPr>
              <a:t>‹#›</a:t>
            </a:fld>
            <a:endParaRPr lang="en-US" altLang="en-US"/>
          </a:p>
        </p:txBody>
      </p:sp>
    </p:spTree>
    <p:extLst>
      <p:ext uri="{BB962C8B-B14F-4D97-AF65-F5344CB8AC3E}">
        <p14:creationId xmlns:p14="http://schemas.microsoft.com/office/powerpoint/2010/main" val="17152901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C0C9830-0105-4242-AA6C-8D533C001B85}" type="slidenum">
              <a:rPr lang="en-US" altLang="en-US"/>
              <a:pPr>
                <a:defRPr/>
              </a:pPr>
              <a:t>‹#›</a:t>
            </a:fld>
            <a:endParaRPr lang="en-US" altLang="en-US"/>
          </a:p>
        </p:txBody>
      </p:sp>
    </p:spTree>
    <p:extLst>
      <p:ext uri="{BB962C8B-B14F-4D97-AF65-F5344CB8AC3E}">
        <p14:creationId xmlns:p14="http://schemas.microsoft.com/office/powerpoint/2010/main" val="176085050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6"/>
          <p:cNvGrpSpPr>
            <a:grpSpLocks/>
          </p:cNvGrpSpPr>
          <p:nvPr/>
        </p:nvGrpSpPr>
        <p:grpSpPr bwMode="auto">
          <a:xfrm>
            <a:off x="119063" y="355600"/>
            <a:ext cx="4267200" cy="838200"/>
            <a:chOff x="304800" y="685800"/>
            <a:chExt cx="4267200" cy="838200"/>
          </a:xfrm>
        </p:grpSpPr>
        <p:sp>
          <p:nvSpPr>
            <p:cNvPr id="5" name="Line 7"/>
            <p:cNvSpPr>
              <a:spLocks noChangeShapeType="1"/>
            </p:cNvSpPr>
            <p:nvPr userDrawn="1"/>
          </p:nvSpPr>
          <p:spPr bwMode="auto">
            <a:xfrm>
              <a:off x="304800" y="1295400"/>
              <a:ext cx="4267200" cy="0"/>
            </a:xfrm>
            <a:prstGeom prst="line">
              <a:avLst/>
            </a:prstGeom>
            <a:noFill/>
            <a:ln w="38100">
              <a:solidFill>
                <a:srgbClr val="666699"/>
              </a:solidFill>
              <a:round/>
              <a:headEnd/>
              <a:tailEnd/>
            </a:ln>
            <a:extLst>
              <a:ext uri="{909E8E84-426E-40DD-AFC4-6F175D3DCCD1}">
                <a14:hiddenFill xmlns:a14="http://schemas.microsoft.com/office/drawing/2010/main">
                  <a:noFill/>
                </a14:hiddenFill>
              </a:ext>
            </a:extLst>
          </p:spPr>
          <p:txBody>
            <a:bodyPr wrap="none"/>
            <a:lstStyle/>
            <a:p>
              <a:endParaRPr lang="en-US"/>
            </a:p>
          </p:txBody>
        </p:sp>
        <p:sp>
          <p:nvSpPr>
            <p:cNvPr id="6" name="Line 8"/>
            <p:cNvSpPr>
              <a:spLocks noChangeShapeType="1"/>
            </p:cNvSpPr>
            <p:nvPr userDrawn="1"/>
          </p:nvSpPr>
          <p:spPr bwMode="auto">
            <a:xfrm flipV="1">
              <a:off x="533400" y="685800"/>
              <a:ext cx="0" cy="838200"/>
            </a:xfrm>
            <a:prstGeom prst="line">
              <a:avLst/>
            </a:prstGeom>
            <a:noFill/>
            <a:ln w="38100">
              <a:solidFill>
                <a:srgbClr val="3333CC"/>
              </a:solidFill>
              <a:round/>
              <a:headEnd/>
              <a:tailEnd/>
            </a:ln>
            <a:extLst>
              <a:ext uri="{909E8E84-426E-40DD-AFC4-6F175D3DCCD1}">
                <a14:hiddenFill xmlns:a14="http://schemas.microsoft.com/office/drawing/2010/main">
                  <a:noFill/>
                </a14:hiddenFill>
              </a:ext>
            </a:extLst>
          </p:spPr>
          <p:txBody>
            <a:bodyPr wrap="none"/>
            <a:lstStyle/>
            <a:p>
              <a:endParaRPr lang="en-US"/>
            </a:p>
          </p:txBody>
        </p:sp>
      </p:grpSp>
      <p:sp>
        <p:nvSpPr>
          <p:cNvPr id="2" name="Title 1"/>
          <p:cNvSpPr>
            <a:spLocks noGrp="1"/>
          </p:cNvSpPr>
          <p:nvPr>
            <p:ph type="title"/>
          </p:nvPr>
        </p:nvSpPr>
        <p:spPr>
          <a:xfrm>
            <a:off x="361436" y="89418"/>
            <a:ext cx="8153400" cy="1020762"/>
          </a:xfr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1110180"/>
            <a:ext cx="8153400" cy="514828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612A7CF-876C-4888-AF3B-051A99D3DB93}" type="slidenum">
              <a:rPr lang="en-US" altLang="en-US"/>
              <a:pPr>
                <a:defRPr/>
              </a:pPr>
              <a:t>‹#›</a:t>
            </a:fld>
            <a:endParaRPr lang="en-US" altLang="en-US"/>
          </a:p>
        </p:txBody>
      </p:sp>
    </p:spTree>
    <p:extLst>
      <p:ext uri="{BB962C8B-B14F-4D97-AF65-F5344CB8AC3E}">
        <p14:creationId xmlns:p14="http://schemas.microsoft.com/office/powerpoint/2010/main" val="19516493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0770F9C-5673-44DB-BCF9-13A5922ADFC9}" type="slidenum">
              <a:rPr lang="en-US" altLang="en-US"/>
              <a:pPr>
                <a:defRPr/>
              </a:pPr>
              <a:t>‹#›</a:t>
            </a:fld>
            <a:endParaRPr lang="en-US" altLang="en-US"/>
          </a:p>
        </p:txBody>
      </p:sp>
    </p:spTree>
    <p:extLst>
      <p:ext uri="{BB962C8B-B14F-4D97-AF65-F5344CB8AC3E}">
        <p14:creationId xmlns:p14="http://schemas.microsoft.com/office/powerpoint/2010/main" val="39643238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8524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1524000"/>
            <a:ext cx="4248150" cy="4608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05350" y="1524000"/>
            <a:ext cx="4249738" cy="46085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dt" sz="half" idx="10"/>
          </p:nvPr>
        </p:nvSpPr>
        <p:spPr/>
        <p:txBody>
          <a:bodyPr/>
          <a:lstStyle>
            <a:lvl1pPr>
              <a:defRPr/>
            </a:lvl1pPr>
          </a:lstStyle>
          <a:p>
            <a:pPr>
              <a:defRPr/>
            </a:pPr>
            <a:r>
              <a:rPr lang="en-US"/>
              <a:t>14 Jan 2004</a:t>
            </a:r>
          </a:p>
        </p:txBody>
      </p:sp>
      <p:sp>
        <p:nvSpPr>
          <p:cNvPr id="6" name="Rectangle 12"/>
          <p:cNvSpPr>
            <a:spLocks noGrp="1" noChangeArrowheads="1"/>
          </p:cNvSpPr>
          <p:nvPr>
            <p:ph type="ftr" sz="quarter" idx="11"/>
          </p:nvPr>
        </p:nvSpPr>
        <p:spPr/>
        <p:txBody>
          <a:bodyPr/>
          <a:lstStyle>
            <a:lvl1pPr>
              <a:defRPr/>
            </a:lvl1pPr>
          </a:lstStyle>
          <a:p>
            <a:pPr>
              <a:defRPr/>
            </a:pPr>
            <a:r>
              <a:rPr lang="en-US"/>
              <a:t>CS 3243 - Blind Search</a:t>
            </a:r>
          </a:p>
        </p:txBody>
      </p:sp>
      <p:sp>
        <p:nvSpPr>
          <p:cNvPr id="7" name="Rectangle 13"/>
          <p:cNvSpPr>
            <a:spLocks noGrp="1" noChangeArrowheads="1"/>
          </p:cNvSpPr>
          <p:nvPr>
            <p:ph type="sldNum" sz="quarter" idx="12"/>
          </p:nvPr>
        </p:nvSpPr>
        <p:spPr/>
        <p:txBody>
          <a:bodyPr/>
          <a:lstStyle>
            <a:lvl1pPr>
              <a:defRPr/>
            </a:lvl1pPr>
          </a:lstStyle>
          <a:p>
            <a:pPr>
              <a:defRPr/>
            </a:pPr>
            <a:fld id="{12825AF6-D6D2-485A-B171-9A74956CBA8A}" type="slidenum">
              <a:rPr lang="en-US" altLang="en-US"/>
              <a:pPr>
                <a:defRPr/>
              </a:pPr>
              <a:t>‹#›</a:t>
            </a:fld>
            <a:endParaRPr lang="en-US" altLang="en-US"/>
          </a:p>
        </p:txBody>
      </p:sp>
    </p:spTree>
    <p:extLst>
      <p:ext uri="{BB962C8B-B14F-4D97-AF65-F5344CB8AC3E}">
        <p14:creationId xmlns:p14="http://schemas.microsoft.com/office/powerpoint/2010/main" val="14805186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71488"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62488"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71488"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62488"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noChangeArrowheads="1"/>
          </p:cNvSpPr>
          <p:nvPr>
            <p:ph type="dt" sz="half" idx="10"/>
          </p:nvPr>
        </p:nvSpPr>
        <p:spPr>
          <a:xfrm>
            <a:off x="457200" y="6245225"/>
            <a:ext cx="2133600" cy="476250"/>
          </a:xfrm>
        </p:spPr>
        <p:txBody>
          <a:bodyPr/>
          <a:lstStyle>
            <a:lvl1pPr defTabSz="457200" eaLnBrk="1" hangingPunct="1">
              <a:buClr>
                <a:srgbClr val="000000"/>
              </a:buClr>
              <a:buSzPct val="100000"/>
              <a:buFont typeface="Times New Roman" pitchFamily="18" charset="0"/>
              <a:buNone/>
              <a:defRPr>
                <a:solidFill>
                  <a:srgbClr val="FFFFFF"/>
                </a:solidFill>
                <a:latin typeface="Arial" pitchFamily="34" charset="0"/>
                <a:ea typeface="+mn-ea"/>
                <a:cs typeface="Arial" pitchFamily="34" charset="0"/>
              </a:defRPr>
            </a:lvl1pPr>
          </a:lstStyle>
          <a:p>
            <a:pPr>
              <a:defRPr/>
            </a:pPr>
            <a:endParaRPr lang="en-US"/>
          </a:p>
        </p:txBody>
      </p:sp>
      <p:sp>
        <p:nvSpPr>
          <p:cNvPr id="8" name="Footer Placeholder 7"/>
          <p:cNvSpPr>
            <a:spLocks noGrp="1" noChangeArrowheads="1"/>
          </p:cNvSpPr>
          <p:nvPr>
            <p:ph type="ftr" sz="quarter" idx="11"/>
          </p:nvPr>
        </p:nvSpPr>
        <p:spPr>
          <a:xfrm>
            <a:off x="3124200" y="6245225"/>
            <a:ext cx="2895600" cy="476250"/>
          </a:xfrm>
        </p:spPr>
        <p:txBody>
          <a:bodyPr/>
          <a:lstStyle>
            <a:lvl1pPr defTabSz="457200" eaLnBrk="1" hangingPunct="1">
              <a:buClr>
                <a:srgbClr val="000000"/>
              </a:buClr>
              <a:buSzPct val="100000"/>
              <a:buFont typeface="Times New Roman" pitchFamily="18" charset="0"/>
              <a:buNone/>
              <a:defRPr>
                <a:solidFill>
                  <a:srgbClr val="FFFFFF"/>
                </a:solidFill>
                <a:latin typeface="Arial" pitchFamily="34" charset="0"/>
                <a:ea typeface="+mn-ea"/>
                <a:cs typeface="Arial" pitchFamily="34" charset="0"/>
              </a:defRPr>
            </a:lvl1pPr>
          </a:lstStyle>
          <a:p>
            <a:pPr>
              <a:defRPr/>
            </a:pPr>
            <a:endParaRPr lang="en-US"/>
          </a:p>
        </p:txBody>
      </p:sp>
      <p:sp>
        <p:nvSpPr>
          <p:cNvPr id="9" name="Slide Number Placeholder 8"/>
          <p:cNvSpPr>
            <a:spLocks noGrp="1" noChangeArrowheads="1"/>
          </p:cNvSpPr>
          <p:nvPr>
            <p:ph type="sldNum" sz="quarter" idx="12"/>
          </p:nvPr>
        </p:nvSpPr>
        <p:spPr>
          <a:xfrm>
            <a:off x="6553200" y="6245225"/>
            <a:ext cx="2133600" cy="476250"/>
          </a:xfrm>
        </p:spPr>
        <p:txBody>
          <a:bodyPr/>
          <a:lstStyle>
            <a:lvl1pPr defTabSz="457200">
              <a:buClr>
                <a:srgbClr val="000000"/>
              </a:buClr>
              <a:buSzPct val="100000"/>
              <a:buFont typeface="Times New Roman" pitchFamily="18" charset="0"/>
              <a:buNone/>
              <a:defRPr>
                <a:solidFill>
                  <a:srgbClr val="FFFFFF"/>
                </a:solidFill>
                <a:cs typeface="Arial" pitchFamily="34" charset="0"/>
              </a:defRPr>
            </a:lvl1pPr>
          </a:lstStyle>
          <a:p>
            <a:pPr>
              <a:defRPr/>
            </a:pPr>
            <a:fld id="{DB46E25D-790A-4753-A969-28FFDF84E7BE}" type="slidenum">
              <a:rPr lang="en-US" altLang="en-US"/>
              <a:pPr>
                <a:defRPr/>
              </a:pPr>
              <a:t>‹#›</a:t>
            </a:fld>
            <a:endParaRPr lang="en-US" altLang="en-US"/>
          </a:p>
        </p:txBody>
      </p:sp>
    </p:spTree>
    <p:extLst>
      <p:ext uri="{BB962C8B-B14F-4D97-AF65-F5344CB8AC3E}">
        <p14:creationId xmlns:p14="http://schemas.microsoft.com/office/powerpoint/2010/main" val="2163066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4"/>
          <p:cNvSpPr/>
          <p:nvPr/>
        </p:nvSpPr>
        <p:spPr>
          <a:xfrm>
            <a:off x="265113" y="1143000"/>
            <a:ext cx="4191000" cy="36513"/>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p:cNvSpPr/>
          <p:nvPr/>
        </p:nvSpPr>
        <p:spPr>
          <a:xfrm>
            <a:off x="417513" y="304800"/>
            <a:ext cx="36512" cy="1066800"/>
          </a:xfrm>
          <a:prstGeom prst="rect">
            <a:avLst/>
          </a:prstGeom>
          <a:solidFill>
            <a:schemeClr val="tx1">
              <a:lumMod val="50000"/>
              <a:lumOff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4"/>
          <p:cNvSpPr>
            <a:spLocks noGrp="1"/>
          </p:cNvSpPr>
          <p:nvPr>
            <p:ph type="dt" sz="half" idx="10"/>
          </p:nvPr>
        </p:nvSpPr>
        <p:spPr/>
        <p:txBody>
          <a:bodyPr/>
          <a:lstStyle>
            <a:lvl1pPr>
              <a:defRPr/>
            </a:lvl1pPr>
          </a:lstStyle>
          <a:p>
            <a:pPr>
              <a:defRPr/>
            </a:pPr>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0FE9CC54-13A4-4FF3-9288-ABAF7C3CB6D2}" type="slidenum">
              <a:rPr lang="en-US" altLang="en-US"/>
              <a:pPr>
                <a:defRPr/>
              </a:pPr>
              <a:t>‹#›</a:t>
            </a:fld>
            <a:endParaRPr lang="en-US" altLang="en-US"/>
          </a:p>
        </p:txBody>
      </p:sp>
    </p:spTree>
    <p:extLst>
      <p:ext uri="{BB962C8B-B14F-4D97-AF65-F5344CB8AC3E}">
        <p14:creationId xmlns:p14="http://schemas.microsoft.com/office/powerpoint/2010/main" val="16051022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71488"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62488"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62488"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noChangeArrowheads="1"/>
          </p:cNvSpPr>
          <p:nvPr>
            <p:ph type="dt" sz="half" idx="10"/>
          </p:nvPr>
        </p:nvSpPr>
        <p:spPr>
          <a:xfrm>
            <a:off x="457200" y="6245225"/>
            <a:ext cx="2133600" cy="476250"/>
          </a:xfrm>
        </p:spPr>
        <p:txBody>
          <a:bodyPr/>
          <a:lstStyle>
            <a:lvl1pPr defTabSz="457200" eaLnBrk="1" hangingPunct="1">
              <a:buClr>
                <a:srgbClr val="000000"/>
              </a:buClr>
              <a:buSzPct val="100000"/>
              <a:buFont typeface="Times New Roman" pitchFamily="18" charset="0"/>
              <a:buNone/>
              <a:defRPr>
                <a:solidFill>
                  <a:srgbClr val="FFFFFF"/>
                </a:solidFill>
                <a:latin typeface="Arial" pitchFamily="34" charset="0"/>
                <a:ea typeface="+mn-ea"/>
                <a:cs typeface="Arial" pitchFamily="34" charset="0"/>
              </a:defRPr>
            </a:lvl1pPr>
          </a:lstStyle>
          <a:p>
            <a:pPr>
              <a:defRPr/>
            </a:pPr>
            <a:endParaRPr lang="en-US"/>
          </a:p>
        </p:txBody>
      </p:sp>
      <p:sp>
        <p:nvSpPr>
          <p:cNvPr id="7" name="Footer Placeholder 6"/>
          <p:cNvSpPr>
            <a:spLocks noGrp="1" noChangeArrowheads="1"/>
          </p:cNvSpPr>
          <p:nvPr>
            <p:ph type="ftr" sz="quarter" idx="11"/>
          </p:nvPr>
        </p:nvSpPr>
        <p:spPr>
          <a:xfrm>
            <a:off x="3124200" y="6245225"/>
            <a:ext cx="2895600" cy="476250"/>
          </a:xfrm>
        </p:spPr>
        <p:txBody>
          <a:bodyPr/>
          <a:lstStyle>
            <a:lvl1pPr defTabSz="457200" eaLnBrk="1" hangingPunct="1">
              <a:buClr>
                <a:srgbClr val="000000"/>
              </a:buClr>
              <a:buSzPct val="100000"/>
              <a:buFont typeface="Times New Roman" pitchFamily="18" charset="0"/>
              <a:buNone/>
              <a:defRPr>
                <a:solidFill>
                  <a:srgbClr val="FFFFFF"/>
                </a:solidFill>
                <a:latin typeface="Arial" pitchFamily="34" charset="0"/>
                <a:ea typeface="+mn-ea"/>
                <a:cs typeface="Arial" pitchFamily="34" charset="0"/>
              </a:defRPr>
            </a:lvl1pPr>
          </a:lstStyle>
          <a:p>
            <a:pPr>
              <a:defRPr/>
            </a:pPr>
            <a:endParaRPr lang="en-US"/>
          </a:p>
        </p:txBody>
      </p:sp>
      <p:sp>
        <p:nvSpPr>
          <p:cNvPr id="8" name="Slide Number Placeholder 7"/>
          <p:cNvSpPr>
            <a:spLocks noGrp="1" noChangeArrowheads="1"/>
          </p:cNvSpPr>
          <p:nvPr>
            <p:ph type="sldNum" sz="quarter" idx="12"/>
          </p:nvPr>
        </p:nvSpPr>
        <p:spPr>
          <a:xfrm>
            <a:off x="6553200" y="6245225"/>
            <a:ext cx="2133600" cy="476250"/>
          </a:xfrm>
        </p:spPr>
        <p:txBody>
          <a:bodyPr/>
          <a:lstStyle>
            <a:lvl1pPr defTabSz="457200">
              <a:buClr>
                <a:srgbClr val="000000"/>
              </a:buClr>
              <a:buSzPct val="100000"/>
              <a:buFont typeface="Times New Roman" pitchFamily="18" charset="0"/>
              <a:buNone/>
              <a:defRPr>
                <a:solidFill>
                  <a:srgbClr val="FFFFFF"/>
                </a:solidFill>
                <a:cs typeface="Arial" pitchFamily="34" charset="0"/>
              </a:defRPr>
            </a:lvl1pPr>
          </a:lstStyle>
          <a:p>
            <a:pPr>
              <a:defRPr/>
            </a:pPr>
            <a:fld id="{3AB9AE39-5724-46F7-B7A1-4118DA8C0ED8}" type="slidenum">
              <a:rPr lang="en-US" altLang="en-US"/>
              <a:pPr>
                <a:defRPr/>
              </a:pPr>
              <a:t>‹#›</a:t>
            </a:fld>
            <a:endParaRPr lang="en-US" altLang="en-US"/>
          </a:p>
        </p:txBody>
      </p:sp>
    </p:spTree>
    <p:extLst>
      <p:ext uri="{BB962C8B-B14F-4D97-AF65-F5344CB8AC3E}">
        <p14:creationId xmlns:p14="http://schemas.microsoft.com/office/powerpoint/2010/main" val="41056208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43888"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noChangeArrowheads="1"/>
          </p:cNvSpPr>
          <p:nvPr>
            <p:ph type="dt" sz="half" idx="10"/>
          </p:nvPr>
        </p:nvSpPr>
        <p:spPr>
          <a:xfrm>
            <a:off x="457200" y="6245225"/>
            <a:ext cx="2133600" cy="476250"/>
          </a:xfrm>
        </p:spPr>
        <p:txBody>
          <a:bodyPr/>
          <a:lstStyle>
            <a:lvl1pPr defTabSz="457200" eaLnBrk="1" hangingPunct="1">
              <a:buClr>
                <a:srgbClr val="000000"/>
              </a:buClr>
              <a:buSzPct val="100000"/>
              <a:buFont typeface="Times New Roman" pitchFamily="18" charset="0"/>
              <a:buNone/>
              <a:defRPr>
                <a:solidFill>
                  <a:srgbClr val="FFFFFF"/>
                </a:solidFill>
                <a:latin typeface="Arial" pitchFamily="34" charset="0"/>
                <a:ea typeface="+mn-ea"/>
                <a:cs typeface="Arial" pitchFamily="34" charset="0"/>
              </a:defRPr>
            </a:lvl1pPr>
          </a:lstStyle>
          <a:p>
            <a:pPr>
              <a:defRPr/>
            </a:pPr>
            <a:endParaRPr lang="en-US"/>
          </a:p>
        </p:txBody>
      </p:sp>
      <p:sp>
        <p:nvSpPr>
          <p:cNvPr id="4" name="Footer Placeholder 3"/>
          <p:cNvSpPr>
            <a:spLocks noGrp="1" noChangeArrowheads="1"/>
          </p:cNvSpPr>
          <p:nvPr>
            <p:ph type="ftr" sz="quarter" idx="11"/>
          </p:nvPr>
        </p:nvSpPr>
        <p:spPr>
          <a:xfrm>
            <a:off x="3124200" y="6245225"/>
            <a:ext cx="2895600" cy="476250"/>
          </a:xfrm>
        </p:spPr>
        <p:txBody>
          <a:bodyPr/>
          <a:lstStyle>
            <a:lvl1pPr defTabSz="457200" eaLnBrk="1" hangingPunct="1">
              <a:buClr>
                <a:srgbClr val="000000"/>
              </a:buClr>
              <a:buSzPct val="100000"/>
              <a:buFont typeface="Times New Roman" pitchFamily="18" charset="0"/>
              <a:buNone/>
              <a:defRPr>
                <a:solidFill>
                  <a:srgbClr val="FFFFFF"/>
                </a:solidFill>
                <a:latin typeface="Arial" pitchFamily="34" charset="0"/>
                <a:ea typeface="+mn-ea"/>
                <a:cs typeface="Arial" pitchFamily="34" charset="0"/>
              </a:defRPr>
            </a:lvl1pPr>
          </a:lstStyle>
          <a:p>
            <a:pPr>
              <a:defRPr/>
            </a:pPr>
            <a:endParaRPr lang="en-US"/>
          </a:p>
        </p:txBody>
      </p:sp>
      <p:sp>
        <p:nvSpPr>
          <p:cNvPr id="5" name="Slide Number Placeholder 4"/>
          <p:cNvSpPr>
            <a:spLocks noGrp="1" noChangeArrowheads="1"/>
          </p:cNvSpPr>
          <p:nvPr>
            <p:ph type="sldNum" sz="quarter" idx="12"/>
          </p:nvPr>
        </p:nvSpPr>
        <p:spPr>
          <a:xfrm>
            <a:off x="6553200" y="6245225"/>
            <a:ext cx="2133600" cy="476250"/>
          </a:xfrm>
        </p:spPr>
        <p:txBody>
          <a:bodyPr/>
          <a:lstStyle>
            <a:lvl1pPr defTabSz="457200">
              <a:buClr>
                <a:srgbClr val="000000"/>
              </a:buClr>
              <a:buSzPct val="100000"/>
              <a:buFont typeface="Times New Roman" pitchFamily="18" charset="0"/>
              <a:buNone/>
              <a:defRPr>
                <a:solidFill>
                  <a:srgbClr val="FFFFFF"/>
                </a:solidFill>
                <a:cs typeface="Arial" pitchFamily="34" charset="0"/>
              </a:defRPr>
            </a:lvl1pPr>
          </a:lstStyle>
          <a:p>
            <a:pPr>
              <a:defRPr/>
            </a:pPr>
            <a:fld id="{7B2D4856-8DB8-42DF-BD6B-F06244C03FA4}" type="slidenum">
              <a:rPr lang="en-US" altLang="en-US"/>
              <a:pPr>
                <a:defRPr/>
              </a:pPr>
              <a:t>‹#›</a:t>
            </a:fld>
            <a:endParaRPr lang="en-US" altLang="en-US"/>
          </a:p>
        </p:txBody>
      </p:sp>
    </p:spTree>
    <p:extLst>
      <p:ext uri="{BB962C8B-B14F-4D97-AF65-F5344CB8AC3E}">
        <p14:creationId xmlns:p14="http://schemas.microsoft.com/office/powerpoint/2010/main" val="2457397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6"/>
          <p:cNvSpPr/>
          <p:nvPr/>
        </p:nvSpPr>
        <p:spPr>
          <a:xfrm>
            <a:off x="265113" y="1143000"/>
            <a:ext cx="4191000" cy="36513"/>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417513" y="304800"/>
            <a:ext cx="36512" cy="1066800"/>
          </a:xfrm>
          <a:prstGeom prst="rect">
            <a:avLst/>
          </a:prstGeom>
          <a:solidFill>
            <a:schemeClr val="tx1">
              <a:lumMod val="50000"/>
              <a:lumOff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6"/>
          <p:cNvSpPr>
            <a:spLocks noGrp="1"/>
          </p:cNvSpPr>
          <p:nvPr>
            <p:ph type="dt" sz="half" idx="10"/>
          </p:nvPr>
        </p:nvSpPr>
        <p:spPr/>
        <p:txBody>
          <a:bodyPr/>
          <a:lstStyle>
            <a:lvl1pPr>
              <a:defRPr/>
            </a:lvl1pPr>
          </a:lstStyle>
          <a:p>
            <a:pPr>
              <a:defRPr/>
            </a:pPr>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83D6358C-2B15-4478-B98C-997E6B8D2D1E}" type="slidenum">
              <a:rPr lang="en-US" altLang="en-US"/>
              <a:pPr>
                <a:defRPr/>
              </a:pPr>
              <a:t>‹#›</a:t>
            </a:fld>
            <a:endParaRPr lang="en-US" altLang="en-US"/>
          </a:p>
        </p:txBody>
      </p:sp>
    </p:spTree>
    <p:extLst>
      <p:ext uri="{BB962C8B-B14F-4D97-AF65-F5344CB8AC3E}">
        <p14:creationId xmlns:p14="http://schemas.microsoft.com/office/powerpoint/2010/main" val="6822270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p:cNvSpPr/>
          <p:nvPr/>
        </p:nvSpPr>
        <p:spPr>
          <a:xfrm>
            <a:off x="265113" y="1143000"/>
            <a:ext cx="4191000" cy="36513"/>
          </a:xfrm>
          <a:prstGeom prst="rect">
            <a:avLst/>
          </a:prstGeom>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Rectangle 3"/>
          <p:cNvSpPr/>
          <p:nvPr/>
        </p:nvSpPr>
        <p:spPr>
          <a:xfrm>
            <a:off x="417513" y="304800"/>
            <a:ext cx="36512" cy="1066800"/>
          </a:xfrm>
          <a:prstGeom prst="rect">
            <a:avLst/>
          </a:prstGeom>
          <a:solidFill>
            <a:schemeClr val="tx1">
              <a:lumMod val="50000"/>
              <a:lumOff val="50000"/>
            </a:schemeClr>
          </a:solidFill>
          <a:ln w="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3FEE2273-1F58-4BA6-8E84-95FC1A116D0F}" type="slidenum">
              <a:rPr lang="en-US" altLang="en-US"/>
              <a:pPr>
                <a:defRPr/>
              </a:pPr>
              <a:t>‹#›</a:t>
            </a:fld>
            <a:endParaRPr lang="en-US" altLang="en-US"/>
          </a:p>
        </p:txBody>
      </p:sp>
    </p:spTree>
    <p:extLst>
      <p:ext uri="{BB962C8B-B14F-4D97-AF65-F5344CB8AC3E}">
        <p14:creationId xmlns:p14="http://schemas.microsoft.com/office/powerpoint/2010/main" val="153543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48957FD-D8EC-47F3-BFC7-0C5AC4F780F1}" type="slidenum">
              <a:rPr lang="en-US" altLang="en-US"/>
              <a:pPr>
                <a:defRPr/>
              </a:pPr>
              <a:t>‹#›</a:t>
            </a:fld>
            <a:endParaRPr lang="en-US" altLang="en-US"/>
          </a:p>
        </p:txBody>
      </p:sp>
    </p:spTree>
    <p:extLst>
      <p:ext uri="{BB962C8B-B14F-4D97-AF65-F5344CB8AC3E}">
        <p14:creationId xmlns:p14="http://schemas.microsoft.com/office/powerpoint/2010/main" val="3631661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17404C7-6F4C-4296-8C93-5ABC5ADEBD4C}" type="slidenum">
              <a:rPr lang="en-US" altLang="en-US"/>
              <a:pPr>
                <a:defRPr/>
              </a:pPr>
              <a:t>‹#›</a:t>
            </a:fld>
            <a:endParaRPr lang="en-US" altLang="en-US"/>
          </a:p>
        </p:txBody>
      </p:sp>
    </p:spTree>
    <p:extLst>
      <p:ext uri="{BB962C8B-B14F-4D97-AF65-F5344CB8AC3E}">
        <p14:creationId xmlns:p14="http://schemas.microsoft.com/office/powerpoint/2010/main" val="3328793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D36A48A-4E09-4276-97F8-C7CDF3081F57}" type="slidenum">
              <a:rPr lang="en-US" altLang="en-US"/>
              <a:pPr>
                <a:defRPr/>
              </a:pPr>
              <a:t>‹#›</a:t>
            </a:fld>
            <a:endParaRPr lang="en-US" altLang="en-US"/>
          </a:p>
        </p:txBody>
      </p:sp>
    </p:spTree>
    <p:extLst>
      <p:ext uri="{BB962C8B-B14F-4D97-AF65-F5344CB8AC3E}">
        <p14:creationId xmlns:p14="http://schemas.microsoft.com/office/powerpoint/2010/main" val="3342958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6" Type="http://schemas.openxmlformats.org/officeDocument/2006/relationships/theme" Target="../theme/theme3.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371600"/>
            <a:ext cx="82296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pitchFamily="34" charset="0"/>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pitchFamily="34"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52B7718F-4A8A-4036-A9D2-B13C6F63C34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554" r:id="rId1"/>
    <p:sldLayoutId id="2147484555" r:id="rId2"/>
    <p:sldLayoutId id="2147484556" r:id="rId3"/>
    <p:sldLayoutId id="2147484557" r:id="rId4"/>
    <p:sldLayoutId id="2147484558" r:id="rId5"/>
    <p:sldLayoutId id="2147484559" r:id="rId6"/>
    <p:sldLayoutId id="2147484541" r:id="rId7"/>
    <p:sldLayoutId id="2147484542" r:id="rId8"/>
    <p:sldLayoutId id="2147484543" r:id="rId9"/>
    <p:sldLayoutId id="2147484560" r:id="rId10"/>
    <p:sldLayoutId id="2147484544" r:id="rId11"/>
    <p:sldLayoutId id="2147484561" r:id="rId12"/>
    <p:sldLayoutId id="2147484562" r:id="rId13"/>
  </p:sldLayoutIdLst>
  <p:txStyles>
    <p:titleStyle>
      <a:lvl1pPr algn="l" rtl="0" eaLnBrk="0" fontAlgn="base" hangingPunct="0">
        <a:spcBef>
          <a:spcPct val="0"/>
        </a:spcBef>
        <a:spcAft>
          <a:spcPct val="0"/>
        </a:spcAft>
        <a:defRPr sz="4000" kern="1200">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4000">
          <a:solidFill>
            <a:schemeClr val="tx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4000">
          <a:solidFill>
            <a:schemeClr val="tx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4000">
          <a:solidFill>
            <a:schemeClr val="tx1"/>
          </a:solidFill>
          <a:latin typeface="Calibri" pitchFamily="34" charset="0"/>
          <a:ea typeface="ＭＳ Ｐゴシック" charset="0"/>
          <a:cs typeface="ＭＳ Ｐゴシック" charset="0"/>
        </a:defRPr>
      </a:lvl5pPr>
      <a:lvl6pPr marL="457200" algn="l" rtl="0" eaLnBrk="1" fontAlgn="base" hangingPunct="1">
        <a:spcBef>
          <a:spcPct val="0"/>
        </a:spcBef>
        <a:spcAft>
          <a:spcPct val="0"/>
        </a:spcAft>
        <a:defRPr sz="4000">
          <a:solidFill>
            <a:schemeClr val="tx1"/>
          </a:solidFill>
          <a:latin typeface="Calibri" pitchFamily="34" charset="0"/>
        </a:defRPr>
      </a:lvl6pPr>
      <a:lvl7pPr marL="914400" algn="l" rtl="0" eaLnBrk="1" fontAlgn="base" hangingPunct="1">
        <a:spcBef>
          <a:spcPct val="0"/>
        </a:spcBef>
        <a:spcAft>
          <a:spcPct val="0"/>
        </a:spcAft>
        <a:defRPr sz="4000">
          <a:solidFill>
            <a:schemeClr val="tx1"/>
          </a:solidFill>
          <a:latin typeface="Calibri" pitchFamily="34" charset="0"/>
        </a:defRPr>
      </a:lvl7pPr>
      <a:lvl8pPr marL="1371600" algn="l" rtl="0" eaLnBrk="1" fontAlgn="base" hangingPunct="1">
        <a:spcBef>
          <a:spcPct val="0"/>
        </a:spcBef>
        <a:spcAft>
          <a:spcPct val="0"/>
        </a:spcAft>
        <a:defRPr sz="4000">
          <a:solidFill>
            <a:schemeClr val="tx1"/>
          </a:solidFill>
          <a:latin typeface="Calibri" pitchFamily="34" charset="0"/>
        </a:defRPr>
      </a:lvl8pPr>
      <a:lvl9pPr marL="1828800" algn="l" rtl="0" eaLnBrk="1" fontAlgn="base" hangingPunct="1">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371600"/>
            <a:ext cx="8229600" cy="4754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6B7EA702-D453-4B3D-9C63-2CFE46E0D581}"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563" r:id="rId1"/>
    <p:sldLayoutId id="2147484564" r:id="rId2"/>
    <p:sldLayoutId id="2147484565" r:id="rId3"/>
    <p:sldLayoutId id="2147484566" r:id="rId4"/>
    <p:sldLayoutId id="2147484567" r:id="rId5"/>
    <p:sldLayoutId id="2147484568" r:id="rId6"/>
    <p:sldLayoutId id="2147484545" r:id="rId7"/>
    <p:sldLayoutId id="2147484546" r:id="rId8"/>
    <p:sldLayoutId id="2147484547" r:id="rId9"/>
    <p:sldLayoutId id="2147484569" r:id="rId10"/>
    <p:sldLayoutId id="2147484548" r:id="rId11"/>
    <p:sldLayoutId id="2147484570" r:id="rId12"/>
    <p:sldLayoutId id="2147484571" r:id="rId13"/>
  </p:sldLayoutIdLst>
  <p:txStyles>
    <p:titleStyle>
      <a:lvl1pPr algn="l" rtl="0" eaLnBrk="0" fontAlgn="base" hangingPunct="0">
        <a:spcBef>
          <a:spcPct val="0"/>
        </a:spcBef>
        <a:spcAft>
          <a:spcPct val="0"/>
        </a:spcAft>
        <a:defRPr sz="4000" kern="1200">
          <a:solidFill>
            <a:schemeClr val="tx1"/>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1"/>
          </a:solidFill>
          <a:latin typeface="Calibri" pitchFamily="34" charset="0"/>
          <a:ea typeface="ＭＳ Ｐゴシック" charset="0"/>
          <a:cs typeface="ＭＳ Ｐゴシック" charset="0"/>
        </a:defRPr>
      </a:lvl2pPr>
      <a:lvl3pPr algn="l" rtl="0" eaLnBrk="0" fontAlgn="base" hangingPunct="0">
        <a:spcBef>
          <a:spcPct val="0"/>
        </a:spcBef>
        <a:spcAft>
          <a:spcPct val="0"/>
        </a:spcAft>
        <a:defRPr sz="4000">
          <a:solidFill>
            <a:schemeClr val="tx1"/>
          </a:solidFill>
          <a:latin typeface="Calibri" pitchFamily="34" charset="0"/>
          <a:ea typeface="ＭＳ Ｐゴシック" charset="0"/>
          <a:cs typeface="ＭＳ Ｐゴシック" charset="0"/>
        </a:defRPr>
      </a:lvl3pPr>
      <a:lvl4pPr algn="l" rtl="0" eaLnBrk="0" fontAlgn="base" hangingPunct="0">
        <a:spcBef>
          <a:spcPct val="0"/>
        </a:spcBef>
        <a:spcAft>
          <a:spcPct val="0"/>
        </a:spcAft>
        <a:defRPr sz="4000">
          <a:solidFill>
            <a:schemeClr val="tx1"/>
          </a:solidFill>
          <a:latin typeface="Calibri" pitchFamily="34" charset="0"/>
          <a:ea typeface="ＭＳ Ｐゴシック" charset="0"/>
          <a:cs typeface="ＭＳ Ｐゴシック" charset="0"/>
        </a:defRPr>
      </a:lvl4pPr>
      <a:lvl5pPr algn="l" rtl="0" eaLnBrk="0" fontAlgn="base" hangingPunct="0">
        <a:spcBef>
          <a:spcPct val="0"/>
        </a:spcBef>
        <a:spcAft>
          <a:spcPct val="0"/>
        </a:spcAft>
        <a:defRPr sz="4000">
          <a:solidFill>
            <a:schemeClr val="tx1"/>
          </a:solidFill>
          <a:latin typeface="Calibri" pitchFamily="34" charset="0"/>
          <a:ea typeface="ＭＳ Ｐゴシック" charset="0"/>
          <a:cs typeface="ＭＳ Ｐゴシック" charset="0"/>
        </a:defRPr>
      </a:lvl5pPr>
      <a:lvl6pPr marL="457200" algn="l" rtl="0" eaLnBrk="1" fontAlgn="base" hangingPunct="1">
        <a:spcBef>
          <a:spcPct val="0"/>
        </a:spcBef>
        <a:spcAft>
          <a:spcPct val="0"/>
        </a:spcAft>
        <a:defRPr sz="4000">
          <a:solidFill>
            <a:schemeClr val="tx1"/>
          </a:solidFill>
          <a:latin typeface="Calibri" pitchFamily="34" charset="0"/>
        </a:defRPr>
      </a:lvl6pPr>
      <a:lvl7pPr marL="914400" algn="l" rtl="0" eaLnBrk="1" fontAlgn="base" hangingPunct="1">
        <a:spcBef>
          <a:spcPct val="0"/>
        </a:spcBef>
        <a:spcAft>
          <a:spcPct val="0"/>
        </a:spcAft>
        <a:defRPr sz="4000">
          <a:solidFill>
            <a:schemeClr val="tx1"/>
          </a:solidFill>
          <a:latin typeface="Calibri" pitchFamily="34" charset="0"/>
        </a:defRPr>
      </a:lvl7pPr>
      <a:lvl8pPr marL="1371600" algn="l" rtl="0" eaLnBrk="1" fontAlgn="base" hangingPunct="1">
        <a:spcBef>
          <a:spcPct val="0"/>
        </a:spcBef>
        <a:spcAft>
          <a:spcPct val="0"/>
        </a:spcAft>
        <a:defRPr sz="4000">
          <a:solidFill>
            <a:schemeClr val="tx1"/>
          </a:solidFill>
          <a:latin typeface="Calibri" pitchFamily="34" charset="0"/>
        </a:defRPr>
      </a:lvl8pPr>
      <a:lvl9pPr marL="1828800" algn="l" rtl="0" eaLnBrk="1" fontAlgn="base" hangingPunct="1">
        <a:spcBef>
          <a:spcPct val="0"/>
        </a:spcBef>
        <a:spcAft>
          <a:spcPct val="0"/>
        </a:spcAft>
        <a:defRPr sz="40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533400" y="274638"/>
            <a:ext cx="81534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533400" y="1295400"/>
            <a:ext cx="8153400" cy="506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488113"/>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ＭＳ Ｐゴシック" charset="0"/>
                <a:cs typeface="+mn-cs"/>
              </a:defRPr>
            </a:lvl1pPr>
          </a:lstStyle>
          <a:p>
            <a:pPr>
              <a:defRPr/>
            </a:pPr>
            <a:endParaRPr lang="en-US"/>
          </a:p>
        </p:txBody>
      </p:sp>
      <p:sp>
        <p:nvSpPr>
          <p:cNvPr id="5" name="Footer Placeholder 4"/>
          <p:cNvSpPr>
            <a:spLocks noGrp="1"/>
          </p:cNvSpPr>
          <p:nvPr>
            <p:ph type="ftr" sz="quarter" idx="3"/>
          </p:nvPr>
        </p:nvSpPr>
        <p:spPr>
          <a:xfrm>
            <a:off x="3124200" y="6488113"/>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ＭＳ Ｐゴシック" charset="0"/>
                <a:cs typeface="+mn-cs"/>
              </a:defRPr>
            </a:lvl1pPr>
          </a:lstStyle>
          <a:p>
            <a:pPr>
              <a:defRPr/>
            </a:pPr>
            <a:endParaRPr lang="en-US"/>
          </a:p>
        </p:txBody>
      </p:sp>
      <p:sp>
        <p:nvSpPr>
          <p:cNvPr id="6" name="Slide Number Placeholder 5"/>
          <p:cNvSpPr>
            <a:spLocks noGrp="1"/>
          </p:cNvSpPr>
          <p:nvPr>
            <p:ph type="sldNum" sz="quarter" idx="4"/>
          </p:nvPr>
        </p:nvSpPr>
        <p:spPr>
          <a:xfrm>
            <a:off x="6553200" y="6488113"/>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a:defRPr/>
            </a:pPr>
            <a:fld id="{A59D2505-585E-41EF-B423-7B1219906F3D}"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572" r:id="rId1"/>
    <p:sldLayoutId id="2147484573" r:id="rId2"/>
    <p:sldLayoutId id="2147484549" r:id="rId3"/>
    <p:sldLayoutId id="2147484574" r:id="rId4"/>
    <p:sldLayoutId id="2147484575" r:id="rId5"/>
    <p:sldLayoutId id="2147484576" r:id="rId6"/>
    <p:sldLayoutId id="2147484550" r:id="rId7"/>
    <p:sldLayoutId id="2147484551" r:id="rId8"/>
    <p:sldLayoutId id="2147484552" r:id="rId9"/>
    <p:sldLayoutId id="2147484577" r:id="rId10"/>
    <p:sldLayoutId id="2147484553" r:id="rId11"/>
    <p:sldLayoutId id="2147484578" r:id="rId12"/>
    <p:sldLayoutId id="2147484579" r:id="rId13"/>
    <p:sldLayoutId id="2147484580" r:id="rId14"/>
    <p:sldLayoutId id="2147484581" r:id="rId15"/>
  </p:sldLayoutIdLst>
  <p:txStyles>
    <p:titleStyle>
      <a:lvl1pPr algn="l"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l"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l"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l"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l"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l"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l"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l"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l"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Clr>
          <a:schemeClr val="accent1"/>
        </a:buClr>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Clr>
          <a:schemeClr val="accent1"/>
        </a:buClr>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Clr>
          <a:schemeClr val="accent1"/>
        </a:buClr>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Clr>
          <a:schemeClr val="accent1"/>
        </a:buClr>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Clr>
          <a:schemeClr val="accent1"/>
        </a:buClr>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2.xml"/><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0.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0.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0.wmf"/><Relationship Id="rId2" Type="http://schemas.openxmlformats.org/officeDocument/2006/relationships/slideLayout" Target="../slideLayouts/slideLayout28.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wmf"/><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39.xml"/><Relationship Id="rId5" Type="http://schemas.openxmlformats.org/officeDocument/2006/relationships/image" Target="../media/image20.jpeg"/><Relationship Id="rId4" Type="http://schemas.openxmlformats.org/officeDocument/2006/relationships/image" Target="../media/image19.jpeg"/></Relationships>
</file>

<file path=ppt/slides/_rels/slide4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40.xml"/><Relationship Id="rId4" Type="http://schemas.openxmlformats.org/officeDocument/2006/relationships/image" Target="../media/image24.jpeg"/></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ctrTitle"/>
          </p:nvPr>
        </p:nvSpPr>
        <p:spPr>
          <a:xfrm>
            <a:off x="685800" y="1600200"/>
            <a:ext cx="7772400" cy="1470025"/>
          </a:xfrm>
        </p:spPr>
        <p:txBody>
          <a:bodyPr/>
          <a:lstStyle/>
          <a:p>
            <a:pPr eaLnBrk="1" hangingPunct="1"/>
            <a:r>
              <a:rPr lang="en-US" altLang="en-US" dirty="0" smtClean="0">
                <a:ea typeface="ＭＳ Ｐゴシック" pitchFamily="34" charset="-128"/>
              </a:rPr>
              <a:t>State Space Representations</a:t>
            </a:r>
            <a:br>
              <a:rPr lang="en-US" altLang="en-US" dirty="0" smtClean="0">
                <a:ea typeface="ＭＳ Ｐゴシック" pitchFamily="34" charset="-128"/>
              </a:rPr>
            </a:br>
            <a:r>
              <a:rPr lang="en-US" altLang="en-US" dirty="0" smtClean="0">
                <a:ea typeface="ＭＳ Ｐゴシック" pitchFamily="34" charset="-128"/>
              </a:rPr>
              <a:t>and Search Algorithms</a:t>
            </a:r>
          </a:p>
        </p:txBody>
      </p:sp>
      <p:sp>
        <p:nvSpPr>
          <p:cNvPr id="7171" name="Rectangle 3"/>
          <p:cNvSpPr>
            <a:spLocks noGrp="1" noChangeArrowheads="1"/>
          </p:cNvSpPr>
          <p:nvPr>
            <p:ph type="subTitle" idx="1"/>
          </p:nvPr>
        </p:nvSpPr>
        <p:spPr>
          <a:xfrm>
            <a:off x="1371600" y="3355975"/>
            <a:ext cx="6400800" cy="1752600"/>
          </a:xfrm>
        </p:spPr>
        <p:txBody>
          <a:bodyPr rtlCol="0">
            <a:normAutofit/>
          </a:bodyPr>
          <a:lstStyle/>
          <a:p>
            <a:pPr eaLnBrk="1" fontAlgn="auto" hangingPunct="1">
              <a:spcAft>
                <a:spcPts val="0"/>
              </a:spcAft>
              <a:defRPr/>
            </a:pPr>
            <a:r>
              <a:rPr lang="en-US" dirty="0" smtClean="0">
                <a:ea typeface="+mn-ea"/>
                <a:cs typeface="+mn-cs"/>
              </a:rPr>
              <a:t>CS271P, </a:t>
            </a:r>
            <a:r>
              <a:rPr lang="en-US" dirty="0" smtClean="0">
                <a:ea typeface="+mn-ea"/>
                <a:cs typeface="+mn-cs"/>
              </a:rPr>
              <a:t>Winter 2018</a:t>
            </a:r>
          </a:p>
          <a:p>
            <a:pPr eaLnBrk="1" fontAlgn="auto" hangingPunct="1">
              <a:spcAft>
                <a:spcPts val="0"/>
              </a:spcAft>
              <a:defRPr/>
            </a:pPr>
            <a:r>
              <a:rPr lang="en-US" dirty="0" smtClean="0">
                <a:ea typeface="+mn-ea"/>
                <a:cs typeface="+mn-cs"/>
              </a:rPr>
              <a:t>Introduction to Artificial Intelligence</a:t>
            </a:r>
          </a:p>
          <a:p>
            <a:pPr eaLnBrk="1" fontAlgn="auto" hangingPunct="1">
              <a:spcAft>
                <a:spcPts val="0"/>
              </a:spcAft>
              <a:defRPr/>
            </a:pPr>
            <a:r>
              <a:rPr lang="en-US" dirty="0" smtClean="0">
                <a:ea typeface="+mn-ea"/>
                <a:cs typeface="+mn-cs"/>
              </a:rPr>
              <a:t>Prof. Richard Lathrop</a:t>
            </a:r>
          </a:p>
          <a:p>
            <a:pPr eaLnBrk="1" fontAlgn="auto" hangingPunct="1">
              <a:spcAft>
                <a:spcPts val="0"/>
              </a:spcAft>
              <a:defRPr/>
            </a:pPr>
            <a:endParaRPr lang="en-US" dirty="0" smtClean="0">
              <a:ea typeface="+mn-ea"/>
              <a:cs typeface="+mn-cs"/>
            </a:endParaRPr>
          </a:p>
          <a:p>
            <a:pPr eaLnBrk="1" fontAlgn="auto" hangingPunct="1">
              <a:spcAft>
                <a:spcPts val="0"/>
              </a:spcAft>
              <a:defRPr/>
            </a:pPr>
            <a:endParaRPr lang="en-US" dirty="0">
              <a:ea typeface="+mn-ea"/>
              <a:cs typeface="+mn-cs"/>
            </a:endParaRPr>
          </a:p>
        </p:txBody>
      </p:sp>
      <p:sp>
        <p:nvSpPr>
          <p:cNvPr id="32772" name="TextBox 3"/>
          <p:cNvSpPr txBox="1">
            <a:spLocks noChangeArrowheads="1"/>
          </p:cNvSpPr>
          <p:nvPr/>
        </p:nvSpPr>
        <p:spPr bwMode="auto">
          <a:xfrm>
            <a:off x="6553200" y="5638800"/>
            <a:ext cx="2443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C0504D"/>
                </a:solidFill>
                <a:latin typeface="Arial" pitchFamily="34" charset="0"/>
              </a:rPr>
              <a:t>Reading: R&amp;N 3.1-3.4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361950" y="88900"/>
            <a:ext cx="8153400" cy="1020763"/>
          </a:xfrm>
        </p:spPr>
        <p:txBody>
          <a:bodyPr/>
          <a:lstStyle/>
          <a:p>
            <a:pPr eaLnBrk="1" hangingPunct="1"/>
            <a:r>
              <a:rPr lang="en-US" altLang="en-US" sz="4000" smtClean="0">
                <a:ea typeface="ＭＳ Ｐゴシック" pitchFamily="34" charset="-128"/>
              </a:rPr>
              <a:t>Vacuum world state space graph</a:t>
            </a:r>
          </a:p>
        </p:txBody>
      </p:sp>
      <p:sp>
        <p:nvSpPr>
          <p:cNvPr id="41987" name="TextBox 123"/>
          <p:cNvSpPr txBox="1">
            <a:spLocks noChangeArrowheads="1"/>
          </p:cNvSpPr>
          <p:nvPr/>
        </p:nvSpPr>
        <p:spPr bwMode="auto">
          <a:xfrm>
            <a:off x="8656638" y="3381375"/>
            <a:ext cx="3190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R</a:t>
            </a:r>
          </a:p>
        </p:txBody>
      </p:sp>
      <p:grpSp>
        <p:nvGrpSpPr>
          <p:cNvPr id="41988" name="Group 14336"/>
          <p:cNvGrpSpPr>
            <a:grpSpLocks/>
          </p:cNvGrpSpPr>
          <p:nvPr/>
        </p:nvGrpSpPr>
        <p:grpSpPr bwMode="auto">
          <a:xfrm>
            <a:off x="5335588" y="3270250"/>
            <a:ext cx="1173162" cy="601663"/>
            <a:chOff x="4264051" y="2997982"/>
            <a:chExt cx="1889256" cy="881653"/>
          </a:xfrm>
        </p:grpSpPr>
        <p:pic>
          <p:nvPicPr>
            <p:cNvPr id="42079"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27026" y="3468662"/>
              <a:ext cx="716882" cy="389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80" name="Picture 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46579" y="3084112"/>
              <a:ext cx="626739" cy="45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081" name="Group 12"/>
            <p:cNvGrpSpPr>
              <a:grpSpLocks/>
            </p:cNvGrpSpPr>
            <p:nvPr/>
          </p:nvGrpSpPr>
          <p:grpSpPr bwMode="auto">
            <a:xfrm>
              <a:off x="4264051" y="2997982"/>
              <a:ext cx="1889256" cy="881653"/>
              <a:chOff x="1066800" y="5486400"/>
              <a:chExt cx="2286000" cy="1066800"/>
            </a:xfrm>
          </p:grpSpPr>
          <p:sp>
            <p:nvSpPr>
              <p:cNvPr id="53" name="Rectangle 52"/>
              <p:cNvSpPr>
                <a:spLocks noChangeArrowheads="1"/>
              </p:cNvSpPr>
              <p:nvPr/>
            </p:nvSpPr>
            <p:spPr bwMode="auto">
              <a:xfrm>
                <a:off x="1066800" y="5486400"/>
                <a:ext cx="1144547" cy="1066800"/>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sp>
            <p:nvSpPr>
              <p:cNvPr id="54" name="Rectangle 53"/>
              <p:cNvSpPr>
                <a:spLocks noChangeArrowheads="1"/>
              </p:cNvSpPr>
              <p:nvPr/>
            </p:nvSpPr>
            <p:spPr bwMode="auto">
              <a:xfrm>
                <a:off x="2211347" y="5486400"/>
                <a:ext cx="1141453" cy="1066800"/>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grpSp>
      </p:grpSp>
      <p:grpSp>
        <p:nvGrpSpPr>
          <p:cNvPr id="41989" name="Group 14335"/>
          <p:cNvGrpSpPr>
            <a:grpSpLocks/>
          </p:cNvGrpSpPr>
          <p:nvPr/>
        </p:nvGrpSpPr>
        <p:grpSpPr bwMode="auto">
          <a:xfrm>
            <a:off x="822325" y="3282950"/>
            <a:ext cx="1173163" cy="609600"/>
            <a:chOff x="4264051" y="4026577"/>
            <a:chExt cx="1889256" cy="893785"/>
          </a:xfrm>
        </p:grpSpPr>
        <p:pic>
          <p:nvPicPr>
            <p:cNvPr id="42074" name="Picture 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630" y="4530379"/>
              <a:ext cx="716882" cy="389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75" name="Picture 1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46579" y="4135862"/>
              <a:ext cx="626739" cy="45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076" name="Group 15"/>
            <p:cNvGrpSpPr>
              <a:grpSpLocks/>
            </p:cNvGrpSpPr>
            <p:nvPr/>
          </p:nvGrpSpPr>
          <p:grpSpPr bwMode="auto">
            <a:xfrm>
              <a:off x="4264051" y="4026577"/>
              <a:ext cx="1889256" cy="881653"/>
              <a:chOff x="1066800" y="5486400"/>
              <a:chExt cx="2286000" cy="1066800"/>
            </a:xfrm>
          </p:grpSpPr>
          <p:sp>
            <p:nvSpPr>
              <p:cNvPr id="51" name="Rectangle 50"/>
              <p:cNvSpPr>
                <a:spLocks noChangeArrowheads="1"/>
              </p:cNvSpPr>
              <p:nvPr/>
            </p:nvSpPr>
            <p:spPr bwMode="auto">
              <a:xfrm>
                <a:off x="1066800" y="5486400"/>
                <a:ext cx="1144546" cy="1067400"/>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sp>
            <p:nvSpPr>
              <p:cNvPr id="52" name="Rectangle 51"/>
              <p:cNvSpPr>
                <a:spLocks noChangeArrowheads="1"/>
              </p:cNvSpPr>
              <p:nvPr/>
            </p:nvSpPr>
            <p:spPr bwMode="auto">
              <a:xfrm>
                <a:off x="2211346" y="5486400"/>
                <a:ext cx="1141454" cy="1067400"/>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grpSp>
      </p:grpSp>
      <p:grpSp>
        <p:nvGrpSpPr>
          <p:cNvPr id="41990" name="Group 5"/>
          <p:cNvGrpSpPr>
            <a:grpSpLocks/>
          </p:cNvGrpSpPr>
          <p:nvPr/>
        </p:nvGrpSpPr>
        <p:grpSpPr bwMode="auto">
          <a:xfrm>
            <a:off x="2886075" y="4764088"/>
            <a:ext cx="1173163" cy="601662"/>
            <a:chOff x="4264051" y="5055173"/>
            <a:chExt cx="1889256" cy="881653"/>
          </a:xfrm>
        </p:grpSpPr>
        <p:pic>
          <p:nvPicPr>
            <p:cNvPr id="42070" name="Picture 1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46579" y="5162294"/>
              <a:ext cx="626739" cy="45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071" name="Group 17"/>
            <p:cNvGrpSpPr>
              <a:grpSpLocks/>
            </p:cNvGrpSpPr>
            <p:nvPr/>
          </p:nvGrpSpPr>
          <p:grpSpPr bwMode="auto">
            <a:xfrm>
              <a:off x="4264051" y="5055173"/>
              <a:ext cx="1889256" cy="881653"/>
              <a:chOff x="1066800" y="5486400"/>
              <a:chExt cx="2286000" cy="1066800"/>
            </a:xfrm>
          </p:grpSpPr>
          <p:sp>
            <p:nvSpPr>
              <p:cNvPr id="49" name="Rectangle 48"/>
              <p:cNvSpPr>
                <a:spLocks noChangeArrowheads="1"/>
              </p:cNvSpPr>
              <p:nvPr/>
            </p:nvSpPr>
            <p:spPr bwMode="auto">
              <a:xfrm>
                <a:off x="1066800" y="5486400"/>
                <a:ext cx="1144546" cy="1066800"/>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sp>
            <p:nvSpPr>
              <p:cNvPr id="50" name="Rectangle 49"/>
              <p:cNvSpPr>
                <a:spLocks noChangeArrowheads="1"/>
              </p:cNvSpPr>
              <p:nvPr/>
            </p:nvSpPr>
            <p:spPr bwMode="auto">
              <a:xfrm>
                <a:off x="2211346" y="5486400"/>
                <a:ext cx="1141454" cy="1066800"/>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grpSp>
      </p:grpSp>
      <p:grpSp>
        <p:nvGrpSpPr>
          <p:cNvPr id="41991" name="Group 2"/>
          <p:cNvGrpSpPr>
            <a:grpSpLocks/>
          </p:cNvGrpSpPr>
          <p:nvPr/>
        </p:nvGrpSpPr>
        <p:grpSpPr bwMode="auto">
          <a:xfrm>
            <a:off x="7191375" y="3270250"/>
            <a:ext cx="1173163" cy="601663"/>
            <a:chOff x="6909010" y="3004757"/>
            <a:chExt cx="1889256" cy="881653"/>
          </a:xfrm>
        </p:grpSpPr>
        <p:pic>
          <p:nvPicPr>
            <p:cNvPr id="42065" name="Picture 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71985" y="3475436"/>
              <a:ext cx="716882" cy="389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66" name="Picture 2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05539" y="3088724"/>
              <a:ext cx="626739" cy="45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067" name="Group 23"/>
            <p:cNvGrpSpPr>
              <a:grpSpLocks/>
            </p:cNvGrpSpPr>
            <p:nvPr/>
          </p:nvGrpSpPr>
          <p:grpSpPr bwMode="auto">
            <a:xfrm>
              <a:off x="6909010" y="3004757"/>
              <a:ext cx="1889256" cy="881653"/>
              <a:chOff x="1066800" y="5486400"/>
              <a:chExt cx="2286000" cy="1066800"/>
            </a:xfrm>
          </p:grpSpPr>
          <p:sp>
            <p:nvSpPr>
              <p:cNvPr id="45" name="Rectangle 44"/>
              <p:cNvSpPr>
                <a:spLocks noChangeArrowheads="1"/>
              </p:cNvSpPr>
              <p:nvPr/>
            </p:nvSpPr>
            <p:spPr bwMode="auto">
              <a:xfrm>
                <a:off x="1066800" y="5486400"/>
                <a:ext cx="1144546" cy="1066800"/>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sp>
            <p:nvSpPr>
              <p:cNvPr id="46" name="Rectangle 45"/>
              <p:cNvSpPr>
                <a:spLocks noChangeArrowheads="1"/>
              </p:cNvSpPr>
              <p:nvPr/>
            </p:nvSpPr>
            <p:spPr bwMode="auto">
              <a:xfrm>
                <a:off x="2211346" y="5486400"/>
                <a:ext cx="1141454" cy="1066800"/>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grpSp>
      </p:grpSp>
      <p:grpSp>
        <p:nvGrpSpPr>
          <p:cNvPr id="41992" name="Group 3"/>
          <p:cNvGrpSpPr>
            <a:grpSpLocks/>
          </p:cNvGrpSpPr>
          <p:nvPr/>
        </p:nvGrpSpPr>
        <p:grpSpPr bwMode="auto">
          <a:xfrm>
            <a:off x="2633663" y="3282950"/>
            <a:ext cx="1173162" cy="609600"/>
            <a:chOff x="6909010" y="4033352"/>
            <a:chExt cx="1889256" cy="893785"/>
          </a:xfrm>
        </p:grpSpPr>
        <p:pic>
          <p:nvPicPr>
            <p:cNvPr id="42060" name="Picture 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79588" y="4537154"/>
              <a:ext cx="716882" cy="389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61" name="Picture 2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05539" y="4159302"/>
              <a:ext cx="626739" cy="45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062" name="Group 26"/>
            <p:cNvGrpSpPr>
              <a:grpSpLocks/>
            </p:cNvGrpSpPr>
            <p:nvPr/>
          </p:nvGrpSpPr>
          <p:grpSpPr bwMode="auto">
            <a:xfrm>
              <a:off x="6909010" y="4033352"/>
              <a:ext cx="1889256" cy="881653"/>
              <a:chOff x="1066800" y="5486400"/>
              <a:chExt cx="2286000" cy="1066800"/>
            </a:xfrm>
          </p:grpSpPr>
          <p:sp>
            <p:nvSpPr>
              <p:cNvPr id="43" name="Rectangle 42"/>
              <p:cNvSpPr>
                <a:spLocks noChangeArrowheads="1"/>
              </p:cNvSpPr>
              <p:nvPr/>
            </p:nvSpPr>
            <p:spPr bwMode="auto">
              <a:xfrm>
                <a:off x="1066800" y="5486400"/>
                <a:ext cx="1144547" cy="1067400"/>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sp>
            <p:nvSpPr>
              <p:cNvPr id="44" name="Rectangle 43"/>
              <p:cNvSpPr>
                <a:spLocks noChangeArrowheads="1"/>
              </p:cNvSpPr>
              <p:nvPr/>
            </p:nvSpPr>
            <p:spPr bwMode="auto">
              <a:xfrm>
                <a:off x="2211347" y="5486400"/>
                <a:ext cx="1141453" cy="1067400"/>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grpSp>
      </p:grpSp>
      <p:grpSp>
        <p:nvGrpSpPr>
          <p:cNvPr id="41993" name="Group 14342"/>
          <p:cNvGrpSpPr>
            <a:grpSpLocks/>
          </p:cNvGrpSpPr>
          <p:nvPr/>
        </p:nvGrpSpPr>
        <p:grpSpPr bwMode="auto">
          <a:xfrm>
            <a:off x="2886075" y="1854200"/>
            <a:ext cx="1173163" cy="603250"/>
            <a:chOff x="4264051" y="1969387"/>
            <a:chExt cx="1889256" cy="881654"/>
          </a:xfrm>
        </p:grpSpPr>
        <p:pic>
          <p:nvPicPr>
            <p:cNvPr id="42054"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327026" y="2461058"/>
              <a:ext cx="716882" cy="389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55" name="Pictur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46579" y="2076509"/>
              <a:ext cx="626739" cy="45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056" name="Group 9"/>
            <p:cNvGrpSpPr>
              <a:grpSpLocks/>
            </p:cNvGrpSpPr>
            <p:nvPr/>
          </p:nvGrpSpPr>
          <p:grpSpPr bwMode="auto">
            <a:xfrm>
              <a:off x="4264051" y="1969387"/>
              <a:ext cx="1889256" cy="881653"/>
              <a:chOff x="1066800" y="5486400"/>
              <a:chExt cx="2286000" cy="1066800"/>
            </a:xfrm>
          </p:grpSpPr>
          <p:sp>
            <p:nvSpPr>
              <p:cNvPr id="55" name="Rectangle 54"/>
              <p:cNvSpPr>
                <a:spLocks noChangeArrowheads="1"/>
              </p:cNvSpPr>
              <p:nvPr/>
            </p:nvSpPr>
            <p:spPr bwMode="auto">
              <a:xfrm>
                <a:off x="1066800" y="5486400"/>
                <a:ext cx="1144546" cy="1066802"/>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sp>
            <p:nvSpPr>
              <p:cNvPr id="56" name="Rectangle 55"/>
              <p:cNvSpPr>
                <a:spLocks noChangeArrowheads="1"/>
              </p:cNvSpPr>
              <p:nvPr/>
            </p:nvSpPr>
            <p:spPr bwMode="auto">
              <a:xfrm>
                <a:off x="2211346" y="5486400"/>
                <a:ext cx="1141454" cy="1066802"/>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grpSp>
        <p:pic>
          <p:nvPicPr>
            <p:cNvPr id="42057" name="Picture 2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4630" y="2458971"/>
              <a:ext cx="716882" cy="389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994" name="Group 4"/>
          <p:cNvGrpSpPr>
            <a:grpSpLocks/>
          </p:cNvGrpSpPr>
          <p:nvPr/>
        </p:nvGrpSpPr>
        <p:grpSpPr bwMode="auto">
          <a:xfrm>
            <a:off x="5172075" y="4764088"/>
            <a:ext cx="1173163" cy="601662"/>
            <a:chOff x="6909010" y="5061947"/>
            <a:chExt cx="1889256" cy="881653"/>
          </a:xfrm>
        </p:grpSpPr>
        <p:grpSp>
          <p:nvGrpSpPr>
            <p:cNvPr id="42050" name="Group 27"/>
            <p:cNvGrpSpPr>
              <a:grpSpLocks/>
            </p:cNvGrpSpPr>
            <p:nvPr/>
          </p:nvGrpSpPr>
          <p:grpSpPr bwMode="auto">
            <a:xfrm>
              <a:off x="6909010" y="5061947"/>
              <a:ext cx="1889256" cy="881653"/>
              <a:chOff x="1066800" y="5486400"/>
              <a:chExt cx="2286000" cy="1066800"/>
            </a:xfrm>
          </p:grpSpPr>
          <p:sp>
            <p:nvSpPr>
              <p:cNvPr id="41" name="Rectangle 40"/>
              <p:cNvSpPr>
                <a:spLocks noChangeArrowheads="1"/>
              </p:cNvSpPr>
              <p:nvPr/>
            </p:nvSpPr>
            <p:spPr bwMode="auto">
              <a:xfrm>
                <a:off x="1066800" y="5486400"/>
                <a:ext cx="1144546" cy="1066800"/>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sp>
            <p:nvSpPr>
              <p:cNvPr id="42" name="Rectangle 41"/>
              <p:cNvSpPr>
                <a:spLocks noChangeArrowheads="1"/>
              </p:cNvSpPr>
              <p:nvPr/>
            </p:nvSpPr>
            <p:spPr bwMode="auto">
              <a:xfrm>
                <a:off x="2211346" y="5486400"/>
                <a:ext cx="1141454" cy="1066800"/>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grpSp>
        <p:pic>
          <p:nvPicPr>
            <p:cNvPr id="42051" name="Picture 3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05539" y="5166906"/>
              <a:ext cx="626739" cy="45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995" name="Group 1"/>
          <p:cNvGrpSpPr>
            <a:grpSpLocks/>
          </p:cNvGrpSpPr>
          <p:nvPr/>
        </p:nvGrpSpPr>
        <p:grpSpPr bwMode="auto">
          <a:xfrm>
            <a:off x="5172075" y="1854200"/>
            <a:ext cx="1173163" cy="603250"/>
            <a:chOff x="6909010" y="1976161"/>
            <a:chExt cx="1889256" cy="881653"/>
          </a:xfrm>
        </p:grpSpPr>
        <p:pic>
          <p:nvPicPr>
            <p:cNvPr id="42043"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16613" y="2465670"/>
              <a:ext cx="716882" cy="389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44" name="Picture 1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05539" y="2081120"/>
              <a:ext cx="626739" cy="459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045" name="Group 20"/>
            <p:cNvGrpSpPr>
              <a:grpSpLocks/>
            </p:cNvGrpSpPr>
            <p:nvPr/>
          </p:nvGrpSpPr>
          <p:grpSpPr bwMode="auto">
            <a:xfrm>
              <a:off x="6909010" y="1976161"/>
              <a:ext cx="1889256" cy="881653"/>
              <a:chOff x="1066800" y="5486400"/>
              <a:chExt cx="2286000" cy="1066800"/>
            </a:xfrm>
          </p:grpSpPr>
          <p:sp>
            <p:nvSpPr>
              <p:cNvPr id="47" name="Rectangle 46"/>
              <p:cNvSpPr>
                <a:spLocks noChangeArrowheads="1"/>
              </p:cNvSpPr>
              <p:nvPr/>
            </p:nvSpPr>
            <p:spPr bwMode="auto">
              <a:xfrm>
                <a:off x="1066800" y="5486400"/>
                <a:ext cx="1144546" cy="1066800"/>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sp>
            <p:nvSpPr>
              <p:cNvPr id="48" name="Rectangle 47"/>
              <p:cNvSpPr>
                <a:spLocks noChangeArrowheads="1"/>
              </p:cNvSpPr>
              <p:nvPr/>
            </p:nvSpPr>
            <p:spPr bwMode="auto">
              <a:xfrm>
                <a:off x="2211346" y="5486400"/>
                <a:ext cx="1141454" cy="1066800"/>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grpSp>
        <p:pic>
          <p:nvPicPr>
            <p:cNvPr id="42046" name="Picture 2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16613" y="2458971"/>
              <a:ext cx="716882" cy="389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047" name="Picture 3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4960" y="2458971"/>
              <a:ext cx="716882" cy="389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44" name="Curved Left Arrow 14343"/>
          <p:cNvSpPr>
            <a:spLocks noChangeArrowheads="1"/>
          </p:cNvSpPr>
          <p:nvPr/>
        </p:nvSpPr>
        <p:spPr bwMode="auto">
          <a:xfrm>
            <a:off x="6477000" y="1898650"/>
            <a:ext cx="252413" cy="554038"/>
          </a:xfrm>
          <a:prstGeom prst="curvedLeftArrow">
            <a:avLst>
              <a:gd name="adj1" fmla="val 24998"/>
              <a:gd name="adj2" fmla="val 49996"/>
              <a:gd name="adj3" fmla="val 25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latin typeface="+mn-lt"/>
              <a:ea typeface="+mn-ea"/>
            </a:endParaRPr>
          </a:p>
        </p:txBody>
      </p:sp>
      <p:sp>
        <p:nvSpPr>
          <p:cNvPr id="66" name="Curved Left Arrow 65"/>
          <p:cNvSpPr>
            <a:spLocks noChangeArrowheads="1"/>
          </p:cNvSpPr>
          <p:nvPr/>
        </p:nvSpPr>
        <p:spPr bwMode="auto">
          <a:xfrm flipH="1">
            <a:off x="2490788" y="1895475"/>
            <a:ext cx="252412" cy="554038"/>
          </a:xfrm>
          <a:prstGeom prst="curvedLeftArrow">
            <a:avLst>
              <a:gd name="adj1" fmla="val 24998"/>
              <a:gd name="adj2" fmla="val 49997"/>
              <a:gd name="adj3" fmla="val 25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latin typeface="+mn-lt"/>
              <a:ea typeface="+mn-ea"/>
            </a:endParaRPr>
          </a:p>
        </p:txBody>
      </p:sp>
      <p:cxnSp>
        <p:nvCxnSpPr>
          <p:cNvPr id="14347" name="Straight Arrow Connector 14346"/>
          <p:cNvCxnSpPr>
            <a:cxnSpLocks noChangeShapeType="1"/>
          </p:cNvCxnSpPr>
          <p:nvPr/>
        </p:nvCxnSpPr>
        <p:spPr bwMode="auto">
          <a:xfrm>
            <a:off x="4249738" y="1993900"/>
            <a:ext cx="730250" cy="11113"/>
          </a:xfrm>
          <a:prstGeom prst="straightConnector1">
            <a:avLst/>
          </a:prstGeom>
          <a:noFill/>
          <a:ln w="38100">
            <a:solidFill>
              <a:schemeClr val="accent1"/>
            </a:solidFill>
            <a:round/>
            <a:headEnd/>
            <a:tailEnd type="arrow"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2" name="Straight Arrow Connector 81"/>
          <p:cNvCxnSpPr>
            <a:cxnSpLocks noChangeShapeType="1"/>
          </p:cNvCxnSpPr>
          <p:nvPr/>
        </p:nvCxnSpPr>
        <p:spPr bwMode="auto">
          <a:xfrm flipH="1">
            <a:off x="4246563" y="2339975"/>
            <a:ext cx="693737" cy="0"/>
          </a:xfrm>
          <a:prstGeom prst="straightConnector1">
            <a:avLst/>
          </a:prstGeom>
          <a:noFill/>
          <a:ln w="38100">
            <a:solidFill>
              <a:schemeClr val="accent1"/>
            </a:solidFill>
            <a:round/>
            <a:headEnd/>
            <a:tailEnd type="arrow"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2000" name="TextBox 14357"/>
          <p:cNvSpPr txBox="1">
            <a:spLocks noChangeArrowheads="1"/>
          </p:cNvSpPr>
          <p:nvPr/>
        </p:nvSpPr>
        <p:spPr bwMode="auto">
          <a:xfrm>
            <a:off x="4452938" y="1690688"/>
            <a:ext cx="2889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R</a:t>
            </a:r>
          </a:p>
        </p:txBody>
      </p:sp>
      <p:sp>
        <p:nvSpPr>
          <p:cNvPr id="42001" name="TextBox 14358"/>
          <p:cNvSpPr txBox="1">
            <a:spLocks noChangeArrowheads="1"/>
          </p:cNvSpPr>
          <p:nvPr/>
        </p:nvSpPr>
        <p:spPr bwMode="auto">
          <a:xfrm>
            <a:off x="4476750" y="2339975"/>
            <a:ext cx="2508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L</a:t>
            </a:r>
          </a:p>
        </p:txBody>
      </p:sp>
      <p:sp>
        <p:nvSpPr>
          <p:cNvPr id="42002" name="TextBox 90"/>
          <p:cNvSpPr txBox="1">
            <a:spLocks noChangeArrowheads="1"/>
          </p:cNvSpPr>
          <p:nvPr/>
        </p:nvSpPr>
        <p:spPr bwMode="auto">
          <a:xfrm>
            <a:off x="6784975" y="1993900"/>
            <a:ext cx="29051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R</a:t>
            </a:r>
          </a:p>
        </p:txBody>
      </p:sp>
      <p:sp>
        <p:nvSpPr>
          <p:cNvPr id="42003" name="TextBox 91"/>
          <p:cNvSpPr txBox="1">
            <a:spLocks noChangeArrowheads="1"/>
          </p:cNvSpPr>
          <p:nvPr/>
        </p:nvSpPr>
        <p:spPr bwMode="auto">
          <a:xfrm>
            <a:off x="2203450" y="1978025"/>
            <a:ext cx="250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L</a:t>
            </a:r>
          </a:p>
        </p:txBody>
      </p:sp>
      <p:sp>
        <p:nvSpPr>
          <p:cNvPr id="118" name="Curved Left Arrow 117"/>
          <p:cNvSpPr>
            <a:spLocks noChangeArrowheads="1"/>
          </p:cNvSpPr>
          <p:nvPr/>
        </p:nvSpPr>
        <p:spPr bwMode="auto">
          <a:xfrm>
            <a:off x="8437563" y="3309938"/>
            <a:ext cx="252412" cy="554037"/>
          </a:xfrm>
          <a:prstGeom prst="curvedLeftArrow">
            <a:avLst>
              <a:gd name="adj1" fmla="val 24998"/>
              <a:gd name="adj2" fmla="val 49997"/>
              <a:gd name="adj3" fmla="val 25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latin typeface="+mn-lt"/>
              <a:ea typeface="+mn-ea"/>
            </a:endParaRPr>
          </a:p>
        </p:txBody>
      </p:sp>
      <p:sp>
        <p:nvSpPr>
          <p:cNvPr id="119" name="Curved Left Arrow 118"/>
          <p:cNvSpPr>
            <a:spLocks noChangeArrowheads="1"/>
          </p:cNvSpPr>
          <p:nvPr/>
        </p:nvSpPr>
        <p:spPr bwMode="auto">
          <a:xfrm flipH="1">
            <a:off x="4999038" y="3306763"/>
            <a:ext cx="252412" cy="554037"/>
          </a:xfrm>
          <a:prstGeom prst="curvedLeftArrow">
            <a:avLst>
              <a:gd name="adj1" fmla="val 24998"/>
              <a:gd name="adj2" fmla="val 49997"/>
              <a:gd name="adj3" fmla="val 25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latin typeface="+mn-lt"/>
              <a:ea typeface="+mn-ea"/>
            </a:endParaRPr>
          </a:p>
        </p:txBody>
      </p:sp>
      <p:cxnSp>
        <p:nvCxnSpPr>
          <p:cNvPr id="120" name="Straight Arrow Connector 119"/>
          <p:cNvCxnSpPr>
            <a:cxnSpLocks noChangeShapeType="1"/>
          </p:cNvCxnSpPr>
          <p:nvPr/>
        </p:nvCxnSpPr>
        <p:spPr bwMode="auto">
          <a:xfrm>
            <a:off x="6573838" y="3405188"/>
            <a:ext cx="549275" cy="11112"/>
          </a:xfrm>
          <a:prstGeom prst="straightConnector1">
            <a:avLst/>
          </a:prstGeom>
          <a:noFill/>
          <a:ln w="38100">
            <a:solidFill>
              <a:schemeClr val="accent1"/>
            </a:solidFill>
            <a:round/>
            <a:headEnd/>
            <a:tailEnd type="arrow"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1" name="Straight Arrow Connector 120"/>
          <p:cNvCxnSpPr>
            <a:cxnSpLocks noChangeShapeType="1"/>
          </p:cNvCxnSpPr>
          <p:nvPr/>
        </p:nvCxnSpPr>
        <p:spPr bwMode="auto">
          <a:xfrm flipH="1">
            <a:off x="6567488" y="3751263"/>
            <a:ext cx="520700" cy="0"/>
          </a:xfrm>
          <a:prstGeom prst="straightConnector1">
            <a:avLst/>
          </a:prstGeom>
          <a:noFill/>
          <a:ln w="38100">
            <a:solidFill>
              <a:schemeClr val="accent1"/>
            </a:solidFill>
            <a:round/>
            <a:headEnd/>
            <a:tailEnd type="arrow"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2008" name="TextBox 121"/>
          <p:cNvSpPr txBox="1">
            <a:spLocks noChangeArrowheads="1"/>
          </p:cNvSpPr>
          <p:nvPr/>
        </p:nvSpPr>
        <p:spPr bwMode="auto">
          <a:xfrm>
            <a:off x="6629400" y="3017838"/>
            <a:ext cx="290513"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R</a:t>
            </a:r>
          </a:p>
        </p:txBody>
      </p:sp>
      <p:sp>
        <p:nvSpPr>
          <p:cNvPr id="42009" name="TextBox 122"/>
          <p:cNvSpPr txBox="1">
            <a:spLocks noChangeArrowheads="1"/>
          </p:cNvSpPr>
          <p:nvPr/>
        </p:nvSpPr>
        <p:spPr bwMode="auto">
          <a:xfrm>
            <a:off x="6719888" y="3779838"/>
            <a:ext cx="250825" cy="33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L</a:t>
            </a:r>
          </a:p>
        </p:txBody>
      </p:sp>
      <p:sp>
        <p:nvSpPr>
          <p:cNvPr id="42010" name="TextBox 124"/>
          <p:cNvSpPr txBox="1">
            <a:spLocks noChangeArrowheads="1"/>
          </p:cNvSpPr>
          <p:nvPr/>
        </p:nvSpPr>
        <p:spPr bwMode="auto">
          <a:xfrm>
            <a:off x="4711700" y="3390900"/>
            <a:ext cx="25082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L</a:t>
            </a:r>
          </a:p>
        </p:txBody>
      </p:sp>
      <p:sp>
        <p:nvSpPr>
          <p:cNvPr id="126" name="Curved Left Arrow 125"/>
          <p:cNvSpPr>
            <a:spLocks noChangeArrowheads="1"/>
          </p:cNvSpPr>
          <p:nvPr/>
        </p:nvSpPr>
        <p:spPr bwMode="auto">
          <a:xfrm>
            <a:off x="3944938" y="3363913"/>
            <a:ext cx="252412" cy="554037"/>
          </a:xfrm>
          <a:prstGeom prst="curvedLeftArrow">
            <a:avLst>
              <a:gd name="adj1" fmla="val 24998"/>
              <a:gd name="adj2" fmla="val 49997"/>
              <a:gd name="adj3" fmla="val 25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latin typeface="+mn-lt"/>
              <a:ea typeface="+mn-ea"/>
            </a:endParaRPr>
          </a:p>
        </p:txBody>
      </p:sp>
      <p:sp>
        <p:nvSpPr>
          <p:cNvPr id="127" name="Curved Left Arrow 126"/>
          <p:cNvSpPr>
            <a:spLocks noChangeArrowheads="1"/>
          </p:cNvSpPr>
          <p:nvPr/>
        </p:nvSpPr>
        <p:spPr bwMode="auto">
          <a:xfrm flipH="1">
            <a:off x="496888" y="3317875"/>
            <a:ext cx="252412" cy="554038"/>
          </a:xfrm>
          <a:prstGeom prst="curvedLeftArrow">
            <a:avLst>
              <a:gd name="adj1" fmla="val 24998"/>
              <a:gd name="adj2" fmla="val 49997"/>
              <a:gd name="adj3" fmla="val 25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latin typeface="+mn-lt"/>
              <a:ea typeface="+mn-ea"/>
            </a:endParaRPr>
          </a:p>
        </p:txBody>
      </p:sp>
      <p:sp>
        <p:nvSpPr>
          <p:cNvPr id="42013" name="TextBox 131"/>
          <p:cNvSpPr txBox="1">
            <a:spLocks noChangeArrowheads="1"/>
          </p:cNvSpPr>
          <p:nvPr/>
        </p:nvSpPr>
        <p:spPr bwMode="auto">
          <a:xfrm>
            <a:off x="4198938" y="3403600"/>
            <a:ext cx="288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R</a:t>
            </a:r>
          </a:p>
        </p:txBody>
      </p:sp>
      <p:sp>
        <p:nvSpPr>
          <p:cNvPr id="42014" name="TextBox 132"/>
          <p:cNvSpPr txBox="1">
            <a:spLocks noChangeArrowheads="1"/>
          </p:cNvSpPr>
          <p:nvPr/>
        </p:nvSpPr>
        <p:spPr bwMode="auto">
          <a:xfrm>
            <a:off x="165100" y="3400425"/>
            <a:ext cx="2524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L</a:t>
            </a:r>
          </a:p>
        </p:txBody>
      </p:sp>
      <p:cxnSp>
        <p:nvCxnSpPr>
          <p:cNvPr id="134" name="Straight Arrow Connector 133"/>
          <p:cNvCxnSpPr>
            <a:cxnSpLocks noChangeShapeType="1"/>
          </p:cNvCxnSpPr>
          <p:nvPr/>
        </p:nvCxnSpPr>
        <p:spPr bwMode="auto">
          <a:xfrm>
            <a:off x="2044700" y="3403600"/>
            <a:ext cx="549275" cy="11113"/>
          </a:xfrm>
          <a:prstGeom prst="straightConnector1">
            <a:avLst/>
          </a:prstGeom>
          <a:noFill/>
          <a:ln w="38100">
            <a:solidFill>
              <a:schemeClr val="accent1"/>
            </a:solidFill>
            <a:round/>
            <a:headEnd/>
            <a:tailEnd type="arrow"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5" name="Straight Arrow Connector 134"/>
          <p:cNvCxnSpPr>
            <a:cxnSpLocks noChangeShapeType="1"/>
          </p:cNvCxnSpPr>
          <p:nvPr/>
        </p:nvCxnSpPr>
        <p:spPr bwMode="auto">
          <a:xfrm flipH="1">
            <a:off x="2038350" y="3749675"/>
            <a:ext cx="520700" cy="0"/>
          </a:xfrm>
          <a:prstGeom prst="straightConnector1">
            <a:avLst/>
          </a:prstGeom>
          <a:noFill/>
          <a:ln w="38100">
            <a:solidFill>
              <a:schemeClr val="accent1"/>
            </a:solidFill>
            <a:round/>
            <a:headEnd/>
            <a:tailEnd type="arrow"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2017" name="TextBox 135"/>
          <p:cNvSpPr txBox="1">
            <a:spLocks noChangeArrowheads="1"/>
          </p:cNvSpPr>
          <p:nvPr/>
        </p:nvSpPr>
        <p:spPr bwMode="auto">
          <a:xfrm>
            <a:off x="2057400" y="3016250"/>
            <a:ext cx="29051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R</a:t>
            </a:r>
          </a:p>
        </p:txBody>
      </p:sp>
      <p:sp>
        <p:nvSpPr>
          <p:cNvPr id="42018" name="TextBox 136"/>
          <p:cNvSpPr txBox="1">
            <a:spLocks noChangeArrowheads="1"/>
          </p:cNvSpPr>
          <p:nvPr/>
        </p:nvSpPr>
        <p:spPr bwMode="auto">
          <a:xfrm>
            <a:off x="2146300" y="3778250"/>
            <a:ext cx="252413"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L</a:t>
            </a:r>
          </a:p>
        </p:txBody>
      </p:sp>
      <p:sp>
        <p:nvSpPr>
          <p:cNvPr id="138" name="Curved Left Arrow 137"/>
          <p:cNvSpPr>
            <a:spLocks noChangeArrowheads="1"/>
          </p:cNvSpPr>
          <p:nvPr/>
        </p:nvSpPr>
        <p:spPr bwMode="auto">
          <a:xfrm>
            <a:off x="6477000" y="4806950"/>
            <a:ext cx="252413" cy="554038"/>
          </a:xfrm>
          <a:prstGeom prst="curvedLeftArrow">
            <a:avLst>
              <a:gd name="adj1" fmla="val 24998"/>
              <a:gd name="adj2" fmla="val 49996"/>
              <a:gd name="adj3" fmla="val 25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latin typeface="+mn-lt"/>
              <a:ea typeface="+mn-ea"/>
            </a:endParaRPr>
          </a:p>
        </p:txBody>
      </p:sp>
      <p:sp>
        <p:nvSpPr>
          <p:cNvPr id="139" name="Curved Left Arrow 138"/>
          <p:cNvSpPr>
            <a:spLocks noChangeArrowheads="1"/>
          </p:cNvSpPr>
          <p:nvPr/>
        </p:nvSpPr>
        <p:spPr bwMode="auto">
          <a:xfrm flipH="1">
            <a:off x="2551113" y="4803775"/>
            <a:ext cx="252412" cy="555625"/>
          </a:xfrm>
          <a:prstGeom prst="curvedLeftArrow">
            <a:avLst>
              <a:gd name="adj1" fmla="val 25009"/>
              <a:gd name="adj2" fmla="val 49997"/>
              <a:gd name="adj3" fmla="val 25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latin typeface="+mn-lt"/>
              <a:ea typeface="+mn-ea"/>
            </a:endParaRPr>
          </a:p>
        </p:txBody>
      </p:sp>
      <p:cxnSp>
        <p:nvCxnSpPr>
          <p:cNvPr id="140" name="Straight Arrow Connector 139"/>
          <p:cNvCxnSpPr>
            <a:cxnSpLocks noChangeShapeType="1"/>
          </p:cNvCxnSpPr>
          <p:nvPr/>
        </p:nvCxnSpPr>
        <p:spPr bwMode="auto">
          <a:xfrm>
            <a:off x="4275138" y="4902200"/>
            <a:ext cx="731837" cy="12700"/>
          </a:xfrm>
          <a:prstGeom prst="straightConnector1">
            <a:avLst/>
          </a:prstGeom>
          <a:noFill/>
          <a:ln w="38100">
            <a:solidFill>
              <a:schemeClr val="accent1"/>
            </a:solidFill>
            <a:round/>
            <a:headEnd/>
            <a:tailEnd type="arrow"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41" name="Straight Arrow Connector 140"/>
          <p:cNvCxnSpPr>
            <a:cxnSpLocks noChangeShapeType="1"/>
          </p:cNvCxnSpPr>
          <p:nvPr/>
        </p:nvCxnSpPr>
        <p:spPr bwMode="auto">
          <a:xfrm flipH="1">
            <a:off x="4273550" y="5248275"/>
            <a:ext cx="692150" cy="0"/>
          </a:xfrm>
          <a:prstGeom prst="straightConnector1">
            <a:avLst/>
          </a:prstGeom>
          <a:noFill/>
          <a:ln w="38100">
            <a:solidFill>
              <a:schemeClr val="accent1"/>
            </a:solidFill>
            <a:round/>
            <a:headEnd/>
            <a:tailEnd type="arrow"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2023" name="TextBox 141"/>
          <p:cNvSpPr txBox="1">
            <a:spLocks noChangeArrowheads="1"/>
          </p:cNvSpPr>
          <p:nvPr/>
        </p:nvSpPr>
        <p:spPr bwMode="auto">
          <a:xfrm>
            <a:off x="4478338" y="4598988"/>
            <a:ext cx="2905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R</a:t>
            </a:r>
          </a:p>
        </p:txBody>
      </p:sp>
      <p:sp>
        <p:nvSpPr>
          <p:cNvPr id="42024" name="TextBox 142"/>
          <p:cNvSpPr txBox="1">
            <a:spLocks noChangeArrowheads="1"/>
          </p:cNvSpPr>
          <p:nvPr/>
        </p:nvSpPr>
        <p:spPr bwMode="auto">
          <a:xfrm>
            <a:off x="4502150" y="5248275"/>
            <a:ext cx="2524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L</a:t>
            </a:r>
          </a:p>
        </p:txBody>
      </p:sp>
      <p:sp>
        <p:nvSpPr>
          <p:cNvPr id="42025" name="TextBox 143"/>
          <p:cNvSpPr txBox="1">
            <a:spLocks noChangeArrowheads="1"/>
          </p:cNvSpPr>
          <p:nvPr/>
        </p:nvSpPr>
        <p:spPr bwMode="auto">
          <a:xfrm>
            <a:off x="6784975" y="4902200"/>
            <a:ext cx="2905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R</a:t>
            </a:r>
          </a:p>
        </p:txBody>
      </p:sp>
      <p:sp>
        <p:nvSpPr>
          <p:cNvPr id="42026" name="TextBox 144"/>
          <p:cNvSpPr txBox="1">
            <a:spLocks noChangeArrowheads="1"/>
          </p:cNvSpPr>
          <p:nvPr/>
        </p:nvSpPr>
        <p:spPr bwMode="auto">
          <a:xfrm>
            <a:off x="2263775" y="4887913"/>
            <a:ext cx="2508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L</a:t>
            </a:r>
          </a:p>
        </p:txBody>
      </p:sp>
      <p:sp>
        <p:nvSpPr>
          <p:cNvPr id="59" name="Curved Up Arrow 58"/>
          <p:cNvSpPr>
            <a:spLocks noChangeArrowheads="1"/>
          </p:cNvSpPr>
          <p:nvPr/>
        </p:nvSpPr>
        <p:spPr bwMode="auto">
          <a:xfrm>
            <a:off x="1082675" y="3994150"/>
            <a:ext cx="685800" cy="304800"/>
          </a:xfrm>
          <a:prstGeom prst="curvedUpArrow">
            <a:avLst>
              <a:gd name="adj1" fmla="val 25000"/>
              <a:gd name="adj2" fmla="val 50000"/>
              <a:gd name="adj3" fmla="val 25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latin typeface="+mn-lt"/>
              <a:ea typeface="+mn-ea"/>
            </a:endParaRPr>
          </a:p>
        </p:txBody>
      </p:sp>
      <p:sp>
        <p:nvSpPr>
          <p:cNvPr id="148" name="Curved Up Arrow 147"/>
          <p:cNvSpPr>
            <a:spLocks noChangeArrowheads="1"/>
          </p:cNvSpPr>
          <p:nvPr/>
        </p:nvSpPr>
        <p:spPr bwMode="auto">
          <a:xfrm>
            <a:off x="7467600" y="3962400"/>
            <a:ext cx="685800" cy="304800"/>
          </a:xfrm>
          <a:prstGeom prst="curvedUpArrow">
            <a:avLst>
              <a:gd name="adj1" fmla="val 25000"/>
              <a:gd name="adj2" fmla="val 50000"/>
              <a:gd name="adj3" fmla="val 25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latin typeface="+mn-lt"/>
              <a:ea typeface="+mn-ea"/>
            </a:endParaRPr>
          </a:p>
        </p:txBody>
      </p:sp>
      <p:sp>
        <p:nvSpPr>
          <p:cNvPr id="149" name="Curved Up Arrow 148"/>
          <p:cNvSpPr>
            <a:spLocks noChangeArrowheads="1"/>
          </p:cNvSpPr>
          <p:nvPr/>
        </p:nvSpPr>
        <p:spPr bwMode="auto">
          <a:xfrm>
            <a:off x="3124200" y="5486400"/>
            <a:ext cx="685800" cy="304800"/>
          </a:xfrm>
          <a:prstGeom prst="curvedUpArrow">
            <a:avLst>
              <a:gd name="adj1" fmla="val 25000"/>
              <a:gd name="adj2" fmla="val 50000"/>
              <a:gd name="adj3" fmla="val 25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latin typeface="+mn-lt"/>
              <a:ea typeface="+mn-ea"/>
            </a:endParaRPr>
          </a:p>
        </p:txBody>
      </p:sp>
      <p:sp>
        <p:nvSpPr>
          <p:cNvPr id="150" name="Curved Up Arrow 149"/>
          <p:cNvSpPr>
            <a:spLocks noChangeArrowheads="1"/>
          </p:cNvSpPr>
          <p:nvPr/>
        </p:nvSpPr>
        <p:spPr bwMode="auto">
          <a:xfrm>
            <a:off x="5410200" y="5486400"/>
            <a:ext cx="685800" cy="304800"/>
          </a:xfrm>
          <a:prstGeom prst="curvedUpArrow">
            <a:avLst>
              <a:gd name="adj1" fmla="val 25000"/>
              <a:gd name="adj2" fmla="val 50000"/>
              <a:gd name="adj3" fmla="val 25000"/>
            </a:avLst>
          </a:prstGeom>
          <a:gradFill rotWithShape="1">
            <a:gsLst>
              <a:gs pos="0">
                <a:srgbClr val="9BC1FF"/>
              </a:gs>
              <a:gs pos="100000">
                <a:srgbClr val="3F80CD"/>
              </a:gs>
            </a:gsLst>
            <a:lin ang="5400000"/>
          </a:gradFill>
          <a:ln w="9525">
            <a:solidFill>
              <a:srgbClr val="4A7EBB"/>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latin typeface="+mn-lt"/>
              <a:ea typeface="+mn-ea"/>
            </a:endParaRPr>
          </a:p>
        </p:txBody>
      </p:sp>
      <p:sp>
        <p:nvSpPr>
          <p:cNvPr id="42031" name="TextBox 150"/>
          <p:cNvSpPr txBox="1">
            <a:spLocks noChangeArrowheads="1"/>
          </p:cNvSpPr>
          <p:nvPr/>
        </p:nvSpPr>
        <p:spPr bwMode="auto">
          <a:xfrm>
            <a:off x="838200" y="40386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S</a:t>
            </a:r>
          </a:p>
        </p:txBody>
      </p:sp>
      <p:sp>
        <p:nvSpPr>
          <p:cNvPr id="42032" name="TextBox 151"/>
          <p:cNvSpPr txBox="1">
            <a:spLocks noChangeArrowheads="1"/>
          </p:cNvSpPr>
          <p:nvPr/>
        </p:nvSpPr>
        <p:spPr bwMode="auto">
          <a:xfrm>
            <a:off x="2895600" y="55626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S</a:t>
            </a:r>
          </a:p>
        </p:txBody>
      </p:sp>
      <p:sp>
        <p:nvSpPr>
          <p:cNvPr id="42033" name="TextBox 152"/>
          <p:cNvSpPr txBox="1">
            <a:spLocks noChangeArrowheads="1"/>
          </p:cNvSpPr>
          <p:nvPr/>
        </p:nvSpPr>
        <p:spPr bwMode="auto">
          <a:xfrm>
            <a:off x="5181600" y="55626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S</a:t>
            </a:r>
          </a:p>
        </p:txBody>
      </p:sp>
      <p:sp>
        <p:nvSpPr>
          <p:cNvPr id="42034" name="TextBox 153"/>
          <p:cNvSpPr txBox="1">
            <a:spLocks noChangeArrowheads="1"/>
          </p:cNvSpPr>
          <p:nvPr/>
        </p:nvSpPr>
        <p:spPr bwMode="auto">
          <a:xfrm>
            <a:off x="7239000" y="4033838"/>
            <a:ext cx="33813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S</a:t>
            </a:r>
          </a:p>
        </p:txBody>
      </p:sp>
      <p:cxnSp>
        <p:nvCxnSpPr>
          <p:cNvPr id="155" name="Straight Arrow Connector 154"/>
          <p:cNvCxnSpPr>
            <a:cxnSpLocks noChangeShapeType="1"/>
          </p:cNvCxnSpPr>
          <p:nvPr/>
        </p:nvCxnSpPr>
        <p:spPr bwMode="auto">
          <a:xfrm>
            <a:off x="6019800" y="2590800"/>
            <a:ext cx="1676400" cy="609600"/>
          </a:xfrm>
          <a:prstGeom prst="straightConnector1">
            <a:avLst/>
          </a:prstGeom>
          <a:noFill/>
          <a:ln w="38100">
            <a:solidFill>
              <a:schemeClr val="accent1"/>
            </a:solidFill>
            <a:round/>
            <a:headEnd/>
            <a:tailEnd type="arrow"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8" name="Straight Arrow Connector 157"/>
          <p:cNvCxnSpPr>
            <a:cxnSpLocks noChangeShapeType="1"/>
          </p:cNvCxnSpPr>
          <p:nvPr/>
        </p:nvCxnSpPr>
        <p:spPr bwMode="auto">
          <a:xfrm flipH="1">
            <a:off x="3810000" y="3962400"/>
            <a:ext cx="1676400" cy="685800"/>
          </a:xfrm>
          <a:prstGeom prst="straightConnector1">
            <a:avLst/>
          </a:prstGeom>
          <a:noFill/>
          <a:ln w="38100">
            <a:solidFill>
              <a:schemeClr val="accent1"/>
            </a:solidFill>
            <a:round/>
            <a:headEnd/>
            <a:tailEnd type="arrow"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1" name="Straight Arrow Connector 160"/>
          <p:cNvCxnSpPr>
            <a:cxnSpLocks noChangeShapeType="1"/>
          </p:cNvCxnSpPr>
          <p:nvPr/>
        </p:nvCxnSpPr>
        <p:spPr bwMode="auto">
          <a:xfrm>
            <a:off x="3581400" y="3962400"/>
            <a:ext cx="1828800" cy="685800"/>
          </a:xfrm>
          <a:prstGeom prst="straightConnector1">
            <a:avLst/>
          </a:prstGeom>
          <a:noFill/>
          <a:ln w="38100">
            <a:solidFill>
              <a:schemeClr val="accent1"/>
            </a:solidFill>
            <a:round/>
            <a:headEnd/>
            <a:tailEnd type="arrow"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3" name="Straight Arrow Connector 162"/>
          <p:cNvCxnSpPr>
            <a:cxnSpLocks noChangeShapeType="1"/>
          </p:cNvCxnSpPr>
          <p:nvPr/>
        </p:nvCxnSpPr>
        <p:spPr bwMode="auto">
          <a:xfrm flipH="1">
            <a:off x="1447800" y="2590800"/>
            <a:ext cx="1752600" cy="609600"/>
          </a:xfrm>
          <a:prstGeom prst="straightConnector1">
            <a:avLst/>
          </a:prstGeom>
          <a:noFill/>
          <a:ln w="38100">
            <a:solidFill>
              <a:schemeClr val="accent1"/>
            </a:solidFill>
            <a:round/>
            <a:headEnd/>
            <a:tailEnd type="arrow" w="lg" len="lg"/>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2039" name="TextBox 166"/>
          <p:cNvSpPr txBox="1">
            <a:spLocks noChangeArrowheads="1"/>
          </p:cNvSpPr>
          <p:nvPr/>
        </p:nvSpPr>
        <p:spPr bwMode="auto">
          <a:xfrm>
            <a:off x="2209800" y="25146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S</a:t>
            </a:r>
          </a:p>
        </p:txBody>
      </p:sp>
      <p:sp>
        <p:nvSpPr>
          <p:cNvPr id="42040" name="TextBox 167"/>
          <p:cNvSpPr txBox="1">
            <a:spLocks noChangeArrowheads="1"/>
          </p:cNvSpPr>
          <p:nvPr/>
        </p:nvSpPr>
        <p:spPr bwMode="auto">
          <a:xfrm>
            <a:off x="6781800" y="25908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S</a:t>
            </a:r>
          </a:p>
        </p:txBody>
      </p:sp>
      <p:sp>
        <p:nvSpPr>
          <p:cNvPr id="42041" name="TextBox 168"/>
          <p:cNvSpPr txBox="1">
            <a:spLocks noChangeArrowheads="1"/>
          </p:cNvSpPr>
          <p:nvPr/>
        </p:nvSpPr>
        <p:spPr bwMode="auto">
          <a:xfrm>
            <a:off x="3717925" y="4054475"/>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S</a:t>
            </a:r>
          </a:p>
        </p:txBody>
      </p:sp>
      <p:sp>
        <p:nvSpPr>
          <p:cNvPr id="42042" name="TextBox 169"/>
          <p:cNvSpPr txBox="1">
            <a:spLocks noChangeArrowheads="1"/>
          </p:cNvSpPr>
          <p:nvPr/>
        </p:nvSpPr>
        <p:spPr bwMode="auto">
          <a:xfrm>
            <a:off x="5029200" y="4038600"/>
            <a:ext cx="33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Arial" pitchFamily="34" charset="0"/>
              </a:rPr>
              <a:t>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2"/>
          <p:cNvSpPr>
            <a:spLocks noGrp="1"/>
          </p:cNvSpPr>
          <p:nvPr>
            <p:ph type="title"/>
          </p:nvPr>
        </p:nvSpPr>
        <p:spPr>
          <a:xfrm>
            <a:off x="374650" y="88900"/>
            <a:ext cx="8153400" cy="1020763"/>
          </a:xfrm>
        </p:spPr>
        <p:txBody>
          <a:bodyPr/>
          <a:lstStyle/>
          <a:p>
            <a:pPr eaLnBrk="1" hangingPunct="1"/>
            <a:r>
              <a:rPr lang="en-US" altLang="en-US" smtClean="0">
                <a:ea typeface="ＭＳ Ｐゴシック" pitchFamily="34" charset="-128"/>
              </a:rPr>
              <a:t>Ex: Vacuum World</a:t>
            </a:r>
          </a:p>
        </p:txBody>
      </p:sp>
      <p:sp>
        <p:nvSpPr>
          <p:cNvPr id="12292" name="Rectangle 3"/>
          <p:cNvSpPr>
            <a:spLocks noGrp="1" noChangeArrowheads="1"/>
          </p:cNvSpPr>
          <p:nvPr>
            <p:ph sz="half" idx="1"/>
          </p:nvPr>
        </p:nvSpPr>
        <p:spPr>
          <a:xfrm>
            <a:off x="347663" y="965200"/>
            <a:ext cx="4529137" cy="5359400"/>
          </a:xfrm>
        </p:spPr>
        <p:txBody>
          <a:bodyPr rtlCol="0">
            <a:normAutofit/>
          </a:bodyPr>
          <a:lstStyle/>
          <a:p>
            <a:pPr eaLnBrk="1" fontAlgn="auto" hangingPunct="1">
              <a:spcAft>
                <a:spcPts val="0"/>
              </a:spcAft>
              <a:buFont typeface="Arial"/>
              <a:buChar char="•"/>
              <a:defRPr/>
            </a:pPr>
            <a:r>
              <a:rPr lang="en-US" altLang="en-US" dirty="0" smtClean="0">
                <a:solidFill>
                  <a:schemeClr val="accent2"/>
                </a:solidFill>
                <a:ea typeface="+mn-ea"/>
                <a:cs typeface="+mn-cs"/>
              </a:rPr>
              <a:t>Unobservable</a:t>
            </a:r>
            <a:r>
              <a:rPr lang="en-US" altLang="en-US" dirty="0" smtClean="0">
                <a:ea typeface="+mn-ea"/>
                <a:cs typeface="+mn-cs"/>
              </a:rPr>
              <a:t>, </a:t>
            </a:r>
          </a:p>
          <a:p>
            <a:pPr marL="0" indent="0" eaLnBrk="1" fontAlgn="auto" hangingPunct="1">
              <a:spcAft>
                <a:spcPts val="0"/>
              </a:spcAft>
              <a:buFont typeface="Arial"/>
              <a:buNone/>
              <a:defRPr/>
            </a:pPr>
            <a:r>
              <a:rPr lang="en-US" altLang="en-US" dirty="0" smtClean="0">
                <a:ea typeface="+mn-ea"/>
                <a:cs typeface="+mn-cs"/>
              </a:rPr>
              <a:t>start in {1,2,3,4,5,6,7,8}</a:t>
            </a:r>
          </a:p>
          <a:p>
            <a:pPr eaLnBrk="1" fontAlgn="auto" hangingPunct="1">
              <a:spcAft>
                <a:spcPts val="0"/>
              </a:spcAft>
              <a:buFont typeface="Arial"/>
              <a:buChar char="•"/>
              <a:defRPr/>
            </a:pPr>
            <a:endParaRPr lang="en-US" altLang="en-US" u="sng" dirty="0">
              <a:solidFill>
                <a:srgbClr val="CC0099"/>
              </a:solidFill>
              <a:ea typeface="+mn-ea"/>
              <a:cs typeface="+mn-cs"/>
            </a:endParaRPr>
          </a:p>
          <a:p>
            <a:pPr eaLnBrk="1" fontAlgn="auto" hangingPunct="1">
              <a:spcAft>
                <a:spcPts val="0"/>
              </a:spcAft>
              <a:buFont typeface="Arial"/>
              <a:buChar char="•"/>
              <a:defRPr/>
            </a:pPr>
            <a:r>
              <a:rPr lang="en-US" altLang="en-US" u="sng" dirty="0" smtClean="0">
                <a:solidFill>
                  <a:schemeClr val="accent2"/>
                </a:solidFill>
                <a:ea typeface="+mn-ea"/>
                <a:cs typeface="+mn-cs"/>
              </a:rPr>
              <a:t>Solution?</a:t>
            </a:r>
          </a:p>
          <a:p>
            <a:pPr marL="0" indent="0" eaLnBrk="1" fontAlgn="auto" hangingPunct="1">
              <a:spcAft>
                <a:spcPts val="0"/>
              </a:spcAft>
              <a:buFont typeface="Arial"/>
              <a:buNone/>
              <a:defRPr/>
            </a:pPr>
            <a:r>
              <a:rPr lang="en-US" altLang="en-US" dirty="0" smtClean="0">
                <a:ea typeface="+mn-ea"/>
                <a:cs typeface="+mn-cs"/>
              </a:rPr>
              <a:t>[Right, Suck, Left, Suck]</a:t>
            </a:r>
            <a:endParaRPr lang="en-US" altLang="en-US" u="sng" dirty="0">
              <a:solidFill>
                <a:srgbClr val="CC0099"/>
              </a:solidFill>
              <a:ea typeface="+mn-ea"/>
              <a:cs typeface="+mn-cs"/>
            </a:endParaRPr>
          </a:p>
        </p:txBody>
      </p:sp>
      <p:grpSp>
        <p:nvGrpSpPr>
          <p:cNvPr id="43012" name="Group 61"/>
          <p:cNvGrpSpPr>
            <a:grpSpLocks/>
          </p:cNvGrpSpPr>
          <p:nvPr/>
        </p:nvGrpSpPr>
        <p:grpSpPr bwMode="auto">
          <a:xfrm>
            <a:off x="4373563" y="1524000"/>
            <a:ext cx="4465637" cy="3613150"/>
            <a:chOff x="2971800" y="1541203"/>
            <a:chExt cx="5943600" cy="4808797"/>
          </a:xfrm>
        </p:grpSpPr>
        <p:pic>
          <p:nvPicPr>
            <p:cNvPr id="4301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136125"/>
              <a:ext cx="867427" cy="47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70859" y="1670820"/>
              <a:ext cx="758354" cy="5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15" name="Group 8"/>
            <p:cNvGrpSpPr>
              <a:grpSpLocks/>
            </p:cNvGrpSpPr>
            <p:nvPr/>
          </p:nvGrpSpPr>
          <p:grpSpPr bwMode="auto">
            <a:xfrm>
              <a:off x="3429000" y="1541203"/>
              <a:ext cx="2286000" cy="1066800"/>
              <a:chOff x="1066800" y="5486400"/>
              <a:chExt cx="2286000" cy="1066800"/>
            </a:xfrm>
          </p:grpSpPr>
          <p:sp>
            <p:nvSpPr>
              <p:cNvPr id="7" name="Rectangle 6"/>
              <p:cNvSpPr>
                <a:spLocks noChangeArrowheads="1"/>
              </p:cNvSpPr>
              <p:nvPr/>
            </p:nvSpPr>
            <p:spPr bwMode="auto">
              <a:xfrm>
                <a:off x="1065987" y="5486400"/>
                <a:ext cx="1143081" cy="1066978"/>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sp>
            <p:nvSpPr>
              <p:cNvPr id="11" name="Rectangle 10"/>
              <p:cNvSpPr>
                <a:spLocks noChangeArrowheads="1"/>
              </p:cNvSpPr>
              <p:nvPr/>
            </p:nvSpPr>
            <p:spPr bwMode="auto">
              <a:xfrm>
                <a:off x="2209067" y="5486400"/>
                <a:ext cx="1143082" cy="1066978"/>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grpSp>
        <p:pic>
          <p:nvPicPr>
            <p:cNvPr id="43016"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355325"/>
              <a:ext cx="867427" cy="47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70859" y="2890020"/>
              <a:ext cx="758354" cy="5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18" name="Group 16"/>
            <p:cNvGrpSpPr>
              <a:grpSpLocks/>
            </p:cNvGrpSpPr>
            <p:nvPr/>
          </p:nvGrpSpPr>
          <p:grpSpPr bwMode="auto">
            <a:xfrm>
              <a:off x="3429000" y="2785803"/>
              <a:ext cx="2286000" cy="1066800"/>
              <a:chOff x="1066800" y="5486400"/>
              <a:chExt cx="2286000" cy="1066800"/>
            </a:xfrm>
          </p:grpSpPr>
          <p:sp>
            <p:nvSpPr>
              <p:cNvPr id="18" name="Rectangle 17"/>
              <p:cNvSpPr>
                <a:spLocks noChangeArrowheads="1"/>
              </p:cNvSpPr>
              <p:nvPr/>
            </p:nvSpPr>
            <p:spPr bwMode="auto">
              <a:xfrm>
                <a:off x="1065987" y="5486256"/>
                <a:ext cx="1143081" cy="1066977"/>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sp>
            <p:nvSpPr>
              <p:cNvPr id="19" name="Rectangle 18"/>
              <p:cNvSpPr>
                <a:spLocks noChangeArrowheads="1"/>
              </p:cNvSpPr>
              <p:nvPr/>
            </p:nvSpPr>
            <p:spPr bwMode="auto">
              <a:xfrm>
                <a:off x="2209067" y="5486256"/>
                <a:ext cx="1143082" cy="1066977"/>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grpSp>
        <p:pic>
          <p:nvPicPr>
            <p:cNvPr id="43019" name="Picture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640003"/>
              <a:ext cx="867427" cy="47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0"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70859" y="4162637"/>
              <a:ext cx="758354" cy="5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21" name="Group 22"/>
            <p:cNvGrpSpPr>
              <a:grpSpLocks/>
            </p:cNvGrpSpPr>
            <p:nvPr/>
          </p:nvGrpSpPr>
          <p:grpSpPr bwMode="auto">
            <a:xfrm>
              <a:off x="3429000" y="4030403"/>
              <a:ext cx="2286000" cy="1066800"/>
              <a:chOff x="1066800" y="5486400"/>
              <a:chExt cx="2286000" cy="1066800"/>
            </a:xfrm>
          </p:grpSpPr>
          <p:sp>
            <p:nvSpPr>
              <p:cNvPr id="24" name="Rectangle 23"/>
              <p:cNvSpPr>
                <a:spLocks noChangeArrowheads="1"/>
              </p:cNvSpPr>
              <p:nvPr/>
            </p:nvSpPr>
            <p:spPr bwMode="auto">
              <a:xfrm>
                <a:off x="1065987" y="5486111"/>
                <a:ext cx="1143081" cy="1066978"/>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sp>
            <p:nvSpPr>
              <p:cNvPr id="25" name="Rectangle 24"/>
              <p:cNvSpPr>
                <a:spLocks noChangeArrowheads="1"/>
              </p:cNvSpPr>
              <p:nvPr/>
            </p:nvSpPr>
            <p:spPr bwMode="auto">
              <a:xfrm>
                <a:off x="2209067" y="5486111"/>
                <a:ext cx="1143082" cy="1066978"/>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grpSp>
        <p:pic>
          <p:nvPicPr>
            <p:cNvPr id="43022" name="Picture 2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70859" y="5404620"/>
              <a:ext cx="758354" cy="5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23" name="Group 28"/>
            <p:cNvGrpSpPr>
              <a:grpSpLocks/>
            </p:cNvGrpSpPr>
            <p:nvPr/>
          </p:nvGrpSpPr>
          <p:grpSpPr bwMode="auto">
            <a:xfrm>
              <a:off x="3429000" y="5275003"/>
              <a:ext cx="2286000" cy="1066800"/>
              <a:chOff x="1066800" y="5486400"/>
              <a:chExt cx="2286000" cy="1066800"/>
            </a:xfrm>
          </p:grpSpPr>
          <p:sp>
            <p:nvSpPr>
              <p:cNvPr id="30" name="Rectangle 29"/>
              <p:cNvSpPr>
                <a:spLocks noChangeArrowheads="1"/>
              </p:cNvSpPr>
              <p:nvPr/>
            </p:nvSpPr>
            <p:spPr bwMode="auto">
              <a:xfrm>
                <a:off x="1065987" y="5485967"/>
                <a:ext cx="1143081" cy="1066977"/>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sp>
            <p:nvSpPr>
              <p:cNvPr id="31" name="Rectangle 30"/>
              <p:cNvSpPr>
                <a:spLocks noChangeArrowheads="1"/>
              </p:cNvSpPr>
              <p:nvPr/>
            </p:nvSpPr>
            <p:spPr bwMode="auto">
              <a:xfrm>
                <a:off x="2209067" y="5485967"/>
                <a:ext cx="1143082" cy="1066977"/>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grpSp>
        <p:pic>
          <p:nvPicPr>
            <p:cNvPr id="43024" name="Picture 3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2141705"/>
              <a:ext cx="867427" cy="47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5"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1676400"/>
              <a:ext cx="758354" cy="5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26" name="Group 34"/>
            <p:cNvGrpSpPr>
              <a:grpSpLocks/>
            </p:cNvGrpSpPr>
            <p:nvPr/>
          </p:nvGrpSpPr>
          <p:grpSpPr bwMode="auto">
            <a:xfrm>
              <a:off x="6629400" y="1549400"/>
              <a:ext cx="2286000" cy="1066800"/>
              <a:chOff x="1066800" y="5486400"/>
              <a:chExt cx="2286000" cy="1066800"/>
            </a:xfrm>
          </p:grpSpPr>
          <p:sp>
            <p:nvSpPr>
              <p:cNvPr id="36" name="Rectangle 35"/>
              <p:cNvSpPr>
                <a:spLocks noChangeArrowheads="1"/>
              </p:cNvSpPr>
              <p:nvPr/>
            </p:nvSpPr>
            <p:spPr bwMode="auto">
              <a:xfrm>
                <a:off x="1066638" y="5486654"/>
                <a:ext cx="1143082" cy="1066978"/>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sp>
            <p:nvSpPr>
              <p:cNvPr id="37" name="Rectangle 36"/>
              <p:cNvSpPr>
                <a:spLocks noChangeArrowheads="1"/>
              </p:cNvSpPr>
              <p:nvPr/>
            </p:nvSpPr>
            <p:spPr bwMode="auto">
              <a:xfrm>
                <a:off x="2209719" y="5486654"/>
                <a:ext cx="1143081" cy="1066978"/>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grpSp>
        <p:pic>
          <p:nvPicPr>
            <p:cNvPr id="43027" name="Picture 3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363522"/>
              <a:ext cx="867427" cy="47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8" name="Picture 3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2895600"/>
              <a:ext cx="758354" cy="5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29" name="Group 40"/>
            <p:cNvGrpSpPr>
              <a:grpSpLocks/>
            </p:cNvGrpSpPr>
            <p:nvPr/>
          </p:nvGrpSpPr>
          <p:grpSpPr bwMode="auto">
            <a:xfrm>
              <a:off x="6629400" y="2794000"/>
              <a:ext cx="2286000" cy="1066800"/>
              <a:chOff x="1066800" y="5486400"/>
              <a:chExt cx="2286000" cy="1066800"/>
            </a:xfrm>
          </p:grpSpPr>
          <p:sp>
            <p:nvSpPr>
              <p:cNvPr id="42" name="Rectangle 41"/>
              <p:cNvSpPr>
                <a:spLocks noChangeArrowheads="1"/>
              </p:cNvSpPr>
              <p:nvPr/>
            </p:nvSpPr>
            <p:spPr bwMode="auto">
              <a:xfrm>
                <a:off x="1066638" y="5486510"/>
                <a:ext cx="1143082" cy="1066977"/>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sp>
            <p:nvSpPr>
              <p:cNvPr id="43" name="Rectangle 42"/>
              <p:cNvSpPr>
                <a:spLocks noChangeArrowheads="1"/>
              </p:cNvSpPr>
              <p:nvPr/>
            </p:nvSpPr>
            <p:spPr bwMode="auto">
              <a:xfrm>
                <a:off x="2209719" y="5486510"/>
                <a:ext cx="1143081" cy="1066977"/>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grpSp>
        <p:pic>
          <p:nvPicPr>
            <p:cNvPr id="43030" name="Picture 4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4648200"/>
              <a:ext cx="867427" cy="47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1" name="Picture 4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4191000"/>
              <a:ext cx="758354" cy="5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3032" name="Group 46"/>
            <p:cNvGrpSpPr>
              <a:grpSpLocks/>
            </p:cNvGrpSpPr>
            <p:nvPr/>
          </p:nvGrpSpPr>
          <p:grpSpPr bwMode="auto">
            <a:xfrm>
              <a:off x="6629400" y="4038600"/>
              <a:ext cx="2286000" cy="1066800"/>
              <a:chOff x="1066800" y="5486400"/>
              <a:chExt cx="2286000" cy="1066800"/>
            </a:xfrm>
          </p:grpSpPr>
          <p:sp>
            <p:nvSpPr>
              <p:cNvPr id="48" name="Rectangle 47"/>
              <p:cNvSpPr>
                <a:spLocks noChangeArrowheads="1"/>
              </p:cNvSpPr>
              <p:nvPr/>
            </p:nvSpPr>
            <p:spPr bwMode="auto">
              <a:xfrm>
                <a:off x="1066638" y="5486365"/>
                <a:ext cx="1143082" cy="1066978"/>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sp>
            <p:nvSpPr>
              <p:cNvPr id="49" name="Rectangle 48"/>
              <p:cNvSpPr>
                <a:spLocks noChangeArrowheads="1"/>
              </p:cNvSpPr>
              <p:nvPr/>
            </p:nvSpPr>
            <p:spPr bwMode="auto">
              <a:xfrm>
                <a:off x="2209719" y="5486365"/>
                <a:ext cx="1143081" cy="1066978"/>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grpSp>
        <p:grpSp>
          <p:nvGrpSpPr>
            <p:cNvPr id="43033" name="Group 49"/>
            <p:cNvGrpSpPr>
              <a:grpSpLocks/>
            </p:cNvGrpSpPr>
            <p:nvPr/>
          </p:nvGrpSpPr>
          <p:grpSpPr bwMode="auto">
            <a:xfrm>
              <a:off x="6629400" y="5283200"/>
              <a:ext cx="2286000" cy="1066800"/>
              <a:chOff x="1066800" y="5486400"/>
              <a:chExt cx="2286000" cy="1066800"/>
            </a:xfrm>
          </p:grpSpPr>
          <p:sp>
            <p:nvSpPr>
              <p:cNvPr id="51" name="Rectangle 50"/>
              <p:cNvSpPr>
                <a:spLocks noChangeArrowheads="1"/>
              </p:cNvSpPr>
              <p:nvPr/>
            </p:nvSpPr>
            <p:spPr bwMode="auto">
              <a:xfrm>
                <a:off x="1066638" y="5486223"/>
                <a:ext cx="1143082" cy="1066977"/>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sp>
            <p:nvSpPr>
              <p:cNvPr id="52" name="Rectangle 51"/>
              <p:cNvSpPr>
                <a:spLocks noChangeArrowheads="1"/>
              </p:cNvSpPr>
              <p:nvPr/>
            </p:nvSpPr>
            <p:spPr bwMode="auto">
              <a:xfrm>
                <a:off x="2209719" y="5486223"/>
                <a:ext cx="1143081" cy="1066977"/>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grpSp>
        <p:pic>
          <p:nvPicPr>
            <p:cNvPr id="43034" name="Picture 5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133600"/>
              <a:ext cx="867427" cy="47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5" name="Picture 5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2133600"/>
              <a:ext cx="867427" cy="47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6"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5410200"/>
              <a:ext cx="758354" cy="5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37" name="Picture 5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133600"/>
              <a:ext cx="867427" cy="47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38" name="TextBox 9"/>
            <p:cNvSpPr txBox="1">
              <a:spLocks noChangeArrowheads="1"/>
            </p:cNvSpPr>
            <p:nvPr/>
          </p:nvSpPr>
          <p:spPr bwMode="auto">
            <a:xfrm>
              <a:off x="2971800" y="1981200"/>
              <a:ext cx="465082" cy="63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800">
                  <a:latin typeface="Arial" pitchFamily="34" charset="0"/>
                </a:rPr>
                <a:t>1</a:t>
              </a:r>
            </a:p>
          </p:txBody>
        </p:sp>
        <p:sp>
          <p:nvSpPr>
            <p:cNvPr id="43039" name="TextBox 11"/>
            <p:cNvSpPr txBox="1">
              <a:spLocks noChangeArrowheads="1"/>
            </p:cNvSpPr>
            <p:nvPr/>
          </p:nvSpPr>
          <p:spPr bwMode="auto">
            <a:xfrm>
              <a:off x="6172200" y="1981200"/>
              <a:ext cx="465082" cy="63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800">
                  <a:latin typeface="Arial" pitchFamily="34" charset="0"/>
                </a:rPr>
                <a:t>2</a:t>
              </a:r>
            </a:p>
          </p:txBody>
        </p:sp>
        <p:sp>
          <p:nvSpPr>
            <p:cNvPr id="43040" name="TextBox 12"/>
            <p:cNvSpPr txBox="1">
              <a:spLocks noChangeArrowheads="1"/>
            </p:cNvSpPr>
            <p:nvPr/>
          </p:nvSpPr>
          <p:spPr bwMode="auto">
            <a:xfrm>
              <a:off x="2971800" y="3276600"/>
              <a:ext cx="465082" cy="63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800">
                  <a:latin typeface="Arial" pitchFamily="34" charset="0"/>
                </a:rPr>
                <a:t>3</a:t>
              </a:r>
            </a:p>
          </p:txBody>
        </p:sp>
        <p:sp>
          <p:nvSpPr>
            <p:cNvPr id="43041" name="TextBox 56"/>
            <p:cNvSpPr txBox="1">
              <a:spLocks noChangeArrowheads="1"/>
            </p:cNvSpPr>
            <p:nvPr/>
          </p:nvSpPr>
          <p:spPr bwMode="auto">
            <a:xfrm>
              <a:off x="6172200" y="3276600"/>
              <a:ext cx="465082" cy="63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800">
                  <a:latin typeface="Arial" pitchFamily="34" charset="0"/>
                </a:rPr>
                <a:t>4</a:t>
              </a:r>
            </a:p>
          </p:txBody>
        </p:sp>
        <p:sp>
          <p:nvSpPr>
            <p:cNvPr id="43042" name="TextBox 57"/>
            <p:cNvSpPr txBox="1">
              <a:spLocks noChangeArrowheads="1"/>
            </p:cNvSpPr>
            <p:nvPr/>
          </p:nvSpPr>
          <p:spPr bwMode="auto">
            <a:xfrm>
              <a:off x="2971800" y="4495800"/>
              <a:ext cx="465082" cy="63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800">
                  <a:latin typeface="Arial" pitchFamily="34" charset="0"/>
                </a:rPr>
                <a:t>5</a:t>
              </a:r>
            </a:p>
          </p:txBody>
        </p:sp>
        <p:sp>
          <p:nvSpPr>
            <p:cNvPr id="43043" name="TextBox 58"/>
            <p:cNvSpPr txBox="1">
              <a:spLocks noChangeArrowheads="1"/>
            </p:cNvSpPr>
            <p:nvPr/>
          </p:nvSpPr>
          <p:spPr bwMode="auto">
            <a:xfrm>
              <a:off x="6172200" y="4495800"/>
              <a:ext cx="465082" cy="63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800">
                  <a:latin typeface="Arial" pitchFamily="34" charset="0"/>
                </a:rPr>
                <a:t>6</a:t>
              </a:r>
            </a:p>
          </p:txBody>
        </p:sp>
        <p:sp>
          <p:nvSpPr>
            <p:cNvPr id="43044" name="TextBox 59"/>
            <p:cNvSpPr txBox="1">
              <a:spLocks noChangeArrowheads="1"/>
            </p:cNvSpPr>
            <p:nvPr/>
          </p:nvSpPr>
          <p:spPr bwMode="auto">
            <a:xfrm>
              <a:off x="2971800" y="5715001"/>
              <a:ext cx="465082" cy="63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800">
                  <a:latin typeface="Arial" pitchFamily="34" charset="0"/>
                </a:rPr>
                <a:t>7</a:t>
              </a:r>
            </a:p>
          </p:txBody>
        </p:sp>
        <p:sp>
          <p:nvSpPr>
            <p:cNvPr id="43045" name="TextBox 60"/>
            <p:cNvSpPr txBox="1">
              <a:spLocks noChangeArrowheads="1"/>
            </p:cNvSpPr>
            <p:nvPr/>
          </p:nvSpPr>
          <p:spPr bwMode="auto">
            <a:xfrm>
              <a:off x="6172200" y="5715001"/>
              <a:ext cx="465082" cy="63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800">
                  <a:latin typeface="Arial" pitchFamily="34" charset="0"/>
                </a:rPr>
                <a:t>8</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4"/>
          <p:cNvSpPr>
            <a:spLocks noGrp="1"/>
          </p:cNvSpPr>
          <p:nvPr>
            <p:ph type="title"/>
          </p:nvPr>
        </p:nvSpPr>
        <p:spPr>
          <a:xfrm>
            <a:off x="361950" y="88900"/>
            <a:ext cx="8153400" cy="1020763"/>
          </a:xfrm>
        </p:spPr>
        <p:txBody>
          <a:bodyPr/>
          <a:lstStyle/>
          <a:p>
            <a:pPr eaLnBrk="1" hangingPunct="1"/>
            <a:r>
              <a:rPr lang="en-US" altLang="en-US" smtClean="0">
                <a:ea typeface="ＭＳ Ｐゴシック" pitchFamily="34" charset="-128"/>
              </a:rPr>
              <a:t>Ex: Vacuum World</a:t>
            </a:r>
          </a:p>
        </p:txBody>
      </p:sp>
      <p:pic>
        <p:nvPicPr>
          <p:cNvPr id="44035" name="Picture 7" descr="vacuumlargejpg"/>
          <p:cNvPicPr>
            <a:picLocks noChangeAspect="1" noChangeArrowheads="1"/>
          </p:cNvPicPr>
          <p:nvPr/>
        </p:nvPicPr>
        <p:blipFill>
          <a:blip r:embed="rId3" cstate="print">
            <a:extLst>
              <a:ext uri="{28A0092B-C50C-407E-A947-70E740481C1C}">
                <a14:useLocalDpi xmlns:a14="http://schemas.microsoft.com/office/drawing/2010/main" val="0"/>
              </a:ext>
            </a:extLst>
          </a:blip>
          <a:srcRect t="10069" b="30208"/>
          <a:stretch>
            <a:fillRect/>
          </a:stretch>
        </p:blipFill>
        <p:spPr bwMode="auto">
          <a:xfrm>
            <a:off x="609600" y="990600"/>
            <a:ext cx="6800850" cy="560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
          <p:cNvSpPr>
            <a:spLocks noGrp="1" noChangeArrowheads="1"/>
          </p:cNvSpPr>
          <p:nvPr>
            <p:ph type="title"/>
          </p:nvPr>
        </p:nvSpPr>
        <p:spPr>
          <a:xfrm>
            <a:off x="374650" y="88900"/>
            <a:ext cx="8153400" cy="1020763"/>
          </a:xfrm>
        </p:spPr>
        <p:txBody>
          <a:bodyPr/>
          <a:lstStyle/>
          <a:p>
            <a:pPr eaLnBrk="1" hangingPunct="1"/>
            <a:r>
              <a:rPr lang="en-US" altLang="en-US" sz="3400" smtClean="0">
                <a:ea typeface="ＭＳ Ｐゴシック" pitchFamily="34" charset="-128"/>
              </a:rPr>
              <a:t>State-Space Problem Formulation</a:t>
            </a:r>
          </a:p>
        </p:txBody>
      </p:sp>
      <p:sp>
        <p:nvSpPr>
          <p:cNvPr id="45059" name="Rectangle 6"/>
          <p:cNvSpPr>
            <a:spLocks noGrp="1" noChangeArrowheads="1"/>
          </p:cNvSpPr>
          <p:nvPr>
            <p:ph idx="1"/>
          </p:nvPr>
        </p:nvSpPr>
        <p:spPr>
          <a:xfrm>
            <a:off x="347663" y="1058863"/>
            <a:ext cx="8686800" cy="5799137"/>
          </a:xfrm>
        </p:spPr>
        <p:txBody>
          <a:bodyPr/>
          <a:lstStyle/>
          <a:p>
            <a:pPr eaLnBrk="1" hangingPunct="1">
              <a:lnSpc>
                <a:spcPct val="80000"/>
              </a:lnSpc>
              <a:buFontTx/>
              <a:buNone/>
            </a:pPr>
            <a:r>
              <a:rPr lang="en-US" altLang="en-US" sz="2000" smtClean="0">
                <a:ea typeface="ＭＳ Ｐゴシック" pitchFamily="34" charset="-128"/>
              </a:rPr>
              <a:t>A </a:t>
            </a:r>
            <a:r>
              <a:rPr lang="en-US" altLang="en-US" sz="2000" b="1" smtClean="0">
                <a:solidFill>
                  <a:srgbClr val="FF0000"/>
                </a:solidFill>
                <a:ea typeface="ＭＳ Ｐゴシック" pitchFamily="34" charset="-128"/>
              </a:rPr>
              <a:t>problem</a:t>
            </a:r>
            <a:r>
              <a:rPr lang="en-US" altLang="en-US" sz="2000" smtClean="0">
                <a:ea typeface="ＭＳ Ｐゴシック" pitchFamily="34" charset="-128"/>
              </a:rPr>
              <a:t> is defined by five items:</a:t>
            </a:r>
          </a:p>
          <a:p>
            <a:pPr eaLnBrk="1" hangingPunct="1">
              <a:lnSpc>
                <a:spcPct val="80000"/>
              </a:lnSpc>
              <a:buFontTx/>
              <a:buNone/>
            </a:pPr>
            <a:endParaRPr lang="en-US" altLang="en-US" sz="2000" smtClean="0">
              <a:ea typeface="ＭＳ Ｐゴシック" pitchFamily="34" charset="-128"/>
            </a:endParaRPr>
          </a:p>
          <a:p>
            <a:pPr eaLnBrk="1" hangingPunct="1">
              <a:lnSpc>
                <a:spcPct val="80000"/>
              </a:lnSpc>
              <a:buFontTx/>
              <a:buNone/>
            </a:pPr>
            <a:r>
              <a:rPr lang="en-US" altLang="en-US" sz="2000" smtClean="0">
                <a:solidFill>
                  <a:srgbClr val="FF0000"/>
                </a:solidFill>
                <a:ea typeface="ＭＳ Ｐゴシック" pitchFamily="34" charset="-128"/>
              </a:rPr>
              <a:t>   </a:t>
            </a:r>
            <a:r>
              <a:rPr lang="en-US" altLang="en-US" sz="2000" b="1" smtClean="0">
                <a:solidFill>
                  <a:srgbClr val="FF0000"/>
                </a:solidFill>
                <a:ea typeface="ＭＳ Ｐゴシック" pitchFamily="34" charset="-128"/>
              </a:rPr>
              <a:t>initial state</a:t>
            </a:r>
            <a:r>
              <a:rPr lang="en-US" altLang="en-US" sz="2000" smtClean="0">
                <a:solidFill>
                  <a:srgbClr val="FF0000"/>
                </a:solidFill>
                <a:ea typeface="ＭＳ Ｐゴシック" pitchFamily="34" charset="-128"/>
              </a:rPr>
              <a:t> </a:t>
            </a:r>
            <a:r>
              <a:rPr lang="en-US" altLang="en-US" sz="2000" smtClean="0">
                <a:ea typeface="ＭＳ Ｐゴシック" pitchFamily="34" charset="-128"/>
              </a:rPr>
              <a:t>e.g., "at Arad</a:t>
            </a:r>
            <a:r>
              <a:rPr lang="ja-JP" altLang="en-US" sz="2000" smtClean="0">
                <a:ea typeface="ＭＳ Ｐゴシック" pitchFamily="34" charset="-128"/>
              </a:rPr>
              <a:t>“</a:t>
            </a:r>
            <a:endParaRPr lang="en-US" altLang="ja-JP" sz="2000" smtClean="0">
              <a:ea typeface="ＭＳ Ｐゴシック" pitchFamily="34" charset="-128"/>
            </a:endParaRPr>
          </a:p>
          <a:p>
            <a:pPr eaLnBrk="1" hangingPunct="1">
              <a:lnSpc>
                <a:spcPct val="80000"/>
              </a:lnSpc>
              <a:buFontTx/>
              <a:buNone/>
            </a:pPr>
            <a:endParaRPr lang="en-US" altLang="en-US" sz="2000" smtClean="0">
              <a:solidFill>
                <a:srgbClr val="FF0000"/>
              </a:solidFill>
              <a:ea typeface="ＭＳ Ｐゴシック" pitchFamily="34" charset="-128"/>
            </a:endParaRPr>
          </a:p>
          <a:p>
            <a:pPr eaLnBrk="1" hangingPunct="1">
              <a:lnSpc>
                <a:spcPct val="80000"/>
              </a:lnSpc>
              <a:buFont typeface="Arial" pitchFamily="34" charset="0"/>
              <a:buNone/>
            </a:pPr>
            <a:r>
              <a:rPr lang="en-US" altLang="en-US" sz="2000" smtClean="0">
                <a:solidFill>
                  <a:srgbClr val="FF0000"/>
                </a:solidFill>
                <a:ea typeface="ＭＳ Ｐゴシック" pitchFamily="34" charset="-128"/>
              </a:rPr>
              <a:t>   </a:t>
            </a:r>
            <a:r>
              <a:rPr lang="en-US" altLang="en-US" sz="2000" b="1" smtClean="0">
                <a:solidFill>
                  <a:srgbClr val="FF0000"/>
                </a:solidFill>
                <a:ea typeface="ＭＳ Ｐゴシック" pitchFamily="34" charset="-128"/>
              </a:rPr>
              <a:t>actions </a:t>
            </a:r>
            <a:r>
              <a:rPr lang="en-US" altLang="en-US" sz="2000" i="1" smtClean="0">
                <a:ea typeface="ＭＳ Ｐゴシック" pitchFamily="34" charset="-128"/>
              </a:rPr>
              <a:t>Actions(s)</a:t>
            </a:r>
            <a:r>
              <a:rPr lang="en-US" altLang="en-US" sz="2000" smtClean="0">
                <a:ea typeface="ＭＳ Ｐゴシック" pitchFamily="34" charset="-128"/>
              </a:rPr>
              <a:t> = set of actions avail. in state s</a:t>
            </a:r>
            <a:endParaRPr lang="en-US" altLang="en-US" sz="2000" b="1" smtClean="0">
              <a:solidFill>
                <a:srgbClr val="FF0000"/>
              </a:solidFill>
              <a:ea typeface="ＭＳ Ｐゴシック" pitchFamily="34" charset="-128"/>
            </a:endParaRPr>
          </a:p>
          <a:p>
            <a:pPr eaLnBrk="1" hangingPunct="1">
              <a:lnSpc>
                <a:spcPct val="80000"/>
              </a:lnSpc>
              <a:buFontTx/>
              <a:buNone/>
            </a:pPr>
            <a:endParaRPr lang="en-US" altLang="en-US" sz="2000" b="1" smtClean="0">
              <a:solidFill>
                <a:srgbClr val="FF0000"/>
              </a:solidFill>
              <a:ea typeface="ＭＳ Ｐゴシック" pitchFamily="34" charset="-128"/>
            </a:endParaRPr>
          </a:p>
          <a:p>
            <a:pPr eaLnBrk="1" hangingPunct="1">
              <a:lnSpc>
                <a:spcPct val="80000"/>
              </a:lnSpc>
              <a:buFontTx/>
              <a:buNone/>
            </a:pPr>
            <a:r>
              <a:rPr lang="en-US" altLang="en-US" sz="2000" b="1" smtClean="0">
                <a:solidFill>
                  <a:srgbClr val="FF0000"/>
                </a:solidFill>
                <a:ea typeface="ＭＳ Ｐゴシック" pitchFamily="34" charset="-128"/>
              </a:rPr>
              <a:t>   transition model</a:t>
            </a:r>
            <a:r>
              <a:rPr lang="en-US" altLang="en-US" sz="2000" smtClean="0">
                <a:ea typeface="ＭＳ Ｐゴシック" pitchFamily="34" charset="-128"/>
              </a:rPr>
              <a:t> Results(s,a) = state that results from action a in states </a:t>
            </a:r>
          </a:p>
          <a:p>
            <a:pPr eaLnBrk="1" hangingPunct="1">
              <a:lnSpc>
                <a:spcPct val="80000"/>
              </a:lnSpc>
              <a:buFontTx/>
              <a:buNone/>
            </a:pPr>
            <a:r>
              <a:rPr lang="en-US" altLang="en-US" sz="2000" smtClean="0">
                <a:ea typeface="ＭＳ Ｐゴシック" pitchFamily="34" charset="-128"/>
              </a:rPr>
              <a:t>	  Alt: </a:t>
            </a:r>
            <a:r>
              <a:rPr lang="en-US" altLang="en-US" sz="2000" smtClean="0">
                <a:solidFill>
                  <a:srgbClr val="FF0000"/>
                </a:solidFill>
                <a:ea typeface="ＭＳ Ｐゴシック" pitchFamily="34" charset="-128"/>
              </a:rPr>
              <a:t>successor function</a:t>
            </a:r>
            <a:r>
              <a:rPr lang="en-US" altLang="en-US" sz="2000" smtClean="0">
                <a:ea typeface="ＭＳ Ｐゴシック" pitchFamily="34" charset="-128"/>
              </a:rPr>
              <a:t> </a:t>
            </a:r>
            <a:r>
              <a:rPr lang="en-US" altLang="en-US" sz="2000" i="1" smtClean="0">
                <a:ea typeface="ＭＳ Ｐゴシック" pitchFamily="34" charset="-128"/>
              </a:rPr>
              <a:t>S(x)</a:t>
            </a:r>
            <a:r>
              <a:rPr lang="en-US" altLang="en-US" sz="2000" smtClean="0">
                <a:ea typeface="ＭＳ Ｐゴシック" pitchFamily="34" charset="-128"/>
              </a:rPr>
              <a:t> = set of action–state pairs </a:t>
            </a:r>
          </a:p>
          <a:p>
            <a:pPr lvl="1" eaLnBrk="1" hangingPunct="1">
              <a:lnSpc>
                <a:spcPct val="80000"/>
              </a:lnSpc>
            </a:pPr>
            <a:r>
              <a:rPr lang="en-US" altLang="en-US" sz="1800" smtClean="0">
                <a:ea typeface="ＭＳ Ｐゴシック" pitchFamily="34" charset="-128"/>
              </a:rPr>
              <a:t>e.g., </a:t>
            </a:r>
            <a:r>
              <a:rPr lang="en-US" altLang="en-US" sz="1800" i="1" smtClean="0">
                <a:ea typeface="ＭＳ Ｐゴシック" pitchFamily="34" charset="-128"/>
              </a:rPr>
              <a:t>S(Arad) = </a:t>
            </a:r>
            <a:r>
              <a:rPr lang="en-US" altLang="en-US" sz="1800" smtClean="0">
                <a:ea typeface="ＭＳ Ｐゴシック" pitchFamily="34" charset="-128"/>
              </a:rPr>
              <a:t>{</a:t>
            </a:r>
            <a:r>
              <a:rPr lang="en-US" altLang="en-US" sz="1800" i="1" smtClean="0">
                <a:ea typeface="ＭＳ Ｐゴシック" pitchFamily="34" charset="-128"/>
              </a:rPr>
              <a:t>&lt;Arad </a:t>
            </a:r>
            <a:r>
              <a:rPr lang="en-US" altLang="en-US" sz="1800" i="1" smtClean="0">
                <a:ea typeface="ＭＳ Ｐゴシック" pitchFamily="34" charset="-128"/>
                <a:sym typeface="Wingdings" pitchFamily="2" charset="2"/>
              </a:rPr>
              <a:t> </a:t>
            </a:r>
            <a:r>
              <a:rPr lang="en-US" altLang="en-US" sz="1800" i="1" smtClean="0">
                <a:ea typeface="ＭＳ Ｐゴシック" pitchFamily="34" charset="-128"/>
              </a:rPr>
              <a:t>Zerind, Zerind&gt;, … </a:t>
            </a:r>
            <a:r>
              <a:rPr lang="en-US" altLang="en-US" sz="1800" smtClean="0">
                <a:ea typeface="ＭＳ Ｐゴシック" pitchFamily="34" charset="-128"/>
              </a:rPr>
              <a:t>}</a:t>
            </a:r>
          </a:p>
          <a:p>
            <a:pPr lvl="1" eaLnBrk="1" hangingPunct="1">
              <a:lnSpc>
                <a:spcPct val="80000"/>
              </a:lnSpc>
              <a:buFontTx/>
              <a:buNone/>
            </a:pPr>
            <a:endParaRPr lang="en-US" altLang="en-US" sz="1800" smtClean="0">
              <a:ea typeface="ＭＳ Ｐゴシック" pitchFamily="34" charset="-128"/>
            </a:endParaRPr>
          </a:p>
          <a:p>
            <a:pPr eaLnBrk="1" hangingPunct="1">
              <a:lnSpc>
                <a:spcPct val="80000"/>
              </a:lnSpc>
              <a:buFontTx/>
              <a:buNone/>
            </a:pPr>
            <a:r>
              <a:rPr lang="en-US" altLang="en-US" sz="2000" smtClean="0">
                <a:solidFill>
                  <a:srgbClr val="FF0000"/>
                </a:solidFill>
                <a:ea typeface="ＭＳ Ｐゴシック" pitchFamily="34" charset="-128"/>
              </a:rPr>
              <a:t>    </a:t>
            </a:r>
            <a:r>
              <a:rPr lang="en-US" altLang="en-US" sz="2000" b="1" smtClean="0">
                <a:solidFill>
                  <a:srgbClr val="FF0000"/>
                </a:solidFill>
                <a:ea typeface="ＭＳ Ｐゴシック" pitchFamily="34" charset="-128"/>
              </a:rPr>
              <a:t>goal test</a:t>
            </a:r>
            <a:r>
              <a:rPr lang="en-US" altLang="en-US" sz="2000" smtClean="0">
                <a:ea typeface="ＭＳ Ｐゴシック" pitchFamily="34" charset="-128"/>
              </a:rPr>
              <a:t>, (or goal state)</a:t>
            </a:r>
          </a:p>
          <a:p>
            <a:pPr eaLnBrk="1" hangingPunct="1">
              <a:lnSpc>
                <a:spcPct val="80000"/>
              </a:lnSpc>
              <a:buFontTx/>
              <a:buNone/>
            </a:pPr>
            <a:r>
              <a:rPr lang="en-US" altLang="en-US" sz="2000" smtClean="0">
                <a:ea typeface="ＭＳ Ｐゴシック" pitchFamily="34" charset="-128"/>
              </a:rPr>
              <a:t>    e.g., </a:t>
            </a:r>
            <a:r>
              <a:rPr lang="en-US" altLang="en-US" sz="2000" i="1" smtClean="0">
                <a:ea typeface="ＭＳ Ｐゴシック" pitchFamily="34" charset="-128"/>
              </a:rPr>
              <a:t>x </a:t>
            </a:r>
            <a:r>
              <a:rPr lang="en-US" altLang="en-US" sz="2000" smtClean="0">
                <a:ea typeface="ＭＳ Ｐゴシック" pitchFamily="34" charset="-128"/>
              </a:rPr>
              <a:t>= "at Bucharest</a:t>
            </a:r>
            <a:r>
              <a:rPr lang="ja-JP" altLang="en-US" sz="2000" smtClean="0">
                <a:ea typeface="ＭＳ Ｐゴシック" pitchFamily="34" charset="-128"/>
              </a:rPr>
              <a:t>”</a:t>
            </a:r>
            <a:r>
              <a:rPr lang="en-US" altLang="ja-JP" sz="2000" smtClean="0">
                <a:ea typeface="ＭＳ Ｐゴシック" pitchFamily="34" charset="-128"/>
              </a:rPr>
              <a:t>, </a:t>
            </a:r>
            <a:r>
              <a:rPr lang="en-US" altLang="ja-JP" sz="2000" i="1" smtClean="0">
                <a:ea typeface="ＭＳ Ｐゴシック" pitchFamily="34" charset="-128"/>
              </a:rPr>
              <a:t>Checkmate(x)</a:t>
            </a:r>
          </a:p>
          <a:p>
            <a:pPr lvl="1" eaLnBrk="1" hangingPunct="1">
              <a:lnSpc>
                <a:spcPct val="80000"/>
              </a:lnSpc>
              <a:buFontTx/>
              <a:buNone/>
            </a:pPr>
            <a:endParaRPr lang="en-US" altLang="en-US" sz="1800" smtClean="0">
              <a:ea typeface="ＭＳ Ｐゴシック" pitchFamily="34" charset="-128"/>
            </a:endParaRPr>
          </a:p>
          <a:p>
            <a:pPr eaLnBrk="1" hangingPunct="1">
              <a:lnSpc>
                <a:spcPct val="80000"/>
              </a:lnSpc>
              <a:buFontTx/>
              <a:buNone/>
            </a:pPr>
            <a:r>
              <a:rPr lang="en-US" altLang="en-US" sz="2000" smtClean="0">
                <a:solidFill>
                  <a:srgbClr val="FF0000"/>
                </a:solidFill>
                <a:ea typeface="ＭＳ Ｐゴシック" pitchFamily="34" charset="-128"/>
              </a:rPr>
              <a:t>    </a:t>
            </a:r>
            <a:r>
              <a:rPr lang="en-US" altLang="en-US" sz="2000" b="1" smtClean="0">
                <a:solidFill>
                  <a:srgbClr val="FF0000"/>
                </a:solidFill>
                <a:ea typeface="ＭＳ Ｐゴシック" pitchFamily="34" charset="-128"/>
              </a:rPr>
              <a:t>path cost</a:t>
            </a:r>
            <a:r>
              <a:rPr lang="en-US" altLang="en-US" sz="2000" smtClean="0">
                <a:ea typeface="ＭＳ Ｐゴシック" pitchFamily="34" charset="-128"/>
              </a:rPr>
              <a:t> (additive)</a:t>
            </a:r>
          </a:p>
          <a:p>
            <a:pPr lvl="1" eaLnBrk="1" hangingPunct="1">
              <a:lnSpc>
                <a:spcPct val="80000"/>
              </a:lnSpc>
            </a:pPr>
            <a:r>
              <a:rPr lang="en-US" altLang="en-US" sz="1800" smtClean="0">
                <a:ea typeface="ＭＳ Ｐゴシック" pitchFamily="34" charset="-128"/>
              </a:rPr>
              <a:t>e.g., sum of distances, number of actions executed, etc.</a:t>
            </a:r>
          </a:p>
          <a:p>
            <a:pPr lvl="1" eaLnBrk="1" hangingPunct="1">
              <a:lnSpc>
                <a:spcPct val="80000"/>
              </a:lnSpc>
            </a:pPr>
            <a:r>
              <a:rPr lang="en-US" altLang="en-US" sz="1800" i="1" smtClean="0">
                <a:ea typeface="ＭＳ Ｐゴシック" pitchFamily="34" charset="-128"/>
              </a:rPr>
              <a:t>c(x,a,y) </a:t>
            </a:r>
            <a:r>
              <a:rPr lang="en-US" altLang="en-US" sz="1800" smtClean="0">
                <a:ea typeface="ＭＳ Ｐゴシック" pitchFamily="34" charset="-128"/>
              </a:rPr>
              <a:t>is the </a:t>
            </a:r>
            <a:r>
              <a:rPr lang="en-US" altLang="en-US" sz="1800" smtClean="0">
                <a:solidFill>
                  <a:srgbClr val="FF0000"/>
                </a:solidFill>
                <a:ea typeface="ＭＳ Ｐゴシック" pitchFamily="34" charset="-128"/>
              </a:rPr>
              <a:t>step cost</a:t>
            </a:r>
            <a:r>
              <a:rPr lang="en-US" altLang="en-US" sz="1800" smtClean="0">
                <a:ea typeface="ＭＳ Ｐゴシック" pitchFamily="34" charset="-128"/>
              </a:rPr>
              <a:t>, assumed to be ≥ 0</a:t>
            </a:r>
          </a:p>
          <a:p>
            <a:pPr eaLnBrk="1" hangingPunct="1">
              <a:lnSpc>
                <a:spcPct val="80000"/>
              </a:lnSpc>
            </a:pPr>
            <a:endParaRPr lang="en-US" altLang="en-US" sz="2000" smtClean="0">
              <a:ea typeface="ＭＳ Ｐゴシック" pitchFamily="34" charset="-128"/>
            </a:endParaRPr>
          </a:p>
          <a:p>
            <a:pPr eaLnBrk="1" hangingPunct="1">
              <a:lnSpc>
                <a:spcPct val="80000"/>
              </a:lnSpc>
              <a:buFontTx/>
              <a:buNone/>
            </a:pPr>
            <a:r>
              <a:rPr lang="en-US" altLang="en-US" sz="2000" smtClean="0">
                <a:ea typeface="ＭＳ Ｐゴシック" pitchFamily="34" charset="-128"/>
              </a:rPr>
              <a:t>    A </a:t>
            </a:r>
            <a:r>
              <a:rPr lang="en-US" altLang="en-US" sz="2000" b="1" smtClean="0">
                <a:solidFill>
                  <a:srgbClr val="FF0000"/>
                </a:solidFill>
                <a:ea typeface="ＭＳ Ｐゴシック" pitchFamily="34" charset="-128"/>
              </a:rPr>
              <a:t>solution</a:t>
            </a:r>
            <a:r>
              <a:rPr lang="en-US" altLang="en-US" sz="2000" smtClean="0">
                <a:ea typeface="ＭＳ Ｐゴシック" pitchFamily="34" charset="-128"/>
              </a:rPr>
              <a:t> is a sequence of actions leading from the initial state to a goal state</a:t>
            </a:r>
          </a:p>
          <a:p>
            <a:pPr eaLnBrk="1" hangingPunct="1">
              <a:lnSpc>
                <a:spcPct val="90000"/>
              </a:lnSpc>
            </a:pPr>
            <a:endParaRPr lang="en-US" altLang="en-US" sz="2800" smtClean="0">
              <a:ea typeface="ＭＳ Ｐゴシック" pitchFamily="34" charset="-128"/>
            </a:endParaRPr>
          </a:p>
        </p:txBody>
      </p:sp>
      <p:grpSp>
        <p:nvGrpSpPr>
          <p:cNvPr id="45060" name="Group 92"/>
          <p:cNvGrpSpPr>
            <a:grpSpLocks/>
          </p:cNvGrpSpPr>
          <p:nvPr/>
        </p:nvGrpSpPr>
        <p:grpSpPr bwMode="auto">
          <a:xfrm>
            <a:off x="5521325" y="795338"/>
            <a:ext cx="3630613" cy="2100262"/>
            <a:chOff x="-81174" y="1217613"/>
            <a:chExt cx="9417773" cy="5445765"/>
          </a:xfrm>
        </p:grpSpPr>
        <p:sp>
          <p:nvSpPr>
            <p:cNvPr id="94" name="Rectangle 93"/>
            <p:cNvSpPr>
              <a:spLocks noChangeArrowheads="1"/>
            </p:cNvSpPr>
            <p:nvPr/>
          </p:nvSpPr>
          <p:spPr bwMode="auto">
            <a:xfrm>
              <a:off x="1479534" y="1435772"/>
              <a:ext cx="205898" cy="209929"/>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1100">
                <a:solidFill>
                  <a:schemeClr val="lt1"/>
                </a:solidFill>
                <a:latin typeface="+mn-lt"/>
                <a:ea typeface="+mn-ea"/>
              </a:endParaRPr>
            </a:p>
          </p:txBody>
        </p:sp>
        <p:sp>
          <p:nvSpPr>
            <p:cNvPr id="95" name="Rectangle 94"/>
            <p:cNvSpPr>
              <a:spLocks noChangeArrowheads="1"/>
            </p:cNvSpPr>
            <p:nvPr/>
          </p:nvSpPr>
          <p:spPr bwMode="auto">
            <a:xfrm>
              <a:off x="1113034" y="2049091"/>
              <a:ext cx="210017" cy="205811"/>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1100">
                <a:solidFill>
                  <a:schemeClr val="lt1"/>
                </a:solidFill>
                <a:latin typeface="+mn-lt"/>
                <a:ea typeface="+mn-ea"/>
              </a:endParaRPr>
            </a:p>
          </p:txBody>
        </p:sp>
        <p:sp>
          <p:nvSpPr>
            <p:cNvPr id="96" name="Rectangle 95"/>
            <p:cNvSpPr>
              <a:spLocks noChangeArrowheads="1"/>
            </p:cNvSpPr>
            <p:nvPr/>
          </p:nvSpPr>
          <p:spPr bwMode="auto">
            <a:xfrm>
              <a:off x="857721" y="2691222"/>
              <a:ext cx="205898" cy="209926"/>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1100">
                <a:solidFill>
                  <a:schemeClr val="lt1"/>
                </a:solidFill>
                <a:latin typeface="+mn-lt"/>
                <a:ea typeface="+mn-ea"/>
              </a:endParaRPr>
            </a:p>
          </p:txBody>
        </p:sp>
        <p:sp>
          <p:nvSpPr>
            <p:cNvPr id="97" name="Rectangle 96"/>
            <p:cNvSpPr>
              <a:spLocks noChangeArrowheads="1"/>
            </p:cNvSpPr>
            <p:nvPr/>
          </p:nvSpPr>
          <p:spPr bwMode="auto">
            <a:xfrm>
              <a:off x="857721" y="3959019"/>
              <a:ext cx="205898" cy="209926"/>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1100">
                <a:solidFill>
                  <a:schemeClr val="lt1"/>
                </a:solidFill>
                <a:latin typeface="+mn-lt"/>
                <a:ea typeface="+mn-ea"/>
              </a:endParaRPr>
            </a:p>
          </p:txBody>
        </p:sp>
        <p:sp>
          <p:nvSpPr>
            <p:cNvPr id="98" name="Rectangle 97"/>
            <p:cNvSpPr>
              <a:spLocks noChangeArrowheads="1"/>
            </p:cNvSpPr>
            <p:nvPr/>
          </p:nvSpPr>
          <p:spPr bwMode="auto">
            <a:xfrm>
              <a:off x="2640798" y="3218099"/>
              <a:ext cx="210015" cy="209926"/>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1100">
                <a:solidFill>
                  <a:schemeClr val="lt1"/>
                </a:solidFill>
                <a:latin typeface="+mn-lt"/>
                <a:ea typeface="+mn-ea"/>
              </a:endParaRPr>
            </a:p>
          </p:txBody>
        </p:sp>
        <p:sp>
          <p:nvSpPr>
            <p:cNvPr id="99" name="Rectangle 98"/>
            <p:cNvSpPr>
              <a:spLocks noChangeArrowheads="1"/>
            </p:cNvSpPr>
            <p:nvPr/>
          </p:nvSpPr>
          <p:spPr bwMode="auto">
            <a:xfrm>
              <a:off x="1961334" y="4420036"/>
              <a:ext cx="210017" cy="209926"/>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1100">
                <a:solidFill>
                  <a:schemeClr val="lt1"/>
                </a:solidFill>
                <a:latin typeface="+mn-lt"/>
                <a:ea typeface="+mn-ea"/>
              </a:endParaRPr>
            </a:p>
          </p:txBody>
        </p:sp>
        <p:sp>
          <p:nvSpPr>
            <p:cNvPr id="100" name="Rectangle 99"/>
            <p:cNvSpPr>
              <a:spLocks noChangeArrowheads="1"/>
            </p:cNvSpPr>
            <p:nvPr/>
          </p:nvSpPr>
          <p:spPr bwMode="auto">
            <a:xfrm>
              <a:off x="4205622" y="3329235"/>
              <a:ext cx="210015" cy="209929"/>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1100">
                <a:solidFill>
                  <a:schemeClr val="lt1"/>
                </a:solidFill>
                <a:latin typeface="+mn-lt"/>
                <a:ea typeface="+mn-ea"/>
              </a:endParaRPr>
            </a:p>
          </p:txBody>
        </p:sp>
        <p:sp>
          <p:nvSpPr>
            <p:cNvPr id="101" name="Rectangle 100"/>
            <p:cNvSpPr>
              <a:spLocks noChangeArrowheads="1"/>
            </p:cNvSpPr>
            <p:nvPr/>
          </p:nvSpPr>
          <p:spPr bwMode="auto">
            <a:xfrm>
              <a:off x="3089654" y="3942554"/>
              <a:ext cx="205898" cy="205811"/>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1100">
                <a:solidFill>
                  <a:schemeClr val="lt1"/>
                </a:solidFill>
                <a:latin typeface="+mn-lt"/>
                <a:ea typeface="+mn-ea"/>
              </a:endParaRPr>
            </a:p>
          </p:txBody>
        </p:sp>
        <p:sp>
          <p:nvSpPr>
            <p:cNvPr id="102" name="Rectangle 101"/>
            <p:cNvSpPr>
              <a:spLocks noChangeArrowheads="1"/>
            </p:cNvSpPr>
            <p:nvPr/>
          </p:nvSpPr>
          <p:spPr bwMode="auto">
            <a:xfrm>
              <a:off x="6808172" y="2431898"/>
              <a:ext cx="205898" cy="205811"/>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1100">
                <a:solidFill>
                  <a:schemeClr val="lt1"/>
                </a:solidFill>
                <a:latin typeface="+mn-lt"/>
                <a:ea typeface="+mn-ea"/>
              </a:endParaRPr>
            </a:p>
          </p:txBody>
        </p:sp>
        <p:sp>
          <p:nvSpPr>
            <p:cNvPr id="103" name="Rectangle 102"/>
            <p:cNvSpPr>
              <a:spLocks noChangeArrowheads="1"/>
            </p:cNvSpPr>
            <p:nvPr/>
          </p:nvSpPr>
          <p:spPr bwMode="auto">
            <a:xfrm>
              <a:off x="5741620" y="1974998"/>
              <a:ext cx="210017" cy="205811"/>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1100">
                <a:solidFill>
                  <a:schemeClr val="lt1"/>
                </a:solidFill>
                <a:latin typeface="+mn-lt"/>
                <a:ea typeface="+mn-ea"/>
              </a:endParaRPr>
            </a:p>
          </p:txBody>
        </p:sp>
        <p:sp>
          <p:nvSpPr>
            <p:cNvPr id="104" name="Rectangle 103"/>
            <p:cNvSpPr>
              <a:spLocks noChangeArrowheads="1"/>
            </p:cNvSpPr>
            <p:nvPr/>
          </p:nvSpPr>
          <p:spPr bwMode="auto">
            <a:xfrm>
              <a:off x="6536387" y="4885169"/>
              <a:ext cx="205898" cy="205811"/>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1100">
                <a:solidFill>
                  <a:schemeClr val="lt1"/>
                </a:solidFill>
                <a:latin typeface="+mn-lt"/>
                <a:ea typeface="+mn-ea"/>
              </a:endParaRPr>
            </a:p>
          </p:txBody>
        </p:sp>
        <p:sp>
          <p:nvSpPr>
            <p:cNvPr id="105" name="Rectangle 104"/>
            <p:cNvSpPr>
              <a:spLocks noChangeArrowheads="1"/>
            </p:cNvSpPr>
            <p:nvPr/>
          </p:nvSpPr>
          <p:spPr bwMode="auto">
            <a:xfrm>
              <a:off x="5667496" y="5251514"/>
              <a:ext cx="210017" cy="209926"/>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1100">
                <a:solidFill>
                  <a:schemeClr val="lt1"/>
                </a:solidFill>
                <a:latin typeface="+mn-lt"/>
                <a:ea typeface="+mn-ea"/>
              </a:endParaRPr>
            </a:p>
          </p:txBody>
        </p:sp>
        <p:sp>
          <p:nvSpPr>
            <p:cNvPr id="106" name="Rectangle 105"/>
            <p:cNvSpPr>
              <a:spLocks noChangeArrowheads="1"/>
            </p:cNvSpPr>
            <p:nvPr/>
          </p:nvSpPr>
          <p:spPr bwMode="auto">
            <a:xfrm>
              <a:off x="7359979" y="3411560"/>
              <a:ext cx="205898" cy="209929"/>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1100">
                <a:solidFill>
                  <a:schemeClr val="lt1"/>
                </a:solidFill>
                <a:latin typeface="+mn-lt"/>
                <a:ea typeface="+mn-ea"/>
              </a:endParaRPr>
            </a:p>
          </p:txBody>
        </p:sp>
        <p:sp>
          <p:nvSpPr>
            <p:cNvPr id="107" name="Rectangle 106"/>
            <p:cNvSpPr>
              <a:spLocks noChangeArrowheads="1"/>
            </p:cNvSpPr>
            <p:nvPr/>
          </p:nvSpPr>
          <p:spPr bwMode="auto">
            <a:xfrm>
              <a:off x="5239229" y="6099456"/>
              <a:ext cx="210017" cy="205811"/>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1100">
                <a:solidFill>
                  <a:schemeClr val="lt1"/>
                </a:solidFill>
                <a:latin typeface="+mn-lt"/>
                <a:ea typeface="+mn-ea"/>
              </a:endParaRPr>
            </a:p>
          </p:txBody>
        </p:sp>
        <p:sp>
          <p:nvSpPr>
            <p:cNvPr id="108" name="Rectangle 107"/>
            <p:cNvSpPr>
              <a:spLocks noChangeArrowheads="1"/>
            </p:cNvSpPr>
            <p:nvPr/>
          </p:nvSpPr>
          <p:spPr bwMode="auto">
            <a:xfrm>
              <a:off x="7747067" y="4885169"/>
              <a:ext cx="205898" cy="205811"/>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1100">
                <a:solidFill>
                  <a:schemeClr val="lt1"/>
                </a:solidFill>
                <a:latin typeface="+mn-lt"/>
                <a:ea typeface="+mn-ea"/>
              </a:endParaRPr>
            </a:p>
          </p:txBody>
        </p:sp>
        <p:sp>
          <p:nvSpPr>
            <p:cNvPr id="109" name="Rectangle 108"/>
            <p:cNvSpPr>
              <a:spLocks noChangeArrowheads="1"/>
            </p:cNvSpPr>
            <p:nvPr/>
          </p:nvSpPr>
          <p:spPr bwMode="auto">
            <a:xfrm>
              <a:off x="8195923" y="5753693"/>
              <a:ext cx="205898" cy="209926"/>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1100">
                <a:solidFill>
                  <a:schemeClr val="lt1"/>
                </a:solidFill>
                <a:latin typeface="+mn-lt"/>
                <a:ea typeface="+mn-ea"/>
              </a:endParaRPr>
            </a:p>
          </p:txBody>
        </p:sp>
        <p:sp>
          <p:nvSpPr>
            <p:cNvPr id="110" name="Rectangle 109"/>
            <p:cNvSpPr>
              <a:spLocks noChangeArrowheads="1"/>
            </p:cNvSpPr>
            <p:nvPr/>
          </p:nvSpPr>
          <p:spPr bwMode="auto">
            <a:xfrm>
              <a:off x="1994277" y="5663137"/>
              <a:ext cx="205898" cy="205811"/>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1100">
                <a:solidFill>
                  <a:schemeClr val="lt1"/>
                </a:solidFill>
                <a:latin typeface="+mn-lt"/>
                <a:ea typeface="+mn-ea"/>
              </a:endParaRPr>
            </a:p>
          </p:txBody>
        </p:sp>
        <p:sp>
          <p:nvSpPr>
            <p:cNvPr id="111" name="Rectangle 110"/>
            <p:cNvSpPr>
              <a:spLocks noChangeArrowheads="1"/>
            </p:cNvSpPr>
            <p:nvPr/>
          </p:nvSpPr>
          <p:spPr bwMode="auto">
            <a:xfrm>
              <a:off x="2031340" y="5053935"/>
              <a:ext cx="210015" cy="205811"/>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1100">
                <a:solidFill>
                  <a:schemeClr val="lt1"/>
                </a:solidFill>
                <a:latin typeface="+mn-lt"/>
                <a:ea typeface="+mn-ea"/>
              </a:endParaRPr>
            </a:p>
          </p:txBody>
        </p:sp>
        <p:sp>
          <p:nvSpPr>
            <p:cNvPr id="112" name="Rectangle 111"/>
            <p:cNvSpPr>
              <a:spLocks noChangeArrowheads="1"/>
            </p:cNvSpPr>
            <p:nvPr/>
          </p:nvSpPr>
          <p:spPr bwMode="auto">
            <a:xfrm>
              <a:off x="4427992" y="4629963"/>
              <a:ext cx="210015" cy="205811"/>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1100">
                <a:solidFill>
                  <a:schemeClr val="lt1"/>
                </a:solidFill>
                <a:latin typeface="+mn-lt"/>
                <a:ea typeface="+mn-ea"/>
              </a:endParaRPr>
            </a:p>
          </p:txBody>
        </p:sp>
        <p:sp>
          <p:nvSpPr>
            <p:cNvPr id="113" name="Rectangle 112"/>
            <p:cNvSpPr>
              <a:spLocks noChangeArrowheads="1"/>
            </p:cNvSpPr>
            <p:nvPr/>
          </p:nvSpPr>
          <p:spPr bwMode="auto">
            <a:xfrm>
              <a:off x="3377911" y="5827786"/>
              <a:ext cx="205898" cy="209926"/>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1100">
                <a:solidFill>
                  <a:schemeClr val="lt1"/>
                </a:solidFill>
                <a:latin typeface="+mn-lt"/>
                <a:ea typeface="+mn-ea"/>
              </a:endParaRPr>
            </a:p>
          </p:txBody>
        </p:sp>
        <p:cxnSp>
          <p:nvCxnSpPr>
            <p:cNvPr id="114" name="Straight Connector 113"/>
            <p:cNvCxnSpPr>
              <a:cxnSpLocks noChangeShapeType="1"/>
              <a:stCxn id="96" idx="0"/>
              <a:endCxn id="95" idx="2"/>
            </p:cNvCxnSpPr>
            <p:nvPr/>
          </p:nvCxnSpPr>
          <p:spPr bwMode="auto">
            <a:xfrm flipV="1">
              <a:off x="960671" y="2254902"/>
              <a:ext cx="255313" cy="43632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5" name="Straight Connector 114"/>
            <p:cNvCxnSpPr>
              <a:cxnSpLocks noChangeShapeType="1"/>
              <a:stCxn id="95" idx="0"/>
              <a:endCxn id="94" idx="2"/>
            </p:cNvCxnSpPr>
            <p:nvPr/>
          </p:nvCxnSpPr>
          <p:spPr bwMode="auto">
            <a:xfrm flipV="1">
              <a:off x="1215984" y="1645700"/>
              <a:ext cx="366497" cy="40339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6" name="Straight Connector 115"/>
            <p:cNvCxnSpPr>
              <a:cxnSpLocks noChangeShapeType="1"/>
              <a:stCxn id="98" idx="0"/>
              <a:endCxn id="94" idx="2"/>
            </p:cNvCxnSpPr>
            <p:nvPr/>
          </p:nvCxnSpPr>
          <p:spPr bwMode="auto">
            <a:xfrm flipH="1" flipV="1">
              <a:off x="1582481" y="1645700"/>
              <a:ext cx="1161264" cy="157239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7" name="Straight Connector 116"/>
            <p:cNvCxnSpPr>
              <a:cxnSpLocks noChangeShapeType="1"/>
              <a:stCxn id="96" idx="3"/>
              <a:endCxn id="98" idx="1"/>
            </p:cNvCxnSpPr>
            <p:nvPr/>
          </p:nvCxnSpPr>
          <p:spPr bwMode="auto">
            <a:xfrm>
              <a:off x="1063619" y="2798244"/>
              <a:ext cx="1577180" cy="52687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8" name="Straight Connector 117"/>
            <p:cNvCxnSpPr>
              <a:cxnSpLocks noChangeShapeType="1"/>
              <a:stCxn id="101" idx="0"/>
              <a:endCxn id="98" idx="2"/>
            </p:cNvCxnSpPr>
            <p:nvPr/>
          </p:nvCxnSpPr>
          <p:spPr bwMode="auto">
            <a:xfrm flipH="1" flipV="1">
              <a:off x="2743746" y="3428025"/>
              <a:ext cx="448859" cy="514529"/>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19" name="Straight Connector 118"/>
            <p:cNvCxnSpPr>
              <a:cxnSpLocks noChangeShapeType="1"/>
              <a:stCxn id="98" idx="3"/>
              <a:endCxn id="100" idx="1"/>
            </p:cNvCxnSpPr>
            <p:nvPr/>
          </p:nvCxnSpPr>
          <p:spPr bwMode="auto">
            <a:xfrm>
              <a:off x="2850813" y="3325120"/>
              <a:ext cx="1354810" cy="107022"/>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0" name="Straight Connector 119"/>
            <p:cNvCxnSpPr>
              <a:cxnSpLocks noChangeShapeType="1"/>
              <a:stCxn id="97" idx="0"/>
              <a:endCxn id="96" idx="2"/>
            </p:cNvCxnSpPr>
            <p:nvPr/>
          </p:nvCxnSpPr>
          <p:spPr bwMode="auto">
            <a:xfrm flipV="1">
              <a:off x="960671" y="2901148"/>
              <a:ext cx="0" cy="1057871"/>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1" name="Straight Connector 120"/>
            <p:cNvCxnSpPr>
              <a:cxnSpLocks noChangeShapeType="1"/>
              <a:stCxn id="97" idx="3"/>
              <a:endCxn id="99" idx="1"/>
            </p:cNvCxnSpPr>
            <p:nvPr/>
          </p:nvCxnSpPr>
          <p:spPr bwMode="auto">
            <a:xfrm>
              <a:off x="1063619" y="4066041"/>
              <a:ext cx="897715" cy="46101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2" name="Straight Connector 121"/>
            <p:cNvCxnSpPr>
              <a:cxnSpLocks noChangeShapeType="1"/>
              <a:stCxn id="111" idx="0"/>
              <a:endCxn id="99" idx="2"/>
            </p:cNvCxnSpPr>
            <p:nvPr/>
          </p:nvCxnSpPr>
          <p:spPr bwMode="auto">
            <a:xfrm flipH="1" flipV="1">
              <a:off x="2068400" y="4629963"/>
              <a:ext cx="65887" cy="42397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3" name="Straight Connector 122"/>
            <p:cNvCxnSpPr>
              <a:cxnSpLocks noChangeShapeType="1"/>
              <a:stCxn id="110" idx="0"/>
              <a:endCxn id="111" idx="2"/>
            </p:cNvCxnSpPr>
            <p:nvPr/>
          </p:nvCxnSpPr>
          <p:spPr bwMode="auto">
            <a:xfrm flipV="1">
              <a:off x="2097227" y="5259746"/>
              <a:ext cx="37060" cy="40339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4" name="Straight Connector 123"/>
            <p:cNvCxnSpPr>
              <a:cxnSpLocks noChangeShapeType="1"/>
              <a:stCxn id="113" idx="1"/>
              <a:endCxn id="110" idx="3"/>
            </p:cNvCxnSpPr>
            <p:nvPr/>
          </p:nvCxnSpPr>
          <p:spPr bwMode="auto">
            <a:xfrm flipH="1" flipV="1">
              <a:off x="2200175" y="5766041"/>
              <a:ext cx="1177736" cy="164649"/>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5" name="Straight Connector 124"/>
            <p:cNvCxnSpPr>
              <a:cxnSpLocks noChangeShapeType="1"/>
              <a:stCxn id="113" idx="0"/>
              <a:endCxn id="101" idx="2"/>
            </p:cNvCxnSpPr>
            <p:nvPr/>
          </p:nvCxnSpPr>
          <p:spPr bwMode="auto">
            <a:xfrm flipH="1" flipV="1">
              <a:off x="3192605" y="4148366"/>
              <a:ext cx="288257" cy="167942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6" name="Straight Connector 125"/>
            <p:cNvCxnSpPr>
              <a:cxnSpLocks noChangeShapeType="1"/>
              <a:stCxn id="112" idx="1"/>
              <a:endCxn id="101" idx="3"/>
            </p:cNvCxnSpPr>
            <p:nvPr/>
          </p:nvCxnSpPr>
          <p:spPr bwMode="auto">
            <a:xfrm flipH="1" flipV="1">
              <a:off x="3295552" y="4045459"/>
              <a:ext cx="1132440" cy="687411"/>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7" name="Straight Connector 126"/>
            <p:cNvCxnSpPr>
              <a:cxnSpLocks noChangeShapeType="1"/>
              <a:stCxn id="113" idx="3"/>
              <a:endCxn id="112" idx="2"/>
            </p:cNvCxnSpPr>
            <p:nvPr/>
          </p:nvCxnSpPr>
          <p:spPr bwMode="auto">
            <a:xfrm flipV="1">
              <a:off x="3583809" y="4835774"/>
              <a:ext cx="947131" cy="1094916"/>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8" name="Straight Connector 127"/>
            <p:cNvCxnSpPr>
              <a:cxnSpLocks noChangeShapeType="1"/>
              <a:stCxn id="105" idx="1"/>
              <a:endCxn id="112" idx="3"/>
            </p:cNvCxnSpPr>
            <p:nvPr/>
          </p:nvCxnSpPr>
          <p:spPr bwMode="auto">
            <a:xfrm flipH="1" flipV="1">
              <a:off x="4638007" y="4732870"/>
              <a:ext cx="1029490" cy="621549"/>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29" name="Straight Connector 128"/>
            <p:cNvCxnSpPr>
              <a:cxnSpLocks noChangeShapeType="1"/>
              <a:stCxn id="105" idx="0"/>
              <a:endCxn id="100" idx="3"/>
            </p:cNvCxnSpPr>
            <p:nvPr/>
          </p:nvCxnSpPr>
          <p:spPr bwMode="auto">
            <a:xfrm flipH="1" flipV="1">
              <a:off x="4415637" y="3432142"/>
              <a:ext cx="1358926" cy="1819372"/>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0" name="Straight Connector 129"/>
            <p:cNvCxnSpPr>
              <a:cxnSpLocks noChangeShapeType="1"/>
              <a:stCxn id="107" idx="0"/>
              <a:endCxn id="105" idx="2"/>
            </p:cNvCxnSpPr>
            <p:nvPr/>
          </p:nvCxnSpPr>
          <p:spPr bwMode="auto">
            <a:xfrm flipV="1">
              <a:off x="5342179" y="5461440"/>
              <a:ext cx="432384" cy="638016"/>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1" name="Straight Connector 130"/>
            <p:cNvCxnSpPr>
              <a:cxnSpLocks noChangeShapeType="1"/>
              <a:stCxn id="105" idx="3"/>
              <a:endCxn id="104" idx="1"/>
            </p:cNvCxnSpPr>
            <p:nvPr/>
          </p:nvCxnSpPr>
          <p:spPr bwMode="auto">
            <a:xfrm flipV="1">
              <a:off x="5877514" y="4988076"/>
              <a:ext cx="658873" cy="36634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2" name="Straight Connector 131"/>
            <p:cNvCxnSpPr>
              <a:cxnSpLocks noChangeShapeType="1"/>
              <a:stCxn id="102" idx="1"/>
              <a:endCxn id="103" idx="3"/>
            </p:cNvCxnSpPr>
            <p:nvPr/>
          </p:nvCxnSpPr>
          <p:spPr bwMode="auto">
            <a:xfrm flipH="1" flipV="1">
              <a:off x="5951637" y="2077903"/>
              <a:ext cx="856535" cy="456902"/>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3" name="Straight Connector 132"/>
            <p:cNvCxnSpPr>
              <a:cxnSpLocks noChangeShapeType="1"/>
              <a:stCxn id="106" idx="0"/>
              <a:endCxn id="102" idx="2"/>
            </p:cNvCxnSpPr>
            <p:nvPr/>
          </p:nvCxnSpPr>
          <p:spPr bwMode="auto">
            <a:xfrm flipH="1" flipV="1">
              <a:off x="6911120" y="2637709"/>
              <a:ext cx="551806" cy="77385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4" name="Straight Connector 133"/>
            <p:cNvCxnSpPr>
              <a:cxnSpLocks noChangeShapeType="1"/>
              <a:stCxn id="104" idx="0"/>
              <a:endCxn id="106" idx="2"/>
            </p:cNvCxnSpPr>
            <p:nvPr/>
          </p:nvCxnSpPr>
          <p:spPr bwMode="auto">
            <a:xfrm flipV="1">
              <a:off x="6639335" y="3621489"/>
              <a:ext cx="823592" cy="126368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5" name="Straight Connector 134"/>
            <p:cNvCxnSpPr>
              <a:cxnSpLocks noChangeShapeType="1"/>
              <a:stCxn id="104" idx="3"/>
              <a:endCxn id="108" idx="1"/>
            </p:cNvCxnSpPr>
            <p:nvPr/>
          </p:nvCxnSpPr>
          <p:spPr bwMode="auto">
            <a:xfrm>
              <a:off x="6742285" y="4988076"/>
              <a:ext cx="1004782" cy="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36" name="Straight Connector 135"/>
            <p:cNvCxnSpPr>
              <a:cxnSpLocks noChangeShapeType="1"/>
              <a:stCxn id="109" idx="0"/>
              <a:endCxn id="108" idx="2"/>
            </p:cNvCxnSpPr>
            <p:nvPr/>
          </p:nvCxnSpPr>
          <p:spPr bwMode="auto">
            <a:xfrm flipH="1" flipV="1">
              <a:off x="7850015" y="5090980"/>
              <a:ext cx="448859" cy="662714"/>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45104" name="TextBox 34816"/>
            <p:cNvSpPr txBox="1">
              <a:spLocks noChangeArrowheads="1"/>
            </p:cNvSpPr>
            <p:nvPr/>
          </p:nvSpPr>
          <p:spPr bwMode="auto">
            <a:xfrm>
              <a:off x="8140042" y="5182504"/>
              <a:ext cx="774958" cy="55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800">
                  <a:latin typeface="Arial" pitchFamily="34" charset="0"/>
                </a:rPr>
                <a:t>86</a:t>
              </a:r>
            </a:p>
          </p:txBody>
        </p:sp>
        <p:sp>
          <p:nvSpPr>
            <p:cNvPr id="45105" name="TextBox 100"/>
            <p:cNvSpPr txBox="1">
              <a:spLocks noChangeArrowheads="1"/>
            </p:cNvSpPr>
            <p:nvPr/>
          </p:nvSpPr>
          <p:spPr bwMode="auto">
            <a:xfrm>
              <a:off x="6952512" y="4523976"/>
              <a:ext cx="774958" cy="55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800">
                  <a:latin typeface="Arial" pitchFamily="34" charset="0"/>
                </a:rPr>
                <a:t>98</a:t>
              </a:r>
            </a:p>
          </p:txBody>
        </p:sp>
        <p:sp>
          <p:nvSpPr>
            <p:cNvPr id="45106" name="TextBox 101"/>
            <p:cNvSpPr txBox="1">
              <a:spLocks noChangeArrowheads="1"/>
            </p:cNvSpPr>
            <p:nvPr/>
          </p:nvSpPr>
          <p:spPr bwMode="auto">
            <a:xfrm>
              <a:off x="6964274" y="3972002"/>
              <a:ext cx="922949" cy="55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800">
                  <a:latin typeface="Arial" pitchFamily="34" charset="0"/>
                </a:rPr>
                <a:t>142</a:t>
              </a:r>
            </a:p>
          </p:txBody>
        </p:sp>
        <p:sp>
          <p:nvSpPr>
            <p:cNvPr id="45107" name="TextBox 34819"/>
            <p:cNvSpPr txBox="1">
              <a:spLocks noChangeArrowheads="1"/>
            </p:cNvSpPr>
            <p:nvPr/>
          </p:nvSpPr>
          <p:spPr bwMode="auto">
            <a:xfrm>
              <a:off x="7218075" y="2692921"/>
              <a:ext cx="774958" cy="55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800">
                  <a:latin typeface="Arial" pitchFamily="34" charset="0"/>
                </a:rPr>
                <a:t>92</a:t>
              </a:r>
            </a:p>
          </p:txBody>
        </p:sp>
        <p:sp>
          <p:nvSpPr>
            <p:cNvPr id="45108" name="TextBox 34820"/>
            <p:cNvSpPr txBox="1">
              <a:spLocks noChangeArrowheads="1"/>
            </p:cNvSpPr>
            <p:nvPr/>
          </p:nvSpPr>
          <p:spPr bwMode="auto">
            <a:xfrm>
              <a:off x="6296109" y="1955266"/>
              <a:ext cx="774958" cy="55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800">
                  <a:latin typeface="Arial" pitchFamily="34" charset="0"/>
                </a:rPr>
                <a:t>87</a:t>
              </a:r>
            </a:p>
          </p:txBody>
        </p:sp>
        <p:sp>
          <p:nvSpPr>
            <p:cNvPr id="45109" name="TextBox 34821"/>
            <p:cNvSpPr txBox="1">
              <a:spLocks noChangeArrowheads="1"/>
            </p:cNvSpPr>
            <p:nvPr/>
          </p:nvSpPr>
          <p:spPr bwMode="auto">
            <a:xfrm>
              <a:off x="5334624" y="5688878"/>
              <a:ext cx="774958" cy="55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800">
                  <a:latin typeface="Arial" pitchFamily="34" charset="0"/>
                </a:rPr>
                <a:t>90</a:t>
              </a:r>
            </a:p>
          </p:txBody>
        </p:sp>
        <p:sp>
          <p:nvSpPr>
            <p:cNvPr id="45110" name="TextBox 34822"/>
            <p:cNvSpPr txBox="1">
              <a:spLocks noChangeArrowheads="1"/>
            </p:cNvSpPr>
            <p:nvPr/>
          </p:nvSpPr>
          <p:spPr bwMode="auto">
            <a:xfrm>
              <a:off x="5778403" y="4616941"/>
              <a:ext cx="778335" cy="55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800">
                  <a:latin typeface="Arial" pitchFamily="34" charset="0"/>
                </a:rPr>
                <a:t>85</a:t>
              </a:r>
            </a:p>
          </p:txBody>
        </p:sp>
        <p:sp>
          <p:nvSpPr>
            <p:cNvPr id="45111" name="TextBox 34823"/>
            <p:cNvSpPr txBox="1">
              <a:spLocks noChangeArrowheads="1"/>
            </p:cNvSpPr>
            <p:nvPr/>
          </p:nvSpPr>
          <p:spPr bwMode="auto">
            <a:xfrm>
              <a:off x="4516607" y="4994452"/>
              <a:ext cx="922949" cy="55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800">
                  <a:latin typeface="Arial" pitchFamily="34" charset="0"/>
                </a:rPr>
                <a:t>101</a:t>
              </a:r>
            </a:p>
          </p:txBody>
        </p:sp>
        <p:sp>
          <p:nvSpPr>
            <p:cNvPr id="45112" name="TextBox 34824"/>
            <p:cNvSpPr txBox="1">
              <a:spLocks noChangeArrowheads="1"/>
            </p:cNvSpPr>
            <p:nvPr/>
          </p:nvSpPr>
          <p:spPr bwMode="auto">
            <a:xfrm>
              <a:off x="5029429" y="4047065"/>
              <a:ext cx="903198" cy="55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800">
                  <a:latin typeface="Arial" pitchFamily="34" charset="0"/>
                </a:rPr>
                <a:t>211</a:t>
              </a:r>
            </a:p>
          </p:txBody>
        </p:sp>
        <p:sp>
          <p:nvSpPr>
            <p:cNvPr id="45113" name="TextBox 34825"/>
            <p:cNvSpPr txBox="1">
              <a:spLocks noChangeArrowheads="1"/>
            </p:cNvSpPr>
            <p:nvPr/>
          </p:nvSpPr>
          <p:spPr bwMode="auto">
            <a:xfrm>
              <a:off x="3778353" y="5307860"/>
              <a:ext cx="922949" cy="55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800">
                  <a:latin typeface="Arial" pitchFamily="34" charset="0"/>
                </a:rPr>
                <a:t>138</a:t>
              </a:r>
            </a:p>
          </p:txBody>
        </p:sp>
        <p:sp>
          <p:nvSpPr>
            <p:cNvPr id="45114" name="TextBox 34826"/>
            <p:cNvSpPr txBox="1">
              <a:spLocks noChangeArrowheads="1"/>
            </p:cNvSpPr>
            <p:nvPr/>
          </p:nvSpPr>
          <p:spPr bwMode="auto">
            <a:xfrm>
              <a:off x="3300632" y="4809104"/>
              <a:ext cx="922949" cy="55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800">
                  <a:latin typeface="Arial" pitchFamily="34" charset="0"/>
                </a:rPr>
                <a:t>146</a:t>
              </a:r>
            </a:p>
          </p:txBody>
        </p:sp>
        <p:sp>
          <p:nvSpPr>
            <p:cNvPr id="45115" name="TextBox 34827"/>
            <p:cNvSpPr txBox="1">
              <a:spLocks noChangeArrowheads="1"/>
            </p:cNvSpPr>
            <p:nvPr/>
          </p:nvSpPr>
          <p:spPr bwMode="auto">
            <a:xfrm>
              <a:off x="3734106" y="4038474"/>
              <a:ext cx="774958" cy="55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800">
                  <a:latin typeface="Arial" pitchFamily="34" charset="0"/>
                </a:rPr>
                <a:t>97</a:t>
              </a:r>
            </a:p>
          </p:txBody>
        </p:sp>
        <p:sp>
          <p:nvSpPr>
            <p:cNvPr id="45116" name="TextBox 34828"/>
            <p:cNvSpPr txBox="1">
              <a:spLocks noChangeArrowheads="1"/>
            </p:cNvSpPr>
            <p:nvPr/>
          </p:nvSpPr>
          <p:spPr bwMode="auto">
            <a:xfrm>
              <a:off x="2516051" y="5372950"/>
              <a:ext cx="922949" cy="55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800">
                  <a:latin typeface="Arial" pitchFamily="34" charset="0"/>
                </a:rPr>
                <a:t>120</a:t>
              </a:r>
            </a:p>
          </p:txBody>
        </p:sp>
        <p:sp>
          <p:nvSpPr>
            <p:cNvPr id="45117" name="TextBox 34829"/>
            <p:cNvSpPr txBox="1">
              <a:spLocks noChangeArrowheads="1"/>
            </p:cNvSpPr>
            <p:nvPr/>
          </p:nvSpPr>
          <p:spPr bwMode="auto">
            <a:xfrm>
              <a:off x="1451883" y="5238513"/>
              <a:ext cx="778335" cy="55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800">
                  <a:latin typeface="Arial" pitchFamily="34" charset="0"/>
                </a:rPr>
                <a:t>75</a:t>
              </a:r>
            </a:p>
          </p:txBody>
        </p:sp>
        <p:sp>
          <p:nvSpPr>
            <p:cNvPr id="45118" name="TextBox 34830"/>
            <p:cNvSpPr txBox="1">
              <a:spLocks noChangeArrowheads="1"/>
            </p:cNvSpPr>
            <p:nvPr/>
          </p:nvSpPr>
          <p:spPr bwMode="auto">
            <a:xfrm>
              <a:off x="1415316" y="4584426"/>
              <a:ext cx="774958" cy="55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800">
                  <a:latin typeface="Arial" pitchFamily="34" charset="0"/>
                </a:rPr>
                <a:t>70</a:t>
              </a:r>
            </a:p>
          </p:txBody>
        </p:sp>
        <p:sp>
          <p:nvSpPr>
            <p:cNvPr id="45119" name="TextBox 34831"/>
            <p:cNvSpPr txBox="1">
              <a:spLocks noChangeArrowheads="1"/>
            </p:cNvSpPr>
            <p:nvPr/>
          </p:nvSpPr>
          <p:spPr bwMode="auto">
            <a:xfrm>
              <a:off x="943401" y="4260434"/>
              <a:ext cx="883449" cy="55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800">
                  <a:latin typeface="Arial" pitchFamily="34" charset="0"/>
                </a:rPr>
                <a:t>111</a:t>
              </a:r>
            </a:p>
          </p:txBody>
        </p:sp>
        <p:sp>
          <p:nvSpPr>
            <p:cNvPr id="45120" name="TextBox 34832"/>
            <p:cNvSpPr txBox="1">
              <a:spLocks noChangeArrowheads="1"/>
            </p:cNvSpPr>
            <p:nvPr/>
          </p:nvSpPr>
          <p:spPr bwMode="auto">
            <a:xfrm>
              <a:off x="205209" y="3285026"/>
              <a:ext cx="903198" cy="55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800">
                  <a:latin typeface="Arial" pitchFamily="34" charset="0"/>
                </a:rPr>
                <a:t>118</a:t>
              </a:r>
            </a:p>
          </p:txBody>
        </p:sp>
        <p:sp>
          <p:nvSpPr>
            <p:cNvPr id="45121" name="TextBox 34833"/>
            <p:cNvSpPr txBox="1">
              <a:spLocks noChangeArrowheads="1"/>
            </p:cNvSpPr>
            <p:nvPr/>
          </p:nvSpPr>
          <p:spPr bwMode="auto">
            <a:xfrm>
              <a:off x="1594085" y="2600713"/>
              <a:ext cx="922949" cy="55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800">
                  <a:latin typeface="Arial" pitchFamily="34" charset="0"/>
                </a:rPr>
                <a:t>140</a:t>
              </a:r>
            </a:p>
          </p:txBody>
        </p:sp>
        <p:sp>
          <p:nvSpPr>
            <p:cNvPr id="45122" name="TextBox 34834"/>
            <p:cNvSpPr txBox="1">
              <a:spLocks noChangeArrowheads="1"/>
            </p:cNvSpPr>
            <p:nvPr/>
          </p:nvSpPr>
          <p:spPr bwMode="auto">
            <a:xfrm>
              <a:off x="2147265" y="2139681"/>
              <a:ext cx="922949" cy="55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800">
                  <a:latin typeface="Arial" pitchFamily="34" charset="0"/>
                </a:rPr>
                <a:t>151</a:t>
              </a:r>
            </a:p>
          </p:txBody>
        </p:sp>
        <p:sp>
          <p:nvSpPr>
            <p:cNvPr id="45123" name="TextBox 34835"/>
            <p:cNvSpPr txBox="1">
              <a:spLocks noChangeArrowheads="1"/>
            </p:cNvSpPr>
            <p:nvPr/>
          </p:nvSpPr>
          <p:spPr bwMode="auto">
            <a:xfrm>
              <a:off x="832754" y="1455309"/>
              <a:ext cx="774958" cy="55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800">
                  <a:latin typeface="Arial" pitchFamily="34" charset="0"/>
                </a:rPr>
                <a:t>71</a:t>
              </a:r>
            </a:p>
          </p:txBody>
        </p:sp>
        <p:sp>
          <p:nvSpPr>
            <p:cNvPr id="45124" name="TextBox 34836"/>
            <p:cNvSpPr txBox="1">
              <a:spLocks noChangeArrowheads="1"/>
            </p:cNvSpPr>
            <p:nvPr/>
          </p:nvSpPr>
          <p:spPr bwMode="auto">
            <a:xfrm>
              <a:off x="459660" y="2080813"/>
              <a:ext cx="778335" cy="55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800">
                  <a:latin typeface="Arial" pitchFamily="34" charset="0"/>
                </a:rPr>
                <a:t>75</a:t>
              </a:r>
            </a:p>
          </p:txBody>
        </p:sp>
        <p:sp>
          <p:nvSpPr>
            <p:cNvPr id="45125" name="TextBox 34837"/>
            <p:cNvSpPr txBox="1">
              <a:spLocks noChangeArrowheads="1"/>
            </p:cNvSpPr>
            <p:nvPr/>
          </p:nvSpPr>
          <p:spPr bwMode="auto">
            <a:xfrm>
              <a:off x="1686282" y="1217613"/>
              <a:ext cx="1366531" cy="55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800">
                  <a:solidFill>
                    <a:schemeClr val="accent1"/>
                  </a:solidFill>
                  <a:latin typeface="Arial" pitchFamily="34" charset="0"/>
                </a:rPr>
                <a:t>Oradea</a:t>
              </a:r>
            </a:p>
          </p:txBody>
        </p:sp>
        <p:sp>
          <p:nvSpPr>
            <p:cNvPr id="45126" name="TextBox 34838"/>
            <p:cNvSpPr txBox="1">
              <a:spLocks noChangeArrowheads="1"/>
            </p:cNvSpPr>
            <p:nvPr/>
          </p:nvSpPr>
          <p:spPr bwMode="auto">
            <a:xfrm>
              <a:off x="1215915" y="2139681"/>
              <a:ext cx="1233223" cy="55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800">
                  <a:solidFill>
                    <a:schemeClr val="accent1"/>
                  </a:solidFill>
                  <a:latin typeface="Arial" pitchFamily="34" charset="0"/>
                </a:rPr>
                <a:t>Zerind</a:t>
              </a:r>
            </a:p>
          </p:txBody>
        </p:sp>
        <p:sp>
          <p:nvSpPr>
            <p:cNvPr id="45127" name="TextBox 34839"/>
            <p:cNvSpPr txBox="1">
              <a:spLocks noChangeArrowheads="1"/>
            </p:cNvSpPr>
            <p:nvPr/>
          </p:nvSpPr>
          <p:spPr bwMode="auto">
            <a:xfrm>
              <a:off x="-81174" y="2785126"/>
              <a:ext cx="1041055" cy="55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800">
                  <a:solidFill>
                    <a:schemeClr val="accent1"/>
                  </a:solidFill>
                  <a:latin typeface="Arial" pitchFamily="34" charset="0"/>
                </a:rPr>
                <a:t>Arad</a:t>
              </a:r>
            </a:p>
          </p:txBody>
        </p:sp>
        <p:sp>
          <p:nvSpPr>
            <p:cNvPr id="45128" name="TextBox 34840"/>
            <p:cNvSpPr txBox="1">
              <a:spLocks noChangeArrowheads="1"/>
            </p:cNvSpPr>
            <p:nvPr/>
          </p:nvSpPr>
          <p:spPr bwMode="auto">
            <a:xfrm>
              <a:off x="1040907" y="3614989"/>
              <a:ext cx="1637175" cy="55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800">
                  <a:solidFill>
                    <a:schemeClr val="accent1"/>
                  </a:solidFill>
                  <a:latin typeface="Arial" pitchFamily="34" charset="0"/>
                </a:rPr>
                <a:t>Timisoara</a:t>
              </a:r>
            </a:p>
          </p:txBody>
        </p:sp>
        <p:sp>
          <p:nvSpPr>
            <p:cNvPr id="45129" name="TextBox 34841"/>
            <p:cNvSpPr txBox="1">
              <a:spLocks noChangeArrowheads="1"/>
            </p:cNvSpPr>
            <p:nvPr/>
          </p:nvSpPr>
          <p:spPr bwMode="auto">
            <a:xfrm>
              <a:off x="2049761" y="4352641"/>
              <a:ext cx="1144219" cy="55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800">
                  <a:solidFill>
                    <a:schemeClr val="accent1"/>
                  </a:solidFill>
                  <a:latin typeface="Arial" pitchFamily="34" charset="0"/>
                </a:rPr>
                <a:t>Lugoj</a:t>
              </a:r>
            </a:p>
          </p:txBody>
        </p:sp>
        <p:sp>
          <p:nvSpPr>
            <p:cNvPr id="45130" name="TextBox 34842"/>
            <p:cNvSpPr txBox="1">
              <a:spLocks noChangeArrowheads="1"/>
            </p:cNvSpPr>
            <p:nvPr/>
          </p:nvSpPr>
          <p:spPr bwMode="auto">
            <a:xfrm>
              <a:off x="2049761" y="4905881"/>
              <a:ext cx="1499709" cy="55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800">
                  <a:solidFill>
                    <a:schemeClr val="accent1"/>
                  </a:solidFill>
                  <a:latin typeface="Arial" pitchFamily="34" charset="0"/>
                </a:rPr>
                <a:t>Mehadia</a:t>
              </a:r>
            </a:p>
          </p:txBody>
        </p:sp>
        <p:sp>
          <p:nvSpPr>
            <p:cNvPr id="45131" name="TextBox 34843"/>
            <p:cNvSpPr txBox="1">
              <a:spLocks noChangeArrowheads="1"/>
            </p:cNvSpPr>
            <p:nvPr/>
          </p:nvSpPr>
          <p:spPr bwMode="auto">
            <a:xfrm>
              <a:off x="1133102" y="5735745"/>
              <a:ext cx="1425650" cy="55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800">
                  <a:solidFill>
                    <a:schemeClr val="accent1"/>
                  </a:solidFill>
                  <a:latin typeface="Arial" pitchFamily="34" charset="0"/>
                </a:rPr>
                <a:t>Dobreta</a:t>
              </a:r>
            </a:p>
          </p:txBody>
        </p:sp>
        <p:sp>
          <p:nvSpPr>
            <p:cNvPr id="45132" name="TextBox 34844"/>
            <p:cNvSpPr txBox="1">
              <a:spLocks noChangeArrowheads="1"/>
            </p:cNvSpPr>
            <p:nvPr/>
          </p:nvSpPr>
          <p:spPr bwMode="auto">
            <a:xfrm>
              <a:off x="2700446" y="2785126"/>
              <a:ext cx="1070679" cy="55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800">
                  <a:solidFill>
                    <a:srgbClr val="4F81BD"/>
                  </a:solidFill>
                  <a:latin typeface="Arial" pitchFamily="34" charset="0"/>
                </a:rPr>
                <a:t>Sibiu</a:t>
              </a:r>
            </a:p>
          </p:txBody>
        </p:sp>
        <p:sp>
          <p:nvSpPr>
            <p:cNvPr id="45133" name="TextBox 34845"/>
            <p:cNvSpPr txBox="1">
              <a:spLocks noChangeArrowheads="1"/>
            </p:cNvSpPr>
            <p:nvPr/>
          </p:nvSpPr>
          <p:spPr bwMode="auto">
            <a:xfrm>
              <a:off x="4083393" y="2877334"/>
              <a:ext cx="1455144" cy="55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800">
                  <a:solidFill>
                    <a:srgbClr val="4F81BD"/>
                  </a:solidFill>
                  <a:latin typeface="Arial" pitchFamily="34" charset="0"/>
                </a:rPr>
                <a:t>Fagaras</a:t>
              </a:r>
            </a:p>
          </p:txBody>
        </p:sp>
        <p:sp>
          <p:nvSpPr>
            <p:cNvPr id="45134" name="TextBox 34846"/>
            <p:cNvSpPr txBox="1">
              <a:spLocks noChangeArrowheads="1"/>
            </p:cNvSpPr>
            <p:nvPr/>
          </p:nvSpPr>
          <p:spPr bwMode="auto">
            <a:xfrm>
              <a:off x="3069232" y="3614989"/>
              <a:ext cx="2233946" cy="55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800">
                  <a:solidFill>
                    <a:srgbClr val="4F81BD"/>
                  </a:solidFill>
                  <a:latin typeface="Arial" pitchFamily="34" charset="0"/>
                </a:rPr>
                <a:t>Rimnicu Vilcea</a:t>
              </a:r>
            </a:p>
          </p:txBody>
        </p:sp>
        <p:sp>
          <p:nvSpPr>
            <p:cNvPr id="45135" name="TextBox 95"/>
            <p:cNvSpPr txBox="1">
              <a:spLocks noChangeArrowheads="1"/>
            </p:cNvSpPr>
            <p:nvPr/>
          </p:nvSpPr>
          <p:spPr bwMode="auto">
            <a:xfrm>
              <a:off x="4175590" y="4256834"/>
              <a:ext cx="1210743" cy="55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800">
                  <a:solidFill>
                    <a:srgbClr val="4F81BD"/>
                  </a:solidFill>
                  <a:latin typeface="Arial" pitchFamily="34" charset="0"/>
                </a:rPr>
                <a:t>Pitesti</a:t>
              </a:r>
            </a:p>
          </p:txBody>
        </p:sp>
        <p:sp>
          <p:nvSpPr>
            <p:cNvPr id="45136" name="TextBox 97"/>
            <p:cNvSpPr txBox="1">
              <a:spLocks noChangeArrowheads="1"/>
            </p:cNvSpPr>
            <p:nvPr/>
          </p:nvSpPr>
          <p:spPr bwMode="auto">
            <a:xfrm>
              <a:off x="3438018" y="5920157"/>
              <a:ext cx="1395895" cy="55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800">
                  <a:solidFill>
                    <a:srgbClr val="4F81BD"/>
                  </a:solidFill>
                  <a:latin typeface="Arial" pitchFamily="34" charset="0"/>
                </a:rPr>
                <a:t>Cralova</a:t>
              </a:r>
            </a:p>
          </p:txBody>
        </p:sp>
        <p:sp>
          <p:nvSpPr>
            <p:cNvPr id="45137" name="TextBox 98"/>
            <p:cNvSpPr txBox="1">
              <a:spLocks noChangeArrowheads="1"/>
            </p:cNvSpPr>
            <p:nvPr/>
          </p:nvSpPr>
          <p:spPr bwMode="auto">
            <a:xfrm>
              <a:off x="5835128" y="5366917"/>
              <a:ext cx="1709678" cy="55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800">
                  <a:solidFill>
                    <a:srgbClr val="4F81BD"/>
                  </a:solidFill>
                  <a:latin typeface="Arial" pitchFamily="34" charset="0"/>
                </a:rPr>
                <a:t>Bucharest</a:t>
              </a:r>
            </a:p>
          </p:txBody>
        </p:sp>
        <p:sp>
          <p:nvSpPr>
            <p:cNvPr id="45138" name="TextBox 99"/>
            <p:cNvSpPr txBox="1">
              <a:spLocks noChangeArrowheads="1"/>
            </p:cNvSpPr>
            <p:nvPr/>
          </p:nvSpPr>
          <p:spPr bwMode="auto">
            <a:xfrm>
              <a:off x="5374145" y="6104572"/>
              <a:ext cx="1336776" cy="55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800">
                  <a:solidFill>
                    <a:srgbClr val="4F81BD"/>
                  </a:solidFill>
                  <a:latin typeface="Arial" pitchFamily="34" charset="0"/>
                </a:rPr>
                <a:t>Giurgiu</a:t>
              </a:r>
            </a:p>
          </p:txBody>
        </p:sp>
        <p:sp>
          <p:nvSpPr>
            <p:cNvPr id="45139" name="TextBox 102"/>
            <p:cNvSpPr txBox="1">
              <a:spLocks noChangeArrowheads="1"/>
            </p:cNvSpPr>
            <p:nvPr/>
          </p:nvSpPr>
          <p:spPr bwMode="auto">
            <a:xfrm>
              <a:off x="6486653" y="4998089"/>
              <a:ext cx="1443581" cy="55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800">
                  <a:solidFill>
                    <a:srgbClr val="4F81BD"/>
                  </a:solidFill>
                  <a:latin typeface="Arial" pitchFamily="34" charset="0"/>
                </a:rPr>
                <a:t>Urziceni</a:t>
              </a:r>
            </a:p>
          </p:txBody>
        </p:sp>
        <p:sp>
          <p:nvSpPr>
            <p:cNvPr id="45140" name="TextBox 103"/>
            <p:cNvSpPr txBox="1">
              <a:spLocks noChangeArrowheads="1"/>
            </p:cNvSpPr>
            <p:nvPr/>
          </p:nvSpPr>
          <p:spPr bwMode="auto">
            <a:xfrm>
              <a:off x="5466342" y="1586441"/>
              <a:ext cx="1277270" cy="55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800">
                  <a:solidFill>
                    <a:srgbClr val="4F81BD"/>
                  </a:solidFill>
                  <a:latin typeface="Arial" pitchFamily="34" charset="0"/>
                </a:rPr>
                <a:t>Neamt</a:t>
              </a:r>
            </a:p>
          </p:txBody>
        </p:sp>
        <p:sp>
          <p:nvSpPr>
            <p:cNvPr id="45141" name="TextBox 104"/>
            <p:cNvSpPr txBox="1">
              <a:spLocks noChangeArrowheads="1"/>
            </p:cNvSpPr>
            <p:nvPr/>
          </p:nvSpPr>
          <p:spPr bwMode="auto">
            <a:xfrm>
              <a:off x="7033681" y="2324093"/>
              <a:ext cx="911384" cy="55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800">
                  <a:solidFill>
                    <a:srgbClr val="4F81BD"/>
                  </a:solidFill>
                  <a:latin typeface="Arial" pitchFamily="34" charset="0"/>
                </a:rPr>
                <a:t>Iasi</a:t>
              </a:r>
            </a:p>
          </p:txBody>
        </p:sp>
        <p:sp>
          <p:nvSpPr>
            <p:cNvPr id="45142" name="TextBox 105"/>
            <p:cNvSpPr txBox="1">
              <a:spLocks noChangeArrowheads="1"/>
            </p:cNvSpPr>
            <p:nvPr/>
          </p:nvSpPr>
          <p:spPr bwMode="auto">
            <a:xfrm>
              <a:off x="7467660" y="3338369"/>
              <a:ext cx="1183978" cy="55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800">
                  <a:solidFill>
                    <a:srgbClr val="4F81BD"/>
                  </a:solidFill>
                  <a:latin typeface="Arial" pitchFamily="34" charset="0"/>
                </a:rPr>
                <a:t>Vaslui</a:t>
              </a:r>
            </a:p>
          </p:txBody>
        </p:sp>
        <p:sp>
          <p:nvSpPr>
            <p:cNvPr id="45143" name="TextBox 106"/>
            <p:cNvSpPr txBox="1">
              <a:spLocks noChangeArrowheads="1"/>
            </p:cNvSpPr>
            <p:nvPr/>
          </p:nvSpPr>
          <p:spPr bwMode="auto">
            <a:xfrm>
              <a:off x="7955647" y="4721469"/>
              <a:ext cx="1380952" cy="55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800">
                  <a:solidFill>
                    <a:srgbClr val="4F81BD"/>
                  </a:solidFill>
                  <a:latin typeface="Arial" pitchFamily="34" charset="0"/>
                </a:rPr>
                <a:t>Hirsova</a:t>
              </a:r>
            </a:p>
          </p:txBody>
        </p:sp>
        <p:sp>
          <p:nvSpPr>
            <p:cNvPr id="45144" name="TextBox 107"/>
            <p:cNvSpPr txBox="1">
              <a:spLocks noChangeArrowheads="1"/>
            </p:cNvSpPr>
            <p:nvPr/>
          </p:nvSpPr>
          <p:spPr bwMode="auto">
            <a:xfrm>
              <a:off x="8047844" y="5916554"/>
              <a:ext cx="1177481" cy="55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800">
                  <a:solidFill>
                    <a:srgbClr val="4F81BD"/>
                  </a:solidFill>
                  <a:latin typeface="Arial" pitchFamily="34" charset="0"/>
                </a:rPr>
                <a:t>Eforie</a:t>
              </a:r>
            </a:p>
          </p:txBody>
        </p:sp>
        <p:sp>
          <p:nvSpPr>
            <p:cNvPr id="45145" name="TextBox 142"/>
            <p:cNvSpPr txBox="1">
              <a:spLocks noChangeArrowheads="1"/>
            </p:cNvSpPr>
            <p:nvPr/>
          </p:nvSpPr>
          <p:spPr bwMode="auto">
            <a:xfrm>
              <a:off x="3332629" y="2899352"/>
              <a:ext cx="774958" cy="55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800">
                  <a:latin typeface="Arial" pitchFamily="34" charset="0"/>
                </a:rPr>
                <a:t>99</a:t>
              </a:r>
            </a:p>
          </p:txBody>
        </p:sp>
        <p:sp>
          <p:nvSpPr>
            <p:cNvPr id="179" name="Oval 178"/>
            <p:cNvSpPr>
              <a:spLocks noChangeArrowheads="1"/>
            </p:cNvSpPr>
            <p:nvPr/>
          </p:nvSpPr>
          <p:spPr bwMode="auto">
            <a:xfrm>
              <a:off x="771245" y="2604780"/>
              <a:ext cx="382969" cy="382810"/>
            </a:xfrm>
            <a:prstGeom prst="ellipse">
              <a:avLst/>
            </a:prstGeom>
            <a:noFill/>
            <a:ln w="57150">
              <a:solidFill>
                <a:srgbClr val="008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1100">
                <a:solidFill>
                  <a:schemeClr val="lt1"/>
                </a:solidFill>
                <a:latin typeface="+mn-lt"/>
                <a:ea typeface="+mn-ea"/>
              </a:endParaRPr>
            </a:p>
          </p:txBody>
        </p:sp>
        <p:sp>
          <p:nvSpPr>
            <p:cNvPr id="180" name="Oval 179"/>
            <p:cNvSpPr>
              <a:spLocks noChangeArrowheads="1"/>
            </p:cNvSpPr>
            <p:nvPr/>
          </p:nvSpPr>
          <p:spPr bwMode="auto">
            <a:xfrm>
              <a:off x="5576901" y="5169189"/>
              <a:ext cx="382971" cy="378693"/>
            </a:xfrm>
            <a:prstGeom prst="ellipse">
              <a:avLst/>
            </a:prstGeom>
            <a:noFill/>
            <a:ln w="57150">
              <a:solidFill>
                <a:srgbClr val="FF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1100">
                <a:solidFill>
                  <a:schemeClr val="lt1"/>
                </a:solidFill>
                <a:latin typeface="+mn-lt"/>
                <a:ea typeface="+mn-ea"/>
              </a:endParaRPr>
            </a:p>
          </p:txBody>
        </p:sp>
        <p:sp>
          <p:nvSpPr>
            <p:cNvPr id="45148" name="TextBox 142"/>
            <p:cNvSpPr txBox="1">
              <a:spLocks noChangeArrowheads="1"/>
            </p:cNvSpPr>
            <p:nvPr/>
          </p:nvSpPr>
          <p:spPr bwMode="auto">
            <a:xfrm>
              <a:off x="2438177" y="3594768"/>
              <a:ext cx="774958" cy="55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800">
                  <a:latin typeface="Arial" pitchFamily="34" charset="0"/>
                </a:rPr>
                <a:t>80</a:t>
              </a: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374650" y="88900"/>
            <a:ext cx="8153400" cy="1020763"/>
          </a:xfrm>
        </p:spPr>
        <p:txBody>
          <a:bodyPr/>
          <a:lstStyle/>
          <a:p>
            <a:pPr eaLnBrk="1" hangingPunct="1"/>
            <a:r>
              <a:rPr lang="en-US" altLang="en-US" smtClean="0">
                <a:ea typeface="ＭＳ Ｐゴシック" pitchFamily="34" charset="-128"/>
              </a:rPr>
              <a:t>Selecting a state space</a:t>
            </a:r>
          </a:p>
        </p:txBody>
      </p:sp>
      <p:sp>
        <p:nvSpPr>
          <p:cNvPr id="46083" name="Rectangle 3"/>
          <p:cNvSpPr>
            <a:spLocks noGrp="1" noChangeArrowheads="1"/>
          </p:cNvSpPr>
          <p:nvPr>
            <p:ph idx="1"/>
          </p:nvPr>
        </p:nvSpPr>
        <p:spPr>
          <a:xfrm>
            <a:off x="347663" y="1058863"/>
            <a:ext cx="8686800" cy="5330825"/>
          </a:xfrm>
        </p:spPr>
        <p:txBody>
          <a:bodyPr/>
          <a:lstStyle/>
          <a:p>
            <a:pPr eaLnBrk="1" hangingPunct="1">
              <a:lnSpc>
                <a:spcPct val="90000"/>
              </a:lnSpc>
            </a:pPr>
            <a:r>
              <a:rPr lang="en-US" altLang="en-US" sz="2400" smtClean="0">
                <a:ea typeface="ＭＳ Ｐゴシック" pitchFamily="34" charset="-128"/>
              </a:rPr>
              <a:t>Real world is absurdly complex </a:t>
            </a:r>
          </a:p>
          <a:p>
            <a:pPr lvl="1" eaLnBrk="1" hangingPunct="1">
              <a:lnSpc>
                <a:spcPct val="90000"/>
              </a:lnSpc>
              <a:buFont typeface="Wingdings" pitchFamily="2" charset="2"/>
              <a:buChar char="à"/>
            </a:pPr>
            <a:r>
              <a:rPr lang="en-US" altLang="en-US" sz="2000" smtClean="0">
                <a:ea typeface="ＭＳ Ｐゴシック" pitchFamily="34" charset="-128"/>
              </a:rPr>
              <a:t>state space must be </a:t>
            </a:r>
            <a:r>
              <a:rPr lang="en-US" altLang="en-US" sz="2000" smtClean="0">
                <a:solidFill>
                  <a:srgbClr val="FF0000"/>
                </a:solidFill>
                <a:ea typeface="ＭＳ Ｐゴシック" pitchFamily="34" charset="-128"/>
              </a:rPr>
              <a:t>abstracted</a:t>
            </a:r>
            <a:r>
              <a:rPr lang="en-US" altLang="en-US" sz="2000" smtClean="0">
                <a:ea typeface="ＭＳ Ｐゴシック" pitchFamily="34" charset="-128"/>
              </a:rPr>
              <a:t> for problem solving</a:t>
            </a:r>
          </a:p>
          <a:p>
            <a:pPr lvl="2" eaLnBrk="1" hangingPunct="1">
              <a:lnSpc>
                <a:spcPct val="90000"/>
              </a:lnSpc>
              <a:buFont typeface="Wingdings" pitchFamily="2" charset="2"/>
              <a:buChar char="à"/>
            </a:pPr>
            <a:endParaRPr lang="en-US" altLang="en-US" sz="1600" smtClean="0">
              <a:ea typeface="ＭＳ Ｐゴシック" pitchFamily="34" charset="-128"/>
            </a:endParaRPr>
          </a:p>
          <a:p>
            <a:pPr eaLnBrk="1" hangingPunct="1">
              <a:lnSpc>
                <a:spcPct val="90000"/>
              </a:lnSpc>
            </a:pPr>
            <a:r>
              <a:rPr lang="en-US" altLang="en-US" sz="2400" smtClean="0">
                <a:ea typeface="ＭＳ Ｐゴシック" pitchFamily="34" charset="-128"/>
              </a:rPr>
              <a:t>(Abstract) state </a:t>
            </a:r>
            <a:r>
              <a:rPr lang="en-US" altLang="en-US" sz="2400" smtClean="0">
                <a:ea typeface="ＭＳ Ｐゴシック" pitchFamily="34" charset="-128"/>
                <a:sym typeface="Wingdings" pitchFamily="2" charset="2"/>
              </a:rPr>
              <a:t></a:t>
            </a:r>
            <a:r>
              <a:rPr lang="en-US" altLang="en-US" sz="2400" smtClean="0">
                <a:ea typeface="ＭＳ Ｐゴシック" pitchFamily="34" charset="-128"/>
              </a:rPr>
              <a:t> set of real states</a:t>
            </a:r>
          </a:p>
          <a:p>
            <a:pPr lvl="2" eaLnBrk="1" hangingPunct="1">
              <a:lnSpc>
                <a:spcPct val="90000"/>
              </a:lnSpc>
            </a:pPr>
            <a:endParaRPr lang="en-US" altLang="en-US" sz="1600" smtClean="0">
              <a:ea typeface="ＭＳ Ｐゴシック" pitchFamily="34" charset="-128"/>
            </a:endParaRPr>
          </a:p>
          <a:p>
            <a:pPr eaLnBrk="1" hangingPunct="1">
              <a:lnSpc>
                <a:spcPct val="90000"/>
              </a:lnSpc>
            </a:pPr>
            <a:r>
              <a:rPr lang="en-US" altLang="en-US" sz="2400" smtClean="0">
                <a:ea typeface="ＭＳ Ｐゴシック" pitchFamily="34" charset="-128"/>
              </a:rPr>
              <a:t>(Abstract) action </a:t>
            </a:r>
            <a:r>
              <a:rPr lang="en-US" altLang="en-US" sz="2400" smtClean="0">
                <a:ea typeface="ＭＳ Ｐゴシック" pitchFamily="34" charset="-128"/>
                <a:sym typeface="Wingdings" pitchFamily="2" charset="2"/>
              </a:rPr>
              <a:t></a:t>
            </a:r>
            <a:r>
              <a:rPr lang="en-US" altLang="en-US" sz="2400" smtClean="0">
                <a:ea typeface="ＭＳ Ｐゴシック" pitchFamily="34" charset="-128"/>
              </a:rPr>
              <a:t> complex combination of real actions</a:t>
            </a:r>
          </a:p>
          <a:p>
            <a:pPr lvl="1" eaLnBrk="1" hangingPunct="1">
              <a:lnSpc>
                <a:spcPct val="90000"/>
              </a:lnSpc>
            </a:pPr>
            <a:r>
              <a:rPr lang="en-US" altLang="en-US" sz="2000" smtClean="0">
                <a:ea typeface="ＭＳ Ｐゴシック" pitchFamily="34" charset="-128"/>
              </a:rPr>
              <a:t>e.g., "Arad </a:t>
            </a:r>
            <a:r>
              <a:rPr lang="en-US" altLang="en-US" sz="2000" smtClean="0">
                <a:ea typeface="ＭＳ Ｐゴシック" pitchFamily="34" charset="-128"/>
                <a:sym typeface="Wingdings" pitchFamily="2" charset="2"/>
              </a:rPr>
              <a:t></a:t>
            </a:r>
            <a:r>
              <a:rPr lang="en-US" altLang="en-US" sz="2000" smtClean="0">
                <a:ea typeface="ＭＳ Ｐゴシック" pitchFamily="34" charset="-128"/>
              </a:rPr>
              <a:t> Zerind" represents a complex set of possible routes, detours, rest stops, etc. </a:t>
            </a:r>
          </a:p>
          <a:p>
            <a:pPr lvl="2" eaLnBrk="1" hangingPunct="1">
              <a:lnSpc>
                <a:spcPct val="90000"/>
              </a:lnSpc>
            </a:pPr>
            <a:endParaRPr lang="en-US" altLang="en-US" sz="1600" smtClean="0">
              <a:ea typeface="ＭＳ Ｐゴシック" pitchFamily="34" charset="-128"/>
            </a:endParaRPr>
          </a:p>
          <a:p>
            <a:pPr eaLnBrk="1" hangingPunct="1">
              <a:lnSpc>
                <a:spcPct val="90000"/>
              </a:lnSpc>
            </a:pPr>
            <a:r>
              <a:rPr lang="en-US" altLang="en-US" sz="2400" smtClean="0">
                <a:ea typeface="ＭＳ Ｐゴシック" pitchFamily="34" charset="-128"/>
              </a:rPr>
              <a:t>For guaranteed realizability, </a:t>
            </a:r>
            <a:r>
              <a:rPr lang="en-US" altLang="en-US" sz="2400" smtClean="0">
                <a:solidFill>
                  <a:srgbClr val="FF0000"/>
                </a:solidFill>
                <a:ea typeface="ＭＳ Ｐゴシック" pitchFamily="34" charset="-128"/>
              </a:rPr>
              <a:t>any</a:t>
            </a:r>
            <a:r>
              <a:rPr lang="en-US" altLang="en-US" sz="2400" smtClean="0">
                <a:ea typeface="ＭＳ Ｐゴシック" pitchFamily="34" charset="-128"/>
              </a:rPr>
              <a:t> real state "in Arad” must get to </a:t>
            </a:r>
            <a:r>
              <a:rPr lang="en-US" altLang="en-US" sz="2400" smtClean="0">
                <a:solidFill>
                  <a:srgbClr val="FF0000"/>
                </a:solidFill>
                <a:ea typeface="ＭＳ Ｐゴシック" pitchFamily="34" charset="-128"/>
              </a:rPr>
              <a:t>some</a:t>
            </a:r>
            <a:r>
              <a:rPr lang="en-US" altLang="en-US" sz="2400" smtClean="0">
                <a:ea typeface="ＭＳ Ｐゴシック" pitchFamily="34" charset="-128"/>
              </a:rPr>
              <a:t> real state "in Zerind”</a:t>
            </a:r>
          </a:p>
          <a:p>
            <a:pPr lvl="1" eaLnBrk="1" hangingPunct="1">
              <a:lnSpc>
                <a:spcPct val="90000"/>
              </a:lnSpc>
            </a:pPr>
            <a:endParaRPr lang="en-US" altLang="en-US" sz="2000" smtClean="0">
              <a:ea typeface="ＭＳ Ｐゴシック" pitchFamily="34" charset="-128"/>
            </a:endParaRPr>
          </a:p>
          <a:p>
            <a:pPr eaLnBrk="1" hangingPunct="1">
              <a:lnSpc>
                <a:spcPct val="90000"/>
              </a:lnSpc>
            </a:pPr>
            <a:r>
              <a:rPr lang="en-US" altLang="en-US" sz="2400" smtClean="0">
                <a:ea typeface="ＭＳ Ｐゴシック" pitchFamily="34" charset="-128"/>
              </a:rPr>
              <a:t>(Abstract) solution </a:t>
            </a:r>
            <a:r>
              <a:rPr lang="en-US" altLang="en-US" sz="2400" smtClean="0">
                <a:ea typeface="ＭＳ Ｐゴシック" pitchFamily="34" charset="-128"/>
                <a:sym typeface="Wingdings" pitchFamily="2" charset="2"/>
              </a:rPr>
              <a:t> </a:t>
            </a:r>
            <a:r>
              <a:rPr lang="en-US" altLang="en-US" sz="2000" smtClean="0">
                <a:ea typeface="ＭＳ Ｐゴシック" pitchFamily="34" charset="-128"/>
              </a:rPr>
              <a:t>set of real paths that are solutions in the real world</a:t>
            </a:r>
          </a:p>
          <a:p>
            <a:pPr lvl="1" eaLnBrk="1" hangingPunct="1">
              <a:lnSpc>
                <a:spcPct val="90000"/>
              </a:lnSpc>
            </a:pPr>
            <a:endParaRPr lang="en-US" altLang="en-US" sz="1600" smtClean="0">
              <a:ea typeface="ＭＳ Ｐゴシック" pitchFamily="34" charset="-128"/>
            </a:endParaRPr>
          </a:p>
          <a:p>
            <a:pPr eaLnBrk="1" hangingPunct="1">
              <a:lnSpc>
                <a:spcPct val="90000"/>
              </a:lnSpc>
            </a:pPr>
            <a:r>
              <a:rPr lang="en-US" altLang="en-US" sz="2400" smtClean="0">
                <a:ea typeface="ＭＳ Ｐゴシック" pitchFamily="34" charset="-128"/>
              </a:rPr>
              <a:t>Each abstract action should be "easier" than the original problem</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2"/>
          <p:cNvSpPr>
            <a:spLocks noGrp="1"/>
          </p:cNvSpPr>
          <p:nvPr>
            <p:ph type="title"/>
          </p:nvPr>
        </p:nvSpPr>
        <p:spPr>
          <a:xfrm>
            <a:off x="374650" y="88900"/>
            <a:ext cx="8153400" cy="1020763"/>
          </a:xfrm>
        </p:spPr>
        <p:txBody>
          <a:bodyPr/>
          <a:lstStyle/>
          <a:p>
            <a:pPr eaLnBrk="1" hangingPunct="1"/>
            <a:r>
              <a:rPr lang="en-US" altLang="en-US" smtClean="0">
                <a:ea typeface="ＭＳ Ｐゴシック" pitchFamily="34" charset="-128"/>
              </a:rPr>
              <a:t>Ex: Vacuum World</a:t>
            </a:r>
          </a:p>
        </p:txBody>
      </p:sp>
      <p:sp>
        <p:nvSpPr>
          <p:cNvPr id="12292" name="Rectangle 3"/>
          <p:cNvSpPr>
            <a:spLocks noGrp="1" noChangeArrowheads="1"/>
          </p:cNvSpPr>
          <p:nvPr>
            <p:ph sz="half" idx="1"/>
          </p:nvPr>
        </p:nvSpPr>
        <p:spPr>
          <a:xfrm>
            <a:off x="347663" y="965200"/>
            <a:ext cx="4529137" cy="5359400"/>
          </a:xfrm>
        </p:spPr>
        <p:txBody>
          <a:bodyPr rtlCol="0">
            <a:normAutofit/>
          </a:bodyPr>
          <a:lstStyle/>
          <a:p>
            <a:pPr eaLnBrk="1" fontAlgn="auto" hangingPunct="1">
              <a:spcAft>
                <a:spcPts val="0"/>
              </a:spcAft>
              <a:buFont typeface="Arial"/>
              <a:buChar char="•"/>
              <a:defRPr/>
            </a:pPr>
            <a:r>
              <a:rPr lang="en-US" altLang="en-US" dirty="0" smtClean="0">
                <a:solidFill>
                  <a:schemeClr val="accent2"/>
                </a:solidFill>
                <a:ea typeface="+mn-ea"/>
                <a:cs typeface="+mn-cs"/>
              </a:rPr>
              <a:t>States?</a:t>
            </a:r>
            <a:endParaRPr lang="en-US" altLang="en-US" dirty="0">
              <a:ea typeface="+mn-ea"/>
              <a:cs typeface="+mn-cs"/>
            </a:endParaRPr>
          </a:p>
          <a:p>
            <a:pPr lvl="1" eaLnBrk="1" fontAlgn="auto" hangingPunct="1">
              <a:spcAft>
                <a:spcPts val="0"/>
              </a:spcAft>
              <a:buFont typeface="Arial"/>
              <a:buChar char="–"/>
              <a:defRPr/>
            </a:pPr>
            <a:r>
              <a:rPr lang="en-US" altLang="en-US" dirty="0" smtClean="0">
                <a:ea typeface="+mn-ea"/>
              </a:rPr>
              <a:t>Discrete: dirt, location</a:t>
            </a:r>
          </a:p>
          <a:p>
            <a:pPr eaLnBrk="1" fontAlgn="auto" hangingPunct="1">
              <a:spcAft>
                <a:spcPts val="0"/>
              </a:spcAft>
              <a:buFont typeface="Arial"/>
              <a:buChar char="•"/>
              <a:defRPr/>
            </a:pPr>
            <a:r>
              <a:rPr lang="en-US" altLang="en-US" dirty="0" smtClean="0">
                <a:solidFill>
                  <a:schemeClr val="accent2"/>
                </a:solidFill>
                <a:ea typeface="+mn-ea"/>
                <a:cs typeface="+mn-cs"/>
              </a:rPr>
              <a:t>Initial state?</a:t>
            </a:r>
          </a:p>
          <a:p>
            <a:pPr lvl="1" eaLnBrk="1" fontAlgn="auto" hangingPunct="1">
              <a:spcAft>
                <a:spcPts val="0"/>
              </a:spcAft>
              <a:buFont typeface="Arial"/>
              <a:buChar char="–"/>
              <a:defRPr/>
            </a:pPr>
            <a:r>
              <a:rPr lang="en-US" altLang="en-US" dirty="0" smtClean="0">
                <a:solidFill>
                  <a:srgbClr val="000000"/>
                </a:solidFill>
                <a:ea typeface="+mn-ea"/>
              </a:rPr>
              <a:t>Any</a:t>
            </a:r>
          </a:p>
          <a:p>
            <a:pPr eaLnBrk="1" fontAlgn="auto" hangingPunct="1">
              <a:spcAft>
                <a:spcPts val="0"/>
              </a:spcAft>
              <a:buFont typeface="Arial"/>
              <a:buChar char="•"/>
              <a:defRPr/>
            </a:pPr>
            <a:r>
              <a:rPr lang="en-US" altLang="en-US" dirty="0" smtClean="0">
                <a:solidFill>
                  <a:schemeClr val="accent2"/>
                </a:solidFill>
                <a:ea typeface="+mn-ea"/>
                <a:cs typeface="+mn-cs"/>
              </a:rPr>
              <a:t>Actions?</a:t>
            </a:r>
            <a:endParaRPr lang="en-US" altLang="en-US" dirty="0">
              <a:solidFill>
                <a:schemeClr val="accent2"/>
              </a:solidFill>
              <a:ea typeface="+mn-ea"/>
              <a:cs typeface="+mn-cs"/>
            </a:endParaRPr>
          </a:p>
          <a:p>
            <a:pPr lvl="1" eaLnBrk="1" fontAlgn="auto" hangingPunct="1">
              <a:spcAft>
                <a:spcPts val="0"/>
              </a:spcAft>
              <a:buFont typeface="Arial"/>
              <a:buChar char="–"/>
              <a:defRPr/>
            </a:pPr>
            <a:r>
              <a:rPr lang="en-US" altLang="en-US" dirty="0" smtClean="0">
                <a:solidFill>
                  <a:srgbClr val="000000"/>
                </a:solidFill>
                <a:ea typeface="+mn-ea"/>
              </a:rPr>
              <a:t>Left, Right, Suck</a:t>
            </a:r>
            <a:endParaRPr lang="en-US" altLang="en-US" dirty="0">
              <a:solidFill>
                <a:srgbClr val="000000"/>
              </a:solidFill>
              <a:ea typeface="+mn-ea"/>
            </a:endParaRPr>
          </a:p>
          <a:p>
            <a:pPr eaLnBrk="1" fontAlgn="auto" hangingPunct="1">
              <a:spcAft>
                <a:spcPts val="0"/>
              </a:spcAft>
              <a:buFont typeface="Arial"/>
              <a:buChar char="•"/>
              <a:defRPr/>
            </a:pPr>
            <a:r>
              <a:rPr lang="en-US" altLang="en-US" dirty="0" smtClean="0">
                <a:solidFill>
                  <a:schemeClr val="accent2"/>
                </a:solidFill>
                <a:ea typeface="+mn-ea"/>
                <a:cs typeface="+mn-cs"/>
              </a:rPr>
              <a:t>Goal test?</a:t>
            </a:r>
          </a:p>
          <a:p>
            <a:pPr lvl="1" eaLnBrk="1" fontAlgn="auto" hangingPunct="1">
              <a:spcAft>
                <a:spcPts val="0"/>
              </a:spcAft>
              <a:buFont typeface="Arial"/>
              <a:buChar char="–"/>
              <a:defRPr/>
            </a:pPr>
            <a:r>
              <a:rPr lang="en-US" altLang="en-US" dirty="0" smtClean="0">
                <a:solidFill>
                  <a:srgbClr val="000000"/>
                </a:solidFill>
                <a:ea typeface="+mn-ea"/>
              </a:rPr>
              <a:t>No dirt at all locations</a:t>
            </a:r>
            <a:endParaRPr lang="en-US" altLang="en-US" dirty="0">
              <a:solidFill>
                <a:srgbClr val="000000"/>
              </a:solidFill>
              <a:ea typeface="+mn-ea"/>
            </a:endParaRPr>
          </a:p>
          <a:p>
            <a:pPr eaLnBrk="1" fontAlgn="auto" hangingPunct="1">
              <a:spcAft>
                <a:spcPts val="0"/>
              </a:spcAft>
              <a:buFont typeface="Arial"/>
              <a:buChar char="•"/>
              <a:defRPr/>
            </a:pPr>
            <a:r>
              <a:rPr lang="en-US" altLang="en-US" dirty="0" smtClean="0">
                <a:solidFill>
                  <a:schemeClr val="accent2"/>
                </a:solidFill>
                <a:ea typeface="+mn-ea"/>
                <a:cs typeface="+mn-cs"/>
              </a:rPr>
              <a:t>Path cost?</a:t>
            </a:r>
            <a:endParaRPr lang="en-US" altLang="en-US" dirty="0">
              <a:solidFill>
                <a:schemeClr val="accent2"/>
              </a:solidFill>
              <a:ea typeface="+mn-ea"/>
              <a:cs typeface="+mn-cs"/>
            </a:endParaRPr>
          </a:p>
          <a:p>
            <a:pPr lvl="1" eaLnBrk="1" fontAlgn="auto" hangingPunct="1">
              <a:spcAft>
                <a:spcPts val="0"/>
              </a:spcAft>
              <a:buFont typeface="Arial"/>
              <a:buChar char="–"/>
              <a:defRPr/>
            </a:pPr>
            <a:r>
              <a:rPr lang="en-US" altLang="en-US" dirty="0" smtClean="0">
                <a:solidFill>
                  <a:srgbClr val="000000"/>
                </a:solidFill>
                <a:ea typeface="+mn-ea"/>
              </a:rPr>
              <a:t>1 per action</a:t>
            </a:r>
            <a:endParaRPr lang="en-US" altLang="en-US" dirty="0">
              <a:solidFill>
                <a:srgbClr val="000000"/>
              </a:solidFill>
              <a:ea typeface="+mn-ea"/>
            </a:endParaRPr>
          </a:p>
          <a:p>
            <a:pPr eaLnBrk="1" fontAlgn="auto" hangingPunct="1">
              <a:spcAft>
                <a:spcPts val="0"/>
              </a:spcAft>
              <a:buFont typeface="Arial"/>
              <a:buChar char="•"/>
              <a:defRPr/>
            </a:pPr>
            <a:endParaRPr lang="en-US" altLang="en-US" dirty="0" smtClean="0">
              <a:solidFill>
                <a:srgbClr val="000000"/>
              </a:solidFill>
              <a:ea typeface="+mn-ea"/>
              <a:cs typeface="+mn-cs"/>
            </a:endParaRPr>
          </a:p>
          <a:p>
            <a:pPr marL="0" indent="0" eaLnBrk="1" fontAlgn="auto" hangingPunct="1">
              <a:spcAft>
                <a:spcPts val="0"/>
              </a:spcAft>
              <a:buFont typeface="Arial"/>
              <a:buNone/>
              <a:defRPr/>
            </a:pPr>
            <a:endParaRPr lang="en-US" altLang="en-US" u="sng" dirty="0">
              <a:solidFill>
                <a:srgbClr val="CC0099"/>
              </a:solidFill>
              <a:ea typeface="+mn-ea"/>
              <a:cs typeface="+mn-cs"/>
            </a:endParaRPr>
          </a:p>
        </p:txBody>
      </p:sp>
      <p:grpSp>
        <p:nvGrpSpPr>
          <p:cNvPr id="47108" name="Group 61"/>
          <p:cNvGrpSpPr>
            <a:grpSpLocks/>
          </p:cNvGrpSpPr>
          <p:nvPr/>
        </p:nvGrpSpPr>
        <p:grpSpPr bwMode="auto">
          <a:xfrm>
            <a:off x="4373563" y="1524000"/>
            <a:ext cx="4465637" cy="3613150"/>
            <a:chOff x="2971800" y="1541203"/>
            <a:chExt cx="5943600" cy="4808797"/>
          </a:xfrm>
        </p:grpSpPr>
        <p:pic>
          <p:nvPicPr>
            <p:cNvPr id="4710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136125"/>
              <a:ext cx="867427" cy="47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70859" y="1670820"/>
              <a:ext cx="758354" cy="5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11" name="Group 8"/>
            <p:cNvGrpSpPr>
              <a:grpSpLocks/>
            </p:cNvGrpSpPr>
            <p:nvPr/>
          </p:nvGrpSpPr>
          <p:grpSpPr bwMode="auto">
            <a:xfrm>
              <a:off x="3429000" y="1541203"/>
              <a:ext cx="2286000" cy="1066800"/>
              <a:chOff x="1066800" y="5486400"/>
              <a:chExt cx="2286000" cy="1066800"/>
            </a:xfrm>
          </p:grpSpPr>
          <p:sp>
            <p:nvSpPr>
              <p:cNvPr id="7" name="Rectangle 6"/>
              <p:cNvSpPr>
                <a:spLocks noChangeArrowheads="1"/>
              </p:cNvSpPr>
              <p:nvPr/>
            </p:nvSpPr>
            <p:spPr bwMode="auto">
              <a:xfrm>
                <a:off x="1065987" y="5486400"/>
                <a:ext cx="1143081" cy="1066978"/>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sp>
            <p:nvSpPr>
              <p:cNvPr id="11" name="Rectangle 10"/>
              <p:cNvSpPr>
                <a:spLocks noChangeArrowheads="1"/>
              </p:cNvSpPr>
              <p:nvPr/>
            </p:nvSpPr>
            <p:spPr bwMode="auto">
              <a:xfrm>
                <a:off x="2209067" y="5486400"/>
                <a:ext cx="1143082" cy="1066978"/>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grpSp>
        <p:pic>
          <p:nvPicPr>
            <p:cNvPr id="47112" name="Picture 1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355325"/>
              <a:ext cx="867427" cy="47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70859" y="2890020"/>
              <a:ext cx="758354" cy="5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14" name="Group 16"/>
            <p:cNvGrpSpPr>
              <a:grpSpLocks/>
            </p:cNvGrpSpPr>
            <p:nvPr/>
          </p:nvGrpSpPr>
          <p:grpSpPr bwMode="auto">
            <a:xfrm>
              <a:off x="3429000" y="2785803"/>
              <a:ext cx="2286000" cy="1066800"/>
              <a:chOff x="1066800" y="5486400"/>
              <a:chExt cx="2286000" cy="1066800"/>
            </a:xfrm>
          </p:grpSpPr>
          <p:sp>
            <p:nvSpPr>
              <p:cNvPr id="18" name="Rectangle 17"/>
              <p:cNvSpPr>
                <a:spLocks noChangeArrowheads="1"/>
              </p:cNvSpPr>
              <p:nvPr/>
            </p:nvSpPr>
            <p:spPr bwMode="auto">
              <a:xfrm>
                <a:off x="1065987" y="5486256"/>
                <a:ext cx="1143081" cy="1066977"/>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sp>
            <p:nvSpPr>
              <p:cNvPr id="19" name="Rectangle 18"/>
              <p:cNvSpPr>
                <a:spLocks noChangeArrowheads="1"/>
              </p:cNvSpPr>
              <p:nvPr/>
            </p:nvSpPr>
            <p:spPr bwMode="auto">
              <a:xfrm>
                <a:off x="2209067" y="5486256"/>
                <a:ext cx="1143082" cy="1066977"/>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grpSp>
        <p:pic>
          <p:nvPicPr>
            <p:cNvPr id="47115" name="Picture 2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640003"/>
              <a:ext cx="867427" cy="47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6" name="Picture 2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70859" y="4162637"/>
              <a:ext cx="758354" cy="5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17" name="Group 22"/>
            <p:cNvGrpSpPr>
              <a:grpSpLocks/>
            </p:cNvGrpSpPr>
            <p:nvPr/>
          </p:nvGrpSpPr>
          <p:grpSpPr bwMode="auto">
            <a:xfrm>
              <a:off x="3429000" y="4030403"/>
              <a:ext cx="2286000" cy="1066800"/>
              <a:chOff x="1066800" y="5486400"/>
              <a:chExt cx="2286000" cy="1066800"/>
            </a:xfrm>
          </p:grpSpPr>
          <p:sp>
            <p:nvSpPr>
              <p:cNvPr id="24" name="Rectangle 23"/>
              <p:cNvSpPr>
                <a:spLocks noChangeArrowheads="1"/>
              </p:cNvSpPr>
              <p:nvPr/>
            </p:nvSpPr>
            <p:spPr bwMode="auto">
              <a:xfrm>
                <a:off x="1065987" y="5486111"/>
                <a:ext cx="1143081" cy="1066978"/>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sp>
            <p:nvSpPr>
              <p:cNvPr id="25" name="Rectangle 24"/>
              <p:cNvSpPr>
                <a:spLocks noChangeArrowheads="1"/>
              </p:cNvSpPr>
              <p:nvPr/>
            </p:nvSpPr>
            <p:spPr bwMode="auto">
              <a:xfrm>
                <a:off x="2209067" y="5486111"/>
                <a:ext cx="1143082" cy="1066978"/>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grpSp>
        <p:pic>
          <p:nvPicPr>
            <p:cNvPr id="47118" name="Picture 2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70859" y="5404620"/>
              <a:ext cx="758354" cy="5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19" name="Group 28"/>
            <p:cNvGrpSpPr>
              <a:grpSpLocks/>
            </p:cNvGrpSpPr>
            <p:nvPr/>
          </p:nvGrpSpPr>
          <p:grpSpPr bwMode="auto">
            <a:xfrm>
              <a:off x="3429000" y="5275003"/>
              <a:ext cx="2286000" cy="1066800"/>
              <a:chOff x="1066800" y="5486400"/>
              <a:chExt cx="2286000" cy="1066800"/>
            </a:xfrm>
          </p:grpSpPr>
          <p:sp>
            <p:nvSpPr>
              <p:cNvPr id="30" name="Rectangle 29"/>
              <p:cNvSpPr>
                <a:spLocks noChangeArrowheads="1"/>
              </p:cNvSpPr>
              <p:nvPr/>
            </p:nvSpPr>
            <p:spPr bwMode="auto">
              <a:xfrm>
                <a:off x="1065987" y="5485967"/>
                <a:ext cx="1143081" cy="1066977"/>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sp>
            <p:nvSpPr>
              <p:cNvPr id="31" name="Rectangle 30"/>
              <p:cNvSpPr>
                <a:spLocks noChangeArrowheads="1"/>
              </p:cNvSpPr>
              <p:nvPr/>
            </p:nvSpPr>
            <p:spPr bwMode="auto">
              <a:xfrm>
                <a:off x="2209067" y="5485967"/>
                <a:ext cx="1143082" cy="1066977"/>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grpSp>
        <p:pic>
          <p:nvPicPr>
            <p:cNvPr id="47120" name="Picture 3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2141705"/>
              <a:ext cx="867427" cy="47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1" name="Picture 3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1676400"/>
              <a:ext cx="758354" cy="5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22" name="Group 34"/>
            <p:cNvGrpSpPr>
              <a:grpSpLocks/>
            </p:cNvGrpSpPr>
            <p:nvPr/>
          </p:nvGrpSpPr>
          <p:grpSpPr bwMode="auto">
            <a:xfrm>
              <a:off x="6629400" y="1549400"/>
              <a:ext cx="2286000" cy="1066800"/>
              <a:chOff x="1066800" y="5486400"/>
              <a:chExt cx="2286000" cy="1066800"/>
            </a:xfrm>
          </p:grpSpPr>
          <p:sp>
            <p:nvSpPr>
              <p:cNvPr id="36" name="Rectangle 35"/>
              <p:cNvSpPr>
                <a:spLocks noChangeArrowheads="1"/>
              </p:cNvSpPr>
              <p:nvPr/>
            </p:nvSpPr>
            <p:spPr bwMode="auto">
              <a:xfrm>
                <a:off x="1066638" y="5486654"/>
                <a:ext cx="1143082" cy="1066978"/>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sp>
            <p:nvSpPr>
              <p:cNvPr id="37" name="Rectangle 36"/>
              <p:cNvSpPr>
                <a:spLocks noChangeArrowheads="1"/>
              </p:cNvSpPr>
              <p:nvPr/>
            </p:nvSpPr>
            <p:spPr bwMode="auto">
              <a:xfrm>
                <a:off x="2209719" y="5486654"/>
                <a:ext cx="1143081" cy="1066978"/>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grpSp>
        <p:pic>
          <p:nvPicPr>
            <p:cNvPr id="47123" name="Picture 3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363522"/>
              <a:ext cx="867427" cy="47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4" name="Picture 3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2895600"/>
              <a:ext cx="758354" cy="5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25" name="Group 40"/>
            <p:cNvGrpSpPr>
              <a:grpSpLocks/>
            </p:cNvGrpSpPr>
            <p:nvPr/>
          </p:nvGrpSpPr>
          <p:grpSpPr bwMode="auto">
            <a:xfrm>
              <a:off x="6629400" y="2794000"/>
              <a:ext cx="2286000" cy="1066800"/>
              <a:chOff x="1066800" y="5486400"/>
              <a:chExt cx="2286000" cy="1066800"/>
            </a:xfrm>
          </p:grpSpPr>
          <p:sp>
            <p:nvSpPr>
              <p:cNvPr id="42" name="Rectangle 41"/>
              <p:cNvSpPr>
                <a:spLocks noChangeArrowheads="1"/>
              </p:cNvSpPr>
              <p:nvPr/>
            </p:nvSpPr>
            <p:spPr bwMode="auto">
              <a:xfrm>
                <a:off x="1066638" y="5486510"/>
                <a:ext cx="1143082" cy="1066977"/>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sp>
            <p:nvSpPr>
              <p:cNvPr id="43" name="Rectangle 42"/>
              <p:cNvSpPr>
                <a:spLocks noChangeArrowheads="1"/>
              </p:cNvSpPr>
              <p:nvPr/>
            </p:nvSpPr>
            <p:spPr bwMode="auto">
              <a:xfrm>
                <a:off x="2209719" y="5486510"/>
                <a:ext cx="1143081" cy="1066977"/>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grpSp>
        <p:pic>
          <p:nvPicPr>
            <p:cNvPr id="47126" name="Picture 4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4648200"/>
              <a:ext cx="867427" cy="47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7" name="Picture 4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4191000"/>
              <a:ext cx="758354" cy="5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7128" name="Group 46"/>
            <p:cNvGrpSpPr>
              <a:grpSpLocks/>
            </p:cNvGrpSpPr>
            <p:nvPr/>
          </p:nvGrpSpPr>
          <p:grpSpPr bwMode="auto">
            <a:xfrm>
              <a:off x="6629400" y="4038600"/>
              <a:ext cx="2286000" cy="1066800"/>
              <a:chOff x="1066800" y="5486400"/>
              <a:chExt cx="2286000" cy="1066800"/>
            </a:xfrm>
          </p:grpSpPr>
          <p:sp>
            <p:nvSpPr>
              <p:cNvPr id="48" name="Rectangle 47"/>
              <p:cNvSpPr>
                <a:spLocks noChangeArrowheads="1"/>
              </p:cNvSpPr>
              <p:nvPr/>
            </p:nvSpPr>
            <p:spPr bwMode="auto">
              <a:xfrm>
                <a:off x="1066638" y="5486365"/>
                <a:ext cx="1143082" cy="1066978"/>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sp>
            <p:nvSpPr>
              <p:cNvPr id="49" name="Rectangle 48"/>
              <p:cNvSpPr>
                <a:spLocks noChangeArrowheads="1"/>
              </p:cNvSpPr>
              <p:nvPr/>
            </p:nvSpPr>
            <p:spPr bwMode="auto">
              <a:xfrm>
                <a:off x="2209719" y="5486365"/>
                <a:ext cx="1143081" cy="1066978"/>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grpSp>
        <p:grpSp>
          <p:nvGrpSpPr>
            <p:cNvPr id="47129" name="Group 49"/>
            <p:cNvGrpSpPr>
              <a:grpSpLocks/>
            </p:cNvGrpSpPr>
            <p:nvPr/>
          </p:nvGrpSpPr>
          <p:grpSpPr bwMode="auto">
            <a:xfrm>
              <a:off x="6629400" y="5283200"/>
              <a:ext cx="2286000" cy="1066800"/>
              <a:chOff x="1066800" y="5486400"/>
              <a:chExt cx="2286000" cy="1066800"/>
            </a:xfrm>
          </p:grpSpPr>
          <p:sp>
            <p:nvSpPr>
              <p:cNvPr id="51" name="Rectangle 50"/>
              <p:cNvSpPr>
                <a:spLocks noChangeArrowheads="1"/>
              </p:cNvSpPr>
              <p:nvPr/>
            </p:nvSpPr>
            <p:spPr bwMode="auto">
              <a:xfrm>
                <a:off x="1066638" y="5486223"/>
                <a:ext cx="1143082" cy="1066977"/>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sp>
            <p:nvSpPr>
              <p:cNvPr id="52" name="Rectangle 51"/>
              <p:cNvSpPr>
                <a:spLocks noChangeArrowheads="1"/>
              </p:cNvSpPr>
              <p:nvPr/>
            </p:nvSpPr>
            <p:spPr bwMode="auto">
              <a:xfrm>
                <a:off x="2209719" y="5486223"/>
                <a:ext cx="1143081" cy="1066977"/>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grpSp>
        <p:pic>
          <p:nvPicPr>
            <p:cNvPr id="47130" name="Picture 5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133600"/>
              <a:ext cx="867427" cy="47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1" name="Picture 5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2133600"/>
              <a:ext cx="867427" cy="47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2" name="Picture 5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5410200"/>
              <a:ext cx="758354" cy="5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3" name="Picture 5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133600"/>
              <a:ext cx="867427" cy="47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34" name="TextBox 9"/>
            <p:cNvSpPr txBox="1">
              <a:spLocks noChangeArrowheads="1"/>
            </p:cNvSpPr>
            <p:nvPr/>
          </p:nvSpPr>
          <p:spPr bwMode="auto">
            <a:xfrm>
              <a:off x="2971800" y="1981200"/>
              <a:ext cx="465082" cy="63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800">
                  <a:latin typeface="Arial" pitchFamily="34" charset="0"/>
                </a:rPr>
                <a:t>1</a:t>
              </a:r>
            </a:p>
          </p:txBody>
        </p:sp>
        <p:sp>
          <p:nvSpPr>
            <p:cNvPr id="47135" name="TextBox 11"/>
            <p:cNvSpPr txBox="1">
              <a:spLocks noChangeArrowheads="1"/>
            </p:cNvSpPr>
            <p:nvPr/>
          </p:nvSpPr>
          <p:spPr bwMode="auto">
            <a:xfrm>
              <a:off x="6172200" y="1981200"/>
              <a:ext cx="465082" cy="63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800">
                  <a:latin typeface="Arial" pitchFamily="34" charset="0"/>
                </a:rPr>
                <a:t>2</a:t>
              </a:r>
            </a:p>
          </p:txBody>
        </p:sp>
        <p:sp>
          <p:nvSpPr>
            <p:cNvPr id="47136" name="TextBox 12"/>
            <p:cNvSpPr txBox="1">
              <a:spLocks noChangeArrowheads="1"/>
            </p:cNvSpPr>
            <p:nvPr/>
          </p:nvSpPr>
          <p:spPr bwMode="auto">
            <a:xfrm>
              <a:off x="2971800" y="3276600"/>
              <a:ext cx="465082" cy="63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800">
                  <a:latin typeface="Arial" pitchFamily="34" charset="0"/>
                </a:rPr>
                <a:t>3</a:t>
              </a:r>
            </a:p>
          </p:txBody>
        </p:sp>
        <p:sp>
          <p:nvSpPr>
            <p:cNvPr id="47137" name="TextBox 56"/>
            <p:cNvSpPr txBox="1">
              <a:spLocks noChangeArrowheads="1"/>
            </p:cNvSpPr>
            <p:nvPr/>
          </p:nvSpPr>
          <p:spPr bwMode="auto">
            <a:xfrm>
              <a:off x="6172200" y="3276600"/>
              <a:ext cx="465082" cy="63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800">
                  <a:latin typeface="Arial" pitchFamily="34" charset="0"/>
                </a:rPr>
                <a:t>4</a:t>
              </a:r>
            </a:p>
          </p:txBody>
        </p:sp>
        <p:sp>
          <p:nvSpPr>
            <p:cNvPr id="47138" name="TextBox 57"/>
            <p:cNvSpPr txBox="1">
              <a:spLocks noChangeArrowheads="1"/>
            </p:cNvSpPr>
            <p:nvPr/>
          </p:nvSpPr>
          <p:spPr bwMode="auto">
            <a:xfrm>
              <a:off x="2971800" y="4495800"/>
              <a:ext cx="465082" cy="63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800">
                  <a:latin typeface="Arial" pitchFamily="34" charset="0"/>
                </a:rPr>
                <a:t>5</a:t>
              </a:r>
            </a:p>
          </p:txBody>
        </p:sp>
        <p:sp>
          <p:nvSpPr>
            <p:cNvPr id="47139" name="TextBox 58"/>
            <p:cNvSpPr txBox="1">
              <a:spLocks noChangeArrowheads="1"/>
            </p:cNvSpPr>
            <p:nvPr/>
          </p:nvSpPr>
          <p:spPr bwMode="auto">
            <a:xfrm>
              <a:off x="6172200" y="4495800"/>
              <a:ext cx="465082" cy="63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800">
                  <a:latin typeface="Arial" pitchFamily="34" charset="0"/>
                </a:rPr>
                <a:t>6</a:t>
              </a:r>
            </a:p>
          </p:txBody>
        </p:sp>
        <p:sp>
          <p:nvSpPr>
            <p:cNvPr id="47140" name="TextBox 59"/>
            <p:cNvSpPr txBox="1">
              <a:spLocks noChangeArrowheads="1"/>
            </p:cNvSpPr>
            <p:nvPr/>
          </p:nvSpPr>
          <p:spPr bwMode="auto">
            <a:xfrm>
              <a:off x="2971800" y="5715001"/>
              <a:ext cx="465082" cy="63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800">
                  <a:latin typeface="Arial" pitchFamily="34" charset="0"/>
                </a:rPr>
                <a:t>7</a:t>
              </a:r>
            </a:p>
          </p:txBody>
        </p:sp>
        <p:sp>
          <p:nvSpPr>
            <p:cNvPr id="47141" name="TextBox 60"/>
            <p:cNvSpPr txBox="1">
              <a:spLocks noChangeArrowheads="1"/>
            </p:cNvSpPr>
            <p:nvPr/>
          </p:nvSpPr>
          <p:spPr bwMode="auto">
            <a:xfrm>
              <a:off x="6172200" y="5715001"/>
              <a:ext cx="465082" cy="63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800">
                  <a:latin typeface="Arial" pitchFamily="34" charset="0"/>
                </a:rPr>
                <a:t>8</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2">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92">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2292">
                                            <p:txEl>
                                              <p:pRg st="7" end="7"/>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29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374650" y="88900"/>
            <a:ext cx="8153400" cy="1020763"/>
          </a:xfrm>
        </p:spPr>
        <p:txBody>
          <a:bodyPr/>
          <a:lstStyle/>
          <a:p>
            <a:pPr eaLnBrk="1" hangingPunct="1"/>
            <a:r>
              <a:rPr lang="en-US" altLang="en-US" smtClean="0">
                <a:ea typeface="ＭＳ Ｐゴシック" pitchFamily="34" charset="-128"/>
              </a:rPr>
              <a:t>Ex:  8-Queens</a:t>
            </a:r>
          </a:p>
        </p:txBody>
      </p:sp>
      <p:sp>
        <p:nvSpPr>
          <p:cNvPr id="48131" name="Content Placeholder 2"/>
          <p:cNvSpPr>
            <a:spLocks noGrp="1"/>
          </p:cNvSpPr>
          <p:nvPr>
            <p:ph idx="1"/>
          </p:nvPr>
        </p:nvSpPr>
        <p:spPr>
          <a:xfrm>
            <a:off x="347663" y="1058863"/>
            <a:ext cx="8686800" cy="5330825"/>
          </a:xfrm>
        </p:spPr>
        <p:txBody>
          <a:bodyPr/>
          <a:lstStyle/>
          <a:p>
            <a:pPr eaLnBrk="1" hangingPunct="1">
              <a:lnSpc>
                <a:spcPct val="80000"/>
              </a:lnSpc>
              <a:buFontTx/>
              <a:buNone/>
            </a:pPr>
            <a:r>
              <a:rPr lang="en-US" altLang="en-US" sz="2800" smtClean="0">
                <a:ea typeface="ＭＳ Ｐゴシック" pitchFamily="34" charset="-128"/>
              </a:rPr>
              <a:t>Place as many queens as possible</a:t>
            </a:r>
          </a:p>
          <a:p>
            <a:pPr eaLnBrk="1" hangingPunct="1">
              <a:lnSpc>
                <a:spcPct val="80000"/>
              </a:lnSpc>
              <a:buFontTx/>
              <a:buNone/>
            </a:pPr>
            <a:r>
              <a:rPr lang="en-US" altLang="en-US" sz="2800" smtClean="0">
                <a:ea typeface="ＭＳ Ｐゴシック" pitchFamily="34" charset="-128"/>
              </a:rPr>
              <a:t>	on the chess board without capture</a:t>
            </a:r>
          </a:p>
          <a:p>
            <a:pPr eaLnBrk="1" hangingPunct="1">
              <a:lnSpc>
                <a:spcPct val="80000"/>
              </a:lnSpc>
              <a:buFontTx/>
              <a:buNone/>
            </a:pPr>
            <a:endParaRPr lang="en-US" altLang="en-US" sz="2800" smtClean="0">
              <a:ea typeface="ＭＳ Ｐゴシック" pitchFamily="34" charset="-128"/>
            </a:endParaRPr>
          </a:p>
          <a:p>
            <a:pPr eaLnBrk="1" hangingPunct="1">
              <a:lnSpc>
                <a:spcPct val="80000"/>
              </a:lnSpc>
            </a:pPr>
            <a:r>
              <a:rPr lang="en-US" altLang="en-US" sz="2800" smtClean="0">
                <a:solidFill>
                  <a:schemeClr val="accent2"/>
                </a:solidFill>
                <a:ea typeface="ＭＳ Ｐゴシック" pitchFamily="34" charset="-128"/>
              </a:rPr>
              <a:t>states?</a:t>
            </a:r>
            <a:r>
              <a:rPr lang="en-US" altLang="en-US" sz="2800" smtClean="0">
                <a:solidFill>
                  <a:srgbClr val="CC0099"/>
                </a:solidFill>
                <a:ea typeface="ＭＳ Ｐゴシック" pitchFamily="34" charset="-128"/>
              </a:rPr>
              <a:t> </a:t>
            </a:r>
            <a:r>
              <a:rPr lang="en-US" altLang="en-US" sz="2800" smtClean="0">
                <a:ea typeface="ＭＳ Ｐゴシック" pitchFamily="34" charset="-128"/>
              </a:rPr>
              <a:t> </a:t>
            </a:r>
            <a:r>
              <a:rPr lang="en-US" altLang="en-US" sz="2400" smtClean="0">
                <a:solidFill>
                  <a:schemeClr val="bg1"/>
                </a:solidFill>
                <a:ea typeface="ＭＳ Ｐゴシック" pitchFamily="34" charset="-128"/>
              </a:rPr>
              <a:t>- any arrangement of n&lt;=8 queens</a:t>
            </a:r>
          </a:p>
          <a:p>
            <a:pPr eaLnBrk="1" hangingPunct="1">
              <a:lnSpc>
                <a:spcPct val="80000"/>
              </a:lnSpc>
              <a:buFontTx/>
              <a:buNone/>
            </a:pPr>
            <a:r>
              <a:rPr lang="en-US" altLang="en-US" sz="2400" smtClean="0">
                <a:solidFill>
                  <a:schemeClr val="bg1"/>
                </a:solidFill>
                <a:ea typeface="ＭＳ Ｐゴシック" pitchFamily="34" charset="-128"/>
              </a:rPr>
              <a:t>                      - </a:t>
            </a:r>
            <a:r>
              <a:rPr lang="en-US" altLang="en-US" sz="2400" i="1" smtClean="0">
                <a:solidFill>
                  <a:schemeClr val="bg1"/>
                </a:solidFill>
                <a:ea typeface="ＭＳ Ｐゴシック" pitchFamily="34" charset="-128"/>
              </a:rPr>
              <a:t>or</a:t>
            </a:r>
            <a:r>
              <a:rPr lang="en-US" altLang="en-US" sz="2400" smtClean="0">
                <a:solidFill>
                  <a:schemeClr val="bg1"/>
                </a:solidFill>
                <a:ea typeface="ＭＳ Ｐゴシック" pitchFamily="34" charset="-128"/>
              </a:rPr>
              <a:t>   arrangements of n&lt;=8 queens in leftmost n   </a:t>
            </a:r>
          </a:p>
          <a:p>
            <a:pPr eaLnBrk="1" hangingPunct="1">
              <a:lnSpc>
                <a:spcPct val="80000"/>
              </a:lnSpc>
              <a:buFontTx/>
              <a:buNone/>
            </a:pPr>
            <a:r>
              <a:rPr lang="en-US" altLang="en-US" sz="2400" smtClean="0">
                <a:solidFill>
                  <a:schemeClr val="bg1"/>
                </a:solidFill>
                <a:ea typeface="ＭＳ Ｐゴシック" pitchFamily="34" charset="-128"/>
              </a:rPr>
              <a:t>                  	columns, 1 per column, such that no queen </a:t>
            </a:r>
          </a:p>
          <a:p>
            <a:pPr eaLnBrk="1" hangingPunct="1">
              <a:lnSpc>
                <a:spcPct val="80000"/>
              </a:lnSpc>
              <a:buFontTx/>
              <a:buNone/>
            </a:pPr>
            <a:r>
              <a:rPr lang="en-US" altLang="en-US" sz="2400" smtClean="0">
                <a:solidFill>
                  <a:schemeClr val="bg1"/>
                </a:solidFill>
                <a:ea typeface="ＭＳ Ｐゴシック" pitchFamily="34" charset="-128"/>
              </a:rPr>
              <a:t>                  	attacks any other.</a:t>
            </a:r>
          </a:p>
          <a:p>
            <a:pPr eaLnBrk="1" hangingPunct="1">
              <a:lnSpc>
                <a:spcPct val="80000"/>
              </a:lnSpc>
            </a:pPr>
            <a:r>
              <a:rPr lang="en-US" altLang="en-US" sz="2800" smtClean="0">
                <a:solidFill>
                  <a:srgbClr val="C0504D"/>
                </a:solidFill>
                <a:ea typeface="ＭＳ Ｐゴシック" pitchFamily="34" charset="-128"/>
              </a:rPr>
              <a:t>initial state?</a:t>
            </a:r>
            <a:r>
              <a:rPr lang="en-US" altLang="en-US" sz="2400" smtClean="0">
                <a:ea typeface="ＭＳ Ｐゴシック" pitchFamily="34" charset="-128"/>
              </a:rPr>
              <a:t>  </a:t>
            </a:r>
            <a:r>
              <a:rPr lang="en-US" altLang="en-US" sz="2400" smtClean="0">
                <a:solidFill>
                  <a:srgbClr val="FFFFFF"/>
                </a:solidFill>
                <a:ea typeface="ＭＳ Ｐゴシック" pitchFamily="34" charset="-128"/>
              </a:rPr>
              <a:t>no queens on the board</a:t>
            </a:r>
            <a:endParaRPr lang="en-US" altLang="en-US" sz="2800" smtClean="0">
              <a:solidFill>
                <a:srgbClr val="FFFFFF"/>
              </a:solidFill>
              <a:ea typeface="ＭＳ Ｐゴシック" pitchFamily="34" charset="-128"/>
            </a:endParaRPr>
          </a:p>
          <a:p>
            <a:pPr eaLnBrk="1" hangingPunct="1">
              <a:lnSpc>
                <a:spcPct val="80000"/>
              </a:lnSpc>
            </a:pPr>
            <a:r>
              <a:rPr lang="en-US" altLang="en-US" sz="2800" smtClean="0">
                <a:solidFill>
                  <a:srgbClr val="C0504D"/>
                </a:solidFill>
                <a:ea typeface="ＭＳ Ｐゴシック" pitchFamily="34" charset="-128"/>
              </a:rPr>
              <a:t>actions</a:t>
            </a:r>
            <a:r>
              <a:rPr lang="en-US" altLang="en-US" sz="2800" smtClean="0">
                <a:solidFill>
                  <a:srgbClr val="CC0099"/>
                </a:solidFill>
                <a:ea typeface="ＭＳ Ｐゴシック" pitchFamily="34" charset="-128"/>
              </a:rPr>
              <a:t>? </a:t>
            </a:r>
            <a:r>
              <a:rPr lang="en-US" altLang="en-US" sz="2800" smtClean="0">
                <a:ea typeface="ＭＳ Ｐゴシック" pitchFamily="34" charset="-128"/>
              </a:rPr>
              <a:t> </a:t>
            </a:r>
            <a:r>
              <a:rPr lang="en-US" altLang="en-US" sz="2400" smtClean="0">
                <a:solidFill>
                  <a:srgbClr val="FFFFFF"/>
                </a:solidFill>
                <a:ea typeface="ＭＳ Ｐゴシック" pitchFamily="34" charset="-128"/>
              </a:rPr>
              <a:t>- add queen to any empty square</a:t>
            </a:r>
          </a:p>
          <a:p>
            <a:pPr eaLnBrk="1" hangingPunct="1">
              <a:lnSpc>
                <a:spcPct val="80000"/>
              </a:lnSpc>
              <a:buFontTx/>
              <a:buNone/>
            </a:pPr>
            <a:r>
              <a:rPr lang="en-US" altLang="en-US" sz="2800" smtClean="0">
                <a:solidFill>
                  <a:srgbClr val="FFFFFF"/>
                </a:solidFill>
                <a:ea typeface="ＭＳ Ｐゴシック" pitchFamily="34" charset="-128"/>
              </a:rPr>
              <a:t>                     </a:t>
            </a:r>
            <a:r>
              <a:rPr lang="en-US" altLang="en-US" sz="2400" smtClean="0">
                <a:solidFill>
                  <a:srgbClr val="FFFFFF"/>
                </a:solidFill>
                <a:ea typeface="ＭＳ Ｐゴシック" pitchFamily="34" charset="-128"/>
              </a:rPr>
              <a:t>- </a:t>
            </a:r>
            <a:r>
              <a:rPr lang="en-US" altLang="en-US" sz="2400" i="1" smtClean="0">
                <a:solidFill>
                  <a:srgbClr val="FFFFFF"/>
                </a:solidFill>
                <a:ea typeface="ＭＳ Ｐゴシック" pitchFamily="34" charset="-128"/>
              </a:rPr>
              <a:t>or</a:t>
            </a:r>
            <a:r>
              <a:rPr lang="en-US" altLang="en-US" sz="2400" smtClean="0">
                <a:solidFill>
                  <a:srgbClr val="FFFFFF"/>
                </a:solidFill>
                <a:ea typeface="ＭＳ Ｐゴシック" pitchFamily="34" charset="-128"/>
              </a:rPr>
              <a:t>  add queen to leftmost empty</a:t>
            </a:r>
            <a:r>
              <a:rPr lang="en-US" altLang="en-US" sz="2800" smtClean="0">
                <a:solidFill>
                  <a:srgbClr val="FFFFFF"/>
                </a:solidFill>
                <a:ea typeface="ＭＳ Ｐゴシック" pitchFamily="34" charset="-128"/>
              </a:rPr>
              <a:t> </a:t>
            </a:r>
            <a:r>
              <a:rPr lang="en-US" altLang="en-US" sz="2400" smtClean="0">
                <a:solidFill>
                  <a:srgbClr val="FFFFFF"/>
                </a:solidFill>
                <a:ea typeface="ＭＳ Ｐゴシック" pitchFamily="34" charset="-128"/>
              </a:rPr>
              <a:t>square such</a:t>
            </a:r>
          </a:p>
          <a:p>
            <a:pPr eaLnBrk="1" hangingPunct="1">
              <a:lnSpc>
                <a:spcPct val="80000"/>
              </a:lnSpc>
              <a:buFontTx/>
              <a:buNone/>
            </a:pPr>
            <a:r>
              <a:rPr lang="en-US" altLang="en-US" sz="2400" smtClean="0">
                <a:solidFill>
                  <a:srgbClr val="FFFFFF"/>
                </a:solidFill>
                <a:ea typeface="ＭＳ Ｐゴシック" pitchFamily="34" charset="-128"/>
              </a:rPr>
              <a:t> 			  	that it is not attacked by other queens.</a:t>
            </a:r>
          </a:p>
          <a:p>
            <a:pPr eaLnBrk="1" hangingPunct="1">
              <a:lnSpc>
                <a:spcPct val="80000"/>
              </a:lnSpc>
            </a:pPr>
            <a:r>
              <a:rPr lang="en-US" altLang="en-US" sz="2800" smtClean="0">
                <a:solidFill>
                  <a:srgbClr val="C0504D"/>
                </a:solidFill>
                <a:ea typeface="ＭＳ Ｐゴシック" pitchFamily="34" charset="-128"/>
              </a:rPr>
              <a:t>goal test?</a:t>
            </a:r>
            <a:r>
              <a:rPr lang="en-US" altLang="en-US" sz="2800" smtClean="0">
                <a:solidFill>
                  <a:srgbClr val="CC0099"/>
                </a:solidFill>
                <a:ea typeface="ＭＳ Ｐゴシック" pitchFamily="34" charset="-128"/>
              </a:rPr>
              <a:t>   </a:t>
            </a:r>
            <a:r>
              <a:rPr lang="en-US" altLang="en-US" sz="2400" smtClean="0">
                <a:solidFill>
                  <a:srgbClr val="FFFFFF"/>
                </a:solidFill>
                <a:ea typeface="ＭＳ Ｐゴシック" pitchFamily="34" charset="-128"/>
              </a:rPr>
              <a:t>8 queens on the board, none attacked.</a:t>
            </a:r>
            <a:endParaRPr lang="en-US" altLang="en-US" sz="2800" smtClean="0">
              <a:solidFill>
                <a:srgbClr val="FFFFFF"/>
              </a:solidFill>
              <a:ea typeface="ＭＳ Ｐゴシック" pitchFamily="34" charset="-128"/>
            </a:endParaRPr>
          </a:p>
          <a:p>
            <a:pPr eaLnBrk="1" hangingPunct="1">
              <a:lnSpc>
                <a:spcPct val="80000"/>
              </a:lnSpc>
            </a:pPr>
            <a:r>
              <a:rPr lang="en-US" altLang="en-US" sz="2800" smtClean="0">
                <a:solidFill>
                  <a:srgbClr val="C0504D"/>
                </a:solidFill>
                <a:ea typeface="ＭＳ Ｐゴシック" pitchFamily="34" charset="-128"/>
              </a:rPr>
              <a:t>path cost?</a:t>
            </a:r>
            <a:r>
              <a:rPr lang="en-US" altLang="en-US" sz="2400" smtClean="0">
                <a:solidFill>
                  <a:srgbClr val="C0504D"/>
                </a:solidFill>
                <a:ea typeface="ＭＳ Ｐゴシック" pitchFamily="34" charset="-128"/>
              </a:rPr>
              <a:t>  </a:t>
            </a:r>
            <a:r>
              <a:rPr lang="en-US" altLang="en-US" sz="2400" smtClean="0">
                <a:solidFill>
                  <a:srgbClr val="FFFFFF"/>
                </a:solidFill>
                <a:ea typeface="ＭＳ Ｐゴシック" pitchFamily="34" charset="-128"/>
              </a:rPr>
              <a:t>1 per move</a:t>
            </a:r>
          </a:p>
          <a:p>
            <a:pPr eaLnBrk="1" hangingPunct="1"/>
            <a:endParaRPr lang="en-US" altLang="en-US" sz="2400" smtClean="0">
              <a:ea typeface="ＭＳ Ｐゴシック" pitchFamily="34" charset="-128"/>
            </a:endParaRPr>
          </a:p>
        </p:txBody>
      </p:sp>
      <p:pic>
        <p:nvPicPr>
          <p:cNvPr id="4813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0" y="457200"/>
            <a:ext cx="20002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a:xfrm>
            <a:off x="374650" y="88900"/>
            <a:ext cx="8153400" cy="1020763"/>
          </a:xfrm>
        </p:spPr>
        <p:txBody>
          <a:bodyPr/>
          <a:lstStyle/>
          <a:p>
            <a:pPr eaLnBrk="1" hangingPunct="1"/>
            <a:r>
              <a:rPr lang="en-US" altLang="en-US" smtClean="0">
                <a:ea typeface="ＭＳ Ｐゴシック" pitchFamily="34" charset="-128"/>
              </a:rPr>
              <a:t>Ex:  8-Queens</a:t>
            </a:r>
          </a:p>
        </p:txBody>
      </p:sp>
      <p:sp>
        <p:nvSpPr>
          <p:cNvPr id="45059" name="Content Placeholder 2"/>
          <p:cNvSpPr>
            <a:spLocks noGrp="1"/>
          </p:cNvSpPr>
          <p:nvPr>
            <p:ph idx="1"/>
          </p:nvPr>
        </p:nvSpPr>
        <p:spPr>
          <a:xfrm>
            <a:off x="347663" y="1058863"/>
            <a:ext cx="8686800" cy="5330825"/>
          </a:xfrm>
        </p:spPr>
        <p:txBody>
          <a:bodyPr/>
          <a:lstStyle/>
          <a:p>
            <a:pPr eaLnBrk="1" hangingPunct="1">
              <a:lnSpc>
                <a:spcPct val="80000"/>
              </a:lnSpc>
              <a:buFontTx/>
              <a:buNone/>
            </a:pPr>
            <a:r>
              <a:rPr lang="en-US" altLang="en-US" sz="2800" smtClean="0">
                <a:ea typeface="ＭＳ Ｐゴシック" pitchFamily="34" charset="-128"/>
              </a:rPr>
              <a:t>Place as many queens as possible</a:t>
            </a:r>
          </a:p>
          <a:p>
            <a:pPr eaLnBrk="1" hangingPunct="1">
              <a:lnSpc>
                <a:spcPct val="80000"/>
              </a:lnSpc>
              <a:buFontTx/>
              <a:buNone/>
            </a:pPr>
            <a:r>
              <a:rPr lang="en-US" altLang="en-US" sz="2800" smtClean="0">
                <a:ea typeface="ＭＳ Ｐゴシック" pitchFamily="34" charset="-128"/>
              </a:rPr>
              <a:t>	on the chess board without capture</a:t>
            </a:r>
          </a:p>
          <a:p>
            <a:pPr eaLnBrk="1" hangingPunct="1">
              <a:lnSpc>
                <a:spcPct val="80000"/>
              </a:lnSpc>
              <a:buFontTx/>
              <a:buNone/>
            </a:pPr>
            <a:endParaRPr lang="en-US" altLang="en-US" sz="2800" smtClean="0">
              <a:ea typeface="ＭＳ Ｐゴシック" pitchFamily="34" charset="-128"/>
            </a:endParaRPr>
          </a:p>
          <a:p>
            <a:pPr eaLnBrk="1" hangingPunct="1">
              <a:lnSpc>
                <a:spcPct val="80000"/>
              </a:lnSpc>
            </a:pPr>
            <a:r>
              <a:rPr lang="en-US" altLang="en-US" sz="2800" smtClean="0">
                <a:solidFill>
                  <a:schemeClr val="accent2"/>
                </a:solidFill>
                <a:ea typeface="ＭＳ Ｐゴシック" pitchFamily="34" charset="-128"/>
              </a:rPr>
              <a:t>states?</a:t>
            </a:r>
            <a:r>
              <a:rPr lang="en-US" altLang="en-US" sz="2800" smtClean="0">
                <a:solidFill>
                  <a:srgbClr val="CC0099"/>
                </a:solidFill>
                <a:ea typeface="ＭＳ Ｐゴシック" pitchFamily="34" charset="-128"/>
              </a:rPr>
              <a:t> </a:t>
            </a:r>
            <a:r>
              <a:rPr lang="en-US" altLang="en-US" sz="2800" smtClean="0">
                <a:ea typeface="ＭＳ Ｐゴシック" pitchFamily="34" charset="-128"/>
              </a:rPr>
              <a:t> </a:t>
            </a:r>
            <a:r>
              <a:rPr lang="en-US" altLang="en-US" sz="2400" smtClean="0">
                <a:ea typeface="ＭＳ Ｐゴシック" pitchFamily="34" charset="-128"/>
              </a:rPr>
              <a:t>- any arrangement of n&lt;=8 queens</a:t>
            </a:r>
          </a:p>
          <a:p>
            <a:pPr eaLnBrk="1" hangingPunct="1">
              <a:lnSpc>
                <a:spcPct val="80000"/>
              </a:lnSpc>
              <a:buFontTx/>
              <a:buNone/>
            </a:pPr>
            <a:r>
              <a:rPr lang="en-US" altLang="en-US" sz="2400" smtClean="0">
                <a:solidFill>
                  <a:srgbClr val="CC0099"/>
                </a:solidFill>
                <a:ea typeface="ＭＳ Ｐゴシック" pitchFamily="34" charset="-128"/>
              </a:rPr>
              <a:t>                      </a:t>
            </a:r>
            <a:r>
              <a:rPr lang="en-US" altLang="en-US" sz="2400" smtClean="0">
                <a:solidFill>
                  <a:schemeClr val="accent1"/>
                </a:solidFill>
                <a:ea typeface="ＭＳ Ｐゴシック" pitchFamily="34" charset="-128"/>
              </a:rPr>
              <a:t>- </a:t>
            </a:r>
            <a:r>
              <a:rPr lang="en-US" altLang="en-US" sz="2400" i="1" smtClean="0">
                <a:solidFill>
                  <a:schemeClr val="accent1"/>
                </a:solidFill>
                <a:ea typeface="ＭＳ Ｐゴシック" pitchFamily="34" charset="-128"/>
              </a:rPr>
              <a:t>or</a:t>
            </a:r>
            <a:r>
              <a:rPr lang="en-US" altLang="en-US" sz="2400" smtClean="0">
                <a:solidFill>
                  <a:schemeClr val="accent1"/>
                </a:solidFill>
                <a:ea typeface="ＭＳ Ｐゴシック" pitchFamily="34" charset="-128"/>
              </a:rPr>
              <a:t>   arrangements of n&lt;=8 queens in leftmost n   </a:t>
            </a:r>
          </a:p>
          <a:p>
            <a:pPr eaLnBrk="1" hangingPunct="1">
              <a:lnSpc>
                <a:spcPct val="80000"/>
              </a:lnSpc>
              <a:buFontTx/>
              <a:buNone/>
            </a:pPr>
            <a:r>
              <a:rPr lang="en-US" altLang="en-US" sz="2400" smtClean="0">
                <a:solidFill>
                  <a:schemeClr val="accent1"/>
                </a:solidFill>
                <a:ea typeface="ＭＳ Ｐゴシック" pitchFamily="34" charset="-128"/>
              </a:rPr>
              <a:t>                  	columns, 1 per column, such that no queen </a:t>
            </a:r>
          </a:p>
          <a:p>
            <a:pPr eaLnBrk="1" hangingPunct="1">
              <a:lnSpc>
                <a:spcPct val="80000"/>
              </a:lnSpc>
              <a:buFontTx/>
              <a:buNone/>
            </a:pPr>
            <a:r>
              <a:rPr lang="en-US" altLang="en-US" sz="2400" smtClean="0">
                <a:solidFill>
                  <a:schemeClr val="accent1"/>
                </a:solidFill>
                <a:ea typeface="ＭＳ Ｐゴシック" pitchFamily="34" charset="-128"/>
              </a:rPr>
              <a:t>                  	attacks any other.</a:t>
            </a:r>
          </a:p>
          <a:p>
            <a:pPr eaLnBrk="1" hangingPunct="1">
              <a:lnSpc>
                <a:spcPct val="80000"/>
              </a:lnSpc>
            </a:pPr>
            <a:r>
              <a:rPr lang="en-US" altLang="en-US" sz="2800" smtClean="0">
                <a:solidFill>
                  <a:srgbClr val="C0504D"/>
                </a:solidFill>
                <a:ea typeface="ＭＳ Ｐゴシック" pitchFamily="34" charset="-128"/>
              </a:rPr>
              <a:t>initial state?</a:t>
            </a:r>
            <a:r>
              <a:rPr lang="en-US" altLang="en-US" sz="2400" smtClean="0">
                <a:ea typeface="ＭＳ Ｐゴシック" pitchFamily="34" charset="-128"/>
              </a:rPr>
              <a:t>  no queens on the board</a:t>
            </a:r>
            <a:endParaRPr lang="en-US" altLang="en-US" sz="2800" smtClean="0">
              <a:solidFill>
                <a:srgbClr val="CC0099"/>
              </a:solidFill>
              <a:ea typeface="ＭＳ Ｐゴシック" pitchFamily="34" charset="-128"/>
            </a:endParaRPr>
          </a:p>
          <a:p>
            <a:pPr eaLnBrk="1" hangingPunct="1">
              <a:lnSpc>
                <a:spcPct val="80000"/>
              </a:lnSpc>
            </a:pPr>
            <a:r>
              <a:rPr lang="en-US" altLang="en-US" sz="2800" smtClean="0">
                <a:solidFill>
                  <a:srgbClr val="C0504D"/>
                </a:solidFill>
                <a:ea typeface="ＭＳ Ｐゴシック" pitchFamily="34" charset="-128"/>
              </a:rPr>
              <a:t>actions</a:t>
            </a:r>
            <a:r>
              <a:rPr lang="en-US" altLang="en-US" sz="2800" smtClean="0">
                <a:solidFill>
                  <a:srgbClr val="CC0099"/>
                </a:solidFill>
                <a:ea typeface="ＭＳ Ｐゴシック" pitchFamily="34" charset="-128"/>
              </a:rPr>
              <a:t>? </a:t>
            </a:r>
            <a:r>
              <a:rPr lang="en-US" altLang="en-US" sz="2800" smtClean="0">
                <a:ea typeface="ＭＳ Ｐゴシック" pitchFamily="34" charset="-128"/>
              </a:rPr>
              <a:t> </a:t>
            </a:r>
            <a:r>
              <a:rPr lang="en-US" altLang="en-US" sz="2400" smtClean="0">
                <a:ea typeface="ＭＳ Ｐゴシック" pitchFamily="34" charset="-128"/>
              </a:rPr>
              <a:t>- add queen to any empty square</a:t>
            </a:r>
          </a:p>
          <a:p>
            <a:pPr eaLnBrk="1" hangingPunct="1">
              <a:lnSpc>
                <a:spcPct val="80000"/>
              </a:lnSpc>
              <a:buFontTx/>
              <a:buNone/>
            </a:pPr>
            <a:r>
              <a:rPr lang="en-US" altLang="en-US" sz="2800" smtClean="0">
                <a:ea typeface="ＭＳ Ｐゴシック" pitchFamily="34" charset="-128"/>
              </a:rPr>
              <a:t>                    </a:t>
            </a:r>
            <a:r>
              <a:rPr lang="en-US" altLang="en-US" sz="2800" smtClean="0">
                <a:solidFill>
                  <a:srgbClr val="4F81BD"/>
                </a:solidFill>
                <a:ea typeface="ＭＳ Ｐゴシック" pitchFamily="34" charset="-128"/>
              </a:rPr>
              <a:t> </a:t>
            </a:r>
            <a:r>
              <a:rPr lang="en-US" altLang="en-US" sz="2400" smtClean="0">
                <a:solidFill>
                  <a:srgbClr val="4F81BD"/>
                </a:solidFill>
                <a:ea typeface="ＭＳ Ｐゴシック" pitchFamily="34" charset="-128"/>
              </a:rPr>
              <a:t>- </a:t>
            </a:r>
            <a:r>
              <a:rPr lang="en-US" altLang="en-US" sz="2400" i="1" smtClean="0">
                <a:solidFill>
                  <a:srgbClr val="4F81BD"/>
                </a:solidFill>
                <a:ea typeface="ＭＳ Ｐゴシック" pitchFamily="34" charset="-128"/>
              </a:rPr>
              <a:t>or</a:t>
            </a:r>
            <a:r>
              <a:rPr lang="en-US" altLang="en-US" sz="2400" smtClean="0">
                <a:solidFill>
                  <a:srgbClr val="4F81BD"/>
                </a:solidFill>
                <a:ea typeface="ＭＳ Ｐゴシック" pitchFamily="34" charset="-128"/>
              </a:rPr>
              <a:t>  add queen to leftmost empty</a:t>
            </a:r>
            <a:r>
              <a:rPr lang="en-US" altLang="en-US" sz="2800" smtClean="0">
                <a:solidFill>
                  <a:srgbClr val="4F81BD"/>
                </a:solidFill>
                <a:ea typeface="ＭＳ Ｐゴシック" pitchFamily="34" charset="-128"/>
              </a:rPr>
              <a:t> </a:t>
            </a:r>
            <a:r>
              <a:rPr lang="en-US" altLang="en-US" sz="2400" smtClean="0">
                <a:solidFill>
                  <a:srgbClr val="4F81BD"/>
                </a:solidFill>
                <a:ea typeface="ＭＳ Ｐゴシック" pitchFamily="34" charset="-128"/>
              </a:rPr>
              <a:t>square such</a:t>
            </a:r>
          </a:p>
          <a:p>
            <a:pPr eaLnBrk="1" hangingPunct="1">
              <a:lnSpc>
                <a:spcPct val="80000"/>
              </a:lnSpc>
              <a:buFontTx/>
              <a:buNone/>
            </a:pPr>
            <a:r>
              <a:rPr lang="en-US" altLang="en-US" sz="2400" smtClean="0">
                <a:solidFill>
                  <a:srgbClr val="4F81BD"/>
                </a:solidFill>
                <a:ea typeface="ＭＳ Ｐゴシック" pitchFamily="34" charset="-128"/>
              </a:rPr>
              <a:t> 			  	that it is not attacked by other queens.</a:t>
            </a:r>
          </a:p>
          <a:p>
            <a:pPr eaLnBrk="1" hangingPunct="1">
              <a:lnSpc>
                <a:spcPct val="80000"/>
              </a:lnSpc>
            </a:pPr>
            <a:r>
              <a:rPr lang="en-US" altLang="en-US" sz="2800" smtClean="0">
                <a:solidFill>
                  <a:srgbClr val="C0504D"/>
                </a:solidFill>
                <a:ea typeface="ＭＳ Ｐゴシック" pitchFamily="34" charset="-128"/>
              </a:rPr>
              <a:t>goal test?</a:t>
            </a:r>
            <a:r>
              <a:rPr lang="en-US" altLang="en-US" sz="2800" smtClean="0">
                <a:solidFill>
                  <a:srgbClr val="CC0099"/>
                </a:solidFill>
                <a:ea typeface="ＭＳ Ｐゴシック" pitchFamily="34" charset="-128"/>
              </a:rPr>
              <a:t>   </a:t>
            </a:r>
            <a:r>
              <a:rPr lang="en-US" altLang="en-US" sz="2400" smtClean="0">
                <a:ea typeface="ＭＳ Ｐゴシック" pitchFamily="34" charset="-128"/>
              </a:rPr>
              <a:t>8 queens on the board, none attacked.</a:t>
            </a:r>
            <a:endParaRPr lang="en-US" altLang="en-US" sz="2800" smtClean="0">
              <a:solidFill>
                <a:srgbClr val="CC0099"/>
              </a:solidFill>
              <a:ea typeface="ＭＳ Ｐゴシック" pitchFamily="34" charset="-128"/>
            </a:endParaRPr>
          </a:p>
          <a:p>
            <a:pPr eaLnBrk="1" hangingPunct="1">
              <a:lnSpc>
                <a:spcPct val="80000"/>
              </a:lnSpc>
            </a:pPr>
            <a:r>
              <a:rPr lang="en-US" altLang="en-US" sz="2800" smtClean="0">
                <a:solidFill>
                  <a:srgbClr val="C0504D"/>
                </a:solidFill>
                <a:ea typeface="ＭＳ Ｐゴシック" pitchFamily="34" charset="-128"/>
              </a:rPr>
              <a:t>path cost?</a:t>
            </a:r>
            <a:r>
              <a:rPr lang="en-US" altLang="en-US" sz="2400" smtClean="0">
                <a:solidFill>
                  <a:srgbClr val="C0504D"/>
                </a:solidFill>
                <a:ea typeface="ＭＳ Ｐゴシック" pitchFamily="34" charset="-128"/>
              </a:rPr>
              <a:t>  </a:t>
            </a:r>
            <a:r>
              <a:rPr lang="en-US" altLang="en-US" sz="2400" smtClean="0">
                <a:ea typeface="ＭＳ Ｐゴシック" pitchFamily="34" charset="-128"/>
              </a:rPr>
              <a:t>1 per move   (not relevant</a:t>
            </a:r>
            <a:r>
              <a:rPr lang="is-IS" altLang="en-US" sz="2400" smtClean="0">
                <a:ea typeface="ＭＳ Ｐゴシック" pitchFamily="34" charset="-128"/>
              </a:rPr>
              <a:t>…)</a:t>
            </a:r>
            <a:endParaRPr lang="en-US" altLang="en-US" sz="2400" smtClean="0">
              <a:ea typeface="ＭＳ Ｐゴシック" pitchFamily="34" charset="-128"/>
            </a:endParaRPr>
          </a:p>
          <a:p>
            <a:pPr eaLnBrk="1" hangingPunct="1"/>
            <a:endParaRPr lang="en-US" altLang="en-US" sz="2400" smtClean="0">
              <a:ea typeface="ＭＳ Ｐゴシック" pitchFamily="34" charset="-128"/>
            </a:endParaRPr>
          </a:p>
        </p:txBody>
      </p:sp>
      <p:pic>
        <p:nvPicPr>
          <p:cNvPr id="49156"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62750" y="457200"/>
            <a:ext cx="200025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505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505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5059">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505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The Traveling Salesman Problem</a:t>
            </a:r>
          </a:p>
        </p:txBody>
      </p:sp>
      <p:sp>
        <p:nvSpPr>
          <p:cNvPr id="50179" name="Rectangle 3"/>
          <p:cNvSpPr>
            <a:spLocks noGrp="1" noChangeArrowheads="1"/>
          </p:cNvSpPr>
          <p:nvPr>
            <p:ph idx="1"/>
          </p:nvPr>
        </p:nvSpPr>
        <p:spPr>
          <a:xfrm>
            <a:off x="622300" y="1905000"/>
            <a:ext cx="8226425" cy="1843088"/>
          </a:xfrm>
        </p:spPr>
        <p:txBody>
          <a:bodyPr/>
          <a:lstStyle/>
          <a:p>
            <a:pPr eaLnBrk="1" hangingPunct="1">
              <a:lnSpc>
                <a:spcPct val="90000"/>
              </a:lnSpc>
            </a:pPr>
            <a:r>
              <a:rPr lang="en-US" altLang="en-US" sz="2800" smtClean="0">
                <a:ea typeface="ＭＳ Ｐゴシック" pitchFamily="34" charset="-128"/>
              </a:rPr>
              <a:t>Find the shortest tour that visits all cities without visiting any city twice and return to starting point.</a:t>
            </a:r>
          </a:p>
          <a:p>
            <a:pPr eaLnBrk="1" hangingPunct="1">
              <a:lnSpc>
                <a:spcPct val="90000"/>
              </a:lnSpc>
            </a:pPr>
            <a:r>
              <a:rPr lang="en-US" altLang="en-US" sz="2800" smtClean="0">
                <a:ea typeface="ＭＳ Ｐゴシック" pitchFamily="34" charset="-128"/>
              </a:rPr>
              <a:t>States: sequence of cities visited</a:t>
            </a:r>
          </a:p>
          <a:p>
            <a:pPr eaLnBrk="1" hangingPunct="1">
              <a:lnSpc>
                <a:spcPct val="90000"/>
              </a:lnSpc>
            </a:pPr>
            <a:r>
              <a:rPr lang="en-US" altLang="en-US" sz="2800" smtClean="0">
                <a:ea typeface="ＭＳ Ｐゴシック" pitchFamily="34" charset="-128"/>
              </a:rPr>
              <a:t>S</a:t>
            </a:r>
            <a:r>
              <a:rPr lang="en-US" altLang="en-US" sz="2800" baseline="-25000" smtClean="0">
                <a:ea typeface="ＭＳ Ｐゴシック" pitchFamily="34" charset="-128"/>
              </a:rPr>
              <a:t>0</a:t>
            </a:r>
            <a:r>
              <a:rPr lang="en-US" altLang="en-US" sz="2800" smtClean="0">
                <a:ea typeface="ＭＳ Ｐゴシック" pitchFamily="34" charset="-128"/>
              </a:rPr>
              <a:t> = A</a:t>
            </a:r>
          </a:p>
        </p:txBody>
      </p:sp>
      <p:graphicFrame>
        <p:nvGraphicFramePr>
          <p:cNvPr id="50180" name="Object 1024"/>
          <p:cNvGraphicFramePr>
            <a:graphicFrameLocks noChangeAspect="1"/>
          </p:cNvGraphicFramePr>
          <p:nvPr/>
        </p:nvGraphicFramePr>
        <p:xfrm>
          <a:off x="942975" y="6207125"/>
          <a:ext cx="1425575" cy="465138"/>
        </p:xfrm>
        <a:graphic>
          <a:graphicData uri="http://schemas.openxmlformats.org/presentationml/2006/ole">
            <mc:AlternateContent xmlns:mc="http://schemas.openxmlformats.org/markup-compatibility/2006">
              <mc:Choice xmlns:v="urn:schemas-microsoft-com:vml" Requires="v">
                <p:oleObj spid="_x0000_s50218" name="Equation" r:id="rId4" imgW="622030" imgH="203112" progId="Equation.3">
                  <p:embed/>
                </p:oleObj>
              </mc:Choice>
              <mc:Fallback>
                <p:oleObj name="Equation" r:id="rId4" imgW="622030" imgH="203112" progId="Equation.3">
                  <p:embed/>
                  <p:pic>
                    <p:nvPicPr>
                      <p:cNvPr id="0" name="Object 10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975" y="6207125"/>
                        <a:ext cx="1425575"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graphicFrame>
        <p:nvGraphicFramePr>
          <p:cNvPr id="50181" name="Object 1025"/>
          <p:cNvGraphicFramePr>
            <a:graphicFrameLocks noChangeAspect="1"/>
          </p:cNvGraphicFramePr>
          <p:nvPr/>
        </p:nvGraphicFramePr>
        <p:xfrm>
          <a:off x="2982913" y="6207125"/>
          <a:ext cx="3517900" cy="465138"/>
        </p:xfrm>
        <a:graphic>
          <a:graphicData uri="http://schemas.openxmlformats.org/presentationml/2006/ole">
            <mc:AlternateContent xmlns:mc="http://schemas.openxmlformats.org/markup-compatibility/2006">
              <mc:Choice xmlns:v="urn:schemas-microsoft-com:vml" Requires="v">
                <p:oleObj spid="_x0000_s50219" name="Equation" r:id="rId6" imgW="1536033" imgH="203112" progId="Equation.3">
                  <p:embed/>
                </p:oleObj>
              </mc:Choice>
              <mc:Fallback>
                <p:oleObj name="Equation" r:id="rId6" imgW="1536033" imgH="203112" progId="Equation.3">
                  <p:embed/>
                  <p:pic>
                    <p:nvPicPr>
                      <p:cNvPr id="0" name="Object 10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2913" y="6207125"/>
                        <a:ext cx="3517900" cy="465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50182" name="Line 6"/>
          <p:cNvSpPr>
            <a:spLocks noChangeShapeType="1"/>
          </p:cNvSpPr>
          <p:nvPr/>
        </p:nvSpPr>
        <p:spPr bwMode="auto">
          <a:xfrm>
            <a:off x="2424113" y="6435725"/>
            <a:ext cx="419100" cy="0"/>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83" name="Line 7"/>
          <p:cNvSpPr>
            <a:spLocks noChangeShapeType="1"/>
          </p:cNvSpPr>
          <p:nvPr/>
        </p:nvSpPr>
        <p:spPr bwMode="auto">
          <a:xfrm>
            <a:off x="2425700" y="6461125"/>
            <a:ext cx="392113" cy="111125"/>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84" name="Line 8"/>
          <p:cNvSpPr>
            <a:spLocks noChangeShapeType="1"/>
          </p:cNvSpPr>
          <p:nvPr/>
        </p:nvSpPr>
        <p:spPr bwMode="auto">
          <a:xfrm flipV="1">
            <a:off x="2422525" y="6292850"/>
            <a:ext cx="401638" cy="111125"/>
          </a:xfrm>
          <a:prstGeom prst="line">
            <a:avLst/>
          </a:prstGeom>
          <a:noFill/>
          <a:ln w="9525">
            <a:solidFill>
              <a:schemeClr val="tx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0185" name="Rectangle 9"/>
          <p:cNvSpPr>
            <a:spLocks noChangeArrowheads="1"/>
          </p:cNvSpPr>
          <p:nvPr/>
        </p:nvSpPr>
        <p:spPr bwMode="auto">
          <a:xfrm>
            <a:off x="622300" y="5734050"/>
            <a:ext cx="8226425"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buClr>
                <a:schemeClr val="tx2"/>
              </a:buClr>
              <a:buFontTx/>
              <a:buChar char="•"/>
            </a:pPr>
            <a:r>
              <a:rPr lang="en-US" altLang="en-US" sz="2500">
                <a:latin typeface="Arial" pitchFamily="34" charset="0"/>
              </a:rPr>
              <a:t>S</a:t>
            </a:r>
            <a:r>
              <a:rPr lang="en-US" altLang="en-US" sz="2500" baseline="-25000">
                <a:latin typeface="Arial" pitchFamily="34" charset="0"/>
              </a:rPr>
              <a:t>G</a:t>
            </a:r>
            <a:r>
              <a:rPr lang="en-US" altLang="en-US" sz="2500">
                <a:latin typeface="Arial" pitchFamily="34" charset="0"/>
              </a:rPr>
              <a:t> = a complete tour</a:t>
            </a:r>
          </a:p>
        </p:txBody>
      </p:sp>
      <p:grpSp>
        <p:nvGrpSpPr>
          <p:cNvPr id="50186" name="Group 10"/>
          <p:cNvGrpSpPr>
            <a:grpSpLocks/>
          </p:cNvGrpSpPr>
          <p:nvPr/>
        </p:nvGrpSpPr>
        <p:grpSpPr bwMode="auto">
          <a:xfrm>
            <a:off x="5654675" y="3219450"/>
            <a:ext cx="2932113" cy="2935288"/>
            <a:chOff x="3562" y="2028"/>
            <a:chExt cx="1847" cy="1849"/>
          </a:xfrm>
        </p:grpSpPr>
        <p:sp>
          <p:nvSpPr>
            <p:cNvPr id="50187" name="AutoShape 11"/>
            <p:cNvSpPr>
              <a:spLocks noChangeArrowheads="1"/>
            </p:cNvSpPr>
            <p:nvPr/>
          </p:nvSpPr>
          <p:spPr bwMode="auto">
            <a:xfrm>
              <a:off x="3773" y="2233"/>
              <a:ext cx="1437" cy="1438"/>
            </a:xfrm>
            <a:prstGeom prst="diamond">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endParaRPr lang="en-US" altLang="en-US" sz="2000">
                <a:latin typeface="Arial" pitchFamily="34" charset="0"/>
                <a:cs typeface="Arial" pitchFamily="34" charset="0"/>
              </a:endParaRPr>
            </a:p>
          </p:txBody>
        </p:sp>
        <p:cxnSp>
          <p:nvCxnSpPr>
            <p:cNvPr id="50188" name="AutoShape 12"/>
            <p:cNvCxnSpPr>
              <a:cxnSpLocks noChangeShapeType="1"/>
              <a:stCxn id="50187" idx="1"/>
              <a:endCxn id="50187" idx="3"/>
            </p:cNvCxnSpPr>
            <p:nvPr/>
          </p:nvCxnSpPr>
          <p:spPr bwMode="auto">
            <a:xfrm>
              <a:off x="3766" y="2952"/>
              <a:ext cx="1451" cy="0"/>
            </a:xfrm>
            <a:prstGeom prst="straightConnector1">
              <a:avLst/>
            </a:prstGeom>
            <a:noFill/>
            <a:ln w="19050">
              <a:solidFill>
                <a:schemeClr val="tx2"/>
              </a:solidFill>
              <a:round/>
              <a:headEnd/>
              <a:tailEnd/>
            </a:ln>
            <a:extLst>
              <a:ext uri="{909E8E84-426E-40DD-AFC4-6F175D3DCCD1}">
                <a14:hiddenFill xmlns:a14="http://schemas.microsoft.com/office/drawing/2010/main">
                  <a:noFill/>
                </a14:hiddenFill>
              </a:ext>
            </a:extLst>
          </p:spPr>
        </p:cxnSp>
        <p:sp>
          <p:nvSpPr>
            <p:cNvPr id="50189" name="Oval 13"/>
            <p:cNvSpPr>
              <a:spLocks noChangeArrowheads="1"/>
            </p:cNvSpPr>
            <p:nvPr/>
          </p:nvSpPr>
          <p:spPr bwMode="auto">
            <a:xfrm>
              <a:off x="4453" y="2193"/>
              <a:ext cx="73" cy="74"/>
            </a:xfrm>
            <a:prstGeom prst="ellipse">
              <a:avLst/>
            </a:prstGeom>
            <a:solidFill>
              <a:schemeClr val="tx2"/>
            </a:solidFill>
            <a:ln w="19050">
              <a:solidFill>
                <a:schemeClr val="tx2"/>
              </a:solidFill>
              <a:round/>
              <a:headEnd/>
              <a:tailEnd/>
            </a:ln>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190" name="Oval 14"/>
            <p:cNvSpPr>
              <a:spLocks noChangeArrowheads="1"/>
            </p:cNvSpPr>
            <p:nvPr/>
          </p:nvSpPr>
          <p:spPr bwMode="auto">
            <a:xfrm>
              <a:off x="5169" y="2913"/>
              <a:ext cx="74" cy="74"/>
            </a:xfrm>
            <a:prstGeom prst="ellipse">
              <a:avLst/>
            </a:prstGeom>
            <a:solidFill>
              <a:schemeClr val="tx2"/>
            </a:solidFill>
            <a:ln w="19050">
              <a:solidFill>
                <a:schemeClr val="tx2"/>
              </a:solidFill>
              <a:round/>
              <a:headEnd/>
              <a:tailEnd/>
            </a:ln>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191" name="Oval 15"/>
            <p:cNvSpPr>
              <a:spLocks noChangeArrowheads="1"/>
            </p:cNvSpPr>
            <p:nvPr/>
          </p:nvSpPr>
          <p:spPr bwMode="auto">
            <a:xfrm>
              <a:off x="3736" y="2913"/>
              <a:ext cx="74" cy="74"/>
            </a:xfrm>
            <a:prstGeom prst="ellipse">
              <a:avLst/>
            </a:prstGeom>
            <a:solidFill>
              <a:schemeClr val="tx2"/>
            </a:solidFill>
            <a:ln w="19050">
              <a:solidFill>
                <a:schemeClr val="tx2"/>
              </a:solidFill>
              <a:round/>
              <a:headEnd/>
              <a:tailEnd/>
            </a:ln>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192" name="Oval 16"/>
            <p:cNvSpPr>
              <a:spLocks noChangeArrowheads="1"/>
            </p:cNvSpPr>
            <p:nvPr/>
          </p:nvSpPr>
          <p:spPr bwMode="auto">
            <a:xfrm>
              <a:off x="4456" y="3633"/>
              <a:ext cx="74" cy="73"/>
            </a:xfrm>
            <a:prstGeom prst="ellipse">
              <a:avLst/>
            </a:prstGeom>
            <a:solidFill>
              <a:schemeClr val="tx2"/>
            </a:solidFill>
            <a:ln w="19050">
              <a:solidFill>
                <a:schemeClr val="tx2"/>
              </a:solidFill>
              <a:round/>
              <a:headEnd/>
              <a:tailEnd/>
            </a:ln>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193" name="Oval 17"/>
            <p:cNvSpPr>
              <a:spLocks noChangeArrowheads="1"/>
            </p:cNvSpPr>
            <p:nvPr/>
          </p:nvSpPr>
          <p:spPr bwMode="auto">
            <a:xfrm>
              <a:off x="4242" y="2642"/>
              <a:ext cx="73" cy="73"/>
            </a:xfrm>
            <a:prstGeom prst="ellipse">
              <a:avLst/>
            </a:prstGeom>
            <a:solidFill>
              <a:schemeClr val="tx2"/>
            </a:solidFill>
            <a:ln w="19050">
              <a:solidFill>
                <a:schemeClr val="tx2"/>
              </a:solidFill>
              <a:round/>
              <a:headEnd/>
              <a:tailEnd/>
            </a:ln>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0194" name="Oval 18"/>
            <p:cNvSpPr>
              <a:spLocks noChangeArrowheads="1"/>
            </p:cNvSpPr>
            <p:nvPr/>
          </p:nvSpPr>
          <p:spPr bwMode="auto">
            <a:xfrm>
              <a:off x="4710" y="3110"/>
              <a:ext cx="74" cy="74"/>
            </a:xfrm>
            <a:prstGeom prst="ellipse">
              <a:avLst/>
            </a:prstGeom>
            <a:solidFill>
              <a:schemeClr val="tx2"/>
            </a:solidFill>
            <a:ln w="19050">
              <a:solidFill>
                <a:schemeClr val="tx2"/>
              </a:solidFill>
              <a:round/>
              <a:headEnd/>
              <a:tailEnd/>
            </a:ln>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cxnSp>
          <p:nvCxnSpPr>
            <p:cNvPr id="50195" name="AutoShape 19"/>
            <p:cNvCxnSpPr>
              <a:cxnSpLocks noChangeShapeType="1"/>
              <a:stCxn id="50193" idx="5"/>
              <a:endCxn id="50194" idx="1"/>
            </p:cNvCxnSpPr>
            <p:nvPr/>
          </p:nvCxnSpPr>
          <p:spPr bwMode="auto">
            <a:xfrm>
              <a:off x="4304" y="2711"/>
              <a:ext cx="418" cy="404"/>
            </a:xfrm>
            <a:prstGeom prst="straightConnector1">
              <a:avLst/>
            </a:prstGeom>
            <a:noFill/>
            <a:ln w="19050">
              <a:solidFill>
                <a:schemeClr val="tx2"/>
              </a:solidFill>
              <a:round/>
              <a:headEnd/>
              <a:tailEnd/>
            </a:ln>
            <a:extLst>
              <a:ext uri="{909E8E84-426E-40DD-AFC4-6F175D3DCCD1}">
                <a14:hiddenFill xmlns:a14="http://schemas.microsoft.com/office/drawing/2010/main">
                  <a:noFill/>
                </a14:hiddenFill>
              </a:ext>
            </a:extLst>
          </p:spPr>
        </p:cxnSp>
        <p:cxnSp>
          <p:nvCxnSpPr>
            <p:cNvPr id="50196" name="AutoShape 20"/>
            <p:cNvCxnSpPr>
              <a:cxnSpLocks noChangeShapeType="1"/>
              <a:stCxn id="50192" idx="7"/>
              <a:endCxn id="50194" idx="3"/>
            </p:cNvCxnSpPr>
            <p:nvPr/>
          </p:nvCxnSpPr>
          <p:spPr bwMode="auto">
            <a:xfrm flipV="1">
              <a:off x="4518" y="3180"/>
              <a:ext cx="204" cy="457"/>
            </a:xfrm>
            <a:prstGeom prst="straightConnector1">
              <a:avLst/>
            </a:prstGeom>
            <a:noFill/>
            <a:ln w="19050">
              <a:solidFill>
                <a:schemeClr val="tx2"/>
              </a:solidFill>
              <a:round/>
              <a:headEnd/>
              <a:tailEnd/>
            </a:ln>
            <a:extLst>
              <a:ext uri="{909E8E84-426E-40DD-AFC4-6F175D3DCCD1}">
                <a14:hiddenFill xmlns:a14="http://schemas.microsoft.com/office/drawing/2010/main">
                  <a:noFill/>
                </a14:hiddenFill>
              </a:ext>
            </a:extLst>
          </p:spPr>
        </p:cxnSp>
        <p:sp>
          <p:nvSpPr>
            <p:cNvPr id="50197" name="Line 21"/>
            <p:cNvSpPr>
              <a:spLocks noChangeShapeType="1"/>
            </p:cNvSpPr>
            <p:nvPr/>
          </p:nvSpPr>
          <p:spPr bwMode="auto">
            <a:xfrm flipH="1">
              <a:off x="3773" y="2679"/>
              <a:ext cx="505" cy="271"/>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8" name="Line 22"/>
            <p:cNvSpPr>
              <a:spLocks noChangeShapeType="1"/>
            </p:cNvSpPr>
            <p:nvPr/>
          </p:nvSpPr>
          <p:spPr bwMode="auto">
            <a:xfrm flipH="1" flipV="1">
              <a:off x="3770" y="2943"/>
              <a:ext cx="977" cy="208"/>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0199" name="Text Box 23"/>
            <p:cNvSpPr txBox="1">
              <a:spLocks noChangeArrowheads="1"/>
            </p:cNvSpPr>
            <p:nvPr/>
          </p:nvSpPr>
          <p:spPr bwMode="auto">
            <a:xfrm>
              <a:off x="4468" y="2028"/>
              <a:ext cx="20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600">
                  <a:solidFill>
                    <a:schemeClr val="tx2"/>
                  </a:solidFill>
                  <a:latin typeface="Times New Roman" pitchFamily="18" charset="0"/>
                  <a:cs typeface="Times New Roman" pitchFamily="18" charset="0"/>
                </a:rPr>
                <a:t>C</a:t>
              </a:r>
            </a:p>
          </p:txBody>
        </p:sp>
        <p:sp>
          <p:nvSpPr>
            <p:cNvPr id="50200" name="Text Box 24"/>
            <p:cNvSpPr txBox="1">
              <a:spLocks noChangeArrowheads="1"/>
            </p:cNvSpPr>
            <p:nvPr/>
          </p:nvSpPr>
          <p:spPr bwMode="auto">
            <a:xfrm>
              <a:off x="5201" y="2753"/>
              <a:ext cx="2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600">
                  <a:solidFill>
                    <a:schemeClr val="tx2"/>
                  </a:solidFill>
                  <a:latin typeface="Times New Roman" pitchFamily="18" charset="0"/>
                  <a:cs typeface="Times New Roman" pitchFamily="18" charset="0"/>
                </a:rPr>
                <a:t>D</a:t>
              </a:r>
            </a:p>
          </p:txBody>
        </p:sp>
        <p:sp>
          <p:nvSpPr>
            <p:cNvPr id="50201" name="Text Box 25"/>
            <p:cNvSpPr txBox="1">
              <a:spLocks noChangeArrowheads="1"/>
            </p:cNvSpPr>
            <p:nvPr/>
          </p:nvSpPr>
          <p:spPr bwMode="auto">
            <a:xfrm>
              <a:off x="3562" y="2753"/>
              <a:ext cx="208"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600">
                  <a:solidFill>
                    <a:schemeClr val="tx2"/>
                  </a:solidFill>
                  <a:latin typeface="Times New Roman" pitchFamily="18" charset="0"/>
                  <a:cs typeface="Times New Roman" pitchFamily="18" charset="0"/>
                </a:rPr>
                <a:t>A</a:t>
              </a:r>
            </a:p>
          </p:txBody>
        </p:sp>
        <p:sp>
          <p:nvSpPr>
            <p:cNvPr id="50202" name="Text Box 26"/>
            <p:cNvSpPr txBox="1">
              <a:spLocks noChangeArrowheads="1"/>
            </p:cNvSpPr>
            <p:nvPr/>
          </p:nvSpPr>
          <p:spPr bwMode="auto">
            <a:xfrm>
              <a:off x="4472" y="3665"/>
              <a:ext cx="19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600">
                  <a:solidFill>
                    <a:schemeClr val="tx2"/>
                  </a:solidFill>
                  <a:latin typeface="Times New Roman" pitchFamily="18" charset="0"/>
                  <a:cs typeface="Times New Roman" pitchFamily="18" charset="0"/>
                </a:rPr>
                <a:t>E</a:t>
              </a:r>
            </a:p>
          </p:txBody>
        </p:sp>
        <p:sp>
          <p:nvSpPr>
            <p:cNvPr id="50203" name="Text Box 27"/>
            <p:cNvSpPr txBox="1">
              <a:spLocks noChangeArrowheads="1"/>
            </p:cNvSpPr>
            <p:nvPr/>
          </p:nvSpPr>
          <p:spPr bwMode="auto">
            <a:xfrm>
              <a:off x="4743" y="2969"/>
              <a:ext cx="18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600">
                  <a:solidFill>
                    <a:schemeClr val="tx2"/>
                  </a:solidFill>
                  <a:latin typeface="Times New Roman" pitchFamily="18" charset="0"/>
                  <a:cs typeface="Times New Roman" pitchFamily="18" charset="0"/>
                </a:rPr>
                <a:t>F</a:t>
              </a:r>
            </a:p>
          </p:txBody>
        </p:sp>
        <p:sp>
          <p:nvSpPr>
            <p:cNvPr id="50204" name="Text Box 28"/>
            <p:cNvSpPr txBox="1">
              <a:spLocks noChangeArrowheads="1"/>
            </p:cNvSpPr>
            <p:nvPr/>
          </p:nvSpPr>
          <p:spPr bwMode="auto">
            <a:xfrm>
              <a:off x="4283" y="2509"/>
              <a:ext cx="201"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600">
                  <a:solidFill>
                    <a:schemeClr val="tx2"/>
                  </a:solidFill>
                  <a:latin typeface="Times New Roman" pitchFamily="18" charset="0"/>
                  <a:cs typeface="Times New Roman" pitchFamily="18" charset="0"/>
                </a:rPr>
                <a:t>B</a:t>
              </a:r>
            </a:p>
          </p:txBody>
        </p:sp>
        <p:sp>
          <p:nvSpPr>
            <p:cNvPr id="50205" name="Line 29"/>
            <p:cNvSpPr>
              <a:spLocks noChangeShapeType="1"/>
            </p:cNvSpPr>
            <p:nvPr/>
          </p:nvSpPr>
          <p:spPr bwMode="auto">
            <a:xfrm flipH="1">
              <a:off x="4275" y="2230"/>
              <a:ext cx="211" cy="445"/>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50206" name="Line 30"/>
            <p:cNvSpPr>
              <a:spLocks noChangeShapeType="1"/>
            </p:cNvSpPr>
            <p:nvPr/>
          </p:nvSpPr>
          <p:spPr bwMode="auto">
            <a:xfrm flipH="1" flipV="1">
              <a:off x="4278" y="2679"/>
              <a:ext cx="211" cy="994"/>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sp>
          <p:nvSpPr>
            <p:cNvPr id="50207" name="Line 31"/>
            <p:cNvSpPr>
              <a:spLocks noChangeShapeType="1"/>
            </p:cNvSpPr>
            <p:nvPr/>
          </p:nvSpPr>
          <p:spPr bwMode="auto">
            <a:xfrm flipH="1" flipV="1">
              <a:off x="4275" y="2675"/>
              <a:ext cx="938" cy="275"/>
            </a:xfrm>
            <a:prstGeom prst="line">
              <a:avLst/>
            </a:prstGeom>
            <a:noFill/>
            <a:ln w="19050">
              <a:solidFill>
                <a:schemeClr val="tx2"/>
              </a:solidFill>
              <a:round/>
              <a:headEnd/>
              <a:tailEnd/>
            </a:ln>
            <a:extLst>
              <a:ext uri="{909E8E84-426E-40DD-AFC4-6F175D3DCCD1}">
                <a14:hiddenFill xmlns:a14="http://schemas.microsoft.com/office/drawing/2010/main">
                  <a:noFill/>
                </a14:hiddenFill>
              </a:ext>
            </a:extLst>
          </p:spPr>
          <p:txBody>
            <a:bodyPr wrap="none">
              <a:spAutoFit/>
            </a:bodyPr>
            <a:lstStyle/>
            <a:p>
              <a:endParaRPr lang="en-US"/>
            </a:p>
          </p:txBody>
        </p:sp>
      </p:grpSp>
    </p:spTree>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374650" y="88900"/>
            <a:ext cx="8153400" cy="1020763"/>
          </a:xfrm>
        </p:spPr>
        <p:txBody>
          <a:bodyPr/>
          <a:lstStyle/>
          <a:p>
            <a:pPr eaLnBrk="1" hangingPunct="1"/>
            <a:r>
              <a:rPr lang="en-US" altLang="en-US" smtClean="0">
                <a:ea typeface="ＭＳ Ｐゴシック" pitchFamily="34" charset="-128"/>
              </a:rPr>
              <a:t>Ex:  Robotic assembly</a:t>
            </a:r>
          </a:p>
        </p:txBody>
      </p:sp>
      <p:sp>
        <p:nvSpPr>
          <p:cNvPr id="51203" name="Content Placeholder 2"/>
          <p:cNvSpPr>
            <a:spLocks noGrp="1"/>
          </p:cNvSpPr>
          <p:nvPr>
            <p:ph idx="1"/>
          </p:nvPr>
        </p:nvSpPr>
        <p:spPr>
          <a:xfrm>
            <a:off x="347663" y="1058863"/>
            <a:ext cx="8686800" cy="5570537"/>
          </a:xfrm>
        </p:spPr>
        <p:txBody>
          <a:bodyPr/>
          <a:lstStyle/>
          <a:p>
            <a:pPr eaLnBrk="1" hangingPunct="1">
              <a:lnSpc>
                <a:spcPct val="80000"/>
              </a:lnSpc>
              <a:buFontTx/>
              <a:buNone/>
            </a:pPr>
            <a:endParaRPr lang="en-US" altLang="en-US" sz="2800" smtClean="0">
              <a:ea typeface="ＭＳ Ｐゴシック" pitchFamily="34" charset="-128"/>
            </a:endParaRPr>
          </a:p>
          <a:p>
            <a:pPr eaLnBrk="1" hangingPunct="1">
              <a:lnSpc>
                <a:spcPct val="80000"/>
              </a:lnSpc>
              <a:buFontTx/>
              <a:buNone/>
            </a:pPr>
            <a:endParaRPr lang="en-US" altLang="en-US" sz="2800" smtClean="0">
              <a:ea typeface="ＭＳ Ｐゴシック" pitchFamily="34" charset="-128"/>
            </a:endParaRPr>
          </a:p>
          <a:p>
            <a:pPr eaLnBrk="1" hangingPunct="1">
              <a:lnSpc>
                <a:spcPct val="80000"/>
              </a:lnSpc>
              <a:buFontTx/>
              <a:buNone/>
            </a:pPr>
            <a:endParaRPr lang="en-US" altLang="en-US" sz="2800" smtClean="0">
              <a:ea typeface="ＭＳ Ｐゴシック" pitchFamily="34" charset="-128"/>
            </a:endParaRPr>
          </a:p>
          <a:p>
            <a:pPr eaLnBrk="1" hangingPunct="1">
              <a:lnSpc>
                <a:spcPct val="80000"/>
              </a:lnSpc>
              <a:buFontTx/>
              <a:buNone/>
            </a:pPr>
            <a:endParaRPr lang="en-US" altLang="en-US" sz="2800" smtClean="0">
              <a:ea typeface="ＭＳ Ｐゴシック" pitchFamily="34" charset="-128"/>
            </a:endParaRPr>
          </a:p>
          <a:p>
            <a:pPr eaLnBrk="1" hangingPunct="1">
              <a:lnSpc>
                <a:spcPct val="80000"/>
              </a:lnSpc>
              <a:buFontTx/>
              <a:buNone/>
            </a:pPr>
            <a:endParaRPr lang="en-US" altLang="en-US" sz="2800" smtClean="0">
              <a:ea typeface="ＭＳ Ｐゴシック" pitchFamily="34" charset="-128"/>
            </a:endParaRPr>
          </a:p>
          <a:p>
            <a:pPr eaLnBrk="1" hangingPunct="1">
              <a:lnSpc>
                <a:spcPct val="80000"/>
              </a:lnSpc>
              <a:buFontTx/>
              <a:buNone/>
            </a:pPr>
            <a:endParaRPr lang="en-US" altLang="en-US" sz="2800" smtClean="0">
              <a:ea typeface="ＭＳ Ｐゴシック" pitchFamily="34" charset="-128"/>
            </a:endParaRPr>
          </a:p>
          <a:p>
            <a:pPr eaLnBrk="1" hangingPunct="1">
              <a:lnSpc>
                <a:spcPct val="80000"/>
              </a:lnSpc>
              <a:buFontTx/>
              <a:buNone/>
            </a:pPr>
            <a:endParaRPr lang="en-US" altLang="en-US" sz="2800" smtClean="0">
              <a:ea typeface="ＭＳ Ｐゴシック" pitchFamily="34" charset="-128"/>
            </a:endParaRPr>
          </a:p>
          <a:p>
            <a:pPr eaLnBrk="1" hangingPunct="1">
              <a:lnSpc>
                <a:spcPct val="80000"/>
              </a:lnSpc>
            </a:pPr>
            <a:r>
              <a:rPr lang="en-US" altLang="en-US" sz="2800" smtClean="0">
                <a:solidFill>
                  <a:schemeClr val="accent2"/>
                </a:solidFill>
                <a:ea typeface="ＭＳ Ｐゴシック" pitchFamily="34" charset="-128"/>
              </a:rPr>
              <a:t>states?</a:t>
            </a:r>
            <a:r>
              <a:rPr lang="en-US" altLang="en-US" sz="2800" smtClean="0">
                <a:solidFill>
                  <a:srgbClr val="CC0099"/>
                </a:solidFill>
                <a:ea typeface="ＭＳ Ｐゴシック" pitchFamily="34" charset="-128"/>
              </a:rPr>
              <a:t> </a:t>
            </a:r>
            <a:r>
              <a:rPr lang="en-US" altLang="en-US" sz="2800" smtClean="0">
                <a:ea typeface="ＭＳ Ｐゴシック" pitchFamily="34" charset="-128"/>
              </a:rPr>
              <a:t> </a:t>
            </a:r>
            <a:r>
              <a:rPr lang="en-US" altLang="en-US" sz="2400" smtClean="0">
                <a:ea typeface="ＭＳ Ｐゴシック" pitchFamily="34" charset="-128"/>
              </a:rPr>
              <a:t>Real-valued coordinates of robot joint angles &amp; parts of the object to be assembled</a:t>
            </a:r>
          </a:p>
          <a:p>
            <a:pPr eaLnBrk="1" hangingPunct="1">
              <a:lnSpc>
                <a:spcPct val="80000"/>
              </a:lnSpc>
            </a:pPr>
            <a:r>
              <a:rPr lang="en-US" altLang="en-US" sz="2800" smtClean="0">
                <a:solidFill>
                  <a:srgbClr val="C0504D"/>
                </a:solidFill>
                <a:ea typeface="ＭＳ Ｐゴシック" pitchFamily="34" charset="-128"/>
              </a:rPr>
              <a:t>initial state?</a:t>
            </a:r>
            <a:r>
              <a:rPr lang="en-US" altLang="en-US" sz="2400" smtClean="0">
                <a:ea typeface="ＭＳ Ｐゴシック" pitchFamily="34" charset="-128"/>
              </a:rPr>
              <a:t>  Rest configuration</a:t>
            </a:r>
            <a:endParaRPr lang="en-US" altLang="en-US" sz="2800" smtClean="0">
              <a:solidFill>
                <a:srgbClr val="CC0099"/>
              </a:solidFill>
              <a:ea typeface="ＭＳ Ｐゴシック" pitchFamily="34" charset="-128"/>
            </a:endParaRPr>
          </a:p>
          <a:p>
            <a:pPr eaLnBrk="1" hangingPunct="1">
              <a:lnSpc>
                <a:spcPct val="80000"/>
              </a:lnSpc>
            </a:pPr>
            <a:r>
              <a:rPr lang="en-US" altLang="en-US" sz="2800" smtClean="0">
                <a:solidFill>
                  <a:srgbClr val="C0504D"/>
                </a:solidFill>
                <a:ea typeface="ＭＳ Ｐゴシック" pitchFamily="34" charset="-128"/>
              </a:rPr>
              <a:t>actions</a:t>
            </a:r>
            <a:r>
              <a:rPr lang="en-US" altLang="en-US" sz="2800" smtClean="0">
                <a:solidFill>
                  <a:srgbClr val="CC0099"/>
                </a:solidFill>
                <a:ea typeface="ＭＳ Ｐゴシック" pitchFamily="34" charset="-128"/>
              </a:rPr>
              <a:t>? </a:t>
            </a:r>
            <a:r>
              <a:rPr lang="en-US" altLang="en-US" sz="2800" smtClean="0">
                <a:ea typeface="ＭＳ Ｐゴシック" pitchFamily="34" charset="-128"/>
              </a:rPr>
              <a:t> </a:t>
            </a:r>
            <a:r>
              <a:rPr lang="en-US" altLang="en-US" sz="2400" smtClean="0">
                <a:ea typeface="ＭＳ Ｐゴシック" pitchFamily="34" charset="-128"/>
              </a:rPr>
              <a:t>Continuous motions of robot joints</a:t>
            </a:r>
          </a:p>
          <a:p>
            <a:pPr eaLnBrk="1" hangingPunct="1">
              <a:lnSpc>
                <a:spcPct val="80000"/>
              </a:lnSpc>
            </a:pPr>
            <a:r>
              <a:rPr lang="en-US" altLang="en-US" sz="2800" smtClean="0">
                <a:solidFill>
                  <a:srgbClr val="C0504D"/>
                </a:solidFill>
                <a:ea typeface="ＭＳ Ｐゴシック" pitchFamily="34" charset="-128"/>
              </a:rPr>
              <a:t>goal test?</a:t>
            </a:r>
            <a:r>
              <a:rPr lang="en-US" altLang="en-US" sz="2800" smtClean="0">
                <a:solidFill>
                  <a:srgbClr val="CC0099"/>
                </a:solidFill>
                <a:ea typeface="ＭＳ Ｐゴシック" pitchFamily="34" charset="-128"/>
              </a:rPr>
              <a:t>   </a:t>
            </a:r>
            <a:r>
              <a:rPr lang="en-US" altLang="en-US" sz="2400" smtClean="0">
                <a:ea typeface="ＭＳ Ｐゴシック" pitchFamily="34" charset="-128"/>
              </a:rPr>
              <a:t>Complete assembly</a:t>
            </a:r>
            <a:endParaRPr lang="en-US" altLang="en-US" sz="2800" smtClean="0">
              <a:solidFill>
                <a:srgbClr val="CC0099"/>
              </a:solidFill>
              <a:ea typeface="ＭＳ Ｐゴシック" pitchFamily="34" charset="-128"/>
            </a:endParaRPr>
          </a:p>
          <a:p>
            <a:pPr eaLnBrk="1" hangingPunct="1">
              <a:lnSpc>
                <a:spcPct val="80000"/>
              </a:lnSpc>
            </a:pPr>
            <a:r>
              <a:rPr lang="en-US" altLang="en-US" sz="2800" smtClean="0">
                <a:solidFill>
                  <a:srgbClr val="C0504D"/>
                </a:solidFill>
                <a:ea typeface="ＭＳ Ｐゴシック" pitchFamily="34" charset="-128"/>
              </a:rPr>
              <a:t>path cost?</a:t>
            </a:r>
            <a:r>
              <a:rPr lang="en-US" altLang="en-US" sz="2400" smtClean="0">
                <a:solidFill>
                  <a:srgbClr val="C0504D"/>
                </a:solidFill>
                <a:ea typeface="ＭＳ Ｐゴシック" pitchFamily="34" charset="-128"/>
              </a:rPr>
              <a:t>  </a:t>
            </a:r>
            <a:r>
              <a:rPr lang="en-US" altLang="en-US" sz="2400" smtClean="0">
                <a:ea typeface="ＭＳ Ｐゴシック" pitchFamily="34" charset="-128"/>
              </a:rPr>
              <a:t>Time to execute &amp; energy used</a:t>
            </a:r>
          </a:p>
          <a:p>
            <a:pPr eaLnBrk="1" hangingPunct="1"/>
            <a:endParaRPr lang="en-US" altLang="en-US" sz="2400" smtClean="0">
              <a:ea typeface="ＭＳ Ｐゴシック" pitchFamily="34" charset="-128"/>
            </a:endParaRPr>
          </a:p>
        </p:txBody>
      </p:sp>
      <p:pic>
        <p:nvPicPr>
          <p:cNvPr id="51204" name="Picture 4" descr="stanford-arm+bloc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95400"/>
            <a:ext cx="5800725"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74650" y="88900"/>
            <a:ext cx="8153400" cy="1020763"/>
          </a:xfrm>
        </p:spPr>
        <p:txBody>
          <a:bodyPr/>
          <a:lstStyle/>
          <a:p>
            <a:pPr eaLnBrk="1" hangingPunct="1"/>
            <a:r>
              <a:rPr lang="en-US" altLang="en-US" smtClean="0">
                <a:ea typeface="ＭＳ Ｐゴシック" pitchFamily="34" charset="-128"/>
              </a:rPr>
              <a:t>Architectures for Intelligence</a:t>
            </a:r>
          </a:p>
        </p:txBody>
      </p:sp>
      <p:sp>
        <p:nvSpPr>
          <p:cNvPr id="33795" name="Content Placeholder 2"/>
          <p:cNvSpPr>
            <a:spLocks noGrp="1"/>
          </p:cNvSpPr>
          <p:nvPr>
            <p:ph idx="1"/>
          </p:nvPr>
        </p:nvSpPr>
        <p:spPr>
          <a:xfrm>
            <a:off x="347663" y="1058863"/>
            <a:ext cx="8686800" cy="5330825"/>
          </a:xfrm>
        </p:spPr>
        <p:txBody>
          <a:bodyPr/>
          <a:lstStyle/>
          <a:p>
            <a:pPr eaLnBrk="1" hangingPunct="1"/>
            <a:r>
              <a:rPr lang="en-US" altLang="en-US" sz="2800" smtClean="0">
                <a:ea typeface="ＭＳ Ｐゴシック" pitchFamily="34" charset="-128"/>
              </a:rPr>
              <a:t>Search?</a:t>
            </a:r>
          </a:p>
          <a:p>
            <a:pPr lvl="1" eaLnBrk="1" hangingPunct="1"/>
            <a:r>
              <a:rPr lang="en-US" altLang="en-US" sz="2400" smtClean="0">
                <a:ea typeface="ＭＳ Ｐゴシック" pitchFamily="34" charset="-128"/>
              </a:rPr>
              <a:t>Determine how to achieve some goal; “what to do”</a:t>
            </a:r>
          </a:p>
          <a:p>
            <a:pPr lvl="2" eaLnBrk="1" hangingPunct="1"/>
            <a:endParaRPr lang="en-US" altLang="en-US" sz="1800" smtClean="0">
              <a:ea typeface="ＭＳ Ｐゴシック" pitchFamily="34" charset="-128"/>
            </a:endParaRPr>
          </a:p>
          <a:p>
            <a:pPr eaLnBrk="1" hangingPunct="1"/>
            <a:r>
              <a:rPr lang="en-US" altLang="en-US" sz="2800" smtClean="0">
                <a:ea typeface="ＭＳ Ｐゴシック" pitchFamily="34" charset="-128"/>
              </a:rPr>
              <a:t>Logic &amp; inference?</a:t>
            </a:r>
          </a:p>
          <a:p>
            <a:pPr lvl="1" eaLnBrk="1" hangingPunct="1"/>
            <a:r>
              <a:rPr lang="en-US" altLang="en-US" sz="2400" smtClean="0">
                <a:ea typeface="ＭＳ Ｐゴシック" pitchFamily="34" charset="-128"/>
              </a:rPr>
              <a:t>Reason about what to do</a:t>
            </a:r>
          </a:p>
          <a:p>
            <a:pPr lvl="1" eaLnBrk="1" hangingPunct="1"/>
            <a:r>
              <a:rPr lang="en-US" altLang="en-US" sz="2400" smtClean="0">
                <a:ea typeface="ＭＳ Ｐゴシック" pitchFamily="34" charset="-128"/>
              </a:rPr>
              <a:t>Encode knowledge / “expert” systems</a:t>
            </a:r>
          </a:p>
          <a:p>
            <a:pPr lvl="1" eaLnBrk="1" hangingPunct="1"/>
            <a:r>
              <a:rPr lang="en-US" altLang="en-US" sz="2400" smtClean="0">
                <a:ea typeface="ＭＳ Ｐゴシック" pitchFamily="34" charset="-128"/>
              </a:rPr>
              <a:t>Know what to do</a:t>
            </a:r>
          </a:p>
          <a:p>
            <a:pPr lvl="2" eaLnBrk="1" hangingPunct="1"/>
            <a:endParaRPr lang="en-US" altLang="en-US" sz="1800" smtClean="0">
              <a:ea typeface="ＭＳ Ｐゴシック" pitchFamily="34" charset="-128"/>
            </a:endParaRPr>
          </a:p>
          <a:p>
            <a:pPr eaLnBrk="1" hangingPunct="1"/>
            <a:r>
              <a:rPr lang="en-US" altLang="en-US" sz="2800" smtClean="0">
                <a:ea typeface="ＭＳ Ｐゴシック" pitchFamily="34" charset="-128"/>
              </a:rPr>
              <a:t>Learning?</a:t>
            </a:r>
          </a:p>
          <a:p>
            <a:pPr lvl="1" eaLnBrk="1" hangingPunct="1"/>
            <a:r>
              <a:rPr lang="en-US" altLang="en-US" sz="2400" smtClean="0">
                <a:ea typeface="ＭＳ Ｐゴシック" pitchFamily="34" charset="-128"/>
              </a:rPr>
              <a:t>Learn what to do</a:t>
            </a:r>
          </a:p>
          <a:p>
            <a:pPr lvl="2" eaLnBrk="1" hangingPunct="1"/>
            <a:endParaRPr lang="en-US" altLang="en-US" sz="1800" smtClean="0">
              <a:ea typeface="ＭＳ Ｐゴシック" pitchFamily="34" charset="-128"/>
            </a:endParaRPr>
          </a:p>
          <a:p>
            <a:pPr eaLnBrk="1" hangingPunct="1"/>
            <a:r>
              <a:rPr lang="en-US" altLang="en-US" sz="2800" smtClean="0">
                <a:ea typeface="ＭＳ Ｐゴシック" pitchFamily="34" charset="-128"/>
              </a:rPr>
              <a:t>Modern view: complex &amp; multi-faceted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374650" y="88900"/>
            <a:ext cx="8153400" cy="1020763"/>
          </a:xfrm>
        </p:spPr>
        <p:txBody>
          <a:bodyPr/>
          <a:lstStyle/>
          <a:p>
            <a:pPr eaLnBrk="1" hangingPunct="1"/>
            <a:r>
              <a:rPr lang="en-US" altLang="en-US" smtClean="0">
                <a:ea typeface="ＭＳ Ｐゴシック" pitchFamily="34" charset="-128"/>
              </a:rPr>
              <a:t>Ex:  Sliding tile puzzle</a:t>
            </a:r>
          </a:p>
        </p:txBody>
      </p:sp>
      <p:sp>
        <p:nvSpPr>
          <p:cNvPr id="52227" name="Content Placeholder 2"/>
          <p:cNvSpPr>
            <a:spLocks noGrp="1"/>
          </p:cNvSpPr>
          <p:nvPr>
            <p:ph idx="1"/>
          </p:nvPr>
        </p:nvSpPr>
        <p:spPr>
          <a:xfrm>
            <a:off x="347663" y="1058863"/>
            <a:ext cx="8686800" cy="5570537"/>
          </a:xfrm>
        </p:spPr>
        <p:txBody>
          <a:bodyPr/>
          <a:lstStyle/>
          <a:p>
            <a:pPr eaLnBrk="1" hangingPunct="1">
              <a:lnSpc>
                <a:spcPct val="80000"/>
              </a:lnSpc>
              <a:buFontTx/>
              <a:buNone/>
            </a:pPr>
            <a:endParaRPr lang="en-US" altLang="en-US" sz="2800" smtClean="0">
              <a:ea typeface="ＭＳ Ｐゴシック" pitchFamily="34" charset="-128"/>
            </a:endParaRPr>
          </a:p>
          <a:p>
            <a:pPr eaLnBrk="1" hangingPunct="1">
              <a:lnSpc>
                <a:spcPct val="80000"/>
              </a:lnSpc>
              <a:buFontTx/>
              <a:buNone/>
            </a:pPr>
            <a:endParaRPr lang="en-US" altLang="en-US" sz="2800" smtClean="0">
              <a:ea typeface="ＭＳ Ｐゴシック" pitchFamily="34" charset="-128"/>
            </a:endParaRPr>
          </a:p>
          <a:p>
            <a:pPr eaLnBrk="1" hangingPunct="1">
              <a:lnSpc>
                <a:spcPct val="80000"/>
              </a:lnSpc>
              <a:buFontTx/>
              <a:buNone/>
            </a:pPr>
            <a:endParaRPr lang="en-US" altLang="en-US" sz="2800" smtClean="0">
              <a:ea typeface="ＭＳ Ｐゴシック" pitchFamily="34" charset="-128"/>
            </a:endParaRPr>
          </a:p>
          <a:p>
            <a:pPr eaLnBrk="1" hangingPunct="1">
              <a:lnSpc>
                <a:spcPct val="80000"/>
              </a:lnSpc>
              <a:buFontTx/>
              <a:buNone/>
            </a:pPr>
            <a:endParaRPr lang="en-US" altLang="en-US" sz="2800" smtClean="0">
              <a:ea typeface="ＭＳ Ｐゴシック" pitchFamily="34" charset="-128"/>
            </a:endParaRPr>
          </a:p>
          <a:p>
            <a:pPr eaLnBrk="1" hangingPunct="1">
              <a:lnSpc>
                <a:spcPct val="80000"/>
              </a:lnSpc>
              <a:buFontTx/>
              <a:buNone/>
            </a:pPr>
            <a:endParaRPr lang="en-US" altLang="en-US" sz="2800" smtClean="0">
              <a:ea typeface="ＭＳ Ｐゴシック" pitchFamily="34" charset="-128"/>
            </a:endParaRPr>
          </a:p>
          <a:p>
            <a:pPr eaLnBrk="1" hangingPunct="1">
              <a:lnSpc>
                <a:spcPct val="80000"/>
              </a:lnSpc>
              <a:buFontTx/>
              <a:buNone/>
            </a:pPr>
            <a:endParaRPr lang="en-US" altLang="en-US" sz="2800" smtClean="0">
              <a:ea typeface="ＭＳ Ｐゴシック" pitchFamily="34" charset="-128"/>
            </a:endParaRPr>
          </a:p>
          <a:p>
            <a:pPr eaLnBrk="1" hangingPunct="1">
              <a:lnSpc>
                <a:spcPct val="80000"/>
              </a:lnSpc>
              <a:buFontTx/>
              <a:buNone/>
            </a:pPr>
            <a:endParaRPr lang="en-US" altLang="en-US" sz="2800" smtClean="0">
              <a:ea typeface="ＭＳ Ｐゴシック" pitchFamily="34" charset="-128"/>
            </a:endParaRPr>
          </a:p>
          <a:p>
            <a:pPr eaLnBrk="1" hangingPunct="1">
              <a:lnSpc>
                <a:spcPct val="80000"/>
              </a:lnSpc>
            </a:pPr>
            <a:r>
              <a:rPr lang="en-US" altLang="en-US" sz="2800" smtClean="0">
                <a:solidFill>
                  <a:schemeClr val="accent2"/>
                </a:solidFill>
                <a:ea typeface="ＭＳ Ｐゴシック" pitchFamily="34" charset="-128"/>
              </a:rPr>
              <a:t>states?</a:t>
            </a:r>
            <a:r>
              <a:rPr lang="en-US" altLang="en-US" sz="2800" smtClean="0">
                <a:solidFill>
                  <a:srgbClr val="CC0099"/>
                </a:solidFill>
                <a:ea typeface="ＭＳ Ｐゴシック" pitchFamily="34" charset="-128"/>
              </a:rPr>
              <a:t> </a:t>
            </a:r>
            <a:r>
              <a:rPr lang="en-US" altLang="en-US" sz="2800" smtClean="0">
                <a:ea typeface="ＭＳ Ｐゴシック" pitchFamily="34" charset="-128"/>
              </a:rPr>
              <a:t> </a:t>
            </a:r>
            <a:endParaRPr lang="en-US" altLang="en-US" sz="2400" smtClean="0">
              <a:ea typeface="ＭＳ Ｐゴシック" pitchFamily="34" charset="-128"/>
            </a:endParaRPr>
          </a:p>
          <a:p>
            <a:pPr eaLnBrk="1" hangingPunct="1">
              <a:lnSpc>
                <a:spcPct val="80000"/>
              </a:lnSpc>
            </a:pPr>
            <a:r>
              <a:rPr lang="en-US" altLang="en-US" sz="2800" smtClean="0">
                <a:solidFill>
                  <a:srgbClr val="C0504D"/>
                </a:solidFill>
                <a:ea typeface="ＭＳ Ｐゴシック" pitchFamily="34" charset="-128"/>
              </a:rPr>
              <a:t>initial state?</a:t>
            </a:r>
            <a:r>
              <a:rPr lang="en-US" altLang="en-US" sz="2400" smtClean="0">
                <a:ea typeface="ＭＳ Ｐゴシック" pitchFamily="34" charset="-128"/>
              </a:rPr>
              <a:t>  </a:t>
            </a:r>
            <a:endParaRPr lang="en-US" altLang="en-US" sz="2800" smtClean="0">
              <a:solidFill>
                <a:srgbClr val="CC0099"/>
              </a:solidFill>
              <a:ea typeface="ＭＳ Ｐゴシック" pitchFamily="34" charset="-128"/>
            </a:endParaRPr>
          </a:p>
          <a:p>
            <a:pPr eaLnBrk="1" hangingPunct="1">
              <a:lnSpc>
                <a:spcPct val="80000"/>
              </a:lnSpc>
            </a:pPr>
            <a:r>
              <a:rPr lang="en-US" altLang="en-US" sz="2800" smtClean="0">
                <a:solidFill>
                  <a:srgbClr val="C0504D"/>
                </a:solidFill>
                <a:ea typeface="ＭＳ Ｐゴシック" pitchFamily="34" charset="-128"/>
              </a:rPr>
              <a:t>actions</a:t>
            </a:r>
            <a:r>
              <a:rPr lang="en-US" altLang="en-US" sz="2800" smtClean="0">
                <a:solidFill>
                  <a:srgbClr val="CC0099"/>
                </a:solidFill>
                <a:ea typeface="ＭＳ Ｐゴシック" pitchFamily="34" charset="-128"/>
              </a:rPr>
              <a:t>? </a:t>
            </a:r>
            <a:r>
              <a:rPr lang="en-US" altLang="en-US" sz="2800" smtClean="0">
                <a:ea typeface="ＭＳ Ｐゴシック" pitchFamily="34" charset="-128"/>
              </a:rPr>
              <a:t> </a:t>
            </a:r>
            <a:endParaRPr lang="en-US" altLang="en-US" sz="2400" smtClean="0">
              <a:ea typeface="ＭＳ Ｐゴシック" pitchFamily="34" charset="-128"/>
            </a:endParaRPr>
          </a:p>
          <a:p>
            <a:pPr eaLnBrk="1" hangingPunct="1">
              <a:lnSpc>
                <a:spcPct val="80000"/>
              </a:lnSpc>
            </a:pPr>
            <a:r>
              <a:rPr lang="en-US" altLang="en-US" sz="2800" smtClean="0">
                <a:solidFill>
                  <a:srgbClr val="C0504D"/>
                </a:solidFill>
                <a:ea typeface="ＭＳ Ｐゴシック" pitchFamily="34" charset="-128"/>
              </a:rPr>
              <a:t>goal test?</a:t>
            </a:r>
            <a:r>
              <a:rPr lang="en-US" altLang="en-US" sz="2800" smtClean="0">
                <a:solidFill>
                  <a:srgbClr val="CC0099"/>
                </a:solidFill>
                <a:ea typeface="ＭＳ Ｐゴシック" pitchFamily="34" charset="-128"/>
              </a:rPr>
              <a:t>   </a:t>
            </a:r>
          </a:p>
          <a:p>
            <a:pPr eaLnBrk="1" hangingPunct="1">
              <a:lnSpc>
                <a:spcPct val="80000"/>
              </a:lnSpc>
            </a:pPr>
            <a:r>
              <a:rPr lang="en-US" altLang="en-US" sz="2800" smtClean="0">
                <a:solidFill>
                  <a:srgbClr val="C0504D"/>
                </a:solidFill>
                <a:ea typeface="ＭＳ Ｐゴシック" pitchFamily="34" charset="-128"/>
              </a:rPr>
              <a:t>path cost?</a:t>
            </a:r>
            <a:r>
              <a:rPr lang="en-US" altLang="en-US" sz="2400" smtClean="0">
                <a:solidFill>
                  <a:srgbClr val="C0504D"/>
                </a:solidFill>
                <a:ea typeface="ＭＳ Ｐゴシック" pitchFamily="34" charset="-128"/>
              </a:rPr>
              <a:t>  </a:t>
            </a:r>
            <a:endParaRPr lang="en-US" altLang="en-US" sz="2400" smtClean="0">
              <a:ea typeface="ＭＳ Ｐゴシック" pitchFamily="34" charset="-128"/>
            </a:endParaRPr>
          </a:p>
          <a:p>
            <a:pPr eaLnBrk="1" hangingPunct="1"/>
            <a:endParaRPr lang="en-US" altLang="en-US" sz="2400" smtClean="0">
              <a:ea typeface="ＭＳ Ｐゴシック" pitchFamily="34" charset="-128"/>
            </a:endParaRPr>
          </a:p>
        </p:txBody>
      </p:sp>
      <p:grpSp>
        <p:nvGrpSpPr>
          <p:cNvPr id="52228" name="Group 43"/>
          <p:cNvGrpSpPr>
            <a:grpSpLocks/>
          </p:cNvGrpSpPr>
          <p:nvPr/>
        </p:nvGrpSpPr>
        <p:grpSpPr bwMode="auto">
          <a:xfrm>
            <a:off x="2209800" y="1219200"/>
            <a:ext cx="4191000" cy="1343025"/>
            <a:chOff x="1600200" y="2547937"/>
            <a:chExt cx="3810000" cy="1109663"/>
          </a:xfrm>
        </p:grpSpPr>
        <p:sp>
          <p:nvSpPr>
            <p:cNvPr id="52233" name="Line 4"/>
            <p:cNvSpPr>
              <a:spLocks noChangeShapeType="1"/>
            </p:cNvSpPr>
            <p:nvPr/>
          </p:nvSpPr>
          <p:spPr bwMode="auto">
            <a:xfrm>
              <a:off x="3043238" y="3081337"/>
              <a:ext cx="1071562" cy="0"/>
            </a:xfrm>
            <a:prstGeom prst="line">
              <a:avLst/>
            </a:prstGeom>
            <a:noFill/>
            <a:ln w="50800">
              <a:solidFill>
                <a:schemeClr val="tx2"/>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52234" name="Rectangle 7"/>
            <p:cNvSpPr>
              <a:spLocks noChangeArrowheads="1"/>
            </p:cNvSpPr>
            <p:nvPr/>
          </p:nvSpPr>
          <p:spPr bwMode="auto">
            <a:xfrm>
              <a:off x="1600200" y="2547937"/>
              <a:ext cx="368300" cy="342900"/>
            </a:xfrm>
            <a:prstGeom prst="rect">
              <a:avLst/>
            </a:prstGeom>
            <a:solidFill>
              <a:schemeClr val="bg1"/>
            </a:solidFill>
            <a:ln w="12700">
              <a:solidFill>
                <a:schemeClr val="tx1"/>
              </a:solidFill>
              <a:miter lim="800000"/>
              <a:headEnd/>
              <a:tailEnd/>
            </a:ln>
          </p:spPr>
          <p:txBody>
            <a:bodyPr wrap="none" lIns="90488" tIns="44450" rIns="90488" bIns="44450"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ClrTx/>
                <a:buFontTx/>
                <a:buNone/>
              </a:pPr>
              <a:r>
                <a:rPr lang="en-US" altLang="en-US" sz="1800" b="1">
                  <a:latin typeface="Monaco" pitchFamily="1" charset="0"/>
                </a:rPr>
                <a:t>2</a:t>
              </a:r>
            </a:p>
          </p:txBody>
        </p:sp>
        <p:sp>
          <p:nvSpPr>
            <p:cNvPr id="52235" name="Rectangle 8"/>
            <p:cNvSpPr>
              <a:spLocks noChangeArrowheads="1"/>
            </p:cNvSpPr>
            <p:nvPr/>
          </p:nvSpPr>
          <p:spPr bwMode="auto">
            <a:xfrm>
              <a:off x="1981200" y="2547937"/>
              <a:ext cx="368300" cy="342900"/>
            </a:xfrm>
            <a:prstGeom prst="rect">
              <a:avLst/>
            </a:prstGeom>
            <a:solidFill>
              <a:schemeClr val="bg1"/>
            </a:solidFill>
            <a:ln w="12700">
              <a:solidFill>
                <a:schemeClr val="tx1"/>
              </a:solidFill>
              <a:miter lim="800000"/>
              <a:headEnd/>
              <a:tailEnd/>
            </a:ln>
          </p:spPr>
          <p:txBody>
            <a:bodyPr wrap="none" lIns="90488" tIns="44450" rIns="90488" bIns="44450"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ClrTx/>
                <a:buFontTx/>
                <a:buNone/>
              </a:pPr>
              <a:r>
                <a:rPr lang="en-US" altLang="en-US" sz="1800" b="1">
                  <a:latin typeface="Monaco" pitchFamily="1" charset="0"/>
                </a:rPr>
                <a:t>8</a:t>
              </a:r>
            </a:p>
          </p:txBody>
        </p:sp>
        <p:sp>
          <p:nvSpPr>
            <p:cNvPr id="52236" name="Rectangle 9"/>
            <p:cNvSpPr>
              <a:spLocks noChangeArrowheads="1"/>
            </p:cNvSpPr>
            <p:nvPr/>
          </p:nvSpPr>
          <p:spPr bwMode="auto">
            <a:xfrm>
              <a:off x="2362200" y="2547937"/>
              <a:ext cx="368300" cy="342900"/>
            </a:xfrm>
            <a:prstGeom prst="rect">
              <a:avLst/>
            </a:prstGeom>
            <a:solidFill>
              <a:schemeClr val="bg1"/>
            </a:solidFill>
            <a:ln w="12700">
              <a:solidFill>
                <a:schemeClr val="tx1"/>
              </a:solidFill>
              <a:miter lim="800000"/>
              <a:headEnd/>
              <a:tailEnd/>
            </a:ln>
          </p:spPr>
          <p:txBody>
            <a:bodyPr wrap="none" lIns="90488" tIns="44450" rIns="90488" bIns="44450"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ClrTx/>
                <a:buFontTx/>
                <a:buNone/>
              </a:pPr>
              <a:r>
                <a:rPr lang="en-US" altLang="en-US" sz="1800" b="1">
                  <a:latin typeface="Monaco" pitchFamily="1" charset="0"/>
                </a:rPr>
                <a:t>3</a:t>
              </a:r>
            </a:p>
          </p:txBody>
        </p:sp>
        <p:sp>
          <p:nvSpPr>
            <p:cNvPr id="52237" name="Rectangle 10"/>
            <p:cNvSpPr>
              <a:spLocks noChangeArrowheads="1"/>
            </p:cNvSpPr>
            <p:nvPr/>
          </p:nvSpPr>
          <p:spPr bwMode="auto">
            <a:xfrm>
              <a:off x="1600200" y="2928937"/>
              <a:ext cx="368300" cy="342900"/>
            </a:xfrm>
            <a:prstGeom prst="rect">
              <a:avLst/>
            </a:prstGeom>
            <a:solidFill>
              <a:schemeClr val="bg1"/>
            </a:solidFill>
            <a:ln w="12700">
              <a:solidFill>
                <a:schemeClr val="tx1"/>
              </a:solidFill>
              <a:miter lim="800000"/>
              <a:headEnd/>
              <a:tailEnd/>
            </a:ln>
          </p:spPr>
          <p:txBody>
            <a:bodyPr wrap="none" lIns="90488" tIns="44450" rIns="90488" bIns="44450"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ClrTx/>
                <a:buFontTx/>
                <a:buNone/>
              </a:pPr>
              <a:r>
                <a:rPr lang="en-US" altLang="en-US" sz="1800" b="1">
                  <a:latin typeface="Monaco" pitchFamily="1" charset="0"/>
                </a:rPr>
                <a:t>1</a:t>
              </a:r>
            </a:p>
          </p:txBody>
        </p:sp>
        <p:sp>
          <p:nvSpPr>
            <p:cNvPr id="52238" name="Rectangle 11"/>
            <p:cNvSpPr>
              <a:spLocks noChangeArrowheads="1"/>
            </p:cNvSpPr>
            <p:nvPr/>
          </p:nvSpPr>
          <p:spPr bwMode="auto">
            <a:xfrm>
              <a:off x="2362200" y="3309937"/>
              <a:ext cx="368300" cy="342900"/>
            </a:xfrm>
            <a:prstGeom prst="rect">
              <a:avLst/>
            </a:prstGeom>
            <a:solidFill>
              <a:schemeClr val="bg1"/>
            </a:solidFill>
            <a:ln w="12700">
              <a:solidFill>
                <a:schemeClr val="tx1"/>
              </a:solidFill>
              <a:miter lim="800000"/>
              <a:headEnd/>
              <a:tailEnd/>
            </a:ln>
          </p:spPr>
          <p:txBody>
            <a:bodyPr wrap="none" lIns="90488" tIns="44450" rIns="90488" bIns="44450"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ClrTx/>
                <a:buFontTx/>
                <a:buNone/>
              </a:pPr>
              <a:r>
                <a:rPr lang="en-US" altLang="en-US" sz="1800" b="1">
                  <a:latin typeface="Monaco" pitchFamily="1" charset="0"/>
                </a:rPr>
                <a:t>5</a:t>
              </a:r>
            </a:p>
          </p:txBody>
        </p:sp>
        <p:sp>
          <p:nvSpPr>
            <p:cNvPr id="52239" name="Rectangle 12"/>
            <p:cNvSpPr>
              <a:spLocks noChangeArrowheads="1"/>
            </p:cNvSpPr>
            <p:nvPr/>
          </p:nvSpPr>
          <p:spPr bwMode="auto">
            <a:xfrm>
              <a:off x="2362200" y="2928937"/>
              <a:ext cx="368300" cy="342900"/>
            </a:xfrm>
            <a:prstGeom prst="rect">
              <a:avLst/>
            </a:prstGeom>
            <a:solidFill>
              <a:schemeClr val="bg1"/>
            </a:solidFill>
            <a:ln w="12700">
              <a:solidFill>
                <a:schemeClr val="tx1"/>
              </a:solidFill>
              <a:miter lim="800000"/>
              <a:headEnd/>
              <a:tailEnd/>
            </a:ln>
          </p:spPr>
          <p:txBody>
            <a:bodyPr wrap="none" lIns="90488" tIns="44450" rIns="90488" bIns="44450"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ClrTx/>
                <a:buFontTx/>
                <a:buNone/>
              </a:pPr>
              <a:r>
                <a:rPr lang="en-US" altLang="en-US" sz="1800" b="1">
                  <a:latin typeface="Monaco" pitchFamily="1" charset="0"/>
                </a:rPr>
                <a:t>4</a:t>
              </a:r>
            </a:p>
          </p:txBody>
        </p:sp>
        <p:sp>
          <p:nvSpPr>
            <p:cNvPr id="52240" name="Rectangle 13"/>
            <p:cNvSpPr>
              <a:spLocks noChangeArrowheads="1"/>
            </p:cNvSpPr>
            <p:nvPr/>
          </p:nvSpPr>
          <p:spPr bwMode="auto">
            <a:xfrm>
              <a:off x="1600200" y="3309937"/>
              <a:ext cx="368300" cy="342900"/>
            </a:xfrm>
            <a:prstGeom prst="rect">
              <a:avLst/>
            </a:prstGeom>
            <a:solidFill>
              <a:schemeClr val="bg1"/>
            </a:solidFill>
            <a:ln w="12700">
              <a:solidFill>
                <a:schemeClr val="tx1"/>
              </a:solidFill>
              <a:miter lim="800000"/>
              <a:headEnd/>
              <a:tailEnd/>
            </a:ln>
          </p:spPr>
          <p:txBody>
            <a:bodyPr wrap="none" lIns="90488" tIns="44450" rIns="90488" bIns="44450"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ClrTx/>
                <a:buFontTx/>
                <a:buNone/>
              </a:pPr>
              <a:r>
                <a:rPr lang="en-US" altLang="en-US" sz="1800" b="1">
                  <a:latin typeface="Monaco" pitchFamily="1" charset="0"/>
                </a:rPr>
                <a:t>7</a:t>
              </a:r>
            </a:p>
          </p:txBody>
        </p:sp>
        <p:sp>
          <p:nvSpPr>
            <p:cNvPr id="52241" name="Rectangle 14"/>
            <p:cNvSpPr>
              <a:spLocks noChangeArrowheads="1"/>
            </p:cNvSpPr>
            <p:nvPr/>
          </p:nvSpPr>
          <p:spPr bwMode="auto">
            <a:xfrm>
              <a:off x="1981200" y="2928937"/>
              <a:ext cx="368300" cy="342900"/>
            </a:xfrm>
            <a:prstGeom prst="rect">
              <a:avLst/>
            </a:prstGeom>
            <a:solidFill>
              <a:schemeClr val="bg1"/>
            </a:solidFill>
            <a:ln w="12700">
              <a:solidFill>
                <a:schemeClr val="tx1"/>
              </a:solidFill>
              <a:miter lim="800000"/>
              <a:headEnd/>
              <a:tailEnd/>
            </a:ln>
          </p:spPr>
          <p:txBody>
            <a:bodyPr wrap="none" lIns="90488" tIns="44450" rIns="90488" bIns="44450"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ClrTx/>
                <a:buFontTx/>
                <a:buNone/>
              </a:pPr>
              <a:r>
                <a:rPr lang="en-US" altLang="en-US" sz="1800" b="1">
                  <a:latin typeface="Monaco" pitchFamily="1" charset="0"/>
                </a:rPr>
                <a:t>6</a:t>
              </a:r>
            </a:p>
          </p:txBody>
        </p:sp>
        <p:sp>
          <p:nvSpPr>
            <p:cNvPr id="52242" name="Rectangle 15"/>
            <p:cNvSpPr>
              <a:spLocks noChangeArrowheads="1"/>
            </p:cNvSpPr>
            <p:nvPr/>
          </p:nvSpPr>
          <p:spPr bwMode="auto">
            <a:xfrm>
              <a:off x="1981200" y="3314700"/>
              <a:ext cx="368300" cy="342900"/>
            </a:xfrm>
            <a:prstGeom prst="rect">
              <a:avLst/>
            </a:prstGeom>
            <a:solidFill>
              <a:schemeClr val="tx1"/>
            </a:solidFill>
            <a:ln w="12700">
              <a:solidFill>
                <a:schemeClr val="tx1"/>
              </a:solidFill>
              <a:miter lim="800000"/>
              <a:headEnd/>
              <a:tailEnd/>
            </a:ln>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2243" name="Rectangle 16"/>
            <p:cNvSpPr>
              <a:spLocks noChangeArrowheads="1"/>
            </p:cNvSpPr>
            <p:nvPr/>
          </p:nvSpPr>
          <p:spPr bwMode="auto">
            <a:xfrm>
              <a:off x="4279900" y="2547937"/>
              <a:ext cx="368300" cy="342900"/>
            </a:xfrm>
            <a:prstGeom prst="rect">
              <a:avLst/>
            </a:prstGeom>
            <a:solidFill>
              <a:schemeClr val="bg1"/>
            </a:solidFill>
            <a:ln w="12700">
              <a:solidFill>
                <a:schemeClr val="tx1"/>
              </a:solidFill>
              <a:miter lim="800000"/>
              <a:headEnd/>
              <a:tailEnd/>
            </a:ln>
          </p:spPr>
          <p:txBody>
            <a:bodyPr wrap="none" lIns="90488" tIns="44450" rIns="90488" bIns="44450"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ClrTx/>
                <a:buFontTx/>
                <a:buNone/>
              </a:pPr>
              <a:r>
                <a:rPr lang="en-US" altLang="en-US" sz="1800" b="1">
                  <a:latin typeface="Monaco" pitchFamily="1" charset="0"/>
                </a:rPr>
                <a:t>1</a:t>
              </a:r>
            </a:p>
          </p:txBody>
        </p:sp>
        <p:sp>
          <p:nvSpPr>
            <p:cNvPr id="52244" name="Rectangle 17"/>
            <p:cNvSpPr>
              <a:spLocks noChangeArrowheads="1"/>
            </p:cNvSpPr>
            <p:nvPr/>
          </p:nvSpPr>
          <p:spPr bwMode="auto">
            <a:xfrm>
              <a:off x="4660900" y="2547937"/>
              <a:ext cx="368300" cy="342900"/>
            </a:xfrm>
            <a:prstGeom prst="rect">
              <a:avLst/>
            </a:prstGeom>
            <a:solidFill>
              <a:schemeClr val="bg1"/>
            </a:solidFill>
            <a:ln w="12700">
              <a:solidFill>
                <a:schemeClr val="tx1"/>
              </a:solidFill>
              <a:miter lim="800000"/>
              <a:headEnd/>
              <a:tailEnd/>
            </a:ln>
          </p:spPr>
          <p:txBody>
            <a:bodyPr wrap="none" lIns="90488" tIns="44450" rIns="90488" bIns="44450"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ClrTx/>
                <a:buFontTx/>
                <a:buNone/>
              </a:pPr>
              <a:r>
                <a:rPr lang="en-US" altLang="en-US" sz="1800" b="1">
                  <a:latin typeface="Monaco" pitchFamily="1" charset="0"/>
                </a:rPr>
                <a:t>2</a:t>
              </a:r>
            </a:p>
          </p:txBody>
        </p:sp>
        <p:sp>
          <p:nvSpPr>
            <p:cNvPr id="52245" name="Rectangle 18"/>
            <p:cNvSpPr>
              <a:spLocks noChangeArrowheads="1"/>
            </p:cNvSpPr>
            <p:nvPr/>
          </p:nvSpPr>
          <p:spPr bwMode="auto">
            <a:xfrm>
              <a:off x="5041900" y="2547937"/>
              <a:ext cx="368300" cy="342900"/>
            </a:xfrm>
            <a:prstGeom prst="rect">
              <a:avLst/>
            </a:prstGeom>
            <a:solidFill>
              <a:schemeClr val="bg1"/>
            </a:solidFill>
            <a:ln w="12700">
              <a:solidFill>
                <a:schemeClr val="tx1"/>
              </a:solidFill>
              <a:miter lim="800000"/>
              <a:headEnd/>
              <a:tailEnd/>
            </a:ln>
          </p:spPr>
          <p:txBody>
            <a:bodyPr wrap="none" lIns="90488" tIns="44450" rIns="90488" bIns="44450"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ClrTx/>
                <a:buFontTx/>
                <a:buNone/>
              </a:pPr>
              <a:r>
                <a:rPr lang="en-US" altLang="en-US" sz="1800" b="1">
                  <a:latin typeface="Monaco" pitchFamily="1" charset="0"/>
                </a:rPr>
                <a:t>3</a:t>
              </a:r>
            </a:p>
          </p:txBody>
        </p:sp>
        <p:sp>
          <p:nvSpPr>
            <p:cNvPr id="52246" name="Rectangle 19"/>
            <p:cNvSpPr>
              <a:spLocks noChangeArrowheads="1"/>
            </p:cNvSpPr>
            <p:nvPr/>
          </p:nvSpPr>
          <p:spPr bwMode="auto">
            <a:xfrm>
              <a:off x="4279900" y="2928937"/>
              <a:ext cx="368300" cy="342900"/>
            </a:xfrm>
            <a:prstGeom prst="rect">
              <a:avLst/>
            </a:prstGeom>
            <a:solidFill>
              <a:schemeClr val="bg1"/>
            </a:solidFill>
            <a:ln w="12700">
              <a:solidFill>
                <a:schemeClr val="tx1"/>
              </a:solidFill>
              <a:miter lim="800000"/>
              <a:headEnd/>
              <a:tailEnd/>
            </a:ln>
          </p:spPr>
          <p:txBody>
            <a:bodyPr wrap="none" lIns="90488" tIns="44450" rIns="90488" bIns="44450"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ClrTx/>
                <a:buFontTx/>
                <a:buNone/>
              </a:pPr>
              <a:r>
                <a:rPr lang="en-US" altLang="en-US" sz="1800" b="1">
                  <a:latin typeface="Monaco" pitchFamily="1" charset="0"/>
                </a:rPr>
                <a:t>4</a:t>
              </a:r>
            </a:p>
          </p:txBody>
        </p:sp>
        <p:sp>
          <p:nvSpPr>
            <p:cNvPr id="52247" name="Rectangle 20"/>
            <p:cNvSpPr>
              <a:spLocks noChangeArrowheads="1"/>
            </p:cNvSpPr>
            <p:nvPr/>
          </p:nvSpPr>
          <p:spPr bwMode="auto">
            <a:xfrm>
              <a:off x="4667250" y="3309937"/>
              <a:ext cx="368300" cy="342900"/>
            </a:xfrm>
            <a:prstGeom prst="rect">
              <a:avLst/>
            </a:prstGeom>
            <a:solidFill>
              <a:schemeClr val="bg1"/>
            </a:solidFill>
            <a:ln w="12700">
              <a:solidFill>
                <a:schemeClr val="tx1"/>
              </a:solidFill>
              <a:miter lim="800000"/>
              <a:headEnd/>
              <a:tailEnd/>
            </a:ln>
          </p:spPr>
          <p:txBody>
            <a:bodyPr wrap="none" lIns="90488" tIns="44450" rIns="90488" bIns="44450"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ClrTx/>
                <a:buFontTx/>
                <a:buNone/>
              </a:pPr>
              <a:r>
                <a:rPr lang="en-US" altLang="en-US" sz="1800" b="1">
                  <a:latin typeface="Monaco" pitchFamily="1" charset="0"/>
                </a:rPr>
                <a:t>8</a:t>
              </a:r>
            </a:p>
          </p:txBody>
        </p:sp>
        <p:sp>
          <p:nvSpPr>
            <p:cNvPr id="52248" name="Rectangle 21"/>
            <p:cNvSpPr>
              <a:spLocks noChangeArrowheads="1"/>
            </p:cNvSpPr>
            <p:nvPr/>
          </p:nvSpPr>
          <p:spPr bwMode="auto">
            <a:xfrm>
              <a:off x="5041900" y="2928937"/>
              <a:ext cx="368300" cy="342900"/>
            </a:xfrm>
            <a:prstGeom prst="rect">
              <a:avLst/>
            </a:prstGeom>
            <a:solidFill>
              <a:schemeClr val="bg1"/>
            </a:solidFill>
            <a:ln w="12700">
              <a:solidFill>
                <a:schemeClr val="tx1"/>
              </a:solidFill>
              <a:miter lim="800000"/>
              <a:headEnd/>
              <a:tailEnd/>
            </a:ln>
          </p:spPr>
          <p:txBody>
            <a:bodyPr wrap="none" lIns="90488" tIns="44450" rIns="90488" bIns="44450"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ClrTx/>
                <a:buFontTx/>
                <a:buNone/>
              </a:pPr>
              <a:r>
                <a:rPr lang="en-US" altLang="en-US" sz="1800" b="1">
                  <a:latin typeface="Monaco" pitchFamily="1" charset="0"/>
                </a:rPr>
                <a:t>6</a:t>
              </a:r>
            </a:p>
          </p:txBody>
        </p:sp>
        <p:sp>
          <p:nvSpPr>
            <p:cNvPr id="52249" name="Rectangle 22"/>
            <p:cNvSpPr>
              <a:spLocks noChangeArrowheads="1"/>
            </p:cNvSpPr>
            <p:nvPr/>
          </p:nvSpPr>
          <p:spPr bwMode="auto">
            <a:xfrm>
              <a:off x="4279900" y="3309937"/>
              <a:ext cx="368300" cy="342900"/>
            </a:xfrm>
            <a:prstGeom prst="rect">
              <a:avLst/>
            </a:prstGeom>
            <a:solidFill>
              <a:schemeClr val="bg1"/>
            </a:solidFill>
            <a:ln w="12700">
              <a:solidFill>
                <a:schemeClr val="tx1"/>
              </a:solidFill>
              <a:miter lim="800000"/>
              <a:headEnd/>
              <a:tailEnd/>
            </a:ln>
          </p:spPr>
          <p:txBody>
            <a:bodyPr wrap="none" lIns="90488" tIns="44450" rIns="90488" bIns="44450"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ClrTx/>
                <a:buFontTx/>
                <a:buNone/>
              </a:pPr>
              <a:r>
                <a:rPr lang="en-US" altLang="en-US" sz="1800" b="1">
                  <a:latin typeface="Monaco" pitchFamily="1" charset="0"/>
                </a:rPr>
                <a:t>7</a:t>
              </a:r>
            </a:p>
          </p:txBody>
        </p:sp>
        <p:sp>
          <p:nvSpPr>
            <p:cNvPr id="52250" name="Rectangle 23"/>
            <p:cNvSpPr>
              <a:spLocks noChangeArrowheads="1"/>
            </p:cNvSpPr>
            <p:nvPr/>
          </p:nvSpPr>
          <p:spPr bwMode="auto">
            <a:xfrm>
              <a:off x="4660900" y="2928937"/>
              <a:ext cx="368300" cy="342900"/>
            </a:xfrm>
            <a:prstGeom prst="rect">
              <a:avLst/>
            </a:prstGeom>
            <a:solidFill>
              <a:schemeClr val="bg1"/>
            </a:solidFill>
            <a:ln w="12700">
              <a:solidFill>
                <a:schemeClr val="tx1"/>
              </a:solidFill>
              <a:miter lim="800000"/>
              <a:headEnd/>
              <a:tailEnd/>
            </a:ln>
          </p:spPr>
          <p:txBody>
            <a:bodyPr wrap="none" lIns="90488" tIns="44450" rIns="90488" bIns="44450"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ClrTx/>
                <a:buFontTx/>
                <a:buNone/>
              </a:pPr>
              <a:r>
                <a:rPr lang="en-US" altLang="en-US" sz="1800" b="1">
                  <a:latin typeface="Monaco" pitchFamily="1" charset="0"/>
                </a:rPr>
                <a:t>5</a:t>
              </a:r>
            </a:p>
          </p:txBody>
        </p:sp>
        <p:sp>
          <p:nvSpPr>
            <p:cNvPr id="52251" name="Rectangle 24"/>
            <p:cNvSpPr>
              <a:spLocks noChangeArrowheads="1"/>
            </p:cNvSpPr>
            <p:nvPr/>
          </p:nvSpPr>
          <p:spPr bwMode="auto">
            <a:xfrm>
              <a:off x="5041900" y="3309937"/>
              <a:ext cx="368300" cy="342900"/>
            </a:xfrm>
            <a:prstGeom prst="rect">
              <a:avLst/>
            </a:prstGeom>
            <a:solidFill>
              <a:schemeClr val="tx1"/>
            </a:solidFill>
            <a:ln w="12700">
              <a:solidFill>
                <a:schemeClr val="tx1"/>
              </a:solidFill>
              <a:miter lim="800000"/>
              <a:headEnd/>
              <a:tailEnd/>
            </a:ln>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grpSp>
      <p:sp>
        <p:nvSpPr>
          <p:cNvPr id="52229" name="TextBox 1"/>
          <p:cNvSpPr txBox="1">
            <a:spLocks noChangeArrowheads="1"/>
          </p:cNvSpPr>
          <p:nvPr/>
        </p:nvSpPr>
        <p:spPr bwMode="auto">
          <a:xfrm>
            <a:off x="2133600" y="2590800"/>
            <a:ext cx="1397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000">
                <a:solidFill>
                  <a:schemeClr val="accent1"/>
                </a:solidFill>
                <a:latin typeface="Arial" pitchFamily="34" charset="0"/>
              </a:rPr>
              <a:t>Start State</a:t>
            </a:r>
          </a:p>
        </p:txBody>
      </p:sp>
      <p:sp>
        <p:nvSpPr>
          <p:cNvPr id="52230" name="TextBox 2"/>
          <p:cNvSpPr txBox="1">
            <a:spLocks noChangeArrowheads="1"/>
          </p:cNvSpPr>
          <p:nvPr/>
        </p:nvSpPr>
        <p:spPr bwMode="auto">
          <a:xfrm>
            <a:off x="5105400" y="2590800"/>
            <a:ext cx="1397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000">
                <a:solidFill>
                  <a:schemeClr val="accent1"/>
                </a:solidFill>
                <a:latin typeface="Arial" pitchFamily="34" charset="0"/>
              </a:rPr>
              <a:t>Goal State</a:t>
            </a:r>
          </a:p>
        </p:txBody>
      </p:sp>
      <p:sp>
        <p:nvSpPr>
          <p:cNvPr id="4" name="Rounded Rectangle 3"/>
          <p:cNvSpPr>
            <a:spLocks noChangeArrowheads="1"/>
          </p:cNvSpPr>
          <p:nvPr/>
        </p:nvSpPr>
        <p:spPr bwMode="auto">
          <a:xfrm>
            <a:off x="3810000" y="4267200"/>
            <a:ext cx="3810000" cy="1828800"/>
          </a:xfrm>
          <a:prstGeom prst="roundRect">
            <a:avLst>
              <a:gd name="adj" fmla="val 16667"/>
            </a:avLst>
          </a:prstGeom>
          <a:noFill/>
          <a:ln w="38100">
            <a:solidFill>
              <a:schemeClr val="accent2"/>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52232" name="TextBox 25"/>
          <p:cNvSpPr txBox="1">
            <a:spLocks noChangeArrowheads="1"/>
          </p:cNvSpPr>
          <p:nvPr/>
        </p:nvSpPr>
        <p:spPr bwMode="auto">
          <a:xfrm>
            <a:off x="4419600" y="4800600"/>
            <a:ext cx="2720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400">
                <a:solidFill>
                  <a:schemeClr val="accent2"/>
                </a:solidFill>
                <a:latin typeface="Arial" pitchFamily="34" charset="0"/>
              </a:rPr>
              <a:t>Try it yourselves</a:t>
            </a:r>
            <a:r>
              <a:rPr lang="is-IS" altLang="en-US" sz="2400">
                <a:solidFill>
                  <a:schemeClr val="accent2"/>
                </a:solidFill>
                <a:latin typeface="Arial" pitchFamily="34" charset="0"/>
              </a:rPr>
              <a:t>…</a:t>
            </a:r>
            <a:endParaRPr lang="en-US" altLang="en-US" sz="2400">
              <a:solidFill>
                <a:schemeClr val="accent2"/>
              </a:solidFill>
              <a:latin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374650" y="88900"/>
            <a:ext cx="8153400" cy="1020763"/>
          </a:xfrm>
        </p:spPr>
        <p:txBody>
          <a:bodyPr/>
          <a:lstStyle/>
          <a:p>
            <a:pPr eaLnBrk="1" hangingPunct="1"/>
            <a:r>
              <a:rPr lang="en-US" altLang="en-US" smtClean="0">
                <a:ea typeface="ＭＳ Ｐゴシック" pitchFamily="34" charset="-128"/>
              </a:rPr>
              <a:t>Ex:  Sliding tile puzzle</a:t>
            </a:r>
          </a:p>
        </p:txBody>
      </p:sp>
      <p:sp>
        <p:nvSpPr>
          <p:cNvPr id="53251" name="Content Placeholder 2"/>
          <p:cNvSpPr>
            <a:spLocks noGrp="1"/>
          </p:cNvSpPr>
          <p:nvPr>
            <p:ph idx="1"/>
          </p:nvPr>
        </p:nvSpPr>
        <p:spPr>
          <a:xfrm>
            <a:off x="347663" y="1058863"/>
            <a:ext cx="8686800" cy="5570537"/>
          </a:xfrm>
        </p:spPr>
        <p:txBody>
          <a:bodyPr/>
          <a:lstStyle/>
          <a:p>
            <a:pPr eaLnBrk="1" hangingPunct="1">
              <a:lnSpc>
                <a:spcPct val="80000"/>
              </a:lnSpc>
              <a:buFontTx/>
              <a:buNone/>
            </a:pPr>
            <a:endParaRPr lang="en-US" altLang="en-US" sz="2800" smtClean="0">
              <a:ea typeface="ＭＳ Ｐゴシック" pitchFamily="34" charset="-128"/>
            </a:endParaRPr>
          </a:p>
          <a:p>
            <a:pPr eaLnBrk="1" hangingPunct="1">
              <a:lnSpc>
                <a:spcPct val="80000"/>
              </a:lnSpc>
              <a:buFontTx/>
              <a:buNone/>
            </a:pPr>
            <a:endParaRPr lang="en-US" altLang="en-US" sz="2800" smtClean="0">
              <a:ea typeface="ＭＳ Ｐゴシック" pitchFamily="34" charset="-128"/>
            </a:endParaRPr>
          </a:p>
          <a:p>
            <a:pPr eaLnBrk="1" hangingPunct="1">
              <a:lnSpc>
                <a:spcPct val="80000"/>
              </a:lnSpc>
              <a:buFontTx/>
              <a:buNone/>
            </a:pPr>
            <a:endParaRPr lang="en-US" altLang="en-US" sz="2800" smtClean="0">
              <a:ea typeface="ＭＳ Ｐゴシック" pitchFamily="34" charset="-128"/>
            </a:endParaRPr>
          </a:p>
          <a:p>
            <a:pPr eaLnBrk="1" hangingPunct="1">
              <a:lnSpc>
                <a:spcPct val="80000"/>
              </a:lnSpc>
              <a:buFontTx/>
              <a:buNone/>
            </a:pPr>
            <a:endParaRPr lang="en-US" altLang="en-US" sz="2800" smtClean="0">
              <a:ea typeface="ＭＳ Ｐゴシック" pitchFamily="34" charset="-128"/>
            </a:endParaRPr>
          </a:p>
          <a:p>
            <a:pPr eaLnBrk="1" hangingPunct="1">
              <a:lnSpc>
                <a:spcPct val="80000"/>
              </a:lnSpc>
              <a:buFontTx/>
              <a:buNone/>
            </a:pPr>
            <a:endParaRPr lang="en-US" altLang="en-US" sz="2800" smtClean="0">
              <a:ea typeface="ＭＳ Ｐゴシック" pitchFamily="34" charset="-128"/>
            </a:endParaRPr>
          </a:p>
          <a:p>
            <a:pPr eaLnBrk="1" hangingPunct="1">
              <a:lnSpc>
                <a:spcPct val="80000"/>
              </a:lnSpc>
              <a:buFontTx/>
              <a:buNone/>
            </a:pPr>
            <a:endParaRPr lang="en-US" altLang="en-US" sz="2800" smtClean="0">
              <a:ea typeface="ＭＳ Ｐゴシック" pitchFamily="34" charset="-128"/>
            </a:endParaRPr>
          </a:p>
          <a:p>
            <a:pPr eaLnBrk="1" hangingPunct="1">
              <a:lnSpc>
                <a:spcPct val="80000"/>
              </a:lnSpc>
              <a:buFontTx/>
              <a:buNone/>
            </a:pPr>
            <a:endParaRPr lang="en-US" altLang="en-US" sz="2800" smtClean="0">
              <a:ea typeface="ＭＳ Ｐゴシック" pitchFamily="34" charset="-128"/>
            </a:endParaRPr>
          </a:p>
          <a:p>
            <a:pPr eaLnBrk="1" hangingPunct="1">
              <a:lnSpc>
                <a:spcPct val="80000"/>
              </a:lnSpc>
            </a:pPr>
            <a:r>
              <a:rPr lang="en-US" altLang="en-US" sz="2800" smtClean="0">
                <a:solidFill>
                  <a:schemeClr val="accent2"/>
                </a:solidFill>
                <a:ea typeface="ＭＳ Ｐゴシック" pitchFamily="34" charset="-128"/>
              </a:rPr>
              <a:t>states?</a:t>
            </a:r>
            <a:r>
              <a:rPr lang="en-US" altLang="en-US" sz="2800" smtClean="0">
                <a:solidFill>
                  <a:srgbClr val="CC0099"/>
                </a:solidFill>
                <a:ea typeface="ＭＳ Ｐゴシック" pitchFamily="34" charset="-128"/>
              </a:rPr>
              <a:t> </a:t>
            </a:r>
            <a:r>
              <a:rPr lang="en-US" altLang="en-US" sz="2800" smtClean="0">
                <a:ea typeface="ＭＳ Ｐゴシック" pitchFamily="34" charset="-128"/>
              </a:rPr>
              <a:t> </a:t>
            </a:r>
            <a:r>
              <a:rPr lang="en-US" altLang="en-US" sz="2400" smtClean="0">
                <a:ea typeface="ＭＳ Ｐゴシック" pitchFamily="34" charset="-128"/>
              </a:rPr>
              <a:t>Locations of tiles</a:t>
            </a:r>
          </a:p>
          <a:p>
            <a:pPr eaLnBrk="1" hangingPunct="1">
              <a:lnSpc>
                <a:spcPct val="80000"/>
              </a:lnSpc>
            </a:pPr>
            <a:r>
              <a:rPr lang="en-US" altLang="en-US" sz="2800" smtClean="0">
                <a:solidFill>
                  <a:srgbClr val="C0504D"/>
                </a:solidFill>
                <a:ea typeface="ＭＳ Ｐゴシック" pitchFamily="34" charset="-128"/>
              </a:rPr>
              <a:t>initial state?</a:t>
            </a:r>
            <a:r>
              <a:rPr lang="en-US" altLang="en-US" sz="2400" smtClean="0">
                <a:ea typeface="ＭＳ Ｐゴシック" pitchFamily="34" charset="-128"/>
              </a:rPr>
              <a:t>  Given</a:t>
            </a:r>
            <a:endParaRPr lang="en-US" altLang="en-US" sz="2800" smtClean="0">
              <a:solidFill>
                <a:srgbClr val="CC0099"/>
              </a:solidFill>
              <a:ea typeface="ＭＳ Ｐゴシック" pitchFamily="34" charset="-128"/>
            </a:endParaRPr>
          </a:p>
          <a:p>
            <a:pPr eaLnBrk="1" hangingPunct="1">
              <a:lnSpc>
                <a:spcPct val="80000"/>
              </a:lnSpc>
            </a:pPr>
            <a:r>
              <a:rPr lang="en-US" altLang="en-US" sz="2800" smtClean="0">
                <a:solidFill>
                  <a:srgbClr val="C0504D"/>
                </a:solidFill>
                <a:ea typeface="ＭＳ Ｐゴシック" pitchFamily="34" charset="-128"/>
              </a:rPr>
              <a:t>actions</a:t>
            </a:r>
            <a:r>
              <a:rPr lang="en-US" altLang="en-US" sz="2800" smtClean="0">
                <a:solidFill>
                  <a:srgbClr val="CC0099"/>
                </a:solidFill>
                <a:ea typeface="ＭＳ Ｐゴシック" pitchFamily="34" charset="-128"/>
              </a:rPr>
              <a:t>?  </a:t>
            </a:r>
            <a:r>
              <a:rPr lang="en-US" altLang="en-US" sz="2400" smtClean="0">
                <a:ea typeface="ＭＳ Ｐゴシック" pitchFamily="34" charset="-128"/>
              </a:rPr>
              <a:t>Move blank square up / down / left / right</a:t>
            </a:r>
          </a:p>
          <a:p>
            <a:pPr eaLnBrk="1" hangingPunct="1">
              <a:lnSpc>
                <a:spcPct val="80000"/>
              </a:lnSpc>
            </a:pPr>
            <a:r>
              <a:rPr lang="en-US" altLang="en-US" sz="2800" smtClean="0">
                <a:solidFill>
                  <a:srgbClr val="C0504D"/>
                </a:solidFill>
                <a:ea typeface="ＭＳ Ｐゴシック" pitchFamily="34" charset="-128"/>
              </a:rPr>
              <a:t>goal test?</a:t>
            </a:r>
            <a:r>
              <a:rPr lang="en-US" altLang="en-US" sz="2800" smtClean="0">
                <a:solidFill>
                  <a:srgbClr val="CC0099"/>
                </a:solidFill>
                <a:ea typeface="ＭＳ Ｐゴシック" pitchFamily="34" charset="-128"/>
              </a:rPr>
              <a:t>  </a:t>
            </a:r>
            <a:r>
              <a:rPr lang="en-US" altLang="en-US" sz="2400" smtClean="0">
                <a:ea typeface="ＭＳ Ｐゴシック" pitchFamily="34" charset="-128"/>
              </a:rPr>
              <a:t>Goal state (given)</a:t>
            </a:r>
            <a:endParaRPr lang="en-US" altLang="en-US" sz="2400" smtClean="0">
              <a:solidFill>
                <a:srgbClr val="CC0099"/>
              </a:solidFill>
              <a:ea typeface="ＭＳ Ｐゴシック" pitchFamily="34" charset="-128"/>
            </a:endParaRPr>
          </a:p>
          <a:p>
            <a:pPr eaLnBrk="1" hangingPunct="1">
              <a:lnSpc>
                <a:spcPct val="80000"/>
              </a:lnSpc>
            </a:pPr>
            <a:r>
              <a:rPr lang="en-US" altLang="en-US" sz="2800" smtClean="0">
                <a:solidFill>
                  <a:srgbClr val="C0504D"/>
                </a:solidFill>
                <a:ea typeface="ＭＳ Ｐゴシック" pitchFamily="34" charset="-128"/>
              </a:rPr>
              <a:t>path cost? </a:t>
            </a:r>
            <a:r>
              <a:rPr lang="en-US" altLang="en-US" sz="2400" smtClean="0">
                <a:solidFill>
                  <a:srgbClr val="C0504D"/>
                </a:solidFill>
                <a:ea typeface="ＭＳ Ｐゴシック" pitchFamily="34" charset="-128"/>
              </a:rPr>
              <a:t> </a:t>
            </a:r>
            <a:r>
              <a:rPr lang="en-US" altLang="en-US" sz="2400" smtClean="0">
                <a:ea typeface="ＭＳ Ｐゴシック" pitchFamily="34" charset="-128"/>
              </a:rPr>
              <a:t>1 per move</a:t>
            </a:r>
          </a:p>
          <a:p>
            <a:pPr eaLnBrk="1" hangingPunct="1"/>
            <a:endParaRPr lang="en-US" altLang="en-US" sz="2400" smtClean="0">
              <a:ea typeface="ＭＳ Ｐゴシック" pitchFamily="34" charset="-128"/>
            </a:endParaRPr>
          </a:p>
        </p:txBody>
      </p:sp>
      <p:grpSp>
        <p:nvGrpSpPr>
          <p:cNvPr id="53252" name="Group 43"/>
          <p:cNvGrpSpPr>
            <a:grpSpLocks/>
          </p:cNvGrpSpPr>
          <p:nvPr/>
        </p:nvGrpSpPr>
        <p:grpSpPr bwMode="auto">
          <a:xfrm>
            <a:off x="2209800" y="1219200"/>
            <a:ext cx="4191000" cy="1343025"/>
            <a:chOff x="1600200" y="2547937"/>
            <a:chExt cx="3810000" cy="1109663"/>
          </a:xfrm>
        </p:grpSpPr>
        <p:sp>
          <p:nvSpPr>
            <p:cNvPr id="53261" name="Line 4"/>
            <p:cNvSpPr>
              <a:spLocks noChangeShapeType="1"/>
            </p:cNvSpPr>
            <p:nvPr/>
          </p:nvSpPr>
          <p:spPr bwMode="auto">
            <a:xfrm>
              <a:off x="3043238" y="3081337"/>
              <a:ext cx="1071562" cy="0"/>
            </a:xfrm>
            <a:prstGeom prst="line">
              <a:avLst/>
            </a:prstGeom>
            <a:noFill/>
            <a:ln w="50800">
              <a:solidFill>
                <a:schemeClr val="tx2"/>
              </a:solidFill>
              <a:round/>
              <a:headEnd/>
              <a:tailEnd type="triangle" w="lg" len="lg"/>
            </a:ln>
            <a:extLst>
              <a:ext uri="{909E8E84-426E-40DD-AFC4-6F175D3DCCD1}">
                <a14:hiddenFill xmlns:a14="http://schemas.microsoft.com/office/drawing/2010/main">
                  <a:noFill/>
                </a14:hiddenFill>
              </a:ext>
            </a:extLst>
          </p:spPr>
          <p:txBody>
            <a:bodyPr/>
            <a:lstStyle/>
            <a:p>
              <a:endParaRPr lang="en-US"/>
            </a:p>
          </p:txBody>
        </p:sp>
        <p:sp>
          <p:nvSpPr>
            <p:cNvPr id="53262" name="Rectangle 7"/>
            <p:cNvSpPr>
              <a:spLocks noChangeArrowheads="1"/>
            </p:cNvSpPr>
            <p:nvPr/>
          </p:nvSpPr>
          <p:spPr bwMode="auto">
            <a:xfrm>
              <a:off x="1600200" y="2547937"/>
              <a:ext cx="368300" cy="342900"/>
            </a:xfrm>
            <a:prstGeom prst="rect">
              <a:avLst/>
            </a:prstGeom>
            <a:solidFill>
              <a:schemeClr val="bg1"/>
            </a:solidFill>
            <a:ln w="12700">
              <a:solidFill>
                <a:schemeClr val="tx1"/>
              </a:solidFill>
              <a:miter lim="800000"/>
              <a:headEnd/>
              <a:tailEnd/>
            </a:ln>
          </p:spPr>
          <p:txBody>
            <a:bodyPr wrap="none" lIns="90488" tIns="44450" rIns="90488" bIns="44450"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ClrTx/>
                <a:buFontTx/>
                <a:buNone/>
              </a:pPr>
              <a:r>
                <a:rPr lang="en-US" altLang="en-US" sz="1800" b="1">
                  <a:latin typeface="Monaco" pitchFamily="1" charset="0"/>
                </a:rPr>
                <a:t>2</a:t>
              </a:r>
            </a:p>
          </p:txBody>
        </p:sp>
        <p:sp>
          <p:nvSpPr>
            <p:cNvPr id="53263" name="Rectangle 8"/>
            <p:cNvSpPr>
              <a:spLocks noChangeArrowheads="1"/>
            </p:cNvSpPr>
            <p:nvPr/>
          </p:nvSpPr>
          <p:spPr bwMode="auto">
            <a:xfrm>
              <a:off x="1981200" y="2547937"/>
              <a:ext cx="368300" cy="342900"/>
            </a:xfrm>
            <a:prstGeom prst="rect">
              <a:avLst/>
            </a:prstGeom>
            <a:solidFill>
              <a:schemeClr val="bg1"/>
            </a:solidFill>
            <a:ln w="12700">
              <a:solidFill>
                <a:schemeClr val="tx1"/>
              </a:solidFill>
              <a:miter lim="800000"/>
              <a:headEnd/>
              <a:tailEnd/>
            </a:ln>
          </p:spPr>
          <p:txBody>
            <a:bodyPr wrap="none" lIns="90488" tIns="44450" rIns="90488" bIns="44450"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ClrTx/>
                <a:buFontTx/>
                <a:buNone/>
              </a:pPr>
              <a:r>
                <a:rPr lang="en-US" altLang="en-US" sz="1800" b="1">
                  <a:latin typeface="Monaco" pitchFamily="1" charset="0"/>
                </a:rPr>
                <a:t>8</a:t>
              </a:r>
            </a:p>
          </p:txBody>
        </p:sp>
        <p:sp>
          <p:nvSpPr>
            <p:cNvPr id="53264" name="Rectangle 9"/>
            <p:cNvSpPr>
              <a:spLocks noChangeArrowheads="1"/>
            </p:cNvSpPr>
            <p:nvPr/>
          </p:nvSpPr>
          <p:spPr bwMode="auto">
            <a:xfrm>
              <a:off x="2362200" y="2547937"/>
              <a:ext cx="368300" cy="342900"/>
            </a:xfrm>
            <a:prstGeom prst="rect">
              <a:avLst/>
            </a:prstGeom>
            <a:solidFill>
              <a:schemeClr val="bg1"/>
            </a:solidFill>
            <a:ln w="12700">
              <a:solidFill>
                <a:schemeClr val="tx1"/>
              </a:solidFill>
              <a:miter lim="800000"/>
              <a:headEnd/>
              <a:tailEnd/>
            </a:ln>
          </p:spPr>
          <p:txBody>
            <a:bodyPr wrap="none" lIns="90488" tIns="44450" rIns="90488" bIns="44450"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ClrTx/>
                <a:buFontTx/>
                <a:buNone/>
              </a:pPr>
              <a:r>
                <a:rPr lang="en-US" altLang="en-US" sz="1800" b="1">
                  <a:latin typeface="Monaco" pitchFamily="1" charset="0"/>
                </a:rPr>
                <a:t>3</a:t>
              </a:r>
            </a:p>
          </p:txBody>
        </p:sp>
        <p:sp>
          <p:nvSpPr>
            <p:cNvPr id="53265" name="Rectangle 10"/>
            <p:cNvSpPr>
              <a:spLocks noChangeArrowheads="1"/>
            </p:cNvSpPr>
            <p:nvPr/>
          </p:nvSpPr>
          <p:spPr bwMode="auto">
            <a:xfrm>
              <a:off x="1600200" y="2928937"/>
              <a:ext cx="368300" cy="342900"/>
            </a:xfrm>
            <a:prstGeom prst="rect">
              <a:avLst/>
            </a:prstGeom>
            <a:solidFill>
              <a:schemeClr val="bg1"/>
            </a:solidFill>
            <a:ln w="12700">
              <a:solidFill>
                <a:schemeClr val="tx1"/>
              </a:solidFill>
              <a:miter lim="800000"/>
              <a:headEnd/>
              <a:tailEnd/>
            </a:ln>
          </p:spPr>
          <p:txBody>
            <a:bodyPr wrap="none" lIns="90488" tIns="44450" rIns="90488" bIns="44450"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ClrTx/>
                <a:buFontTx/>
                <a:buNone/>
              </a:pPr>
              <a:r>
                <a:rPr lang="en-US" altLang="en-US" sz="1800" b="1">
                  <a:latin typeface="Monaco" pitchFamily="1" charset="0"/>
                </a:rPr>
                <a:t>1</a:t>
              </a:r>
            </a:p>
          </p:txBody>
        </p:sp>
        <p:sp>
          <p:nvSpPr>
            <p:cNvPr id="53266" name="Rectangle 11"/>
            <p:cNvSpPr>
              <a:spLocks noChangeArrowheads="1"/>
            </p:cNvSpPr>
            <p:nvPr/>
          </p:nvSpPr>
          <p:spPr bwMode="auto">
            <a:xfrm>
              <a:off x="2362200" y="3309937"/>
              <a:ext cx="368300" cy="342900"/>
            </a:xfrm>
            <a:prstGeom prst="rect">
              <a:avLst/>
            </a:prstGeom>
            <a:solidFill>
              <a:schemeClr val="bg1"/>
            </a:solidFill>
            <a:ln w="12700">
              <a:solidFill>
                <a:schemeClr val="tx1"/>
              </a:solidFill>
              <a:miter lim="800000"/>
              <a:headEnd/>
              <a:tailEnd/>
            </a:ln>
          </p:spPr>
          <p:txBody>
            <a:bodyPr wrap="none" lIns="90488" tIns="44450" rIns="90488" bIns="44450"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ClrTx/>
                <a:buFontTx/>
                <a:buNone/>
              </a:pPr>
              <a:r>
                <a:rPr lang="en-US" altLang="en-US" sz="1800" b="1">
                  <a:latin typeface="Monaco" pitchFamily="1" charset="0"/>
                </a:rPr>
                <a:t>5</a:t>
              </a:r>
            </a:p>
          </p:txBody>
        </p:sp>
        <p:sp>
          <p:nvSpPr>
            <p:cNvPr id="53267" name="Rectangle 12"/>
            <p:cNvSpPr>
              <a:spLocks noChangeArrowheads="1"/>
            </p:cNvSpPr>
            <p:nvPr/>
          </p:nvSpPr>
          <p:spPr bwMode="auto">
            <a:xfrm>
              <a:off x="2362200" y="2928937"/>
              <a:ext cx="368300" cy="342900"/>
            </a:xfrm>
            <a:prstGeom prst="rect">
              <a:avLst/>
            </a:prstGeom>
            <a:solidFill>
              <a:schemeClr val="bg1"/>
            </a:solidFill>
            <a:ln w="12700">
              <a:solidFill>
                <a:schemeClr val="tx1"/>
              </a:solidFill>
              <a:miter lim="800000"/>
              <a:headEnd/>
              <a:tailEnd/>
            </a:ln>
          </p:spPr>
          <p:txBody>
            <a:bodyPr wrap="none" lIns="90488" tIns="44450" rIns="90488" bIns="44450"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ClrTx/>
                <a:buFontTx/>
                <a:buNone/>
              </a:pPr>
              <a:r>
                <a:rPr lang="en-US" altLang="en-US" sz="1800" b="1">
                  <a:latin typeface="Monaco" pitchFamily="1" charset="0"/>
                </a:rPr>
                <a:t>4</a:t>
              </a:r>
            </a:p>
          </p:txBody>
        </p:sp>
        <p:sp>
          <p:nvSpPr>
            <p:cNvPr id="53268" name="Rectangle 13"/>
            <p:cNvSpPr>
              <a:spLocks noChangeArrowheads="1"/>
            </p:cNvSpPr>
            <p:nvPr/>
          </p:nvSpPr>
          <p:spPr bwMode="auto">
            <a:xfrm>
              <a:off x="1600200" y="3309937"/>
              <a:ext cx="368300" cy="342900"/>
            </a:xfrm>
            <a:prstGeom prst="rect">
              <a:avLst/>
            </a:prstGeom>
            <a:solidFill>
              <a:schemeClr val="bg1"/>
            </a:solidFill>
            <a:ln w="12700">
              <a:solidFill>
                <a:schemeClr val="tx1"/>
              </a:solidFill>
              <a:miter lim="800000"/>
              <a:headEnd/>
              <a:tailEnd/>
            </a:ln>
          </p:spPr>
          <p:txBody>
            <a:bodyPr wrap="none" lIns="90488" tIns="44450" rIns="90488" bIns="44450"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ClrTx/>
                <a:buFontTx/>
                <a:buNone/>
              </a:pPr>
              <a:r>
                <a:rPr lang="en-US" altLang="en-US" sz="1800" b="1">
                  <a:latin typeface="Monaco" pitchFamily="1" charset="0"/>
                </a:rPr>
                <a:t>7</a:t>
              </a:r>
            </a:p>
          </p:txBody>
        </p:sp>
        <p:sp>
          <p:nvSpPr>
            <p:cNvPr id="53269" name="Rectangle 14"/>
            <p:cNvSpPr>
              <a:spLocks noChangeArrowheads="1"/>
            </p:cNvSpPr>
            <p:nvPr/>
          </p:nvSpPr>
          <p:spPr bwMode="auto">
            <a:xfrm>
              <a:off x="1981200" y="2928937"/>
              <a:ext cx="368300" cy="342900"/>
            </a:xfrm>
            <a:prstGeom prst="rect">
              <a:avLst/>
            </a:prstGeom>
            <a:solidFill>
              <a:schemeClr val="bg1"/>
            </a:solidFill>
            <a:ln w="12700">
              <a:solidFill>
                <a:schemeClr val="tx1"/>
              </a:solidFill>
              <a:miter lim="800000"/>
              <a:headEnd/>
              <a:tailEnd/>
            </a:ln>
          </p:spPr>
          <p:txBody>
            <a:bodyPr wrap="none" lIns="90488" tIns="44450" rIns="90488" bIns="44450"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ClrTx/>
                <a:buFontTx/>
                <a:buNone/>
              </a:pPr>
              <a:r>
                <a:rPr lang="en-US" altLang="en-US" sz="1800" b="1">
                  <a:latin typeface="Monaco" pitchFamily="1" charset="0"/>
                </a:rPr>
                <a:t>6</a:t>
              </a:r>
            </a:p>
          </p:txBody>
        </p:sp>
        <p:sp>
          <p:nvSpPr>
            <p:cNvPr id="53270" name="Rectangle 15"/>
            <p:cNvSpPr>
              <a:spLocks noChangeArrowheads="1"/>
            </p:cNvSpPr>
            <p:nvPr/>
          </p:nvSpPr>
          <p:spPr bwMode="auto">
            <a:xfrm>
              <a:off x="1981200" y="3314700"/>
              <a:ext cx="368300" cy="342900"/>
            </a:xfrm>
            <a:prstGeom prst="rect">
              <a:avLst/>
            </a:prstGeom>
            <a:solidFill>
              <a:schemeClr val="tx1"/>
            </a:solidFill>
            <a:ln w="12700">
              <a:solidFill>
                <a:schemeClr val="tx1"/>
              </a:solidFill>
              <a:miter lim="800000"/>
              <a:headEnd/>
              <a:tailEnd/>
            </a:ln>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sp>
          <p:nvSpPr>
            <p:cNvPr id="53271" name="Rectangle 16"/>
            <p:cNvSpPr>
              <a:spLocks noChangeArrowheads="1"/>
            </p:cNvSpPr>
            <p:nvPr/>
          </p:nvSpPr>
          <p:spPr bwMode="auto">
            <a:xfrm>
              <a:off x="4279900" y="2547937"/>
              <a:ext cx="368300" cy="342900"/>
            </a:xfrm>
            <a:prstGeom prst="rect">
              <a:avLst/>
            </a:prstGeom>
            <a:solidFill>
              <a:schemeClr val="bg1"/>
            </a:solidFill>
            <a:ln w="12700">
              <a:solidFill>
                <a:schemeClr val="tx1"/>
              </a:solidFill>
              <a:miter lim="800000"/>
              <a:headEnd/>
              <a:tailEnd/>
            </a:ln>
          </p:spPr>
          <p:txBody>
            <a:bodyPr wrap="none" lIns="90488" tIns="44450" rIns="90488" bIns="44450"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ClrTx/>
                <a:buFontTx/>
                <a:buNone/>
              </a:pPr>
              <a:r>
                <a:rPr lang="en-US" altLang="en-US" sz="1800" b="1">
                  <a:latin typeface="Monaco" pitchFamily="1" charset="0"/>
                </a:rPr>
                <a:t>1</a:t>
              </a:r>
            </a:p>
          </p:txBody>
        </p:sp>
        <p:sp>
          <p:nvSpPr>
            <p:cNvPr id="53272" name="Rectangle 17"/>
            <p:cNvSpPr>
              <a:spLocks noChangeArrowheads="1"/>
            </p:cNvSpPr>
            <p:nvPr/>
          </p:nvSpPr>
          <p:spPr bwMode="auto">
            <a:xfrm>
              <a:off x="4660900" y="2547937"/>
              <a:ext cx="368300" cy="342900"/>
            </a:xfrm>
            <a:prstGeom prst="rect">
              <a:avLst/>
            </a:prstGeom>
            <a:solidFill>
              <a:schemeClr val="bg1"/>
            </a:solidFill>
            <a:ln w="12700">
              <a:solidFill>
                <a:schemeClr val="tx1"/>
              </a:solidFill>
              <a:miter lim="800000"/>
              <a:headEnd/>
              <a:tailEnd/>
            </a:ln>
          </p:spPr>
          <p:txBody>
            <a:bodyPr wrap="none" lIns="90488" tIns="44450" rIns="90488" bIns="44450"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ClrTx/>
                <a:buFontTx/>
                <a:buNone/>
              </a:pPr>
              <a:r>
                <a:rPr lang="en-US" altLang="en-US" sz="1800" b="1">
                  <a:latin typeface="Monaco" pitchFamily="1" charset="0"/>
                </a:rPr>
                <a:t>2</a:t>
              </a:r>
            </a:p>
          </p:txBody>
        </p:sp>
        <p:sp>
          <p:nvSpPr>
            <p:cNvPr id="53273" name="Rectangle 18"/>
            <p:cNvSpPr>
              <a:spLocks noChangeArrowheads="1"/>
            </p:cNvSpPr>
            <p:nvPr/>
          </p:nvSpPr>
          <p:spPr bwMode="auto">
            <a:xfrm>
              <a:off x="5041900" y="2547937"/>
              <a:ext cx="368300" cy="342900"/>
            </a:xfrm>
            <a:prstGeom prst="rect">
              <a:avLst/>
            </a:prstGeom>
            <a:solidFill>
              <a:schemeClr val="bg1"/>
            </a:solidFill>
            <a:ln w="12700">
              <a:solidFill>
                <a:schemeClr val="tx1"/>
              </a:solidFill>
              <a:miter lim="800000"/>
              <a:headEnd/>
              <a:tailEnd/>
            </a:ln>
          </p:spPr>
          <p:txBody>
            <a:bodyPr wrap="none" lIns="90488" tIns="44450" rIns="90488" bIns="44450"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ClrTx/>
                <a:buFontTx/>
                <a:buNone/>
              </a:pPr>
              <a:r>
                <a:rPr lang="en-US" altLang="en-US" sz="1800" b="1">
                  <a:latin typeface="Monaco" pitchFamily="1" charset="0"/>
                </a:rPr>
                <a:t>3</a:t>
              </a:r>
            </a:p>
          </p:txBody>
        </p:sp>
        <p:sp>
          <p:nvSpPr>
            <p:cNvPr id="53274" name="Rectangle 19"/>
            <p:cNvSpPr>
              <a:spLocks noChangeArrowheads="1"/>
            </p:cNvSpPr>
            <p:nvPr/>
          </p:nvSpPr>
          <p:spPr bwMode="auto">
            <a:xfrm>
              <a:off x="4279900" y="2928937"/>
              <a:ext cx="368300" cy="342900"/>
            </a:xfrm>
            <a:prstGeom prst="rect">
              <a:avLst/>
            </a:prstGeom>
            <a:solidFill>
              <a:schemeClr val="bg1"/>
            </a:solidFill>
            <a:ln w="12700">
              <a:solidFill>
                <a:schemeClr val="tx1"/>
              </a:solidFill>
              <a:miter lim="800000"/>
              <a:headEnd/>
              <a:tailEnd/>
            </a:ln>
          </p:spPr>
          <p:txBody>
            <a:bodyPr wrap="none" lIns="90488" tIns="44450" rIns="90488" bIns="44450"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ClrTx/>
                <a:buFontTx/>
                <a:buNone/>
              </a:pPr>
              <a:r>
                <a:rPr lang="en-US" altLang="en-US" sz="1800" b="1">
                  <a:latin typeface="Monaco" pitchFamily="1" charset="0"/>
                </a:rPr>
                <a:t>4</a:t>
              </a:r>
            </a:p>
          </p:txBody>
        </p:sp>
        <p:sp>
          <p:nvSpPr>
            <p:cNvPr id="53275" name="Rectangle 20"/>
            <p:cNvSpPr>
              <a:spLocks noChangeArrowheads="1"/>
            </p:cNvSpPr>
            <p:nvPr/>
          </p:nvSpPr>
          <p:spPr bwMode="auto">
            <a:xfrm>
              <a:off x="4667250" y="3309937"/>
              <a:ext cx="368300" cy="342900"/>
            </a:xfrm>
            <a:prstGeom prst="rect">
              <a:avLst/>
            </a:prstGeom>
            <a:solidFill>
              <a:schemeClr val="bg1"/>
            </a:solidFill>
            <a:ln w="12700">
              <a:solidFill>
                <a:schemeClr val="tx1"/>
              </a:solidFill>
              <a:miter lim="800000"/>
              <a:headEnd/>
              <a:tailEnd/>
            </a:ln>
          </p:spPr>
          <p:txBody>
            <a:bodyPr wrap="none" lIns="90488" tIns="44450" rIns="90488" bIns="44450"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ClrTx/>
                <a:buFontTx/>
                <a:buNone/>
              </a:pPr>
              <a:r>
                <a:rPr lang="en-US" altLang="en-US" sz="1800" b="1">
                  <a:latin typeface="Monaco" pitchFamily="1" charset="0"/>
                </a:rPr>
                <a:t>8</a:t>
              </a:r>
            </a:p>
          </p:txBody>
        </p:sp>
        <p:sp>
          <p:nvSpPr>
            <p:cNvPr id="53276" name="Rectangle 21"/>
            <p:cNvSpPr>
              <a:spLocks noChangeArrowheads="1"/>
            </p:cNvSpPr>
            <p:nvPr/>
          </p:nvSpPr>
          <p:spPr bwMode="auto">
            <a:xfrm>
              <a:off x="5041900" y="2928937"/>
              <a:ext cx="368300" cy="342900"/>
            </a:xfrm>
            <a:prstGeom prst="rect">
              <a:avLst/>
            </a:prstGeom>
            <a:solidFill>
              <a:schemeClr val="bg1"/>
            </a:solidFill>
            <a:ln w="12700">
              <a:solidFill>
                <a:schemeClr val="tx1"/>
              </a:solidFill>
              <a:miter lim="800000"/>
              <a:headEnd/>
              <a:tailEnd/>
            </a:ln>
          </p:spPr>
          <p:txBody>
            <a:bodyPr wrap="none" lIns="90488" tIns="44450" rIns="90488" bIns="44450"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ClrTx/>
                <a:buFontTx/>
                <a:buNone/>
              </a:pPr>
              <a:r>
                <a:rPr lang="en-US" altLang="en-US" sz="1800" b="1">
                  <a:latin typeface="Monaco" pitchFamily="1" charset="0"/>
                </a:rPr>
                <a:t>6</a:t>
              </a:r>
            </a:p>
          </p:txBody>
        </p:sp>
        <p:sp>
          <p:nvSpPr>
            <p:cNvPr id="53277" name="Rectangle 22"/>
            <p:cNvSpPr>
              <a:spLocks noChangeArrowheads="1"/>
            </p:cNvSpPr>
            <p:nvPr/>
          </p:nvSpPr>
          <p:spPr bwMode="auto">
            <a:xfrm>
              <a:off x="4279900" y="3309937"/>
              <a:ext cx="368300" cy="342900"/>
            </a:xfrm>
            <a:prstGeom prst="rect">
              <a:avLst/>
            </a:prstGeom>
            <a:solidFill>
              <a:schemeClr val="bg1"/>
            </a:solidFill>
            <a:ln w="12700">
              <a:solidFill>
                <a:schemeClr val="tx1"/>
              </a:solidFill>
              <a:miter lim="800000"/>
              <a:headEnd/>
              <a:tailEnd/>
            </a:ln>
          </p:spPr>
          <p:txBody>
            <a:bodyPr wrap="none" lIns="90488" tIns="44450" rIns="90488" bIns="44450"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ClrTx/>
                <a:buFontTx/>
                <a:buNone/>
              </a:pPr>
              <a:r>
                <a:rPr lang="en-US" altLang="en-US" sz="1800" b="1">
                  <a:latin typeface="Monaco" pitchFamily="1" charset="0"/>
                </a:rPr>
                <a:t>7</a:t>
              </a:r>
            </a:p>
          </p:txBody>
        </p:sp>
        <p:sp>
          <p:nvSpPr>
            <p:cNvPr id="53278" name="Rectangle 23"/>
            <p:cNvSpPr>
              <a:spLocks noChangeArrowheads="1"/>
            </p:cNvSpPr>
            <p:nvPr/>
          </p:nvSpPr>
          <p:spPr bwMode="auto">
            <a:xfrm>
              <a:off x="4660900" y="2928937"/>
              <a:ext cx="368300" cy="342900"/>
            </a:xfrm>
            <a:prstGeom prst="rect">
              <a:avLst/>
            </a:prstGeom>
            <a:solidFill>
              <a:schemeClr val="bg1"/>
            </a:solidFill>
            <a:ln w="12700">
              <a:solidFill>
                <a:schemeClr val="tx1"/>
              </a:solidFill>
              <a:miter lim="800000"/>
              <a:headEnd/>
              <a:tailEnd/>
            </a:ln>
          </p:spPr>
          <p:txBody>
            <a:bodyPr wrap="none" lIns="90488" tIns="44450" rIns="90488" bIns="44450"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ClrTx/>
                <a:buFontTx/>
                <a:buNone/>
              </a:pPr>
              <a:r>
                <a:rPr lang="en-US" altLang="en-US" sz="1800" b="1">
                  <a:latin typeface="Monaco" pitchFamily="1" charset="0"/>
                </a:rPr>
                <a:t>5</a:t>
              </a:r>
            </a:p>
          </p:txBody>
        </p:sp>
        <p:sp>
          <p:nvSpPr>
            <p:cNvPr id="53279" name="Rectangle 24"/>
            <p:cNvSpPr>
              <a:spLocks noChangeArrowheads="1"/>
            </p:cNvSpPr>
            <p:nvPr/>
          </p:nvSpPr>
          <p:spPr bwMode="auto">
            <a:xfrm>
              <a:off x="5041900" y="3309937"/>
              <a:ext cx="368300" cy="342900"/>
            </a:xfrm>
            <a:prstGeom prst="rect">
              <a:avLst/>
            </a:prstGeom>
            <a:solidFill>
              <a:schemeClr val="tx1"/>
            </a:solidFill>
            <a:ln w="12700">
              <a:solidFill>
                <a:schemeClr val="tx1"/>
              </a:solidFill>
              <a:miter lim="800000"/>
              <a:headEnd/>
              <a:tailEnd/>
            </a:ln>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2400">
                <a:latin typeface="Arial" pitchFamily="34" charset="0"/>
              </a:endParaRPr>
            </a:p>
          </p:txBody>
        </p:sp>
      </p:grpSp>
      <p:sp>
        <p:nvSpPr>
          <p:cNvPr id="53253" name="TextBox 1"/>
          <p:cNvSpPr txBox="1">
            <a:spLocks noChangeArrowheads="1"/>
          </p:cNvSpPr>
          <p:nvPr/>
        </p:nvSpPr>
        <p:spPr bwMode="auto">
          <a:xfrm>
            <a:off x="2133600" y="2590800"/>
            <a:ext cx="1397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000">
                <a:solidFill>
                  <a:schemeClr val="accent1"/>
                </a:solidFill>
                <a:latin typeface="Arial" pitchFamily="34" charset="0"/>
              </a:rPr>
              <a:t>Start State</a:t>
            </a:r>
          </a:p>
        </p:txBody>
      </p:sp>
      <p:sp>
        <p:nvSpPr>
          <p:cNvPr id="53254" name="TextBox 2"/>
          <p:cNvSpPr txBox="1">
            <a:spLocks noChangeArrowheads="1"/>
          </p:cNvSpPr>
          <p:nvPr/>
        </p:nvSpPr>
        <p:spPr bwMode="auto">
          <a:xfrm>
            <a:off x="5105400" y="2590800"/>
            <a:ext cx="1397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000">
                <a:solidFill>
                  <a:schemeClr val="accent1"/>
                </a:solidFill>
                <a:latin typeface="Arial" pitchFamily="34" charset="0"/>
              </a:rPr>
              <a:t>Goal State</a:t>
            </a:r>
          </a:p>
        </p:txBody>
      </p:sp>
      <p:grpSp>
        <p:nvGrpSpPr>
          <p:cNvPr id="28" name="Group 27"/>
          <p:cNvGrpSpPr>
            <a:grpSpLocks/>
          </p:cNvGrpSpPr>
          <p:nvPr/>
        </p:nvGrpSpPr>
        <p:grpSpPr bwMode="auto">
          <a:xfrm>
            <a:off x="5562600" y="3490913"/>
            <a:ext cx="3429000" cy="1538287"/>
            <a:chOff x="5181600" y="3276600"/>
            <a:chExt cx="3429000" cy="1538883"/>
          </a:xfrm>
        </p:grpSpPr>
        <p:sp>
          <p:nvSpPr>
            <p:cNvPr id="29" name="Rounded Rectangle 28"/>
            <p:cNvSpPr>
              <a:spLocks noChangeArrowheads="1"/>
            </p:cNvSpPr>
            <p:nvPr/>
          </p:nvSpPr>
          <p:spPr bwMode="auto">
            <a:xfrm>
              <a:off x="5181600" y="3276600"/>
              <a:ext cx="3352800" cy="1295902"/>
            </a:xfrm>
            <a:prstGeom prst="roundRect">
              <a:avLst>
                <a:gd name="adj" fmla="val 16667"/>
              </a:avLst>
            </a:prstGeom>
            <a:noFill/>
            <a:ln w="38100">
              <a:solidFill>
                <a:schemeClr val="accent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53260" name="TextBox 26"/>
            <p:cNvSpPr txBox="1">
              <a:spLocks noChangeArrowheads="1"/>
            </p:cNvSpPr>
            <p:nvPr/>
          </p:nvSpPr>
          <p:spPr bwMode="auto">
            <a:xfrm>
              <a:off x="5257800" y="3276600"/>
              <a:ext cx="33528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000">
                  <a:solidFill>
                    <a:schemeClr val="accent1"/>
                  </a:solidFill>
                  <a:latin typeface="Arial" pitchFamily="34" charset="0"/>
                </a:rPr>
                <a:t># of states:  n+1! / 2</a:t>
              </a:r>
            </a:p>
            <a:p>
              <a:pPr eaLnBrk="1" hangingPunct="1">
                <a:spcBef>
                  <a:spcPct val="0"/>
                </a:spcBef>
                <a:buClrTx/>
                <a:buFontTx/>
                <a:buNone/>
              </a:pPr>
              <a:r>
                <a:rPr lang="en-US" altLang="en-US" sz="1800">
                  <a:solidFill>
                    <a:srgbClr val="4F81BD"/>
                  </a:solidFill>
                  <a:latin typeface="Arial" pitchFamily="34" charset="0"/>
                </a:rPr>
                <a:t>   </a:t>
              </a:r>
              <a:r>
                <a:rPr lang="en-US" altLang="en-US" sz="1800">
                  <a:solidFill>
                    <a:srgbClr val="4F81BD"/>
                  </a:solidFill>
                  <a:latin typeface="Arial" pitchFamily="34" charset="0"/>
                  <a:cs typeface="Arial" pitchFamily="34" charset="0"/>
                </a:rPr>
                <a:t>8-puzzle: 181,440 states</a:t>
              </a:r>
            </a:p>
            <a:p>
              <a:pPr eaLnBrk="1" hangingPunct="1">
                <a:spcBef>
                  <a:spcPct val="0"/>
                </a:spcBef>
                <a:buClrTx/>
                <a:buFontTx/>
                <a:buNone/>
              </a:pPr>
              <a:r>
                <a:rPr lang="en-US" altLang="en-US" sz="1800">
                  <a:solidFill>
                    <a:srgbClr val="4F81BD"/>
                  </a:solidFill>
                  <a:latin typeface="Arial" pitchFamily="34" charset="0"/>
                  <a:cs typeface="Arial" pitchFamily="34" charset="0"/>
                </a:rPr>
                <a:t> 15-puzzle: 1.3 trillion</a:t>
              </a:r>
            </a:p>
            <a:p>
              <a:pPr eaLnBrk="1" hangingPunct="1">
                <a:spcBef>
                  <a:spcPct val="0"/>
                </a:spcBef>
                <a:buClrTx/>
                <a:buFontTx/>
                <a:buNone/>
              </a:pPr>
              <a:r>
                <a:rPr lang="en-US" altLang="en-US" sz="1800">
                  <a:solidFill>
                    <a:srgbClr val="4F81BD"/>
                  </a:solidFill>
                  <a:latin typeface="Arial" pitchFamily="34" charset="0"/>
                  <a:cs typeface="Arial" pitchFamily="34" charset="0"/>
                </a:rPr>
                <a:t> 24-puzzle: 10^25</a:t>
              </a:r>
            </a:p>
            <a:p>
              <a:pPr eaLnBrk="1" hangingPunct="1">
                <a:spcBef>
                  <a:spcPct val="0"/>
                </a:spcBef>
                <a:buClrTx/>
                <a:buFontTx/>
                <a:buNone/>
              </a:pPr>
              <a:endParaRPr lang="en-US" altLang="en-US" sz="2000">
                <a:solidFill>
                  <a:schemeClr val="accent1"/>
                </a:solidFill>
                <a:latin typeface="Arial" pitchFamily="34" charset="0"/>
                <a:cs typeface="Arial" pitchFamily="34" charset="0"/>
              </a:endParaRPr>
            </a:p>
          </p:txBody>
        </p:sp>
      </p:grpSp>
      <p:grpSp>
        <p:nvGrpSpPr>
          <p:cNvPr id="30" name="Group 29"/>
          <p:cNvGrpSpPr>
            <a:grpSpLocks/>
          </p:cNvGrpSpPr>
          <p:nvPr/>
        </p:nvGrpSpPr>
        <p:grpSpPr bwMode="auto">
          <a:xfrm>
            <a:off x="5486400" y="5943600"/>
            <a:ext cx="3429000" cy="762000"/>
            <a:chOff x="4648200" y="5638800"/>
            <a:chExt cx="3429000" cy="762000"/>
          </a:xfrm>
        </p:grpSpPr>
        <p:sp>
          <p:nvSpPr>
            <p:cNvPr id="33" name="Rounded Rectangle 32"/>
            <p:cNvSpPr>
              <a:spLocks noChangeArrowheads="1"/>
            </p:cNvSpPr>
            <p:nvPr/>
          </p:nvSpPr>
          <p:spPr bwMode="auto">
            <a:xfrm>
              <a:off x="4648200" y="5638800"/>
              <a:ext cx="3429000" cy="762000"/>
            </a:xfrm>
            <a:prstGeom prst="roundRect">
              <a:avLst>
                <a:gd name="adj" fmla="val 16667"/>
              </a:avLst>
            </a:prstGeom>
            <a:noFill/>
            <a:ln w="38100">
              <a:solidFill>
                <a:schemeClr val="accent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53258" name="TextBox 33"/>
            <p:cNvSpPr txBox="1">
              <a:spLocks noChangeArrowheads="1"/>
            </p:cNvSpPr>
            <p:nvPr/>
          </p:nvSpPr>
          <p:spPr bwMode="auto">
            <a:xfrm>
              <a:off x="4724400" y="5638800"/>
              <a:ext cx="3276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000">
                  <a:solidFill>
                    <a:schemeClr val="accent1"/>
                  </a:solidFill>
                  <a:latin typeface="Arial" pitchFamily="34" charset="0"/>
                </a:rPr>
                <a:t>Optimal solution of </a:t>
              </a:r>
            </a:p>
            <a:p>
              <a:pPr eaLnBrk="1" hangingPunct="1">
                <a:spcBef>
                  <a:spcPct val="0"/>
                </a:spcBef>
                <a:buClrTx/>
                <a:buFontTx/>
                <a:buNone/>
              </a:pPr>
              <a:r>
                <a:rPr lang="en-US" altLang="en-US" sz="2000">
                  <a:solidFill>
                    <a:schemeClr val="accent1"/>
                  </a:solidFill>
                  <a:latin typeface="Arial" pitchFamily="34" charset="0"/>
                </a:rPr>
                <a:t>n-Puzzle family is NP-hard</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4274" name="Title 3"/>
          <p:cNvSpPr>
            <a:spLocks noGrp="1"/>
          </p:cNvSpPr>
          <p:nvPr>
            <p:ph type="ctrTitle"/>
          </p:nvPr>
        </p:nvSpPr>
        <p:spPr>
          <a:xfrm>
            <a:off x="685800" y="1600200"/>
            <a:ext cx="7772400" cy="1470025"/>
          </a:xfrm>
        </p:spPr>
        <p:txBody>
          <a:bodyPr/>
          <a:lstStyle/>
          <a:p>
            <a:r>
              <a:rPr lang="en-US" altLang="en-US" smtClean="0">
                <a:ea typeface="ＭＳ Ｐゴシック" pitchFamily="34" charset="-128"/>
              </a:rPr>
              <a:t>On Representations</a:t>
            </a:r>
          </a:p>
        </p:txBody>
      </p:sp>
      <p:sp>
        <p:nvSpPr>
          <p:cNvPr id="5" name="Subtitle 4"/>
          <p:cNvSpPr>
            <a:spLocks noGrp="1"/>
          </p:cNvSpPr>
          <p:nvPr>
            <p:ph type="subTitle" idx="1"/>
          </p:nvPr>
        </p:nvSpPr>
        <p:spPr>
          <a:xfrm>
            <a:off x="1371600" y="3355975"/>
            <a:ext cx="6400800" cy="1752600"/>
          </a:xfrm>
        </p:spPr>
        <p:txBody>
          <a:bodyPr/>
          <a:lstStyle/>
          <a:p>
            <a:pPr eaLnBrk="1" fontAlgn="auto" hangingPunct="1">
              <a:spcAft>
                <a:spcPts val="0"/>
              </a:spcAft>
              <a:buFont typeface="Arial" charset="0"/>
              <a:buNone/>
              <a:defRPr/>
            </a:pPr>
            <a:r>
              <a:rPr lang="en-US" dirty="0"/>
              <a:t>CS171, </a:t>
            </a:r>
            <a:r>
              <a:rPr lang="en-US" dirty="0" smtClean="0"/>
              <a:t>Winter 2018</a:t>
            </a:r>
            <a:endParaRPr lang="en-US" dirty="0"/>
          </a:p>
          <a:p>
            <a:pPr eaLnBrk="1" fontAlgn="auto" hangingPunct="1">
              <a:spcAft>
                <a:spcPts val="0"/>
              </a:spcAft>
              <a:buFont typeface="Arial" charset="0"/>
              <a:buNone/>
              <a:defRPr/>
            </a:pPr>
            <a:r>
              <a:rPr lang="en-US" dirty="0"/>
              <a:t>Introduction to Artificial Intelligence</a:t>
            </a:r>
          </a:p>
          <a:p>
            <a:pPr eaLnBrk="1" fontAlgn="auto" hangingPunct="1">
              <a:spcAft>
                <a:spcPts val="0"/>
              </a:spcAft>
              <a:buFont typeface="Arial" charset="0"/>
              <a:buNone/>
              <a:defRPr/>
            </a:pPr>
            <a:r>
              <a:rPr lang="en-US" dirty="0"/>
              <a:t>Prof. </a:t>
            </a:r>
            <a:r>
              <a:rPr lang="en-US" dirty="0" smtClean="0"/>
              <a:t>Richard Lathrop</a:t>
            </a:r>
            <a:endParaRPr lang="en-US" dirty="0"/>
          </a:p>
          <a:p>
            <a:pPr>
              <a:buFont typeface="Arial" charset="0"/>
              <a:buNone/>
              <a:defRPr/>
            </a:pPr>
            <a:endParaRPr lang="en-US" dirty="0"/>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374650" y="88900"/>
            <a:ext cx="8153400" cy="1020763"/>
          </a:xfrm>
        </p:spPr>
        <p:txBody>
          <a:bodyPr/>
          <a:lstStyle/>
          <a:p>
            <a:r>
              <a:rPr lang="en-US" altLang="en-US" smtClean="0">
                <a:ea typeface="ＭＳ Ｐゴシック" pitchFamily="34" charset="-128"/>
              </a:rPr>
              <a:t>Importance of representation</a:t>
            </a:r>
          </a:p>
        </p:txBody>
      </p:sp>
      <p:sp>
        <p:nvSpPr>
          <p:cNvPr id="55299" name="Content Placeholder 2"/>
          <p:cNvSpPr>
            <a:spLocks noGrp="1"/>
          </p:cNvSpPr>
          <p:nvPr>
            <p:ph idx="1"/>
          </p:nvPr>
        </p:nvSpPr>
        <p:spPr>
          <a:xfrm>
            <a:off x="347663" y="1058863"/>
            <a:ext cx="8686800" cy="5330825"/>
          </a:xfrm>
        </p:spPr>
        <p:txBody>
          <a:bodyPr/>
          <a:lstStyle/>
          <a:p>
            <a:r>
              <a:rPr lang="en-US" altLang="en-US" sz="2800" smtClean="0">
                <a:ea typeface="ＭＳ Ｐゴシック" pitchFamily="34" charset="-128"/>
              </a:rPr>
              <a:t>Definition of “state” can be very important</a:t>
            </a:r>
          </a:p>
          <a:p>
            <a:pPr lvl="3"/>
            <a:endParaRPr lang="en-US" altLang="en-US" sz="1600" smtClean="0">
              <a:ea typeface="ＭＳ Ｐゴシック" pitchFamily="34" charset="-128"/>
            </a:endParaRPr>
          </a:p>
          <a:p>
            <a:r>
              <a:rPr lang="en-US" altLang="en-US" sz="2800" smtClean="0">
                <a:ea typeface="ＭＳ Ｐゴシック" pitchFamily="34" charset="-128"/>
              </a:rPr>
              <a:t>A good representation</a:t>
            </a:r>
          </a:p>
          <a:p>
            <a:pPr lvl="1"/>
            <a:r>
              <a:rPr lang="en-US" altLang="en-US" sz="2400" smtClean="0">
                <a:ea typeface="ＭＳ Ｐゴシック" pitchFamily="34" charset="-128"/>
              </a:rPr>
              <a:t>Reveals important features</a:t>
            </a:r>
          </a:p>
          <a:p>
            <a:pPr lvl="1"/>
            <a:r>
              <a:rPr lang="en-US" altLang="en-US" sz="2400" smtClean="0">
                <a:ea typeface="ＭＳ Ｐゴシック" pitchFamily="34" charset="-128"/>
              </a:rPr>
              <a:t>Hides irrelevant detail</a:t>
            </a:r>
          </a:p>
          <a:p>
            <a:pPr lvl="1"/>
            <a:r>
              <a:rPr lang="en-US" altLang="en-US" sz="2400" smtClean="0">
                <a:ea typeface="ＭＳ Ｐゴシック" pitchFamily="34" charset="-128"/>
              </a:rPr>
              <a:t>Exposes useful constraints</a:t>
            </a:r>
          </a:p>
          <a:p>
            <a:pPr lvl="1"/>
            <a:r>
              <a:rPr lang="en-US" altLang="en-US" sz="2400" smtClean="0">
                <a:ea typeface="ＭＳ Ｐゴシック" pitchFamily="34" charset="-128"/>
              </a:rPr>
              <a:t>Makes frequent operations easy to do</a:t>
            </a:r>
          </a:p>
          <a:p>
            <a:pPr lvl="1"/>
            <a:r>
              <a:rPr lang="en-US" altLang="en-US" sz="2400" smtClean="0">
                <a:ea typeface="ＭＳ Ｐゴシック" pitchFamily="34" charset="-128"/>
              </a:rPr>
              <a:t>Supports local inferences from local features</a:t>
            </a:r>
          </a:p>
          <a:p>
            <a:pPr lvl="2"/>
            <a:r>
              <a:rPr lang="en-US" altLang="en-US" sz="2000" smtClean="0">
                <a:ea typeface="ＭＳ Ｐゴシック" pitchFamily="34" charset="-128"/>
              </a:rPr>
              <a:t>Called “soda straw” principle, or “locality” principle</a:t>
            </a:r>
          </a:p>
          <a:p>
            <a:pPr lvl="2"/>
            <a:r>
              <a:rPr lang="en-US" altLang="en-US" sz="2000" smtClean="0">
                <a:ea typeface="ＭＳ Ｐゴシック" pitchFamily="34" charset="-128"/>
              </a:rPr>
              <a:t>Inference from features “through a soda straw”</a:t>
            </a:r>
          </a:p>
          <a:p>
            <a:pPr lvl="1"/>
            <a:r>
              <a:rPr lang="en-US" altLang="en-US" sz="2400" smtClean="0">
                <a:ea typeface="ＭＳ Ｐゴシック" pitchFamily="34" charset="-128"/>
              </a:rPr>
              <a:t>Rapidly or efficiently computable</a:t>
            </a:r>
          </a:p>
          <a:p>
            <a:pPr lvl="2"/>
            <a:r>
              <a:rPr lang="en-US" altLang="en-US" sz="2000" smtClean="0">
                <a:ea typeface="ＭＳ Ｐゴシック" pitchFamily="34" charset="-128"/>
              </a:rPr>
              <a:t>It’s nice to be fast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 Box 1"/>
          <p:cNvSpPr txBox="1">
            <a:spLocks noChangeArrowheads="1"/>
          </p:cNvSpPr>
          <p:nvPr/>
        </p:nvSpPr>
        <p:spPr bwMode="auto">
          <a:xfrm>
            <a:off x="3048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defTabSz="457200" eaLnBrk="0" hangingPunct="0">
              <a:spcBef>
                <a:spcPct val="20000"/>
              </a:spcBef>
              <a:buClr>
                <a:schemeClr val="accent1"/>
              </a:buClr>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ea typeface="ＭＳ Ｐゴシック" pitchFamily="34" charset="-128"/>
              </a:defRPr>
            </a:lvl9pPr>
          </a:lstStyle>
          <a:p>
            <a:pPr eaLnBrk="1" hangingPunct="1">
              <a:spcBef>
                <a:spcPts val="450"/>
              </a:spcBef>
              <a:buClr>
                <a:srgbClr val="000000"/>
              </a:buClr>
              <a:buFont typeface="Times New Roman" pitchFamily="18" charset="0"/>
              <a:buNone/>
            </a:pPr>
            <a:r>
              <a:rPr lang="en-US" altLang="en-US" sz="2000" b="1">
                <a:solidFill>
                  <a:srgbClr val="3333CC"/>
                </a:solidFill>
                <a:latin typeface="Verdana" pitchFamily="34" charset="0"/>
                <a:cs typeface="Arial" pitchFamily="34" charset="0"/>
              </a:rPr>
              <a:t>Reveals important features / Hides irrelevant detail</a:t>
            </a:r>
          </a:p>
        </p:txBody>
      </p:sp>
      <p:sp>
        <p:nvSpPr>
          <p:cNvPr id="5123" name="Text Box 2"/>
          <p:cNvSpPr txBox="1">
            <a:spLocks noChangeArrowheads="1"/>
          </p:cNvSpPr>
          <p:nvPr/>
        </p:nvSpPr>
        <p:spPr bwMode="auto">
          <a:xfrm>
            <a:off x="304800" y="1143000"/>
            <a:ext cx="8839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lstStyle>
            <a:lvl1pPr defTabSz="457200" eaLnBrk="0" hangingPunct="0">
              <a:spcBef>
                <a:spcPct val="20000"/>
              </a:spcBef>
              <a:buClr>
                <a:schemeClr val="accent1"/>
              </a:buClr>
              <a:buFont typeface="Arial"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32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000">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000">
                <a:solidFill>
                  <a:schemeClr val="tx1"/>
                </a:solidFill>
                <a:latin typeface="Calibri" pitchFamily="34" charset="0"/>
                <a:ea typeface="ＭＳ Ｐゴシック" pitchFamily="34" charset="-128"/>
              </a:defRPr>
            </a:lvl9pPr>
          </a:lstStyle>
          <a:p>
            <a:pPr eaLnBrk="1" hangingPunct="1">
              <a:spcBef>
                <a:spcPts val="400"/>
              </a:spcBef>
              <a:buClr>
                <a:srgbClr val="000000"/>
              </a:buClr>
              <a:buFont typeface="Times New Roman" pitchFamily="18" charset="0"/>
              <a:buNone/>
            </a:pPr>
            <a:endParaRPr lang="en-US" altLang="en-US" sz="1800">
              <a:solidFill>
                <a:srgbClr val="000000"/>
              </a:solidFill>
              <a:latin typeface="Verdana" pitchFamily="34" charset="0"/>
              <a:cs typeface="Arial" pitchFamily="34" charset="0"/>
            </a:endParaRPr>
          </a:p>
          <a:p>
            <a:pPr eaLnBrk="1" hangingPunct="1">
              <a:spcBef>
                <a:spcPts val="400"/>
              </a:spcBef>
              <a:buClr>
                <a:srgbClr val="000000"/>
              </a:buClr>
              <a:buFont typeface="Verdana" pitchFamily="34" charset="0"/>
              <a:buChar char="•"/>
            </a:pPr>
            <a:r>
              <a:rPr lang="en-US" altLang="en-US" sz="1800" b="1">
                <a:solidFill>
                  <a:srgbClr val="000000"/>
                </a:solidFill>
                <a:latin typeface="Verdana" pitchFamily="34" charset="0"/>
                <a:cs typeface="Arial" pitchFamily="34" charset="0"/>
              </a:rPr>
              <a:t>In search:  </a:t>
            </a:r>
            <a:r>
              <a:rPr lang="en-US" altLang="en-US" sz="1800" i="1">
                <a:solidFill>
                  <a:srgbClr val="000000"/>
                </a:solidFill>
                <a:latin typeface="Verdana" pitchFamily="34" charset="0"/>
                <a:cs typeface="Arial" pitchFamily="34" charset="0"/>
              </a:rPr>
              <a:t>A man is traveling to market with a fox, a goose, and a bag of oats.  He comes to a river.  The only way across the river is a boat that can hold the man and exactly one of the fox, goose or bag of oats.  The fox will eat the goose if left alone with it, and the goose will eat the oats if left alone with it.</a:t>
            </a:r>
          </a:p>
          <a:p>
            <a:pPr eaLnBrk="1" hangingPunct="1">
              <a:spcBef>
                <a:spcPts val="400"/>
              </a:spcBef>
              <a:buClr>
                <a:srgbClr val="000000"/>
              </a:buClr>
              <a:buFont typeface="Verdana" pitchFamily="34" charset="0"/>
              <a:buChar char="•"/>
            </a:pPr>
            <a:endParaRPr lang="en-US" altLang="en-US" sz="1800" i="1">
              <a:solidFill>
                <a:srgbClr val="000000"/>
              </a:solidFill>
              <a:latin typeface="Verdana" pitchFamily="34" charset="0"/>
              <a:cs typeface="Arial" pitchFamily="34" charset="0"/>
            </a:endParaRPr>
          </a:p>
          <a:p>
            <a:pPr eaLnBrk="1" hangingPunct="1">
              <a:spcBef>
                <a:spcPts val="400"/>
              </a:spcBef>
              <a:buClr>
                <a:srgbClr val="000000"/>
              </a:buClr>
              <a:buFontTx/>
              <a:buNone/>
            </a:pPr>
            <a:r>
              <a:rPr lang="en-US" altLang="en-US" sz="1800" b="1" i="1">
                <a:solidFill>
                  <a:srgbClr val="000000"/>
                </a:solidFill>
                <a:latin typeface="Verdana" pitchFamily="34" charset="0"/>
                <a:cs typeface="Arial" pitchFamily="34" charset="0"/>
              </a:rPr>
              <a:t>	How can the man get all his possessions safely across the river?</a:t>
            </a:r>
          </a:p>
          <a:p>
            <a:pPr eaLnBrk="1" hangingPunct="1">
              <a:spcBef>
                <a:spcPts val="400"/>
              </a:spcBef>
              <a:buClr>
                <a:srgbClr val="000000"/>
              </a:buClr>
              <a:buFont typeface="Verdana" pitchFamily="34" charset="0"/>
              <a:buChar char="•"/>
            </a:pPr>
            <a:endParaRPr lang="en-US" altLang="en-US" sz="1800" i="1">
              <a:solidFill>
                <a:srgbClr val="000000"/>
              </a:solidFill>
              <a:latin typeface="Verdana" pitchFamily="34" charset="0"/>
              <a:cs typeface="Arial" pitchFamily="34" charset="0"/>
            </a:endParaRPr>
          </a:p>
          <a:p>
            <a:pPr eaLnBrk="1" hangingPunct="1">
              <a:spcBef>
                <a:spcPts val="400"/>
              </a:spcBef>
              <a:buClr>
                <a:srgbClr val="000000"/>
              </a:buClr>
              <a:buFont typeface="Verdana" pitchFamily="34" charset="0"/>
              <a:buChar char="•"/>
            </a:pPr>
            <a:r>
              <a:rPr lang="en-US" altLang="en-US" sz="1800" b="1">
                <a:solidFill>
                  <a:srgbClr val="000000"/>
                </a:solidFill>
                <a:latin typeface="Verdana" pitchFamily="34" charset="0"/>
                <a:cs typeface="Arial" pitchFamily="34" charset="0"/>
              </a:rPr>
              <a:t>A good representation makes this problem easy:</a:t>
            </a:r>
          </a:p>
          <a:p>
            <a:pPr eaLnBrk="1" hangingPunct="1">
              <a:spcBef>
                <a:spcPts val="400"/>
              </a:spcBef>
              <a:buClr>
                <a:srgbClr val="000000"/>
              </a:buClr>
              <a:buFont typeface="Verdana" pitchFamily="34" charset="0"/>
              <a:buChar char="•"/>
            </a:pPr>
            <a:endParaRPr lang="en-US" altLang="en-US" sz="1800" i="1">
              <a:solidFill>
                <a:srgbClr val="000000"/>
              </a:solidFill>
              <a:latin typeface="Verdana" pitchFamily="34" charset="0"/>
              <a:cs typeface="Arial" pitchFamily="34" charset="0"/>
            </a:endParaRPr>
          </a:p>
          <a:p>
            <a:pPr eaLnBrk="1" hangingPunct="1">
              <a:spcBef>
                <a:spcPts val="400"/>
              </a:spcBef>
              <a:buClr>
                <a:srgbClr val="000000"/>
              </a:buClr>
              <a:buFont typeface="Verdana" pitchFamily="34" charset="0"/>
              <a:buChar char="•"/>
            </a:pPr>
            <a:endParaRPr lang="en-US" altLang="en-US" sz="1800" i="1">
              <a:solidFill>
                <a:srgbClr val="000000"/>
              </a:solidFill>
              <a:latin typeface="Verdana" pitchFamily="34" charset="0"/>
              <a:cs typeface="Arial" pitchFamily="34" charset="0"/>
            </a:endParaRPr>
          </a:p>
          <a:p>
            <a:pPr eaLnBrk="1" hangingPunct="1">
              <a:spcBef>
                <a:spcPts val="400"/>
              </a:spcBef>
              <a:buClr>
                <a:srgbClr val="000000"/>
              </a:buClr>
              <a:buFontTx/>
              <a:buNone/>
            </a:pPr>
            <a:endParaRPr lang="en-US" altLang="en-US" sz="1800" i="1">
              <a:solidFill>
                <a:srgbClr val="000000"/>
              </a:solidFill>
              <a:latin typeface="Verdana" pitchFamily="34" charset="0"/>
              <a:cs typeface="Arial" pitchFamily="34" charset="0"/>
            </a:endParaRPr>
          </a:p>
          <a:p>
            <a:pPr eaLnBrk="1" hangingPunct="1">
              <a:spcBef>
                <a:spcPts val="400"/>
              </a:spcBef>
              <a:buClr>
                <a:srgbClr val="000000"/>
              </a:buClr>
              <a:buFontTx/>
              <a:buNone/>
            </a:pPr>
            <a:r>
              <a:rPr lang="en-US" altLang="en-US" sz="1800" i="1">
                <a:solidFill>
                  <a:srgbClr val="000000"/>
                </a:solidFill>
                <a:latin typeface="Verdana" pitchFamily="34" charset="0"/>
                <a:cs typeface="Arial" pitchFamily="34" charset="0"/>
              </a:rPr>
              <a:t>	</a:t>
            </a:r>
          </a:p>
          <a:p>
            <a:pPr>
              <a:spcBef>
                <a:spcPct val="0"/>
              </a:spcBef>
              <a:buClr>
                <a:srgbClr val="000000"/>
              </a:buClr>
              <a:buFont typeface="Times New Roman" pitchFamily="18" charset="0"/>
              <a:buNone/>
            </a:pPr>
            <a:r>
              <a:rPr lang="en-US" altLang="en-US" sz="1800" b="1">
                <a:solidFill>
                  <a:srgbClr val="FFFFFF"/>
                </a:solidFill>
                <a:latin typeface="Arial" pitchFamily="34" charset="0"/>
                <a:cs typeface="Arial" pitchFamily="34" charset="0"/>
              </a:rPr>
              <a:t>1110</a:t>
            </a:r>
            <a:endParaRPr lang="en-US" altLang="en-US" sz="1800">
              <a:solidFill>
                <a:srgbClr val="FFFFFF"/>
              </a:solidFill>
              <a:latin typeface="Arial" pitchFamily="34" charset="0"/>
              <a:cs typeface="Arial" pitchFamily="34" charset="0"/>
            </a:endParaRPr>
          </a:p>
          <a:p>
            <a:pPr>
              <a:spcBef>
                <a:spcPct val="0"/>
              </a:spcBef>
              <a:buClr>
                <a:srgbClr val="000000"/>
              </a:buClr>
              <a:buFont typeface="Times New Roman" pitchFamily="18" charset="0"/>
              <a:buNone/>
            </a:pPr>
            <a:r>
              <a:rPr lang="en-US" altLang="en-US" sz="1800" b="1">
                <a:solidFill>
                  <a:srgbClr val="FFFFFF"/>
                </a:solidFill>
                <a:latin typeface="Arial" pitchFamily="34" charset="0"/>
                <a:cs typeface="Arial" pitchFamily="34" charset="0"/>
              </a:rPr>
              <a:t>0010</a:t>
            </a:r>
            <a:endParaRPr lang="en-US" altLang="en-US" sz="1800">
              <a:solidFill>
                <a:srgbClr val="FFFFFF"/>
              </a:solidFill>
              <a:latin typeface="Arial" pitchFamily="34" charset="0"/>
              <a:cs typeface="Arial" pitchFamily="34" charset="0"/>
            </a:endParaRPr>
          </a:p>
          <a:p>
            <a:pPr>
              <a:spcBef>
                <a:spcPct val="0"/>
              </a:spcBef>
              <a:buClr>
                <a:srgbClr val="000000"/>
              </a:buClr>
              <a:buFont typeface="Times New Roman" pitchFamily="18" charset="0"/>
              <a:buNone/>
            </a:pPr>
            <a:r>
              <a:rPr lang="en-US" altLang="en-US" sz="1800" b="1">
                <a:solidFill>
                  <a:srgbClr val="FFFFFF"/>
                </a:solidFill>
                <a:latin typeface="Arial" pitchFamily="34" charset="0"/>
                <a:cs typeface="Arial" pitchFamily="34" charset="0"/>
              </a:rPr>
              <a:t>1010</a:t>
            </a:r>
            <a:endParaRPr lang="en-US" altLang="en-US" sz="1800">
              <a:solidFill>
                <a:srgbClr val="FFFFFF"/>
              </a:solidFill>
              <a:latin typeface="Arial" pitchFamily="34" charset="0"/>
              <a:cs typeface="Arial" pitchFamily="34" charset="0"/>
            </a:endParaRPr>
          </a:p>
          <a:p>
            <a:pPr>
              <a:spcBef>
                <a:spcPct val="0"/>
              </a:spcBef>
              <a:buClr>
                <a:srgbClr val="000000"/>
              </a:buClr>
              <a:buFont typeface="Times New Roman" pitchFamily="18" charset="0"/>
              <a:buNone/>
            </a:pPr>
            <a:r>
              <a:rPr lang="en-US" altLang="en-US" sz="1800" b="1">
                <a:solidFill>
                  <a:srgbClr val="FFFFFF"/>
                </a:solidFill>
                <a:latin typeface="Arial" pitchFamily="34" charset="0"/>
                <a:cs typeface="Arial" pitchFamily="34" charset="0"/>
              </a:rPr>
              <a:t>1111</a:t>
            </a:r>
            <a:endParaRPr lang="en-US" altLang="en-US" sz="1800">
              <a:solidFill>
                <a:srgbClr val="FFFFFF"/>
              </a:solidFill>
              <a:latin typeface="Arial" pitchFamily="34" charset="0"/>
              <a:cs typeface="Arial" pitchFamily="34" charset="0"/>
            </a:endParaRPr>
          </a:p>
          <a:p>
            <a:pPr>
              <a:spcBef>
                <a:spcPct val="0"/>
              </a:spcBef>
              <a:buClr>
                <a:srgbClr val="000000"/>
              </a:buClr>
              <a:buFont typeface="Times New Roman" pitchFamily="18" charset="0"/>
              <a:buNone/>
            </a:pPr>
            <a:r>
              <a:rPr lang="en-US" altLang="en-US" sz="1800" b="1">
                <a:solidFill>
                  <a:srgbClr val="FFFFFF"/>
                </a:solidFill>
                <a:latin typeface="Arial" pitchFamily="34" charset="0"/>
                <a:cs typeface="Arial" pitchFamily="34" charset="0"/>
              </a:rPr>
              <a:t>0001</a:t>
            </a:r>
            <a:endParaRPr lang="en-US" altLang="en-US" sz="1800">
              <a:solidFill>
                <a:srgbClr val="FFFFFF"/>
              </a:solidFill>
              <a:latin typeface="Arial" pitchFamily="34" charset="0"/>
              <a:cs typeface="Arial" pitchFamily="34" charset="0"/>
            </a:endParaRPr>
          </a:p>
          <a:p>
            <a:pPr>
              <a:spcBef>
                <a:spcPct val="0"/>
              </a:spcBef>
              <a:buClr>
                <a:srgbClr val="000000"/>
              </a:buClr>
              <a:buFont typeface="Times New Roman" pitchFamily="18" charset="0"/>
              <a:buNone/>
            </a:pPr>
            <a:r>
              <a:rPr lang="en-US" altLang="en-US" sz="1800" b="1">
                <a:solidFill>
                  <a:srgbClr val="FFFFFF"/>
                </a:solidFill>
                <a:latin typeface="Arial" pitchFamily="34" charset="0"/>
                <a:cs typeface="Arial" pitchFamily="34" charset="0"/>
              </a:rPr>
              <a:t>0101</a:t>
            </a:r>
            <a:endParaRPr lang="en-US" altLang="en-US" sz="1800">
              <a:solidFill>
                <a:srgbClr val="FFFFFF"/>
              </a:solidFill>
              <a:latin typeface="Arial" pitchFamily="34" charset="0"/>
              <a:cs typeface="Arial" pitchFamily="34" charset="0"/>
            </a:endParaRPr>
          </a:p>
          <a:p>
            <a:pPr eaLnBrk="1" hangingPunct="1">
              <a:spcBef>
                <a:spcPts val="400"/>
              </a:spcBef>
              <a:buClr>
                <a:srgbClr val="000000"/>
              </a:buClr>
              <a:buFont typeface="Verdana" pitchFamily="34" charset="0"/>
              <a:buChar char="•"/>
            </a:pPr>
            <a:endParaRPr lang="en-US" altLang="en-US" sz="1800">
              <a:solidFill>
                <a:srgbClr val="000000"/>
              </a:solidFill>
              <a:latin typeface="Verdana" pitchFamily="34" charset="0"/>
              <a:cs typeface="Arial" pitchFamily="34" charset="0"/>
            </a:endParaRPr>
          </a:p>
          <a:p>
            <a:pPr eaLnBrk="1" hangingPunct="1">
              <a:spcBef>
                <a:spcPts val="400"/>
              </a:spcBef>
              <a:buClr>
                <a:srgbClr val="000000"/>
              </a:buClr>
              <a:buFont typeface="Verdana" pitchFamily="34" charset="0"/>
              <a:buChar char="•"/>
            </a:pPr>
            <a:endParaRPr lang="en-US" altLang="en-US" sz="1800">
              <a:solidFill>
                <a:srgbClr val="000000"/>
              </a:solidFill>
              <a:latin typeface="Verdana" pitchFamily="34" charset="0"/>
              <a:cs typeface="Arial" pitchFamily="34" charset="0"/>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4343400"/>
            <a:ext cx="5961063" cy="2511425"/>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1"/>
          <p:cNvSpPr txBox="1">
            <a:spLocks noChangeArrowheads="1"/>
          </p:cNvSpPr>
          <p:nvPr/>
        </p:nvSpPr>
        <p:spPr bwMode="auto">
          <a:xfrm>
            <a:off x="6858000" y="4343400"/>
            <a:ext cx="2057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Tahoma" pitchFamily="34" charset="0"/>
              </a:rPr>
              <a:t>MFGO</a:t>
            </a:r>
          </a:p>
          <a:p>
            <a:pPr eaLnBrk="1" hangingPunct="1">
              <a:spcBef>
                <a:spcPct val="0"/>
              </a:spcBef>
              <a:buClrTx/>
              <a:buFontTx/>
              <a:buNone/>
            </a:pPr>
            <a:endParaRPr lang="en-US" altLang="en-US" sz="1800">
              <a:latin typeface="Tahoma" pitchFamily="34" charset="0"/>
            </a:endParaRPr>
          </a:p>
          <a:p>
            <a:pPr eaLnBrk="1" hangingPunct="1">
              <a:spcBef>
                <a:spcPct val="0"/>
              </a:spcBef>
              <a:buClrTx/>
              <a:buFontTx/>
              <a:buNone/>
            </a:pPr>
            <a:r>
              <a:rPr lang="en-US" altLang="en-US" sz="1800">
                <a:latin typeface="Tahoma" pitchFamily="34" charset="0"/>
              </a:rPr>
              <a:t>M = man</a:t>
            </a:r>
          </a:p>
          <a:p>
            <a:pPr eaLnBrk="1" hangingPunct="1">
              <a:spcBef>
                <a:spcPct val="0"/>
              </a:spcBef>
              <a:buClrTx/>
              <a:buFontTx/>
              <a:buNone/>
            </a:pPr>
            <a:r>
              <a:rPr lang="en-US" altLang="en-US" sz="1800">
                <a:latin typeface="Tahoma" pitchFamily="34" charset="0"/>
              </a:rPr>
              <a:t>F = fox</a:t>
            </a:r>
          </a:p>
          <a:p>
            <a:pPr eaLnBrk="1" hangingPunct="1">
              <a:spcBef>
                <a:spcPct val="0"/>
              </a:spcBef>
              <a:buClrTx/>
              <a:buFontTx/>
              <a:buNone/>
            </a:pPr>
            <a:r>
              <a:rPr lang="en-US" altLang="en-US" sz="1800">
                <a:latin typeface="Tahoma" pitchFamily="34" charset="0"/>
              </a:rPr>
              <a:t>G = goose</a:t>
            </a:r>
          </a:p>
          <a:p>
            <a:pPr eaLnBrk="1" hangingPunct="1">
              <a:spcBef>
                <a:spcPct val="0"/>
              </a:spcBef>
              <a:buClrTx/>
              <a:buFontTx/>
              <a:buNone/>
            </a:pPr>
            <a:r>
              <a:rPr lang="en-US" altLang="en-US" sz="1800">
                <a:latin typeface="Tahoma" pitchFamily="34" charset="0"/>
              </a:rPr>
              <a:t>O = oats</a:t>
            </a:r>
          </a:p>
          <a:p>
            <a:pPr eaLnBrk="1" hangingPunct="1">
              <a:spcBef>
                <a:spcPct val="0"/>
              </a:spcBef>
              <a:buClrTx/>
              <a:buFontTx/>
              <a:buNone/>
            </a:pPr>
            <a:r>
              <a:rPr lang="en-US" altLang="en-US" sz="1800">
                <a:latin typeface="Tahoma" pitchFamily="34" charset="0"/>
              </a:rPr>
              <a:t>0 = starting side</a:t>
            </a:r>
          </a:p>
          <a:p>
            <a:pPr eaLnBrk="1" hangingPunct="1">
              <a:spcBef>
                <a:spcPct val="0"/>
              </a:spcBef>
              <a:buClrTx/>
              <a:buFontTx/>
              <a:buNone/>
            </a:pPr>
            <a:r>
              <a:rPr lang="en-US" altLang="en-US" sz="1800">
                <a:latin typeface="Tahoma" pitchFamily="34" charset="0"/>
              </a:rPr>
              <a:t>1 = ending side</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1"/>
          <p:cNvSpPr txBox="1">
            <a:spLocks noChangeArrowheads="1"/>
          </p:cNvSpPr>
          <p:nvPr/>
        </p:nvSpPr>
        <p:spPr bwMode="auto">
          <a:xfrm>
            <a:off x="304800" y="304800"/>
            <a:ext cx="77724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nchor="ctr"/>
          <a:lstStyle>
            <a:lvl1pPr defTabSz="457200" eaLnBrk="0" hangingPunct="0">
              <a:spcBef>
                <a:spcPct val="20000"/>
              </a:spcBef>
              <a:buClr>
                <a:schemeClr val="accent1"/>
              </a:buClr>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32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8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buChar cha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000">
                <a:solidFill>
                  <a:schemeClr val="tx1"/>
                </a:solidFill>
                <a:latin typeface="Calibri" pitchFamily="34" charset="0"/>
                <a:ea typeface="ＭＳ Ｐゴシック" pitchFamily="34" charset="-128"/>
              </a:defRPr>
            </a:lvl9pPr>
          </a:lstStyle>
          <a:p>
            <a:pPr eaLnBrk="1" hangingPunct="1">
              <a:spcBef>
                <a:spcPts val="450"/>
              </a:spcBef>
              <a:buClr>
                <a:srgbClr val="000000"/>
              </a:buClr>
              <a:buFont typeface="Times New Roman" pitchFamily="18" charset="0"/>
              <a:buNone/>
            </a:pPr>
            <a:r>
              <a:rPr lang="en-US" altLang="en-US" sz="2000" b="1">
                <a:solidFill>
                  <a:srgbClr val="3333CC"/>
                </a:solidFill>
                <a:latin typeface="Verdana" pitchFamily="34" charset="0"/>
                <a:cs typeface="Arial" pitchFamily="34" charset="0"/>
              </a:rPr>
              <a:t>Exposes useful constraints</a:t>
            </a:r>
          </a:p>
        </p:txBody>
      </p:sp>
      <p:sp>
        <p:nvSpPr>
          <p:cNvPr id="5123" name="Text Box 2"/>
          <p:cNvSpPr txBox="1">
            <a:spLocks noChangeArrowheads="1"/>
          </p:cNvSpPr>
          <p:nvPr/>
        </p:nvSpPr>
        <p:spPr bwMode="auto">
          <a:xfrm>
            <a:off x="609600" y="1143000"/>
            <a:ext cx="80010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360" tIns="44280" rIns="90360" bIns="44280"/>
          <a:lstStyle>
            <a:lvl1pPr defTabSz="457200" eaLnBrk="0" hangingPunct="0">
              <a:spcBef>
                <a:spcPct val="20000"/>
              </a:spcBef>
              <a:buClr>
                <a:schemeClr val="accent1"/>
              </a:buClr>
              <a:buFont typeface="Arial"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32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8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000">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buChar cha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000">
                <a:solidFill>
                  <a:schemeClr val="tx1"/>
                </a:solidFill>
                <a:latin typeface="Calibri" pitchFamily="34" charset="0"/>
                <a:ea typeface="ＭＳ Ｐゴシック" pitchFamily="34" charset="-128"/>
              </a:defRPr>
            </a:lvl9pPr>
          </a:lstStyle>
          <a:p>
            <a:pPr eaLnBrk="1" hangingPunct="1">
              <a:spcBef>
                <a:spcPts val="400"/>
              </a:spcBef>
              <a:buClr>
                <a:srgbClr val="000000"/>
              </a:buClr>
              <a:buFont typeface="Times New Roman" pitchFamily="18" charset="0"/>
              <a:buNone/>
            </a:pPr>
            <a:endParaRPr lang="en-US" altLang="en-US" sz="1800">
              <a:solidFill>
                <a:srgbClr val="000000"/>
              </a:solidFill>
              <a:latin typeface="Verdana" pitchFamily="34" charset="0"/>
              <a:cs typeface="Arial" pitchFamily="34" charset="0"/>
            </a:endParaRPr>
          </a:p>
          <a:p>
            <a:pPr eaLnBrk="1" hangingPunct="1">
              <a:spcBef>
                <a:spcPts val="400"/>
              </a:spcBef>
              <a:buClr>
                <a:srgbClr val="000000"/>
              </a:buClr>
              <a:buFont typeface="Verdana" pitchFamily="34" charset="0"/>
              <a:buChar char="•"/>
            </a:pPr>
            <a:r>
              <a:rPr lang="en-US" altLang="en-US" sz="1800" b="1">
                <a:solidFill>
                  <a:srgbClr val="000000"/>
                </a:solidFill>
                <a:latin typeface="Verdana" pitchFamily="34" charset="0"/>
                <a:cs typeface="Arial" pitchFamily="34" charset="0"/>
              </a:rPr>
              <a:t>In logic:</a:t>
            </a:r>
          </a:p>
          <a:p>
            <a:pPr eaLnBrk="1" hangingPunct="1">
              <a:spcBef>
                <a:spcPts val="400"/>
              </a:spcBef>
              <a:buClr>
                <a:srgbClr val="000000"/>
              </a:buClr>
              <a:buFontTx/>
              <a:buNone/>
            </a:pPr>
            <a:r>
              <a:rPr lang="en-US" altLang="en-US" sz="1800" i="1">
                <a:solidFill>
                  <a:srgbClr val="000000"/>
                </a:solidFill>
                <a:latin typeface="Verdana" pitchFamily="34" charset="0"/>
                <a:cs typeface="Arial" pitchFamily="34" charset="0"/>
              </a:rPr>
              <a:t>	If the unicorn is mythical, then it is immortal, but if it is not mythical, then it is a mortal mammal. If the unicorn is either immortal or a mammal, then it is horned. The unicorn is magical if it is horned.</a:t>
            </a:r>
          </a:p>
          <a:p>
            <a:pPr eaLnBrk="1" hangingPunct="1">
              <a:spcBef>
                <a:spcPts val="400"/>
              </a:spcBef>
              <a:buClr>
                <a:srgbClr val="000000"/>
              </a:buClr>
              <a:buFontTx/>
              <a:buNone/>
            </a:pPr>
            <a:endParaRPr lang="en-US" altLang="en-US" sz="1800" i="1">
              <a:solidFill>
                <a:srgbClr val="000000"/>
              </a:solidFill>
              <a:latin typeface="Verdana" pitchFamily="34" charset="0"/>
              <a:cs typeface="Arial" pitchFamily="34" charset="0"/>
            </a:endParaRPr>
          </a:p>
          <a:p>
            <a:pPr eaLnBrk="1" hangingPunct="1">
              <a:spcBef>
                <a:spcPts val="400"/>
              </a:spcBef>
              <a:buClr>
                <a:srgbClr val="000000"/>
              </a:buClr>
              <a:buFontTx/>
              <a:buNone/>
            </a:pPr>
            <a:r>
              <a:rPr lang="en-US" altLang="en-US" sz="1800" i="1">
                <a:solidFill>
                  <a:srgbClr val="000000"/>
                </a:solidFill>
                <a:latin typeface="Verdana" pitchFamily="34" charset="0"/>
                <a:cs typeface="Arial" pitchFamily="34" charset="0"/>
              </a:rPr>
              <a:t>	</a:t>
            </a:r>
            <a:r>
              <a:rPr lang="en-US" altLang="en-US" sz="1800" b="1" i="1">
                <a:solidFill>
                  <a:srgbClr val="000000"/>
                </a:solidFill>
                <a:latin typeface="Verdana" pitchFamily="34" charset="0"/>
                <a:cs typeface="Arial" pitchFamily="34" charset="0"/>
              </a:rPr>
              <a:t>Prove that the unicorn is both magical and horned.</a:t>
            </a:r>
          </a:p>
          <a:p>
            <a:pPr eaLnBrk="1" hangingPunct="1">
              <a:spcBef>
                <a:spcPts val="400"/>
              </a:spcBef>
              <a:buClr>
                <a:srgbClr val="000000"/>
              </a:buClr>
              <a:buFontTx/>
              <a:buNone/>
            </a:pPr>
            <a:endParaRPr lang="en-US" altLang="en-US" sz="1800" b="1" i="1">
              <a:solidFill>
                <a:srgbClr val="000000"/>
              </a:solidFill>
              <a:latin typeface="Verdana" pitchFamily="34" charset="0"/>
              <a:cs typeface="Arial" pitchFamily="34" charset="0"/>
            </a:endParaRPr>
          </a:p>
          <a:p>
            <a:pPr eaLnBrk="1" hangingPunct="1">
              <a:spcBef>
                <a:spcPts val="400"/>
              </a:spcBef>
              <a:buClr>
                <a:srgbClr val="000000"/>
              </a:buClr>
              <a:buFont typeface="Verdana" pitchFamily="34" charset="0"/>
              <a:buChar char="•"/>
            </a:pPr>
            <a:r>
              <a:rPr lang="en-US" altLang="en-US" sz="1800" b="1">
                <a:solidFill>
                  <a:srgbClr val="000000"/>
                </a:solidFill>
                <a:latin typeface="Arial" pitchFamily="34" charset="0"/>
                <a:cs typeface="Arial" pitchFamily="34" charset="0"/>
              </a:rPr>
              <a:t>A good representation makes this problem easy (as we’ll see when we do our unit on logic):</a:t>
            </a:r>
          </a:p>
          <a:p>
            <a:pPr eaLnBrk="1" hangingPunct="1">
              <a:spcBef>
                <a:spcPts val="400"/>
              </a:spcBef>
              <a:buClr>
                <a:srgbClr val="000000"/>
              </a:buClr>
              <a:buFont typeface="Verdana" pitchFamily="34" charset="0"/>
              <a:buChar char="•"/>
            </a:pPr>
            <a:endParaRPr lang="en-US" altLang="en-US" sz="1800" b="1">
              <a:solidFill>
                <a:srgbClr val="000000"/>
              </a:solidFill>
              <a:latin typeface="Arial" pitchFamily="34" charset="0"/>
              <a:cs typeface="Arial" pitchFamily="34" charset="0"/>
            </a:endParaRPr>
          </a:p>
          <a:p>
            <a:pPr eaLnBrk="1" hangingPunct="1">
              <a:spcBef>
                <a:spcPts val="400"/>
              </a:spcBef>
              <a:buClr>
                <a:srgbClr val="000000"/>
              </a:buClr>
              <a:buFont typeface="Verdana" pitchFamily="34" charset="0"/>
              <a:buChar char="•"/>
            </a:pPr>
            <a:endParaRPr lang="en-US" altLang="en-US" sz="1800" b="1">
              <a:solidFill>
                <a:srgbClr val="000000"/>
              </a:solidFill>
              <a:latin typeface="Arial" pitchFamily="34" charset="0"/>
              <a:cs typeface="Arial" pitchFamily="34" charset="0"/>
            </a:endParaRPr>
          </a:p>
          <a:p>
            <a:pPr eaLnBrk="1" hangingPunct="1">
              <a:spcBef>
                <a:spcPts val="400"/>
              </a:spcBef>
              <a:buClr>
                <a:srgbClr val="000000"/>
              </a:buClr>
              <a:buFontTx/>
              <a:buNone/>
            </a:pPr>
            <a:r>
              <a:rPr lang="en-US" altLang="en-US" sz="1800" b="1">
                <a:solidFill>
                  <a:srgbClr val="000000"/>
                </a:solidFill>
                <a:latin typeface="Arial" pitchFamily="34" charset="0"/>
                <a:cs typeface="Arial" pitchFamily="34" charset="0"/>
              </a:rPr>
              <a:t>	</a:t>
            </a:r>
            <a:r>
              <a:rPr lang="pt-BR" altLang="en-US" sz="1800">
                <a:solidFill>
                  <a:srgbClr val="000000"/>
                </a:solidFill>
                <a:latin typeface="Arial" pitchFamily="34" charset="0"/>
                <a:cs typeface="Arial" pitchFamily="34" charset="0"/>
              </a:rPr>
              <a:t>( ¬ Y ˅ ¬ R ) ^ ( Y ˅ R ) ^ ( Y ˅ M ) ^ ( R ˅ H ) ^ ( ¬ M ˅ H ) ^ ( ¬ H ˅ G )</a:t>
            </a:r>
          </a:p>
          <a:p>
            <a:pPr eaLnBrk="1" hangingPunct="1">
              <a:spcBef>
                <a:spcPts val="400"/>
              </a:spcBef>
              <a:buClr>
                <a:srgbClr val="000000"/>
              </a:buClr>
              <a:buFontTx/>
              <a:buNone/>
            </a:pPr>
            <a:endParaRPr lang="en-US" altLang="en-US" sz="1800" b="1">
              <a:solidFill>
                <a:srgbClr val="000000"/>
              </a:solidFill>
              <a:latin typeface="Arial" pitchFamily="34" charset="0"/>
              <a:cs typeface="Arial" pitchFamily="34"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374650" y="88900"/>
            <a:ext cx="8153400" cy="1020763"/>
          </a:xfrm>
        </p:spPr>
        <p:txBody>
          <a:bodyPr/>
          <a:lstStyle/>
          <a:p>
            <a:r>
              <a:rPr lang="en-US" altLang="en-US" sz="3600" smtClean="0">
                <a:ea typeface="ＭＳ Ｐゴシック" pitchFamily="34" charset="-128"/>
              </a:rPr>
              <a:t>Makes frequent operations easy-to-do</a:t>
            </a:r>
          </a:p>
        </p:txBody>
      </p:sp>
      <p:sp>
        <p:nvSpPr>
          <p:cNvPr id="58371" name="Content Placeholder 2"/>
          <p:cNvSpPr>
            <a:spLocks noGrp="1"/>
          </p:cNvSpPr>
          <p:nvPr>
            <p:ph idx="1"/>
          </p:nvPr>
        </p:nvSpPr>
        <p:spPr>
          <a:xfrm>
            <a:off x="347663" y="1058863"/>
            <a:ext cx="8686800" cy="5330825"/>
          </a:xfrm>
        </p:spPr>
        <p:txBody>
          <a:bodyPr/>
          <a:lstStyle/>
          <a:p>
            <a:pPr marL="0" indent="0">
              <a:lnSpc>
                <a:spcPct val="80000"/>
              </a:lnSpc>
            </a:pPr>
            <a:r>
              <a:rPr lang="en-US" altLang="en-US" sz="2700" b="1" smtClean="0">
                <a:ea typeface="ＭＳ Ｐゴシック" pitchFamily="34" charset="-128"/>
              </a:rPr>
              <a:t> Roman numerals </a:t>
            </a:r>
          </a:p>
          <a:p>
            <a:pPr lvl="1">
              <a:lnSpc>
                <a:spcPct val="80000"/>
              </a:lnSpc>
              <a:buFont typeface="Arial" pitchFamily="34" charset="0"/>
              <a:buChar char="•"/>
            </a:pPr>
            <a:r>
              <a:rPr lang="en-US" altLang="en-US" sz="2400" smtClean="0">
                <a:ea typeface="ＭＳ Ｐゴシック" pitchFamily="34" charset="-128"/>
              </a:rPr>
              <a:t>M=1000, D=500, C=100, L=50, X=10, V=5, I=1</a:t>
            </a:r>
          </a:p>
          <a:p>
            <a:pPr lvl="1">
              <a:lnSpc>
                <a:spcPct val="80000"/>
              </a:lnSpc>
              <a:buFont typeface="Arial" pitchFamily="34" charset="0"/>
              <a:buChar char="•"/>
            </a:pPr>
            <a:r>
              <a:rPr lang="en-US" altLang="en-US" sz="2400" smtClean="0">
                <a:ea typeface="ＭＳ Ｐゴシック" pitchFamily="34" charset="-128"/>
              </a:rPr>
              <a:t>2000 = MM;  1776 = MDCCLXXVI</a:t>
            </a:r>
          </a:p>
          <a:p>
            <a:pPr lvl="1">
              <a:lnSpc>
                <a:spcPct val="80000"/>
              </a:lnSpc>
              <a:buFont typeface="Arial" pitchFamily="34" charset="0"/>
              <a:buChar char="•"/>
            </a:pPr>
            <a:endParaRPr lang="en-US" altLang="en-US" sz="2400" smtClean="0">
              <a:ea typeface="ＭＳ Ｐゴシック" pitchFamily="34" charset="-128"/>
            </a:endParaRPr>
          </a:p>
          <a:p>
            <a:pPr marL="0" indent="0">
              <a:lnSpc>
                <a:spcPct val="80000"/>
              </a:lnSpc>
            </a:pPr>
            <a:r>
              <a:rPr lang="en-US" altLang="en-US" sz="2700" smtClean="0">
                <a:ea typeface="ＭＳ Ｐゴシック" pitchFamily="34" charset="-128"/>
              </a:rPr>
              <a:t>Long division is </a:t>
            </a:r>
            <a:r>
              <a:rPr lang="en-US" altLang="en-US" sz="2700" b="1" smtClean="0">
                <a:ea typeface="ＭＳ Ｐゴシック" pitchFamily="34" charset="-128"/>
              </a:rPr>
              <a:t>very tedious</a:t>
            </a:r>
            <a:r>
              <a:rPr lang="en-US" altLang="en-US" sz="2700" smtClean="0">
                <a:ea typeface="ＭＳ Ｐゴシック" pitchFamily="34" charset="-128"/>
              </a:rPr>
              <a:t> (try MDCCLXXVI / XVI)</a:t>
            </a:r>
            <a:endParaRPr lang="en-US" altLang="en-US" sz="2700" b="1" smtClean="0">
              <a:ea typeface="ＭＳ Ｐゴシック" pitchFamily="34" charset="-128"/>
            </a:endParaRPr>
          </a:p>
          <a:p>
            <a:pPr marL="0" indent="0">
              <a:lnSpc>
                <a:spcPct val="80000"/>
              </a:lnSpc>
            </a:pPr>
            <a:r>
              <a:rPr lang="en-US" altLang="en-US" sz="2700" smtClean="0">
                <a:ea typeface="ＭＳ Ｐゴシック" pitchFamily="34" charset="-128"/>
              </a:rPr>
              <a:t>Testing for N &lt; 1000 is very easy (first letter is not “M”)</a:t>
            </a:r>
          </a:p>
          <a:p>
            <a:pPr lvl="1">
              <a:lnSpc>
                <a:spcPct val="80000"/>
              </a:lnSpc>
              <a:buFont typeface="Arial" pitchFamily="34" charset="0"/>
              <a:buChar char="•"/>
            </a:pPr>
            <a:endParaRPr lang="en-US" altLang="en-US" sz="2400" smtClean="0">
              <a:ea typeface="ＭＳ Ｐゴシック" pitchFamily="34" charset="-128"/>
            </a:endParaRPr>
          </a:p>
          <a:p>
            <a:pPr marL="0" indent="0">
              <a:lnSpc>
                <a:spcPct val="80000"/>
              </a:lnSpc>
            </a:pPr>
            <a:r>
              <a:rPr lang="en-US" altLang="en-US" sz="2700" b="1" smtClean="0">
                <a:ea typeface="ＭＳ Ｐゴシック" pitchFamily="34" charset="-128"/>
              </a:rPr>
              <a:t> Arabic numerals</a:t>
            </a:r>
          </a:p>
          <a:p>
            <a:pPr lvl="1">
              <a:lnSpc>
                <a:spcPct val="80000"/>
              </a:lnSpc>
              <a:buFont typeface="Arial" pitchFamily="34" charset="0"/>
              <a:buChar char="•"/>
            </a:pPr>
            <a:r>
              <a:rPr lang="en-US" altLang="en-US" sz="2400" smtClean="0">
                <a:ea typeface="ＭＳ Ｐゴシック" pitchFamily="34" charset="-128"/>
              </a:rPr>
              <a:t>0, 1, 2, 3, 4, 5, 6, 7, 8, 9, “.”</a:t>
            </a:r>
          </a:p>
          <a:p>
            <a:pPr lvl="1">
              <a:lnSpc>
                <a:spcPct val="80000"/>
              </a:lnSpc>
              <a:buFont typeface="Arial" pitchFamily="34" charset="0"/>
              <a:buChar char="•"/>
            </a:pPr>
            <a:endParaRPr lang="en-US" altLang="en-US" sz="2400" smtClean="0">
              <a:ea typeface="ＭＳ Ｐゴシック" pitchFamily="34" charset="-128"/>
            </a:endParaRPr>
          </a:p>
          <a:p>
            <a:pPr marL="0" indent="0">
              <a:lnSpc>
                <a:spcPct val="80000"/>
              </a:lnSpc>
            </a:pPr>
            <a:r>
              <a:rPr lang="en-US" altLang="en-US" sz="2700" smtClean="0">
                <a:ea typeface="ＭＳ Ｐゴシック" pitchFamily="34" charset="-128"/>
              </a:rPr>
              <a:t>Long division is </a:t>
            </a:r>
            <a:r>
              <a:rPr lang="en-US" altLang="en-US" sz="2700" b="1" smtClean="0">
                <a:ea typeface="ＭＳ Ｐゴシック" pitchFamily="34" charset="-128"/>
              </a:rPr>
              <a:t>much easier</a:t>
            </a:r>
            <a:r>
              <a:rPr lang="en-US" altLang="en-US" sz="2700" smtClean="0">
                <a:ea typeface="ＭＳ Ｐゴシック" pitchFamily="34" charset="-128"/>
              </a:rPr>
              <a:t> (try 1776 / 16)</a:t>
            </a:r>
            <a:endParaRPr lang="en-US" altLang="en-US" sz="2700" b="1" smtClean="0">
              <a:ea typeface="ＭＳ Ｐゴシック" pitchFamily="34" charset="-128"/>
            </a:endParaRPr>
          </a:p>
          <a:p>
            <a:pPr marL="0" indent="0">
              <a:lnSpc>
                <a:spcPct val="80000"/>
              </a:lnSpc>
            </a:pPr>
            <a:r>
              <a:rPr lang="en-US" altLang="en-US" sz="2700" smtClean="0">
                <a:ea typeface="ＭＳ Ｐゴシック" pitchFamily="34" charset="-128"/>
              </a:rPr>
              <a:t>Testing for N &lt; 1000 is slightly harder (have to scan the string)</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74650" y="88900"/>
            <a:ext cx="8153400" cy="1020763"/>
          </a:xfrm>
        </p:spPr>
        <p:txBody>
          <a:bodyPr>
            <a:normAutofit fontScale="90000"/>
          </a:bodyPr>
          <a:lstStyle/>
          <a:p>
            <a:pPr>
              <a:defRPr/>
            </a:pPr>
            <a:r>
              <a:rPr lang="en-US" dirty="0" smtClean="0"/>
              <a:t>Local inferences from local features</a:t>
            </a:r>
          </a:p>
        </p:txBody>
      </p:sp>
      <p:sp>
        <p:nvSpPr>
          <p:cNvPr id="30723" name="Content Placeholder 2"/>
          <p:cNvSpPr>
            <a:spLocks noGrp="1"/>
          </p:cNvSpPr>
          <p:nvPr>
            <p:ph idx="1"/>
          </p:nvPr>
        </p:nvSpPr>
        <p:spPr>
          <a:xfrm>
            <a:off x="609600" y="1447800"/>
            <a:ext cx="7845425" cy="2895600"/>
          </a:xfrm>
        </p:spPr>
        <p:txBody>
          <a:bodyPr>
            <a:normAutofit fontScale="85000" lnSpcReduction="20000"/>
          </a:bodyPr>
          <a:lstStyle/>
          <a:p>
            <a:pPr>
              <a:buFont typeface="Arial" charset="0"/>
              <a:buChar char="•"/>
              <a:defRPr/>
            </a:pPr>
            <a:r>
              <a:rPr lang="en-US" dirty="0" smtClean="0"/>
              <a:t>Linear vector of pixels</a:t>
            </a:r>
          </a:p>
          <a:p>
            <a:pPr marL="0" indent="0">
              <a:buFont typeface="Arial" charset="0"/>
              <a:buNone/>
              <a:defRPr/>
            </a:pPr>
            <a:r>
              <a:rPr lang="en-US" dirty="0"/>
              <a:t>	</a:t>
            </a:r>
            <a:r>
              <a:rPr lang="en-US" dirty="0" smtClean="0"/>
              <a:t>= highly non-local inference for vision</a:t>
            </a:r>
          </a:p>
          <a:p>
            <a:pPr>
              <a:buFont typeface="Arial" charset="0"/>
              <a:buChar char="•"/>
              <a:defRPr/>
            </a:pPr>
            <a:endParaRPr lang="en-US" dirty="0" smtClean="0"/>
          </a:p>
          <a:p>
            <a:pPr>
              <a:buFont typeface="Arial" charset="0"/>
              <a:buChar char="•"/>
              <a:defRPr/>
            </a:pPr>
            <a:endParaRPr lang="en-US" dirty="0" smtClean="0"/>
          </a:p>
          <a:p>
            <a:pPr>
              <a:buFont typeface="Arial" charset="0"/>
              <a:buChar char="•"/>
              <a:defRPr/>
            </a:pPr>
            <a:endParaRPr lang="en-US" dirty="0" smtClean="0"/>
          </a:p>
          <a:p>
            <a:pPr>
              <a:buFont typeface="Arial" charset="0"/>
              <a:buChar char="•"/>
              <a:defRPr/>
            </a:pPr>
            <a:r>
              <a:rPr lang="en-US" dirty="0" smtClean="0"/>
              <a:t>Rectangular array of pixels</a:t>
            </a:r>
          </a:p>
          <a:p>
            <a:pPr marL="0" indent="0">
              <a:buFont typeface="Arial" charset="0"/>
              <a:buNone/>
              <a:defRPr/>
            </a:pPr>
            <a:r>
              <a:rPr lang="en-US" dirty="0"/>
              <a:t>	</a:t>
            </a:r>
            <a:r>
              <a:rPr lang="en-US" dirty="0" smtClean="0"/>
              <a:t>= local inference for vision</a:t>
            </a:r>
          </a:p>
          <a:p>
            <a:pPr>
              <a:buFont typeface="Arial" charset="0"/>
              <a:buChar char="•"/>
              <a:defRPr/>
            </a:pPr>
            <a:endParaRPr lang="en-US" dirty="0" smtClean="0"/>
          </a:p>
          <a:p>
            <a:pPr>
              <a:buFont typeface="Arial" charset="0"/>
              <a:buChar char="•"/>
              <a:defRPr/>
            </a:pPr>
            <a:endParaRPr lang="en-US" dirty="0" smtClean="0"/>
          </a:p>
          <a:p>
            <a:pPr>
              <a:buFont typeface="Arial" charset="0"/>
              <a:buChar char="•"/>
              <a:defRPr/>
            </a:pPr>
            <a:endParaRPr lang="en-US" dirty="0" smtClean="0"/>
          </a:p>
          <a:p>
            <a:pPr>
              <a:buFont typeface="Arial" charset="0"/>
              <a:buChar char="•"/>
              <a:defRPr/>
            </a:pPr>
            <a:endParaRPr lang="en-US" dirty="0" smtClean="0"/>
          </a:p>
          <a:p>
            <a:pPr>
              <a:buFont typeface="Arial" charset="0"/>
              <a:buChar char="•"/>
              <a:defRPr/>
            </a:pPr>
            <a:endParaRPr lang="en-US" dirty="0" smtClean="0"/>
          </a:p>
          <a:p>
            <a:pPr>
              <a:buFont typeface="Arial" charset="0"/>
              <a:buChar char="•"/>
              <a:defRPr/>
            </a:pPr>
            <a:endParaRPr lang="en-US" dirty="0" smtClean="0"/>
          </a:p>
          <a:p>
            <a:pPr>
              <a:buFont typeface="Arial" charset="0"/>
              <a:buChar char="•"/>
              <a:defRPr/>
            </a:pPr>
            <a:endParaRPr lang="en-US" dirty="0" smtClean="0"/>
          </a:p>
          <a:p>
            <a:pPr>
              <a:buFont typeface="Arial" charset="0"/>
              <a:buChar char="•"/>
              <a:defRPr/>
            </a:pPr>
            <a:endParaRPr lang="en-US" dirty="0" smtClean="0"/>
          </a:p>
          <a:p>
            <a:pPr>
              <a:buFont typeface="Arial" charset="0"/>
              <a:buChar char="•"/>
              <a:defRPr/>
            </a:pPr>
            <a:endParaRPr lang="en-US" dirty="0" smtClean="0"/>
          </a:p>
          <a:p>
            <a:pPr>
              <a:buFont typeface="Arial" charset="0"/>
              <a:buChar char="•"/>
              <a:defRPr/>
            </a:pPr>
            <a:endParaRPr lang="en-US" dirty="0" smtClean="0"/>
          </a:p>
          <a:p>
            <a:pPr>
              <a:buFont typeface="Arial" charset="0"/>
              <a:buChar char="•"/>
              <a:defRPr/>
            </a:pPr>
            <a:endParaRPr lang="en-US" dirty="0" smtClean="0"/>
          </a:p>
        </p:txBody>
      </p:sp>
      <p:graphicFrame>
        <p:nvGraphicFramePr>
          <p:cNvPr id="5" name="Table 4"/>
          <p:cNvGraphicFramePr>
            <a:graphicFrameLocks noGrp="1" noChangeAspect="1"/>
          </p:cNvGraphicFramePr>
          <p:nvPr/>
        </p:nvGraphicFramePr>
        <p:xfrm>
          <a:off x="2362200" y="4343400"/>
          <a:ext cx="3276600" cy="2194056"/>
        </p:xfrm>
        <a:graphic>
          <a:graphicData uri="http://schemas.openxmlformats.org/drawingml/2006/table">
            <a:tbl>
              <a:tblPr>
                <a:tableStyleId>{5940675A-B579-460E-94D1-54222C63F5DA}</a:tableStyleId>
              </a:tblPr>
              <a:tblGrid>
                <a:gridCol w="327660"/>
                <a:gridCol w="327660"/>
                <a:gridCol w="327660"/>
                <a:gridCol w="327660"/>
                <a:gridCol w="327660"/>
                <a:gridCol w="327660"/>
                <a:gridCol w="327660"/>
                <a:gridCol w="327660"/>
                <a:gridCol w="327660"/>
                <a:gridCol w="327660"/>
              </a:tblGrid>
              <a:tr h="365654">
                <a:tc>
                  <a:txBody>
                    <a:bodyPr/>
                    <a:lstStyle/>
                    <a:p>
                      <a:pPr algn="ctr"/>
                      <a:r>
                        <a:rPr lang="en-US" sz="1800" b="1" dirty="0" smtClean="0"/>
                        <a:t>0</a:t>
                      </a:r>
                      <a:endParaRPr lang="en-US" sz="1800" b="1" dirty="0"/>
                    </a:p>
                  </a:txBody>
                  <a:tcPr marT="45678" marB="45678"/>
                </a:tc>
                <a:tc>
                  <a:txBody>
                    <a:bodyPr/>
                    <a:lstStyle/>
                    <a:p>
                      <a:pPr algn="ctr"/>
                      <a:r>
                        <a:rPr lang="en-US" sz="1800" b="1" dirty="0" smtClean="0"/>
                        <a:t>0</a:t>
                      </a:r>
                      <a:endParaRPr lang="en-US" sz="1800" b="1" dirty="0"/>
                    </a:p>
                  </a:txBody>
                  <a:tcPr marT="45678" marB="45678"/>
                </a:tc>
                <a:tc>
                  <a:txBody>
                    <a:bodyPr/>
                    <a:lstStyle/>
                    <a:p>
                      <a:pPr algn="ctr"/>
                      <a:r>
                        <a:rPr lang="en-US" sz="1800" b="1" dirty="0" smtClean="0"/>
                        <a:t>0</a:t>
                      </a:r>
                      <a:endParaRPr lang="en-US" sz="1800" b="1" dirty="0"/>
                    </a:p>
                  </a:txBody>
                  <a:tcPr marT="45678" marB="45678"/>
                </a:tc>
                <a:tc>
                  <a:txBody>
                    <a:bodyPr/>
                    <a:lstStyle/>
                    <a:p>
                      <a:pPr algn="ctr"/>
                      <a:r>
                        <a:rPr lang="en-US" sz="1800" b="1" dirty="0" smtClean="0"/>
                        <a:t>1</a:t>
                      </a:r>
                      <a:endParaRPr lang="en-US" sz="1800" b="1" dirty="0"/>
                    </a:p>
                  </a:txBody>
                  <a:tcPr marT="45678" marB="45678">
                    <a:solidFill>
                      <a:srgbClr val="FFC000"/>
                    </a:solidFill>
                  </a:tcPr>
                </a:tc>
                <a:tc>
                  <a:txBody>
                    <a:bodyPr/>
                    <a:lstStyle/>
                    <a:p>
                      <a:pPr algn="ctr"/>
                      <a:r>
                        <a:rPr lang="en-US" sz="1800" b="1" dirty="0" smtClean="0"/>
                        <a:t>0</a:t>
                      </a:r>
                      <a:endParaRPr lang="en-US" sz="1800" b="1" dirty="0"/>
                    </a:p>
                  </a:txBody>
                  <a:tcPr marT="45678" marB="45678"/>
                </a:tc>
                <a:tc>
                  <a:txBody>
                    <a:bodyPr/>
                    <a:lstStyle/>
                    <a:p>
                      <a:pPr algn="ctr"/>
                      <a:r>
                        <a:rPr lang="en-US" sz="1800" b="1" dirty="0" smtClean="0"/>
                        <a:t>0</a:t>
                      </a:r>
                      <a:endParaRPr lang="en-US" sz="1800" b="1" dirty="0"/>
                    </a:p>
                  </a:txBody>
                  <a:tcPr marT="45678" marB="45678"/>
                </a:tc>
                <a:tc>
                  <a:txBody>
                    <a:bodyPr/>
                    <a:lstStyle/>
                    <a:p>
                      <a:pPr algn="ctr"/>
                      <a:r>
                        <a:rPr lang="en-US" sz="1800" b="1" dirty="0" smtClean="0"/>
                        <a:t>0</a:t>
                      </a:r>
                      <a:endParaRPr lang="en-US" sz="1800" b="1" dirty="0"/>
                    </a:p>
                  </a:txBody>
                  <a:tcPr marT="45678" marB="45678"/>
                </a:tc>
                <a:tc>
                  <a:txBody>
                    <a:bodyPr/>
                    <a:lstStyle/>
                    <a:p>
                      <a:pPr algn="ctr"/>
                      <a:r>
                        <a:rPr lang="en-US" sz="1800" b="1" dirty="0" smtClean="0"/>
                        <a:t>0</a:t>
                      </a:r>
                      <a:endParaRPr lang="en-US" sz="1800" b="1" dirty="0"/>
                    </a:p>
                  </a:txBody>
                  <a:tcPr marT="45678" marB="45678"/>
                </a:tc>
                <a:tc>
                  <a:txBody>
                    <a:bodyPr/>
                    <a:lstStyle/>
                    <a:p>
                      <a:pPr algn="ctr"/>
                      <a:r>
                        <a:rPr lang="en-US" sz="1800" b="1" dirty="0" smtClean="0"/>
                        <a:t>0</a:t>
                      </a:r>
                      <a:endParaRPr lang="en-US" sz="1800" b="1" dirty="0"/>
                    </a:p>
                  </a:txBody>
                  <a:tcPr marT="45678" marB="45678"/>
                </a:tc>
                <a:tc>
                  <a:txBody>
                    <a:bodyPr/>
                    <a:lstStyle/>
                    <a:p>
                      <a:pPr algn="ctr"/>
                      <a:r>
                        <a:rPr lang="en-US" sz="1800" b="1" dirty="0" smtClean="0"/>
                        <a:t>0</a:t>
                      </a:r>
                      <a:endParaRPr lang="en-US" sz="1800" b="1" dirty="0"/>
                    </a:p>
                  </a:txBody>
                  <a:tcPr marT="45678" marB="45678"/>
                </a:tc>
              </a:tr>
              <a:tr h="365654">
                <a:tc>
                  <a:txBody>
                    <a:bodyPr/>
                    <a:lstStyle/>
                    <a:p>
                      <a:pPr algn="ctr"/>
                      <a:r>
                        <a:rPr lang="en-US" sz="1800" b="1" dirty="0" smtClean="0"/>
                        <a:t>0</a:t>
                      </a:r>
                      <a:endParaRPr lang="en-US" sz="1800" b="1" dirty="0"/>
                    </a:p>
                  </a:txBody>
                  <a:tcPr marT="45678" marB="45678"/>
                </a:tc>
                <a:tc>
                  <a:txBody>
                    <a:bodyPr/>
                    <a:lstStyle/>
                    <a:p>
                      <a:pPr algn="ctr"/>
                      <a:r>
                        <a:rPr lang="en-US" sz="1800" b="1" dirty="0" smtClean="0"/>
                        <a:t>0</a:t>
                      </a:r>
                      <a:endParaRPr lang="en-US" sz="1800" b="1" dirty="0"/>
                    </a:p>
                  </a:txBody>
                  <a:tcPr marT="45678" marB="45678"/>
                </a:tc>
                <a:tc>
                  <a:txBody>
                    <a:bodyPr/>
                    <a:lstStyle/>
                    <a:p>
                      <a:pPr algn="ctr"/>
                      <a:r>
                        <a:rPr lang="en-US" sz="1800" b="1" dirty="0" smtClean="0"/>
                        <a:t>0</a:t>
                      </a:r>
                      <a:endParaRPr lang="en-US" sz="1800" b="1" dirty="0"/>
                    </a:p>
                  </a:txBody>
                  <a:tcPr marT="45678" marB="45678"/>
                </a:tc>
                <a:tc>
                  <a:txBody>
                    <a:bodyPr/>
                    <a:lstStyle/>
                    <a:p>
                      <a:pPr algn="ctr"/>
                      <a:r>
                        <a:rPr lang="en-US" sz="1800" b="1" dirty="0" smtClean="0"/>
                        <a:t>1</a:t>
                      </a:r>
                      <a:endParaRPr lang="en-US" sz="1800" b="1" dirty="0"/>
                    </a:p>
                  </a:txBody>
                  <a:tcPr marT="45678" marB="45678">
                    <a:solidFill>
                      <a:srgbClr val="FFC000"/>
                    </a:solidFill>
                  </a:tcPr>
                </a:tc>
                <a:tc>
                  <a:txBody>
                    <a:bodyPr/>
                    <a:lstStyle/>
                    <a:p>
                      <a:pPr algn="ctr"/>
                      <a:r>
                        <a:rPr lang="en-US" sz="1800" b="1" dirty="0" smtClean="0"/>
                        <a:t>0</a:t>
                      </a:r>
                      <a:endParaRPr lang="en-US" sz="1800" b="1" dirty="0"/>
                    </a:p>
                  </a:txBody>
                  <a:tcPr marT="45678" marB="45678"/>
                </a:tc>
                <a:tc>
                  <a:txBody>
                    <a:bodyPr/>
                    <a:lstStyle/>
                    <a:p>
                      <a:pPr algn="ctr"/>
                      <a:r>
                        <a:rPr lang="en-US" sz="1800" b="1" dirty="0" smtClean="0"/>
                        <a:t>0</a:t>
                      </a:r>
                      <a:endParaRPr lang="en-US" sz="1800" b="1" dirty="0"/>
                    </a:p>
                  </a:txBody>
                  <a:tcPr marT="45678" marB="45678"/>
                </a:tc>
                <a:tc>
                  <a:txBody>
                    <a:bodyPr/>
                    <a:lstStyle/>
                    <a:p>
                      <a:pPr algn="ctr"/>
                      <a:r>
                        <a:rPr lang="en-US" sz="1800" b="1" dirty="0" smtClean="0"/>
                        <a:t>0</a:t>
                      </a:r>
                      <a:endParaRPr lang="en-US" sz="1800" b="1" dirty="0"/>
                    </a:p>
                  </a:txBody>
                  <a:tcPr marT="45678" marB="45678"/>
                </a:tc>
                <a:tc>
                  <a:txBody>
                    <a:bodyPr/>
                    <a:lstStyle/>
                    <a:p>
                      <a:pPr algn="ctr"/>
                      <a:r>
                        <a:rPr lang="en-US" sz="1800" b="1" dirty="0" smtClean="0"/>
                        <a:t>0</a:t>
                      </a:r>
                      <a:endParaRPr lang="en-US" sz="1800" b="1" dirty="0"/>
                    </a:p>
                  </a:txBody>
                  <a:tcPr marT="45678" marB="45678"/>
                </a:tc>
                <a:tc>
                  <a:txBody>
                    <a:bodyPr/>
                    <a:lstStyle/>
                    <a:p>
                      <a:pPr algn="ctr"/>
                      <a:r>
                        <a:rPr lang="en-US" sz="1800" b="1" dirty="0" smtClean="0"/>
                        <a:t>0</a:t>
                      </a:r>
                      <a:endParaRPr lang="en-US" sz="1800" b="1" dirty="0"/>
                    </a:p>
                  </a:txBody>
                  <a:tcPr marT="45678" marB="45678"/>
                </a:tc>
                <a:tc>
                  <a:txBody>
                    <a:bodyPr/>
                    <a:lstStyle/>
                    <a:p>
                      <a:pPr algn="ctr"/>
                      <a:r>
                        <a:rPr lang="en-US" sz="1800" b="1" dirty="0" smtClean="0"/>
                        <a:t>0</a:t>
                      </a:r>
                      <a:endParaRPr lang="en-US" sz="1800" b="1" dirty="0"/>
                    </a:p>
                  </a:txBody>
                  <a:tcPr marT="45678" marB="45678"/>
                </a:tc>
              </a:tr>
              <a:tr h="365654">
                <a:tc>
                  <a:txBody>
                    <a:bodyPr/>
                    <a:lstStyle/>
                    <a:p>
                      <a:pPr algn="ctr"/>
                      <a:r>
                        <a:rPr lang="en-US" sz="1800" b="1" dirty="0" smtClean="0"/>
                        <a:t>0</a:t>
                      </a:r>
                      <a:endParaRPr lang="en-US" sz="1800" b="1" dirty="0"/>
                    </a:p>
                  </a:txBody>
                  <a:tcPr marT="45678" marB="45678"/>
                </a:tc>
                <a:tc>
                  <a:txBody>
                    <a:bodyPr/>
                    <a:lstStyle/>
                    <a:p>
                      <a:pPr algn="ctr"/>
                      <a:r>
                        <a:rPr lang="en-US" sz="1800" b="1" dirty="0" smtClean="0"/>
                        <a:t>0</a:t>
                      </a:r>
                      <a:endParaRPr lang="en-US" sz="1800" b="1" dirty="0"/>
                    </a:p>
                  </a:txBody>
                  <a:tcPr marT="45678" marB="45678"/>
                </a:tc>
                <a:tc>
                  <a:txBody>
                    <a:bodyPr/>
                    <a:lstStyle/>
                    <a:p>
                      <a:pPr algn="ctr"/>
                      <a:r>
                        <a:rPr lang="en-US" sz="1800" b="1" dirty="0" smtClean="0"/>
                        <a:t>0</a:t>
                      </a:r>
                      <a:endParaRPr lang="en-US" sz="1800" b="1" dirty="0"/>
                    </a:p>
                  </a:txBody>
                  <a:tcPr marT="45678" marB="45678"/>
                </a:tc>
                <a:tc>
                  <a:txBody>
                    <a:bodyPr/>
                    <a:lstStyle/>
                    <a:p>
                      <a:pPr algn="ctr"/>
                      <a:r>
                        <a:rPr lang="en-US" sz="1800" b="1" dirty="0" smtClean="0"/>
                        <a:t>1</a:t>
                      </a:r>
                      <a:endParaRPr lang="en-US" sz="1800" b="1" dirty="0"/>
                    </a:p>
                  </a:txBody>
                  <a:tcPr marT="45678" marB="45678">
                    <a:solidFill>
                      <a:srgbClr val="FFC000"/>
                    </a:solidFill>
                  </a:tcPr>
                </a:tc>
                <a:tc>
                  <a:txBody>
                    <a:bodyPr/>
                    <a:lstStyle/>
                    <a:p>
                      <a:pPr algn="ctr"/>
                      <a:r>
                        <a:rPr lang="en-US" sz="1800" b="1" dirty="0" smtClean="0"/>
                        <a:t>0</a:t>
                      </a:r>
                      <a:endParaRPr lang="en-US" sz="1800" b="1" dirty="0"/>
                    </a:p>
                  </a:txBody>
                  <a:tcPr marT="45678" marB="45678"/>
                </a:tc>
                <a:tc>
                  <a:txBody>
                    <a:bodyPr/>
                    <a:lstStyle/>
                    <a:p>
                      <a:pPr algn="ctr"/>
                      <a:r>
                        <a:rPr lang="en-US" sz="1800" b="1" dirty="0" smtClean="0"/>
                        <a:t>0</a:t>
                      </a:r>
                      <a:endParaRPr lang="en-US" sz="1800" b="1" dirty="0"/>
                    </a:p>
                  </a:txBody>
                  <a:tcPr marT="45678" marB="45678"/>
                </a:tc>
                <a:tc>
                  <a:txBody>
                    <a:bodyPr/>
                    <a:lstStyle/>
                    <a:p>
                      <a:pPr algn="ctr"/>
                      <a:r>
                        <a:rPr lang="en-US" sz="1800" b="1" dirty="0" smtClean="0"/>
                        <a:t>0</a:t>
                      </a:r>
                      <a:endParaRPr lang="en-US" sz="1800" b="1" dirty="0"/>
                    </a:p>
                  </a:txBody>
                  <a:tcPr marT="45678" marB="45678"/>
                </a:tc>
                <a:tc>
                  <a:txBody>
                    <a:bodyPr/>
                    <a:lstStyle/>
                    <a:p>
                      <a:pPr algn="ctr"/>
                      <a:r>
                        <a:rPr lang="en-US" sz="1800" b="1" dirty="0" smtClean="0"/>
                        <a:t>0</a:t>
                      </a:r>
                      <a:endParaRPr lang="en-US" sz="1800" b="1" dirty="0"/>
                    </a:p>
                  </a:txBody>
                  <a:tcPr marT="45678" marB="45678"/>
                </a:tc>
                <a:tc>
                  <a:txBody>
                    <a:bodyPr/>
                    <a:lstStyle/>
                    <a:p>
                      <a:pPr algn="ctr"/>
                      <a:r>
                        <a:rPr lang="en-US" sz="1800" b="1" dirty="0" smtClean="0"/>
                        <a:t>0</a:t>
                      </a:r>
                      <a:endParaRPr lang="en-US" sz="1800" b="1" dirty="0"/>
                    </a:p>
                  </a:txBody>
                  <a:tcPr marT="45678" marB="45678"/>
                </a:tc>
                <a:tc>
                  <a:txBody>
                    <a:bodyPr/>
                    <a:lstStyle/>
                    <a:p>
                      <a:pPr algn="ctr"/>
                      <a:r>
                        <a:rPr lang="en-US" sz="1800" b="1" dirty="0" smtClean="0"/>
                        <a:t>0</a:t>
                      </a:r>
                      <a:endParaRPr lang="en-US" sz="1800" b="1" dirty="0"/>
                    </a:p>
                  </a:txBody>
                  <a:tcPr marT="45678" marB="45678"/>
                </a:tc>
              </a:tr>
              <a:tr h="365654">
                <a:tc>
                  <a:txBody>
                    <a:bodyPr/>
                    <a:lstStyle/>
                    <a:p>
                      <a:pPr algn="ctr"/>
                      <a:r>
                        <a:rPr lang="en-US" sz="1800" b="1" dirty="0" smtClean="0"/>
                        <a:t>0</a:t>
                      </a:r>
                      <a:endParaRPr lang="en-US" sz="1800" b="1" dirty="0"/>
                    </a:p>
                  </a:txBody>
                  <a:tcPr marT="45678" marB="45678"/>
                </a:tc>
                <a:tc>
                  <a:txBody>
                    <a:bodyPr/>
                    <a:lstStyle/>
                    <a:p>
                      <a:pPr algn="ctr"/>
                      <a:r>
                        <a:rPr lang="en-US" sz="1800" b="1" dirty="0" smtClean="0"/>
                        <a:t>0</a:t>
                      </a:r>
                      <a:endParaRPr lang="en-US" sz="1800" b="1" dirty="0"/>
                    </a:p>
                  </a:txBody>
                  <a:tcPr marT="45678" marB="45678"/>
                </a:tc>
                <a:tc>
                  <a:txBody>
                    <a:bodyPr/>
                    <a:lstStyle/>
                    <a:p>
                      <a:pPr algn="ctr"/>
                      <a:r>
                        <a:rPr lang="en-US" sz="1800" b="1" dirty="0" smtClean="0"/>
                        <a:t>0</a:t>
                      </a:r>
                      <a:endParaRPr lang="en-US" sz="1800" b="1" dirty="0"/>
                    </a:p>
                  </a:txBody>
                  <a:tcPr marT="45678" marB="45678"/>
                </a:tc>
                <a:tc>
                  <a:txBody>
                    <a:bodyPr/>
                    <a:lstStyle/>
                    <a:p>
                      <a:pPr algn="ctr"/>
                      <a:r>
                        <a:rPr lang="en-US" sz="1800" b="1" dirty="0" smtClean="0"/>
                        <a:t>1</a:t>
                      </a:r>
                      <a:endParaRPr lang="en-US" sz="1800" b="1" dirty="0"/>
                    </a:p>
                  </a:txBody>
                  <a:tcPr marT="45678" marB="45678">
                    <a:solidFill>
                      <a:srgbClr val="FFC000"/>
                    </a:solidFill>
                  </a:tcPr>
                </a:tc>
                <a:tc>
                  <a:txBody>
                    <a:bodyPr/>
                    <a:lstStyle/>
                    <a:p>
                      <a:pPr algn="ctr"/>
                      <a:r>
                        <a:rPr lang="en-US" sz="1800" b="1" dirty="0" smtClean="0"/>
                        <a:t>1</a:t>
                      </a:r>
                      <a:endParaRPr lang="en-US" sz="1800" b="1" dirty="0"/>
                    </a:p>
                  </a:txBody>
                  <a:tcPr marT="45678" marB="45678">
                    <a:solidFill>
                      <a:srgbClr val="FFC000"/>
                    </a:solidFill>
                  </a:tcPr>
                </a:tc>
                <a:tc>
                  <a:txBody>
                    <a:bodyPr/>
                    <a:lstStyle/>
                    <a:p>
                      <a:pPr algn="ctr"/>
                      <a:r>
                        <a:rPr lang="en-US" sz="1800" b="1" dirty="0" smtClean="0"/>
                        <a:t>1</a:t>
                      </a:r>
                      <a:endParaRPr lang="en-US" sz="1800" b="1" dirty="0"/>
                    </a:p>
                  </a:txBody>
                  <a:tcPr marT="45678" marB="45678">
                    <a:solidFill>
                      <a:srgbClr val="FFC000"/>
                    </a:solidFill>
                  </a:tcPr>
                </a:tc>
                <a:tc>
                  <a:txBody>
                    <a:bodyPr/>
                    <a:lstStyle/>
                    <a:p>
                      <a:pPr algn="ctr"/>
                      <a:r>
                        <a:rPr lang="en-US" sz="1800" b="1" dirty="0" smtClean="0"/>
                        <a:t>1</a:t>
                      </a:r>
                      <a:endParaRPr lang="en-US" sz="1800" b="1" dirty="0"/>
                    </a:p>
                  </a:txBody>
                  <a:tcPr marT="45678" marB="45678">
                    <a:solidFill>
                      <a:srgbClr val="FFC000"/>
                    </a:solidFill>
                  </a:tcPr>
                </a:tc>
                <a:tc>
                  <a:txBody>
                    <a:bodyPr/>
                    <a:lstStyle/>
                    <a:p>
                      <a:pPr algn="ctr"/>
                      <a:r>
                        <a:rPr lang="en-US" sz="1800" b="1" dirty="0" smtClean="0"/>
                        <a:t>1</a:t>
                      </a:r>
                      <a:endParaRPr lang="en-US" sz="1800" b="1" dirty="0"/>
                    </a:p>
                  </a:txBody>
                  <a:tcPr marT="45678" marB="45678">
                    <a:solidFill>
                      <a:srgbClr val="FFC000"/>
                    </a:solidFill>
                  </a:tcPr>
                </a:tc>
                <a:tc>
                  <a:txBody>
                    <a:bodyPr/>
                    <a:lstStyle/>
                    <a:p>
                      <a:pPr algn="ctr"/>
                      <a:r>
                        <a:rPr lang="en-US" sz="1800" b="1" dirty="0" smtClean="0"/>
                        <a:t>1</a:t>
                      </a:r>
                      <a:endParaRPr lang="en-US" sz="1800" b="1" dirty="0"/>
                    </a:p>
                  </a:txBody>
                  <a:tcPr marT="45678" marB="45678">
                    <a:solidFill>
                      <a:srgbClr val="FFC000"/>
                    </a:solidFill>
                  </a:tcPr>
                </a:tc>
                <a:tc>
                  <a:txBody>
                    <a:bodyPr/>
                    <a:lstStyle/>
                    <a:p>
                      <a:pPr algn="ctr"/>
                      <a:r>
                        <a:rPr lang="en-US" sz="1800" b="1" dirty="0" smtClean="0"/>
                        <a:t>1</a:t>
                      </a:r>
                      <a:endParaRPr lang="en-US" sz="1800" b="1" dirty="0"/>
                    </a:p>
                  </a:txBody>
                  <a:tcPr marT="45678" marB="45678">
                    <a:solidFill>
                      <a:srgbClr val="FFC000"/>
                    </a:solidFill>
                  </a:tcPr>
                </a:tc>
              </a:tr>
              <a:tr h="365654">
                <a:tc>
                  <a:txBody>
                    <a:bodyPr/>
                    <a:lstStyle/>
                    <a:p>
                      <a:pPr algn="ctr"/>
                      <a:r>
                        <a:rPr lang="en-US" sz="1800" b="1" dirty="0" smtClean="0"/>
                        <a:t>0</a:t>
                      </a:r>
                      <a:endParaRPr lang="en-US" sz="1800" b="1" dirty="0"/>
                    </a:p>
                  </a:txBody>
                  <a:tcPr marT="45678" marB="45678"/>
                </a:tc>
                <a:tc>
                  <a:txBody>
                    <a:bodyPr/>
                    <a:lstStyle/>
                    <a:p>
                      <a:pPr algn="ctr"/>
                      <a:r>
                        <a:rPr lang="en-US" sz="1800" b="1" dirty="0" smtClean="0"/>
                        <a:t>0</a:t>
                      </a:r>
                      <a:endParaRPr lang="en-US" sz="1800" b="1" dirty="0"/>
                    </a:p>
                  </a:txBody>
                  <a:tcPr marT="45678" marB="45678"/>
                </a:tc>
                <a:tc>
                  <a:txBody>
                    <a:bodyPr/>
                    <a:lstStyle/>
                    <a:p>
                      <a:pPr algn="ctr"/>
                      <a:r>
                        <a:rPr lang="en-US" sz="1800" b="1" dirty="0" smtClean="0"/>
                        <a:t>0</a:t>
                      </a:r>
                      <a:endParaRPr lang="en-US" sz="1800" b="1" dirty="0"/>
                    </a:p>
                  </a:txBody>
                  <a:tcPr marT="45678" marB="45678"/>
                </a:tc>
                <a:tc>
                  <a:txBody>
                    <a:bodyPr/>
                    <a:lstStyle/>
                    <a:p>
                      <a:pPr algn="ctr"/>
                      <a:r>
                        <a:rPr lang="en-US" sz="1800" b="1" dirty="0" smtClean="0"/>
                        <a:t>0</a:t>
                      </a:r>
                      <a:endParaRPr lang="en-US" sz="1800" b="1" dirty="0"/>
                    </a:p>
                  </a:txBody>
                  <a:tcPr marT="45678" marB="45678"/>
                </a:tc>
                <a:tc>
                  <a:txBody>
                    <a:bodyPr/>
                    <a:lstStyle/>
                    <a:p>
                      <a:pPr algn="ctr"/>
                      <a:r>
                        <a:rPr lang="en-US" sz="1800" b="1" dirty="0" smtClean="0"/>
                        <a:t>0</a:t>
                      </a:r>
                      <a:endParaRPr lang="en-US" sz="1800" b="1" dirty="0"/>
                    </a:p>
                  </a:txBody>
                  <a:tcPr marT="45678" marB="45678"/>
                </a:tc>
                <a:tc>
                  <a:txBody>
                    <a:bodyPr/>
                    <a:lstStyle/>
                    <a:p>
                      <a:pPr algn="ctr"/>
                      <a:r>
                        <a:rPr lang="en-US" sz="1800" b="1" dirty="0" smtClean="0"/>
                        <a:t>0</a:t>
                      </a:r>
                      <a:endParaRPr lang="en-US" sz="1800" b="1" dirty="0"/>
                    </a:p>
                  </a:txBody>
                  <a:tcPr marT="45678" marB="45678"/>
                </a:tc>
                <a:tc>
                  <a:txBody>
                    <a:bodyPr/>
                    <a:lstStyle/>
                    <a:p>
                      <a:pPr algn="ctr"/>
                      <a:r>
                        <a:rPr lang="en-US" sz="1800" b="1" dirty="0" smtClean="0"/>
                        <a:t>0</a:t>
                      </a:r>
                      <a:endParaRPr lang="en-US" sz="1800" b="1" dirty="0"/>
                    </a:p>
                  </a:txBody>
                  <a:tcPr marT="45678" marB="45678"/>
                </a:tc>
                <a:tc>
                  <a:txBody>
                    <a:bodyPr/>
                    <a:lstStyle/>
                    <a:p>
                      <a:pPr algn="ctr"/>
                      <a:r>
                        <a:rPr lang="en-US" sz="1800" b="1" dirty="0" smtClean="0"/>
                        <a:t>0</a:t>
                      </a:r>
                      <a:endParaRPr lang="en-US" sz="1800" b="1" dirty="0"/>
                    </a:p>
                  </a:txBody>
                  <a:tcPr marT="45678" marB="45678"/>
                </a:tc>
                <a:tc>
                  <a:txBody>
                    <a:bodyPr/>
                    <a:lstStyle/>
                    <a:p>
                      <a:pPr algn="ctr"/>
                      <a:r>
                        <a:rPr lang="en-US" sz="1800" b="1" dirty="0" smtClean="0"/>
                        <a:t>0</a:t>
                      </a:r>
                      <a:endParaRPr lang="en-US" sz="1800" b="1" dirty="0"/>
                    </a:p>
                  </a:txBody>
                  <a:tcPr marT="45678" marB="45678"/>
                </a:tc>
                <a:tc>
                  <a:txBody>
                    <a:bodyPr/>
                    <a:lstStyle/>
                    <a:p>
                      <a:pPr algn="ctr"/>
                      <a:r>
                        <a:rPr lang="en-US" sz="1800" b="1" dirty="0" smtClean="0"/>
                        <a:t>0</a:t>
                      </a:r>
                      <a:endParaRPr lang="en-US" sz="1800" b="1" dirty="0"/>
                    </a:p>
                  </a:txBody>
                  <a:tcPr marT="45678" marB="45678"/>
                </a:tc>
              </a:tr>
              <a:tr h="365654">
                <a:tc>
                  <a:txBody>
                    <a:bodyPr/>
                    <a:lstStyle/>
                    <a:p>
                      <a:pPr algn="ctr"/>
                      <a:r>
                        <a:rPr lang="en-US" sz="1800" b="1" dirty="0" smtClean="0"/>
                        <a:t>0</a:t>
                      </a:r>
                      <a:endParaRPr lang="en-US" sz="1800" b="1" dirty="0"/>
                    </a:p>
                  </a:txBody>
                  <a:tcPr marT="45678" marB="45678"/>
                </a:tc>
                <a:tc>
                  <a:txBody>
                    <a:bodyPr/>
                    <a:lstStyle/>
                    <a:p>
                      <a:pPr algn="ctr"/>
                      <a:r>
                        <a:rPr lang="en-US" sz="1800" b="1" dirty="0" smtClean="0"/>
                        <a:t>0</a:t>
                      </a:r>
                      <a:endParaRPr lang="en-US" sz="1800" b="1" dirty="0"/>
                    </a:p>
                  </a:txBody>
                  <a:tcPr marT="45678" marB="45678"/>
                </a:tc>
                <a:tc>
                  <a:txBody>
                    <a:bodyPr/>
                    <a:lstStyle/>
                    <a:p>
                      <a:pPr algn="ctr"/>
                      <a:r>
                        <a:rPr lang="en-US" sz="1800" b="1" dirty="0" smtClean="0"/>
                        <a:t>0</a:t>
                      </a:r>
                      <a:endParaRPr lang="en-US" sz="1800" b="1" dirty="0"/>
                    </a:p>
                  </a:txBody>
                  <a:tcPr marT="45678" marB="45678"/>
                </a:tc>
                <a:tc>
                  <a:txBody>
                    <a:bodyPr/>
                    <a:lstStyle/>
                    <a:p>
                      <a:pPr algn="ctr"/>
                      <a:r>
                        <a:rPr lang="en-US" sz="1800" b="1" dirty="0" smtClean="0"/>
                        <a:t>0</a:t>
                      </a:r>
                      <a:endParaRPr lang="en-US" sz="1800" b="1" dirty="0"/>
                    </a:p>
                  </a:txBody>
                  <a:tcPr marT="45678" marB="45678"/>
                </a:tc>
                <a:tc>
                  <a:txBody>
                    <a:bodyPr/>
                    <a:lstStyle/>
                    <a:p>
                      <a:pPr algn="ctr"/>
                      <a:r>
                        <a:rPr lang="en-US" sz="1800" b="1" dirty="0" smtClean="0"/>
                        <a:t>0</a:t>
                      </a:r>
                      <a:endParaRPr lang="en-US" sz="1800" b="1" dirty="0"/>
                    </a:p>
                  </a:txBody>
                  <a:tcPr marT="45678" marB="45678"/>
                </a:tc>
                <a:tc>
                  <a:txBody>
                    <a:bodyPr/>
                    <a:lstStyle/>
                    <a:p>
                      <a:pPr algn="ctr"/>
                      <a:r>
                        <a:rPr lang="en-US" sz="1800" b="1" dirty="0" smtClean="0"/>
                        <a:t>0</a:t>
                      </a:r>
                      <a:endParaRPr lang="en-US" sz="1800" b="1" dirty="0"/>
                    </a:p>
                  </a:txBody>
                  <a:tcPr marT="45678" marB="45678"/>
                </a:tc>
                <a:tc>
                  <a:txBody>
                    <a:bodyPr/>
                    <a:lstStyle/>
                    <a:p>
                      <a:pPr algn="ctr"/>
                      <a:r>
                        <a:rPr lang="en-US" sz="1800" b="1" dirty="0" smtClean="0"/>
                        <a:t>0</a:t>
                      </a:r>
                      <a:endParaRPr lang="en-US" sz="1800" b="1" dirty="0"/>
                    </a:p>
                  </a:txBody>
                  <a:tcPr marT="45678" marB="45678"/>
                </a:tc>
                <a:tc>
                  <a:txBody>
                    <a:bodyPr/>
                    <a:lstStyle/>
                    <a:p>
                      <a:pPr algn="ctr"/>
                      <a:r>
                        <a:rPr lang="en-US" sz="1800" b="1" dirty="0" smtClean="0"/>
                        <a:t>0</a:t>
                      </a:r>
                      <a:endParaRPr lang="en-US" sz="1800" b="1" dirty="0"/>
                    </a:p>
                  </a:txBody>
                  <a:tcPr marT="45678" marB="45678"/>
                </a:tc>
                <a:tc>
                  <a:txBody>
                    <a:bodyPr/>
                    <a:lstStyle/>
                    <a:p>
                      <a:pPr algn="ctr"/>
                      <a:r>
                        <a:rPr lang="en-US" sz="1800" b="1" dirty="0" smtClean="0"/>
                        <a:t>0</a:t>
                      </a:r>
                      <a:endParaRPr lang="en-US" sz="1800" b="1" dirty="0"/>
                    </a:p>
                  </a:txBody>
                  <a:tcPr marT="45678" marB="45678"/>
                </a:tc>
                <a:tc>
                  <a:txBody>
                    <a:bodyPr/>
                    <a:lstStyle/>
                    <a:p>
                      <a:pPr algn="ctr"/>
                      <a:r>
                        <a:rPr lang="en-US" sz="1800" b="1" dirty="0" smtClean="0"/>
                        <a:t>0</a:t>
                      </a:r>
                      <a:endParaRPr lang="en-US" sz="1800" b="1" dirty="0"/>
                    </a:p>
                  </a:txBody>
                  <a:tcPr marT="45678" marB="45678"/>
                </a:tc>
              </a:tr>
            </a:tbl>
          </a:graphicData>
        </a:graphic>
      </p:graphicFrame>
      <p:graphicFrame>
        <p:nvGraphicFramePr>
          <p:cNvPr id="12" name="Table 11"/>
          <p:cNvGraphicFramePr>
            <a:graphicFrameLocks noGrp="1"/>
          </p:cNvGraphicFramePr>
          <p:nvPr/>
        </p:nvGraphicFramePr>
        <p:xfrm>
          <a:off x="1104900" y="2320925"/>
          <a:ext cx="6019800" cy="371475"/>
        </p:xfrm>
        <a:graphic>
          <a:graphicData uri="http://schemas.openxmlformats.org/drawingml/2006/table">
            <a:tbl>
              <a:tblPr/>
              <a:tblGrid>
                <a:gridCol w="354013"/>
                <a:gridCol w="354012"/>
                <a:gridCol w="354013"/>
                <a:gridCol w="354012"/>
                <a:gridCol w="354013"/>
                <a:gridCol w="354012"/>
                <a:gridCol w="354013"/>
                <a:gridCol w="354012"/>
                <a:gridCol w="355600"/>
                <a:gridCol w="354013"/>
                <a:gridCol w="354012"/>
                <a:gridCol w="354013"/>
                <a:gridCol w="354012"/>
                <a:gridCol w="354013"/>
                <a:gridCol w="354012"/>
                <a:gridCol w="354013"/>
                <a:gridCol w="354012"/>
              </a:tblGrid>
              <a:tr h="371475">
                <a:tc>
                  <a:txBody>
                    <a:bodyPr/>
                    <a:lstStyle>
                      <a:lvl1pPr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itchFamily="34" charset="0"/>
                          <a:ea typeface="ＭＳ Ｐゴシック" pitchFamily="34" charset="-128"/>
                        </a:rPr>
                        <a:t>…</a:t>
                      </a: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itchFamily="34" charset="0"/>
                          <a:ea typeface="ＭＳ Ｐゴシック" pitchFamily="34" charset="-128"/>
                        </a:rPr>
                        <a:t>…</a:t>
                      </a: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itchFamily="34" charset="0"/>
                          <a:ea typeface="ＭＳ Ｐゴシック" pitchFamily="34" charset="-128"/>
                        </a:rPr>
                        <a:t>0</a:t>
                      </a: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itchFamily="34" charset="0"/>
                          <a:ea typeface="ＭＳ Ｐゴシック" pitchFamily="34" charset="-128"/>
                        </a:rPr>
                        <a:t>1</a:t>
                      </a: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itchFamily="34" charset="0"/>
                          <a:ea typeface="ＭＳ Ｐゴシック" pitchFamily="34" charset="-128"/>
                        </a:rPr>
                        <a:t>0</a:t>
                      </a: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itchFamily="34" charset="0"/>
                          <a:ea typeface="ＭＳ Ｐゴシック" pitchFamily="34" charset="-128"/>
                        </a:rPr>
                        <a:t>…</a:t>
                      </a: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itchFamily="34" charset="0"/>
                          <a:ea typeface="ＭＳ Ｐゴシック" pitchFamily="34" charset="-128"/>
                        </a:rPr>
                        <a:t>…</a:t>
                      </a: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itchFamily="34" charset="0"/>
                          <a:ea typeface="ＭＳ Ｐゴシック" pitchFamily="34" charset="-128"/>
                        </a:rPr>
                        <a:t>0</a:t>
                      </a: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itchFamily="34" charset="0"/>
                          <a:ea typeface="ＭＳ Ｐゴシック" pitchFamily="34" charset="-128"/>
                        </a:rPr>
                        <a:t>1</a:t>
                      </a: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itchFamily="34" charset="0"/>
                          <a:ea typeface="ＭＳ Ｐゴシック" pitchFamily="34" charset="-128"/>
                        </a:rPr>
                        <a:t>1</a:t>
                      </a: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000"/>
                    </a:solidFill>
                  </a:tcPr>
                </a:tc>
                <a:tc>
                  <a:txBody>
                    <a:bodyPr/>
                    <a:lstStyle>
                      <a:lvl1pPr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itchFamily="34" charset="0"/>
                          <a:ea typeface="ＭＳ Ｐゴシック" pitchFamily="34" charset="-128"/>
                        </a:rPr>
                        <a:t>…</a:t>
                      </a: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itchFamily="34" charset="0"/>
                          <a:ea typeface="ＭＳ Ｐゴシック" pitchFamily="34" charset="-128"/>
                        </a:rPr>
                        <a:t>…</a:t>
                      </a: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itchFamily="34" charset="0"/>
                          <a:ea typeface="ＭＳ Ｐゴシック" pitchFamily="34" charset="-128"/>
                        </a:rPr>
                        <a:t>0</a:t>
                      </a: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itchFamily="34" charset="0"/>
                          <a:ea typeface="ＭＳ Ｐゴシック" pitchFamily="34" charset="-128"/>
                        </a:rPr>
                        <a:t>0</a:t>
                      </a: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itchFamily="34" charset="0"/>
                          <a:ea typeface="ＭＳ Ｐゴシック" pitchFamily="34" charset="-128"/>
                        </a:rPr>
                        <a:t>0</a:t>
                      </a: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itchFamily="34" charset="0"/>
                          <a:ea typeface="ＭＳ Ｐゴシック" pitchFamily="34" charset="-128"/>
                        </a:rPr>
                        <a:t>…</a:t>
                      </a: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accent1"/>
                        </a:buClr>
                        <a:buFont typeface="Arial" pitchFamily="34" charset="0"/>
                        <a:defRPr sz="28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defRPr sz="24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defRPr sz="20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defRPr>
                          <a:solidFill>
                            <a:schemeClr val="tx1"/>
                          </a:solidFill>
                          <a:latin typeface="Calibri"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00"/>
                          </a:solidFill>
                          <a:effectLst/>
                          <a:latin typeface="Calibri" pitchFamily="34" charset="0"/>
                          <a:ea typeface="ＭＳ Ｐゴシック" pitchFamily="34" charset="-128"/>
                        </a:rPr>
                        <a:t>…</a:t>
                      </a:r>
                    </a:p>
                  </a:txBody>
                  <a:tcPr marT="45798" marB="4579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grpSp>
        <p:nvGrpSpPr>
          <p:cNvPr id="59513" name="Group 3"/>
          <p:cNvGrpSpPr>
            <a:grpSpLocks/>
          </p:cNvGrpSpPr>
          <p:nvPr/>
        </p:nvGrpSpPr>
        <p:grpSpPr bwMode="auto">
          <a:xfrm>
            <a:off x="2971800" y="3962400"/>
            <a:ext cx="4267200" cy="2209800"/>
            <a:chOff x="2667000" y="3124200"/>
            <a:chExt cx="4267200" cy="2209800"/>
          </a:xfrm>
        </p:grpSpPr>
        <p:sp>
          <p:nvSpPr>
            <p:cNvPr id="13417" name="Rectangle 6"/>
            <p:cNvSpPr>
              <a:spLocks noChangeArrowheads="1"/>
            </p:cNvSpPr>
            <p:nvPr/>
          </p:nvSpPr>
          <p:spPr bwMode="auto">
            <a:xfrm>
              <a:off x="2667000" y="4191000"/>
              <a:ext cx="1066800" cy="1143000"/>
            </a:xfrm>
            <a:prstGeom prst="rect">
              <a:avLst/>
            </a:prstGeom>
            <a:noFill/>
            <a:ln w="889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buClr>
                  <a:srgbClr val="000000"/>
                </a:buClr>
                <a:buSzPct val="100000"/>
                <a:buFont typeface="Times New Roman" pitchFamily="18" charset="0"/>
                <a:buNone/>
                <a:defRPr/>
              </a:pPr>
              <a:endParaRPr lang="en-US">
                <a:solidFill>
                  <a:srgbClr val="FFFFFF"/>
                </a:solidFill>
                <a:latin typeface="Arial" charset="0"/>
                <a:ea typeface="+mn-ea"/>
                <a:cs typeface="ＭＳ Ｐゴシック" charset="0"/>
              </a:endParaRPr>
            </a:p>
          </p:txBody>
        </p:sp>
        <p:sp>
          <p:nvSpPr>
            <p:cNvPr id="13418" name="TextBox 7"/>
            <p:cNvSpPr txBox="1">
              <a:spLocks noChangeArrowheads="1"/>
            </p:cNvSpPr>
            <p:nvPr/>
          </p:nvSpPr>
          <p:spPr bwMode="auto">
            <a:xfrm>
              <a:off x="5813425" y="3124200"/>
              <a:ext cx="11207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buClr>
                  <a:srgbClr val="000000"/>
                </a:buClr>
                <a:buSzPct val="100000"/>
                <a:buFont typeface="Times New Roman" pitchFamily="18" charset="0"/>
                <a:buNone/>
                <a:defRPr/>
              </a:pPr>
              <a:r>
                <a:rPr lang="en-US" b="1">
                  <a:solidFill>
                    <a:srgbClr val="FF0000"/>
                  </a:solidFill>
                  <a:latin typeface="Arial" charset="0"/>
                  <a:ea typeface="+mn-ea"/>
                  <a:cs typeface="ＭＳ Ｐゴシック" charset="0"/>
                </a:rPr>
                <a:t>Corner!!</a:t>
              </a:r>
            </a:p>
          </p:txBody>
        </p:sp>
        <p:cxnSp>
          <p:nvCxnSpPr>
            <p:cNvPr id="59525" name="Straight Connector 13"/>
            <p:cNvCxnSpPr>
              <a:cxnSpLocks noChangeShapeType="1"/>
            </p:cNvCxnSpPr>
            <p:nvPr/>
          </p:nvCxnSpPr>
          <p:spPr bwMode="auto">
            <a:xfrm flipH="1">
              <a:off x="3733800" y="3308350"/>
              <a:ext cx="2079625" cy="88265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grpSp>
      <p:grpSp>
        <p:nvGrpSpPr>
          <p:cNvPr id="59514" name="Group 2"/>
          <p:cNvGrpSpPr>
            <a:grpSpLocks/>
          </p:cNvGrpSpPr>
          <p:nvPr/>
        </p:nvGrpSpPr>
        <p:grpSpPr bwMode="auto">
          <a:xfrm>
            <a:off x="1752600" y="2271713"/>
            <a:ext cx="5334000" cy="914400"/>
            <a:chOff x="1752600" y="1671638"/>
            <a:chExt cx="5334000" cy="914400"/>
          </a:xfrm>
        </p:grpSpPr>
        <p:sp>
          <p:nvSpPr>
            <p:cNvPr id="13450" name="TextBox 14"/>
            <p:cNvSpPr txBox="1">
              <a:spLocks noChangeArrowheads="1"/>
            </p:cNvSpPr>
            <p:nvPr/>
          </p:nvSpPr>
          <p:spPr bwMode="auto">
            <a:xfrm>
              <a:off x="5813425" y="2216150"/>
              <a:ext cx="1273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buClr>
                  <a:srgbClr val="000000"/>
                </a:buClr>
                <a:buSzPct val="100000"/>
                <a:buFont typeface="Times New Roman" pitchFamily="18" charset="0"/>
                <a:buNone/>
                <a:defRPr/>
              </a:pPr>
              <a:r>
                <a:rPr lang="en-US" b="1" dirty="0">
                  <a:solidFill>
                    <a:srgbClr val="FF0000"/>
                  </a:solidFill>
                  <a:latin typeface="Arial" charset="0"/>
                  <a:ea typeface="+mn-ea"/>
                  <a:cs typeface="ＭＳ Ｐゴシック" charset="0"/>
                </a:rPr>
                <a:t>Corner??</a:t>
              </a:r>
            </a:p>
          </p:txBody>
        </p:sp>
        <p:grpSp>
          <p:nvGrpSpPr>
            <p:cNvPr id="59516" name="Group 1"/>
            <p:cNvGrpSpPr>
              <a:grpSpLocks/>
            </p:cNvGrpSpPr>
            <p:nvPr/>
          </p:nvGrpSpPr>
          <p:grpSpPr bwMode="auto">
            <a:xfrm>
              <a:off x="1752600" y="1671638"/>
              <a:ext cx="4627563" cy="730250"/>
              <a:chOff x="1752600" y="1671638"/>
              <a:chExt cx="4627563" cy="730250"/>
            </a:xfrm>
          </p:grpSpPr>
          <p:cxnSp>
            <p:nvCxnSpPr>
              <p:cNvPr id="59517" name="Straight Connector 17"/>
              <p:cNvCxnSpPr>
                <a:cxnSpLocks noChangeShapeType="1"/>
                <a:stCxn id="13450" idx="1"/>
              </p:cNvCxnSpPr>
              <p:nvPr/>
            </p:nvCxnSpPr>
            <p:spPr bwMode="auto">
              <a:xfrm flipH="1" flipV="1">
                <a:off x="4648200" y="2149475"/>
                <a:ext cx="1165225" cy="25241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59518" name="Straight Connector 21"/>
              <p:cNvCxnSpPr>
                <a:cxnSpLocks noChangeShapeType="1"/>
              </p:cNvCxnSpPr>
              <p:nvPr/>
            </p:nvCxnSpPr>
            <p:spPr bwMode="auto">
              <a:xfrm flipH="1" flipV="1">
                <a:off x="5291138" y="2149475"/>
                <a:ext cx="500062" cy="25241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cxnSp>
            <p:nvCxnSpPr>
              <p:cNvPr id="59519" name="Straight Connector 22"/>
              <p:cNvCxnSpPr>
                <a:cxnSpLocks noChangeShapeType="1"/>
              </p:cNvCxnSpPr>
              <p:nvPr/>
            </p:nvCxnSpPr>
            <p:spPr bwMode="auto">
              <a:xfrm flipH="1" flipV="1">
                <a:off x="2819400" y="2149475"/>
                <a:ext cx="2994025" cy="252413"/>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cxnSp>
          <p:sp>
            <p:nvSpPr>
              <p:cNvPr id="14" name="Rectangle 6"/>
              <p:cNvSpPr>
                <a:spLocks noChangeArrowheads="1"/>
              </p:cNvSpPr>
              <p:nvPr/>
            </p:nvSpPr>
            <p:spPr bwMode="auto">
              <a:xfrm>
                <a:off x="1752600" y="1676400"/>
                <a:ext cx="1066800" cy="473075"/>
              </a:xfrm>
              <a:prstGeom prst="rect">
                <a:avLst/>
              </a:prstGeom>
              <a:noFill/>
              <a:ln w="889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buClr>
                    <a:srgbClr val="000000"/>
                  </a:buClr>
                  <a:buSzPct val="100000"/>
                  <a:buFont typeface="Times New Roman" pitchFamily="18" charset="0"/>
                  <a:buNone/>
                  <a:defRPr/>
                </a:pPr>
                <a:endParaRPr lang="en-US">
                  <a:solidFill>
                    <a:srgbClr val="FFFFFF"/>
                  </a:solidFill>
                  <a:latin typeface="Arial" charset="0"/>
                  <a:ea typeface="+mn-ea"/>
                  <a:cs typeface="ＭＳ Ｐゴシック" charset="0"/>
                </a:endParaRPr>
              </a:p>
            </p:txBody>
          </p:sp>
          <p:sp>
            <p:nvSpPr>
              <p:cNvPr id="16" name="Rectangle 6"/>
              <p:cNvSpPr>
                <a:spLocks noChangeArrowheads="1"/>
              </p:cNvSpPr>
              <p:nvPr/>
            </p:nvSpPr>
            <p:spPr bwMode="auto">
              <a:xfrm>
                <a:off x="3581400" y="1671638"/>
                <a:ext cx="1066800" cy="473075"/>
              </a:xfrm>
              <a:prstGeom prst="rect">
                <a:avLst/>
              </a:prstGeom>
              <a:noFill/>
              <a:ln w="889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buClr>
                    <a:srgbClr val="000000"/>
                  </a:buClr>
                  <a:buSzPct val="100000"/>
                  <a:buFont typeface="Times New Roman" pitchFamily="18" charset="0"/>
                  <a:buNone/>
                  <a:defRPr/>
                </a:pPr>
                <a:endParaRPr lang="en-US">
                  <a:solidFill>
                    <a:srgbClr val="FFFFFF"/>
                  </a:solidFill>
                  <a:latin typeface="Arial" charset="0"/>
                  <a:ea typeface="+mn-ea"/>
                  <a:cs typeface="ＭＳ Ｐゴシック" charset="0"/>
                </a:endParaRPr>
              </a:p>
            </p:txBody>
          </p:sp>
          <p:sp>
            <p:nvSpPr>
              <p:cNvPr id="17" name="Rectangle 6"/>
              <p:cNvSpPr>
                <a:spLocks noChangeArrowheads="1"/>
              </p:cNvSpPr>
              <p:nvPr/>
            </p:nvSpPr>
            <p:spPr bwMode="auto">
              <a:xfrm>
                <a:off x="5313363" y="1676400"/>
                <a:ext cx="1066800" cy="473075"/>
              </a:xfrm>
              <a:prstGeom prst="rect">
                <a:avLst/>
              </a:prstGeom>
              <a:noFill/>
              <a:ln w="889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defTabSz="457200">
                  <a:buClr>
                    <a:srgbClr val="000000"/>
                  </a:buClr>
                  <a:buSzPct val="100000"/>
                  <a:buFont typeface="Times New Roman" pitchFamily="18" charset="0"/>
                  <a:buNone/>
                  <a:defRPr/>
                </a:pPr>
                <a:endParaRPr lang="en-US">
                  <a:solidFill>
                    <a:srgbClr val="FFFFFF"/>
                  </a:solidFill>
                  <a:latin typeface="Arial" charset="0"/>
                  <a:ea typeface="+mn-ea"/>
                  <a:cs typeface="ＭＳ Ｐゴシック" charset="0"/>
                </a:endParaRPr>
              </a:p>
            </p:txBody>
          </p:sp>
        </p:grp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Title 3"/>
          <p:cNvSpPr>
            <a:spLocks noGrp="1"/>
          </p:cNvSpPr>
          <p:nvPr>
            <p:ph type="ctrTitle"/>
          </p:nvPr>
        </p:nvSpPr>
        <p:spPr>
          <a:xfrm>
            <a:off x="685800" y="1600200"/>
            <a:ext cx="7772400" cy="1470025"/>
          </a:xfrm>
        </p:spPr>
        <p:txBody>
          <a:bodyPr/>
          <a:lstStyle/>
          <a:p>
            <a:r>
              <a:rPr lang="en-US" altLang="en-US" smtClean="0">
                <a:ea typeface="ＭＳ Ｐゴシック" pitchFamily="34" charset="-128"/>
              </a:rPr>
              <a:t>Tree Search Algorithms</a:t>
            </a:r>
          </a:p>
        </p:txBody>
      </p:sp>
      <p:sp>
        <p:nvSpPr>
          <p:cNvPr id="5" name="Subtitle 4"/>
          <p:cNvSpPr>
            <a:spLocks noGrp="1"/>
          </p:cNvSpPr>
          <p:nvPr>
            <p:ph type="subTitle" idx="1"/>
          </p:nvPr>
        </p:nvSpPr>
        <p:spPr>
          <a:xfrm>
            <a:off x="1371600" y="3355975"/>
            <a:ext cx="6400800" cy="1752600"/>
          </a:xfrm>
        </p:spPr>
        <p:txBody>
          <a:bodyPr/>
          <a:lstStyle/>
          <a:p>
            <a:pPr eaLnBrk="1" fontAlgn="auto" hangingPunct="1">
              <a:spcAft>
                <a:spcPts val="0"/>
              </a:spcAft>
              <a:buFont typeface="Arial" charset="0"/>
              <a:buNone/>
              <a:defRPr/>
            </a:pPr>
            <a:r>
              <a:rPr lang="en-US" dirty="0"/>
              <a:t>CS171, </a:t>
            </a:r>
            <a:r>
              <a:rPr lang="en-US" dirty="0" smtClean="0"/>
              <a:t>Winter 2018</a:t>
            </a:r>
            <a:endParaRPr lang="en-US" dirty="0"/>
          </a:p>
          <a:p>
            <a:pPr eaLnBrk="1" fontAlgn="auto" hangingPunct="1">
              <a:spcAft>
                <a:spcPts val="0"/>
              </a:spcAft>
              <a:buFont typeface="Arial" charset="0"/>
              <a:buNone/>
              <a:defRPr/>
            </a:pPr>
            <a:r>
              <a:rPr lang="en-US" dirty="0"/>
              <a:t>Introduction to Artificial Intelligence</a:t>
            </a:r>
          </a:p>
          <a:p>
            <a:pPr eaLnBrk="1" fontAlgn="auto" hangingPunct="1">
              <a:spcAft>
                <a:spcPts val="0"/>
              </a:spcAft>
              <a:buFont typeface="Arial" charset="0"/>
              <a:buNone/>
              <a:defRPr/>
            </a:pPr>
            <a:r>
              <a:rPr lang="en-US" dirty="0"/>
              <a:t>Prof. </a:t>
            </a:r>
            <a:r>
              <a:rPr lang="en-US" dirty="0" smtClean="0"/>
              <a:t>Richard Lathrop</a:t>
            </a:r>
            <a:endParaRPr lang="en-US" dirty="0"/>
          </a:p>
          <a:p>
            <a:pPr>
              <a:buFont typeface="Arial" charset="0"/>
              <a:buNone/>
              <a:defRPr/>
            </a:pPr>
            <a:endParaRPr lang="en-US" dirty="0"/>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74650" y="88900"/>
            <a:ext cx="8153400" cy="1020763"/>
          </a:xfrm>
          <a:noFill/>
        </p:spPr>
        <p:txBody>
          <a:bodyPr lIns="90488" tIns="44450" rIns="90488" bIns="44450"/>
          <a:lstStyle/>
          <a:p>
            <a:pPr eaLnBrk="1" hangingPunct="1"/>
            <a:r>
              <a:rPr lang="en-US" altLang="en-US" sz="4200" smtClean="0">
                <a:ea typeface="ＭＳ Ｐゴシック" pitchFamily="34" charset="-128"/>
              </a:rPr>
              <a:t>Tree search algorithms</a:t>
            </a:r>
          </a:p>
        </p:txBody>
      </p:sp>
      <p:sp>
        <p:nvSpPr>
          <p:cNvPr id="61443" name="Content Placeholder 1"/>
          <p:cNvSpPr>
            <a:spLocks noGrp="1"/>
          </p:cNvSpPr>
          <p:nvPr>
            <p:ph idx="1"/>
          </p:nvPr>
        </p:nvSpPr>
        <p:spPr>
          <a:xfrm>
            <a:off x="347663" y="1058863"/>
            <a:ext cx="8686800" cy="5330825"/>
          </a:xfrm>
        </p:spPr>
        <p:txBody>
          <a:bodyPr/>
          <a:lstStyle/>
          <a:p>
            <a:pPr eaLnBrk="1" hangingPunct="1"/>
            <a:r>
              <a:rPr lang="en-US" altLang="en-US" smtClean="0">
                <a:ea typeface="ＭＳ Ｐゴシック" pitchFamily="34" charset="-128"/>
              </a:rPr>
              <a:t>Basic idea</a:t>
            </a:r>
          </a:p>
          <a:p>
            <a:pPr lvl="1" eaLnBrk="1" hangingPunct="1"/>
            <a:r>
              <a:rPr lang="en-US" altLang="en-US" smtClean="0">
                <a:ea typeface="ＭＳ Ｐゴシック" pitchFamily="34" charset="-128"/>
              </a:rPr>
              <a:t>Explore space by generating successors of already-explored states (“</a:t>
            </a:r>
            <a:r>
              <a:rPr lang="en-US" altLang="ja-JP" smtClean="0">
                <a:solidFill>
                  <a:schemeClr val="accent2"/>
                </a:solidFill>
                <a:ea typeface="ＭＳ Ｐゴシック" pitchFamily="34" charset="-128"/>
              </a:rPr>
              <a:t>expanding</a:t>
            </a:r>
            <a:r>
              <a:rPr lang="en-US" altLang="en-US" smtClean="0">
                <a:ea typeface="ＭＳ Ｐゴシック" pitchFamily="34" charset="-128"/>
              </a:rPr>
              <a:t>”</a:t>
            </a:r>
            <a:r>
              <a:rPr lang="en-US" altLang="ja-JP" smtClean="0">
                <a:ea typeface="ＭＳ Ｐゴシック" pitchFamily="34" charset="-128"/>
              </a:rPr>
              <a:t> states)</a:t>
            </a:r>
          </a:p>
          <a:p>
            <a:pPr lvl="3" eaLnBrk="1" hangingPunct="1"/>
            <a:endParaRPr lang="en-US" altLang="en-US" smtClean="0">
              <a:ea typeface="ＭＳ Ｐゴシック" pitchFamily="34" charset="-128"/>
            </a:endParaRPr>
          </a:p>
          <a:p>
            <a:pPr lvl="1" eaLnBrk="1" hangingPunct="1"/>
            <a:r>
              <a:rPr lang="en-US" altLang="en-US" smtClean="0">
                <a:ea typeface="ＭＳ Ｐゴシック" pitchFamily="34" charset="-128"/>
              </a:rPr>
              <a:t>Evaluate every generated state: </a:t>
            </a:r>
            <a:r>
              <a:rPr lang="en-US" altLang="en-US" i="1" smtClean="0">
                <a:ea typeface="ＭＳ Ｐゴシック" pitchFamily="34" charset="-128"/>
              </a:rPr>
              <a:t>is it a goal state</a:t>
            </a:r>
            <a:r>
              <a:rPr lang="en-US" altLang="en-US" smtClean="0">
                <a:ea typeface="ＭＳ Ｐゴシック" pitchFamily="34" charset="-128"/>
              </a:rPr>
              <a:t>?</a:t>
            </a:r>
          </a:p>
          <a:p>
            <a:pPr eaLnBrk="1" hangingPunct="1"/>
            <a:endParaRPr lang="en-US" altLang="en-US" smtClean="0">
              <a:ea typeface="ＭＳ Ｐゴシック" pitchFamily="34" charset="-128"/>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374650" y="88900"/>
            <a:ext cx="8153400" cy="1020763"/>
          </a:xfrm>
        </p:spPr>
        <p:txBody>
          <a:bodyPr/>
          <a:lstStyle/>
          <a:p>
            <a:pPr eaLnBrk="1" hangingPunct="1"/>
            <a:r>
              <a:rPr lang="en-US" altLang="en-US" smtClean="0">
                <a:ea typeface="ＭＳ Ｐゴシック" pitchFamily="34" charset="-128"/>
              </a:rPr>
              <a:t>Search</a:t>
            </a:r>
          </a:p>
        </p:txBody>
      </p:sp>
      <p:sp>
        <p:nvSpPr>
          <p:cNvPr id="34819" name="Content Placeholder 2"/>
          <p:cNvSpPr>
            <a:spLocks noGrp="1"/>
          </p:cNvSpPr>
          <p:nvPr>
            <p:ph idx="1"/>
          </p:nvPr>
        </p:nvSpPr>
        <p:spPr>
          <a:xfrm>
            <a:off x="347663" y="1058863"/>
            <a:ext cx="8686800" cy="5330825"/>
          </a:xfrm>
        </p:spPr>
        <p:txBody>
          <a:bodyPr/>
          <a:lstStyle/>
          <a:p>
            <a:pPr eaLnBrk="1" hangingPunct="1"/>
            <a:r>
              <a:rPr lang="en-US" altLang="en-US" sz="2800" smtClean="0">
                <a:ea typeface="ＭＳ Ｐゴシック" pitchFamily="34" charset="-128"/>
              </a:rPr>
              <a:t>Formulate “what to do” as a search problem</a:t>
            </a:r>
          </a:p>
          <a:p>
            <a:pPr lvl="1" eaLnBrk="1" hangingPunct="1"/>
            <a:r>
              <a:rPr lang="en-US" altLang="en-US" sz="2400" smtClean="0">
                <a:ea typeface="ＭＳ Ｐゴシック" pitchFamily="34" charset="-128"/>
              </a:rPr>
              <a:t>Solution tells the agent what to do</a:t>
            </a:r>
          </a:p>
          <a:p>
            <a:pPr lvl="1" eaLnBrk="1" hangingPunct="1"/>
            <a:endParaRPr lang="en-US" altLang="en-US" sz="2400" smtClean="0">
              <a:ea typeface="ＭＳ Ｐゴシック" pitchFamily="34" charset="-128"/>
            </a:endParaRPr>
          </a:p>
          <a:p>
            <a:pPr eaLnBrk="1" hangingPunct="1"/>
            <a:r>
              <a:rPr lang="en-US" altLang="en-US" sz="2800" smtClean="0">
                <a:ea typeface="ＭＳ Ｐゴシック" pitchFamily="34" charset="-128"/>
              </a:rPr>
              <a:t>If no solution in the current search space?</a:t>
            </a:r>
          </a:p>
          <a:p>
            <a:pPr lvl="1" eaLnBrk="1" hangingPunct="1"/>
            <a:r>
              <a:rPr lang="en-US" altLang="en-US" sz="2400" smtClean="0">
                <a:ea typeface="ＭＳ Ｐゴシック" pitchFamily="34" charset="-128"/>
              </a:rPr>
              <a:t>Find space that does contain a solution (use search!)</a:t>
            </a:r>
          </a:p>
          <a:p>
            <a:pPr lvl="1" eaLnBrk="1" hangingPunct="1"/>
            <a:r>
              <a:rPr lang="en-US" altLang="en-US" sz="2400" smtClean="0">
                <a:ea typeface="ＭＳ Ｐゴシック" pitchFamily="34" charset="-128"/>
              </a:rPr>
              <a:t>Solve original problem in new search space</a:t>
            </a:r>
          </a:p>
          <a:p>
            <a:pPr lvl="1" eaLnBrk="1" hangingPunct="1"/>
            <a:endParaRPr lang="en-US" altLang="en-US" sz="2400" smtClean="0">
              <a:ea typeface="ＭＳ Ｐゴシック" pitchFamily="34" charset="-128"/>
            </a:endParaRPr>
          </a:p>
          <a:p>
            <a:pPr eaLnBrk="1" hangingPunct="1"/>
            <a:r>
              <a:rPr lang="en-US" altLang="en-US" sz="2800" smtClean="0">
                <a:ea typeface="ＭＳ Ｐゴシック" pitchFamily="34" charset="-128"/>
              </a:rPr>
              <a:t>Many powerful extensions to these ideas</a:t>
            </a:r>
          </a:p>
          <a:p>
            <a:pPr lvl="1" eaLnBrk="1" hangingPunct="1"/>
            <a:r>
              <a:rPr lang="en-US" altLang="en-US" sz="2400" smtClean="0">
                <a:ea typeface="ＭＳ Ｐゴシック" pitchFamily="34" charset="-128"/>
              </a:rPr>
              <a:t>Constraint satisfaction; planning; game playing; </a:t>
            </a:r>
            <a:r>
              <a:rPr lang="is-IS" altLang="en-US" sz="2400" smtClean="0">
                <a:ea typeface="ＭＳ Ｐゴシック" pitchFamily="34" charset="-128"/>
              </a:rPr>
              <a:t>…</a:t>
            </a:r>
          </a:p>
          <a:p>
            <a:pPr lvl="1" eaLnBrk="1" hangingPunct="1"/>
            <a:endParaRPr lang="is-IS" altLang="en-US" sz="2400" smtClean="0">
              <a:ea typeface="ＭＳ Ｐゴシック" pitchFamily="34" charset="-128"/>
            </a:endParaRPr>
          </a:p>
          <a:p>
            <a:pPr eaLnBrk="1" hangingPunct="1"/>
            <a:r>
              <a:rPr lang="en-US" altLang="en-US" sz="2800" smtClean="0">
                <a:ea typeface="ＭＳ Ｐゴシック" pitchFamily="34" charset="-128"/>
              </a:rPr>
              <a:t>Human problem-solving often looks like search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Example: Romania</a:t>
            </a:r>
          </a:p>
        </p:txBody>
      </p:sp>
      <p:grpSp>
        <p:nvGrpSpPr>
          <p:cNvPr id="62467" name="Group 76"/>
          <p:cNvGrpSpPr>
            <a:grpSpLocks/>
          </p:cNvGrpSpPr>
          <p:nvPr/>
        </p:nvGrpSpPr>
        <p:grpSpPr bwMode="auto">
          <a:xfrm>
            <a:off x="0" y="1127125"/>
            <a:ext cx="8991600" cy="2109788"/>
            <a:chOff x="0" y="1127124"/>
            <a:chExt cx="8991600" cy="2110007"/>
          </a:xfrm>
        </p:grpSpPr>
        <p:sp>
          <p:nvSpPr>
            <p:cNvPr id="4" name="Oval 3"/>
            <p:cNvSpPr>
              <a:spLocks noChangeArrowheads="1"/>
            </p:cNvSpPr>
            <p:nvPr/>
          </p:nvSpPr>
          <p:spPr bwMode="auto">
            <a:xfrm>
              <a:off x="3962400" y="1143001"/>
              <a:ext cx="838200" cy="381040"/>
            </a:xfrm>
            <a:prstGeom prst="ellipse">
              <a:avLst/>
            </a:prstGeom>
            <a:noFill/>
            <a:ln w="9525">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62558" name="TextBox 19"/>
            <p:cNvSpPr txBox="1">
              <a:spLocks noChangeArrowheads="1"/>
            </p:cNvSpPr>
            <p:nvPr/>
          </p:nvSpPr>
          <p:spPr bwMode="auto">
            <a:xfrm>
              <a:off x="3886200" y="1127124"/>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latin typeface="Arial" pitchFamily="34" charset="0"/>
                </a:rPr>
                <a:t>Arad</a:t>
              </a:r>
            </a:p>
          </p:txBody>
        </p:sp>
        <p:sp>
          <p:nvSpPr>
            <p:cNvPr id="109" name="Oval 108"/>
            <p:cNvSpPr>
              <a:spLocks noChangeArrowheads="1"/>
            </p:cNvSpPr>
            <p:nvPr/>
          </p:nvSpPr>
          <p:spPr bwMode="auto">
            <a:xfrm>
              <a:off x="2133600" y="1844748"/>
              <a:ext cx="838200" cy="381040"/>
            </a:xfrm>
            <a:prstGeom prst="ellipse">
              <a:avLst/>
            </a:prstGeom>
            <a:noFill/>
            <a:ln w="9525">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62560" name="TextBox 109"/>
            <p:cNvSpPr txBox="1">
              <a:spLocks noChangeArrowheads="1"/>
            </p:cNvSpPr>
            <p:nvPr/>
          </p:nvSpPr>
          <p:spPr bwMode="auto">
            <a:xfrm>
              <a:off x="2057400" y="182880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latin typeface="Arial" pitchFamily="34" charset="0"/>
                </a:rPr>
                <a:t>Sibiu</a:t>
              </a:r>
            </a:p>
          </p:txBody>
        </p:sp>
        <p:sp>
          <p:nvSpPr>
            <p:cNvPr id="113" name="Oval 112"/>
            <p:cNvSpPr>
              <a:spLocks noChangeArrowheads="1"/>
            </p:cNvSpPr>
            <p:nvPr/>
          </p:nvSpPr>
          <p:spPr bwMode="auto">
            <a:xfrm>
              <a:off x="4829175" y="1844748"/>
              <a:ext cx="1162050" cy="381040"/>
            </a:xfrm>
            <a:prstGeom prst="ellipse">
              <a:avLst/>
            </a:prstGeom>
            <a:noFill/>
            <a:ln w="9525">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sp>
          <p:nvSpPr>
            <p:cNvPr id="62562" name="TextBox 113"/>
            <p:cNvSpPr txBox="1">
              <a:spLocks noChangeArrowheads="1"/>
            </p:cNvSpPr>
            <p:nvPr/>
          </p:nvSpPr>
          <p:spPr bwMode="auto">
            <a:xfrm>
              <a:off x="4724400" y="1860550"/>
              <a:ext cx="1371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600">
                  <a:latin typeface="Arial" pitchFamily="34" charset="0"/>
                </a:rPr>
                <a:t>Timisoara</a:t>
              </a:r>
            </a:p>
          </p:txBody>
        </p:sp>
        <p:sp>
          <p:nvSpPr>
            <p:cNvPr id="62563" name="TextBox 116"/>
            <p:cNvSpPr txBox="1">
              <a:spLocks noChangeArrowheads="1"/>
            </p:cNvSpPr>
            <p:nvPr/>
          </p:nvSpPr>
          <p:spPr bwMode="auto">
            <a:xfrm>
              <a:off x="7191375" y="182880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latin typeface="Arial" pitchFamily="34" charset="0"/>
                </a:rPr>
                <a:t>Zerind</a:t>
              </a:r>
            </a:p>
          </p:txBody>
        </p:sp>
        <p:sp>
          <p:nvSpPr>
            <p:cNvPr id="119" name="Oval 118"/>
            <p:cNvSpPr>
              <a:spLocks noChangeArrowheads="1"/>
            </p:cNvSpPr>
            <p:nvPr/>
          </p:nvSpPr>
          <p:spPr bwMode="auto">
            <a:xfrm>
              <a:off x="3544888" y="2606828"/>
              <a:ext cx="1160462" cy="381040"/>
            </a:xfrm>
            <a:prstGeom prst="ellipse">
              <a:avLst/>
            </a:prstGeom>
            <a:noFill/>
            <a:ln w="9525">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sp>
          <p:nvSpPr>
            <p:cNvPr id="62565" name="TextBox 119"/>
            <p:cNvSpPr txBox="1">
              <a:spLocks noChangeArrowheads="1"/>
            </p:cNvSpPr>
            <p:nvPr/>
          </p:nvSpPr>
          <p:spPr bwMode="auto">
            <a:xfrm>
              <a:off x="3439887" y="2617371"/>
              <a:ext cx="1371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600">
                  <a:latin typeface="Arial" pitchFamily="34" charset="0"/>
                </a:rPr>
                <a:t>Rimnicu</a:t>
              </a:r>
              <a:r>
                <a:rPr lang="is-IS" altLang="en-US" sz="1600">
                  <a:latin typeface="Arial" pitchFamily="34" charset="0"/>
                </a:rPr>
                <a:t>…</a:t>
              </a:r>
              <a:endParaRPr lang="en-US" altLang="en-US" sz="1600">
                <a:latin typeface="Arial" pitchFamily="34" charset="0"/>
              </a:endParaRPr>
            </a:p>
          </p:txBody>
        </p:sp>
        <p:sp>
          <p:nvSpPr>
            <p:cNvPr id="122" name="Oval 121"/>
            <p:cNvSpPr>
              <a:spLocks noChangeArrowheads="1"/>
            </p:cNvSpPr>
            <p:nvPr/>
          </p:nvSpPr>
          <p:spPr bwMode="auto">
            <a:xfrm>
              <a:off x="5986463" y="2606828"/>
              <a:ext cx="838200" cy="381040"/>
            </a:xfrm>
            <a:prstGeom prst="ellipse">
              <a:avLst/>
            </a:prstGeom>
            <a:noFill/>
            <a:ln w="9525">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62567" name="TextBox 122"/>
            <p:cNvSpPr txBox="1">
              <a:spLocks noChangeArrowheads="1"/>
            </p:cNvSpPr>
            <p:nvPr/>
          </p:nvSpPr>
          <p:spPr bwMode="auto">
            <a:xfrm>
              <a:off x="5910945" y="259080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latin typeface="Arial" pitchFamily="34" charset="0"/>
                </a:rPr>
                <a:t>Lugoj</a:t>
              </a:r>
            </a:p>
          </p:txBody>
        </p:sp>
        <p:sp>
          <p:nvSpPr>
            <p:cNvPr id="125" name="Oval 124"/>
            <p:cNvSpPr>
              <a:spLocks noChangeArrowheads="1"/>
            </p:cNvSpPr>
            <p:nvPr/>
          </p:nvSpPr>
          <p:spPr bwMode="auto">
            <a:xfrm>
              <a:off x="8077200" y="2606828"/>
              <a:ext cx="838200" cy="381040"/>
            </a:xfrm>
            <a:prstGeom prst="ellipse">
              <a:avLst/>
            </a:prstGeom>
            <a:noFill/>
            <a:ln w="9525">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62569" name="TextBox 125"/>
            <p:cNvSpPr txBox="1">
              <a:spLocks noChangeArrowheads="1"/>
            </p:cNvSpPr>
            <p:nvPr/>
          </p:nvSpPr>
          <p:spPr bwMode="auto">
            <a:xfrm>
              <a:off x="8001000" y="259080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latin typeface="Arial" pitchFamily="34" charset="0"/>
                </a:rPr>
                <a:t>Oradea</a:t>
              </a:r>
            </a:p>
          </p:txBody>
        </p:sp>
        <p:sp>
          <p:nvSpPr>
            <p:cNvPr id="128" name="Oval 127"/>
            <p:cNvSpPr>
              <a:spLocks noChangeArrowheads="1"/>
            </p:cNvSpPr>
            <p:nvPr/>
          </p:nvSpPr>
          <p:spPr bwMode="auto">
            <a:xfrm>
              <a:off x="2471738" y="2606828"/>
              <a:ext cx="838200" cy="381040"/>
            </a:xfrm>
            <a:prstGeom prst="ellipse">
              <a:avLst/>
            </a:prstGeom>
            <a:noFill/>
            <a:ln w="9525">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62571" name="TextBox 128"/>
            <p:cNvSpPr txBox="1">
              <a:spLocks noChangeArrowheads="1"/>
            </p:cNvSpPr>
            <p:nvPr/>
          </p:nvSpPr>
          <p:spPr bwMode="auto">
            <a:xfrm>
              <a:off x="2394858" y="259080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latin typeface="Arial" pitchFamily="34" charset="0"/>
                </a:rPr>
                <a:t>Oradea</a:t>
              </a:r>
            </a:p>
          </p:txBody>
        </p:sp>
        <p:sp>
          <p:nvSpPr>
            <p:cNvPr id="131" name="Oval 130"/>
            <p:cNvSpPr>
              <a:spLocks noChangeArrowheads="1"/>
            </p:cNvSpPr>
            <p:nvPr/>
          </p:nvSpPr>
          <p:spPr bwMode="auto">
            <a:xfrm>
              <a:off x="4941888" y="2606828"/>
              <a:ext cx="838200" cy="381040"/>
            </a:xfrm>
            <a:prstGeom prst="ellipse">
              <a:avLst/>
            </a:prstGeom>
            <a:noFill/>
            <a:ln w="9525">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62573" name="TextBox 131"/>
            <p:cNvSpPr txBox="1">
              <a:spLocks noChangeArrowheads="1"/>
            </p:cNvSpPr>
            <p:nvPr/>
          </p:nvSpPr>
          <p:spPr bwMode="auto">
            <a:xfrm>
              <a:off x="4865916" y="259080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latin typeface="Arial" pitchFamily="34" charset="0"/>
                </a:rPr>
                <a:t>Arad</a:t>
              </a:r>
            </a:p>
          </p:txBody>
        </p:sp>
        <p:sp>
          <p:nvSpPr>
            <p:cNvPr id="134" name="Oval 133"/>
            <p:cNvSpPr>
              <a:spLocks noChangeArrowheads="1"/>
            </p:cNvSpPr>
            <p:nvPr/>
          </p:nvSpPr>
          <p:spPr bwMode="auto">
            <a:xfrm>
              <a:off x="7032625" y="2606828"/>
              <a:ext cx="838200" cy="381040"/>
            </a:xfrm>
            <a:prstGeom prst="ellipse">
              <a:avLst/>
            </a:prstGeom>
            <a:noFill/>
            <a:ln w="9525">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62575" name="TextBox 134"/>
            <p:cNvSpPr txBox="1">
              <a:spLocks noChangeArrowheads="1"/>
            </p:cNvSpPr>
            <p:nvPr/>
          </p:nvSpPr>
          <p:spPr bwMode="auto">
            <a:xfrm>
              <a:off x="6955974" y="259080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latin typeface="Arial" pitchFamily="34" charset="0"/>
                </a:rPr>
                <a:t>Arad</a:t>
              </a:r>
            </a:p>
          </p:txBody>
        </p:sp>
        <p:sp>
          <p:nvSpPr>
            <p:cNvPr id="137" name="Oval 136"/>
            <p:cNvSpPr>
              <a:spLocks noChangeArrowheads="1"/>
            </p:cNvSpPr>
            <p:nvPr/>
          </p:nvSpPr>
          <p:spPr bwMode="auto">
            <a:xfrm>
              <a:off x="1144588" y="2606828"/>
              <a:ext cx="1096962" cy="381040"/>
            </a:xfrm>
            <a:prstGeom prst="ellipse">
              <a:avLst/>
            </a:prstGeom>
            <a:noFill/>
            <a:ln w="9525">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62577" name="TextBox 137"/>
            <p:cNvSpPr txBox="1">
              <a:spLocks noChangeArrowheads="1"/>
            </p:cNvSpPr>
            <p:nvPr/>
          </p:nvSpPr>
          <p:spPr bwMode="auto">
            <a:xfrm>
              <a:off x="1045029" y="2590800"/>
              <a:ext cx="1295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latin typeface="Arial" pitchFamily="34" charset="0"/>
                </a:rPr>
                <a:t>Fagaras</a:t>
              </a:r>
            </a:p>
          </p:txBody>
        </p:sp>
        <p:sp>
          <p:nvSpPr>
            <p:cNvPr id="140" name="Oval 139"/>
            <p:cNvSpPr>
              <a:spLocks noChangeArrowheads="1"/>
            </p:cNvSpPr>
            <p:nvPr/>
          </p:nvSpPr>
          <p:spPr bwMode="auto">
            <a:xfrm>
              <a:off x="76200" y="2606828"/>
              <a:ext cx="838200" cy="381040"/>
            </a:xfrm>
            <a:prstGeom prst="ellipse">
              <a:avLst/>
            </a:prstGeom>
            <a:noFill/>
            <a:ln w="9525">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62579" name="TextBox 140"/>
            <p:cNvSpPr txBox="1">
              <a:spLocks noChangeArrowheads="1"/>
            </p:cNvSpPr>
            <p:nvPr/>
          </p:nvSpPr>
          <p:spPr bwMode="auto">
            <a:xfrm>
              <a:off x="0" y="259080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latin typeface="Arial" pitchFamily="34" charset="0"/>
                </a:rPr>
                <a:t>Arad</a:t>
              </a:r>
            </a:p>
          </p:txBody>
        </p:sp>
        <p:cxnSp>
          <p:nvCxnSpPr>
            <p:cNvPr id="29" name="Straight Connector 28"/>
            <p:cNvCxnSpPr>
              <a:cxnSpLocks noChangeShapeType="1"/>
              <a:stCxn id="4" idx="3"/>
              <a:endCxn id="109" idx="7"/>
            </p:cNvCxnSpPr>
            <p:nvPr/>
          </p:nvCxnSpPr>
          <p:spPr bwMode="auto">
            <a:xfrm flipH="1">
              <a:off x="2849563" y="1468472"/>
              <a:ext cx="1235075" cy="431845"/>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42" name="Straight Connector 141"/>
            <p:cNvCxnSpPr>
              <a:cxnSpLocks noChangeShapeType="1"/>
              <a:stCxn id="4" idx="5"/>
              <a:endCxn id="113" idx="1"/>
            </p:cNvCxnSpPr>
            <p:nvPr/>
          </p:nvCxnSpPr>
          <p:spPr bwMode="auto">
            <a:xfrm>
              <a:off x="4678363" y="1468472"/>
              <a:ext cx="322262" cy="431845"/>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44" name="Straight Connector 143"/>
            <p:cNvCxnSpPr>
              <a:cxnSpLocks noChangeShapeType="1"/>
              <a:stCxn id="4" idx="6"/>
              <a:endCxn id="116" idx="1"/>
            </p:cNvCxnSpPr>
            <p:nvPr/>
          </p:nvCxnSpPr>
          <p:spPr bwMode="auto">
            <a:xfrm>
              <a:off x="4800600" y="1333520"/>
              <a:ext cx="2570163" cy="554096"/>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45" name="Straight Connector 144"/>
            <p:cNvCxnSpPr>
              <a:cxnSpLocks noChangeShapeType="1"/>
              <a:stCxn id="109" idx="3"/>
              <a:endCxn id="140" idx="7"/>
            </p:cNvCxnSpPr>
            <p:nvPr/>
          </p:nvCxnSpPr>
          <p:spPr bwMode="auto">
            <a:xfrm flipH="1">
              <a:off x="792163" y="2170220"/>
              <a:ext cx="1463675" cy="492176"/>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16" name="Oval 115"/>
            <p:cNvSpPr>
              <a:spLocks noChangeArrowheads="1"/>
            </p:cNvSpPr>
            <p:nvPr/>
          </p:nvSpPr>
          <p:spPr bwMode="auto">
            <a:xfrm>
              <a:off x="7239000" y="1828872"/>
              <a:ext cx="898525" cy="396916"/>
            </a:xfrm>
            <a:prstGeom prst="ellipse">
              <a:avLst/>
            </a:prstGeom>
            <a:noFill/>
            <a:ln w="9525">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cxnSp>
          <p:nvCxnSpPr>
            <p:cNvPr id="147" name="Straight Connector 146"/>
            <p:cNvCxnSpPr>
              <a:cxnSpLocks noChangeShapeType="1"/>
              <a:stCxn id="109" idx="4"/>
              <a:endCxn id="137" idx="0"/>
            </p:cNvCxnSpPr>
            <p:nvPr/>
          </p:nvCxnSpPr>
          <p:spPr bwMode="auto">
            <a:xfrm flipH="1">
              <a:off x="1692275" y="2225788"/>
              <a:ext cx="860425" cy="38104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0" name="Straight Connector 149"/>
            <p:cNvCxnSpPr>
              <a:cxnSpLocks noChangeShapeType="1"/>
              <a:stCxn id="109" idx="4"/>
              <a:endCxn id="62571" idx="0"/>
            </p:cNvCxnSpPr>
            <p:nvPr/>
          </p:nvCxnSpPr>
          <p:spPr bwMode="auto">
            <a:xfrm>
              <a:off x="2552700" y="2225788"/>
              <a:ext cx="338138" cy="365163"/>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3" name="Straight Connector 152"/>
            <p:cNvCxnSpPr>
              <a:cxnSpLocks noChangeShapeType="1"/>
              <a:stCxn id="109" idx="5"/>
              <a:endCxn id="119" idx="1"/>
            </p:cNvCxnSpPr>
            <p:nvPr/>
          </p:nvCxnSpPr>
          <p:spPr bwMode="auto">
            <a:xfrm>
              <a:off x="2849563" y="2170220"/>
              <a:ext cx="865187" cy="492176"/>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57" name="Straight Connector 156"/>
            <p:cNvCxnSpPr>
              <a:cxnSpLocks noChangeShapeType="1"/>
              <a:stCxn id="113" idx="4"/>
              <a:endCxn id="62573" idx="0"/>
            </p:cNvCxnSpPr>
            <p:nvPr/>
          </p:nvCxnSpPr>
          <p:spPr bwMode="auto">
            <a:xfrm flipH="1">
              <a:off x="5360988" y="2225788"/>
              <a:ext cx="49212" cy="365163"/>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0" name="Straight Connector 159"/>
            <p:cNvCxnSpPr>
              <a:cxnSpLocks noChangeShapeType="1"/>
              <a:stCxn id="113" idx="5"/>
              <a:endCxn id="62567" idx="0"/>
            </p:cNvCxnSpPr>
            <p:nvPr/>
          </p:nvCxnSpPr>
          <p:spPr bwMode="auto">
            <a:xfrm>
              <a:off x="5819775" y="2170220"/>
              <a:ext cx="585788" cy="420731"/>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4" name="Straight Connector 163"/>
            <p:cNvCxnSpPr>
              <a:cxnSpLocks noChangeShapeType="1"/>
              <a:stCxn id="116" idx="4"/>
              <a:endCxn id="62575" idx="0"/>
            </p:cNvCxnSpPr>
            <p:nvPr/>
          </p:nvCxnSpPr>
          <p:spPr bwMode="auto">
            <a:xfrm flipH="1">
              <a:off x="7451725" y="2225788"/>
              <a:ext cx="236538" cy="365163"/>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68" name="Straight Connector 167"/>
            <p:cNvCxnSpPr>
              <a:cxnSpLocks noChangeShapeType="1"/>
              <a:stCxn id="116" idx="5"/>
              <a:endCxn id="125" idx="0"/>
            </p:cNvCxnSpPr>
            <p:nvPr/>
          </p:nvCxnSpPr>
          <p:spPr bwMode="auto">
            <a:xfrm>
              <a:off x="8005763" y="2167045"/>
              <a:ext cx="490537" cy="439783"/>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nvGrpSpPr>
          <p:cNvPr id="62468" name="Group 212"/>
          <p:cNvGrpSpPr>
            <a:grpSpLocks/>
          </p:cNvGrpSpPr>
          <p:nvPr/>
        </p:nvGrpSpPr>
        <p:grpSpPr bwMode="auto">
          <a:xfrm>
            <a:off x="1995488" y="3746500"/>
            <a:ext cx="5243512" cy="3035300"/>
            <a:chOff x="-81174" y="1217613"/>
            <a:chExt cx="9288061" cy="5377681"/>
          </a:xfrm>
        </p:grpSpPr>
        <p:sp>
          <p:nvSpPr>
            <p:cNvPr id="215" name="Rectangle 214"/>
            <p:cNvSpPr>
              <a:spLocks noChangeArrowheads="1"/>
            </p:cNvSpPr>
            <p:nvPr/>
          </p:nvSpPr>
          <p:spPr bwMode="auto">
            <a:xfrm>
              <a:off x="1476678" y="1436995"/>
              <a:ext cx="208089" cy="208132"/>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2000">
                <a:solidFill>
                  <a:schemeClr val="lt1"/>
                </a:solidFill>
                <a:latin typeface="+mn-lt"/>
                <a:ea typeface="+mn-ea"/>
              </a:endParaRPr>
            </a:p>
          </p:txBody>
        </p:sp>
        <p:sp>
          <p:nvSpPr>
            <p:cNvPr id="224" name="Rectangle 223"/>
            <p:cNvSpPr>
              <a:spLocks noChangeArrowheads="1"/>
            </p:cNvSpPr>
            <p:nvPr/>
          </p:nvSpPr>
          <p:spPr bwMode="auto">
            <a:xfrm>
              <a:off x="1113928" y="2047329"/>
              <a:ext cx="208089" cy="208132"/>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2000">
                <a:solidFill>
                  <a:schemeClr val="lt1"/>
                </a:solidFill>
                <a:latin typeface="+mn-lt"/>
                <a:ea typeface="+mn-ea"/>
              </a:endParaRPr>
            </a:p>
          </p:txBody>
        </p:sp>
        <p:sp>
          <p:nvSpPr>
            <p:cNvPr id="226" name="Rectangle 225"/>
            <p:cNvSpPr>
              <a:spLocks noChangeArrowheads="1"/>
            </p:cNvSpPr>
            <p:nvPr/>
          </p:nvSpPr>
          <p:spPr bwMode="auto">
            <a:xfrm>
              <a:off x="858037" y="2691413"/>
              <a:ext cx="205276" cy="208132"/>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2000">
                <a:solidFill>
                  <a:schemeClr val="lt1"/>
                </a:solidFill>
                <a:latin typeface="+mn-lt"/>
                <a:ea typeface="+mn-ea"/>
              </a:endParaRPr>
            </a:p>
          </p:txBody>
        </p:sp>
        <p:sp>
          <p:nvSpPr>
            <p:cNvPr id="229" name="Rectangle 228"/>
            <p:cNvSpPr>
              <a:spLocks noChangeArrowheads="1"/>
            </p:cNvSpPr>
            <p:nvPr/>
          </p:nvSpPr>
          <p:spPr bwMode="auto">
            <a:xfrm>
              <a:off x="858037" y="3959894"/>
              <a:ext cx="205276" cy="208132"/>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2000">
                <a:solidFill>
                  <a:schemeClr val="lt1"/>
                </a:solidFill>
                <a:latin typeface="+mn-lt"/>
                <a:ea typeface="+mn-ea"/>
              </a:endParaRPr>
            </a:p>
          </p:txBody>
        </p:sp>
        <p:sp>
          <p:nvSpPr>
            <p:cNvPr id="230" name="Rectangle 229"/>
            <p:cNvSpPr>
              <a:spLocks noChangeArrowheads="1"/>
            </p:cNvSpPr>
            <p:nvPr/>
          </p:nvSpPr>
          <p:spPr bwMode="auto">
            <a:xfrm>
              <a:off x="2640850" y="3220180"/>
              <a:ext cx="208089" cy="208132"/>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2000">
                <a:solidFill>
                  <a:schemeClr val="lt1"/>
                </a:solidFill>
                <a:latin typeface="+mn-lt"/>
                <a:ea typeface="+mn-ea"/>
              </a:endParaRPr>
            </a:p>
          </p:txBody>
        </p:sp>
        <p:sp>
          <p:nvSpPr>
            <p:cNvPr id="232" name="Rectangle 231"/>
            <p:cNvSpPr>
              <a:spLocks noChangeArrowheads="1"/>
            </p:cNvSpPr>
            <p:nvPr/>
          </p:nvSpPr>
          <p:spPr bwMode="auto">
            <a:xfrm>
              <a:off x="1963155" y="4421159"/>
              <a:ext cx="208089" cy="208132"/>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2000">
                <a:solidFill>
                  <a:schemeClr val="lt1"/>
                </a:solidFill>
                <a:latin typeface="+mn-lt"/>
                <a:ea typeface="+mn-ea"/>
              </a:endParaRPr>
            </a:p>
          </p:txBody>
        </p:sp>
        <p:sp>
          <p:nvSpPr>
            <p:cNvPr id="234" name="Rectangle 233"/>
            <p:cNvSpPr>
              <a:spLocks noChangeArrowheads="1"/>
            </p:cNvSpPr>
            <p:nvPr/>
          </p:nvSpPr>
          <p:spPr bwMode="auto">
            <a:xfrm>
              <a:off x="4207137" y="3329872"/>
              <a:ext cx="208089" cy="208132"/>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2000">
                <a:solidFill>
                  <a:schemeClr val="lt1"/>
                </a:solidFill>
                <a:latin typeface="+mn-lt"/>
                <a:ea typeface="+mn-ea"/>
              </a:endParaRPr>
            </a:p>
          </p:txBody>
        </p:sp>
        <p:sp>
          <p:nvSpPr>
            <p:cNvPr id="236" name="Rectangle 235"/>
            <p:cNvSpPr>
              <a:spLocks noChangeArrowheads="1"/>
            </p:cNvSpPr>
            <p:nvPr/>
          </p:nvSpPr>
          <p:spPr bwMode="auto">
            <a:xfrm>
              <a:off x="3087958" y="3943018"/>
              <a:ext cx="208089" cy="205319"/>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2000">
                <a:solidFill>
                  <a:schemeClr val="lt1"/>
                </a:solidFill>
                <a:latin typeface="+mn-lt"/>
                <a:ea typeface="+mn-ea"/>
              </a:endParaRPr>
            </a:p>
          </p:txBody>
        </p:sp>
        <p:sp>
          <p:nvSpPr>
            <p:cNvPr id="238" name="Rectangle 237"/>
            <p:cNvSpPr>
              <a:spLocks noChangeArrowheads="1"/>
            </p:cNvSpPr>
            <p:nvPr/>
          </p:nvSpPr>
          <p:spPr bwMode="auto">
            <a:xfrm>
              <a:off x="6808245" y="2429842"/>
              <a:ext cx="208089" cy="208132"/>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2000">
                <a:solidFill>
                  <a:schemeClr val="lt1"/>
                </a:solidFill>
                <a:latin typeface="+mn-lt"/>
                <a:ea typeface="+mn-ea"/>
              </a:endParaRPr>
            </a:p>
          </p:txBody>
        </p:sp>
        <p:sp>
          <p:nvSpPr>
            <p:cNvPr id="240" name="Rectangle 239"/>
            <p:cNvSpPr>
              <a:spLocks noChangeArrowheads="1"/>
            </p:cNvSpPr>
            <p:nvPr/>
          </p:nvSpPr>
          <p:spPr bwMode="auto">
            <a:xfrm>
              <a:off x="5742493" y="1974202"/>
              <a:ext cx="208089" cy="208132"/>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2000">
                <a:solidFill>
                  <a:schemeClr val="lt1"/>
                </a:solidFill>
                <a:latin typeface="+mn-lt"/>
                <a:ea typeface="+mn-ea"/>
              </a:endParaRPr>
            </a:p>
          </p:txBody>
        </p:sp>
        <p:sp>
          <p:nvSpPr>
            <p:cNvPr id="242" name="Rectangle 241"/>
            <p:cNvSpPr>
              <a:spLocks noChangeArrowheads="1"/>
            </p:cNvSpPr>
            <p:nvPr/>
          </p:nvSpPr>
          <p:spPr bwMode="auto">
            <a:xfrm>
              <a:off x="6535480" y="4882425"/>
              <a:ext cx="208089" cy="208132"/>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2000">
                <a:solidFill>
                  <a:schemeClr val="lt1"/>
                </a:solidFill>
                <a:latin typeface="+mn-lt"/>
                <a:ea typeface="+mn-ea"/>
              </a:endParaRPr>
            </a:p>
          </p:txBody>
        </p:sp>
        <p:sp>
          <p:nvSpPr>
            <p:cNvPr id="244" name="Rectangle 243"/>
            <p:cNvSpPr>
              <a:spLocks noChangeArrowheads="1"/>
            </p:cNvSpPr>
            <p:nvPr/>
          </p:nvSpPr>
          <p:spPr bwMode="auto">
            <a:xfrm>
              <a:off x="5669381" y="5250874"/>
              <a:ext cx="208089" cy="208132"/>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2000">
                <a:solidFill>
                  <a:schemeClr val="lt1"/>
                </a:solidFill>
                <a:latin typeface="+mn-lt"/>
                <a:ea typeface="+mn-ea"/>
              </a:endParaRPr>
            </a:p>
          </p:txBody>
        </p:sp>
        <p:sp>
          <p:nvSpPr>
            <p:cNvPr id="246" name="Rectangle 245"/>
            <p:cNvSpPr>
              <a:spLocks noChangeArrowheads="1"/>
            </p:cNvSpPr>
            <p:nvPr/>
          </p:nvSpPr>
          <p:spPr bwMode="auto">
            <a:xfrm>
              <a:off x="7359399" y="3414250"/>
              <a:ext cx="208089" cy="208132"/>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2000">
                <a:solidFill>
                  <a:schemeClr val="lt1"/>
                </a:solidFill>
                <a:latin typeface="+mn-lt"/>
                <a:ea typeface="+mn-ea"/>
              </a:endParaRPr>
            </a:p>
          </p:txBody>
        </p:sp>
        <p:sp>
          <p:nvSpPr>
            <p:cNvPr id="248" name="Rectangle 247"/>
            <p:cNvSpPr>
              <a:spLocks noChangeArrowheads="1"/>
            </p:cNvSpPr>
            <p:nvPr/>
          </p:nvSpPr>
          <p:spPr bwMode="auto">
            <a:xfrm>
              <a:off x="5239145" y="6100277"/>
              <a:ext cx="208089" cy="208132"/>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2000">
                <a:solidFill>
                  <a:schemeClr val="lt1"/>
                </a:solidFill>
                <a:latin typeface="+mn-lt"/>
                <a:ea typeface="+mn-ea"/>
              </a:endParaRPr>
            </a:p>
          </p:txBody>
        </p:sp>
        <p:sp>
          <p:nvSpPr>
            <p:cNvPr id="257" name="Rectangle 256"/>
            <p:cNvSpPr>
              <a:spLocks noChangeArrowheads="1"/>
            </p:cNvSpPr>
            <p:nvPr/>
          </p:nvSpPr>
          <p:spPr bwMode="auto">
            <a:xfrm>
              <a:off x="7747456" y="4882425"/>
              <a:ext cx="208089" cy="208132"/>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2000">
                <a:solidFill>
                  <a:schemeClr val="lt1"/>
                </a:solidFill>
                <a:latin typeface="+mn-lt"/>
                <a:ea typeface="+mn-ea"/>
              </a:endParaRPr>
            </a:p>
          </p:txBody>
        </p:sp>
        <p:sp>
          <p:nvSpPr>
            <p:cNvPr id="258" name="Rectangle 257"/>
            <p:cNvSpPr>
              <a:spLocks noChangeArrowheads="1"/>
            </p:cNvSpPr>
            <p:nvPr/>
          </p:nvSpPr>
          <p:spPr bwMode="auto">
            <a:xfrm>
              <a:off x="8194564" y="5754329"/>
              <a:ext cx="208089" cy="208132"/>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2000">
                <a:solidFill>
                  <a:schemeClr val="lt1"/>
                </a:solidFill>
                <a:latin typeface="+mn-lt"/>
                <a:ea typeface="+mn-ea"/>
              </a:endParaRPr>
            </a:p>
          </p:txBody>
        </p:sp>
        <p:sp>
          <p:nvSpPr>
            <p:cNvPr id="259" name="Rectangle 258"/>
            <p:cNvSpPr>
              <a:spLocks noChangeArrowheads="1"/>
            </p:cNvSpPr>
            <p:nvPr/>
          </p:nvSpPr>
          <p:spPr bwMode="auto">
            <a:xfrm>
              <a:off x="1994088" y="5661513"/>
              <a:ext cx="208089" cy="208132"/>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2000">
                <a:solidFill>
                  <a:schemeClr val="lt1"/>
                </a:solidFill>
                <a:latin typeface="+mn-lt"/>
                <a:ea typeface="+mn-ea"/>
              </a:endParaRPr>
            </a:p>
          </p:txBody>
        </p:sp>
        <p:sp>
          <p:nvSpPr>
            <p:cNvPr id="260" name="Rectangle 259"/>
            <p:cNvSpPr>
              <a:spLocks noChangeArrowheads="1"/>
            </p:cNvSpPr>
            <p:nvPr/>
          </p:nvSpPr>
          <p:spPr bwMode="auto">
            <a:xfrm>
              <a:off x="2030643" y="5053992"/>
              <a:ext cx="208089" cy="208132"/>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2000">
                <a:solidFill>
                  <a:schemeClr val="lt1"/>
                </a:solidFill>
                <a:latin typeface="+mn-lt"/>
                <a:ea typeface="+mn-ea"/>
              </a:endParaRPr>
            </a:p>
          </p:txBody>
        </p:sp>
        <p:sp>
          <p:nvSpPr>
            <p:cNvPr id="261" name="Rectangle 260"/>
            <p:cNvSpPr>
              <a:spLocks noChangeArrowheads="1"/>
            </p:cNvSpPr>
            <p:nvPr/>
          </p:nvSpPr>
          <p:spPr bwMode="auto">
            <a:xfrm>
              <a:off x="4429287" y="4629291"/>
              <a:ext cx="208089" cy="208132"/>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2000">
                <a:solidFill>
                  <a:schemeClr val="lt1"/>
                </a:solidFill>
                <a:latin typeface="+mn-lt"/>
                <a:ea typeface="+mn-ea"/>
              </a:endParaRPr>
            </a:p>
          </p:txBody>
        </p:sp>
        <p:sp>
          <p:nvSpPr>
            <p:cNvPr id="262" name="Rectangle 261"/>
            <p:cNvSpPr>
              <a:spLocks noChangeArrowheads="1"/>
            </p:cNvSpPr>
            <p:nvPr/>
          </p:nvSpPr>
          <p:spPr bwMode="auto">
            <a:xfrm>
              <a:off x="3377596" y="5827457"/>
              <a:ext cx="208089" cy="208132"/>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2000">
                <a:solidFill>
                  <a:schemeClr val="lt1"/>
                </a:solidFill>
                <a:latin typeface="+mn-lt"/>
                <a:ea typeface="+mn-ea"/>
              </a:endParaRPr>
            </a:p>
          </p:txBody>
        </p:sp>
        <p:cxnSp>
          <p:nvCxnSpPr>
            <p:cNvPr id="263" name="Straight Connector 262"/>
            <p:cNvCxnSpPr>
              <a:cxnSpLocks noChangeShapeType="1"/>
              <a:stCxn id="226" idx="0"/>
              <a:endCxn id="224" idx="2"/>
            </p:cNvCxnSpPr>
            <p:nvPr/>
          </p:nvCxnSpPr>
          <p:spPr bwMode="auto">
            <a:xfrm flipV="1">
              <a:off x="959269" y="2255461"/>
              <a:ext cx="258705" cy="435951"/>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4" name="Straight Connector 263"/>
            <p:cNvCxnSpPr>
              <a:cxnSpLocks noChangeShapeType="1"/>
              <a:stCxn id="224" idx="0"/>
              <a:endCxn id="215" idx="2"/>
            </p:cNvCxnSpPr>
            <p:nvPr/>
          </p:nvCxnSpPr>
          <p:spPr bwMode="auto">
            <a:xfrm flipV="1">
              <a:off x="1217974" y="1645127"/>
              <a:ext cx="365561" cy="402202"/>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5" name="Straight Connector 264"/>
            <p:cNvCxnSpPr>
              <a:cxnSpLocks noChangeShapeType="1"/>
              <a:stCxn id="230" idx="0"/>
              <a:endCxn id="215" idx="2"/>
            </p:cNvCxnSpPr>
            <p:nvPr/>
          </p:nvCxnSpPr>
          <p:spPr bwMode="auto">
            <a:xfrm flipH="1" flipV="1">
              <a:off x="1583535" y="1645127"/>
              <a:ext cx="1161358" cy="157505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6" name="Straight Connector 265"/>
            <p:cNvCxnSpPr>
              <a:cxnSpLocks noChangeShapeType="1"/>
              <a:stCxn id="226" idx="3"/>
              <a:endCxn id="230" idx="1"/>
            </p:cNvCxnSpPr>
            <p:nvPr/>
          </p:nvCxnSpPr>
          <p:spPr bwMode="auto">
            <a:xfrm>
              <a:off x="1063312" y="2798291"/>
              <a:ext cx="1577537" cy="525956"/>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7" name="Straight Connector 266"/>
            <p:cNvCxnSpPr>
              <a:cxnSpLocks noChangeShapeType="1"/>
              <a:stCxn id="236" idx="0"/>
              <a:endCxn id="230" idx="2"/>
            </p:cNvCxnSpPr>
            <p:nvPr/>
          </p:nvCxnSpPr>
          <p:spPr bwMode="auto">
            <a:xfrm flipH="1" flipV="1">
              <a:off x="2744893" y="3428312"/>
              <a:ext cx="447110" cy="514706"/>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8" name="Straight Connector 267"/>
            <p:cNvCxnSpPr>
              <a:cxnSpLocks noChangeShapeType="1"/>
              <a:stCxn id="230" idx="3"/>
              <a:endCxn id="234" idx="1"/>
            </p:cNvCxnSpPr>
            <p:nvPr/>
          </p:nvCxnSpPr>
          <p:spPr bwMode="auto">
            <a:xfrm>
              <a:off x="2848938" y="3324247"/>
              <a:ext cx="1358199" cy="10969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9" name="Straight Connector 268"/>
            <p:cNvCxnSpPr>
              <a:cxnSpLocks noChangeShapeType="1"/>
              <a:stCxn id="229" idx="0"/>
              <a:endCxn id="226" idx="2"/>
            </p:cNvCxnSpPr>
            <p:nvPr/>
          </p:nvCxnSpPr>
          <p:spPr bwMode="auto">
            <a:xfrm flipV="1">
              <a:off x="959269" y="2899545"/>
              <a:ext cx="0" cy="1060349"/>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0" name="Straight Connector 269"/>
            <p:cNvCxnSpPr>
              <a:cxnSpLocks noChangeShapeType="1"/>
              <a:stCxn id="229" idx="3"/>
              <a:endCxn id="232" idx="1"/>
            </p:cNvCxnSpPr>
            <p:nvPr/>
          </p:nvCxnSpPr>
          <p:spPr bwMode="auto">
            <a:xfrm>
              <a:off x="1063312" y="4063959"/>
              <a:ext cx="899843" cy="461266"/>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1" name="Straight Connector 270"/>
            <p:cNvCxnSpPr>
              <a:cxnSpLocks noChangeShapeType="1"/>
              <a:stCxn id="260" idx="0"/>
              <a:endCxn id="232" idx="2"/>
            </p:cNvCxnSpPr>
            <p:nvPr/>
          </p:nvCxnSpPr>
          <p:spPr bwMode="auto">
            <a:xfrm flipH="1" flipV="1">
              <a:off x="2067200" y="4629291"/>
              <a:ext cx="67488" cy="424701"/>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2" name="Straight Connector 271"/>
            <p:cNvCxnSpPr>
              <a:cxnSpLocks noChangeShapeType="1"/>
              <a:stCxn id="259" idx="0"/>
              <a:endCxn id="260" idx="2"/>
            </p:cNvCxnSpPr>
            <p:nvPr/>
          </p:nvCxnSpPr>
          <p:spPr bwMode="auto">
            <a:xfrm flipV="1">
              <a:off x="2098131" y="5262124"/>
              <a:ext cx="36557" cy="3993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3" name="Straight Connector 272"/>
            <p:cNvCxnSpPr>
              <a:cxnSpLocks noChangeShapeType="1"/>
              <a:stCxn id="262" idx="1"/>
              <a:endCxn id="259" idx="3"/>
            </p:cNvCxnSpPr>
            <p:nvPr/>
          </p:nvCxnSpPr>
          <p:spPr bwMode="auto">
            <a:xfrm flipH="1" flipV="1">
              <a:off x="2202176" y="5765579"/>
              <a:ext cx="1175419" cy="165942"/>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4" name="Straight Connector 273"/>
            <p:cNvCxnSpPr>
              <a:cxnSpLocks noChangeShapeType="1"/>
              <a:stCxn id="262" idx="0"/>
              <a:endCxn id="236" idx="2"/>
            </p:cNvCxnSpPr>
            <p:nvPr/>
          </p:nvCxnSpPr>
          <p:spPr bwMode="auto">
            <a:xfrm flipH="1" flipV="1">
              <a:off x="3192003" y="4148337"/>
              <a:ext cx="289636" cy="167912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5" name="Straight Connector 274"/>
            <p:cNvCxnSpPr>
              <a:cxnSpLocks noChangeShapeType="1"/>
              <a:stCxn id="261" idx="1"/>
              <a:endCxn id="236" idx="3"/>
            </p:cNvCxnSpPr>
            <p:nvPr/>
          </p:nvCxnSpPr>
          <p:spPr bwMode="auto">
            <a:xfrm flipH="1" flipV="1">
              <a:off x="3296047" y="4044272"/>
              <a:ext cx="1133240" cy="689085"/>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6" name="Straight Connector 275"/>
            <p:cNvCxnSpPr>
              <a:cxnSpLocks noChangeShapeType="1"/>
              <a:stCxn id="262" idx="3"/>
              <a:endCxn id="261" idx="2"/>
            </p:cNvCxnSpPr>
            <p:nvPr/>
          </p:nvCxnSpPr>
          <p:spPr bwMode="auto">
            <a:xfrm flipV="1">
              <a:off x="3585684" y="4837423"/>
              <a:ext cx="947646" cy="109409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7" name="Straight Connector 276"/>
            <p:cNvCxnSpPr>
              <a:cxnSpLocks noChangeShapeType="1"/>
              <a:stCxn id="244" idx="1"/>
              <a:endCxn id="261" idx="3"/>
            </p:cNvCxnSpPr>
            <p:nvPr/>
          </p:nvCxnSpPr>
          <p:spPr bwMode="auto">
            <a:xfrm flipH="1" flipV="1">
              <a:off x="4637375" y="4733356"/>
              <a:ext cx="1032006" cy="621584"/>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8" name="Straight Connector 277"/>
            <p:cNvCxnSpPr>
              <a:cxnSpLocks noChangeShapeType="1"/>
              <a:stCxn id="244" idx="0"/>
              <a:endCxn id="234" idx="3"/>
            </p:cNvCxnSpPr>
            <p:nvPr/>
          </p:nvCxnSpPr>
          <p:spPr bwMode="auto">
            <a:xfrm flipH="1" flipV="1">
              <a:off x="4415226" y="3433938"/>
              <a:ext cx="1358201" cy="1816936"/>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79" name="Straight Connector 278"/>
            <p:cNvCxnSpPr>
              <a:cxnSpLocks noChangeShapeType="1"/>
              <a:stCxn id="248" idx="0"/>
              <a:endCxn id="244" idx="2"/>
            </p:cNvCxnSpPr>
            <p:nvPr/>
          </p:nvCxnSpPr>
          <p:spPr bwMode="auto">
            <a:xfrm flipV="1">
              <a:off x="5343188" y="5459006"/>
              <a:ext cx="430238" cy="641272"/>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80" name="Straight Connector 279"/>
            <p:cNvCxnSpPr>
              <a:cxnSpLocks noChangeShapeType="1"/>
              <a:stCxn id="244" idx="3"/>
              <a:endCxn id="242" idx="1"/>
            </p:cNvCxnSpPr>
            <p:nvPr/>
          </p:nvCxnSpPr>
          <p:spPr bwMode="auto">
            <a:xfrm flipV="1">
              <a:off x="5877470" y="4986490"/>
              <a:ext cx="658010" cy="368451"/>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81" name="Straight Connector 280"/>
            <p:cNvCxnSpPr>
              <a:cxnSpLocks noChangeShapeType="1"/>
              <a:stCxn id="238" idx="1"/>
              <a:endCxn id="240" idx="3"/>
            </p:cNvCxnSpPr>
            <p:nvPr/>
          </p:nvCxnSpPr>
          <p:spPr bwMode="auto">
            <a:xfrm flipH="1" flipV="1">
              <a:off x="5950582" y="2078267"/>
              <a:ext cx="857663" cy="45564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82" name="Straight Connector 281"/>
            <p:cNvCxnSpPr>
              <a:cxnSpLocks noChangeShapeType="1"/>
              <a:stCxn id="246" idx="0"/>
              <a:endCxn id="238" idx="2"/>
            </p:cNvCxnSpPr>
            <p:nvPr/>
          </p:nvCxnSpPr>
          <p:spPr bwMode="auto">
            <a:xfrm flipH="1" flipV="1">
              <a:off x="6909477" y="2637974"/>
              <a:ext cx="553965" cy="776276"/>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83" name="Straight Connector 282"/>
            <p:cNvCxnSpPr>
              <a:cxnSpLocks noChangeShapeType="1"/>
              <a:stCxn id="242" idx="0"/>
              <a:endCxn id="246" idx="2"/>
            </p:cNvCxnSpPr>
            <p:nvPr/>
          </p:nvCxnSpPr>
          <p:spPr bwMode="auto">
            <a:xfrm flipV="1">
              <a:off x="6639525" y="3622382"/>
              <a:ext cx="823917" cy="1260042"/>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84" name="Straight Connector 283"/>
            <p:cNvCxnSpPr>
              <a:cxnSpLocks noChangeShapeType="1"/>
              <a:stCxn id="242" idx="3"/>
              <a:endCxn id="257" idx="1"/>
            </p:cNvCxnSpPr>
            <p:nvPr/>
          </p:nvCxnSpPr>
          <p:spPr bwMode="auto">
            <a:xfrm>
              <a:off x="6743568" y="4986490"/>
              <a:ext cx="1003888" cy="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85" name="Straight Connector 284"/>
            <p:cNvCxnSpPr>
              <a:cxnSpLocks noChangeShapeType="1"/>
              <a:stCxn id="258" idx="0"/>
              <a:endCxn id="257" idx="2"/>
            </p:cNvCxnSpPr>
            <p:nvPr/>
          </p:nvCxnSpPr>
          <p:spPr bwMode="auto">
            <a:xfrm flipH="1" flipV="1">
              <a:off x="7851499" y="5090557"/>
              <a:ext cx="447110" cy="663772"/>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2512" name="TextBox 34816"/>
            <p:cNvSpPr txBox="1">
              <a:spLocks noChangeArrowheads="1"/>
            </p:cNvSpPr>
            <p:nvPr/>
          </p:nvSpPr>
          <p:spPr bwMode="auto">
            <a:xfrm>
              <a:off x="8140043" y="5182504"/>
              <a:ext cx="630387"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latin typeface="Arial" pitchFamily="34" charset="0"/>
                </a:rPr>
                <a:t>86</a:t>
              </a:r>
            </a:p>
          </p:txBody>
        </p:sp>
        <p:sp>
          <p:nvSpPr>
            <p:cNvPr id="62513" name="TextBox 100"/>
            <p:cNvSpPr txBox="1">
              <a:spLocks noChangeArrowheads="1"/>
            </p:cNvSpPr>
            <p:nvPr/>
          </p:nvSpPr>
          <p:spPr bwMode="auto">
            <a:xfrm>
              <a:off x="6952513" y="4523976"/>
              <a:ext cx="630387"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latin typeface="Arial" pitchFamily="34" charset="0"/>
                </a:rPr>
                <a:t>98</a:t>
              </a:r>
            </a:p>
          </p:txBody>
        </p:sp>
        <p:sp>
          <p:nvSpPr>
            <p:cNvPr id="62514" name="TextBox 101"/>
            <p:cNvSpPr txBox="1">
              <a:spLocks noChangeArrowheads="1"/>
            </p:cNvSpPr>
            <p:nvPr/>
          </p:nvSpPr>
          <p:spPr bwMode="auto">
            <a:xfrm>
              <a:off x="6964274" y="3972002"/>
              <a:ext cx="782006"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latin typeface="Arial" pitchFamily="34" charset="0"/>
                </a:rPr>
                <a:t>142</a:t>
              </a:r>
            </a:p>
          </p:txBody>
        </p:sp>
        <p:sp>
          <p:nvSpPr>
            <p:cNvPr id="62515" name="TextBox 34819"/>
            <p:cNvSpPr txBox="1">
              <a:spLocks noChangeArrowheads="1"/>
            </p:cNvSpPr>
            <p:nvPr/>
          </p:nvSpPr>
          <p:spPr bwMode="auto">
            <a:xfrm>
              <a:off x="7218075" y="2692921"/>
              <a:ext cx="630387"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latin typeface="Arial" pitchFamily="34" charset="0"/>
                </a:rPr>
                <a:t>92</a:t>
              </a:r>
            </a:p>
          </p:txBody>
        </p:sp>
        <p:sp>
          <p:nvSpPr>
            <p:cNvPr id="62516" name="TextBox 34820"/>
            <p:cNvSpPr txBox="1">
              <a:spLocks noChangeArrowheads="1"/>
            </p:cNvSpPr>
            <p:nvPr/>
          </p:nvSpPr>
          <p:spPr bwMode="auto">
            <a:xfrm>
              <a:off x="6296109" y="1955266"/>
              <a:ext cx="630387"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latin typeface="Arial" pitchFamily="34" charset="0"/>
                </a:rPr>
                <a:t>87</a:t>
              </a:r>
            </a:p>
          </p:txBody>
        </p:sp>
        <p:sp>
          <p:nvSpPr>
            <p:cNvPr id="62517" name="TextBox 34821"/>
            <p:cNvSpPr txBox="1">
              <a:spLocks noChangeArrowheads="1"/>
            </p:cNvSpPr>
            <p:nvPr/>
          </p:nvSpPr>
          <p:spPr bwMode="auto">
            <a:xfrm>
              <a:off x="5334624" y="5688878"/>
              <a:ext cx="630387"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latin typeface="Arial" pitchFamily="34" charset="0"/>
                </a:rPr>
                <a:t>90</a:t>
              </a:r>
            </a:p>
          </p:txBody>
        </p:sp>
        <p:sp>
          <p:nvSpPr>
            <p:cNvPr id="62518" name="TextBox 34822"/>
            <p:cNvSpPr txBox="1">
              <a:spLocks noChangeArrowheads="1"/>
            </p:cNvSpPr>
            <p:nvPr/>
          </p:nvSpPr>
          <p:spPr bwMode="auto">
            <a:xfrm>
              <a:off x="5778402" y="4616940"/>
              <a:ext cx="630387"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latin typeface="Arial" pitchFamily="34" charset="0"/>
                </a:rPr>
                <a:t>85</a:t>
              </a:r>
            </a:p>
          </p:txBody>
        </p:sp>
        <p:sp>
          <p:nvSpPr>
            <p:cNvPr id="62519" name="TextBox 34823"/>
            <p:cNvSpPr txBox="1">
              <a:spLocks noChangeArrowheads="1"/>
            </p:cNvSpPr>
            <p:nvPr/>
          </p:nvSpPr>
          <p:spPr bwMode="auto">
            <a:xfrm>
              <a:off x="4516606" y="4994453"/>
              <a:ext cx="782006"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latin typeface="Arial" pitchFamily="34" charset="0"/>
                </a:rPr>
                <a:t>101</a:t>
              </a:r>
            </a:p>
          </p:txBody>
        </p:sp>
        <p:sp>
          <p:nvSpPr>
            <p:cNvPr id="62520" name="TextBox 34824"/>
            <p:cNvSpPr txBox="1">
              <a:spLocks noChangeArrowheads="1"/>
            </p:cNvSpPr>
            <p:nvPr/>
          </p:nvSpPr>
          <p:spPr bwMode="auto">
            <a:xfrm>
              <a:off x="5029429" y="4047063"/>
              <a:ext cx="761773"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latin typeface="Arial" pitchFamily="34" charset="0"/>
                </a:rPr>
                <a:t>211</a:t>
              </a:r>
            </a:p>
          </p:txBody>
        </p:sp>
        <p:sp>
          <p:nvSpPr>
            <p:cNvPr id="62521" name="TextBox 34825"/>
            <p:cNvSpPr txBox="1">
              <a:spLocks noChangeArrowheads="1"/>
            </p:cNvSpPr>
            <p:nvPr/>
          </p:nvSpPr>
          <p:spPr bwMode="auto">
            <a:xfrm>
              <a:off x="3778353" y="5307858"/>
              <a:ext cx="782006"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latin typeface="Arial" pitchFamily="34" charset="0"/>
                </a:rPr>
                <a:t>138</a:t>
              </a:r>
            </a:p>
          </p:txBody>
        </p:sp>
        <p:sp>
          <p:nvSpPr>
            <p:cNvPr id="62522" name="TextBox 34826"/>
            <p:cNvSpPr txBox="1">
              <a:spLocks noChangeArrowheads="1"/>
            </p:cNvSpPr>
            <p:nvPr/>
          </p:nvSpPr>
          <p:spPr bwMode="auto">
            <a:xfrm>
              <a:off x="3300632" y="4809103"/>
              <a:ext cx="782006"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latin typeface="Arial" pitchFamily="34" charset="0"/>
                </a:rPr>
                <a:t>146</a:t>
              </a:r>
            </a:p>
          </p:txBody>
        </p:sp>
        <p:sp>
          <p:nvSpPr>
            <p:cNvPr id="62523" name="TextBox 34827"/>
            <p:cNvSpPr txBox="1">
              <a:spLocks noChangeArrowheads="1"/>
            </p:cNvSpPr>
            <p:nvPr/>
          </p:nvSpPr>
          <p:spPr bwMode="auto">
            <a:xfrm>
              <a:off x="3734106" y="4038474"/>
              <a:ext cx="630387"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latin typeface="Arial" pitchFamily="34" charset="0"/>
                </a:rPr>
                <a:t>97</a:t>
              </a:r>
            </a:p>
          </p:txBody>
        </p:sp>
        <p:sp>
          <p:nvSpPr>
            <p:cNvPr id="62524" name="TextBox 34828"/>
            <p:cNvSpPr txBox="1">
              <a:spLocks noChangeArrowheads="1"/>
            </p:cNvSpPr>
            <p:nvPr/>
          </p:nvSpPr>
          <p:spPr bwMode="auto">
            <a:xfrm>
              <a:off x="2516050" y="5372950"/>
              <a:ext cx="782006"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latin typeface="Arial" pitchFamily="34" charset="0"/>
                </a:rPr>
                <a:t>120</a:t>
              </a:r>
            </a:p>
          </p:txBody>
        </p:sp>
        <p:sp>
          <p:nvSpPr>
            <p:cNvPr id="62525" name="TextBox 34829"/>
            <p:cNvSpPr txBox="1">
              <a:spLocks noChangeArrowheads="1"/>
            </p:cNvSpPr>
            <p:nvPr/>
          </p:nvSpPr>
          <p:spPr bwMode="auto">
            <a:xfrm>
              <a:off x="1451883" y="5238512"/>
              <a:ext cx="630387"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latin typeface="Arial" pitchFamily="34" charset="0"/>
                </a:rPr>
                <a:t>75</a:t>
              </a:r>
            </a:p>
          </p:txBody>
        </p:sp>
        <p:sp>
          <p:nvSpPr>
            <p:cNvPr id="62526" name="TextBox 34830"/>
            <p:cNvSpPr txBox="1">
              <a:spLocks noChangeArrowheads="1"/>
            </p:cNvSpPr>
            <p:nvPr/>
          </p:nvSpPr>
          <p:spPr bwMode="auto">
            <a:xfrm>
              <a:off x="1415316" y="4584427"/>
              <a:ext cx="630387"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latin typeface="Arial" pitchFamily="34" charset="0"/>
                </a:rPr>
                <a:t>70</a:t>
              </a:r>
            </a:p>
          </p:txBody>
        </p:sp>
        <p:sp>
          <p:nvSpPr>
            <p:cNvPr id="62527" name="TextBox 34831"/>
            <p:cNvSpPr txBox="1">
              <a:spLocks noChangeArrowheads="1"/>
            </p:cNvSpPr>
            <p:nvPr/>
          </p:nvSpPr>
          <p:spPr bwMode="auto">
            <a:xfrm>
              <a:off x="943401" y="4260433"/>
              <a:ext cx="741538"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latin typeface="Arial" pitchFamily="34" charset="0"/>
                </a:rPr>
                <a:t>111</a:t>
              </a:r>
            </a:p>
          </p:txBody>
        </p:sp>
        <p:sp>
          <p:nvSpPr>
            <p:cNvPr id="62528" name="TextBox 34832"/>
            <p:cNvSpPr txBox="1">
              <a:spLocks noChangeArrowheads="1"/>
            </p:cNvSpPr>
            <p:nvPr/>
          </p:nvSpPr>
          <p:spPr bwMode="auto">
            <a:xfrm>
              <a:off x="205209" y="3285026"/>
              <a:ext cx="761773"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latin typeface="Arial" pitchFamily="34" charset="0"/>
                </a:rPr>
                <a:t>118</a:t>
              </a:r>
            </a:p>
          </p:txBody>
        </p:sp>
        <p:sp>
          <p:nvSpPr>
            <p:cNvPr id="62529" name="TextBox 34833"/>
            <p:cNvSpPr txBox="1">
              <a:spLocks noChangeArrowheads="1"/>
            </p:cNvSpPr>
            <p:nvPr/>
          </p:nvSpPr>
          <p:spPr bwMode="auto">
            <a:xfrm>
              <a:off x="1594084" y="2600713"/>
              <a:ext cx="782006"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latin typeface="Arial" pitchFamily="34" charset="0"/>
                </a:rPr>
                <a:t>140</a:t>
              </a:r>
            </a:p>
          </p:txBody>
        </p:sp>
        <p:sp>
          <p:nvSpPr>
            <p:cNvPr id="62530" name="TextBox 34834"/>
            <p:cNvSpPr txBox="1">
              <a:spLocks noChangeArrowheads="1"/>
            </p:cNvSpPr>
            <p:nvPr/>
          </p:nvSpPr>
          <p:spPr bwMode="auto">
            <a:xfrm>
              <a:off x="2147265" y="2139680"/>
              <a:ext cx="782006"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latin typeface="Arial" pitchFamily="34" charset="0"/>
                </a:rPr>
                <a:t>151</a:t>
              </a:r>
            </a:p>
          </p:txBody>
        </p:sp>
        <p:sp>
          <p:nvSpPr>
            <p:cNvPr id="62531" name="TextBox 34835"/>
            <p:cNvSpPr txBox="1">
              <a:spLocks noChangeArrowheads="1"/>
            </p:cNvSpPr>
            <p:nvPr/>
          </p:nvSpPr>
          <p:spPr bwMode="auto">
            <a:xfrm>
              <a:off x="832755" y="1455309"/>
              <a:ext cx="630387"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latin typeface="Arial" pitchFamily="34" charset="0"/>
                </a:rPr>
                <a:t>71</a:t>
              </a:r>
            </a:p>
          </p:txBody>
        </p:sp>
        <p:sp>
          <p:nvSpPr>
            <p:cNvPr id="62532" name="TextBox 34836"/>
            <p:cNvSpPr txBox="1">
              <a:spLocks noChangeArrowheads="1"/>
            </p:cNvSpPr>
            <p:nvPr/>
          </p:nvSpPr>
          <p:spPr bwMode="auto">
            <a:xfrm>
              <a:off x="459660" y="2080813"/>
              <a:ext cx="630387"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latin typeface="Arial" pitchFamily="34" charset="0"/>
                </a:rPr>
                <a:t>75</a:t>
              </a:r>
            </a:p>
          </p:txBody>
        </p:sp>
        <p:sp>
          <p:nvSpPr>
            <p:cNvPr id="62533" name="TextBox 34837"/>
            <p:cNvSpPr txBox="1">
              <a:spLocks noChangeArrowheads="1"/>
            </p:cNvSpPr>
            <p:nvPr/>
          </p:nvSpPr>
          <p:spPr bwMode="auto">
            <a:xfrm>
              <a:off x="1686282" y="1217613"/>
              <a:ext cx="1236464"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solidFill>
                    <a:schemeClr val="accent1"/>
                  </a:solidFill>
                  <a:latin typeface="Arial" pitchFamily="34" charset="0"/>
                </a:rPr>
                <a:t>Oradea</a:t>
              </a:r>
            </a:p>
          </p:txBody>
        </p:sp>
        <p:sp>
          <p:nvSpPr>
            <p:cNvPr id="62534" name="TextBox 34838"/>
            <p:cNvSpPr txBox="1">
              <a:spLocks noChangeArrowheads="1"/>
            </p:cNvSpPr>
            <p:nvPr/>
          </p:nvSpPr>
          <p:spPr bwMode="auto">
            <a:xfrm>
              <a:off x="1215915" y="2139680"/>
              <a:ext cx="1099887"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solidFill>
                    <a:schemeClr val="accent1"/>
                  </a:solidFill>
                  <a:latin typeface="Arial" pitchFamily="34" charset="0"/>
                </a:rPr>
                <a:t>Zerind</a:t>
              </a:r>
            </a:p>
          </p:txBody>
        </p:sp>
        <p:sp>
          <p:nvSpPr>
            <p:cNvPr id="62535" name="TextBox 34839"/>
            <p:cNvSpPr txBox="1">
              <a:spLocks noChangeArrowheads="1"/>
            </p:cNvSpPr>
            <p:nvPr/>
          </p:nvSpPr>
          <p:spPr bwMode="auto">
            <a:xfrm>
              <a:off x="-81174" y="2785125"/>
              <a:ext cx="925727"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solidFill>
                    <a:schemeClr val="accent1"/>
                  </a:solidFill>
                  <a:latin typeface="Arial" pitchFamily="34" charset="0"/>
                </a:rPr>
                <a:t>Arad</a:t>
              </a:r>
            </a:p>
          </p:txBody>
        </p:sp>
        <p:sp>
          <p:nvSpPr>
            <p:cNvPr id="62536" name="TextBox 34840"/>
            <p:cNvSpPr txBox="1">
              <a:spLocks noChangeArrowheads="1"/>
            </p:cNvSpPr>
            <p:nvPr/>
          </p:nvSpPr>
          <p:spPr bwMode="auto">
            <a:xfrm>
              <a:off x="1040908" y="3614990"/>
              <a:ext cx="1513747"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solidFill>
                    <a:schemeClr val="accent1"/>
                  </a:solidFill>
                  <a:latin typeface="Arial" pitchFamily="34" charset="0"/>
                </a:rPr>
                <a:t>Timisoara</a:t>
              </a:r>
            </a:p>
          </p:txBody>
        </p:sp>
        <p:sp>
          <p:nvSpPr>
            <p:cNvPr id="62537" name="TextBox 34841"/>
            <p:cNvSpPr txBox="1">
              <a:spLocks noChangeArrowheads="1"/>
            </p:cNvSpPr>
            <p:nvPr/>
          </p:nvSpPr>
          <p:spPr bwMode="auto">
            <a:xfrm>
              <a:off x="2049762" y="4352641"/>
              <a:ext cx="994193"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solidFill>
                    <a:schemeClr val="accent1"/>
                  </a:solidFill>
                  <a:latin typeface="Arial" pitchFamily="34" charset="0"/>
                </a:rPr>
                <a:t>Lugoj</a:t>
              </a:r>
            </a:p>
          </p:txBody>
        </p:sp>
        <p:sp>
          <p:nvSpPr>
            <p:cNvPr id="62538" name="TextBox 34842"/>
            <p:cNvSpPr txBox="1">
              <a:spLocks noChangeArrowheads="1"/>
            </p:cNvSpPr>
            <p:nvPr/>
          </p:nvSpPr>
          <p:spPr bwMode="auto">
            <a:xfrm>
              <a:off x="2049762" y="4905882"/>
              <a:ext cx="1372910"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solidFill>
                    <a:schemeClr val="accent1"/>
                  </a:solidFill>
                  <a:latin typeface="Arial" pitchFamily="34" charset="0"/>
                </a:rPr>
                <a:t>Mehadia</a:t>
              </a:r>
            </a:p>
          </p:txBody>
        </p:sp>
        <p:sp>
          <p:nvSpPr>
            <p:cNvPr id="62539" name="TextBox 34843"/>
            <p:cNvSpPr txBox="1">
              <a:spLocks noChangeArrowheads="1"/>
            </p:cNvSpPr>
            <p:nvPr/>
          </p:nvSpPr>
          <p:spPr bwMode="auto">
            <a:xfrm>
              <a:off x="1133101" y="5735743"/>
              <a:ext cx="1297034"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solidFill>
                    <a:schemeClr val="accent1"/>
                  </a:solidFill>
                  <a:latin typeface="Arial" pitchFamily="34" charset="0"/>
                </a:rPr>
                <a:t>Dobreta</a:t>
              </a:r>
            </a:p>
          </p:txBody>
        </p:sp>
        <p:sp>
          <p:nvSpPr>
            <p:cNvPr id="62540" name="TextBox 34844"/>
            <p:cNvSpPr txBox="1">
              <a:spLocks noChangeArrowheads="1"/>
            </p:cNvSpPr>
            <p:nvPr/>
          </p:nvSpPr>
          <p:spPr bwMode="auto">
            <a:xfrm>
              <a:off x="2700445" y="2785125"/>
              <a:ext cx="933359"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solidFill>
                    <a:srgbClr val="4F81BD"/>
                  </a:solidFill>
                  <a:latin typeface="Arial" pitchFamily="34" charset="0"/>
                </a:rPr>
                <a:t>Sibiu</a:t>
              </a:r>
            </a:p>
          </p:txBody>
        </p:sp>
        <p:sp>
          <p:nvSpPr>
            <p:cNvPr id="62541" name="TextBox 34845"/>
            <p:cNvSpPr txBox="1">
              <a:spLocks noChangeArrowheads="1"/>
            </p:cNvSpPr>
            <p:nvPr/>
          </p:nvSpPr>
          <p:spPr bwMode="auto">
            <a:xfrm>
              <a:off x="4083393" y="2877333"/>
              <a:ext cx="1327251"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solidFill>
                    <a:srgbClr val="4F81BD"/>
                  </a:solidFill>
                  <a:latin typeface="Arial" pitchFamily="34" charset="0"/>
                </a:rPr>
                <a:t>Fagaras</a:t>
              </a:r>
            </a:p>
          </p:txBody>
        </p:sp>
        <p:sp>
          <p:nvSpPr>
            <p:cNvPr id="62542" name="TextBox 34846"/>
            <p:cNvSpPr txBox="1">
              <a:spLocks noChangeArrowheads="1"/>
            </p:cNvSpPr>
            <p:nvPr/>
          </p:nvSpPr>
          <p:spPr bwMode="auto">
            <a:xfrm>
              <a:off x="3069233" y="3614990"/>
              <a:ext cx="2125150"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solidFill>
                    <a:srgbClr val="4F81BD"/>
                  </a:solidFill>
                  <a:latin typeface="Arial" pitchFamily="34" charset="0"/>
                </a:rPr>
                <a:t>Rimnicu Vilcea</a:t>
              </a:r>
            </a:p>
          </p:txBody>
        </p:sp>
        <p:sp>
          <p:nvSpPr>
            <p:cNvPr id="62543" name="TextBox 95"/>
            <p:cNvSpPr txBox="1">
              <a:spLocks noChangeArrowheads="1"/>
            </p:cNvSpPr>
            <p:nvPr/>
          </p:nvSpPr>
          <p:spPr bwMode="auto">
            <a:xfrm>
              <a:off x="4175590" y="4256833"/>
              <a:ext cx="1069537"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solidFill>
                    <a:srgbClr val="4F81BD"/>
                  </a:solidFill>
                  <a:latin typeface="Arial" pitchFamily="34" charset="0"/>
                </a:rPr>
                <a:t>Pitesti</a:t>
              </a:r>
            </a:p>
          </p:txBody>
        </p:sp>
        <p:sp>
          <p:nvSpPr>
            <p:cNvPr id="62544" name="TextBox 97"/>
            <p:cNvSpPr txBox="1">
              <a:spLocks noChangeArrowheads="1"/>
            </p:cNvSpPr>
            <p:nvPr/>
          </p:nvSpPr>
          <p:spPr bwMode="auto">
            <a:xfrm>
              <a:off x="3438018" y="5920157"/>
              <a:ext cx="1266549"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solidFill>
                    <a:srgbClr val="4F81BD"/>
                  </a:solidFill>
                  <a:latin typeface="Arial" pitchFamily="34" charset="0"/>
                </a:rPr>
                <a:t>Cralova</a:t>
              </a:r>
            </a:p>
          </p:txBody>
        </p:sp>
        <p:sp>
          <p:nvSpPr>
            <p:cNvPr id="62545" name="TextBox 98"/>
            <p:cNvSpPr txBox="1">
              <a:spLocks noChangeArrowheads="1"/>
            </p:cNvSpPr>
            <p:nvPr/>
          </p:nvSpPr>
          <p:spPr bwMode="auto">
            <a:xfrm>
              <a:off x="5835127" y="5366916"/>
              <a:ext cx="1554613"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solidFill>
                    <a:srgbClr val="4F81BD"/>
                  </a:solidFill>
                  <a:latin typeface="Arial" pitchFamily="34" charset="0"/>
                </a:rPr>
                <a:t>Bucharest</a:t>
              </a:r>
            </a:p>
          </p:txBody>
        </p:sp>
        <p:sp>
          <p:nvSpPr>
            <p:cNvPr id="62546" name="TextBox 99"/>
            <p:cNvSpPr txBox="1">
              <a:spLocks noChangeArrowheads="1"/>
            </p:cNvSpPr>
            <p:nvPr/>
          </p:nvSpPr>
          <p:spPr bwMode="auto">
            <a:xfrm>
              <a:off x="5374144" y="6104573"/>
              <a:ext cx="1205981"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solidFill>
                    <a:srgbClr val="4F81BD"/>
                  </a:solidFill>
                  <a:latin typeface="Arial" pitchFamily="34" charset="0"/>
                </a:rPr>
                <a:t>Giurgiu</a:t>
              </a:r>
            </a:p>
          </p:txBody>
        </p:sp>
        <p:sp>
          <p:nvSpPr>
            <p:cNvPr id="62547" name="TextBox 102"/>
            <p:cNvSpPr txBox="1">
              <a:spLocks noChangeArrowheads="1"/>
            </p:cNvSpPr>
            <p:nvPr/>
          </p:nvSpPr>
          <p:spPr bwMode="auto">
            <a:xfrm>
              <a:off x="6486652" y="4998088"/>
              <a:ext cx="1311809"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solidFill>
                    <a:srgbClr val="4F81BD"/>
                  </a:solidFill>
                  <a:latin typeface="Arial" pitchFamily="34" charset="0"/>
                </a:rPr>
                <a:t>Urziceni</a:t>
              </a:r>
            </a:p>
          </p:txBody>
        </p:sp>
        <p:sp>
          <p:nvSpPr>
            <p:cNvPr id="62548" name="TextBox 103"/>
            <p:cNvSpPr txBox="1">
              <a:spLocks noChangeArrowheads="1"/>
            </p:cNvSpPr>
            <p:nvPr/>
          </p:nvSpPr>
          <p:spPr bwMode="auto">
            <a:xfrm>
              <a:off x="5466342" y="1586441"/>
              <a:ext cx="1130105"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solidFill>
                    <a:srgbClr val="4F81BD"/>
                  </a:solidFill>
                  <a:latin typeface="Arial" pitchFamily="34" charset="0"/>
                </a:rPr>
                <a:t>Neamt</a:t>
              </a:r>
            </a:p>
          </p:txBody>
        </p:sp>
        <p:sp>
          <p:nvSpPr>
            <p:cNvPr id="62549" name="TextBox 104"/>
            <p:cNvSpPr txBox="1">
              <a:spLocks noChangeArrowheads="1"/>
            </p:cNvSpPr>
            <p:nvPr/>
          </p:nvSpPr>
          <p:spPr bwMode="auto">
            <a:xfrm>
              <a:off x="7033680" y="2324093"/>
              <a:ext cx="751390"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solidFill>
                    <a:srgbClr val="4F81BD"/>
                  </a:solidFill>
                  <a:latin typeface="Arial" pitchFamily="34" charset="0"/>
                </a:rPr>
                <a:t>Iasi</a:t>
              </a:r>
            </a:p>
          </p:txBody>
        </p:sp>
        <p:sp>
          <p:nvSpPr>
            <p:cNvPr id="62550" name="TextBox 105"/>
            <p:cNvSpPr txBox="1">
              <a:spLocks noChangeArrowheads="1"/>
            </p:cNvSpPr>
            <p:nvPr/>
          </p:nvSpPr>
          <p:spPr bwMode="auto">
            <a:xfrm>
              <a:off x="7467659" y="3338370"/>
              <a:ext cx="1072155"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solidFill>
                    <a:srgbClr val="4F81BD"/>
                  </a:solidFill>
                  <a:latin typeface="Arial" pitchFamily="34" charset="0"/>
                </a:rPr>
                <a:t>Vaslui</a:t>
              </a:r>
            </a:p>
          </p:txBody>
        </p:sp>
        <p:sp>
          <p:nvSpPr>
            <p:cNvPr id="62551" name="TextBox 106"/>
            <p:cNvSpPr txBox="1">
              <a:spLocks noChangeArrowheads="1"/>
            </p:cNvSpPr>
            <p:nvPr/>
          </p:nvSpPr>
          <p:spPr bwMode="auto">
            <a:xfrm>
              <a:off x="7955646" y="4721470"/>
              <a:ext cx="1251241"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solidFill>
                    <a:srgbClr val="4F81BD"/>
                  </a:solidFill>
                  <a:latin typeface="Arial" pitchFamily="34" charset="0"/>
                </a:rPr>
                <a:t>Hirsova</a:t>
              </a:r>
            </a:p>
          </p:txBody>
        </p:sp>
        <p:sp>
          <p:nvSpPr>
            <p:cNvPr id="62552" name="TextBox 107"/>
            <p:cNvSpPr txBox="1">
              <a:spLocks noChangeArrowheads="1"/>
            </p:cNvSpPr>
            <p:nvPr/>
          </p:nvSpPr>
          <p:spPr bwMode="auto">
            <a:xfrm>
              <a:off x="8047844" y="5916552"/>
              <a:ext cx="1039320"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solidFill>
                    <a:srgbClr val="4F81BD"/>
                  </a:solidFill>
                  <a:latin typeface="Arial" pitchFamily="34" charset="0"/>
                </a:rPr>
                <a:t>Eforie</a:t>
              </a:r>
            </a:p>
          </p:txBody>
        </p:sp>
        <p:sp>
          <p:nvSpPr>
            <p:cNvPr id="62553" name="TextBox 142"/>
            <p:cNvSpPr txBox="1">
              <a:spLocks noChangeArrowheads="1"/>
            </p:cNvSpPr>
            <p:nvPr/>
          </p:nvSpPr>
          <p:spPr bwMode="auto">
            <a:xfrm>
              <a:off x="3332628" y="2899352"/>
              <a:ext cx="630387"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latin typeface="Arial" pitchFamily="34" charset="0"/>
                </a:rPr>
                <a:t>99</a:t>
              </a:r>
            </a:p>
          </p:txBody>
        </p:sp>
        <p:sp>
          <p:nvSpPr>
            <p:cNvPr id="328" name="Oval 327"/>
            <p:cNvSpPr>
              <a:spLocks noChangeArrowheads="1"/>
            </p:cNvSpPr>
            <p:nvPr/>
          </p:nvSpPr>
          <p:spPr bwMode="auto">
            <a:xfrm>
              <a:off x="770863" y="2604223"/>
              <a:ext cx="382433" cy="382513"/>
            </a:xfrm>
            <a:prstGeom prst="ellipse">
              <a:avLst/>
            </a:prstGeom>
            <a:noFill/>
            <a:ln w="57150">
              <a:solidFill>
                <a:srgbClr val="008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sp>
          <p:nvSpPr>
            <p:cNvPr id="329" name="Oval 328"/>
            <p:cNvSpPr>
              <a:spLocks noChangeArrowheads="1"/>
            </p:cNvSpPr>
            <p:nvPr/>
          </p:nvSpPr>
          <p:spPr bwMode="auto">
            <a:xfrm>
              <a:off x="5579397" y="5166496"/>
              <a:ext cx="379622" cy="382513"/>
            </a:xfrm>
            <a:prstGeom prst="ellipse">
              <a:avLst/>
            </a:prstGeom>
            <a:noFill/>
            <a:ln w="57150">
              <a:solidFill>
                <a:srgbClr val="FF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sp>
          <p:nvSpPr>
            <p:cNvPr id="62556" name="TextBox 142"/>
            <p:cNvSpPr txBox="1">
              <a:spLocks noChangeArrowheads="1"/>
            </p:cNvSpPr>
            <p:nvPr/>
          </p:nvSpPr>
          <p:spPr bwMode="auto">
            <a:xfrm>
              <a:off x="2438176" y="3594768"/>
              <a:ext cx="630387"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latin typeface="Arial" pitchFamily="34" charset="0"/>
                </a:rPr>
                <a:t>80</a:t>
              </a:r>
            </a:p>
          </p:txBody>
        </p:sp>
      </p:grpSp>
    </p:spTree>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Example: Romania</a:t>
            </a:r>
          </a:p>
        </p:txBody>
      </p:sp>
      <p:grpSp>
        <p:nvGrpSpPr>
          <p:cNvPr id="240" name="Group 239"/>
          <p:cNvGrpSpPr>
            <a:grpSpLocks/>
          </p:cNvGrpSpPr>
          <p:nvPr/>
        </p:nvGrpSpPr>
        <p:grpSpPr bwMode="auto">
          <a:xfrm>
            <a:off x="2079625" y="1312863"/>
            <a:ext cx="6124575" cy="892175"/>
            <a:chOff x="2057400" y="1333500"/>
            <a:chExt cx="6124575" cy="892176"/>
          </a:xfrm>
        </p:grpSpPr>
        <p:sp>
          <p:nvSpPr>
            <p:cNvPr id="241" name="Oval 240"/>
            <p:cNvSpPr/>
            <p:nvPr/>
          </p:nvSpPr>
          <p:spPr>
            <a:xfrm>
              <a:off x="2133600" y="1844676"/>
              <a:ext cx="838200" cy="381000"/>
            </a:xfrm>
            <a:prstGeom prst="ellipse">
              <a:avLst/>
            </a:prstGeom>
            <a:noFill/>
            <a:ln>
              <a:solidFill>
                <a:schemeClr val="accent3"/>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3"/>
                </a:solidFill>
              </a:endParaRPr>
            </a:p>
          </p:txBody>
        </p:sp>
        <p:sp>
          <p:nvSpPr>
            <p:cNvPr id="242" name="TextBox 241"/>
            <p:cNvSpPr txBox="1"/>
            <p:nvPr/>
          </p:nvSpPr>
          <p:spPr>
            <a:xfrm>
              <a:off x="2057400" y="1828801"/>
              <a:ext cx="990600" cy="369887"/>
            </a:xfrm>
            <a:prstGeom prst="rect">
              <a:avLst/>
            </a:prstGeom>
            <a:noFill/>
            <a:ln>
              <a:noFill/>
              <a:prstDash val="sysDash"/>
            </a:ln>
          </p:spPr>
          <p:txBody>
            <a:bodyPr>
              <a:spAutoFit/>
            </a:bodyPr>
            <a:lstStyle/>
            <a:p>
              <a:pPr algn="ctr">
                <a:defRPr/>
              </a:pPr>
              <a:r>
                <a:rPr lang="en-US" sz="1800" dirty="0">
                  <a:solidFill>
                    <a:schemeClr val="accent3"/>
                  </a:solidFill>
                  <a:latin typeface="Arial" charset="0"/>
                  <a:ea typeface="ＭＳ Ｐゴシック" charset="0"/>
                </a:rPr>
                <a:t>Sibiu</a:t>
              </a:r>
            </a:p>
          </p:txBody>
        </p:sp>
        <p:sp>
          <p:nvSpPr>
            <p:cNvPr id="243" name="Oval 242"/>
            <p:cNvSpPr/>
            <p:nvPr/>
          </p:nvSpPr>
          <p:spPr>
            <a:xfrm>
              <a:off x="4829175" y="1844676"/>
              <a:ext cx="1162050" cy="381000"/>
            </a:xfrm>
            <a:prstGeom prst="ellipse">
              <a:avLst/>
            </a:prstGeom>
            <a:noFill/>
            <a:ln>
              <a:solidFill>
                <a:schemeClr val="accent3"/>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a:solidFill>
                  <a:schemeClr val="accent3"/>
                </a:solidFill>
              </a:endParaRPr>
            </a:p>
          </p:txBody>
        </p:sp>
        <p:sp>
          <p:nvSpPr>
            <p:cNvPr id="244" name="TextBox 243"/>
            <p:cNvSpPr txBox="1"/>
            <p:nvPr/>
          </p:nvSpPr>
          <p:spPr>
            <a:xfrm>
              <a:off x="4724400" y="1860551"/>
              <a:ext cx="1371600" cy="338137"/>
            </a:xfrm>
            <a:prstGeom prst="rect">
              <a:avLst/>
            </a:prstGeom>
            <a:noFill/>
            <a:ln>
              <a:noFill/>
              <a:prstDash val="sysDash"/>
            </a:ln>
          </p:spPr>
          <p:txBody>
            <a:bodyPr>
              <a:spAutoFit/>
            </a:bodyPr>
            <a:lstStyle/>
            <a:p>
              <a:pPr algn="ctr">
                <a:defRPr/>
              </a:pPr>
              <a:r>
                <a:rPr lang="en-US" sz="1600" dirty="0">
                  <a:solidFill>
                    <a:schemeClr val="accent3"/>
                  </a:solidFill>
                  <a:latin typeface="Arial" charset="0"/>
                  <a:ea typeface="ＭＳ Ｐゴシック" charset="0"/>
                </a:rPr>
                <a:t>Timisoara</a:t>
              </a:r>
            </a:p>
          </p:txBody>
        </p:sp>
        <p:sp>
          <p:nvSpPr>
            <p:cNvPr id="245" name="TextBox 244"/>
            <p:cNvSpPr txBox="1"/>
            <p:nvPr/>
          </p:nvSpPr>
          <p:spPr>
            <a:xfrm>
              <a:off x="7191375" y="1828801"/>
              <a:ext cx="990600" cy="369887"/>
            </a:xfrm>
            <a:prstGeom prst="rect">
              <a:avLst/>
            </a:prstGeom>
            <a:noFill/>
            <a:ln>
              <a:noFill/>
              <a:prstDash val="sysDash"/>
            </a:ln>
          </p:spPr>
          <p:txBody>
            <a:bodyPr>
              <a:spAutoFit/>
            </a:bodyPr>
            <a:lstStyle/>
            <a:p>
              <a:pPr algn="ctr">
                <a:defRPr/>
              </a:pPr>
              <a:r>
                <a:rPr lang="en-US" sz="1800" dirty="0" err="1">
                  <a:solidFill>
                    <a:schemeClr val="accent3"/>
                  </a:solidFill>
                  <a:latin typeface="Arial" charset="0"/>
                  <a:ea typeface="ＭＳ Ｐゴシック" charset="0"/>
                </a:rPr>
                <a:t>Zerind</a:t>
              </a:r>
              <a:endParaRPr lang="en-US" sz="1800" dirty="0">
                <a:solidFill>
                  <a:schemeClr val="accent3"/>
                </a:solidFill>
                <a:latin typeface="Arial" charset="0"/>
                <a:ea typeface="ＭＳ Ｐゴシック" charset="0"/>
              </a:endParaRPr>
            </a:p>
          </p:txBody>
        </p:sp>
        <p:cxnSp>
          <p:nvCxnSpPr>
            <p:cNvPr id="246" name="Straight Connector 245"/>
            <p:cNvCxnSpPr>
              <a:endCxn id="241" idx="7"/>
            </p:cNvCxnSpPr>
            <p:nvPr/>
          </p:nvCxnSpPr>
          <p:spPr>
            <a:xfrm flipH="1">
              <a:off x="2849563" y="1468437"/>
              <a:ext cx="1235075" cy="431800"/>
            </a:xfrm>
            <a:prstGeom prst="line">
              <a:avLst/>
            </a:prstGeom>
            <a:ln>
              <a:solidFill>
                <a:schemeClr val="accent3"/>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7" name="Straight Connector 246"/>
            <p:cNvCxnSpPr>
              <a:endCxn id="243" idx="1"/>
            </p:cNvCxnSpPr>
            <p:nvPr/>
          </p:nvCxnSpPr>
          <p:spPr>
            <a:xfrm>
              <a:off x="4678363" y="1468437"/>
              <a:ext cx="322262" cy="431800"/>
            </a:xfrm>
            <a:prstGeom prst="line">
              <a:avLst/>
            </a:prstGeom>
            <a:ln>
              <a:solidFill>
                <a:schemeClr val="accent3"/>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8" name="Straight Connector 247"/>
            <p:cNvCxnSpPr>
              <a:endCxn id="249" idx="1"/>
            </p:cNvCxnSpPr>
            <p:nvPr/>
          </p:nvCxnSpPr>
          <p:spPr>
            <a:xfrm>
              <a:off x="4800600" y="1333500"/>
              <a:ext cx="2570163" cy="554038"/>
            </a:xfrm>
            <a:prstGeom prst="line">
              <a:avLst/>
            </a:prstGeom>
            <a:ln>
              <a:solidFill>
                <a:schemeClr val="accent3"/>
              </a:solidFill>
              <a:prstDash val="sysDash"/>
            </a:ln>
            <a:effectLst/>
          </p:spPr>
          <p:style>
            <a:lnRef idx="2">
              <a:schemeClr val="accent1"/>
            </a:lnRef>
            <a:fillRef idx="0">
              <a:schemeClr val="accent1"/>
            </a:fillRef>
            <a:effectRef idx="1">
              <a:schemeClr val="accent1"/>
            </a:effectRef>
            <a:fontRef idx="minor">
              <a:schemeClr val="tx1"/>
            </a:fontRef>
          </p:style>
        </p:cxnSp>
        <p:sp>
          <p:nvSpPr>
            <p:cNvPr id="249" name="Oval 248"/>
            <p:cNvSpPr/>
            <p:nvPr/>
          </p:nvSpPr>
          <p:spPr>
            <a:xfrm>
              <a:off x="7239000" y="1828801"/>
              <a:ext cx="898525" cy="396875"/>
            </a:xfrm>
            <a:prstGeom prst="ellipse">
              <a:avLst/>
            </a:prstGeom>
            <a:noFill/>
            <a:ln>
              <a:solidFill>
                <a:schemeClr val="accent3"/>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3"/>
                </a:solidFill>
              </a:endParaRPr>
            </a:p>
          </p:txBody>
        </p:sp>
      </p:grpSp>
      <p:grpSp>
        <p:nvGrpSpPr>
          <p:cNvPr id="63492" name="Group 249"/>
          <p:cNvGrpSpPr>
            <a:grpSpLocks/>
          </p:cNvGrpSpPr>
          <p:nvPr/>
        </p:nvGrpSpPr>
        <p:grpSpPr bwMode="auto">
          <a:xfrm>
            <a:off x="3917950" y="1098550"/>
            <a:ext cx="990600" cy="396875"/>
            <a:chOff x="3886200" y="1127124"/>
            <a:chExt cx="990600" cy="396876"/>
          </a:xfrm>
        </p:grpSpPr>
        <p:sp>
          <p:nvSpPr>
            <p:cNvPr id="251" name="Oval 250"/>
            <p:cNvSpPr>
              <a:spLocks noChangeArrowheads="1"/>
            </p:cNvSpPr>
            <p:nvPr/>
          </p:nvSpPr>
          <p:spPr bwMode="auto">
            <a:xfrm>
              <a:off x="3962400" y="1142999"/>
              <a:ext cx="838200" cy="381001"/>
            </a:xfrm>
            <a:prstGeom prst="ellipse">
              <a:avLst/>
            </a:prstGeom>
            <a:noFill/>
            <a:ln w="9525">
              <a:solidFill>
                <a:srgbClr val="00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accent3"/>
                </a:solidFill>
                <a:latin typeface="+mn-lt"/>
                <a:ea typeface="+mn-ea"/>
              </a:endParaRPr>
            </a:p>
          </p:txBody>
        </p:sp>
        <p:sp>
          <p:nvSpPr>
            <p:cNvPr id="63639" name="TextBox 251"/>
            <p:cNvSpPr txBox="1">
              <a:spLocks noChangeArrowheads="1"/>
            </p:cNvSpPr>
            <p:nvPr/>
          </p:nvSpPr>
          <p:spPr bwMode="auto">
            <a:xfrm>
              <a:off x="3886200" y="1127124"/>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latin typeface="Arial" pitchFamily="34" charset="0"/>
                </a:rPr>
                <a:t>Arad</a:t>
              </a:r>
            </a:p>
          </p:txBody>
        </p:sp>
      </p:grpSp>
      <p:grpSp>
        <p:nvGrpSpPr>
          <p:cNvPr id="253" name="Group 252"/>
          <p:cNvGrpSpPr>
            <a:grpSpLocks/>
          </p:cNvGrpSpPr>
          <p:nvPr/>
        </p:nvGrpSpPr>
        <p:grpSpPr bwMode="auto">
          <a:xfrm>
            <a:off x="1620838" y="1076325"/>
            <a:ext cx="6705600" cy="1295400"/>
            <a:chOff x="2743200" y="152400"/>
            <a:chExt cx="6705600" cy="1295400"/>
          </a:xfrm>
        </p:grpSpPr>
        <p:sp>
          <p:nvSpPr>
            <p:cNvPr id="254" name="Rectangle 253"/>
            <p:cNvSpPr/>
            <p:nvPr/>
          </p:nvSpPr>
          <p:spPr>
            <a:xfrm>
              <a:off x="2743200" y="304800"/>
              <a:ext cx="670560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grpSp>
          <p:nvGrpSpPr>
            <p:cNvPr id="63626" name="Group 254"/>
            <p:cNvGrpSpPr>
              <a:grpSpLocks/>
            </p:cNvGrpSpPr>
            <p:nvPr/>
          </p:nvGrpSpPr>
          <p:grpSpPr bwMode="auto">
            <a:xfrm>
              <a:off x="3200400" y="152400"/>
              <a:ext cx="6124575" cy="1098552"/>
              <a:chOff x="-495300" y="2498724"/>
              <a:chExt cx="6124575" cy="1098552"/>
            </a:xfrm>
          </p:grpSpPr>
          <p:sp>
            <p:nvSpPr>
              <p:cNvPr id="256" name="Oval 255"/>
              <p:cNvSpPr>
                <a:spLocks noChangeArrowheads="1"/>
              </p:cNvSpPr>
              <p:nvPr/>
            </p:nvSpPr>
            <p:spPr bwMode="auto">
              <a:xfrm>
                <a:off x="1409700" y="2514599"/>
                <a:ext cx="838200" cy="381000"/>
              </a:xfrm>
              <a:prstGeom prst="ellipse">
                <a:avLst/>
              </a:prstGeom>
              <a:solidFill>
                <a:srgbClr val="BFBFBF"/>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rgbClr val="000000"/>
                  </a:solidFill>
                  <a:latin typeface="+mn-lt"/>
                  <a:ea typeface="+mn-ea"/>
                </a:endParaRPr>
              </a:p>
            </p:txBody>
          </p:sp>
          <p:sp>
            <p:nvSpPr>
              <p:cNvPr id="257" name="Oval 256"/>
              <p:cNvSpPr>
                <a:spLocks noChangeArrowheads="1"/>
              </p:cNvSpPr>
              <p:nvPr/>
            </p:nvSpPr>
            <p:spPr bwMode="auto">
              <a:xfrm>
                <a:off x="-419100" y="3216274"/>
                <a:ext cx="838200" cy="381000"/>
              </a:xfrm>
              <a:prstGeom prst="ellipse">
                <a:avLst/>
              </a:prstGeom>
              <a:noFill/>
              <a:ln w="9525">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rgbClr val="000000"/>
                  </a:solidFill>
                  <a:latin typeface="+mn-lt"/>
                  <a:ea typeface="+mn-ea"/>
                </a:endParaRPr>
              </a:p>
            </p:txBody>
          </p:sp>
          <p:sp>
            <p:nvSpPr>
              <p:cNvPr id="63629" name="TextBox 257"/>
              <p:cNvSpPr txBox="1">
                <a:spLocks noChangeArrowheads="1"/>
              </p:cNvSpPr>
              <p:nvPr/>
            </p:nvSpPr>
            <p:spPr bwMode="auto">
              <a:xfrm>
                <a:off x="-495300" y="320040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solidFill>
                      <a:srgbClr val="000000"/>
                    </a:solidFill>
                    <a:latin typeface="Arial" pitchFamily="34" charset="0"/>
                  </a:rPr>
                  <a:t>Sibiu</a:t>
                </a:r>
              </a:p>
            </p:txBody>
          </p:sp>
          <p:sp>
            <p:nvSpPr>
              <p:cNvPr id="259" name="Oval 258"/>
              <p:cNvSpPr>
                <a:spLocks noChangeArrowheads="1"/>
              </p:cNvSpPr>
              <p:nvPr/>
            </p:nvSpPr>
            <p:spPr bwMode="auto">
              <a:xfrm>
                <a:off x="2276475" y="3216274"/>
                <a:ext cx="1162050" cy="381000"/>
              </a:xfrm>
              <a:prstGeom prst="ellipse">
                <a:avLst/>
              </a:prstGeom>
              <a:noFill/>
              <a:ln w="9525">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rgbClr val="000000"/>
                  </a:solidFill>
                  <a:latin typeface="+mn-lt"/>
                  <a:ea typeface="+mn-ea"/>
                </a:endParaRPr>
              </a:p>
            </p:txBody>
          </p:sp>
          <p:sp>
            <p:nvSpPr>
              <p:cNvPr id="63631" name="TextBox 259"/>
              <p:cNvSpPr txBox="1">
                <a:spLocks noChangeArrowheads="1"/>
              </p:cNvSpPr>
              <p:nvPr/>
            </p:nvSpPr>
            <p:spPr bwMode="auto">
              <a:xfrm>
                <a:off x="2171700" y="3232150"/>
                <a:ext cx="1371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600">
                    <a:solidFill>
                      <a:srgbClr val="000000"/>
                    </a:solidFill>
                    <a:latin typeface="Arial" pitchFamily="34" charset="0"/>
                  </a:rPr>
                  <a:t>Timisoara</a:t>
                </a:r>
              </a:p>
            </p:txBody>
          </p:sp>
          <p:sp>
            <p:nvSpPr>
              <p:cNvPr id="63632" name="TextBox 260"/>
              <p:cNvSpPr txBox="1">
                <a:spLocks noChangeArrowheads="1"/>
              </p:cNvSpPr>
              <p:nvPr/>
            </p:nvSpPr>
            <p:spPr bwMode="auto">
              <a:xfrm>
                <a:off x="4638675" y="320040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solidFill>
                      <a:srgbClr val="000000"/>
                    </a:solidFill>
                    <a:latin typeface="Arial" pitchFamily="34" charset="0"/>
                  </a:rPr>
                  <a:t>Zerind</a:t>
                </a:r>
              </a:p>
            </p:txBody>
          </p:sp>
          <p:cxnSp>
            <p:nvCxnSpPr>
              <p:cNvPr id="262" name="Straight Connector 261"/>
              <p:cNvCxnSpPr>
                <a:cxnSpLocks noChangeShapeType="1"/>
                <a:stCxn id="256" idx="3"/>
                <a:endCxn id="257" idx="7"/>
              </p:cNvCxnSpPr>
              <p:nvPr/>
            </p:nvCxnSpPr>
            <p:spPr bwMode="auto">
              <a:xfrm flipH="1">
                <a:off x="296862" y="2840037"/>
                <a:ext cx="1235075" cy="43180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3" name="Straight Connector 262"/>
              <p:cNvCxnSpPr>
                <a:cxnSpLocks noChangeShapeType="1"/>
                <a:stCxn id="256" idx="5"/>
                <a:endCxn id="259" idx="1"/>
              </p:cNvCxnSpPr>
              <p:nvPr/>
            </p:nvCxnSpPr>
            <p:spPr bwMode="auto">
              <a:xfrm>
                <a:off x="2125662" y="2840037"/>
                <a:ext cx="322263" cy="43180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4" name="Straight Connector 263"/>
              <p:cNvCxnSpPr>
                <a:cxnSpLocks noChangeShapeType="1"/>
                <a:stCxn id="256" idx="6"/>
                <a:endCxn id="265" idx="1"/>
              </p:cNvCxnSpPr>
              <p:nvPr/>
            </p:nvCxnSpPr>
            <p:spPr bwMode="auto">
              <a:xfrm>
                <a:off x="2247900" y="2705099"/>
                <a:ext cx="2570162" cy="55403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65" name="Oval 264"/>
              <p:cNvSpPr>
                <a:spLocks noChangeArrowheads="1"/>
              </p:cNvSpPr>
              <p:nvPr/>
            </p:nvSpPr>
            <p:spPr bwMode="auto">
              <a:xfrm>
                <a:off x="4686300" y="3200399"/>
                <a:ext cx="898525" cy="396875"/>
              </a:xfrm>
              <a:prstGeom prst="ellipse">
                <a:avLst/>
              </a:prstGeom>
              <a:noFill/>
              <a:ln w="9525">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rgbClr val="000000"/>
                  </a:solidFill>
                  <a:latin typeface="+mn-lt"/>
                  <a:ea typeface="+mn-ea"/>
                </a:endParaRPr>
              </a:p>
            </p:txBody>
          </p:sp>
          <p:sp>
            <p:nvSpPr>
              <p:cNvPr id="63637" name="TextBox 265"/>
              <p:cNvSpPr txBox="1">
                <a:spLocks noChangeArrowheads="1"/>
              </p:cNvSpPr>
              <p:nvPr/>
            </p:nvSpPr>
            <p:spPr bwMode="auto">
              <a:xfrm>
                <a:off x="1333500" y="2498724"/>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solidFill>
                      <a:srgbClr val="000000"/>
                    </a:solidFill>
                    <a:latin typeface="Arial" pitchFamily="34" charset="0"/>
                  </a:rPr>
                  <a:t>Arad</a:t>
                </a:r>
              </a:p>
            </p:txBody>
          </p:sp>
        </p:grpSp>
      </p:grpSp>
      <p:grpSp>
        <p:nvGrpSpPr>
          <p:cNvPr id="267" name="Group 266"/>
          <p:cNvGrpSpPr>
            <a:grpSpLocks/>
          </p:cNvGrpSpPr>
          <p:nvPr/>
        </p:nvGrpSpPr>
        <p:grpSpPr bwMode="auto">
          <a:xfrm>
            <a:off x="20638" y="2133600"/>
            <a:ext cx="8991600" cy="1069975"/>
            <a:chOff x="0" y="2167555"/>
            <a:chExt cx="8991600" cy="1069576"/>
          </a:xfrm>
        </p:grpSpPr>
        <p:sp>
          <p:nvSpPr>
            <p:cNvPr id="268" name="Oval 267"/>
            <p:cNvSpPr/>
            <p:nvPr/>
          </p:nvSpPr>
          <p:spPr>
            <a:xfrm>
              <a:off x="3544887" y="2607129"/>
              <a:ext cx="1160463" cy="380858"/>
            </a:xfrm>
            <a:prstGeom prst="ellipse">
              <a:avLst/>
            </a:prstGeom>
            <a:noFill/>
            <a:ln>
              <a:solidFill>
                <a:schemeClr val="accent3"/>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a:p>
          </p:txBody>
        </p:sp>
        <p:sp>
          <p:nvSpPr>
            <p:cNvPr id="63602" name="TextBox 268"/>
            <p:cNvSpPr txBox="1">
              <a:spLocks noChangeArrowheads="1"/>
            </p:cNvSpPr>
            <p:nvPr/>
          </p:nvSpPr>
          <p:spPr bwMode="auto">
            <a:xfrm>
              <a:off x="3439887" y="2617371"/>
              <a:ext cx="1371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600">
                  <a:latin typeface="Arial" pitchFamily="34" charset="0"/>
                </a:rPr>
                <a:t>Rimnicu</a:t>
              </a:r>
              <a:r>
                <a:rPr lang="is-IS" altLang="en-US" sz="1600">
                  <a:latin typeface="Arial" pitchFamily="34" charset="0"/>
                </a:rPr>
                <a:t>…</a:t>
              </a:r>
              <a:endParaRPr lang="en-US" altLang="en-US" sz="1600">
                <a:latin typeface="Arial" pitchFamily="34" charset="0"/>
              </a:endParaRPr>
            </a:p>
          </p:txBody>
        </p:sp>
        <p:sp>
          <p:nvSpPr>
            <p:cNvPr id="270" name="Oval 269"/>
            <p:cNvSpPr/>
            <p:nvPr/>
          </p:nvSpPr>
          <p:spPr>
            <a:xfrm>
              <a:off x="5986462" y="2607129"/>
              <a:ext cx="838200" cy="380858"/>
            </a:xfrm>
            <a:prstGeom prst="ellipse">
              <a:avLst/>
            </a:prstGeom>
            <a:noFill/>
            <a:ln>
              <a:solidFill>
                <a:schemeClr val="accent3"/>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3604" name="TextBox 270"/>
            <p:cNvSpPr txBox="1">
              <a:spLocks noChangeArrowheads="1"/>
            </p:cNvSpPr>
            <p:nvPr/>
          </p:nvSpPr>
          <p:spPr bwMode="auto">
            <a:xfrm>
              <a:off x="5910945" y="259080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latin typeface="Arial" pitchFamily="34" charset="0"/>
                </a:rPr>
                <a:t>Lugoj</a:t>
              </a:r>
            </a:p>
          </p:txBody>
        </p:sp>
        <p:sp>
          <p:nvSpPr>
            <p:cNvPr id="272" name="Oval 271"/>
            <p:cNvSpPr/>
            <p:nvPr/>
          </p:nvSpPr>
          <p:spPr>
            <a:xfrm>
              <a:off x="8077200" y="2607129"/>
              <a:ext cx="838200" cy="380858"/>
            </a:xfrm>
            <a:prstGeom prst="ellipse">
              <a:avLst/>
            </a:prstGeom>
            <a:noFill/>
            <a:ln>
              <a:solidFill>
                <a:schemeClr val="accent3"/>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3606" name="TextBox 272"/>
            <p:cNvSpPr txBox="1">
              <a:spLocks noChangeArrowheads="1"/>
            </p:cNvSpPr>
            <p:nvPr/>
          </p:nvSpPr>
          <p:spPr bwMode="auto">
            <a:xfrm>
              <a:off x="8001000" y="259080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latin typeface="Arial" pitchFamily="34" charset="0"/>
                </a:rPr>
                <a:t>Oradea</a:t>
              </a:r>
            </a:p>
          </p:txBody>
        </p:sp>
        <p:sp>
          <p:nvSpPr>
            <p:cNvPr id="274" name="Oval 273"/>
            <p:cNvSpPr/>
            <p:nvPr/>
          </p:nvSpPr>
          <p:spPr>
            <a:xfrm>
              <a:off x="2471737" y="2607129"/>
              <a:ext cx="838200" cy="380858"/>
            </a:xfrm>
            <a:prstGeom prst="ellipse">
              <a:avLst/>
            </a:prstGeom>
            <a:noFill/>
            <a:ln>
              <a:solidFill>
                <a:schemeClr val="accent3"/>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3608" name="TextBox 274"/>
            <p:cNvSpPr txBox="1">
              <a:spLocks noChangeArrowheads="1"/>
            </p:cNvSpPr>
            <p:nvPr/>
          </p:nvSpPr>
          <p:spPr bwMode="auto">
            <a:xfrm>
              <a:off x="2394858" y="259080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latin typeface="Arial" pitchFamily="34" charset="0"/>
                </a:rPr>
                <a:t>Oradea</a:t>
              </a:r>
            </a:p>
          </p:txBody>
        </p:sp>
        <p:sp>
          <p:nvSpPr>
            <p:cNvPr id="276" name="Oval 275"/>
            <p:cNvSpPr/>
            <p:nvPr/>
          </p:nvSpPr>
          <p:spPr>
            <a:xfrm>
              <a:off x="4941887" y="2607129"/>
              <a:ext cx="838200" cy="380858"/>
            </a:xfrm>
            <a:prstGeom prst="ellipse">
              <a:avLst/>
            </a:prstGeom>
            <a:noFill/>
            <a:ln>
              <a:solidFill>
                <a:schemeClr val="accent3"/>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3610" name="TextBox 276"/>
            <p:cNvSpPr txBox="1">
              <a:spLocks noChangeArrowheads="1"/>
            </p:cNvSpPr>
            <p:nvPr/>
          </p:nvSpPr>
          <p:spPr bwMode="auto">
            <a:xfrm>
              <a:off x="4865916" y="259080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latin typeface="Arial" pitchFamily="34" charset="0"/>
                </a:rPr>
                <a:t>Arad</a:t>
              </a:r>
            </a:p>
          </p:txBody>
        </p:sp>
        <p:sp>
          <p:nvSpPr>
            <p:cNvPr id="278" name="Oval 277"/>
            <p:cNvSpPr/>
            <p:nvPr/>
          </p:nvSpPr>
          <p:spPr>
            <a:xfrm>
              <a:off x="7032625" y="2607129"/>
              <a:ext cx="838200" cy="380858"/>
            </a:xfrm>
            <a:prstGeom prst="ellipse">
              <a:avLst/>
            </a:prstGeom>
            <a:noFill/>
            <a:ln>
              <a:solidFill>
                <a:schemeClr val="accent3"/>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3612" name="TextBox 278"/>
            <p:cNvSpPr txBox="1">
              <a:spLocks noChangeArrowheads="1"/>
            </p:cNvSpPr>
            <p:nvPr/>
          </p:nvSpPr>
          <p:spPr bwMode="auto">
            <a:xfrm>
              <a:off x="6955974" y="259080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latin typeface="Arial" pitchFamily="34" charset="0"/>
                </a:rPr>
                <a:t>Arad</a:t>
              </a:r>
            </a:p>
          </p:txBody>
        </p:sp>
        <p:sp>
          <p:nvSpPr>
            <p:cNvPr id="280" name="Oval 279"/>
            <p:cNvSpPr/>
            <p:nvPr/>
          </p:nvSpPr>
          <p:spPr>
            <a:xfrm>
              <a:off x="1144587" y="2607129"/>
              <a:ext cx="1096963" cy="380858"/>
            </a:xfrm>
            <a:prstGeom prst="ellipse">
              <a:avLst/>
            </a:prstGeom>
            <a:noFill/>
            <a:ln>
              <a:solidFill>
                <a:schemeClr val="accent3"/>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3614" name="TextBox 280"/>
            <p:cNvSpPr txBox="1">
              <a:spLocks noChangeArrowheads="1"/>
            </p:cNvSpPr>
            <p:nvPr/>
          </p:nvSpPr>
          <p:spPr bwMode="auto">
            <a:xfrm>
              <a:off x="1045029" y="2590800"/>
              <a:ext cx="1295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latin typeface="Arial" pitchFamily="34" charset="0"/>
                </a:rPr>
                <a:t>Fagaras</a:t>
              </a:r>
            </a:p>
          </p:txBody>
        </p:sp>
        <p:sp>
          <p:nvSpPr>
            <p:cNvPr id="282" name="Oval 281"/>
            <p:cNvSpPr/>
            <p:nvPr/>
          </p:nvSpPr>
          <p:spPr>
            <a:xfrm>
              <a:off x="76200" y="2607129"/>
              <a:ext cx="838200" cy="380858"/>
            </a:xfrm>
            <a:prstGeom prst="ellipse">
              <a:avLst/>
            </a:prstGeom>
            <a:noFill/>
            <a:ln>
              <a:solidFill>
                <a:schemeClr val="accent3"/>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3616" name="TextBox 282"/>
            <p:cNvSpPr txBox="1">
              <a:spLocks noChangeArrowheads="1"/>
            </p:cNvSpPr>
            <p:nvPr/>
          </p:nvSpPr>
          <p:spPr bwMode="auto">
            <a:xfrm>
              <a:off x="0" y="259080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latin typeface="Arial" pitchFamily="34" charset="0"/>
                </a:rPr>
                <a:t>Arad</a:t>
              </a:r>
            </a:p>
          </p:txBody>
        </p:sp>
        <p:cxnSp>
          <p:nvCxnSpPr>
            <p:cNvPr id="284" name="Straight Connector 283"/>
            <p:cNvCxnSpPr>
              <a:endCxn id="282" idx="7"/>
            </p:cNvCxnSpPr>
            <p:nvPr/>
          </p:nvCxnSpPr>
          <p:spPr>
            <a:xfrm flipH="1">
              <a:off x="792162" y="2169142"/>
              <a:ext cx="1463675" cy="493528"/>
            </a:xfrm>
            <a:prstGeom prst="line">
              <a:avLst/>
            </a:prstGeom>
            <a:ln>
              <a:solidFill>
                <a:schemeClr val="accent3"/>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85" name="Straight Connector 284"/>
            <p:cNvCxnSpPr>
              <a:endCxn id="280" idx="0"/>
            </p:cNvCxnSpPr>
            <p:nvPr/>
          </p:nvCxnSpPr>
          <p:spPr>
            <a:xfrm flipH="1">
              <a:off x="1692275" y="2226271"/>
              <a:ext cx="860425" cy="380858"/>
            </a:xfrm>
            <a:prstGeom prst="line">
              <a:avLst/>
            </a:prstGeom>
            <a:ln>
              <a:solidFill>
                <a:schemeClr val="accent3"/>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86" name="Straight Connector 285"/>
            <p:cNvCxnSpPr>
              <a:endCxn id="63608" idx="0"/>
            </p:cNvCxnSpPr>
            <p:nvPr/>
          </p:nvCxnSpPr>
          <p:spPr>
            <a:xfrm>
              <a:off x="2552700" y="2226271"/>
              <a:ext cx="338137" cy="364989"/>
            </a:xfrm>
            <a:prstGeom prst="line">
              <a:avLst/>
            </a:prstGeom>
            <a:ln>
              <a:solidFill>
                <a:schemeClr val="accent3"/>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87" name="Straight Connector 286"/>
            <p:cNvCxnSpPr>
              <a:endCxn id="268" idx="1"/>
            </p:cNvCxnSpPr>
            <p:nvPr/>
          </p:nvCxnSpPr>
          <p:spPr>
            <a:xfrm>
              <a:off x="2849562" y="2169142"/>
              <a:ext cx="865188" cy="493528"/>
            </a:xfrm>
            <a:prstGeom prst="line">
              <a:avLst/>
            </a:prstGeom>
            <a:ln>
              <a:solidFill>
                <a:schemeClr val="accent3"/>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88" name="Straight Connector 287"/>
            <p:cNvCxnSpPr>
              <a:endCxn id="63610" idx="0"/>
            </p:cNvCxnSpPr>
            <p:nvPr/>
          </p:nvCxnSpPr>
          <p:spPr>
            <a:xfrm flipH="1">
              <a:off x="5360987" y="2226271"/>
              <a:ext cx="49213" cy="364989"/>
            </a:xfrm>
            <a:prstGeom prst="line">
              <a:avLst/>
            </a:prstGeom>
            <a:ln>
              <a:solidFill>
                <a:schemeClr val="accent3"/>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89" name="Straight Connector 288"/>
            <p:cNvCxnSpPr>
              <a:endCxn id="63604" idx="0"/>
            </p:cNvCxnSpPr>
            <p:nvPr/>
          </p:nvCxnSpPr>
          <p:spPr>
            <a:xfrm>
              <a:off x="5819775" y="2169142"/>
              <a:ext cx="585787" cy="422118"/>
            </a:xfrm>
            <a:prstGeom prst="line">
              <a:avLst/>
            </a:prstGeom>
            <a:ln>
              <a:solidFill>
                <a:schemeClr val="accent3"/>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90" name="Straight Connector 289"/>
            <p:cNvCxnSpPr>
              <a:endCxn id="63612" idx="0"/>
            </p:cNvCxnSpPr>
            <p:nvPr/>
          </p:nvCxnSpPr>
          <p:spPr>
            <a:xfrm flipH="1">
              <a:off x="7451725" y="2226271"/>
              <a:ext cx="236537" cy="364989"/>
            </a:xfrm>
            <a:prstGeom prst="line">
              <a:avLst/>
            </a:prstGeom>
            <a:ln>
              <a:solidFill>
                <a:schemeClr val="accent3"/>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91" name="Straight Connector 290"/>
            <p:cNvCxnSpPr>
              <a:endCxn id="272" idx="0"/>
            </p:cNvCxnSpPr>
            <p:nvPr/>
          </p:nvCxnSpPr>
          <p:spPr>
            <a:xfrm>
              <a:off x="8005762" y="2167555"/>
              <a:ext cx="490538" cy="439574"/>
            </a:xfrm>
            <a:prstGeom prst="line">
              <a:avLst/>
            </a:prstGeom>
            <a:ln>
              <a:solidFill>
                <a:schemeClr val="accent3"/>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292" name="Group 291"/>
          <p:cNvGrpSpPr>
            <a:grpSpLocks/>
          </p:cNvGrpSpPr>
          <p:nvPr/>
        </p:nvGrpSpPr>
        <p:grpSpPr bwMode="auto">
          <a:xfrm>
            <a:off x="-125413" y="1779588"/>
            <a:ext cx="4964113" cy="1431925"/>
            <a:chOff x="-990600" y="3902076"/>
            <a:chExt cx="4963887" cy="1431924"/>
          </a:xfrm>
        </p:grpSpPr>
        <p:sp>
          <p:nvSpPr>
            <p:cNvPr id="293" name="Rectangle 292"/>
            <p:cNvSpPr/>
            <p:nvPr/>
          </p:nvSpPr>
          <p:spPr>
            <a:xfrm>
              <a:off x="-990600" y="4191001"/>
              <a:ext cx="4876579" cy="1142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grpSp>
          <p:nvGrpSpPr>
            <p:cNvPr id="63586" name="Group 293"/>
            <p:cNvGrpSpPr>
              <a:grpSpLocks/>
            </p:cNvGrpSpPr>
            <p:nvPr/>
          </p:nvGrpSpPr>
          <p:grpSpPr bwMode="auto">
            <a:xfrm>
              <a:off x="-838200" y="3902076"/>
              <a:ext cx="4811487" cy="1408331"/>
              <a:chOff x="0" y="1828800"/>
              <a:chExt cx="4811487" cy="1408331"/>
            </a:xfrm>
          </p:grpSpPr>
          <p:sp>
            <p:nvSpPr>
              <p:cNvPr id="295" name="Oval 294"/>
              <p:cNvSpPr>
                <a:spLocks noChangeArrowheads="1"/>
              </p:cNvSpPr>
              <p:nvPr/>
            </p:nvSpPr>
            <p:spPr bwMode="auto">
              <a:xfrm>
                <a:off x="2133497" y="1844675"/>
                <a:ext cx="838162" cy="381000"/>
              </a:xfrm>
              <a:prstGeom prst="ellipse">
                <a:avLst/>
              </a:prstGeom>
              <a:solidFill>
                <a:srgbClr val="BFBFBF"/>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63588" name="TextBox 296"/>
              <p:cNvSpPr txBox="1">
                <a:spLocks noChangeArrowheads="1"/>
              </p:cNvSpPr>
              <p:nvPr/>
            </p:nvSpPr>
            <p:spPr bwMode="auto">
              <a:xfrm>
                <a:off x="2057400" y="182880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latin typeface="Arial" pitchFamily="34" charset="0"/>
                  </a:rPr>
                  <a:t>Sibiu</a:t>
                </a:r>
              </a:p>
            </p:txBody>
          </p:sp>
          <p:sp>
            <p:nvSpPr>
              <p:cNvPr id="301" name="Oval 300"/>
              <p:cNvSpPr>
                <a:spLocks noChangeArrowheads="1"/>
              </p:cNvSpPr>
              <p:nvPr/>
            </p:nvSpPr>
            <p:spPr bwMode="auto">
              <a:xfrm>
                <a:off x="3544720" y="2606674"/>
                <a:ext cx="1161997" cy="381000"/>
              </a:xfrm>
              <a:prstGeom prst="ellipse">
                <a:avLst/>
              </a:prstGeom>
              <a:noFill/>
              <a:ln w="9525">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sp>
            <p:nvSpPr>
              <p:cNvPr id="63590" name="TextBox 301"/>
              <p:cNvSpPr txBox="1">
                <a:spLocks noChangeArrowheads="1"/>
              </p:cNvSpPr>
              <p:nvPr/>
            </p:nvSpPr>
            <p:spPr bwMode="auto">
              <a:xfrm>
                <a:off x="3439887" y="2617371"/>
                <a:ext cx="1371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600">
                    <a:latin typeface="Arial" pitchFamily="34" charset="0"/>
                  </a:rPr>
                  <a:t>Rimnicu</a:t>
                </a:r>
                <a:r>
                  <a:rPr lang="is-IS" altLang="en-US" sz="1600">
                    <a:latin typeface="Arial" pitchFamily="34" charset="0"/>
                  </a:rPr>
                  <a:t>…</a:t>
                </a:r>
                <a:endParaRPr lang="en-US" altLang="en-US" sz="1600">
                  <a:latin typeface="Arial" pitchFamily="34" charset="0"/>
                </a:endParaRPr>
              </a:p>
            </p:txBody>
          </p:sp>
          <p:sp>
            <p:nvSpPr>
              <p:cNvPr id="307" name="Oval 306"/>
              <p:cNvSpPr>
                <a:spLocks noChangeArrowheads="1"/>
              </p:cNvSpPr>
              <p:nvPr/>
            </p:nvSpPr>
            <p:spPr bwMode="auto">
              <a:xfrm>
                <a:off x="2471619" y="2606674"/>
                <a:ext cx="838162" cy="381000"/>
              </a:xfrm>
              <a:prstGeom prst="ellipse">
                <a:avLst/>
              </a:prstGeom>
              <a:noFill/>
              <a:ln w="9525">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63592" name="TextBox 307"/>
              <p:cNvSpPr txBox="1">
                <a:spLocks noChangeArrowheads="1"/>
              </p:cNvSpPr>
              <p:nvPr/>
            </p:nvSpPr>
            <p:spPr bwMode="auto">
              <a:xfrm>
                <a:off x="2394858" y="259080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latin typeface="Arial" pitchFamily="34" charset="0"/>
                  </a:rPr>
                  <a:t>Oradea</a:t>
                </a:r>
              </a:p>
            </p:txBody>
          </p:sp>
          <p:sp>
            <p:nvSpPr>
              <p:cNvPr id="313" name="Oval 312"/>
              <p:cNvSpPr>
                <a:spLocks noChangeArrowheads="1"/>
              </p:cNvSpPr>
              <p:nvPr/>
            </p:nvSpPr>
            <p:spPr bwMode="auto">
              <a:xfrm>
                <a:off x="1144529" y="2606674"/>
                <a:ext cx="1096913" cy="381000"/>
              </a:xfrm>
              <a:prstGeom prst="ellipse">
                <a:avLst/>
              </a:prstGeom>
              <a:noFill/>
              <a:ln w="9525">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63594" name="TextBox 313"/>
              <p:cNvSpPr txBox="1">
                <a:spLocks noChangeArrowheads="1"/>
              </p:cNvSpPr>
              <p:nvPr/>
            </p:nvSpPr>
            <p:spPr bwMode="auto">
              <a:xfrm>
                <a:off x="1045029" y="2590800"/>
                <a:ext cx="1295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latin typeface="Arial" pitchFamily="34" charset="0"/>
                  </a:rPr>
                  <a:t>Fagaras</a:t>
                </a:r>
              </a:p>
            </p:txBody>
          </p:sp>
          <p:sp>
            <p:nvSpPr>
              <p:cNvPr id="315" name="Oval 314"/>
              <p:cNvSpPr>
                <a:spLocks noChangeArrowheads="1"/>
              </p:cNvSpPr>
              <p:nvPr/>
            </p:nvSpPr>
            <p:spPr bwMode="auto">
              <a:xfrm>
                <a:off x="76191" y="2606674"/>
                <a:ext cx="838162" cy="381000"/>
              </a:xfrm>
              <a:prstGeom prst="ellipse">
                <a:avLst/>
              </a:prstGeom>
              <a:noFill/>
              <a:ln w="9525">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63596" name="TextBox 315"/>
              <p:cNvSpPr txBox="1">
                <a:spLocks noChangeArrowheads="1"/>
              </p:cNvSpPr>
              <p:nvPr/>
            </p:nvSpPr>
            <p:spPr bwMode="auto">
              <a:xfrm>
                <a:off x="0" y="259080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latin typeface="Arial" pitchFamily="34" charset="0"/>
                  </a:rPr>
                  <a:t>Arad</a:t>
                </a:r>
              </a:p>
            </p:txBody>
          </p:sp>
          <p:cxnSp>
            <p:nvCxnSpPr>
              <p:cNvPr id="317" name="Straight Connector 316"/>
              <p:cNvCxnSpPr>
                <a:cxnSpLocks noChangeShapeType="1"/>
                <a:stCxn id="295" idx="3"/>
                <a:endCxn id="315" idx="7"/>
              </p:cNvCxnSpPr>
              <p:nvPr/>
            </p:nvCxnSpPr>
            <p:spPr bwMode="auto">
              <a:xfrm flipH="1">
                <a:off x="792120" y="2170112"/>
                <a:ext cx="1463608" cy="492125"/>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18" name="Straight Connector 317"/>
              <p:cNvCxnSpPr>
                <a:cxnSpLocks noChangeShapeType="1"/>
                <a:stCxn id="295" idx="4"/>
                <a:endCxn id="313" idx="0"/>
              </p:cNvCxnSpPr>
              <p:nvPr/>
            </p:nvCxnSpPr>
            <p:spPr bwMode="auto">
              <a:xfrm flipH="1">
                <a:off x="1692192" y="2225675"/>
                <a:ext cx="860386" cy="38100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19" name="Straight Connector 318"/>
              <p:cNvCxnSpPr>
                <a:cxnSpLocks noChangeShapeType="1"/>
                <a:stCxn id="295" idx="4"/>
                <a:endCxn id="63592" idx="0"/>
              </p:cNvCxnSpPr>
              <p:nvPr/>
            </p:nvCxnSpPr>
            <p:spPr bwMode="auto">
              <a:xfrm>
                <a:off x="2552578" y="2225675"/>
                <a:ext cx="338122" cy="365125"/>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20" name="Straight Connector 319"/>
              <p:cNvCxnSpPr>
                <a:cxnSpLocks noChangeShapeType="1"/>
                <a:stCxn id="295" idx="5"/>
                <a:endCxn id="301" idx="1"/>
              </p:cNvCxnSpPr>
              <p:nvPr/>
            </p:nvCxnSpPr>
            <p:spPr bwMode="auto">
              <a:xfrm>
                <a:off x="2849426" y="2170112"/>
                <a:ext cx="865149" cy="492125"/>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grpSp>
        <p:nvGrpSpPr>
          <p:cNvPr id="63496" name="Group 159"/>
          <p:cNvGrpSpPr>
            <a:grpSpLocks/>
          </p:cNvGrpSpPr>
          <p:nvPr/>
        </p:nvGrpSpPr>
        <p:grpSpPr bwMode="auto">
          <a:xfrm>
            <a:off x="1995488" y="3746500"/>
            <a:ext cx="5243512" cy="3035300"/>
            <a:chOff x="-81174" y="1217613"/>
            <a:chExt cx="9288061" cy="5377681"/>
          </a:xfrm>
        </p:grpSpPr>
        <p:sp>
          <p:nvSpPr>
            <p:cNvPr id="161" name="Rectangle 160"/>
            <p:cNvSpPr>
              <a:spLocks noChangeArrowheads="1"/>
            </p:cNvSpPr>
            <p:nvPr/>
          </p:nvSpPr>
          <p:spPr bwMode="auto">
            <a:xfrm>
              <a:off x="1476678" y="1436995"/>
              <a:ext cx="208089" cy="208132"/>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2000">
                <a:solidFill>
                  <a:schemeClr val="lt1"/>
                </a:solidFill>
                <a:latin typeface="+mn-lt"/>
                <a:ea typeface="+mn-ea"/>
              </a:endParaRPr>
            </a:p>
          </p:txBody>
        </p:sp>
        <p:sp>
          <p:nvSpPr>
            <p:cNvPr id="162" name="Rectangle 161"/>
            <p:cNvSpPr>
              <a:spLocks noChangeArrowheads="1"/>
            </p:cNvSpPr>
            <p:nvPr/>
          </p:nvSpPr>
          <p:spPr bwMode="auto">
            <a:xfrm>
              <a:off x="1113928" y="2047329"/>
              <a:ext cx="208089" cy="208132"/>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2000">
                <a:solidFill>
                  <a:schemeClr val="lt1"/>
                </a:solidFill>
                <a:latin typeface="+mn-lt"/>
                <a:ea typeface="+mn-ea"/>
              </a:endParaRPr>
            </a:p>
          </p:txBody>
        </p:sp>
        <p:sp>
          <p:nvSpPr>
            <p:cNvPr id="163" name="Rectangle 162"/>
            <p:cNvSpPr>
              <a:spLocks noChangeArrowheads="1"/>
            </p:cNvSpPr>
            <p:nvPr/>
          </p:nvSpPr>
          <p:spPr bwMode="auto">
            <a:xfrm>
              <a:off x="858037" y="2691413"/>
              <a:ext cx="205276" cy="208132"/>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2000">
                <a:solidFill>
                  <a:schemeClr val="lt1"/>
                </a:solidFill>
                <a:latin typeface="+mn-lt"/>
                <a:ea typeface="+mn-ea"/>
              </a:endParaRPr>
            </a:p>
          </p:txBody>
        </p:sp>
        <p:sp>
          <p:nvSpPr>
            <p:cNvPr id="164" name="Rectangle 163"/>
            <p:cNvSpPr>
              <a:spLocks noChangeArrowheads="1"/>
            </p:cNvSpPr>
            <p:nvPr/>
          </p:nvSpPr>
          <p:spPr bwMode="auto">
            <a:xfrm>
              <a:off x="858037" y="3959894"/>
              <a:ext cx="205276" cy="208132"/>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2000">
                <a:solidFill>
                  <a:schemeClr val="lt1"/>
                </a:solidFill>
                <a:latin typeface="+mn-lt"/>
                <a:ea typeface="+mn-ea"/>
              </a:endParaRPr>
            </a:p>
          </p:txBody>
        </p:sp>
        <p:sp>
          <p:nvSpPr>
            <p:cNvPr id="165" name="Rectangle 164"/>
            <p:cNvSpPr>
              <a:spLocks noChangeArrowheads="1"/>
            </p:cNvSpPr>
            <p:nvPr/>
          </p:nvSpPr>
          <p:spPr bwMode="auto">
            <a:xfrm>
              <a:off x="2640850" y="3220180"/>
              <a:ext cx="208089" cy="208132"/>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2000">
                <a:solidFill>
                  <a:schemeClr val="lt1"/>
                </a:solidFill>
                <a:latin typeface="+mn-lt"/>
                <a:ea typeface="+mn-ea"/>
              </a:endParaRPr>
            </a:p>
          </p:txBody>
        </p:sp>
        <p:sp>
          <p:nvSpPr>
            <p:cNvPr id="166" name="Rectangle 165"/>
            <p:cNvSpPr>
              <a:spLocks noChangeArrowheads="1"/>
            </p:cNvSpPr>
            <p:nvPr/>
          </p:nvSpPr>
          <p:spPr bwMode="auto">
            <a:xfrm>
              <a:off x="1963155" y="4421159"/>
              <a:ext cx="208089" cy="208132"/>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2000">
                <a:solidFill>
                  <a:schemeClr val="lt1"/>
                </a:solidFill>
                <a:latin typeface="+mn-lt"/>
                <a:ea typeface="+mn-ea"/>
              </a:endParaRPr>
            </a:p>
          </p:txBody>
        </p:sp>
        <p:sp>
          <p:nvSpPr>
            <p:cNvPr id="167" name="Rectangle 166"/>
            <p:cNvSpPr>
              <a:spLocks noChangeArrowheads="1"/>
            </p:cNvSpPr>
            <p:nvPr/>
          </p:nvSpPr>
          <p:spPr bwMode="auto">
            <a:xfrm>
              <a:off x="4207137" y="3329872"/>
              <a:ext cx="208089" cy="208132"/>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2000">
                <a:solidFill>
                  <a:schemeClr val="lt1"/>
                </a:solidFill>
                <a:latin typeface="+mn-lt"/>
                <a:ea typeface="+mn-ea"/>
              </a:endParaRPr>
            </a:p>
          </p:txBody>
        </p:sp>
        <p:sp>
          <p:nvSpPr>
            <p:cNvPr id="168" name="Rectangle 167"/>
            <p:cNvSpPr>
              <a:spLocks noChangeArrowheads="1"/>
            </p:cNvSpPr>
            <p:nvPr/>
          </p:nvSpPr>
          <p:spPr bwMode="auto">
            <a:xfrm>
              <a:off x="3087958" y="3943018"/>
              <a:ext cx="208089" cy="205319"/>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2000">
                <a:solidFill>
                  <a:schemeClr val="lt1"/>
                </a:solidFill>
                <a:latin typeface="+mn-lt"/>
                <a:ea typeface="+mn-ea"/>
              </a:endParaRPr>
            </a:p>
          </p:txBody>
        </p:sp>
        <p:sp>
          <p:nvSpPr>
            <p:cNvPr id="169" name="Rectangle 168"/>
            <p:cNvSpPr>
              <a:spLocks noChangeArrowheads="1"/>
            </p:cNvSpPr>
            <p:nvPr/>
          </p:nvSpPr>
          <p:spPr bwMode="auto">
            <a:xfrm>
              <a:off x="6808245" y="2429842"/>
              <a:ext cx="208089" cy="208132"/>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2000">
                <a:solidFill>
                  <a:schemeClr val="lt1"/>
                </a:solidFill>
                <a:latin typeface="+mn-lt"/>
                <a:ea typeface="+mn-ea"/>
              </a:endParaRPr>
            </a:p>
          </p:txBody>
        </p:sp>
        <p:sp>
          <p:nvSpPr>
            <p:cNvPr id="170" name="Rectangle 169"/>
            <p:cNvSpPr>
              <a:spLocks noChangeArrowheads="1"/>
            </p:cNvSpPr>
            <p:nvPr/>
          </p:nvSpPr>
          <p:spPr bwMode="auto">
            <a:xfrm>
              <a:off x="5742493" y="1974202"/>
              <a:ext cx="208089" cy="208132"/>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2000">
                <a:solidFill>
                  <a:schemeClr val="lt1"/>
                </a:solidFill>
                <a:latin typeface="+mn-lt"/>
                <a:ea typeface="+mn-ea"/>
              </a:endParaRPr>
            </a:p>
          </p:txBody>
        </p:sp>
        <p:sp>
          <p:nvSpPr>
            <p:cNvPr id="171" name="Rectangle 170"/>
            <p:cNvSpPr>
              <a:spLocks noChangeArrowheads="1"/>
            </p:cNvSpPr>
            <p:nvPr/>
          </p:nvSpPr>
          <p:spPr bwMode="auto">
            <a:xfrm>
              <a:off x="6535480" y="4882425"/>
              <a:ext cx="208089" cy="208132"/>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2000">
                <a:solidFill>
                  <a:schemeClr val="lt1"/>
                </a:solidFill>
                <a:latin typeface="+mn-lt"/>
                <a:ea typeface="+mn-ea"/>
              </a:endParaRPr>
            </a:p>
          </p:txBody>
        </p:sp>
        <p:sp>
          <p:nvSpPr>
            <p:cNvPr id="172" name="Rectangle 171"/>
            <p:cNvSpPr>
              <a:spLocks noChangeArrowheads="1"/>
            </p:cNvSpPr>
            <p:nvPr/>
          </p:nvSpPr>
          <p:spPr bwMode="auto">
            <a:xfrm>
              <a:off x="5669381" y="5250874"/>
              <a:ext cx="208089" cy="208132"/>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2000">
                <a:solidFill>
                  <a:schemeClr val="lt1"/>
                </a:solidFill>
                <a:latin typeface="+mn-lt"/>
                <a:ea typeface="+mn-ea"/>
              </a:endParaRPr>
            </a:p>
          </p:txBody>
        </p:sp>
        <p:sp>
          <p:nvSpPr>
            <p:cNvPr id="173" name="Rectangle 172"/>
            <p:cNvSpPr>
              <a:spLocks noChangeArrowheads="1"/>
            </p:cNvSpPr>
            <p:nvPr/>
          </p:nvSpPr>
          <p:spPr bwMode="auto">
            <a:xfrm>
              <a:off x="7359399" y="3414250"/>
              <a:ext cx="208089" cy="208132"/>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2000">
                <a:solidFill>
                  <a:schemeClr val="lt1"/>
                </a:solidFill>
                <a:latin typeface="+mn-lt"/>
                <a:ea typeface="+mn-ea"/>
              </a:endParaRPr>
            </a:p>
          </p:txBody>
        </p:sp>
        <p:sp>
          <p:nvSpPr>
            <p:cNvPr id="174" name="Rectangle 173"/>
            <p:cNvSpPr>
              <a:spLocks noChangeArrowheads="1"/>
            </p:cNvSpPr>
            <p:nvPr/>
          </p:nvSpPr>
          <p:spPr bwMode="auto">
            <a:xfrm>
              <a:off x="5239145" y="6100277"/>
              <a:ext cx="208089" cy="208132"/>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2000">
                <a:solidFill>
                  <a:schemeClr val="lt1"/>
                </a:solidFill>
                <a:latin typeface="+mn-lt"/>
                <a:ea typeface="+mn-ea"/>
              </a:endParaRPr>
            </a:p>
          </p:txBody>
        </p:sp>
        <p:sp>
          <p:nvSpPr>
            <p:cNvPr id="175" name="Rectangle 174"/>
            <p:cNvSpPr>
              <a:spLocks noChangeArrowheads="1"/>
            </p:cNvSpPr>
            <p:nvPr/>
          </p:nvSpPr>
          <p:spPr bwMode="auto">
            <a:xfrm>
              <a:off x="7747456" y="4882425"/>
              <a:ext cx="208089" cy="208132"/>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2000">
                <a:solidFill>
                  <a:schemeClr val="lt1"/>
                </a:solidFill>
                <a:latin typeface="+mn-lt"/>
                <a:ea typeface="+mn-ea"/>
              </a:endParaRPr>
            </a:p>
          </p:txBody>
        </p:sp>
        <p:sp>
          <p:nvSpPr>
            <p:cNvPr id="176" name="Rectangle 175"/>
            <p:cNvSpPr>
              <a:spLocks noChangeArrowheads="1"/>
            </p:cNvSpPr>
            <p:nvPr/>
          </p:nvSpPr>
          <p:spPr bwMode="auto">
            <a:xfrm>
              <a:off x="8194564" y="5754329"/>
              <a:ext cx="208089" cy="208132"/>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2000">
                <a:solidFill>
                  <a:schemeClr val="lt1"/>
                </a:solidFill>
                <a:latin typeface="+mn-lt"/>
                <a:ea typeface="+mn-ea"/>
              </a:endParaRPr>
            </a:p>
          </p:txBody>
        </p:sp>
        <p:sp>
          <p:nvSpPr>
            <p:cNvPr id="177" name="Rectangle 176"/>
            <p:cNvSpPr>
              <a:spLocks noChangeArrowheads="1"/>
            </p:cNvSpPr>
            <p:nvPr/>
          </p:nvSpPr>
          <p:spPr bwMode="auto">
            <a:xfrm>
              <a:off x="1994088" y="5661513"/>
              <a:ext cx="208089" cy="208132"/>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2000">
                <a:solidFill>
                  <a:schemeClr val="lt1"/>
                </a:solidFill>
                <a:latin typeface="+mn-lt"/>
                <a:ea typeface="+mn-ea"/>
              </a:endParaRPr>
            </a:p>
          </p:txBody>
        </p:sp>
        <p:sp>
          <p:nvSpPr>
            <p:cNvPr id="178" name="Rectangle 177"/>
            <p:cNvSpPr>
              <a:spLocks noChangeArrowheads="1"/>
            </p:cNvSpPr>
            <p:nvPr/>
          </p:nvSpPr>
          <p:spPr bwMode="auto">
            <a:xfrm>
              <a:off x="2030643" y="5053992"/>
              <a:ext cx="208089" cy="208132"/>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2000">
                <a:solidFill>
                  <a:schemeClr val="lt1"/>
                </a:solidFill>
                <a:latin typeface="+mn-lt"/>
                <a:ea typeface="+mn-ea"/>
              </a:endParaRPr>
            </a:p>
          </p:txBody>
        </p:sp>
        <p:sp>
          <p:nvSpPr>
            <p:cNvPr id="179" name="Rectangle 178"/>
            <p:cNvSpPr>
              <a:spLocks noChangeArrowheads="1"/>
            </p:cNvSpPr>
            <p:nvPr/>
          </p:nvSpPr>
          <p:spPr bwMode="auto">
            <a:xfrm>
              <a:off x="4429287" y="4629291"/>
              <a:ext cx="208089" cy="208132"/>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2000">
                <a:solidFill>
                  <a:schemeClr val="lt1"/>
                </a:solidFill>
                <a:latin typeface="+mn-lt"/>
                <a:ea typeface="+mn-ea"/>
              </a:endParaRPr>
            </a:p>
          </p:txBody>
        </p:sp>
        <p:sp>
          <p:nvSpPr>
            <p:cNvPr id="180" name="Rectangle 179"/>
            <p:cNvSpPr>
              <a:spLocks noChangeArrowheads="1"/>
            </p:cNvSpPr>
            <p:nvPr/>
          </p:nvSpPr>
          <p:spPr bwMode="auto">
            <a:xfrm>
              <a:off x="3377596" y="5827457"/>
              <a:ext cx="208089" cy="208132"/>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sz="2000">
                <a:solidFill>
                  <a:schemeClr val="lt1"/>
                </a:solidFill>
                <a:latin typeface="+mn-lt"/>
                <a:ea typeface="+mn-ea"/>
              </a:endParaRPr>
            </a:p>
          </p:txBody>
        </p:sp>
        <p:cxnSp>
          <p:nvCxnSpPr>
            <p:cNvPr id="181" name="Straight Connector 180"/>
            <p:cNvCxnSpPr>
              <a:cxnSpLocks noChangeShapeType="1"/>
              <a:stCxn id="163" idx="0"/>
              <a:endCxn id="162" idx="2"/>
            </p:cNvCxnSpPr>
            <p:nvPr/>
          </p:nvCxnSpPr>
          <p:spPr bwMode="auto">
            <a:xfrm flipV="1">
              <a:off x="959269" y="2255461"/>
              <a:ext cx="258705" cy="435951"/>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2" name="Straight Connector 181"/>
            <p:cNvCxnSpPr>
              <a:cxnSpLocks noChangeShapeType="1"/>
              <a:stCxn id="162" idx="0"/>
              <a:endCxn id="161" idx="2"/>
            </p:cNvCxnSpPr>
            <p:nvPr/>
          </p:nvCxnSpPr>
          <p:spPr bwMode="auto">
            <a:xfrm flipV="1">
              <a:off x="1217974" y="1645127"/>
              <a:ext cx="365561" cy="402202"/>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3" name="Straight Connector 182"/>
            <p:cNvCxnSpPr>
              <a:cxnSpLocks noChangeShapeType="1"/>
              <a:stCxn id="165" idx="0"/>
              <a:endCxn id="161" idx="2"/>
            </p:cNvCxnSpPr>
            <p:nvPr/>
          </p:nvCxnSpPr>
          <p:spPr bwMode="auto">
            <a:xfrm flipH="1" flipV="1">
              <a:off x="1583535" y="1645127"/>
              <a:ext cx="1161358" cy="157505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4" name="Straight Connector 183"/>
            <p:cNvCxnSpPr>
              <a:cxnSpLocks noChangeShapeType="1"/>
              <a:stCxn id="163" idx="3"/>
              <a:endCxn id="165" idx="1"/>
            </p:cNvCxnSpPr>
            <p:nvPr/>
          </p:nvCxnSpPr>
          <p:spPr bwMode="auto">
            <a:xfrm>
              <a:off x="1063312" y="2798291"/>
              <a:ext cx="1577537" cy="525956"/>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5" name="Straight Connector 184"/>
            <p:cNvCxnSpPr>
              <a:cxnSpLocks noChangeShapeType="1"/>
              <a:stCxn id="168" idx="0"/>
              <a:endCxn id="165" idx="2"/>
            </p:cNvCxnSpPr>
            <p:nvPr/>
          </p:nvCxnSpPr>
          <p:spPr bwMode="auto">
            <a:xfrm flipH="1" flipV="1">
              <a:off x="2744893" y="3428312"/>
              <a:ext cx="447110" cy="514706"/>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6" name="Straight Connector 185"/>
            <p:cNvCxnSpPr>
              <a:cxnSpLocks noChangeShapeType="1"/>
              <a:stCxn id="165" idx="3"/>
              <a:endCxn id="167" idx="1"/>
            </p:cNvCxnSpPr>
            <p:nvPr/>
          </p:nvCxnSpPr>
          <p:spPr bwMode="auto">
            <a:xfrm>
              <a:off x="2848938" y="3324247"/>
              <a:ext cx="1358199" cy="10969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7" name="Straight Connector 186"/>
            <p:cNvCxnSpPr>
              <a:cxnSpLocks noChangeShapeType="1"/>
              <a:stCxn id="164" idx="0"/>
              <a:endCxn id="163" idx="2"/>
            </p:cNvCxnSpPr>
            <p:nvPr/>
          </p:nvCxnSpPr>
          <p:spPr bwMode="auto">
            <a:xfrm flipV="1">
              <a:off x="959269" y="2899545"/>
              <a:ext cx="0" cy="1060349"/>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8" name="Straight Connector 187"/>
            <p:cNvCxnSpPr>
              <a:cxnSpLocks noChangeShapeType="1"/>
              <a:stCxn id="164" idx="3"/>
              <a:endCxn id="166" idx="1"/>
            </p:cNvCxnSpPr>
            <p:nvPr/>
          </p:nvCxnSpPr>
          <p:spPr bwMode="auto">
            <a:xfrm>
              <a:off x="1063312" y="4063959"/>
              <a:ext cx="899843" cy="461266"/>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89" name="Straight Connector 188"/>
            <p:cNvCxnSpPr>
              <a:cxnSpLocks noChangeShapeType="1"/>
              <a:stCxn id="178" idx="0"/>
              <a:endCxn id="166" idx="2"/>
            </p:cNvCxnSpPr>
            <p:nvPr/>
          </p:nvCxnSpPr>
          <p:spPr bwMode="auto">
            <a:xfrm flipH="1" flipV="1">
              <a:off x="2067200" y="4629291"/>
              <a:ext cx="67488" cy="424701"/>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0" name="Straight Connector 189"/>
            <p:cNvCxnSpPr>
              <a:cxnSpLocks noChangeShapeType="1"/>
              <a:stCxn id="177" idx="0"/>
              <a:endCxn id="178" idx="2"/>
            </p:cNvCxnSpPr>
            <p:nvPr/>
          </p:nvCxnSpPr>
          <p:spPr bwMode="auto">
            <a:xfrm flipV="1">
              <a:off x="2098131" y="5262124"/>
              <a:ext cx="36557" cy="3993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1" name="Straight Connector 190"/>
            <p:cNvCxnSpPr>
              <a:cxnSpLocks noChangeShapeType="1"/>
              <a:stCxn id="180" idx="1"/>
              <a:endCxn id="177" idx="3"/>
            </p:cNvCxnSpPr>
            <p:nvPr/>
          </p:nvCxnSpPr>
          <p:spPr bwMode="auto">
            <a:xfrm flipH="1" flipV="1">
              <a:off x="2202176" y="5765579"/>
              <a:ext cx="1175419" cy="165942"/>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2" name="Straight Connector 191"/>
            <p:cNvCxnSpPr>
              <a:cxnSpLocks noChangeShapeType="1"/>
              <a:stCxn id="180" idx="0"/>
              <a:endCxn id="168" idx="2"/>
            </p:cNvCxnSpPr>
            <p:nvPr/>
          </p:nvCxnSpPr>
          <p:spPr bwMode="auto">
            <a:xfrm flipH="1" flipV="1">
              <a:off x="3192003" y="4148337"/>
              <a:ext cx="289636" cy="167912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3" name="Straight Connector 192"/>
            <p:cNvCxnSpPr>
              <a:cxnSpLocks noChangeShapeType="1"/>
              <a:stCxn id="179" idx="1"/>
              <a:endCxn id="168" idx="3"/>
            </p:cNvCxnSpPr>
            <p:nvPr/>
          </p:nvCxnSpPr>
          <p:spPr bwMode="auto">
            <a:xfrm flipH="1" flipV="1">
              <a:off x="3296047" y="4044272"/>
              <a:ext cx="1133240" cy="689085"/>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4" name="Straight Connector 193"/>
            <p:cNvCxnSpPr>
              <a:cxnSpLocks noChangeShapeType="1"/>
              <a:stCxn id="180" idx="3"/>
              <a:endCxn id="179" idx="2"/>
            </p:cNvCxnSpPr>
            <p:nvPr/>
          </p:nvCxnSpPr>
          <p:spPr bwMode="auto">
            <a:xfrm flipV="1">
              <a:off x="3585684" y="4837423"/>
              <a:ext cx="947646" cy="109409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5" name="Straight Connector 194"/>
            <p:cNvCxnSpPr>
              <a:cxnSpLocks noChangeShapeType="1"/>
              <a:stCxn id="172" idx="1"/>
              <a:endCxn id="179" idx="3"/>
            </p:cNvCxnSpPr>
            <p:nvPr/>
          </p:nvCxnSpPr>
          <p:spPr bwMode="auto">
            <a:xfrm flipH="1" flipV="1">
              <a:off x="4637375" y="4733356"/>
              <a:ext cx="1032006" cy="621584"/>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6" name="Straight Connector 195"/>
            <p:cNvCxnSpPr>
              <a:cxnSpLocks noChangeShapeType="1"/>
              <a:stCxn id="172" idx="0"/>
              <a:endCxn id="167" idx="3"/>
            </p:cNvCxnSpPr>
            <p:nvPr/>
          </p:nvCxnSpPr>
          <p:spPr bwMode="auto">
            <a:xfrm flipH="1" flipV="1">
              <a:off x="4415226" y="3433938"/>
              <a:ext cx="1358201" cy="1816936"/>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7" name="Straight Connector 196"/>
            <p:cNvCxnSpPr>
              <a:cxnSpLocks noChangeShapeType="1"/>
              <a:stCxn id="174" idx="0"/>
              <a:endCxn id="172" idx="2"/>
            </p:cNvCxnSpPr>
            <p:nvPr/>
          </p:nvCxnSpPr>
          <p:spPr bwMode="auto">
            <a:xfrm flipV="1">
              <a:off x="5343188" y="5459006"/>
              <a:ext cx="430238" cy="641272"/>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8" name="Straight Connector 197"/>
            <p:cNvCxnSpPr>
              <a:cxnSpLocks noChangeShapeType="1"/>
              <a:stCxn id="172" idx="3"/>
              <a:endCxn id="171" idx="1"/>
            </p:cNvCxnSpPr>
            <p:nvPr/>
          </p:nvCxnSpPr>
          <p:spPr bwMode="auto">
            <a:xfrm flipV="1">
              <a:off x="5877470" y="4986490"/>
              <a:ext cx="658010" cy="368451"/>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199" name="Straight Connector 198"/>
            <p:cNvCxnSpPr>
              <a:cxnSpLocks noChangeShapeType="1"/>
              <a:stCxn id="169" idx="1"/>
              <a:endCxn id="170" idx="3"/>
            </p:cNvCxnSpPr>
            <p:nvPr/>
          </p:nvCxnSpPr>
          <p:spPr bwMode="auto">
            <a:xfrm flipH="1" flipV="1">
              <a:off x="5950582" y="2078267"/>
              <a:ext cx="857663" cy="45564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00" name="Straight Connector 199"/>
            <p:cNvCxnSpPr>
              <a:cxnSpLocks noChangeShapeType="1"/>
              <a:stCxn id="173" idx="0"/>
              <a:endCxn id="169" idx="2"/>
            </p:cNvCxnSpPr>
            <p:nvPr/>
          </p:nvCxnSpPr>
          <p:spPr bwMode="auto">
            <a:xfrm flipH="1" flipV="1">
              <a:off x="6909477" y="2637974"/>
              <a:ext cx="553965" cy="776276"/>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01" name="Straight Connector 200"/>
            <p:cNvCxnSpPr>
              <a:cxnSpLocks noChangeShapeType="1"/>
              <a:stCxn id="171" idx="0"/>
              <a:endCxn id="173" idx="2"/>
            </p:cNvCxnSpPr>
            <p:nvPr/>
          </p:nvCxnSpPr>
          <p:spPr bwMode="auto">
            <a:xfrm flipV="1">
              <a:off x="6639525" y="3622382"/>
              <a:ext cx="823917" cy="1260042"/>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02" name="Straight Connector 201"/>
            <p:cNvCxnSpPr>
              <a:cxnSpLocks noChangeShapeType="1"/>
              <a:stCxn id="171" idx="3"/>
              <a:endCxn id="175" idx="1"/>
            </p:cNvCxnSpPr>
            <p:nvPr/>
          </p:nvCxnSpPr>
          <p:spPr bwMode="auto">
            <a:xfrm>
              <a:off x="6743568" y="4986490"/>
              <a:ext cx="1003888" cy="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03" name="Straight Connector 202"/>
            <p:cNvCxnSpPr>
              <a:cxnSpLocks noChangeShapeType="1"/>
              <a:stCxn id="176" idx="0"/>
              <a:endCxn id="175" idx="2"/>
            </p:cNvCxnSpPr>
            <p:nvPr/>
          </p:nvCxnSpPr>
          <p:spPr bwMode="auto">
            <a:xfrm flipH="1" flipV="1">
              <a:off x="7851499" y="5090557"/>
              <a:ext cx="447110" cy="663772"/>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63540" name="TextBox 34816"/>
            <p:cNvSpPr txBox="1">
              <a:spLocks noChangeArrowheads="1"/>
            </p:cNvSpPr>
            <p:nvPr/>
          </p:nvSpPr>
          <p:spPr bwMode="auto">
            <a:xfrm>
              <a:off x="8140043" y="5182504"/>
              <a:ext cx="630387"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latin typeface="Arial" pitchFamily="34" charset="0"/>
                </a:rPr>
                <a:t>86</a:t>
              </a:r>
            </a:p>
          </p:txBody>
        </p:sp>
        <p:sp>
          <p:nvSpPr>
            <p:cNvPr id="63541" name="TextBox 100"/>
            <p:cNvSpPr txBox="1">
              <a:spLocks noChangeArrowheads="1"/>
            </p:cNvSpPr>
            <p:nvPr/>
          </p:nvSpPr>
          <p:spPr bwMode="auto">
            <a:xfrm>
              <a:off x="6952513" y="4523976"/>
              <a:ext cx="630387"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latin typeface="Arial" pitchFamily="34" charset="0"/>
                </a:rPr>
                <a:t>98</a:t>
              </a:r>
            </a:p>
          </p:txBody>
        </p:sp>
        <p:sp>
          <p:nvSpPr>
            <p:cNvPr id="63542" name="TextBox 101"/>
            <p:cNvSpPr txBox="1">
              <a:spLocks noChangeArrowheads="1"/>
            </p:cNvSpPr>
            <p:nvPr/>
          </p:nvSpPr>
          <p:spPr bwMode="auto">
            <a:xfrm>
              <a:off x="6964274" y="3972002"/>
              <a:ext cx="782006"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latin typeface="Arial" pitchFamily="34" charset="0"/>
                </a:rPr>
                <a:t>142</a:t>
              </a:r>
            </a:p>
          </p:txBody>
        </p:sp>
        <p:sp>
          <p:nvSpPr>
            <p:cNvPr id="63543" name="TextBox 34819"/>
            <p:cNvSpPr txBox="1">
              <a:spLocks noChangeArrowheads="1"/>
            </p:cNvSpPr>
            <p:nvPr/>
          </p:nvSpPr>
          <p:spPr bwMode="auto">
            <a:xfrm>
              <a:off x="7218075" y="2692921"/>
              <a:ext cx="630387"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latin typeface="Arial" pitchFamily="34" charset="0"/>
                </a:rPr>
                <a:t>92</a:t>
              </a:r>
            </a:p>
          </p:txBody>
        </p:sp>
        <p:sp>
          <p:nvSpPr>
            <p:cNvPr id="63544" name="TextBox 34820"/>
            <p:cNvSpPr txBox="1">
              <a:spLocks noChangeArrowheads="1"/>
            </p:cNvSpPr>
            <p:nvPr/>
          </p:nvSpPr>
          <p:spPr bwMode="auto">
            <a:xfrm>
              <a:off x="6296109" y="1955266"/>
              <a:ext cx="630387"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latin typeface="Arial" pitchFamily="34" charset="0"/>
                </a:rPr>
                <a:t>87</a:t>
              </a:r>
            </a:p>
          </p:txBody>
        </p:sp>
        <p:sp>
          <p:nvSpPr>
            <p:cNvPr id="63545" name="TextBox 34821"/>
            <p:cNvSpPr txBox="1">
              <a:spLocks noChangeArrowheads="1"/>
            </p:cNvSpPr>
            <p:nvPr/>
          </p:nvSpPr>
          <p:spPr bwMode="auto">
            <a:xfrm>
              <a:off x="5334624" y="5688878"/>
              <a:ext cx="630387"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latin typeface="Arial" pitchFamily="34" charset="0"/>
                </a:rPr>
                <a:t>90</a:t>
              </a:r>
            </a:p>
          </p:txBody>
        </p:sp>
        <p:sp>
          <p:nvSpPr>
            <p:cNvPr id="63546" name="TextBox 34822"/>
            <p:cNvSpPr txBox="1">
              <a:spLocks noChangeArrowheads="1"/>
            </p:cNvSpPr>
            <p:nvPr/>
          </p:nvSpPr>
          <p:spPr bwMode="auto">
            <a:xfrm>
              <a:off x="5778402" y="4616940"/>
              <a:ext cx="630387"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latin typeface="Arial" pitchFamily="34" charset="0"/>
                </a:rPr>
                <a:t>85</a:t>
              </a:r>
            </a:p>
          </p:txBody>
        </p:sp>
        <p:sp>
          <p:nvSpPr>
            <p:cNvPr id="63547" name="TextBox 34823"/>
            <p:cNvSpPr txBox="1">
              <a:spLocks noChangeArrowheads="1"/>
            </p:cNvSpPr>
            <p:nvPr/>
          </p:nvSpPr>
          <p:spPr bwMode="auto">
            <a:xfrm>
              <a:off x="4516606" y="4994453"/>
              <a:ext cx="782006"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latin typeface="Arial" pitchFamily="34" charset="0"/>
                </a:rPr>
                <a:t>101</a:t>
              </a:r>
            </a:p>
          </p:txBody>
        </p:sp>
        <p:sp>
          <p:nvSpPr>
            <p:cNvPr id="63548" name="TextBox 34824"/>
            <p:cNvSpPr txBox="1">
              <a:spLocks noChangeArrowheads="1"/>
            </p:cNvSpPr>
            <p:nvPr/>
          </p:nvSpPr>
          <p:spPr bwMode="auto">
            <a:xfrm>
              <a:off x="5029429" y="4047063"/>
              <a:ext cx="761773"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latin typeface="Arial" pitchFamily="34" charset="0"/>
                </a:rPr>
                <a:t>211</a:t>
              </a:r>
            </a:p>
          </p:txBody>
        </p:sp>
        <p:sp>
          <p:nvSpPr>
            <p:cNvPr id="63549" name="TextBox 34825"/>
            <p:cNvSpPr txBox="1">
              <a:spLocks noChangeArrowheads="1"/>
            </p:cNvSpPr>
            <p:nvPr/>
          </p:nvSpPr>
          <p:spPr bwMode="auto">
            <a:xfrm>
              <a:off x="3778353" y="5307858"/>
              <a:ext cx="782006"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latin typeface="Arial" pitchFamily="34" charset="0"/>
                </a:rPr>
                <a:t>138</a:t>
              </a:r>
            </a:p>
          </p:txBody>
        </p:sp>
        <p:sp>
          <p:nvSpPr>
            <p:cNvPr id="63550" name="TextBox 34826"/>
            <p:cNvSpPr txBox="1">
              <a:spLocks noChangeArrowheads="1"/>
            </p:cNvSpPr>
            <p:nvPr/>
          </p:nvSpPr>
          <p:spPr bwMode="auto">
            <a:xfrm>
              <a:off x="3300632" y="4809103"/>
              <a:ext cx="782006"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latin typeface="Arial" pitchFamily="34" charset="0"/>
                </a:rPr>
                <a:t>146</a:t>
              </a:r>
            </a:p>
          </p:txBody>
        </p:sp>
        <p:sp>
          <p:nvSpPr>
            <p:cNvPr id="63551" name="TextBox 34827"/>
            <p:cNvSpPr txBox="1">
              <a:spLocks noChangeArrowheads="1"/>
            </p:cNvSpPr>
            <p:nvPr/>
          </p:nvSpPr>
          <p:spPr bwMode="auto">
            <a:xfrm>
              <a:off x="3734106" y="4038474"/>
              <a:ext cx="630387"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latin typeface="Arial" pitchFamily="34" charset="0"/>
                </a:rPr>
                <a:t>97</a:t>
              </a:r>
            </a:p>
          </p:txBody>
        </p:sp>
        <p:sp>
          <p:nvSpPr>
            <p:cNvPr id="63552" name="TextBox 34828"/>
            <p:cNvSpPr txBox="1">
              <a:spLocks noChangeArrowheads="1"/>
            </p:cNvSpPr>
            <p:nvPr/>
          </p:nvSpPr>
          <p:spPr bwMode="auto">
            <a:xfrm>
              <a:off x="2516050" y="5372950"/>
              <a:ext cx="782006"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latin typeface="Arial" pitchFamily="34" charset="0"/>
                </a:rPr>
                <a:t>120</a:t>
              </a:r>
            </a:p>
          </p:txBody>
        </p:sp>
        <p:sp>
          <p:nvSpPr>
            <p:cNvPr id="63553" name="TextBox 34829"/>
            <p:cNvSpPr txBox="1">
              <a:spLocks noChangeArrowheads="1"/>
            </p:cNvSpPr>
            <p:nvPr/>
          </p:nvSpPr>
          <p:spPr bwMode="auto">
            <a:xfrm>
              <a:off x="1451883" y="5238512"/>
              <a:ext cx="630387"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latin typeface="Arial" pitchFamily="34" charset="0"/>
                </a:rPr>
                <a:t>75</a:t>
              </a:r>
            </a:p>
          </p:txBody>
        </p:sp>
        <p:sp>
          <p:nvSpPr>
            <p:cNvPr id="63554" name="TextBox 34830"/>
            <p:cNvSpPr txBox="1">
              <a:spLocks noChangeArrowheads="1"/>
            </p:cNvSpPr>
            <p:nvPr/>
          </p:nvSpPr>
          <p:spPr bwMode="auto">
            <a:xfrm>
              <a:off x="1415316" y="4584427"/>
              <a:ext cx="630387"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latin typeface="Arial" pitchFamily="34" charset="0"/>
                </a:rPr>
                <a:t>70</a:t>
              </a:r>
            </a:p>
          </p:txBody>
        </p:sp>
        <p:sp>
          <p:nvSpPr>
            <p:cNvPr id="63555" name="TextBox 34831"/>
            <p:cNvSpPr txBox="1">
              <a:spLocks noChangeArrowheads="1"/>
            </p:cNvSpPr>
            <p:nvPr/>
          </p:nvSpPr>
          <p:spPr bwMode="auto">
            <a:xfrm>
              <a:off x="943401" y="4260433"/>
              <a:ext cx="741538"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latin typeface="Arial" pitchFamily="34" charset="0"/>
                </a:rPr>
                <a:t>111</a:t>
              </a:r>
            </a:p>
          </p:txBody>
        </p:sp>
        <p:sp>
          <p:nvSpPr>
            <p:cNvPr id="63556" name="TextBox 34832"/>
            <p:cNvSpPr txBox="1">
              <a:spLocks noChangeArrowheads="1"/>
            </p:cNvSpPr>
            <p:nvPr/>
          </p:nvSpPr>
          <p:spPr bwMode="auto">
            <a:xfrm>
              <a:off x="205209" y="3285026"/>
              <a:ext cx="761773"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latin typeface="Arial" pitchFamily="34" charset="0"/>
                </a:rPr>
                <a:t>118</a:t>
              </a:r>
            </a:p>
          </p:txBody>
        </p:sp>
        <p:sp>
          <p:nvSpPr>
            <p:cNvPr id="63557" name="TextBox 34833"/>
            <p:cNvSpPr txBox="1">
              <a:spLocks noChangeArrowheads="1"/>
            </p:cNvSpPr>
            <p:nvPr/>
          </p:nvSpPr>
          <p:spPr bwMode="auto">
            <a:xfrm>
              <a:off x="1594084" y="2600713"/>
              <a:ext cx="782006"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latin typeface="Arial" pitchFamily="34" charset="0"/>
                </a:rPr>
                <a:t>140</a:t>
              </a:r>
            </a:p>
          </p:txBody>
        </p:sp>
        <p:sp>
          <p:nvSpPr>
            <p:cNvPr id="63558" name="TextBox 34834"/>
            <p:cNvSpPr txBox="1">
              <a:spLocks noChangeArrowheads="1"/>
            </p:cNvSpPr>
            <p:nvPr/>
          </p:nvSpPr>
          <p:spPr bwMode="auto">
            <a:xfrm>
              <a:off x="2147265" y="2139680"/>
              <a:ext cx="782006"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latin typeface="Arial" pitchFamily="34" charset="0"/>
                </a:rPr>
                <a:t>151</a:t>
              </a:r>
            </a:p>
          </p:txBody>
        </p:sp>
        <p:sp>
          <p:nvSpPr>
            <p:cNvPr id="63559" name="TextBox 34835"/>
            <p:cNvSpPr txBox="1">
              <a:spLocks noChangeArrowheads="1"/>
            </p:cNvSpPr>
            <p:nvPr/>
          </p:nvSpPr>
          <p:spPr bwMode="auto">
            <a:xfrm>
              <a:off x="832755" y="1455309"/>
              <a:ext cx="630387"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latin typeface="Arial" pitchFamily="34" charset="0"/>
                </a:rPr>
                <a:t>71</a:t>
              </a:r>
            </a:p>
          </p:txBody>
        </p:sp>
        <p:sp>
          <p:nvSpPr>
            <p:cNvPr id="63560" name="TextBox 34836"/>
            <p:cNvSpPr txBox="1">
              <a:spLocks noChangeArrowheads="1"/>
            </p:cNvSpPr>
            <p:nvPr/>
          </p:nvSpPr>
          <p:spPr bwMode="auto">
            <a:xfrm>
              <a:off x="459660" y="2080813"/>
              <a:ext cx="630387"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latin typeface="Arial" pitchFamily="34" charset="0"/>
                </a:rPr>
                <a:t>75</a:t>
              </a:r>
            </a:p>
          </p:txBody>
        </p:sp>
        <p:sp>
          <p:nvSpPr>
            <p:cNvPr id="63561" name="TextBox 34837"/>
            <p:cNvSpPr txBox="1">
              <a:spLocks noChangeArrowheads="1"/>
            </p:cNvSpPr>
            <p:nvPr/>
          </p:nvSpPr>
          <p:spPr bwMode="auto">
            <a:xfrm>
              <a:off x="1686282" y="1217613"/>
              <a:ext cx="1236464"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solidFill>
                    <a:schemeClr val="accent1"/>
                  </a:solidFill>
                  <a:latin typeface="Arial" pitchFamily="34" charset="0"/>
                </a:rPr>
                <a:t>Oradea</a:t>
              </a:r>
            </a:p>
          </p:txBody>
        </p:sp>
        <p:sp>
          <p:nvSpPr>
            <p:cNvPr id="63562" name="TextBox 34838"/>
            <p:cNvSpPr txBox="1">
              <a:spLocks noChangeArrowheads="1"/>
            </p:cNvSpPr>
            <p:nvPr/>
          </p:nvSpPr>
          <p:spPr bwMode="auto">
            <a:xfrm>
              <a:off x="1215915" y="2139680"/>
              <a:ext cx="1099887"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solidFill>
                    <a:schemeClr val="accent1"/>
                  </a:solidFill>
                  <a:latin typeface="Arial" pitchFamily="34" charset="0"/>
                </a:rPr>
                <a:t>Zerind</a:t>
              </a:r>
            </a:p>
          </p:txBody>
        </p:sp>
        <p:sp>
          <p:nvSpPr>
            <p:cNvPr id="63563" name="TextBox 34839"/>
            <p:cNvSpPr txBox="1">
              <a:spLocks noChangeArrowheads="1"/>
            </p:cNvSpPr>
            <p:nvPr/>
          </p:nvSpPr>
          <p:spPr bwMode="auto">
            <a:xfrm>
              <a:off x="-81174" y="2785125"/>
              <a:ext cx="925727"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solidFill>
                    <a:schemeClr val="accent1"/>
                  </a:solidFill>
                  <a:latin typeface="Arial" pitchFamily="34" charset="0"/>
                </a:rPr>
                <a:t>Arad</a:t>
              </a:r>
            </a:p>
          </p:txBody>
        </p:sp>
        <p:sp>
          <p:nvSpPr>
            <p:cNvPr id="63564" name="TextBox 34840"/>
            <p:cNvSpPr txBox="1">
              <a:spLocks noChangeArrowheads="1"/>
            </p:cNvSpPr>
            <p:nvPr/>
          </p:nvSpPr>
          <p:spPr bwMode="auto">
            <a:xfrm>
              <a:off x="1040908" y="3614990"/>
              <a:ext cx="1513747"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solidFill>
                    <a:schemeClr val="accent1"/>
                  </a:solidFill>
                  <a:latin typeface="Arial" pitchFamily="34" charset="0"/>
                </a:rPr>
                <a:t>Timisoara</a:t>
              </a:r>
            </a:p>
          </p:txBody>
        </p:sp>
        <p:sp>
          <p:nvSpPr>
            <p:cNvPr id="63565" name="TextBox 34841"/>
            <p:cNvSpPr txBox="1">
              <a:spLocks noChangeArrowheads="1"/>
            </p:cNvSpPr>
            <p:nvPr/>
          </p:nvSpPr>
          <p:spPr bwMode="auto">
            <a:xfrm>
              <a:off x="2049762" y="4352641"/>
              <a:ext cx="994193"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solidFill>
                    <a:schemeClr val="accent1"/>
                  </a:solidFill>
                  <a:latin typeface="Arial" pitchFamily="34" charset="0"/>
                </a:rPr>
                <a:t>Lugoj</a:t>
              </a:r>
            </a:p>
          </p:txBody>
        </p:sp>
        <p:sp>
          <p:nvSpPr>
            <p:cNvPr id="63566" name="TextBox 34842"/>
            <p:cNvSpPr txBox="1">
              <a:spLocks noChangeArrowheads="1"/>
            </p:cNvSpPr>
            <p:nvPr/>
          </p:nvSpPr>
          <p:spPr bwMode="auto">
            <a:xfrm>
              <a:off x="2049762" y="4905882"/>
              <a:ext cx="1372910"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solidFill>
                    <a:schemeClr val="accent1"/>
                  </a:solidFill>
                  <a:latin typeface="Arial" pitchFamily="34" charset="0"/>
                </a:rPr>
                <a:t>Mehadia</a:t>
              </a:r>
            </a:p>
          </p:txBody>
        </p:sp>
        <p:sp>
          <p:nvSpPr>
            <p:cNvPr id="63567" name="TextBox 34843"/>
            <p:cNvSpPr txBox="1">
              <a:spLocks noChangeArrowheads="1"/>
            </p:cNvSpPr>
            <p:nvPr/>
          </p:nvSpPr>
          <p:spPr bwMode="auto">
            <a:xfrm>
              <a:off x="1133101" y="5735743"/>
              <a:ext cx="1297034"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solidFill>
                    <a:schemeClr val="accent1"/>
                  </a:solidFill>
                  <a:latin typeface="Arial" pitchFamily="34" charset="0"/>
                </a:rPr>
                <a:t>Dobreta</a:t>
              </a:r>
            </a:p>
          </p:txBody>
        </p:sp>
        <p:sp>
          <p:nvSpPr>
            <p:cNvPr id="63568" name="TextBox 34844"/>
            <p:cNvSpPr txBox="1">
              <a:spLocks noChangeArrowheads="1"/>
            </p:cNvSpPr>
            <p:nvPr/>
          </p:nvSpPr>
          <p:spPr bwMode="auto">
            <a:xfrm>
              <a:off x="2700445" y="2785125"/>
              <a:ext cx="933359"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solidFill>
                    <a:srgbClr val="4F81BD"/>
                  </a:solidFill>
                  <a:latin typeface="Arial" pitchFamily="34" charset="0"/>
                </a:rPr>
                <a:t>Sibiu</a:t>
              </a:r>
            </a:p>
          </p:txBody>
        </p:sp>
        <p:sp>
          <p:nvSpPr>
            <p:cNvPr id="63569" name="TextBox 34845"/>
            <p:cNvSpPr txBox="1">
              <a:spLocks noChangeArrowheads="1"/>
            </p:cNvSpPr>
            <p:nvPr/>
          </p:nvSpPr>
          <p:spPr bwMode="auto">
            <a:xfrm>
              <a:off x="4083393" y="2877333"/>
              <a:ext cx="1327251"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solidFill>
                    <a:srgbClr val="4F81BD"/>
                  </a:solidFill>
                  <a:latin typeface="Arial" pitchFamily="34" charset="0"/>
                </a:rPr>
                <a:t>Fagaras</a:t>
              </a:r>
            </a:p>
          </p:txBody>
        </p:sp>
        <p:sp>
          <p:nvSpPr>
            <p:cNvPr id="63570" name="TextBox 34846"/>
            <p:cNvSpPr txBox="1">
              <a:spLocks noChangeArrowheads="1"/>
            </p:cNvSpPr>
            <p:nvPr/>
          </p:nvSpPr>
          <p:spPr bwMode="auto">
            <a:xfrm>
              <a:off x="3069233" y="3614990"/>
              <a:ext cx="2125150"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solidFill>
                    <a:srgbClr val="4F81BD"/>
                  </a:solidFill>
                  <a:latin typeface="Arial" pitchFamily="34" charset="0"/>
                </a:rPr>
                <a:t>Rimnicu Vilcea</a:t>
              </a:r>
            </a:p>
          </p:txBody>
        </p:sp>
        <p:sp>
          <p:nvSpPr>
            <p:cNvPr id="63571" name="TextBox 95"/>
            <p:cNvSpPr txBox="1">
              <a:spLocks noChangeArrowheads="1"/>
            </p:cNvSpPr>
            <p:nvPr/>
          </p:nvSpPr>
          <p:spPr bwMode="auto">
            <a:xfrm>
              <a:off x="4175590" y="4256833"/>
              <a:ext cx="1069537"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solidFill>
                    <a:srgbClr val="4F81BD"/>
                  </a:solidFill>
                  <a:latin typeface="Arial" pitchFamily="34" charset="0"/>
                </a:rPr>
                <a:t>Pitesti</a:t>
              </a:r>
            </a:p>
          </p:txBody>
        </p:sp>
        <p:sp>
          <p:nvSpPr>
            <p:cNvPr id="63572" name="TextBox 97"/>
            <p:cNvSpPr txBox="1">
              <a:spLocks noChangeArrowheads="1"/>
            </p:cNvSpPr>
            <p:nvPr/>
          </p:nvSpPr>
          <p:spPr bwMode="auto">
            <a:xfrm>
              <a:off x="3438018" y="5920157"/>
              <a:ext cx="1266549"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solidFill>
                    <a:srgbClr val="4F81BD"/>
                  </a:solidFill>
                  <a:latin typeface="Arial" pitchFamily="34" charset="0"/>
                </a:rPr>
                <a:t>Cralova</a:t>
              </a:r>
            </a:p>
          </p:txBody>
        </p:sp>
        <p:sp>
          <p:nvSpPr>
            <p:cNvPr id="63573" name="TextBox 98"/>
            <p:cNvSpPr txBox="1">
              <a:spLocks noChangeArrowheads="1"/>
            </p:cNvSpPr>
            <p:nvPr/>
          </p:nvSpPr>
          <p:spPr bwMode="auto">
            <a:xfrm>
              <a:off x="5835127" y="5366916"/>
              <a:ext cx="1554613"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solidFill>
                    <a:srgbClr val="4F81BD"/>
                  </a:solidFill>
                  <a:latin typeface="Arial" pitchFamily="34" charset="0"/>
                </a:rPr>
                <a:t>Bucharest</a:t>
              </a:r>
            </a:p>
          </p:txBody>
        </p:sp>
        <p:sp>
          <p:nvSpPr>
            <p:cNvPr id="63574" name="TextBox 99"/>
            <p:cNvSpPr txBox="1">
              <a:spLocks noChangeArrowheads="1"/>
            </p:cNvSpPr>
            <p:nvPr/>
          </p:nvSpPr>
          <p:spPr bwMode="auto">
            <a:xfrm>
              <a:off x="5374144" y="6104573"/>
              <a:ext cx="1205981"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solidFill>
                    <a:srgbClr val="4F81BD"/>
                  </a:solidFill>
                  <a:latin typeface="Arial" pitchFamily="34" charset="0"/>
                </a:rPr>
                <a:t>Giurgiu</a:t>
              </a:r>
            </a:p>
          </p:txBody>
        </p:sp>
        <p:sp>
          <p:nvSpPr>
            <p:cNvPr id="63575" name="TextBox 102"/>
            <p:cNvSpPr txBox="1">
              <a:spLocks noChangeArrowheads="1"/>
            </p:cNvSpPr>
            <p:nvPr/>
          </p:nvSpPr>
          <p:spPr bwMode="auto">
            <a:xfrm>
              <a:off x="6486652" y="4998088"/>
              <a:ext cx="1311809"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solidFill>
                    <a:srgbClr val="4F81BD"/>
                  </a:solidFill>
                  <a:latin typeface="Arial" pitchFamily="34" charset="0"/>
                </a:rPr>
                <a:t>Urziceni</a:t>
              </a:r>
            </a:p>
          </p:txBody>
        </p:sp>
        <p:sp>
          <p:nvSpPr>
            <p:cNvPr id="63576" name="TextBox 103"/>
            <p:cNvSpPr txBox="1">
              <a:spLocks noChangeArrowheads="1"/>
            </p:cNvSpPr>
            <p:nvPr/>
          </p:nvSpPr>
          <p:spPr bwMode="auto">
            <a:xfrm>
              <a:off x="5466342" y="1586441"/>
              <a:ext cx="1130105"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solidFill>
                    <a:srgbClr val="4F81BD"/>
                  </a:solidFill>
                  <a:latin typeface="Arial" pitchFamily="34" charset="0"/>
                </a:rPr>
                <a:t>Neamt</a:t>
              </a:r>
            </a:p>
          </p:txBody>
        </p:sp>
        <p:sp>
          <p:nvSpPr>
            <p:cNvPr id="63577" name="TextBox 104"/>
            <p:cNvSpPr txBox="1">
              <a:spLocks noChangeArrowheads="1"/>
            </p:cNvSpPr>
            <p:nvPr/>
          </p:nvSpPr>
          <p:spPr bwMode="auto">
            <a:xfrm>
              <a:off x="7033680" y="2324093"/>
              <a:ext cx="751390"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solidFill>
                    <a:srgbClr val="4F81BD"/>
                  </a:solidFill>
                  <a:latin typeface="Arial" pitchFamily="34" charset="0"/>
                </a:rPr>
                <a:t>Iasi</a:t>
              </a:r>
            </a:p>
          </p:txBody>
        </p:sp>
        <p:sp>
          <p:nvSpPr>
            <p:cNvPr id="63578" name="TextBox 105"/>
            <p:cNvSpPr txBox="1">
              <a:spLocks noChangeArrowheads="1"/>
            </p:cNvSpPr>
            <p:nvPr/>
          </p:nvSpPr>
          <p:spPr bwMode="auto">
            <a:xfrm>
              <a:off x="7467659" y="3338370"/>
              <a:ext cx="1072155"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solidFill>
                    <a:srgbClr val="4F81BD"/>
                  </a:solidFill>
                  <a:latin typeface="Arial" pitchFamily="34" charset="0"/>
                </a:rPr>
                <a:t>Vaslui</a:t>
              </a:r>
            </a:p>
          </p:txBody>
        </p:sp>
        <p:sp>
          <p:nvSpPr>
            <p:cNvPr id="63579" name="TextBox 106"/>
            <p:cNvSpPr txBox="1">
              <a:spLocks noChangeArrowheads="1"/>
            </p:cNvSpPr>
            <p:nvPr/>
          </p:nvSpPr>
          <p:spPr bwMode="auto">
            <a:xfrm>
              <a:off x="7955646" y="4721470"/>
              <a:ext cx="1251241"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solidFill>
                    <a:srgbClr val="4F81BD"/>
                  </a:solidFill>
                  <a:latin typeface="Arial" pitchFamily="34" charset="0"/>
                </a:rPr>
                <a:t>Hirsova</a:t>
              </a:r>
            </a:p>
          </p:txBody>
        </p:sp>
        <p:sp>
          <p:nvSpPr>
            <p:cNvPr id="63580" name="TextBox 107"/>
            <p:cNvSpPr txBox="1">
              <a:spLocks noChangeArrowheads="1"/>
            </p:cNvSpPr>
            <p:nvPr/>
          </p:nvSpPr>
          <p:spPr bwMode="auto">
            <a:xfrm>
              <a:off x="8047844" y="5916552"/>
              <a:ext cx="1039320"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solidFill>
                    <a:srgbClr val="4F81BD"/>
                  </a:solidFill>
                  <a:latin typeface="Arial" pitchFamily="34" charset="0"/>
                </a:rPr>
                <a:t>Eforie</a:t>
              </a:r>
            </a:p>
          </p:txBody>
        </p:sp>
        <p:sp>
          <p:nvSpPr>
            <p:cNvPr id="63581" name="TextBox 142"/>
            <p:cNvSpPr txBox="1">
              <a:spLocks noChangeArrowheads="1"/>
            </p:cNvSpPr>
            <p:nvPr/>
          </p:nvSpPr>
          <p:spPr bwMode="auto">
            <a:xfrm>
              <a:off x="3332628" y="2899352"/>
              <a:ext cx="630387"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latin typeface="Arial" pitchFamily="34" charset="0"/>
                </a:rPr>
                <a:t>99</a:t>
              </a:r>
            </a:p>
          </p:txBody>
        </p:sp>
        <p:sp>
          <p:nvSpPr>
            <p:cNvPr id="266" name="Oval 265"/>
            <p:cNvSpPr>
              <a:spLocks noChangeArrowheads="1"/>
            </p:cNvSpPr>
            <p:nvPr/>
          </p:nvSpPr>
          <p:spPr bwMode="auto">
            <a:xfrm>
              <a:off x="770863" y="2604223"/>
              <a:ext cx="382433" cy="382513"/>
            </a:xfrm>
            <a:prstGeom prst="ellipse">
              <a:avLst/>
            </a:prstGeom>
            <a:noFill/>
            <a:ln w="57150">
              <a:solidFill>
                <a:srgbClr val="008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sp>
          <p:nvSpPr>
            <p:cNvPr id="269" name="Oval 268"/>
            <p:cNvSpPr>
              <a:spLocks noChangeArrowheads="1"/>
            </p:cNvSpPr>
            <p:nvPr/>
          </p:nvSpPr>
          <p:spPr bwMode="auto">
            <a:xfrm>
              <a:off x="5579397" y="5166496"/>
              <a:ext cx="379622" cy="382513"/>
            </a:xfrm>
            <a:prstGeom prst="ellipse">
              <a:avLst/>
            </a:prstGeom>
            <a:noFill/>
            <a:ln w="57150">
              <a:solidFill>
                <a:srgbClr val="FF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sp>
          <p:nvSpPr>
            <p:cNvPr id="63584" name="TextBox 142"/>
            <p:cNvSpPr txBox="1">
              <a:spLocks noChangeArrowheads="1"/>
            </p:cNvSpPr>
            <p:nvPr/>
          </p:nvSpPr>
          <p:spPr bwMode="auto">
            <a:xfrm>
              <a:off x="2438176" y="3594768"/>
              <a:ext cx="630387" cy="490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200">
                  <a:latin typeface="Arial" pitchFamily="34" charset="0"/>
                </a:rPr>
                <a:t>80</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Example: Romania</a:t>
            </a:r>
          </a:p>
        </p:txBody>
      </p:sp>
      <p:grpSp>
        <p:nvGrpSpPr>
          <p:cNvPr id="64515" name="Group 239"/>
          <p:cNvGrpSpPr>
            <a:grpSpLocks/>
          </p:cNvGrpSpPr>
          <p:nvPr/>
        </p:nvGrpSpPr>
        <p:grpSpPr bwMode="auto">
          <a:xfrm>
            <a:off x="2079625" y="1312863"/>
            <a:ext cx="6124575" cy="892175"/>
            <a:chOff x="2057400" y="1333500"/>
            <a:chExt cx="6124575" cy="892176"/>
          </a:xfrm>
        </p:grpSpPr>
        <p:sp>
          <p:nvSpPr>
            <p:cNvPr id="241" name="Oval 240"/>
            <p:cNvSpPr/>
            <p:nvPr/>
          </p:nvSpPr>
          <p:spPr>
            <a:xfrm>
              <a:off x="2133600" y="1844676"/>
              <a:ext cx="838200" cy="381000"/>
            </a:xfrm>
            <a:prstGeom prst="ellipse">
              <a:avLst/>
            </a:prstGeom>
            <a:noFill/>
            <a:ln>
              <a:solidFill>
                <a:schemeClr val="accent3"/>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3"/>
                </a:solidFill>
              </a:endParaRPr>
            </a:p>
          </p:txBody>
        </p:sp>
        <p:sp>
          <p:nvSpPr>
            <p:cNvPr id="242" name="TextBox 241"/>
            <p:cNvSpPr txBox="1"/>
            <p:nvPr/>
          </p:nvSpPr>
          <p:spPr>
            <a:xfrm>
              <a:off x="2057400" y="1828801"/>
              <a:ext cx="990600" cy="369887"/>
            </a:xfrm>
            <a:prstGeom prst="rect">
              <a:avLst/>
            </a:prstGeom>
            <a:noFill/>
            <a:ln>
              <a:noFill/>
              <a:prstDash val="sysDash"/>
            </a:ln>
          </p:spPr>
          <p:txBody>
            <a:bodyPr>
              <a:spAutoFit/>
            </a:bodyPr>
            <a:lstStyle/>
            <a:p>
              <a:pPr algn="ctr">
                <a:defRPr/>
              </a:pPr>
              <a:r>
                <a:rPr lang="en-US" sz="1800" dirty="0">
                  <a:solidFill>
                    <a:schemeClr val="accent3"/>
                  </a:solidFill>
                  <a:latin typeface="Arial" charset="0"/>
                  <a:ea typeface="ＭＳ Ｐゴシック" charset="0"/>
                </a:rPr>
                <a:t>Sibiu</a:t>
              </a:r>
            </a:p>
          </p:txBody>
        </p:sp>
        <p:sp>
          <p:nvSpPr>
            <p:cNvPr id="243" name="Oval 242"/>
            <p:cNvSpPr/>
            <p:nvPr/>
          </p:nvSpPr>
          <p:spPr>
            <a:xfrm>
              <a:off x="4829175" y="1844676"/>
              <a:ext cx="1162050" cy="381000"/>
            </a:xfrm>
            <a:prstGeom prst="ellipse">
              <a:avLst/>
            </a:prstGeom>
            <a:noFill/>
            <a:ln>
              <a:solidFill>
                <a:schemeClr val="accent3"/>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a:solidFill>
                  <a:schemeClr val="accent3"/>
                </a:solidFill>
              </a:endParaRPr>
            </a:p>
          </p:txBody>
        </p:sp>
        <p:sp>
          <p:nvSpPr>
            <p:cNvPr id="244" name="TextBox 243"/>
            <p:cNvSpPr txBox="1"/>
            <p:nvPr/>
          </p:nvSpPr>
          <p:spPr>
            <a:xfrm>
              <a:off x="4724400" y="1860551"/>
              <a:ext cx="1371600" cy="338137"/>
            </a:xfrm>
            <a:prstGeom prst="rect">
              <a:avLst/>
            </a:prstGeom>
            <a:noFill/>
            <a:ln>
              <a:noFill/>
              <a:prstDash val="sysDash"/>
            </a:ln>
          </p:spPr>
          <p:txBody>
            <a:bodyPr>
              <a:spAutoFit/>
            </a:bodyPr>
            <a:lstStyle/>
            <a:p>
              <a:pPr algn="ctr">
                <a:defRPr/>
              </a:pPr>
              <a:r>
                <a:rPr lang="en-US" sz="1600" dirty="0">
                  <a:solidFill>
                    <a:schemeClr val="accent3"/>
                  </a:solidFill>
                  <a:latin typeface="Arial" charset="0"/>
                  <a:ea typeface="ＭＳ Ｐゴシック" charset="0"/>
                </a:rPr>
                <a:t>Timisoara</a:t>
              </a:r>
            </a:p>
          </p:txBody>
        </p:sp>
        <p:sp>
          <p:nvSpPr>
            <p:cNvPr id="245" name="TextBox 244"/>
            <p:cNvSpPr txBox="1"/>
            <p:nvPr/>
          </p:nvSpPr>
          <p:spPr>
            <a:xfrm>
              <a:off x="7191375" y="1828801"/>
              <a:ext cx="990600" cy="369887"/>
            </a:xfrm>
            <a:prstGeom prst="rect">
              <a:avLst/>
            </a:prstGeom>
            <a:noFill/>
            <a:ln>
              <a:noFill/>
              <a:prstDash val="sysDash"/>
            </a:ln>
          </p:spPr>
          <p:txBody>
            <a:bodyPr>
              <a:spAutoFit/>
            </a:bodyPr>
            <a:lstStyle/>
            <a:p>
              <a:pPr algn="ctr">
                <a:defRPr/>
              </a:pPr>
              <a:r>
                <a:rPr lang="en-US" sz="1800" dirty="0" err="1">
                  <a:solidFill>
                    <a:schemeClr val="accent3"/>
                  </a:solidFill>
                  <a:latin typeface="Arial" charset="0"/>
                  <a:ea typeface="ＭＳ Ｐゴシック" charset="0"/>
                </a:rPr>
                <a:t>Zerind</a:t>
              </a:r>
              <a:endParaRPr lang="en-US" sz="1800" dirty="0">
                <a:solidFill>
                  <a:schemeClr val="accent3"/>
                </a:solidFill>
                <a:latin typeface="Arial" charset="0"/>
                <a:ea typeface="ＭＳ Ｐゴシック" charset="0"/>
              </a:endParaRPr>
            </a:p>
          </p:txBody>
        </p:sp>
        <p:cxnSp>
          <p:nvCxnSpPr>
            <p:cNvPr id="246" name="Straight Connector 245"/>
            <p:cNvCxnSpPr>
              <a:endCxn id="241" idx="7"/>
            </p:cNvCxnSpPr>
            <p:nvPr/>
          </p:nvCxnSpPr>
          <p:spPr>
            <a:xfrm flipH="1">
              <a:off x="2849563" y="1468437"/>
              <a:ext cx="1235075" cy="431800"/>
            </a:xfrm>
            <a:prstGeom prst="line">
              <a:avLst/>
            </a:prstGeom>
            <a:ln>
              <a:solidFill>
                <a:schemeClr val="accent3"/>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7" name="Straight Connector 246"/>
            <p:cNvCxnSpPr>
              <a:endCxn id="243" idx="1"/>
            </p:cNvCxnSpPr>
            <p:nvPr/>
          </p:nvCxnSpPr>
          <p:spPr>
            <a:xfrm>
              <a:off x="4678363" y="1468437"/>
              <a:ext cx="322262" cy="431800"/>
            </a:xfrm>
            <a:prstGeom prst="line">
              <a:avLst/>
            </a:prstGeom>
            <a:ln>
              <a:solidFill>
                <a:schemeClr val="accent3"/>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48" name="Straight Connector 247"/>
            <p:cNvCxnSpPr>
              <a:endCxn id="249" idx="1"/>
            </p:cNvCxnSpPr>
            <p:nvPr/>
          </p:nvCxnSpPr>
          <p:spPr>
            <a:xfrm>
              <a:off x="4800600" y="1333500"/>
              <a:ext cx="2570163" cy="554038"/>
            </a:xfrm>
            <a:prstGeom prst="line">
              <a:avLst/>
            </a:prstGeom>
            <a:ln>
              <a:solidFill>
                <a:schemeClr val="accent3"/>
              </a:solidFill>
              <a:prstDash val="sysDash"/>
            </a:ln>
            <a:effectLst/>
          </p:spPr>
          <p:style>
            <a:lnRef idx="2">
              <a:schemeClr val="accent1"/>
            </a:lnRef>
            <a:fillRef idx="0">
              <a:schemeClr val="accent1"/>
            </a:fillRef>
            <a:effectRef idx="1">
              <a:schemeClr val="accent1"/>
            </a:effectRef>
            <a:fontRef idx="minor">
              <a:schemeClr val="tx1"/>
            </a:fontRef>
          </p:style>
        </p:cxnSp>
        <p:sp>
          <p:nvSpPr>
            <p:cNvPr id="249" name="Oval 248"/>
            <p:cNvSpPr/>
            <p:nvPr/>
          </p:nvSpPr>
          <p:spPr>
            <a:xfrm>
              <a:off x="7239000" y="1828801"/>
              <a:ext cx="898525" cy="396875"/>
            </a:xfrm>
            <a:prstGeom prst="ellipse">
              <a:avLst/>
            </a:prstGeom>
            <a:noFill/>
            <a:ln>
              <a:solidFill>
                <a:schemeClr val="accent3"/>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chemeClr val="accent3"/>
                </a:solidFill>
              </a:endParaRPr>
            </a:p>
          </p:txBody>
        </p:sp>
      </p:grpSp>
      <p:grpSp>
        <p:nvGrpSpPr>
          <p:cNvPr id="64516" name="Group 249"/>
          <p:cNvGrpSpPr>
            <a:grpSpLocks/>
          </p:cNvGrpSpPr>
          <p:nvPr/>
        </p:nvGrpSpPr>
        <p:grpSpPr bwMode="auto">
          <a:xfrm>
            <a:off x="3917950" y="1098550"/>
            <a:ext cx="990600" cy="396875"/>
            <a:chOff x="3886200" y="1127124"/>
            <a:chExt cx="990600" cy="396876"/>
          </a:xfrm>
        </p:grpSpPr>
        <p:sp>
          <p:nvSpPr>
            <p:cNvPr id="251" name="Oval 250"/>
            <p:cNvSpPr>
              <a:spLocks noChangeArrowheads="1"/>
            </p:cNvSpPr>
            <p:nvPr/>
          </p:nvSpPr>
          <p:spPr bwMode="auto">
            <a:xfrm>
              <a:off x="3962400" y="1142999"/>
              <a:ext cx="838200" cy="381001"/>
            </a:xfrm>
            <a:prstGeom prst="ellipse">
              <a:avLst/>
            </a:prstGeom>
            <a:noFill/>
            <a:ln w="9525">
              <a:solidFill>
                <a:srgbClr val="00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accent3"/>
                </a:solidFill>
                <a:latin typeface="+mn-lt"/>
                <a:ea typeface="+mn-ea"/>
              </a:endParaRPr>
            </a:p>
          </p:txBody>
        </p:sp>
        <p:sp>
          <p:nvSpPr>
            <p:cNvPr id="64581" name="TextBox 251"/>
            <p:cNvSpPr txBox="1">
              <a:spLocks noChangeArrowheads="1"/>
            </p:cNvSpPr>
            <p:nvPr/>
          </p:nvSpPr>
          <p:spPr bwMode="auto">
            <a:xfrm>
              <a:off x="3886200" y="1127124"/>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latin typeface="Arial" pitchFamily="34" charset="0"/>
                </a:rPr>
                <a:t>Arad</a:t>
              </a:r>
            </a:p>
          </p:txBody>
        </p:sp>
      </p:grpSp>
      <p:grpSp>
        <p:nvGrpSpPr>
          <p:cNvPr id="64517" name="Group 252"/>
          <p:cNvGrpSpPr>
            <a:grpSpLocks/>
          </p:cNvGrpSpPr>
          <p:nvPr/>
        </p:nvGrpSpPr>
        <p:grpSpPr bwMode="auto">
          <a:xfrm>
            <a:off x="1620838" y="1076325"/>
            <a:ext cx="6705600" cy="1295400"/>
            <a:chOff x="2743200" y="152400"/>
            <a:chExt cx="6705600" cy="1295400"/>
          </a:xfrm>
        </p:grpSpPr>
        <p:sp>
          <p:nvSpPr>
            <p:cNvPr id="254" name="Rectangle 253"/>
            <p:cNvSpPr/>
            <p:nvPr/>
          </p:nvSpPr>
          <p:spPr>
            <a:xfrm>
              <a:off x="2743200" y="304800"/>
              <a:ext cx="6705600" cy="1143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grpSp>
          <p:nvGrpSpPr>
            <p:cNvPr id="64568" name="Group 254"/>
            <p:cNvGrpSpPr>
              <a:grpSpLocks/>
            </p:cNvGrpSpPr>
            <p:nvPr/>
          </p:nvGrpSpPr>
          <p:grpSpPr bwMode="auto">
            <a:xfrm>
              <a:off x="3200400" y="152400"/>
              <a:ext cx="6124575" cy="1098552"/>
              <a:chOff x="-495300" y="2498724"/>
              <a:chExt cx="6124575" cy="1098552"/>
            </a:xfrm>
          </p:grpSpPr>
          <p:sp>
            <p:nvSpPr>
              <p:cNvPr id="256" name="Oval 255"/>
              <p:cNvSpPr>
                <a:spLocks noChangeArrowheads="1"/>
              </p:cNvSpPr>
              <p:nvPr/>
            </p:nvSpPr>
            <p:spPr bwMode="auto">
              <a:xfrm>
                <a:off x="1409700" y="2514599"/>
                <a:ext cx="838200" cy="381000"/>
              </a:xfrm>
              <a:prstGeom prst="ellipse">
                <a:avLst/>
              </a:prstGeom>
              <a:solidFill>
                <a:srgbClr val="BFBFBF"/>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rgbClr val="000000"/>
                  </a:solidFill>
                  <a:latin typeface="+mn-lt"/>
                  <a:ea typeface="+mn-ea"/>
                </a:endParaRPr>
              </a:p>
            </p:txBody>
          </p:sp>
          <p:sp>
            <p:nvSpPr>
              <p:cNvPr id="257" name="Oval 256"/>
              <p:cNvSpPr>
                <a:spLocks noChangeArrowheads="1"/>
              </p:cNvSpPr>
              <p:nvPr/>
            </p:nvSpPr>
            <p:spPr bwMode="auto">
              <a:xfrm>
                <a:off x="-419100" y="3216274"/>
                <a:ext cx="838200" cy="381000"/>
              </a:xfrm>
              <a:prstGeom prst="ellipse">
                <a:avLst/>
              </a:prstGeom>
              <a:noFill/>
              <a:ln w="9525">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rgbClr val="000000"/>
                  </a:solidFill>
                  <a:latin typeface="+mn-lt"/>
                  <a:ea typeface="+mn-ea"/>
                </a:endParaRPr>
              </a:p>
            </p:txBody>
          </p:sp>
          <p:sp>
            <p:nvSpPr>
              <p:cNvPr id="64571" name="TextBox 257"/>
              <p:cNvSpPr txBox="1">
                <a:spLocks noChangeArrowheads="1"/>
              </p:cNvSpPr>
              <p:nvPr/>
            </p:nvSpPr>
            <p:spPr bwMode="auto">
              <a:xfrm>
                <a:off x="-495300" y="320040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solidFill>
                      <a:srgbClr val="000000"/>
                    </a:solidFill>
                    <a:latin typeface="Arial" pitchFamily="34" charset="0"/>
                  </a:rPr>
                  <a:t>Sibiu</a:t>
                </a:r>
              </a:p>
            </p:txBody>
          </p:sp>
          <p:sp>
            <p:nvSpPr>
              <p:cNvPr id="259" name="Oval 258"/>
              <p:cNvSpPr>
                <a:spLocks noChangeArrowheads="1"/>
              </p:cNvSpPr>
              <p:nvPr/>
            </p:nvSpPr>
            <p:spPr bwMode="auto">
              <a:xfrm>
                <a:off x="2276475" y="3216274"/>
                <a:ext cx="1162050" cy="381000"/>
              </a:xfrm>
              <a:prstGeom prst="ellipse">
                <a:avLst/>
              </a:prstGeom>
              <a:noFill/>
              <a:ln w="9525">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rgbClr val="000000"/>
                  </a:solidFill>
                  <a:latin typeface="+mn-lt"/>
                  <a:ea typeface="+mn-ea"/>
                </a:endParaRPr>
              </a:p>
            </p:txBody>
          </p:sp>
          <p:sp>
            <p:nvSpPr>
              <p:cNvPr id="64573" name="TextBox 259"/>
              <p:cNvSpPr txBox="1">
                <a:spLocks noChangeArrowheads="1"/>
              </p:cNvSpPr>
              <p:nvPr/>
            </p:nvSpPr>
            <p:spPr bwMode="auto">
              <a:xfrm>
                <a:off x="2171700" y="3232150"/>
                <a:ext cx="1371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600">
                    <a:solidFill>
                      <a:srgbClr val="000000"/>
                    </a:solidFill>
                    <a:latin typeface="Arial" pitchFamily="34" charset="0"/>
                  </a:rPr>
                  <a:t>Timisoara</a:t>
                </a:r>
              </a:p>
            </p:txBody>
          </p:sp>
          <p:sp>
            <p:nvSpPr>
              <p:cNvPr id="64574" name="TextBox 260"/>
              <p:cNvSpPr txBox="1">
                <a:spLocks noChangeArrowheads="1"/>
              </p:cNvSpPr>
              <p:nvPr/>
            </p:nvSpPr>
            <p:spPr bwMode="auto">
              <a:xfrm>
                <a:off x="4638675" y="320040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solidFill>
                      <a:srgbClr val="000000"/>
                    </a:solidFill>
                    <a:latin typeface="Arial" pitchFamily="34" charset="0"/>
                  </a:rPr>
                  <a:t>Zerind</a:t>
                </a:r>
              </a:p>
            </p:txBody>
          </p:sp>
          <p:cxnSp>
            <p:nvCxnSpPr>
              <p:cNvPr id="262" name="Straight Connector 261"/>
              <p:cNvCxnSpPr>
                <a:cxnSpLocks noChangeShapeType="1"/>
                <a:stCxn id="256" idx="3"/>
                <a:endCxn id="257" idx="7"/>
              </p:cNvCxnSpPr>
              <p:nvPr/>
            </p:nvCxnSpPr>
            <p:spPr bwMode="auto">
              <a:xfrm flipH="1">
                <a:off x="296862" y="2840037"/>
                <a:ext cx="1235075" cy="43180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3" name="Straight Connector 262"/>
              <p:cNvCxnSpPr>
                <a:cxnSpLocks noChangeShapeType="1"/>
                <a:stCxn id="256" idx="5"/>
                <a:endCxn id="259" idx="1"/>
              </p:cNvCxnSpPr>
              <p:nvPr/>
            </p:nvCxnSpPr>
            <p:spPr bwMode="auto">
              <a:xfrm>
                <a:off x="2125662" y="2840037"/>
                <a:ext cx="322263" cy="43180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64" name="Straight Connector 263"/>
              <p:cNvCxnSpPr>
                <a:cxnSpLocks noChangeShapeType="1"/>
                <a:stCxn id="256" idx="6"/>
                <a:endCxn id="265" idx="1"/>
              </p:cNvCxnSpPr>
              <p:nvPr/>
            </p:nvCxnSpPr>
            <p:spPr bwMode="auto">
              <a:xfrm>
                <a:off x="2247900" y="2705099"/>
                <a:ext cx="2570162" cy="55403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65" name="Oval 264"/>
              <p:cNvSpPr>
                <a:spLocks noChangeArrowheads="1"/>
              </p:cNvSpPr>
              <p:nvPr/>
            </p:nvSpPr>
            <p:spPr bwMode="auto">
              <a:xfrm>
                <a:off x="4686300" y="3200399"/>
                <a:ext cx="898525" cy="396875"/>
              </a:xfrm>
              <a:prstGeom prst="ellipse">
                <a:avLst/>
              </a:prstGeom>
              <a:noFill/>
              <a:ln w="9525">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rgbClr val="000000"/>
                  </a:solidFill>
                  <a:latin typeface="+mn-lt"/>
                  <a:ea typeface="+mn-ea"/>
                </a:endParaRPr>
              </a:p>
            </p:txBody>
          </p:sp>
          <p:sp>
            <p:nvSpPr>
              <p:cNvPr id="64579" name="TextBox 265"/>
              <p:cNvSpPr txBox="1">
                <a:spLocks noChangeArrowheads="1"/>
              </p:cNvSpPr>
              <p:nvPr/>
            </p:nvSpPr>
            <p:spPr bwMode="auto">
              <a:xfrm>
                <a:off x="1333500" y="2498724"/>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solidFill>
                      <a:srgbClr val="000000"/>
                    </a:solidFill>
                    <a:latin typeface="Arial" pitchFamily="34" charset="0"/>
                  </a:rPr>
                  <a:t>Arad</a:t>
                </a:r>
              </a:p>
            </p:txBody>
          </p:sp>
        </p:grpSp>
      </p:grpSp>
      <p:grpSp>
        <p:nvGrpSpPr>
          <p:cNvPr id="64518" name="Group 266"/>
          <p:cNvGrpSpPr>
            <a:grpSpLocks/>
          </p:cNvGrpSpPr>
          <p:nvPr/>
        </p:nvGrpSpPr>
        <p:grpSpPr bwMode="auto">
          <a:xfrm>
            <a:off x="20638" y="2133600"/>
            <a:ext cx="8991600" cy="1069975"/>
            <a:chOff x="0" y="2167555"/>
            <a:chExt cx="8991600" cy="1069576"/>
          </a:xfrm>
        </p:grpSpPr>
        <p:sp>
          <p:nvSpPr>
            <p:cNvPr id="268" name="Oval 267"/>
            <p:cNvSpPr/>
            <p:nvPr/>
          </p:nvSpPr>
          <p:spPr>
            <a:xfrm>
              <a:off x="3544887" y="2607129"/>
              <a:ext cx="1160463" cy="380858"/>
            </a:xfrm>
            <a:prstGeom prst="ellipse">
              <a:avLst/>
            </a:prstGeom>
            <a:noFill/>
            <a:ln>
              <a:solidFill>
                <a:schemeClr val="accent3"/>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2000"/>
            </a:p>
          </p:txBody>
        </p:sp>
        <p:sp>
          <p:nvSpPr>
            <p:cNvPr id="64544" name="TextBox 268"/>
            <p:cNvSpPr txBox="1">
              <a:spLocks noChangeArrowheads="1"/>
            </p:cNvSpPr>
            <p:nvPr/>
          </p:nvSpPr>
          <p:spPr bwMode="auto">
            <a:xfrm>
              <a:off x="3439887" y="2617371"/>
              <a:ext cx="1371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600">
                  <a:latin typeface="Arial" pitchFamily="34" charset="0"/>
                </a:rPr>
                <a:t>Rimnicu</a:t>
              </a:r>
              <a:r>
                <a:rPr lang="is-IS" altLang="en-US" sz="1600">
                  <a:latin typeface="Arial" pitchFamily="34" charset="0"/>
                </a:rPr>
                <a:t>…</a:t>
              </a:r>
              <a:endParaRPr lang="en-US" altLang="en-US" sz="1600">
                <a:latin typeface="Arial" pitchFamily="34" charset="0"/>
              </a:endParaRPr>
            </a:p>
          </p:txBody>
        </p:sp>
        <p:sp>
          <p:nvSpPr>
            <p:cNvPr id="270" name="Oval 269"/>
            <p:cNvSpPr/>
            <p:nvPr/>
          </p:nvSpPr>
          <p:spPr>
            <a:xfrm>
              <a:off x="5986462" y="2607129"/>
              <a:ext cx="838200" cy="380858"/>
            </a:xfrm>
            <a:prstGeom prst="ellipse">
              <a:avLst/>
            </a:prstGeom>
            <a:noFill/>
            <a:ln>
              <a:solidFill>
                <a:schemeClr val="accent3"/>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546" name="TextBox 270"/>
            <p:cNvSpPr txBox="1">
              <a:spLocks noChangeArrowheads="1"/>
            </p:cNvSpPr>
            <p:nvPr/>
          </p:nvSpPr>
          <p:spPr bwMode="auto">
            <a:xfrm>
              <a:off x="5910945" y="259080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latin typeface="Arial" pitchFamily="34" charset="0"/>
                </a:rPr>
                <a:t>Lugoj</a:t>
              </a:r>
            </a:p>
          </p:txBody>
        </p:sp>
        <p:sp>
          <p:nvSpPr>
            <p:cNvPr id="272" name="Oval 271"/>
            <p:cNvSpPr/>
            <p:nvPr/>
          </p:nvSpPr>
          <p:spPr>
            <a:xfrm>
              <a:off x="8077200" y="2607129"/>
              <a:ext cx="838200" cy="380858"/>
            </a:xfrm>
            <a:prstGeom prst="ellipse">
              <a:avLst/>
            </a:prstGeom>
            <a:noFill/>
            <a:ln>
              <a:solidFill>
                <a:schemeClr val="accent3"/>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548" name="TextBox 272"/>
            <p:cNvSpPr txBox="1">
              <a:spLocks noChangeArrowheads="1"/>
            </p:cNvSpPr>
            <p:nvPr/>
          </p:nvSpPr>
          <p:spPr bwMode="auto">
            <a:xfrm>
              <a:off x="8001000" y="259080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latin typeface="Arial" pitchFamily="34" charset="0"/>
                </a:rPr>
                <a:t>Oradea</a:t>
              </a:r>
            </a:p>
          </p:txBody>
        </p:sp>
        <p:sp>
          <p:nvSpPr>
            <p:cNvPr id="274" name="Oval 273"/>
            <p:cNvSpPr/>
            <p:nvPr/>
          </p:nvSpPr>
          <p:spPr>
            <a:xfrm>
              <a:off x="2471737" y="2607129"/>
              <a:ext cx="838200" cy="380858"/>
            </a:xfrm>
            <a:prstGeom prst="ellipse">
              <a:avLst/>
            </a:prstGeom>
            <a:noFill/>
            <a:ln>
              <a:solidFill>
                <a:schemeClr val="accent3"/>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550" name="TextBox 274"/>
            <p:cNvSpPr txBox="1">
              <a:spLocks noChangeArrowheads="1"/>
            </p:cNvSpPr>
            <p:nvPr/>
          </p:nvSpPr>
          <p:spPr bwMode="auto">
            <a:xfrm>
              <a:off x="2394858" y="259080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latin typeface="Arial" pitchFamily="34" charset="0"/>
                </a:rPr>
                <a:t>Oradea</a:t>
              </a:r>
            </a:p>
          </p:txBody>
        </p:sp>
        <p:sp>
          <p:nvSpPr>
            <p:cNvPr id="276" name="Oval 275"/>
            <p:cNvSpPr/>
            <p:nvPr/>
          </p:nvSpPr>
          <p:spPr>
            <a:xfrm>
              <a:off x="4941887" y="2607129"/>
              <a:ext cx="838200" cy="380858"/>
            </a:xfrm>
            <a:prstGeom prst="ellipse">
              <a:avLst/>
            </a:prstGeom>
            <a:noFill/>
            <a:ln>
              <a:solidFill>
                <a:schemeClr val="accent3"/>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552" name="TextBox 276"/>
            <p:cNvSpPr txBox="1">
              <a:spLocks noChangeArrowheads="1"/>
            </p:cNvSpPr>
            <p:nvPr/>
          </p:nvSpPr>
          <p:spPr bwMode="auto">
            <a:xfrm>
              <a:off x="4865916" y="259080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latin typeface="Arial" pitchFamily="34" charset="0"/>
                </a:rPr>
                <a:t>Arad</a:t>
              </a:r>
            </a:p>
          </p:txBody>
        </p:sp>
        <p:sp>
          <p:nvSpPr>
            <p:cNvPr id="278" name="Oval 277"/>
            <p:cNvSpPr/>
            <p:nvPr/>
          </p:nvSpPr>
          <p:spPr>
            <a:xfrm>
              <a:off x="7032625" y="2607129"/>
              <a:ext cx="838200" cy="380858"/>
            </a:xfrm>
            <a:prstGeom prst="ellipse">
              <a:avLst/>
            </a:prstGeom>
            <a:noFill/>
            <a:ln>
              <a:solidFill>
                <a:schemeClr val="accent3"/>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554" name="TextBox 278"/>
            <p:cNvSpPr txBox="1">
              <a:spLocks noChangeArrowheads="1"/>
            </p:cNvSpPr>
            <p:nvPr/>
          </p:nvSpPr>
          <p:spPr bwMode="auto">
            <a:xfrm>
              <a:off x="6955974" y="259080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latin typeface="Arial" pitchFamily="34" charset="0"/>
                </a:rPr>
                <a:t>Arad</a:t>
              </a:r>
            </a:p>
          </p:txBody>
        </p:sp>
        <p:sp>
          <p:nvSpPr>
            <p:cNvPr id="280" name="Oval 279"/>
            <p:cNvSpPr/>
            <p:nvPr/>
          </p:nvSpPr>
          <p:spPr>
            <a:xfrm>
              <a:off x="1144587" y="2607129"/>
              <a:ext cx="1096963" cy="380858"/>
            </a:xfrm>
            <a:prstGeom prst="ellipse">
              <a:avLst/>
            </a:prstGeom>
            <a:noFill/>
            <a:ln>
              <a:solidFill>
                <a:schemeClr val="accent3"/>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556" name="TextBox 280"/>
            <p:cNvSpPr txBox="1">
              <a:spLocks noChangeArrowheads="1"/>
            </p:cNvSpPr>
            <p:nvPr/>
          </p:nvSpPr>
          <p:spPr bwMode="auto">
            <a:xfrm>
              <a:off x="1045029" y="2590800"/>
              <a:ext cx="1295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latin typeface="Arial" pitchFamily="34" charset="0"/>
                </a:rPr>
                <a:t>Fagaras</a:t>
              </a:r>
            </a:p>
          </p:txBody>
        </p:sp>
        <p:sp>
          <p:nvSpPr>
            <p:cNvPr id="282" name="Oval 281"/>
            <p:cNvSpPr/>
            <p:nvPr/>
          </p:nvSpPr>
          <p:spPr>
            <a:xfrm>
              <a:off x="76200" y="2607129"/>
              <a:ext cx="838200" cy="380858"/>
            </a:xfrm>
            <a:prstGeom prst="ellipse">
              <a:avLst/>
            </a:prstGeom>
            <a:noFill/>
            <a:ln>
              <a:solidFill>
                <a:schemeClr val="accent3"/>
              </a:solidFill>
              <a:prstDash val="sysDash"/>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64558" name="TextBox 282"/>
            <p:cNvSpPr txBox="1">
              <a:spLocks noChangeArrowheads="1"/>
            </p:cNvSpPr>
            <p:nvPr/>
          </p:nvSpPr>
          <p:spPr bwMode="auto">
            <a:xfrm>
              <a:off x="0" y="259080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ysDash"/>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latin typeface="Arial" pitchFamily="34" charset="0"/>
                </a:rPr>
                <a:t>Arad</a:t>
              </a:r>
            </a:p>
          </p:txBody>
        </p:sp>
        <p:cxnSp>
          <p:nvCxnSpPr>
            <p:cNvPr id="284" name="Straight Connector 283"/>
            <p:cNvCxnSpPr>
              <a:endCxn id="282" idx="7"/>
            </p:cNvCxnSpPr>
            <p:nvPr/>
          </p:nvCxnSpPr>
          <p:spPr>
            <a:xfrm flipH="1">
              <a:off x="792162" y="2169142"/>
              <a:ext cx="1463675" cy="493528"/>
            </a:xfrm>
            <a:prstGeom prst="line">
              <a:avLst/>
            </a:prstGeom>
            <a:ln>
              <a:solidFill>
                <a:schemeClr val="accent3"/>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85" name="Straight Connector 284"/>
            <p:cNvCxnSpPr>
              <a:endCxn id="280" idx="0"/>
            </p:cNvCxnSpPr>
            <p:nvPr/>
          </p:nvCxnSpPr>
          <p:spPr>
            <a:xfrm flipH="1">
              <a:off x="1692275" y="2226271"/>
              <a:ext cx="860425" cy="380858"/>
            </a:xfrm>
            <a:prstGeom prst="line">
              <a:avLst/>
            </a:prstGeom>
            <a:ln>
              <a:solidFill>
                <a:schemeClr val="accent3"/>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86" name="Straight Connector 285"/>
            <p:cNvCxnSpPr>
              <a:endCxn id="64550" idx="0"/>
            </p:cNvCxnSpPr>
            <p:nvPr/>
          </p:nvCxnSpPr>
          <p:spPr>
            <a:xfrm>
              <a:off x="2552700" y="2226271"/>
              <a:ext cx="338137" cy="364989"/>
            </a:xfrm>
            <a:prstGeom prst="line">
              <a:avLst/>
            </a:prstGeom>
            <a:ln>
              <a:solidFill>
                <a:schemeClr val="accent3"/>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87" name="Straight Connector 286"/>
            <p:cNvCxnSpPr>
              <a:endCxn id="268" idx="1"/>
            </p:cNvCxnSpPr>
            <p:nvPr/>
          </p:nvCxnSpPr>
          <p:spPr>
            <a:xfrm>
              <a:off x="2849562" y="2169142"/>
              <a:ext cx="865188" cy="493528"/>
            </a:xfrm>
            <a:prstGeom prst="line">
              <a:avLst/>
            </a:prstGeom>
            <a:ln>
              <a:solidFill>
                <a:schemeClr val="accent3"/>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88" name="Straight Connector 287"/>
            <p:cNvCxnSpPr>
              <a:endCxn id="64552" idx="0"/>
            </p:cNvCxnSpPr>
            <p:nvPr/>
          </p:nvCxnSpPr>
          <p:spPr>
            <a:xfrm flipH="1">
              <a:off x="5360987" y="2226271"/>
              <a:ext cx="49213" cy="364989"/>
            </a:xfrm>
            <a:prstGeom prst="line">
              <a:avLst/>
            </a:prstGeom>
            <a:ln>
              <a:solidFill>
                <a:schemeClr val="accent3"/>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89" name="Straight Connector 288"/>
            <p:cNvCxnSpPr>
              <a:endCxn id="64546" idx="0"/>
            </p:cNvCxnSpPr>
            <p:nvPr/>
          </p:nvCxnSpPr>
          <p:spPr>
            <a:xfrm>
              <a:off x="5819775" y="2169142"/>
              <a:ext cx="585787" cy="422118"/>
            </a:xfrm>
            <a:prstGeom prst="line">
              <a:avLst/>
            </a:prstGeom>
            <a:ln>
              <a:solidFill>
                <a:schemeClr val="accent3"/>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90" name="Straight Connector 289"/>
            <p:cNvCxnSpPr>
              <a:endCxn id="64554" idx="0"/>
            </p:cNvCxnSpPr>
            <p:nvPr/>
          </p:nvCxnSpPr>
          <p:spPr>
            <a:xfrm flipH="1">
              <a:off x="7451725" y="2226271"/>
              <a:ext cx="236537" cy="364989"/>
            </a:xfrm>
            <a:prstGeom prst="line">
              <a:avLst/>
            </a:prstGeom>
            <a:ln>
              <a:solidFill>
                <a:schemeClr val="accent3"/>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291" name="Straight Connector 290"/>
            <p:cNvCxnSpPr>
              <a:endCxn id="272" idx="0"/>
            </p:cNvCxnSpPr>
            <p:nvPr/>
          </p:nvCxnSpPr>
          <p:spPr>
            <a:xfrm>
              <a:off x="8005762" y="2167555"/>
              <a:ext cx="490538" cy="439574"/>
            </a:xfrm>
            <a:prstGeom prst="line">
              <a:avLst/>
            </a:prstGeom>
            <a:ln>
              <a:solidFill>
                <a:schemeClr val="accent3"/>
              </a:solidFill>
              <a:prstDash val="sysDash"/>
            </a:ln>
            <a:effectLst/>
          </p:spPr>
          <p:style>
            <a:lnRef idx="2">
              <a:schemeClr val="accent1"/>
            </a:lnRef>
            <a:fillRef idx="0">
              <a:schemeClr val="accent1"/>
            </a:fillRef>
            <a:effectRef idx="1">
              <a:schemeClr val="accent1"/>
            </a:effectRef>
            <a:fontRef idx="minor">
              <a:schemeClr val="tx1"/>
            </a:fontRef>
          </p:style>
        </p:cxnSp>
      </p:grpSp>
      <p:grpSp>
        <p:nvGrpSpPr>
          <p:cNvPr id="64519" name="Group 291"/>
          <p:cNvGrpSpPr>
            <a:grpSpLocks/>
          </p:cNvGrpSpPr>
          <p:nvPr/>
        </p:nvGrpSpPr>
        <p:grpSpPr bwMode="auto">
          <a:xfrm>
            <a:off x="-125413" y="1779588"/>
            <a:ext cx="4964113" cy="1431925"/>
            <a:chOff x="-990600" y="3902076"/>
            <a:chExt cx="4963887" cy="1431924"/>
          </a:xfrm>
        </p:grpSpPr>
        <p:sp>
          <p:nvSpPr>
            <p:cNvPr id="293" name="Rectangle 292"/>
            <p:cNvSpPr/>
            <p:nvPr/>
          </p:nvSpPr>
          <p:spPr>
            <a:xfrm>
              <a:off x="-990600" y="4191001"/>
              <a:ext cx="4876579" cy="114299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 </a:t>
              </a:r>
            </a:p>
          </p:txBody>
        </p:sp>
        <p:grpSp>
          <p:nvGrpSpPr>
            <p:cNvPr id="64528" name="Group 293"/>
            <p:cNvGrpSpPr>
              <a:grpSpLocks/>
            </p:cNvGrpSpPr>
            <p:nvPr/>
          </p:nvGrpSpPr>
          <p:grpSpPr bwMode="auto">
            <a:xfrm>
              <a:off x="-838200" y="3902076"/>
              <a:ext cx="4811487" cy="1408331"/>
              <a:chOff x="0" y="1828800"/>
              <a:chExt cx="4811487" cy="1408331"/>
            </a:xfrm>
          </p:grpSpPr>
          <p:sp>
            <p:nvSpPr>
              <p:cNvPr id="295" name="Oval 294"/>
              <p:cNvSpPr>
                <a:spLocks noChangeArrowheads="1"/>
              </p:cNvSpPr>
              <p:nvPr/>
            </p:nvSpPr>
            <p:spPr bwMode="auto">
              <a:xfrm>
                <a:off x="2133497" y="1844675"/>
                <a:ext cx="838162" cy="381000"/>
              </a:xfrm>
              <a:prstGeom prst="ellipse">
                <a:avLst/>
              </a:prstGeom>
              <a:solidFill>
                <a:srgbClr val="BFBFBF"/>
              </a:solidFill>
              <a:ln w="9525">
                <a:solidFill>
                  <a:schemeClr val="tx1"/>
                </a:solidFill>
                <a:round/>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64530" name="TextBox 296"/>
              <p:cNvSpPr txBox="1">
                <a:spLocks noChangeArrowheads="1"/>
              </p:cNvSpPr>
              <p:nvPr/>
            </p:nvSpPr>
            <p:spPr bwMode="auto">
              <a:xfrm>
                <a:off x="2057400" y="182880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latin typeface="Arial" pitchFamily="34" charset="0"/>
                  </a:rPr>
                  <a:t>Sibiu</a:t>
                </a:r>
              </a:p>
            </p:txBody>
          </p:sp>
          <p:sp>
            <p:nvSpPr>
              <p:cNvPr id="301" name="Oval 300"/>
              <p:cNvSpPr>
                <a:spLocks noChangeArrowheads="1"/>
              </p:cNvSpPr>
              <p:nvPr/>
            </p:nvSpPr>
            <p:spPr bwMode="auto">
              <a:xfrm>
                <a:off x="3544720" y="2606674"/>
                <a:ext cx="1161997" cy="381000"/>
              </a:xfrm>
              <a:prstGeom prst="ellipse">
                <a:avLst/>
              </a:prstGeom>
              <a:noFill/>
              <a:ln w="9525">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sp>
            <p:nvSpPr>
              <p:cNvPr id="64532" name="TextBox 301"/>
              <p:cNvSpPr txBox="1">
                <a:spLocks noChangeArrowheads="1"/>
              </p:cNvSpPr>
              <p:nvPr/>
            </p:nvSpPr>
            <p:spPr bwMode="auto">
              <a:xfrm>
                <a:off x="3439887" y="2617371"/>
                <a:ext cx="13716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600">
                    <a:latin typeface="Arial" pitchFamily="34" charset="0"/>
                  </a:rPr>
                  <a:t>Rimnicu</a:t>
                </a:r>
                <a:r>
                  <a:rPr lang="is-IS" altLang="en-US" sz="1600">
                    <a:latin typeface="Arial" pitchFamily="34" charset="0"/>
                  </a:rPr>
                  <a:t>…</a:t>
                </a:r>
                <a:endParaRPr lang="en-US" altLang="en-US" sz="1600">
                  <a:latin typeface="Arial" pitchFamily="34" charset="0"/>
                </a:endParaRPr>
              </a:p>
            </p:txBody>
          </p:sp>
          <p:sp>
            <p:nvSpPr>
              <p:cNvPr id="307" name="Oval 306"/>
              <p:cNvSpPr>
                <a:spLocks noChangeArrowheads="1"/>
              </p:cNvSpPr>
              <p:nvPr/>
            </p:nvSpPr>
            <p:spPr bwMode="auto">
              <a:xfrm>
                <a:off x="2471619" y="2606674"/>
                <a:ext cx="838162" cy="381000"/>
              </a:xfrm>
              <a:prstGeom prst="ellipse">
                <a:avLst/>
              </a:prstGeom>
              <a:noFill/>
              <a:ln w="9525">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64534" name="TextBox 307"/>
              <p:cNvSpPr txBox="1">
                <a:spLocks noChangeArrowheads="1"/>
              </p:cNvSpPr>
              <p:nvPr/>
            </p:nvSpPr>
            <p:spPr bwMode="auto">
              <a:xfrm>
                <a:off x="2394858" y="259080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latin typeface="Arial" pitchFamily="34" charset="0"/>
                  </a:rPr>
                  <a:t>Oradea</a:t>
                </a:r>
              </a:p>
            </p:txBody>
          </p:sp>
          <p:sp>
            <p:nvSpPr>
              <p:cNvPr id="313" name="Oval 312"/>
              <p:cNvSpPr>
                <a:spLocks noChangeArrowheads="1"/>
              </p:cNvSpPr>
              <p:nvPr/>
            </p:nvSpPr>
            <p:spPr bwMode="auto">
              <a:xfrm>
                <a:off x="1144529" y="2606674"/>
                <a:ext cx="1096913" cy="381000"/>
              </a:xfrm>
              <a:prstGeom prst="ellipse">
                <a:avLst/>
              </a:prstGeom>
              <a:noFill/>
              <a:ln w="9525">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64536" name="TextBox 313"/>
              <p:cNvSpPr txBox="1">
                <a:spLocks noChangeArrowheads="1"/>
              </p:cNvSpPr>
              <p:nvPr/>
            </p:nvSpPr>
            <p:spPr bwMode="auto">
              <a:xfrm>
                <a:off x="1045029" y="2590800"/>
                <a:ext cx="1295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latin typeface="Arial" pitchFamily="34" charset="0"/>
                  </a:rPr>
                  <a:t>Fagaras</a:t>
                </a:r>
              </a:p>
            </p:txBody>
          </p:sp>
          <p:sp>
            <p:nvSpPr>
              <p:cNvPr id="315" name="Oval 314"/>
              <p:cNvSpPr>
                <a:spLocks noChangeArrowheads="1"/>
              </p:cNvSpPr>
              <p:nvPr/>
            </p:nvSpPr>
            <p:spPr bwMode="auto">
              <a:xfrm>
                <a:off x="76191" y="2606674"/>
                <a:ext cx="838162" cy="381000"/>
              </a:xfrm>
              <a:prstGeom prst="ellipse">
                <a:avLst/>
              </a:prstGeom>
              <a:noFill/>
              <a:ln w="9525">
                <a:solidFill>
                  <a:schemeClr val="tx1"/>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64538" name="TextBox 315"/>
              <p:cNvSpPr txBox="1">
                <a:spLocks noChangeArrowheads="1"/>
              </p:cNvSpPr>
              <p:nvPr/>
            </p:nvSpPr>
            <p:spPr bwMode="auto">
              <a:xfrm>
                <a:off x="0" y="2590800"/>
                <a:ext cx="990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algn="ctr" eaLnBrk="1" hangingPunct="1">
                  <a:spcBef>
                    <a:spcPct val="0"/>
                  </a:spcBef>
                  <a:buClrTx/>
                  <a:buFontTx/>
                  <a:buNone/>
                </a:pPr>
                <a:r>
                  <a:rPr lang="en-US" altLang="en-US" sz="1800">
                    <a:latin typeface="Arial" pitchFamily="34" charset="0"/>
                  </a:rPr>
                  <a:t>Arad</a:t>
                </a:r>
              </a:p>
            </p:txBody>
          </p:sp>
          <p:cxnSp>
            <p:nvCxnSpPr>
              <p:cNvPr id="317" name="Straight Connector 316"/>
              <p:cNvCxnSpPr>
                <a:cxnSpLocks noChangeShapeType="1"/>
                <a:stCxn id="295" idx="3"/>
                <a:endCxn id="315" idx="7"/>
              </p:cNvCxnSpPr>
              <p:nvPr/>
            </p:nvCxnSpPr>
            <p:spPr bwMode="auto">
              <a:xfrm flipH="1">
                <a:off x="792120" y="2170112"/>
                <a:ext cx="1463608" cy="492125"/>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18" name="Straight Connector 317"/>
              <p:cNvCxnSpPr>
                <a:cxnSpLocks noChangeShapeType="1"/>
                <a:stCxn id="295" idx="4"/>
                <a:endCxn id="313" idx="0"/>
              </p:cNvCxnSpPr>
              <p:nvPr/>
            </p:nvCxnSpPr>
            <p:spPr bwMode="auto">
              <a:xfrm flipH="1">
                <a:off x="1692192" y="2225675"/>
                <a:ext cx="860386" cy="381000"/>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19" name="Straight Connector 318"/>
              <p:cNvCxnSpPr>
                <a:cxnSpLocks noChangeShapeType="1"/>
                <a:stCxn id="295" idx="4"/>
                <a:endCxn id="64534" idx="0"/>
              </p:cNvCxnSpPr>
              <p:nvPr/>
            </p:nvCxnSpPr>
            <p:spPr bwMode="auto">
              <a:xfrm>
                <a:off x="2552578" y="2225675"/>
                <a:ext cx="338122" cy="365125"/>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20" name="Straight Connector 319"/>
              <p:cNvCxnSpPr>
                <a:cxnSpLocks noChangeShapeType="1"/>
                <a:stCxn id="295" idx="5"/>
                <a:endCxn id="301" idx="1"/>
              </p:cNvCxnSpPr>
              <p:nvPr/>
            </p:nvCxnSpPr>
            <p:spPr bwMode="auto">
              <a:xfrm>
                <a:off x="2849426" y="2170112"/>
                <a:ext cx="865149" cy="492125"/>
              </a:xfrm>
              <a:prstGeom prst="line">
                <a:avLst/>
              </a:prstGeom>
              <a:noFill/>
              <a:ln w="2540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grpSp>
      </p:grpSp>
      <p:sp>
        <p:nvSpPr>
          <p:cNvPr id="64520" name="TextBox 3"/>
          <p:cNvSpPr txBox="1">
            <a:spLocks noChangeArrowheads="1"/>
          </p:cNvSpPr>
          <p:nvPr/>
        </p:nvSpPr>
        <p:spPr bwMode="auto">
          <a:xfrm>
            <a:off x="762000" y="4551363"/>
            <a:ext cx="7726363" cy="21542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CMU Concrete Roman" pitchFamily="1" charset="0"/>
              </a:rPr>
              <a:t>function T</a:t>
            </a:r>
            <a:r>
              <a:rPr lang="en-US" altLang="en-US" sz="1400">
                <a:latin typeface="CMU Concrete Roman" pitchFamily="1" charset="0"/>
              </a:rPr>
              <a:t>REE</a:t>
            </a:r>
            <a:r>
              <a:rPr lang="en-US" altLang="en-US" sz="1800">
                <a:latin typeface="CMU Concrete Roman" pitchFamily="1" charset="0"/>
              </a:rPr>
              <a:t>-S</a:t>
            </a:r>
            <a:r>
              <a:rPr lang="en-US" altLang="en-US" sz="1400">
                <a:latin typeface="CMU Concrete Roman" pitchFamily="1" charset="0"/>
              </a:rPr>
              <a:t>EARCH</a:t>
            </a:r>
            <a:r>
              <a:rPr lang="en-US" altLang="en-US" sz="1800">
                <a:latin typeface="CMU Concrete Roman" pitchFamily="1" charset="0"/>
              </a:rPr>
              <a:t> (</a:t>
            </a:r>
            <a:r>
              <a:rPr lang="en-US" altLang="en-US" sz="1800" i="1">
                <a:latin typeface="CMU Concrete Roman" pitchFamily="1" charset="0"/>
              </a:rPr>
              <a:t>problem</a:t>
            </a:r>
            <a:r>
              <a:rPr lang="en-US" altLang="en-US" sz="1800">
                <a:latin typeface="CMU Concrete Roman" pitchFamily="1" charset="0"/>
              </a:rPr>
              <a:t>, </a:t>
            </a:r>
            <a:r>
              <a:rPr lang="en-US" altLang="en-US" sz="1800" i="1">
                <a:latin typeface="CMU Concrete Roman" pitchFamily="1" charset="0"/>
              </a:rPr>
              <a:t>strategy</a:t>
            </a:r>
            <a:r>
              <a:rPr lang="en-US" altLang="en-US" sz="1800">
                <a:latin typeface="CMU Concrete Roman" pitchFamily="1" charset="0"/>
              </a:rPr>
              <a:t>) : returns a solution or failure</a:t>
            </a:r>
          </a:p>
          <a:p>
            <a:pPr eaLnBrk="1" hangingPunct="1">
              <a:spcBef>
                <a:spcPct val="0"/>
              </a:spcBef>
              <a:buClrTx/>
              <a:buFontTx/>
              <a:buNone/>
            </a:pPr>
            <a:r>
              <a:rPr lang="en-US" altLang="en-US" sz="1800">
                <a:latin typeface="CMU Concrete Roman" pitchFamily="1" charset="0"/>
              </a:rPr>
              <a:t>    initialize the search tree using the initial state of </a:t>
            </a:r>
            <a:r>
              <a:rPr lang="en-US" altLang="en-US" sz="1800" i="1">
                <a:latin typeface="CMU Concrete Roman" pitchFamily="1" charset="0"/>
              </a:rPr>
              <a:t>problem</a:t>
            </a:r>
          </a:p>
          <a:p>
            <a:pPr eaLnBrk="1" hangingPunct="1">
              <a:spcBef>
                <a:spcPct val="0"/>
              </a:spcBef>
              <a:buClrTx/>
              <a:buFontTx/>
              <a:buNone/>
            </a:pPr>
            <a:r>
              <a:rPr lang="en-US" altLang="en-US" sz="1800">
                <a:latin typeface="CMU Concrete Roman" pitchFamily="1" charset="0"/>
              </a:rPr>
              <a:t>    while (true):</a:t>
            </a:r>
          </a:p>
          <a:p>
            <a:pPr eaLnBrk="1" hangingPunct="1">
              <a:spcBef>
                <a:spcPct val="0"/>
              </a:spcBef>
              <a:buClrTx/>
              <a:buFontTx/>
              <a:buNone/>
            </a:pPr>
            <a:r>
              <a:rPr lang="en-US" altLang="en-US" sz="1800">
                <a:latin typeface="CMU Concrete Roman" pitchFamily="1" charset="0"/>
              </a:rPr>
              <a:t>        if no candidates for expansion: return failure</a:t>
            </a:r>
          </a:p>
          <a:p>
            <a:pPr eaLnBrk="1" hangingPunct="1">
              <a:spcBef>
                <a:spcPct val="0"/>
              </a:spcBef>
              <a:buClrTx/>
              <a:buFontTx/>
              <a:buNone/>
            </a:pPr>
            <a:r>
              <a:rPr lang="en-US" altLang="en-US" sz="1800">
                <a:latin typeface="CMU Concrete Roman" pitchFamily="1" charset="0"/>
              </a:rPr>
              <a:t>        choose a leaf node for expansion according to </a:t>
            </a:r>
            <a:r>
              <a:rPr lang="en-US" altLang="en-US" sz="1800" i="1">
                <a:latin typeface="CMU Concrete Roman" pitchFamily="1" charset="0"/>
              </a:rPr>
              <a:t>strategy</a:t>
            </a:r>
          </a:p>
          <a:p>
            <a:pPr eaLnBrk="1" hangingPunct="1">
              <a:spcBef>
                <a:spcPct val="0"/>
              </a:spcBef>
              <a:buClrTx/>
              <a:buFontTx/>
              <a:buNone/>
            </a:pPr>
            <a:r>
              <a:rPr lang="en-US" altLang="en-US" sz="1800">
                <a:latin typeface="CMU Concrete Roman" pitchFamily="1" charset="0"/>
              </a:rPr>
              <a:t>        if the node contains a goal state: return the corresponding solution</a:t>
            </a:r>
          </a:p>
          <a:p>
            <a:pPr eaLnBrk="1" hangingPunct="1">
              <a:spcBef>
                <a:spcPct val="0"/>
              </a:spcBef>
              <a:buClrTx/>
              <a:buFontTx/>
              <a:buNone/>
            </a:pPr>
            <a:r>
              <a:rPr lang="en-US" altLang="en-US" sz="1800">
                <a:latin typeface="CMU Concrete Roman" pitchFamily="1" charset="0"/>
              </a:rPr>
              <a:t>        else: expand the node and add the resulting nodes to the search tree</a:t>
            </a:r>
          </a:p>
          <a:p>
            <a:pPr eaLnBrk="1" hangingPunct="1">
              <a:spcBef>
                <a:spcPct val="0"/>
              </a:spcBef>
              <a:buClrTx/>
              <a:buFontTx/>
              <a:buNone/>
            </a:pPr>
            <a:endParaRPr lang="en-US" altLang="en-US" sz="800">
              <a:latin typeface="CMU Concrete Roman" pitchFamily="1" charset="0"/>
            </a:endParaRPr>
          </a:p>
        </p:txBody>
      </p:sp>
      <p:grpSp>
        <p:nvGrpSpPr>
          <p:cNvPr id="224" name="Group 223"/>
          <p:cNvGrpSpPr>
            <a:grpSpLocks/>
          </p:cNvGrpSpPr>
          <p:nvPr/>
        </p:nvGrpSpPr>
        <p:grpSpPr bwMode="auto">
          <a:xfrm>
            <a:off x="304800" y="2971800"/>
            <a:ext cx="6858000" cy="1066800"/>
            <a:chOff x="304800" y="2971800"/>
            <a:chExt cx="6858000" cy="1066800"/>
          </a:xfrm>
        </p:grpSpPr>
        <p:sp>
          <p:nvSpPr>
            <p:cNvPr id="64522" name="TextBox 19"/>
            <p:cNvSpPr txBox="1">
              <a:spLocks noChangeArrowheads="1"/>
            </p:cNvSpPr>
            <p:nvPr/>
          </p:nvSpPr>
          <p:spPr bwMode="auto">
            <a:xfrm>
              <a:off x="304800" y="3451728"/>
              <a:ext cx="3397342"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600">
                  <a:solidFill>
                    <a:schemeClr val="accent2"/>
                  </a:solidFill>
                  <a:latin typeface="Arial" pitchFamily="34" charset="0"/>
                </a:rPr>
                <a:t>Note: we may visit the same node</a:t>
              </a:r>
            </a:p>
            <a:p>
              <a:pPr eaLnBrk="1" hangingPunct="1">
                <a:spcBef>
                  <a:spcPct val="0"/>
                </a:spcBef>
                <a:buClrTx/>
                <a:buFontTx/>
                <a:buNone/>
              </a:pPr>
              <a:r>
                <a:rPr lang="en-US" altLang="en-US" sz="1600">
                  <a:solidFill>
                    <a:schemeClr val="accent2"/>
                  </a:solidFill>
                  <a:latin typeface="Arial" pitchFamily="34" charset="0"/>
                </a:rPr>
                <a:t>often, wasting time &amp; work</a:t>
              </a:r>
            </a:p>
          </p:txBody>
        </p:sp>
        <p:sp>
          <p:nvSpPr>
            <p:cNvPr id="162" name="Rounded Rectangle 161"/>
            <p:cNvSpPr>
              <a:spLocks noChangeArrowheads="1"/>
            </p:cNvSpPr>
            <p:nvPr/>
          </p:nvSpPr>
          <p:spPr bwMode="auto">
            <a:xfrm>
              <a:off x="304800" y="3429000"/>
              <a:ext cx="3352800" cy="609600"/>
            </a:xfrm>
            <a:prstGeom prst="roundRect">
              <a:avLst>
                <a:gd name="adj" fmla="val 16667"/>
              </a:avLst>
            </a:prstGeom>
            <a:noFill/>
            <a:ln w="38100">
              <a:solidFill>
                <a:schemeClr val="accent2"/>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cxnSp>
          <p:nvCxnSpPr>
            <p:cNvPr id="165" name="Straight Arrow Connector 164"/>
            <p:cNvCxnSpPr/>
            <p:nvPr/>
          </p:nvCxnSpPr>
          <p:spPr>
            <a:xfrm flipH="1" flipV="1">
              <a:off x="762000" y="2971800"/>
              <a:ext cx="381000" cy="457200"/>
            </a:xfrm>
            <a:prstGeom prst="straightConnector1">
              <a:avLst/>
            </a:prstGeom>
            <a:ln w="38100">
              <a:solidFill>
                <a:schemeClr val="accent2"/>
              </a:solidFill>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69" name="Straight Arrow Connector 168"/>
            <p:cNvCxnSpPr/>
            <p:nvPr/>
          </p:nvCxnSpPr>
          <p:spPr>
            <a:xfrm flipV="1">
              <a:off x="3581400" y="2971800"/>
              <a:ext cx="1524000" cy="457200"/>
            </a:xfrm>
            <a:prstGeom prst="straightConnector1">
              <a:avLst/>
            </a:prstGeom>
            <a:ln w="38100">
              <a:solidFill>
                <a:schemeClr val="accent2"/>
              </a:solidFill>
              <a:tailEnd type="arrow" w="med" len="med"/>
            </a:ln>
            <a:effectLst/>
          </p:spPr>
          <p:style>
            <a:lnRef idx="2">
              <a:schemeClr val="accent1"/>
            </a:lnRef>
            <a:fillRef idx="0">
              <a:schemeClr val="accent1"/>
            </a:fillRef>
            <a:effectRef idx="1">
              <a:schemeClr val="accent1"/>
            </a:effectRef>
            <a:fontRef idx="minor">
              <a:schemeClr val="tx1"/>
            </a:fontRef>
          </p:style>
        </p:cxnSp>
        <p:cxnSp>
          <p:nvCxnSpPr>
            <p:cNvPr id="171" name="Straight Arrow Connector 170"/>
            <p:cNvCxnSpPr/>
            <p:nvPr/>
          </p:nvCxnSpPr>
          <p:spPr>
            <a:xfrm flipV="1">
              <a:off x="3657600" y="2971800"/>
              <a:ext cx="3505200" cy="914400"/>
            </a:xfrm>
            <a:prstGeom prst="straightConnector1">
              <a:avLst/>
            </a:prstGeom>
            <a:ln w="38100">
              <a:solidFill>
                <a:schemeClr val="accent2"/>
              </a:solidFill>
              <a:tailEnd type="arrow" w="med" len="med"/>
            </a:ln>
            <a:effectLst/>
          </p:spPr>
          <p:style>
            <a:lnRef idx="2">
              <a:schemeClr val="accent1"/>
            </a:lnRef>
            <a:fillRef idx="0">
              <a:schemeClr val="accent1"/>
            </a:fillRef>
            <a:effectRef idx="1">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Repeated states</a:t>
            </a:r>
          </a:p>
        </p:txBody>
      </p:sp>
      <p:sp>
        <p:nvSpPr>
          <p:cNvPr id="65539" name="Rectangle 3"/>
          <p:cNvSpPr>
            <a:spLocks noGrp="1" noChangeArrowheads="1"/>
          </p:cNvSpPr>
          <p:nvPr>
            <p:ph idx="1"/>
          </p:nvPr>
        </p:nvSpPr>
        <p:spPr>
          <a:xfrm>
            <a:off x="347663" y="1058863"/>
            <a:ext cx="8686800" cy="5330825"/>
          </a:xfrm>
        </p:spPr>
        <p:txBody>
          <a:bodyPr/>
          <a:lstStyle/>
          <a:p>
            <a:pPr eaLnBrk="1" hangingPunct="1"/>
            <a:r>
              <a:rPr lang="en-US" altLang="en-US" sz="2400" smtClean="0">
                <a:ea typeface="ＭＳ Ｐゴシック" pitchFamily="34" charset="-128"/>
              </a:rPr>
              <a:t>Failure to detect repeated states can turn a linear problem into an exponential one!</a:t>
            </a:r>
          </a:p>
          <a:p>
            <a:pPr eaLnBrk="1" hangingPunct="1"/>
            <a:r>
              <a:rPr lang="en-US" altLang="en-US" sz="2400" smtClean="0">
                <a:ea typeface="ＭＳ Ｐゴシック" pitchFamily="34" charset="-128"/>
              </a:rPr>
              <a:t>Test is often implemented as a hash table.</a:t>
            </a:r>
          </a:p>
        </p:txBody>
      </p:sp>
      <p:sp>
        <p:nvSpPr>
          <p:cNvPr id="6554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fld id="{96D83606-5F8D-4494-B038-8E5BA6F952F5}" type="slidenum">
              <a:rPr lang="en-US" altLang="en-US" sz="1400" smtClean="0">
                <a:latin typeface="Tahoma" pitchFamily="34" charset="0"/>
              </a:rPr>
              <a:pPr eaLnBrk="1" hangingPunct="1">
                <a:spcBef>
                  <a:spcPct val="0"/>
                </a:spcBef>
                <a:buClrTx/>
                <a:buFontTx/>
                <a:buNone/>
              </a:pPr>
              <a:t>33</a:t>
            </a:fld>
            <a:endParaRPr lang="en-US" altLang="en-US" sz="1400" smtClean="0">
              <a:latin typeface="Tahoma" pitchFamily="34" charset="0"/>
            </a:endParaRPr>
          </a:p>
        </p:txBody>
      </p:sp>
      <p:pic>
        <p:nvPicPr>
          <p:cNvPr id="65541" name="Picture 4" descr="ribbon-spa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927350"/>
            <a:ext cx="85344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374650" y="88900"/>
            <a:ext cx="8153400" cy="1020763"/>
          </a:xfrm>
        </p:spPr>
        <p:txBody>
          <a:bodyPr lIns="90488" tIns="44450" rIns="90488" bIns="44450"/>
          <a:lstStyle/>
          <a:p>
            <a:pPr eaLnBrk="1" hangingPunct="1"/>
            <a:r>
              <a:rPr lang="en-US" altLang="en-US" smtClean="0">
                <a:ea typeface="ＭＳ Ｐゴシック" pitchFamily="34" charset="-128"/>
              </a:rPr>
              <a:t>Solutions to Repeated States</a:t>
            </a:r>
          </a:p>
        </p:txBody>
      </p:sp>
      <p:sp>
        <p:nvSpPr>
          <p:cNvPr id="66563" name="Rectangle 3"/>
          <p:cNvSpPr>
            <a:spLocks noGrp="1" noChangeArrowheads="1"/>
          </p:cNvSpPr>
          <p:nvPr>
            <p:ph idx="1"/>
          </p:nvPr>
        </p:nvSpPr>
        <p:spPr>
          <a:xfrm>
            <a:off x="647700" y="3657600"/>
            <a:ext cx="7848600" cy="2819400"/>
          </a:xfrm>
        </p:spPr>
        <p:txBody>
          <a:bodyPr lIns="90488" tIns="44450" rIns="90488" bIns="44450"/>
          <a:lstStyle/>
          <a:p>
            <a:pPr eaLnBrk="1" hangingPunct="1"/>
            <a:r>
              <a:rPr lang="en-US" altLang="en-US" sz="2800" smtClean="0">
                <a:ea typeface="ＭＳ Ｐゴシック" pitchFamily="34" charset="-128"/>
              </a:rPr>
              <a:t>Graph search</a:t>
            </a:r>
          </a:p>
          <a:p>
            <a:pPr lvl="1" eaLnBrk="1" hangingPunct="1"/>
            <a:r>
              <a:rPr lang="en-US" altLang="en-US" sz="2400" smtClean="0">
                <a:ea typeface="ＭＳ Ｐゴシック" pitchFamily="34" charset="-128"/>
              </a:rPr>
              <a:t>never generate a state generated before</a:t>
            </a:r>
          </a:p>
          <a:p>
            <a:pPr lvl="2" eaLnBrk="1" hangingPunct="1"/>
            <a:r>
              <a:rPr lang="en-US" altLang="en-US" sz="1800" smtClean="0">
                <a:ea typeface="ＭＳ Ｐゴシック" pitchFamily="34" charset="-128"/>
              </a:rPr>
              <a:t>must keep track of all possible states (uses a lot of memory)</a:t>
            </a:r>
          </a:p>
          <a:p>
            <a:pPr lvl="2" eaLnBrk="1" hangingPunct="1"/>
            <a:r>
              <a:rPr lang="en-US" altLang="en-US" sz="1800" smtClean="0">
                <a:ea typeface="ＭＳ Ｐゴシック" pitchFamily="34" charset="-128"/>
              </a:rPr>
              <a:t>e.g., 8-puzzle problem, we have 9!/2 = 181,440 states</a:t>
            </a:r>
          </a:p>
          <a:p>
            <a:pPr lvl="2" eaLnBrk="1" hangingPunct="1"/>
            <a:r>
              <a:rPr lang="en-US" altLang="en-US" sz="1800" smtClean="0">
                <a:ea typeface="ＭＳ Ｐゴシック" pitchFamily="34" charset="-128"/>
              </a:rPr>
              <a:t>approximation for DFS/DLS: only avoid states in its (limited) memory: avoid infinite loops by checking path back to root.</a:t>
            </a:r>
          </a:p>
          <a:p>
            <a:pPr lvl="1" eaLnBrk="1" hangingPunct="1"/>
            <a:r>
              <a:rPr lang="en-US" altLang="en-US" sz="2400" smtClean="0">
                <a:ea typeface="ＭＳ Ｐゴシック" pitchFamily="34" charset="-128"/>
              </a:rPr>
              <a:t>“visited?” test usually implemented as a </a:t>
            </a:r>
            <a:r>
              <a:rPr lang="en-US" altLang="en-US" sz="2400" u="sng" smtClean="0">
                <a:ea typeface="ＭＳ Ｐゴシック" pitchFamily="34" charset="-128"/>
              </a:rPr>
              <a:t>hash table</a:t>
            </a:r>
          </a:p>
        </p:txBody>
      </p:sp>
      <p:sp>
        <p:nvSpPr>
          <p:cNvPr id="6656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fld id="{154FA1C2-CC52-4F8C-A829-C24CD51848D7}" type="slidenum">
              <a:rPr lang="en-US" altLang="en-US" sz="1400" smtClean="0">
                <a:latin typeface="Tahoma" pitchFamily="34" charset="0"/>
              </a:rPr>
              <a:pPr eaLnBrk="1" hangingPunct="1">
                <a:spcBef>
                  <a:spcPct val="0"/>
                </a:spcBef>
                <a:buClrTx/>
                <a:buFontTx/>
                <a:buNone/>
              </a:pPr>
              <a:t>34</a:t>
            </a:fld>
            <a:endParaRPr lang="en-US" altLang="en-US" sz="1400" smtClean="0">
              <a:latin typeface="Tahoma" pitchFamily="34" charset="0"/>
            </a:endParaRPr>
          </a:p>
        </p:txBody>
      </p:sp>
      <p:sp>
        <p:nvSpPr>
          <p:cNvPr id="66565" name="Oval 4"/>
          <p:cNvSpPr>
            <a:spLocks noChangeArrowheads="1"/>
          </p:cNvSpPr>
          <p:nvPr/>
        </p:nvSpPr>
        <p:spPr bwMode="auto">
          <a:xfrm>
            <a:off x="1301750" y="1987550"/>
            <a:ext cx="215900" cy="215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1800">
              <a:latin typeface="Tahoma" pitchFamily="34" charset="0"/>
            </a:endParaRPr>
          </a:p>
        </p:txBody>
      </p:sp>
      <p:sp>
        <p:nvSpPr>
          <p:cNvPr id="66566" name="Oval 5"/>
          <p:cNvSpPr>
            <a:spLocks noChangeArrowheads="1"/>
          </p:cNvSpPr>
          <p:nvPr/>
        </p:nvSpPr>
        <p:spPr bwMode="auto">
          <a:xfrm>
            <a:off x="1911350" y="2673350"/>
            <a:ext cx="215900" cy="215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1800">
              <a:latin typeface="Tahoma" pitchFamily="34" charset="0"/>
            </a:endParaRPr>
          </a:p>
        </p:txBody>
      </p:sp>
      <p:sp>
        <p:nvSpPr>
          <p:cNvPr id="66567" name="Oval 6"/>
          <p:cNvSpPr>
            <a:spLocks noChangeArrowheads="1"/>
          </p:cNvSpPr>
          <p:nvPr/>
        </p:nvSpPr>
        <p:spPr bwMode="auto">
          <a:xfrm>
            <a:off x="2444750" y="1530350"/>
            <a:ext cx="215900" cy="215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1800">
              <a:latin typeface="Tahoma" pitchFamily="34" charset="0"/>
            </a:endParaRPr>
          </a:p>
        </p:txBody>
      </p:sp>
      <p:sp>
        <p:nvSpPr>
          <p:cNvPr id="66568" name="Line 7"/>
          <p:cNvSpPr>
            <a:spLocks noChangeShapeType="1"/>
          </p:cNvSpPr>
          <p:nvPr/>
        </p:nvSpPr>
        <p:spPr bwMode="auto">
          <a:xfrm flipV="1">
            <a:off x="1524000" y="1676400"/>
            <a:ext cx="914400" cy="381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69" name="Line 8"/>
          <p:cNvSpPr>
            <a:spLocks noChangeShapeType="1"/>
          </p:cNvSpPr>
          <p:nvPr/>
        </p:nvSpPr>
        <p:spPr bwMode="auto">
          <a:xfrm flipH="1">
            <a:off x="2057400" y="1752600"/>
            <a:ext cx="457200" cy="914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0" name="Line 9"/>
          <p:cNvSpPr>
            <a:spLocks noChangeShapeType="1"/>
          </p:cNvSpPr>
          <p:nvPr/>
        </p:nvSpPr>
        <p:spPr bwMode="auto">
          <a:xfrm>
            <a:off x="1447800" y="2209800"/>
            <a:ext cx="457200" cy="5334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71" name="Rectangle 10"/>
          <p:cNvSpPr>
            <a:spLocks noChangeArrowheads="1"/>
          </p:cNvSpPr>
          <p:nvPr/>
        </p:nvSpPr>
        <p:spPr bwMode="auto">
          <a:xfrm>
            <a:off x="1052513" y="1577975"/>
            <a:ext cx="3079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Times New Roman" pitchFamily="18" charset="0"/>
              </a:rPr>
              <a:t>S</a:t>
            </a:r>
          </a:p>
        </p:txBody>
      </p:sp>
      <p:sp>
        <p:nvSpPr>
          <p:cNvPr id="66572" name="Rectangle 11"/>
          <p:cNvSpPr>
            <a:spLocks noChangeArrowheads="1"/>
          </p:cNvSpPr>
          <p:nvPr/>
        </p:nvSpPr>
        <p:spPr bwMode="auto">
          <a:xfrm>
            <a:off x="2500313" y="1196975"/>
            <a:ext cx="3333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Times New Roman" pitchFamily="18" charset="0"/>
              </a:rPr>
              <a:t>B</a:t>
            </a:r>
          </a:p>
        </p:txBody>
      </p:sp>
      <p:sp>
        <p:nvSpPr>
          <p:cNvPr id="66573" name="Rectangle 12"/>
          <p:cNvSpPr>
            <a:spLocks noChangeArrowheads="1"/>
          </p:cNvSpPr>
          <p:nvPr/>
        </p:nvSpPr>
        <p:spPr bwMode="auto">
          <a:xfrm>
            <a:off x="2195513" y="2720975"/>
            <a:ext cx="3333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Times New Roman" pitchFamily="18" charset="0"/>
              </a:rPr>
              <a:t>C</a:t>
            </a:r>
          </a:p>
        </p:txBody>
      </p:sp>
      <p:sp>
        <p:nvSpPr>
          <p:cNvPr id="66574" name="Oval 13"/>
          <p:cNvSpPr>
            <a:spLocks noChangeArrowheads="1"/>
          </p:cNvSpPr>
          <p:nvPr/>
        </p:nvSpPr>
        <p:spPr bwMode="auto">
          <a:xfrm>
            <a:off x="5949950" y="1225550"/>
            <a:ext cx="215900" cy="215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1800">
              <a:latin typeface="Tahoma" pitchFamily="34" charset="0"/>
            </a:endParaRPr>
          </a:p>
        </p:txBody>
      </p:sp>
      <p:sp>
        <p:nvSpPr>
          <p:cNvPr id="66575" name="Oval 14"/>
          <p:cNvSpPr>
            <a:spLocks noChangeArrowheads="1"/>
          </p:cNvSpPr>
          <p:nvPr/>
        </p:nvSpPr>
        <p:spPr bwMode="auto">
          <a:xfrm>
            <a:off x="4959350" y="2139950"/>
            <a:ext cx="215900" cy="215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1800">
              <a:latin typeface="Tahoma" pitchFamily="34" charset="0"/>
            </a:endParaRPr>
          </a:p>
        </p:txBody>
      </p:sp>
      <p:sp>
        <p:nvSpPr>
          <p:cNvPr id="66576" name="Oval 15"/>
          <p:cNvSpPr>
            <a:spLocks noChangeArrowheads="1"/>
          </p:cNvSpPr>
          <p:nvPr/>
        </p:nvSpPr>
        <p:spPr bwMode="auto">
          <a:xfrm>
            <a:off x="4273550" y="3054350"/>
            <a:ext cx="215900" cy="215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1800">
              <a:latin typeface="Tahoma" pitchFamily="34" charset="0"/>
            </a:endParaRPr>
          </a:p>
        </p:txBody>
      </p:sp>
      <p:sp>
        <p:nvSpPr>
          <p:cNvPr id="66577" name="Oval 16"/>
          <p:cNvSpPr>
            <a:spLocks noChangeArrowheads="1"/>
          </p:cNvSpPr>
          <p:nvPr/>
        </p:nvSpPr>
        <p:spPr bwMode="auto">
          <a:xfrm>
            <a:off x="5416550" y="3054350"/>
            <a:ext cx="215900" cy="215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1800">
              <a:latin typeface="Tahoma" pitchFamily="34" charset="0"/>
            </a:endParaRPr>
          </a:p>
        </p:txBody>
      </p:sp>
      <p:sp>
        <p:nvSpPr>
          <p:cNvPr id="66578" name="Oval 17"/>
          <p:cNvSpPr>
            <a:spLocks noChangeArrowheads="1"/>
          </p:cNvSpPr>
          <p:nvPr/>
        </p:nvSpPr>
        <p:spPr bwMode="auto">
          <a:xfrm>
            <a:off x="6559550" y="3054350"/>
            <a:ext cx="215900" cy="215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1800">
              <a:latin typeface="Tahoma" pitchFamily="34" charset="0"/>
            </a:endParaRPr>
          </a:p>
        </p:txBody>
      </p:sp>
      <p:sp>
        <p:nvSpPr>
          <p:cNvPr id="66579" name="Oval 18"/>
          <p:cNvSpPr>
            <a:spLocks noChangeArrowheads="1"/>
          </p:cNvSpPr>
          <p:nvPr/>
        </p:nvSpPr>
        <p:spPr bwMode="auto">
          <a:xfrm>
            <a:off x="7702550" y="3054350"/>
            <a:ext cx="215900" cy="215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1800">
              <a:latin typeface="Tahoma" pitchFamily="34" charset="0"/>
            </a:endParaRPr>
          </a:p>
        </p:txBody>
      </p:sp>
      <p:sp>
        <p:nvSpPr>
          <p:cNvPr id="66580" name="Oval 19"/>
          <p:cNvSpPr>
            <a:spLocks noChangeArrowheads="1"/>
          </p:cNvSpPr>
          <p:nvPr/>
        </p:nvSpPr>
        <p:spPr bwMode="auto">
          <a:xfrm>
            <a:off x="7016750" y="2139950"/>
            <a:ext cx="215900" cy="21590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endParaRPr lang="en-US" altLang="en-US" sz="1800">
              <a:latin typeface="Tahoma" pitchFamily="34" charset="0"/>
            </a:endParaRPr>
          </a:p>
        </p:txBody>
      </p:sp>
      <p:sp>
        <p:nvSpPr>
          <p:cNvPr id="66581" name="Rectangle 20"/>
          <p:cNvSpPr>
            <a:spLocks noChangeArrowheads="1"/>
          </p:cNvSpPr>
          <p:nvPr/>
        </p:nvSpPr>
        <p:spPr bwMode="auto">
          <a:xfrm>
            <a:off x="6234113" y="1044575"/>
            <a:ext cx="3079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Times New Roman" pitchFamily="18" charset="0"/>
              </a:rPr>
              <a:t>S</a:t>
            </a:r>
          </a:p>
        </p:txBody>
      </p:sp>
      <p:sp>
        <p:nvSpPr>
          <p:cNvPr id="66582" name="Rectangle 21"/>
          <p:cNvSpPr>
            <a:spLocks noChangeArrowheads="1"/>
          </p:cNvSpPr>
          <p:nvPr/>
        </p:nvSpPr>
        <p:spPr bwMode="auto">
          <a:xfrm>
            <a:off x="4786313" y="1882775"/>
            <a:ext cx="3333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Times New Roman" pitchFamily="18" charset="0"/>
              </a:rPr>
              <a:t>B</a:t>
            </a:r>
          </a:p>
        </p:txBody>
      </p:sp>
      <p:sp>
        <p:nvSpPr>
          <p:cNvPr id="66583" name="Rectangle 22"/>
          <p:cNvSpPr>
            <a:spLocks noChangeArrowheads="1"/>
          </p:cNvSpPr>
          <p:nvPr/>
        </p:nvSpPr>
        <p:spPr bwMode="auto">
          <a:xfrm>
            <a:off x="7148513" y="1882775"/>
            <a:ext cx="3333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Times New Roman" pitchFamily="18" charset="0"/>
              </a:rPr>
              <a:t>C</a:t>
            </a:r>
          </a:p>
        </p:txBody>
      </p:sp>
      <p:sp>
        <p:nvSpPr>
          <p:cNvPr id="66584" name="Rectangle 23"/>
          <p:cNvSpPr>
            <a:spLocks noChangeArrowheads="1"/>
          </p:cNvSpPr>
          <p:nvPr/>
        </p:nvSpPr>
        <p:spPr bwMode="auto">
          <a:xfrm>
            <a:off x="5548313" y="2720975"/>
            <a:ext cx="3079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Times New Roman" pitchFamily="18" charset="0"/>
              </a:rPr>
              <a:t>S</a:t>
            </a:r>
          </a:p>
        </p:txBody>
      </p:sp>
      <p:sp>
        <p:nvSpPr>
          <p:cNvPr id="66585" name="Line 24"/>
          <p:cNvSpPr>
            <a:spLocks noChangeShapeType="1"/>
          </p:cNvSpPr>
          <p:nvPr/>
        </p:nvSpPr>
        <p:spPr bwMode="auto">
          <a:xfrm flipH="1">
            <a:off x="5105400" y="1371600"/>
            <a:ext cx="838200" cy="7620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86" name="Line 25"/>
          <p:cNvSpPr>
            <a:spLocks noChangeShapeType="1"/>
          </p:cNvSpPr>
          <p:nvPr/>
        </p:nvSpPr>
        <p:spPr bwMode="auto">
          <a:xfrm flipH="1">
            <a:off x="4419600" y="2362200"/>
            <a:ext cx="6096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87" name="Line 26"/>
          <p:cNvSpPr>
            <a:spLocks noChangeShapeType="1"/>
          </p:cNvSpPr>
          <p:nvPr/>
        </p:nvSpPr>
        <p:spPr bwMode="auto">
          <a:xfrm>
            <a:off x="5105400" y="2362200"/>
            <a:ext cx="3810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88" name="Line 27"/>
          <p:cNvSpPr>
            <a:spLocks noChangeShapeType="1"/>
          </p:cNvSpPr>
          <p:nvPr/>
        </p:nvSpPr>
        <p:spPr bwMode="auto">
          <a:xfrm>
            <a:off x="7162800" y="2362200"/>
            <a:ext cx="6096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89" name="Line 28"/>
          <p:cNvSpPr>
            <a:spLocks noChangeShapeType="1"/>
          </p:cNvSpPr>
          <p:nvPr/>
        </p:nvSpPr>
        <p:spPr bwMode="auto">
          <a:xfrm flipH="1">
            <a:off x="6705600" y="2362200"/>
            <a:ext cx="381000" cy="6858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90" name="Line 29"/>
          <p:cNvSpPr>
            <a:spLocks noChangeShapeType="1"/>
          </p:cNvSpPr>
          <p:nvPr/>
        </p:nvSpPr>
        <p:spPr bwMode="auto">
          <a:xfrm>
            <a:off x="6172200" y="1371600"/>
            <a:ext cx="838200" cy="83820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6591" name="Rectangle 30"/>
          <p:cNvSpPr>
            <a:spLocks noChangeArrowheads="1"/>
          </p:cNvSpPr>
          <p:nvPr/>
        </p:nvSpPr>
        <p:spPr bwMode="auto">
          <a:xfrm>
            <a:off x="4024313" y="2720975"/>
            <a:ext cx="3333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Times New Roman" pitchFamily="18" charset="0"/>
              </a:rPr>
              <a:t>C</a:t>
            </a:r>
          </a:p>
        </p:txBody>
      </p:sp>
      <p:sp>
        <p:nvSpPr>
          <p:cNvPr id="66592" name="Rectangle 31"/>
          <p:cNvSpPr>
            <a:spLocks noChangeArrowheads="1"/>
          </p:cNvSpPr>
          <p:nvPr/>
        </p:nvSpPr>
        <p:spPr bwMode="auto">
          <a:xfrm>
            <a:off x="6310313" y="2720975"/>
            <a:ext cx="3333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Times New Roman" pitchFamily="18" charset="0"/>
              </a:rPr>
              <a:t>B</a:t>
            </a:r>
          </a:p>
        </p:txBody>
      </p:sp>
      <p:sp>
        <p:nvSpPr>
          <p:cNvPr id="66593" name="Rectangle 32"/>
          <p:cNvSpPr>
            <a:spLocks noChangeArrowheads="1"/>
          </p:cNvSpPr>
          <p:nvPr/>
        </p:nvSpPr>
        <p:spPr bwMode="auto">
          <a:xfrm>
            <a:off x="7758113" y="2720975"/>
            <a:ext cx="3079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Times New Roman" pitchFamily="18" charset="0"/>
              </a:rPr>
              <a:t>S</a:t>
            </a:r>
          </a:p>
        </p:txBody>
      </p:sp>
      <p:sp>
        <p:nvSpPr>
          <p:cNvPr id="66594" name="Rectangle 33"/>
          <p:cNvSpPr>
            <a:spLocks noChangeArrowheads="1"/>
          </p:cNvSpPr>
          <p:nvPr/>
        </p:nvSpPr>
        <p:spPr bwMode="auto">
          <a:xfrm>
            <a:off x="1281113" y="3101975"/>
            <a:ext cx="124142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Times New Roman" pitchFamily="18" charset="0"/>
              </a:rPr>
              <a:t>State Space</a:t>
            </a:r>
          </a:p>
        </p:txBody>
      </p:sp>
      <p:sp>
        <p:nvSpPr>
          <p:cNvPr id="66595" name="Rectangle 34"/>
          <p:cNvSpPr>
            <a:spLocks noChangeArrowheads="1"/>
          </p:cNvSpPr>
          <p:nvPr/>
        </p:nvSpPr>
        <p:spPr bwMode="auto">
          <a:xfrm>
            <a:off x="4862513" y="3330575"/>
            <a:ext cx="2555875"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latin typeface="Times New Roman" pitchFamily="18" charset="0"/>
              </a:rPr>
              <a:t>Example of a Search Tree</a:t>
            </a:r>
          </a:p>
        </p:txBody>
      </p:sp>
      <p:sp>
        <p:nvSpPr>
          <p:cNvPr id="66596" name="Line 37"/>
          <p:cNvSpPr>
            <a:spLocks noChangeShapeType="1"/>
          </p:cNvSpPr>
          <p:nvPr/>
        </p:nvSpPr>
        <p:spPr bwMode="auto">
          <a:xfrm flipH="1">
            <a:off x="3429000" y="3962400"/>
            <a:ext cx="2057400" cy="0"/>
          </a:xfrm>
          <a:prstGeom prst="line">
            <a:avLst/>
          </a:prstGeom>
          <a:noFill/>
          <a:ln w="9525">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597" name="Text Box 38"/>
          <p:cNvSpPr txBox="1">
            <a:spLocks noChangeArrowheads="1"/>
          </p:cNvSpPr>
          <p:nvPr/>
        </p:nvSpPr>
        <p:spPr bwMode="auto">
          <a:xfrm>
            <a:off x="5562600" y="3733800"/>
            <a:ext cx="3171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800">
                <a:solidFill>
                  <a:srgbClr val="FF0000"/>
                </a:solidFill>
                <a:latin typeface="Tahoma" pitchFamily="34" charset="0"/>
              </a:rPr>
              <a:t>faster, but memory inefficient</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374650" y="88900"/>
            <a:ext cx="8153400" cy="1020763"/>
          </a:xfrm>
          <a:noFill/>
        </p:spPr>
        <p:txBody>
          <a:bodyPr lIns="90488" tIns="44450" rIns="90488" bIns="44450"/>
          <a:lstStyle/>
          <a:p>
            <a:pPr eaLnBrk="1" hangingPunct="1"/>
            <a:r>
              <a:rPr lang="en-US" altLang="en-US" smtClean="0">
                <a:ea typeface="ＭＳ Ｐゴシック" pitchFamily="34" charset="-128"/>
              </a:rPr>
              <a:t>Why Search can be difficult</a:t>
            </a:r>
          </a:p>
        </p:txBody>
      </p:sp>
      <p:sp>
        <p:nvSpPr>
          <p:cNvPr id="54275" name="Rectangle 3"/>
          <p:cNvSpPr>
            <a:spLocks noGrp="1" noChangeArrowheads="1"/>
          </p:cNvSpPr>
          <p:nvPr>
            <p:ph idx="1"/>
          </p:nvPr>
        </p:nvSpPr>
        <p:spPr>
          <a:xfrm>
            <a:off x="347663" y="1058863"/>
            <a:ext cx="8686800" cy="5330825"/>
          </a:xfrm>
        </p:spPr>
        <p:txBody>
          <a:bodyPr lIns="90488" tIns="44450" rIns="90488" bIns="44450"/>
          <a:lstStyle/>
          <a:p>
            <a:pPr eaLnBrk="1" hangingPunct="1">
              <a:lnSpc>
                <a:spcPct val="90000"/>
              </a:lnSpc>
            </a:pPr>
            <a:r>
              <a:rPr lang="en-US" altLang="en-US" sz="2400" b="1" smtClean="0">
                <a:ea typeface="ＭＳ Ｐゴシック" pitchFamily="34" charset="-128"/>
              </a:rPr>
              <a:t>At the start of the search, the search algorithm does not know</a:t>
            </a:r>
          </a:p>
          <a:p>
            <a:pPr marL="692150" lvl="1" indent="-347663" eaLnBrk="1" hangingPunct="1">
              <a:lnSpc>
                <a:spcPct val="90000"/>
              </a:lnSpc>
            </a:pPr>
            <a:r>
              <a:rPr lang="en-US" altLang="en-US" sz="1900" smtClean="0">
                <a:ea typeface="ＭＳ Ｐゴシック" pitchFamily="34" charset="-128"/>
              </a:rPr>
              <a:t>the size of the tree</a:t>
            </a:r>
          </a:p>
          <a:p>
            <a:pPr marL="692150" lvl="1" indent="-347663" eaLnBrk="1" hangingPunct="1">
              <a:lnSpc>
                <a:spcPct val="90000"/>
              </a:lnSpc>
            </a:pPr>
            <a:r>
              <a:rPr lang="en-US" altLang="en-US" sz="1900" smtClean="0">
                <a:ea typeface="ＭＳ Ｐゴシック" pitchFamily="34" charset="-128"/>
              </a:rPr>
              <a:t>the shape of the tree</a:t>
            </a:r>
          </a:p>
          <a:p>
            <a:pPr marL="692150" lvl="1" indent="-347663" eaLnBrk="1" hangingPunct="1">
              <a:lnSpc>
                <a:spcPct val="90000"/>
              </a:lnSpc>
            </a:pPr>
            <a:r>
              <a:rPr lang="en-US" altLang="en-US" sz="1900" smtClean="0">
                <a:ea typeface="ＭＳ Ｐゴシック" pitchFamily="34" charset="-128"/>
              </a:rPr>
              <a:t>the depth of the goal states</a:t>
            </a:r>
            <a:br>
              <a:rPr lang="en-US" altLang="en-US" sz="1900" smtClean="0">
                <a:ea typeface="ＭＳ Ｐゴシック" pitchFamily="34" charset="-128"/>
              </a:rPr>
            </a:br>
            <a:endParaRPr lang="en-US" altLang="en-US" sz="1900" smtClean="0">
              <a:ea typeface="ＭＳ Ｐゴシック" pitchFamily="34" charset="-128"/>
            </a:endParaRPr>
          </a:p>
          <a:p>
            <a:pPr eaLnBrk="1" hangingPunct="1">
              <a:lnSpc>
                <a:spcPct val="90000"/>
              </a:lnSpc>
            </a:pPr>
            <a:r>
              <a:rPr lang="en-US" altLang="en-US" sz="2400" b="1" smtClean="0">
                <a:ea typeface="ＭＳ Ｐゴシック" pitchFamily="34" charset="-128"/>
              </a:rPr>
              <a:t>How big can a search tree be?</a:t>
            </a:r>
          </a:p>
          <a:p>
            <a:pPr marL="692150" lvl="1" indent="-347663" eaLnBrk="1" hangingPunct="1">
              <a:lnSpc>
                <a:spcPct val="90000"/>
              </a:lnSpc>
            </a:pPr>
            <a:r>
              <a:rPr lang="en-US" altLang="en-US" sz="1900" smtClean="0">
                <a:ea typeface="ＭＳ Ｐゴシック" pitchFamily="34" charset="-128"/>
              </a:rPr>
              <a:t>say there is a constant branching factor b</a:t>
            </a:r>
          </a:p>
          <a:p>
            <a:pPr marL="692150" lvl="1" indent="-347663" eaLnBrk="1" hangingPunct="1">
              <a:lnSpc>
                <a:spcPct val="90000"/>
              </a:lnSpc>
            </a:pPr>
            <a:r>
              <a:rPr lang="en-US" altLang="en-US" sz="1900" smtClean="0">
                <a:ea typeface="ＭＳ Ｐゴシック" pitchFamily="34" charset="-128"/>
              </a:rPr>
              <a:t>and one goal exists at depth d</a:t>
            </a:r>
          </a:p>
          <a:p>
            <a:pPr marL="692150" lvl="1" indent="-347663" eaLnBrk="1" hangingPunct="1">
              <a:lnSpc>
                <a:spcPct val="90000"/>
              </a:lnSpc>
            </a:pPr>
            <a:r>
              <a:rPr lang="en-US" altLang="en-US" sz="1900" smtClean="0">
                <a:ea typeface="ＭＳ Ｐゴシック" pitchFamily="34" charset="-128"/>
              </a:rPr>
              <a:t>search tree which includes a goal can have</a:t>
            </a:r>
            <a:br>
              <a:rPr lang="en-US" altLang="en-US" sz="1900" smtClean="0">
                <a:ea typeface="ＭＳ Ｐゴシック" pitchFamily="34" charset="-128"/>
              </a:rPr>
            </a:br>
            <a:r>
              <a:rPr lang="en-US" altLang="en-US" sz="1900" smtClean="0">
                <a:ea typeface="ＭＳ Ｐゴシック" pitchFamily="34" charset="-128"/>
              </a:rPr>
              <a:t>            </a:t>
            </a:r>
            <a:r>
              <a:rPr lang="en-US" altLang="en-US" sz="1900" b="1" smtClean="0">
                <a:ea typeface="ＭＳ Ｐゴシック" pitchFamily="34" charset="-128"/>
              </a:rPr>
              <a:t>b</a:t>
            </a:r>
            <a:r>
              <a:rPr lang="en-US" altLang="en-US" sz="1900" b="1" baseline="30000" smtClean="0">
                <a:ea typeface="ＭＳ Ｐゴシック" pitchFamily="34" charset="-128"/>
              </a:rPr>
              <a:t>d</a:t>
            </a:r>
            <a:r>
              <a:rPr lang="en-US" altLang="en-US" sz="1900" b="1" smtClean="0">
                <a:ea typeface="ＭＳ Ｐゴシック" pitchFamily="34" charset="-128"/>
              </a:rPr>
              <a:t> different branches in the tree (worst case)</a:t>
            </a:r>
            <a:r>
              <a:rPr lang="en-US" altLang="en-US" sz="1900" smtClean="0">
                <a:ea typeface="ＭＳ Ｐゴシック" pitchFamily="34" charset="-128"/>
              </a:rPr>
              <a:t/>
            </a:r>
            <a:br>
              <a:rPr lang="en-US" altLang="en-US" sz="1900" smtClean="0">
                <a:ea typeface="ＭＳ Ｐゴシック" pitchFamily="34" charset="-128"/>
              </a:rPr>
            </a:br>
            <a:endParaRPr lang="en-US" altLang="en-US" sz="1900" smtClean="0">
              <a:ea typeface="ＭＳ Ｐゴシック" pitchFamily="34" charset="-128"/>
            </a:endParaRPr>
          </a:p>
          <a:p>
            <a:pPr eaLnBrk="1" hangingPunct="1">
              <a:lnSpc>
                <a:spcPct val="90000"/>
              </a:lnSpc>
            </a:pPr>
            <a:r>
              <a:rPr lang="en-US" altLang="en-US" sz="2400" smtClean="0">
                <a:ea typeface="ＭＳ Ｐゴシック" pitchFamily="34" charset="-128"/>
              </a:rPr>
              <a:t>Examples:</a:t>
            </a:r>
          </a:p>
          <a:p>
            <a:pPr marL="692150" lvl="1" indent="-347663" eaLnBrk="1" hangingPunct="1">
              <a:lnSpc>
                <a:spcPct val="90000"/>
              </a:lnSpc>
            </a:pPr>
            <a:r>
              <a:rPr lang="en-US" altLang="en-US" sz="1900" smtClean="0">
                <a:ea typeface="ＭＳ Ｐゴシック" pitchFamily="34" charset="-128"/>
              </a:rPr>
              <a:t>b = 2, d = 10:         b</a:t>
            </a:r>
            <a:r>
              <a:rPr lang="en-US" altLang="en-US" sz="1900" baseline="30000" smtClean="0">
                <a:ea typeface="ＭＳ Ｐゴシック" pitchFamily="34" charset="-128"/>
              </a:rPr>
              <a:t>d</a:t>
            </a:r>
            <a:r>
              <a:rPr lang="en-US" altLang="en-US" sz="1900" smtClean="0">
                <a:ea typeface="ＭＳ Ｐゴシック" pitchFamily="34" charset="-128"/>
              </a:rPr>
              <a:t> = 2</a:t>
            </a:r>
            <a:r>
              <a:rPr lang="en-US" altLang="en-US" sz="1900" baseline="30000" smtClean="0">
                <a:ea typeface="ＭＳ Ｐゴシック" pitchFamily="34" charset="-128"/>
              </a:rPr>
              <a:t>10</a:t>
            </a:r>
            <a:r>
              <a:rPr lang="en-US" altLang="en-US" sz="1900" smtClean="0">
                <a:ea typeface="ＭＳ Ｐゴシック" pitchFamily="34" charset="-128"/>
              </a:rPr>
              <a:t>= 1024</a:t>
            </a:r>
          </a:p>
          <a:p>
            <a:pPr marL="692150" lvl="1" indent="-347663" eaLnBrk="1" hangingPunct="1">
              <a:lnSpc>
                <a:spcPct val="90000"/>
              </a:lnSpc>
            </a:pPr>
            <a:r>
              <a:rPr lang="en-US" altLang="en-US" sz="1900" smtClean="0">
                <a:ea typeface="ＭＳ Ｐゴシック" pitchFamily="34" charset="-128"/>
              </a:rPr>
              <a:t>b = 10, d = 10:       b</a:t>
            </a:r>
            <a:r>
              <a:rPr lang="en-US" altLang="en-US" sz="1900" baseline="30000" smtClean="0">
                <a:ea typeface="ＭＳ Ｐゴシック" pitchFamily="34" charset="-128"/>
              </a:rPr>
              <a:t>d</a:t>
            </a:r>
            <a:r>
              <a:rPr lang="en-US" altLang="en-US" sz="1900" smtClean="0">
                <a:ea typeface="ＭＳ Ｐゴシック" pitchFamily="34" charset="-128"/>
              </a:rPr>
              <a:t> = 10</a:t>
            </a:r>
            <a:r>
              <a:rPr lang="en-US" altLang="en-US" sz="1900" baseline="30000" smtClean="0">
                <a:ea typeface="ＭＳ Ｐゴシック" pitchFamily="34" charset="-128"/>
              </a:rPr>
              <a:t>10</a:t>
            </a:r>
            <a:r>
              <a:rPr lang="en-US" altLang="en-US" sz="1900" smtClean="0">
                <a:ea typeface="ＭＳ Ｐゴシック" pitchFamily="34" charset="-128"/>
              </a:rPr>
              <a:t>= 10,000,000,000</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5">
                                            <p:txEl>
                                              <p:pRg st="5" end="5"/>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275">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4275">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4275">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275">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2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bldLvl="2"/>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9"/>
          <p:cNvSpPr>
            <a:spLocks noGrp="1" noChangeArrowheads="1"/>
          </p:cNvSpPr>
          <p:nvPr>
            <p:ph type="title"/>
          </p:nvPr>
        </p:nvSpPr>
        <p:spPr>
          <a:xfrm>
            <a:off x="374650" y="88900"/>
            <a:ext cx="8153400" cy="1020763"/>
          </a:xfrm>
        </p:spPr>
        <p:txBody>
          <a:bodyPr/>
          <a:lstStyle/>
          <a:p>
            <a:pPr eaLnBrk="1" hangingPunct="1"/>
            <a:r>
              <a:rPr lang="en-US" altLang="en-US" sz="3400" smtClean="0">
                <a:ea typeface="ＭＳ Ｐゴシック" pitchFamily="34" charset="-128"/>
              </a:rPr>
              <a:t>Implementation: states vs. nodes</a:t>
            </a:r>
            <a:endParaRPr lang="en-US" altLang="en-US" smtClean="0">
              <a:ea typeface="ＭＳ Ｐゴシック" pitchFamily="34" charset="-128"/>
            </a:endParaRPr>
          </a:p>
        </p:txBody>
      </p:sp>
      <p:sp>
        <p:nvSpPr>
          <p:cNvPr id="68611" name="Rectangle 3"/>
          <p:cNvSpPr>
            <a:spLocks noGrp="1" noChangeArrowheads="1"/>
          </p:cNvSpPr>
          <p:nvPr>
            <p:ph idx="1"/>
          </p:nvPr>
        </p:nvSpPr>
        <p:spPr>
          <a:xfrm>
            <a:off x="347663" y="1058863"/>
            <a:ext cx="8686800" cy="5330825"/>
          </a:xfrm>
        </p:spPr>
        <p:txBody>
          <a:bodyPr/>
          <a:lstStyle/>
          <a:p>
            <a:pPr eaLnBrk="1" hangingPunct="1">
              <a:lnSpc>
                <a:spcPct val="80000"/>
              </a:lnSpc>
            </a:pPr>
            <a:r>
              <a:rPr lang="en-US" altLang="en-US" sz="2400" smtClean="0">
                <a:ea typeface="ＭＳ Ｐゴシック" pitchFamily="34" charset="-128"/>
              </a:rPr>
              <a:t>A </a:t>
            </a:r>
            <a:r>
              <a:rPr lang="en-US" altLang="en-US" sz="2400" smtClean="0">
                <a:solidFill>
                  <a:srgbClr val="FF0000"/>
                </a:solidFill>
                <a:ea typeface="ＭＳ Ｐゴシック" pitchFamily="34" charset="-128"/>
              </a:rPr>
              <a:t>state</a:t>
            </a:r>
            <a:r>
              <a:rPr lang="en-US" altLang="en-US" sz="2400" smtClean="0">
                <a:ea typeface="ＭＳ Ｐゴシック" pitchFamily="34" charset="-128"/>
              </a:rPr>
              <a:t> is a (representation of) a physical configuration</a:t>
            </a:r>
          </a:p>
          <a:p>
            <a:pPr lvl="2" eaLnBrk="1" hangingPunct="1">
              <a:lnSpc>
                <a:spcPct val="80000"/>
              </a:lnSpc>
            </a:pPr>
            <a:endParaRPr lang="en-US" altLang="en-US" sz="1600" smtClean="0">
              <a:ea typeface="ＭＳ Ｐゴシック" pitchFamily="34" charset="-128"/>
            </a:endParaRPr>
          </a:p>
          <a:p>
            <a:pPr eaLnBrk="1" hangingPunct="1">
              <a:lnSpc>
                <a:spcPct val="80000"/>
              </a:lnSpc>
            </a:pPr>
            <a:r>
              <a:rPr lang="en-US" altLang="en-US" sz="2400" smtClean="0">
                <a:ea typeface="ＭＳ Ｐゴシック" pitchFamily="34" charset="-128"/>
              </a:rPr>
              <a:t>A </a:t>
            </a:r>
            <a:r>
              <a:rPr lang="en-US" altLang="en-US" sz="2400" smtClean="0">
                <a:solidFill>
                  <a:srgbClr val="FF0000"/>
                </a:solidFill>
                <a:ea typeface="ＭＳ Ｐゴシック" pitchFamily="34" charset="-128"/>
              </a:rPr>
              <a:t>node</a:t>
            </a:r>
            <a:r>
              <a:rPr lang="en-US" altLang="en-US" sz="2400" smtClean="0">
                <a:ea typeface="ＭＳ Ｐゴシック" pitchFamily="34" charset="-128"/>
              </a:rPr>
              <a:t> is a data structure constituting part of a search tree contains info such as: </a:t>
            </a:r>
            <a:r>
              <a:rPr lang="en-US" altLang="en-US" sz="2400" smtClean="0">
                <a:solidFill>
                  <a:srgbClr val="FF0000"/>
                </a:solidFill>
                <a:ea typeface="ＭＳ Ｐゴシック" pitchFamily="34" charset="-128"/>
              </a:rPr>
              <a:t>state</a:t>
            </a:r>
            <a:r>
              <a:rPr lang="en-US" altLang="en-US" sz="2400" smtClean="0">
                <a:ea typeface="ＭＳ Ｐゴシック" pitchFamily="34" charset="-128"/>
              </a:rPr>
              <a:t>, </a:t>
            </a:r>
            <a:r>
              <a:rPr lang="en-US" altLang="en-US" sz="2400" smtClean="0">
                <a:solidFill>
                  <a:srgbClr val="FF0000"/>
                </a:solidFill>
                <a:ea typeface="ＭＳ Ｐゴシック" pitchFamily="34" charset="-128"/>
              </a:rPr>
              <a:t>parent node</a:t>
            </a:r>
            <a:r>
              <a:rPr lang="en-US" altLang="en-US" sz="2400" smtClean="0">
                <a:ea typeface="ＭＳ Ｐゴシック" pitchFamily="34" charset="-128"/>
              </a:rPr>
              <a:t>, </a:t>
            </a:r>
            <a:r>
              <a:rPr lang="en-US" altLang="en-US" sz="2400" smtClean="0">
                <a:solidFill>
                  <a:srgbClr val="FF0000"/>
                </a:solidFill>
                <a:ea typeface="ＭＳ Ｐゴシック" pitchFamily="34" charset="-128"/>
              </a:rPr>
              <a:t>action</a:t>
            </a:r>
            <a:r>
              <a:rPr lang="en-US" altLang="en-US" sz="2400" smtClean="0">
                <a:ea typeface="ＭＳ Ｐゴシック" pitchFamily="34" charset="-128"/>
              </a:rPr>
              <a:t>, </a:t>
            </a:r>
            <a:r>
              <a:rPr lang="en-US" altLang="en-US" sz="2400" smtClean="0">
                <a:solidFill>
                  <a:srgbClr val="FF0000"/>
                </a:solidFill>
                <a:ea typeface="ＭＳ Ｐゴシック" pitchFamily="34" charset="-128"/>
              </a:rPr>
              <a:t>path cost</a:t>
            </a:r>
            <a:r>
              <a:rPr lang="en-US" altLang="en-US" sz="2400" smtClean="0">
                <a:ea typeface="ＭＳ Ｐゴシック" pitchFamily="34" charset="-128"/>
              </a:rPr>
              <a:t> </a:t>
            </a:r>
            <a:r>
              <a:rPr lang="en-US" altLang="en-US" sz="2400" i="1" smtClean="0">
                <a:ea typeface="ＭＳ Ｐゴシック" pitchFamily="34" charset="-128"/>
              </a:rPr>
              <a:t>g(x)</a:t>
            </a:r>
            <a:r>
              <a:rPr lang="en-US" altLang="en-US" sz="2400" smtClean="0">
                <a:ea typeface="ＭＳ Ｐゴシック" pitchFamily="34" charset="-128"/>
              </a:rPr>
              <a:t>, </a:t>
            </a:r>
            <a:r>
              <a:rPr lang="en-US" altLang="en-US" sz="2400" smtClean="0">
                <a:solidFill>
                  <a:srgbClr val="FF0000"/>
                </a:solidFill>
                <a:ea typeface="ＭＳ Ｐゴシック" pitchFamily="34" charset="-128"/>
              </a:rPr>
              <a:t>depth</a:t>
            </a:r>
          </a:p>
          <a:p>
            <a:pPr eaLnBrk="1" hangingPunct="1">
              <a:lnSpc>
                <a:spcPct val="80000"/>
              </a:lnSpc>
            </a:pPr>
            <a:endParaRPr lang="en-US" altLang="en-US" sz="2400" smtClean="0">
              <a:solidFill>
                <a:srgbClr val="FF0000"/>
              </a:solidFill>
              <a:ea typeface="ＭＳ Ｐゴシック" pitchFamily="34" charset="-128"/>
            </a:endParaRPr>
          </a:p>
          <a:p>
            <a:pPr eaLnBrk="1" hangingPunct="1">
              <a:lnSpc>
                <a:spcPct val="80000"/>
              </a:lnSpc>
            </a:pPr>
            <a:endParaRPr lang="en-US" altLang="en-US" sz="2400" smtClean="0">
              <a:solidFill>
                <a:srgbClr val="FF0000"/>
              </a:solidFill>
              <a:ea typeface="ＭＳ Ｐゴシック" pitchFamily="34" charset="-128"/>
            </a:endParaRPr>
          </a:p>
          <a:p>
            <a:pPr eaLnBrk="1" hangingPunct="1">
              <a:lnSpc>
                <a:spcPct val="80000"/>
              </a:lnSpc>
            </a:pPr>
            <a:endParaRPr lang="en-US" altLang="en-US" sz="2400" smtClean="0">
              <a:solidFill>
                <a:srgbClr val="FF0000"/>
              </a:solidFill>
              <a:ea typeface="ＭＳ Ｐゴシック" pitchFamily="34" charset="-128"/>
            </a:endParaRPr>
          </a:p>
          <a:p>
            <a:pPr eaLnBrk="1" hangingPunct="1">
              <a:lnSpc>
                <a:spcPct val="80000"/>
              </a:lnSpc>
            </a:pPr>
            <a:endParaRPr lang="en-US" altLang="en-US" sz="2400" smtClean="0">
              <a:ea typeface="ＭＳ Ｐゴシック" pitchFamily="34" charset="-128"/>
            </a:endParaRPr>
          </a:p>
          <a:p>
            <a:pPr eaLnBrk="1" hangingPunct="1">
              <a:lnSpc>
                <a:spcPct val="80000"/>
              </a:lnSpc>
            </a:pPr>
            <a:endParaRPr lang="en-US" altLang="en-US" sz="2400" smtClean="0">
              <a:ea typeface="ＭＳ Ｐゴシック" pitchFamily="34" charset="-128"/>
            </a:endParaRPr>
          </a:p>
          <a:p>
            <a:pPr eaLnBrk="1" hangingPunct="1">
              <a:lnSpc>
                <a:spcPct val="80000"/>
              </a:lnSpc>
            </a:pPr>
            <a:endParaRPr lang="en-US" altLang="en-US" sz="2400" smtClean="0">
              <a:ea typeface="ＭＳ Ｐゴシック" pitchFamily="34" charset="-128"/>
            </a:endParaRPr>
          </a:p>
          <a:p>
            <a:pPr eaLnBrk="1" hangingPunct="1">
              <a:lnSpc>
                <a:spcPct val="80000"/>
              </a:lnSpc>
            </a:pPr>
            <a:endParaRPr lang="en-US" altLang="en-US" sz="2400" smtClean="0">
              <a:ea typeface="ＭＳ Ｐゴシック" pitchFamily="34" charset="-128"/>
            </a:endParaRPr>
          </a:p>
          <a:p>
            <a:pPr eaLnBrk="1" hangingPunct="1">
              <a:lnSpc>
                <a:spcPct val="80000"/>
              </a:lnSpc>
            </a:pPr>
            <a:endParaRPr lang="en-US" altLang="en-US" sz="2400" smtClean="0">
              <a:ea typeface="ＭＳ Ｐゴシック" pitchFamily="34" charset="-128"/>
            </a:endParaRPr>
          </a:p>
          <a:p>
            <a:pPr eaLnBrk="1" hangingPunct="1">
              <a:lnSpc>
                <a:spcPct val="80000"/>
              </a:lnSpc>
            </a:pPr>
            <a:r>
              <a:rPr lang="en-US" altLang="en-US" sz="2400" smtClean="0">
                <a:ea typeface="ＭＳ Ｐゴシック" pitchFamily="34" charset="-128"/>
              </a:rPr>
              <a:t>The </a:t>
            </a:r>
            <a:r>
              <a:rPr lang="en-US" altLang="en-US" sz="2400" smtClean="0">
                <a:latin typeface="Courier New" pitchFamily="49" charset="0"/>
                <a:ea typeface="ＭＳ Ｐゴシック" pitchFamily="34" charset="-128"/>
              </a:rPr>
              <a:t>Expand</a:t>
            </a:r>
            <a:r>
              <a:rPr lang="en-US" altLang="en-US" sz="2400" smtClean="0">
                <a:ea typeface="ＭＳ Ｐゴシック" pitchFamily="34" charset="-128"/>
              </a:rPr>
              <a:t> function creates new nodes, filling in the various fields and using the </a:t>
            </a:r>
            <a:r>
              <a:rPr lang="en-US" altLang="en-US" sz="2400" smtClean="0">
                <a:latin typeface="Courier New" pitchFamily="49" charset="0"/>
                <a:ea typeface="ＭＳ Ｐゴシック" pitchFamily="34" charset="-128"/>
              </a:rPr>
              <a:t>SuccessorFn</a:t>
            </a:r>
            <a:r>
              <a:rPr lang="en-US" altLang="en-US" sz="2400" smtClean="0">
                <a:ea typeface="ＭＳ Ｐゴシック" pitchFamily="34" charset="-128"/>
              </a:rPr>
              <a:t> of the problem to create the corresponding states.</a:t>
            </a:r>
          </a:p>
        </p:txBody>
      </p:sp>
      <p:pic>
        <p:nvPicPr>
          <p:cNvPr id="68612" name="Picture 4" descr="state-vs-no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895600"/>
            <a:ext cx="49815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Search strategies</a:t>
            </a:r>
          </a:p>
        </p:txBody>
      </p:sp>
      <p:sp>
        <p:nvSpPr>
          <p:cNvPr id="69635" name="Rectangle 3"/>
          <p:cNvSpPr>
            <a:spLocks noGrp="1" noChangeArrowheads="1"/>
          </p:cNvSpPr>
          <p:nvPr>
            <p:ph idx="1"/>
          </p:nvPr>
        </p:nvSpPr>
        <p:spPr>
          <a:xfrm>
            <a:off x="347663" y="1058863"/>
            <a:ext cx="8686800" cy="5330825"/>
          </a:xfrm>
        </p:spPr>
        <p:txBody>
          <a:bodyPr/>
          <a:lstStyle/>
          <a:p>
            <a:pPr eaLnBrk="1" hangingPunct="1">
              <a:lnSpc>
                <a:spcPct val="90000"/>
              </a:lnSpc>
            </a:pPr>
            <a:r>
              <a:rPr lang="en-US" altLang="en-US" sz="2400" smtClean="0">
                <a:ea typeface="ＭＳ Ｐゴシック" pitchFamily="34" charset="-128"/>
              </a:rPr>
              <a:t>A search </a:t>
            </a:r>
            <a:r>
              <a:rPr lang="en-US" altLang="en-US" sz="2400" b="1" smtClean="0">
                <a:solidFill>
                  <a:schemeClr val="accent2"/>
                </a:solidFill>
                <a:ea typeface="ＭＳ Ｐゴシック" pitchFamily="34" charset="-128"/>
              </a:rPr>
              <a:t>strategy</a:t>
            </a:r>
            <a:r>
              <a:rPr lang="en-US" altLang="en-US" sz="2400" smtClean="0">
                <a:solidFill>
                  <a:schemeClr val="accent2"/>
                </a:solidFill>
                <a:ea typeface="ＭＳ Ｐゴシック" pitchFamily="34" charset="-128"/>
              </a:rPr>
              <a:t> </a:t>
            </a:r>
            <a:r>
              <a:rPr lang="en-US" altLang="en-US" sz="2400" smtClean="0">
                <a:ea typeface="ＭＳ Ｐゴシック" pitchFamily="34" charset="-128"/>
              </a:rPr>
              <a:t>is defined by picking the </a:t>
            </a:r>
            <a:r>
              <a:rPr lang="en-US" altLang="en-US" sz="2400" b="1" smtClean="0">
                <a:solidFill>
                  <a:schemeClr val="tx2"/>
                </a:solidFill>
                <a:ea typeface="ＭＳ Ｐゴシック" pitchFamily="34" charset="-128"/>
              </a:rPr>
              <a:t>order of node expansion</a:t>
            </a:r>
          </a:p>
          <a:p>
            <a:pPr eaLnBrk="1" hangingPunct="1">
              <a:lnSpc>
                <a:spcPct val="90000"/>
              </a:lnSpc>
            </a:pPr>
            <a:endParaRPr lang="en-US" altLang="en-US" sz="2400" smtClean="0">
              <a:solidFill>
                <a:schemeClr val="tx2"/>
              </a:solidFill>
              <a:ea typeface="ＭＳ Ｐゴシック" pitchFamily="34" charset="-128"/>
            </a:endParaRPr>
          </a:p>
          <a:p>
            <a:pPr eaLnBrk="1" hangingPunct="1">
              <a:lnSpc>
                <a:spcPct val="90000"/>
              </a:lnSpc>
            </a:pPr>
            <a:r>
              <a:rPr lang="en-US" altLang="en-US" sz="2400" smtClean="0">
                <a:ea typeface="ＭＳ Ｐゴシック" pitchFamily="34" charset="-128"/>
              </a:rPr>
              <a:t>Strategies are evaluated along the following dimensions:</a:t>
            </a:r>
          </a:p>
          <a:p>
            <a:pPr lvl="1" eaLnBrk="1" hangingPunct="1">
              <a:lnSpc>
                <a:spcPct val="90000"/>
              </a:lnSpc>
            </a:pPr>
            <a:r>
              <a:rPr lang="en-US" altLang="en-US" sz="2000" smtClean="0">
                <a:solidFill>
                  <a:schemeClr val="accent2"/>
                </a:solidFill>
                <a:ea typeface="ＭＳ Ｐゴシック" pitchFamily="34" charset="-128"/>
              </a:rPr>
              <a:t>completeness</a:t>
            </a:r>
            <a:r>
              <a:rPr lang="en-US" altLang="en-US" sz="2000" smtClean="0">
                <a:ea typeface="ＭＳ Ｐゴシック" pitchFamily="34" charset="-128"/>
              </a:rPr>
              <a:t>: 	does it always find a solution if one exists?</a:t>
            </a:r>
          </a:p>
          <a:p>
            <a:pPr lvl="1" eaLnBrk="1" hangingPunct="1">
              <a:lnSpc>
                <a:spcPct val="90000"/>
              </a:lnSpc>
            </a:pPr>
            <a:r>
              <a:rPr lang="en-US" altLang="en-US" sz="2000" smtClean="0">
                <a:solidFill>
                  <a:schemeClr val="accent2"/>
                </a:solidFill>
                <a:ea typeface="ＭＳ Ｐゴシック" pitchFamily="34" charset="-128"/>
              </a:rPr>
              <a:t>time complexity</a:t>
            </a:r>
            <a:r>
              <a:rPr lang="en-US" altLang="en-US" sz="2000" smtClean="0">
                <a:ea typeface="ＭＳ Ｐゴシック" pitchFamily="34" charset="-128"/>
              </a:rPr>
              <a:t>: 	number of nodes generated</a:t>
            </a:r>
          </a:p>
          <a:p>
            <a:pPr lvl="1" eaLnBrk="1" hangingPunct="1">
              <a:lnSpc>
                <a:spcPct val="90000"/>
              </a:lnSpc>
            </a:pPr>
            <a:r>
              <a:rPr lang="en-US" altLang="en-US" sz="2000" smtClean="0">
                <a:solidFill>
                  <a:schemeClr val="accent2"/>
                </a:solidFill>
                <a:ea typeface="ＭＳ Ｐゴシック" pitchFamily="34" charset="-128"/>
              </a:rPr>
              <a:t>space complexity</a:t>
            </a:r>
            <a:r>
              <a:rPr lang="en-US" altLang="en-US" sz="2000" smtClean="0">
                <a:ea typeface="ＭＳ Ｐゴシック" pitchFamily="34" charset="-128"/>
              </a:rPr>
              <a:t>: 	maximum number of nodes in memory</a:t>
            </a:r>
          </a:p>
          <a:p>
            <a:pPr lvl="1" eaLnBrk="1" hangingPunct="1">
              <a:lnSpc>
                <a:spcPct val="90000"/>
              </a:lnSpc>
            </a:pPr>
            <a:r>
              <a:rPr lang="en-US" altLang="en-US" sz="2000" smtClean="0">
                <a:solidFill>
                  <a:schemeClr val="accent2"/>
                </a:solidFill>
                <a:ea typeface="ＭＳ Ｐゴシック" pitchFamily="34" charset="-128"/>
              </a:rPr>
              <a:t>optimality</a:t>
            </a:r>
            <a:r>
              <a:rPr lang="en-US" altLang="en-US" sz="2000" smtClean="0">
                <a:ea typeface="ＭＳ Ｐゴシック" pitchFamily="34" charset="-128"/>
              </a:rPr>
              <a:t>: 		does it always find a least-cost solution?</a:t>
            </a:r>
          </a:p>
          <a:p>
            <a:pPr lvl="1" eaLnBrk="1" hangingPunct="1">
              <a:lnSpc>
                <a:spcPct val="90000"/>
              </a:lnSpc>
            </a:pPr>
            <a:endParaRPr lang="en-US" altLang="en-US" sz="2000" smtClean="0">
              <a:ea typeface="ＭＳ Ｐゴシック" pitchFamily="34" charset="-128"/>
            </a:endParaRPr>
          </a:p>
          <a:p>
            <a:pPr eaLnBrk="1" hangingPunct="1">
              <a:lnSpc>
                <a:spcPct val="90000"/>
              </a:lnSpc>
            </a:pPr>
            <a:r>
              <a:rPr lang="en-US" altLang="en-US" sz="2400" smtClean="0">
                <a:ea typeface="ＭＳ Ｐゴシック" pitchFamily="34" charset="-128"/>
              </a:rPr>
              <a:t>Time and space complexity are measured in terms of </a:t>
            </a:r>
          </a:p>
          <a:p>
            <a:pPr lvl="1" eaLnBrk="1" hangingPunct="1">
              <a:lnSpc>
                <a:spcPct val="90000"/>
              </a:lnSpc>
            </a:pPr>
            <a:r>
              <a:rPr lang="en-US" altLang="en-US" sz="2000" i="1" smtClean="0">
                <a:ea typeface="ＭＳ Ｐゴシック" pitchFamily="34" charset="-128"/>
              </a:rPr>
              <a:t>b:</a:t>
            </a:r>
            <a:r>
              <a:rPr lang="en-US" altLang="en-US" sz="2000" smtClean="0">
                <a:ea typeface="ＭＳ Ｐゴシック" pitchFamily="34" charset="-128"/>
              </a:rPr>
              <a:t>   maximum branching factor of the search tree</a:t>
            </a:r>
          </a:p>
          <a:p>
            <a:pPr lvl="1" eaLnBrk="1" hangingPunct="1">
              <a:lnSpc>
                <a:spcPct val="90000"/>
              </a:lnSpc>
            </a:pPr>
            <a:r>
              <a:rPr lang="en-US" altLang="en-US" sz="2000" i="1" smtClean="0">
                <a:ea typeface="ＭＳ Ｐゴシック" pitchFamily="34" charset="-128"/>
              </a:rPr>
              <a:t>d:   </a:t>
            </a:r>
            <a:r>
              <a:rPr lang="en-US" altLang="en-US" sz="2000" smtClean="0">
                <a:ea typeface="ＭＳ Ｐゴシック" pitchFamily="34" charset="-128"/>
              </a:rPr>
              <a:t>depth of the least-cost solution</a:t>
            </a:r>
          </a:p>
          <a:p>
            <a:pPr lvl="1" eaLnBrk="1" hangingPunct="1">
              <a:lnSpc>
                <a:spcPct val="90000"/>
              </a:lnSpc>
            </a:pPr>
            <a:r>
              <a:rPr lang="en-US" altLang="en-US" sz="2000" i="1" smtClean="0">
                <a:ea typeface="ＭＳ Ｐゴシック" pitchFamily="34" charset="-128"/>
              </a:rPr>
              <a:t>m</a:t>
            </a:r>
            <a:r>
              <a:rPr lang="en-US" altLang="en-US" sz="2000" smtClean="0">
                <a:ea typeface="ＭＳ Ｐゴシック" pitchFamily="34" charset="-128"/>
              </a:rPr>
              <a:t>:  maximum depth of the state space (may be </a:t>
            </a:r>
            <a:r>
              <a:rPr lang="en-US" altLang="en-US" sz="2000" smtClean="0">
                <a:ea typeface="ＭＳ Ｐゴシック" pitchFamily="34" charset="-128"/>
                <a:cs typeface="Arial" pitchFamily="34" charset="0"/>
              </a:rPr>
              <a:t>∞</a:t>
            </a:r>
            <a:r>
              <a:rPr lang="en-US" altLang="en-US" sz="2000" smtClean="0">
                <a:ea typeface="ＭＳ Ｐゴシック" pitchFamily="34" charset="-128"/>
              </a:rPr>
              <a:t>)</a:t>
            </a:r>
          </a:p>
        </p:txBody>
      </p:sp>
      <p:sp>
        <p:nvSpPr>
          <p:cNvPr id="6963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fld id="{29C7F875-6DA8-4932-BD3B-132D122B6F72}" type="slidenum">
              <a:rPr lang="en-US" altLang="en-US" sz="1400" smtClean="0">
                <a:latin typeface="Tahoma" pitchFamily="34" charset="0"/>
              </a:rPr>
              <a:pPr eaLnBrk="1" hangingPunct="1">
                <a:spcBef>
                  <a:spcPct val="0"/>
                </a:spcBef>
                <a:buClrTx/>
                <a:buFontTx/>
                <a:buNone/>
              </a:pPr>
              <a:t>37</a:t>
            </a:fld>
            <a:endParaRPr lang="en-US" altLang="en-US" sz="1400" smtClean="0">
              <a:latin typeface="Tahoma" pitchFamily="34"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374650" y="88900"/>
            <a:ext cx="8153400" cy="1020763"/>
          </a:xfrm>
        </p:spPr>
        <p:txBody>
          <a:bodyPr/>
          <a:lstStyle/>
          <a:p>
            <a:pPr eaLnBrk="1" hangingPunct="1"/>
            <a:r>
              <a:rPr lang="en-US" altLang="en-US" smtClean="0">
                <a:ea typeface="ＭＳ Ｐゴシック" pitchFamily="34" charset="-128"/>
              </a:rPr>
              <a:t>Summary</a:t>
            </a:r>
          </a:p>
        </p:txBody>
      </p:sp>
      <p:sp>
        <p:nvSpPr>
          <p:cNvPr id="70659" name="Content Placeholder 2"/>
          <p:cNvSpPr>
            <a:spLocks noGrp="1"/>
          </p:cNvSpPr>
          <p:nvPr>
            <p:ph idx="1"/>
          </p:nvPr>
        </p:nvSpPr>
        <p:spPr>
          <a:xfrm>
            <a:off x="347663" y="1058863"/>
            <a:ext cx="8686800" cy="5330825"/>
          </a:xfrm>
        </p:spPr>
        <p:txBody>
          <a:bodyPr/>
          <a:lstStyle/>
          <a:p>
            <a:pPr eaLnBrk="1" hangingPunct="1">
              <a:spcBef>
                <a:spcPts val="2400"/>
              </a:spcBef>
            </a:pPr>
            <a:r>
              <a:rPr lang="en-US" altLang="en-US" sz="2400" smtClean="0">
                <a:ea typeface="ＭＳ Ｐゴシック" pitchFamily="34" charset="-128"/>
              </a:rPr>
              <a:t>Generate the search space by applying actions to the initial state and all further resulting states.</a:t>
            </a:r>
          </a:p>
          <a:p>
            <a:pPr eaLnBrk="1" hangingPunct="1">
              <a:spcBef>
                <a:spcPts val="2400"/>
              </a:spcBef>
            </a:pPr>
            <a:r>
              <a:rPr lang="en-US" altLang="en-US" sz="2400" smtClean="0">
                <a:ea typeface="ＭＳ Ｐゴシック" pitchFamily="34" charset="-128"/>
              </a:rPr>
              <a:t>Problem: initial state, actions, transition model, goal test, step/path cost</a:t>
            </a:r>
          </a:p>
          <a:p>
            <a:pPr eaLnBrk="1" hangingPunct="1">
              <a:spcBef>
                <a:spcPts val="2400"/>
              </a:spcBef>
            </a:pPr>
            <a:r>
              <a:rPr lang="en-US" altLang="en-US" sz="2400" smtClean="0">
                <a:ea typeface="ＭＳ Ｐゴシック" pitchFamily="34" charset="-128"/>
              </a:rPr>
              <a:t>Solution: sequence of actions to goal</a:t>
            </a:r>
          </a:p>
          <a:p>
            <a:pPr eaLnBrk="1" hangingPunct="1">
              <a:spcBef>
                <a:spcPts val="2400"/>
              </a:spcBef>
            </a:pPr>
            <a:r>
              <a:rPr lang="en-US" altLang="en-US" sz="2400" smtClean="0">
                <a:ea typeface="ＭＳ Ｐゴシック" pitchFamily="34" charset="-128"/>
              </a:rPr>
              <a:t>Tree-search (don’t remember visited nodes) vs.</a:t>
            </a:r>
          </a:p>
          <a:p>
            <a:pPr eaLnBrk="1" hangingPunct="1">
              <a:spcBef>
                <a:spcPct val="0"/>
              </a:spcBef>
              <a:buFont typeface="Arial" pitchFamily="34" charset="0"/>
              <a:buNone/>
            </a:pPr>
            <a:r>
              <a:rPr lang="en-US" altLang="en-US" sz="2400" smtClean="0">
                <a:ea typeface="ＭＳ Ｐゴシック" pitchFamily="34" charset="-128"/>
              </a:rPr>
              <a:t>Graph-search (do remember them)</a:t>
            </a:r>
          </a:p>
          <a:p>
            <a:pPr eaLnBrk="1" hangingPunct="1">
              <a:spcBef>
                <a:spcPts val="2400"/>
              </a:spcBef>
            </a:pPr>
            <a:r>
              <a:rPr lang="en-US" altLang="en-US" sz="2400" smtClean="0">
                <a:ea typeface="ＭＳ Ｐゴシック" pitchFamily="34" charset="-128"/>
              </a:rPr>
              <a:t>Search strategy evaluation: b, d, m</a:t>
            </a:r>
          </a:p>
          <a:p>
            <a:pPr lvl="1" eaLnBrk="1" hangingPunct="1"/>
            <a:r>
              <a:rPr lang="en-US" altLang="en-US" sz="2000" smtClean="0">
                <a:ea typeface="ＭＳ Ｐゴシック" pitchFamily="34" charset="-128"/>
              </a:rPr>
              <a:t>Complete? Time? Space? Optimal?</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1682" name="Picture 4" descr="mus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6950" y="219075"/>
            <a:ext cx="4608513" cy="641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374650" y="88900"/>
            <a:ext cx="8153400" cy="1020763"/>
          </a:xfrm>
        </p:spPr>
        <p:txBody>
          <a:bodyPr/>
          <a:lstStyle/>
          <a:p>
            <a:pPr eaLnBrk="1" hangingPunct="1"/>
            <a:r>
              <a:rPr lang="en-US" altLang="en-US" smtClean="0">
                <a:ea typeface="ＭＳ Ｐゴシック" pitchFamily="34" charset="-128"/>
              </a:rPr>
              <a:t>Why search?</a:t>
            </a:r>
          </a:p>
        </p:txBody>
      </p:sp>
      <p:sp>
        <p:nvSpPr>
          <p:cNvPr id="35843" name="Content Placeholder 2"/>
          <p:cNvSpPr>
            <a:spLocks noGrp="1"/>
          </p:cNvSpPr>
          <p:nvPr>
            <p:ph idx="1"/>
          </p:nvPr>
        </p:nvSpPr>
        <p:spPr>
          <a:xfrm>
            <a:off x="347663" y="1058863"/>
            <a:ext cx="8686800" cy="5330825"/>
          </a:xfrm>
        </p:spPr>
        <p:txBody>
          <a:bodyPr/>
          <a:lstStyle/>
          <a:p>
            <a:pPr eaLnBrk="1" hangingPunct="1"/>
            <a:r>
              <a:rPr lang="en-US" altLang="en-US" sz="2800" smtClean="0">
                <a:ea typeface="ＭＳ Ｐゴシック" pitchFamily="34" charset="-128"/>
              </a:rPr>
              <a:t>Engaged in bigger, important problem</a:t>
            </a:r>
          </a:p>
          <a:p>
            <a:pPr lvl="1" eaLnBrk="1" hangingPunct="1"/>
            <a:r>
              <a:rPr lang="en-US" altLang="en-US" sz="2400" smtClean="0">
                <a:ea typeface="ＭＳ Ｐゴシック" pitchFamily="34" charset="-128"/>
              </a:rPr>
              <a:t>Hit a search subproblem we need to solve</a:t>
            </a:r>
          </a:p>
          <a:p>
            <a:pPr lvl="1" eaLnBrk="1" hangingPunct="1"/>
            <a:r>
              <a:rPr lang="en-US" altLang="en-US" sz="2400" smtClean="0">
                <a:ea typeface="ＭＳ Ｐゴシック" pitchFamily="34" charset="-128"/>
              </a:rPr>
              <a:t>Search, solve it, get back to original problem</a:t>
            </a:r>
          </a:p>
          <a:p>
            <a:pPr lvl="1" eaLnBrk="1" hangingPunct="1"/>
            <a:endParaRPr lang="en-US" altLang="en-US" sz="2400" smtClean="0">
              <a:ea typeface="ＭＳ Ｐゴシック" pitchFamily="34" charset="-128"/>
            </a:endParaRPr>
          </a:p>
          <a:p>
            <a:pPr eaLnBrk="1" hangingPunct="1"/>
            <a:r>
              <a:rPr lang="en-US" altLang="en-US" sz="2800" smtClean="0">
                <a:ea typeface="ＭＳ Ｐゴシック" pitchFamily="34" charset="-128"/>
              </a:rPr>
              <a:t>Predict the results of our actions in the future</a:t>
            </a:r>
          </a:p>
          <a:p>
            <a:pPr lvl="1" eaLnBrk="1" hangingPunct="1"/>
            <a:endParaRPr lang="en-US" altLang="en-US" sz="2400" smtClean="0">
              <a:ea typeface="ＭＳ Ｐゴシック" pitchFamily="34" charset="-128"/>
            </a:endParaRPr>
          </a:p>
          <a:p>
            <a:pPr eaLnBrk="1" hangingPunct="1"/>
            <a:r>
              <a:rPr lang="en-US" altLang="en-US" sz="2800" smtClean="0">
                <a:ea typeface="ＭＳ Ｐゴシック" pitchFamily="34" charset="-128"/>
              </a:rPr>
              <a:t>Many sequences of actions, each with some utility</a:t>
            </a:r>
          </a:p>
          <a:p>
            <a:pPr lvl="1" eaLnBrk="1" hangingPunct="1"/>
            <a:r>
              <a:rPr lang="en-US" altLang="en-US" sz="2400" smtClean="0">
                <a:ea typeface="ＭＳ Ｐゴシック" pitchFamily="34" charset="-128"/>
              </a:rPr>
              <a:t>Maximize performance measure</a:t>
            </a:r>
          </a:p>
          <a:p>
            <a:pPr lvl="1" eaLnBrk="1" hangingPunct="1"/>
            <a:endParaRPr lang="en-US" altLang="en-US" sz="2400" smtClean="0">
              <a:ea typeface="ＭＳ Ｐゴシック" pitchFamily="34" charset="-128"/>
            </a:endParaRPr>
          </a:p>
          <a:p>
            <a:pPr eaLnBrk="1" hangingPunct="1"/>
            <a:r>
              <a:rPr lang="en-US" altLang="en-US" sz="2800" smtClean="0">
                <a:ea typeface="ＭＳ Ｐゴシック" pitchFamily="34" charset="-128"/>
              </a:rPr>
              <a:t>Want to achieve some goal by some (any?) means</a:t>
            </a:r>
          </a:p>
          <a:p>
            <a:pPr eaLnBrk="1" hangingPunct="1"/>
            <a:r>
              <a:rPr lang="en-US" altLang="en-US" sz="2800" smtClean="0">
                <a:ea typeface="ＭＳ Ｐゴシック" pitchFamily="34" charset="-128"/>
              </a:rPr>
              <a:t>Or, find the best (optimal) way to achieve it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374650" y="88900"/>
            <a:ext cx="8153400" cy="1020763"/>
          </a:xfrm>
        </p:spPr>
        <p:txBody>
          <a:bodyPr/>
          <a:lstStyle/>
          <a:p>
            <a:pPr eaLnBrk="1" hangingPunct="1"/>
            <a:r>
              <a:rPr lang="en-US" altLang="en-US" sz="3200" b="1" smtClean="0">
                <a:ea typeface="ＭＳ Ｐゴシック" pitchFamily="34" charset="-128"/>
              </a:rPr>
              <a:t>Positive Examples   |   Negative Examples</a:t>
            </a:r>
          </a:p>
        </p:txBody>
      </p:sp>
      <p:pic>
        <p:nvPicPr>
          <p:cNvPr id="72707" name="Picture 9" descr="musks-pos-ne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49400" y="1600200"/>
            <a:ext cx="6073775" cy="4525963"/>
          </a:xfrm>
        </p:spPr>
      </p:pic>
      <p:sp>
        <p:nvSpPr>
          <p:cNvPr id="15364" name="TextBox 11"/>
          <p:cNvSpPr txBox="1">
            <a:spLocks noChangeArrowheads="1"/>
          </p:cNvSpPr>
          <p:nvPr/>
        </p:nvSpPr>
        <p:spPr bwMode="auto">
          <a:xfrm>
            <a:off x="6565900" y="3178175"/>
            <a:ext cx="3778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buClr>
                <a:srgbClr val="000000"/>
              </a:buClr>
              <a:buSzPct val="100000"/>
              <a:buFont typeface="Times New Roman" pitchFamily="18" charset="0"/>
              <a:buNone/>
              <a:defRPr/>
            </a:pPr>
            <a:r>
              <a:rPr lang="en-US" sz="3200">
                <a:solidFill>
                  <a:srgbClr val="FF0000"/>
                </a:solidFill>
                <a:latin typeface="Arial" charset="0"/>
                <a:ea typeface="+mn-ea"/>
                <a:cs typeface="ＭＳ Ｐゴシック" charset="0"/>
              </a:rPr>
              <a:t>*</a:t>
            </a:r>
          </a:p>
        </p:txBody>
      </p:sp>
      <p:sp>
        <p:nvSpPr>
          <p:cNvPr id="15365" name="TextBox 13"/>
          <p:cNvSpPr txBox="1">
            <a:spLocks noChangeArrowheads="1"/>
          </p:cNvSpPr>
          <p:nvPr/>
        </p:nvSpPr>
        <p:spPr bwMode="auto">
          <a:xfrm>
            <a:off x="7678738" y="4141788"/>
            <a:ext cx="3762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buClr>
                <a:srgbClr val="000000"/>
              </a:buClr>
              <a:buSzPct val="100000"/>
              <a:buFont typeface="Times New Roman" pitchFamily="18" charset="0"/>
              <a:buNone/>
              <a:defRPr/>
            </a:pPr>
            <a:r>
              <a:rPr lang="en-US" sz="3200">
                <a:solidFill>
                  <a:srgbClr val="FF0000"/>
                </a:solidFill>
                <a:latin typeface="Arial" charset="0"/>
                <a:ea typeface="+mn-ea"/>
                <a:cs typeface="ＭＳ Ｐゴシック" charset="0"/>
              </a:rPr>
              <a:t>*</a:t>
            </a:r>
          </a:p>
        </p:txBody>
      </p:sp>
      <p:sp>
        <p:nvSpPr>
          <p:cNvPr id="15366" name="TextBox 15"/>
          <p:cNvSpPr txBox="1">
            <a:spLocks noChangeArrowheads="1"/>
          </p:cNvSpPr>
          <p:nvPr/>
        </p:nvSpPr>
        <p:spPr bwMode="auto">
          <a:xfrm>
            <a:off x="5643563" y="1273175"/>
            <a:ext cx="3762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buClr>
                <a:srgbClr val="000000"/>
              </a:buClr>
              <a:buSzPct val="100000"/>
              <a:buFont typeface="Times New Roman" pitchFamily="18" charset="0"/>
              <a:buNone/>
              <a:defRPr/>
            </a:pPr>
            <a:r>
              <a:rPr lang="en-US" sz="3200">
                <a:solidFill>
                  <a:srgbClr val="FF0000"/>
                </a:solidFill>
                <a:latin typeface="Arial" charset="0"/>
                <a:ea typeface="+mn-ea"/>
                <a:cs typeface="ＭＳ Ｐゴシック" charset="0"/>
              </a:rPr>
              <a:t>*</a:t>
            </a:r>
          </a:p>
        </p:txBody>
      </p:sp>
    </p:spTree>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3730" name="Rectangle 14"/>
          <p:cNvSpPr>
            <a:spLocks noGrp="1" noChangeArrowheads="1"/>
          </p:cNvSpPr>
          <p:nvPr>
            <p:ph type="title" sz="quarter"/>
          </p:nvPr>
        </p:nvSpPr>
        <p:spPr>
          <a:xfrm>
            <a:off x="457200" y="274638"/>
            <a:ext cx="8229600" cy="639762"/>
          </a:xfrm>
        </p:spPr>
        <p:txBody>
          <a:bodyPr/>
          <a:lstStyle/>
          <a:p>
            <a:pPr eaLnBrk="1" hangingPunct="1"/>
            <a:r>
              <a:rPr lang="en-US" altLang="en-US" sz="3200" smtClean="0">
                <a:ea typeface="ＭＳ Ｐゴシック" pitchFamily="34" charset="-128"/>
              </a:rPr>
              <a:t>Digital 3D Shape Representation</a:t>
            </a:r>
          </a:p>
        </p:txBody>
      </p:sp>
      <p:pic>
        <p:nvPicPr>
          <p:cNvPr id="73731" name="Picture 4" descr="musk-features"/>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a:xfrm>
            <a:off x="831850" y="1509713"/>
            <a:ext cx="2185988" cy="2185987"/>
          </a:xfrm>
        </p:spPr>
      </p:pic>
      <p:pic>
        <p:nvPicPr>
          <p:cNvPr id="73732" name="Picture 7" descr="mol-features"/>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341313" y="3932238"/>
            <a:ext cx="3417887" cy="2185987"/>
          </a:xfrm>
        </p:spPr>
      </p:pic>
      <p:pic>
        <p:nvPicPr>
          <p:cNvPr id="73733" name="Picture 10" descr="musk-3d-in-classifier"/>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4646613" y="1555750"/>
            <a:ext cx="4038600" cy="2166938"/>
          </a:xfrm>
        </p:spPr>
      </p:pic>
      <p:pic>
        <p:nvPicPr>
          <p:cNvPr id="73734" name="Picture 13" descr="musk-1d-in-classifier"/>
          <p:cNvPicPr>
            <a:picLocks noGrp="1" noChangeAspect="1" noChangeArrowheads="1"/>
          </p:cNvPicPr>
          <p:nvPr>
            <p:ph sz="quarter" idx="4"/>
          </p:nvPr>
        </p:nvPicPr>
        <p:blipFill>
          <a:blip r:embed="rId5" cstate="print">
            <a:extLst>
              <a:ext uri="{28A0092B-C50C-407E-A947-70E740481C1C}">
                <a14:useLocalDpi xmlns:a14="http://schemas.microsoft.com/office/drawing/2010/main" val="0"/>
              </a:ext>
            </a:extLst>
          </a:blip>
          <a:srcRect/>
          <a:stretch>
            <a:fillRect/>
          </a:stretch>
        </p:blipFill>
        <p:spPr>
          <a:xfrm>
            <a:off x="4662488" y="3992563"/>
            <a:ext cx="4038600" cy="2079625"/>
          </a:xfrm>
        </p:spPr>
      </p:pic>
    </p:spTree>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4754" name="Title 1"/>
          <p:cNvSpPr>
            <a:spLocks noGrp="1"/>
          </p:cNvSpPr>
          <p:nvPr>
            <p:ph type="title" sz="quarter"/>
          </p:nvPr>
        </p:nvSpPr>
        <p:spPr>
          <a:xfrm>
            <a:off x="469900" y="166688"/>
            <a:ext cx="8229600" cy="735012"/>
          </a:xfrm>
        </p:spPr>
        <p:txBody>
          <a:bodyPr/>
          <a:lstStyle/>
          <a:p>
            <a:r>
              <a:rPr lang="en-US" altLang="en-US" sz="2800" smtClean="0">
                <a:ea typeface="ＭＳ Ｐゴシック" pitchFamily="34" charset="-128"/>
              </a:rPr>
              <a:t>The Power of a Good Representation</a:t>
            </a:r>
          </a:p>
        </p:txBody>
      </p:sp>
      <p:pic>
        <p:nvPicPr>
          <p:cNvPr id="74755" name="Picture 6" descr="musk-rings.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78100" y="996950"/>
            <a:ext cx="3997325" cy="568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5778" name="Rectangle 5"/>
          <p:cNvSpPr>
            <a:spLocks noGrp="1" noChangeArrowheads="1"/>
          </p:cNvSpPr>
          <p:nvPr>
            <p:ph type="title"/>
          </p:nvPr>
        </p:nvSpPr>
        <p:spPr>
          <a:xfrm>
            <a:off x="457200" y="274638"/>
            <a:ext cx="8229600" cy="868362"/>
          </a:xfrm>
        </p:spPr>
        <p:txBody>
          <a:bodyPr/>
          <a:lstStyle/>
          <a:p>
            <a:pPr eaLnBrk="1" hangingPunct="1"/>
            <a:r>
              <a:rPr lang="en-US" altLang="en-US" sz="2400" smtClean="0">
                <a:ea typeface="ＭＳ Ｐゴシック" pitchFamily="34" charset="-128"/>
              </a:rPr>
              <a:t>Learning the “Multiple Instance” Problem</a:t>
            </a:r>
          </a:p>
        </p:txBody>
      </p:sp>
      <p:pic>
        <p:nvPicPr>
          <p:cNvPr id="75779" name="Picture 4" descr="multiple-instance"/>
          <p:cNvPicPr>
            <a:picLocks noGrp="1" noChangeAspect="1" noChangeArrowheads="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a:xfrm>
            <a:off x="561975" y="1504950"/>
            <a:ext cx="4038600" cy="1211263"/>
          </a:xfrm>
        </p:spPr>
      </p:pic>
      <p:pic>
        <p:nvPicPr>
          <p:cNvPr id="75780" name="Picture 7" descr="multiple-instance-mol"/>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77850" y="3289300"/>
            <a:ext cx="4038600" cy="1303338"/>
          </a:xfrm>
        </p:spPr>
      </p:pic>
      <p:pic>
        <p:nvPicPr>
          <p:cNvPr id="75781" name="Picture 9" descr="multiple-instance-learner"/>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4975225" y="1393825"/>
            <a:ext cx="3721100" cy="3217863"/>
          </a:xfrm>
        </p:spPr>
      </p:pic>
      <p:sp>
        <p:nvSpPr>
          <p:cNvPr id="75782" name="Text Box 12"/>
          <p:cNvSpPr txBox="1">
            <a:spLocks noChangeArrowheads="1"/>
          </p:cNvSpPr>
          <p:nvPr/>
        </p:nvSpPr>
        <p:spPr bwMode="auto">
          <a:xfrm>
            <a:off x="242888" y="5408613"/>
            <a:ext cx="7910512"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Clr>
                <a:srgbClr val="000000"/>
              </a:buClr>
              <a:buFont typeface="Times New Roman" pitchFamily="18" charset="0"/>
              <a:buNone/>
            </a:pPr>
            <a:r>
              <a:rPr lang="en-US" altLang="en-US" sz="1800">
                <a:solidFill>
                  <a:srgbClr val="000000"/>
                </a:solidFill>
                <a:latin typeface="Arial" pitchFamily="34" charset="0"/>
              </a:rPr>
              <a:t>“Solving the multiple instance problem with axis-parallel rectangles”</a:t>
            </a:r>
          </a:p>
          <a:p>
            <a:pPr eaLnBrk="1" hangingPunct="1">
              <a:spcBef>
                <a:spcPct val="50000"/>
              </a:spcBef>
              <a:buClr>
                <a:srgbClr val="000000"/>
              </a:buClr>
              <a:buFont typeface="Times New Roman" pitchFamily="18" charset="0"/>
              <a:buNone/>
            </a:pPr>
            <a:r>
              <a:rPr lang="en-US" altLang="en-US" sz="1800">
                <a:solidFill>
                  <a:srgbClr val="000000"/>
                </a:solidFill>
                <a:latin typeface="Arial" pitchFamily="34" charset="0"/>
              </a:rPr>
              <a:t> Dietterich, Lathrop, Lozano-Perez, Artificial Intelligence 89(1997) 31-71</a:t>
            </a:r>
          </a:p>
        </p:txBody>
      </p:sp>
    </p:spTree>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6802" name="Picture 11" descr="musk-pos-neg-in-classifie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0" y="-50800"/>
            <a:ext cx="7165975" cy="6908800"/>
          </a:xfrm>
        </p:spPr>
      </p:pic>
      <p:sp>
        <p:nvSpPr>
          <p:cNvPr id="19459" name="Text Box 13"/>
          <p:cNvSpPr txBox="1">
            <a:spLocks noChangeArrowheads="1"/>
          </p:cNvSpPr>
          <p:nvPr/>
        </p:nvSpPr>
        <p:spPr bwMode="auto">
          <a:xfrm>
            <a:off x="7239000" y="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457200">
              <a:spcBef>
                <a:spcPct val="50000"/>
              </a:spcBef>
              <a:buClr>
                <a:srgbClr val="000000"/>
              </a:buClr>
              <a:buSzPct val="100000"/>
              <a:buFont typeface="Times New Roman" pitchFamily="18" charset="0"/>
              <a:buNone/>
              <a:defRPr/>
            </a:pPr>
            <a:endParaRPr lang="en-US" b="1" u="sng">
              <a:solidFill>
                <a:srgbClr val="000000"/>
              </a:solidFill>
              <a:latin typeface="Arial" charset="0"/>
              <a:ea typeface="+mn-ea"/>
              <a:cs typeface="ＭＳ Ｐゴシック" charset="0"/>
            </a:endParaRPr>
          </a:p>
        </p:txBody>
      </p:sp>
      <p:sp>
        <p:nvSpPr>
          <p:cNvPr id="76804" name="Text Box 14"/>
          <p:cNvSpPr txBox="1">
            <a:spLocks noChangeArrowheads="1"/>
          </p:cNvSpPr>
          <p:nvPr/>
        </p:nvSpPr>
        <p:spPr bwMode="auto">
          <a:xfrm>
            <a:off x="7239000" y="0"/>
            <a:ext cx="1905000" cy="43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defTabSz="45720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defTabSz="4572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defTabSz="4572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defTabSz="4572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50000"/>
              </a:spcBef>
              <a:buClr>
                <a:srgbClr val="000000"/>
              </a:buClr>
              <a:buFont typeface="Times New Roman" pitchFamily="18" charset="0"/>
              <a:buNone/>
            </a:pPr>
            <a:r>
              <a:rPr lang="en-US" altLang="en-US" sz="1800">
                <a:solidFill>
                  <a:srgbClr val="000000"/>
                </a:solidFill>
                <a:latin typeface="Arial" pitchFamily="34" charset="0"/>
              </a:rPr>
              <a:t>“Compass: A shape-based machine learning tool for drug design,” Jain, Dietterich, Lathrop, Chapman, Critchlow, Bauer, Webster, Lozano-Perez,</a:t>
            </a:r>
          </a:p>
          <a:p>
            <a:pPr eaLnBrk="1" hangingPunct="1">
              <a:spcBef>
                <a:spcPct val="50000"/>
              </a:spcBef>
              <a:buClr>
                <a:srgbClr val="000000"/>
              </a:buClr>
              <a:buFont typeface="Times New Roman" pitchFamily="18" charset="0"/>
              <a:buNone/>
            </a:pPr>
            <a:r>
              <a:rPr lang="en-US" altLang="en-US" sz="1800">
                <a:solidFill>
                  <a:srgbClr val="000000"/>
                </a:solidFill>
                <a:latin typeface="Arial" pitchFamily="34" charset="0"/>
              </a:rPr>
              <a:t>J. Of Computer-Aided Molecular Design, 8(1994) 635-652</a:t>
            </a:r>
          </a:p>
        </p:txBody>
      </p:sp>
    </p:spTree>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374650" y="88900"/>
            <a:ext cx="8153400" cy="1020763"/>
          </a:xfrm>
        </p:spPr>
        <p:txBody>
          <a:bodyPr/>
          <a:lstStyle/>
          <a:p>
            <a:pPr eaLnBrk="1" hangingPunct="1"/>
            <a:r>
              <a:rPr lang="en-US" altLang="en-US" smtClean="0">
                <a:ea typeface="ＭＳ Ｐゴシック" pitchFamily="34" charset="-128"/>
              </a:rPr>
              <a:t>Example: Romania</a:t>
            </a:r>
          </a:p>
        </p:txBody>
      </p:sp>
      <p:sp>
        <p:nvSpPr>
          <p:cNvPr id="3" name="Content Placeholder 2"/>
          <p:cNvSpPr>
            <a:spLocks noGrp="1"/>
          </p:cNvSpPr>
          <p:nvPr>
            <p:ph idx="1"/>
          </p:nvPr>
        </p:nvSpPr>
        <p:spPr>
          <a:xfrm>
            <a:off x="347663" y="1058863"/>
            <a:ext cx="8686800" cy="5330825"/>
          </a:xfrm>
        </p:spPr>
        <p:txBody>
          <a:bodyPr rtlCol="0">
            <a:normAutofit lnSpcReduction="10000"/>
          </a:bodyPr>
          <a:lstStyle/>
          <a:p>
            <a:pPr eaLnBrk="1" fontAlgn="auto" hangingPunct="1">
              <a:spcAft>
                <a:spcPts val="0"/>
              </a:spcAft>
              <a:buFont typeface="Arial"/>
              <a:buChar char="•"/>
              <a:defRPr/>
            </a:pPr>
            <a:r>
              <a:rPr lang="en-US" sz="2800" dirty="0" smtClean="0">
                <a:ea typeface="+mn-ea"/>
                <a:cs typeface="+mn-cs"/>
              </a:rPr>
              <a:t>On holiday in Romania</a:t>
            </a:r>
          </a:p>
          <a:p>
            <a:pPr lvl="1" eaLnBrk="1" fontAlgn="auto" hangingPunct="1">
              <a:spcAft>
                <a:spcPts val="0"/>
              </a:spcAft>
              <a:buFont typeface="Arial"/>
              <a:buChar char="–"/>
              <a:defRPr/>
            </a:pPr>
            <a:r>
              <a:rPr lang="en-US" sz="2400" dirty="0" smtClean="0">
                <a:ea typeface="+mn-ea"/>
              </a:rPr>
              <a:t>Currently in Arad</a:t>
            </a:r>
          </a:p>
          <a:p>
            <a:pPr lvl="1" eaLnBrk="1" fontAlgn="auto" hangingPunct="1">
              <a:spcAft>
                <a:spcPts val="0"/>
              </a:spcAft>
              <a:buFont typeface="Arial"/>
              <a:buChar char="–"/>
              <a:defRPr/>
            </a:pPr>
            <a:r>
              <a:rPr lang="en-US" sz="2400" dirty="0" smtClean="0">
                <a:ea typeface="+mn-ea"/>
              </a:rPr>
              <a:t>Flight leaves tomorrow from Bucharest</a:t>
            </a:r>
          </a:p>
          <a:p>
            <a:pPr lvl="3" eaLnBrk="1" fontAlgn="auto" hangingPunct="1">
              <a:spcAft>
                <a:spcPts val="0"/>
              </a:spcAft>
              <a:buFont typeface="Arial"/>
              <a:buChar char="–"/>
              <a:defRPr/>
            </a:pPr>
            <a:endParaRPr lang="en-US" sz="1600" dirty="0">
              <a:ea typeface="+mn-ea"/>
            </a:endParaRPr>
          </a:p>
          <a:p>
            <a:pPr eaLnBrk="1" fontAlgn="auto" hangingPunct="1">
              <a:spcAft>
                <a:spcPts val="0"/>
              </a:spcAft>
              <a:buFont typeface="Arial"/>
              <a:buChar char="•"/>
              <a:defRPr/>
            </a:pPr>
            <a:r>
              <a:rPr lang="en-US" sz="2800" dirty="0" smtClean="0">
                <a:solidFill>
                  <a:schemeClr val="accent2"/>
                </a:solidFill>
                <a:ea typeface="+mn-ea"/>
                <a:cs typeface="+mn-cs"/>
              </a:rPr>
              <a:t>Formulate goal:</a:t>
            </a:r>
          </a:p>
          <a:p>
            <a:pPr lvl="1" eaLnBrk="1" fontAlgn="auto" hangingPunct="1">
              <a:spcAft>
                <a:spcPts val="0"/>
              </a:spcAft>
              <a:buFont typeface="Arial"/>
              <a:buChar char="–"/>
              <a:defRPr/>
            </a:pPr>
            <a:r>
              <a:rPr lang="en-US" sz="2400" dirty="0" smtClean="0">
                <a:ea typeface="+mn-ea"/>
              </a:rPr>
              <a:t>Be in Bucharest</a:t>
            </a:r>
          </a:p>
          <a:p>
            <a:pPr lvl="4" eaLnBrk="1" fontAlgn="auto" hangingPunct="1">
              <a:spcAft>
                <a:spcPts val="0"/>
              </a:spcAft>
              <a:buFont typeface="Arial"/>
              <a:buChar char="»"/>
              <a:defRPr/>
            </a:pPr>
            <a:endParaRPr lang="en-US" sz="1600" dirty="0" smtClean="0">
              <a:ea typeface="+mn-ea"/>
            </a:endParaRPr>
          </a:p>
          <a:p>
            <a:pPr eaLnBrk="1" fontAlgn="auto" hangingPunct="1">
              <a:spcAft>
                <a:spcPts val="0"/>
              </a:spcAft>
              <a:buFont typeface="Arial"/>
              <a:buChar char="•"/>
              <a:defRPr/>
            </a:pPr>
            <a:r>
              <a:rPr lang="en-US" sz="2800" dirty="0" smtClean="0">
                <a:solidFill>
                  <a:srgbClr val="C0504D"/>
                </a:solidFill>
                <a:ea typeface="+mn-ea"/>
                <a:cs typeface="+mn-cs"/>
              </a:rPr>
              <a:t>Formulate problem:</a:t>
            </a:r>
          </a:p>
          <a:p>
            <a:pPr lvl="1" eaLnBrk="1" fontAlgn="auto" hangingPunct="1">
              <a:spcAft>
                <a:spcPts val="0"/>
              </a:spcAft>
              <a:buFont typeface="Arial"/>
              <a:buChar char="–"/>
              <a:defRPr/>
            </a:pPr>
            <a:r>
              <a:rPr lang="en-US" sz="2400" dirty="0" smtClean="0">
                <a:solidFill>
                  <a:srgbClr val="C0504D"/>
                </a:solidFill>
                <a:ea typeface="+mn-ea"/>
              </a:rPr>
              <a:t>States:</a:t>
            </a:r>
            <a:r>
              <a:rPr lang="en-US" sz="2400" dirty="0" smtClean="0">
                <a:ea typeface="+mn-ea"/>
              </a:rPr>
              <a:t>  	 various cities</a:t>
            </a:r>
          </a:p>
          <a:p>
            <a:pPr lvl="1" eaLnBrk="1" fontAlgn="auto" hangingPunct="1">
              <a:spcAft>
                <a:spcPts val="0"/>
              </a:spcAft>
              <a:buFont typeface="Arial"/>
              <a:buChar char="–"/>
              <a:defRPr/>
            </a:pPr>
            <a:r>
              <a:rPr lang="en-US" sz="2400" dirty="0" smtClean="0">
                <a:solidFill>
                  <a:srgbClr val="C0504D"/>
                </a:solidFill>
                <a:ea typeface="+mn-ea"/>
              </a:rPr>
              <a:t>Actions:</a:t>
            </a:r>
            <a:r>
              <a:rPr lang="en-US" sz="2400" dirty="0" smtClean="0">
                <a:ea typeface="+mn-ea"/>
              </a:rPr>
              <a:t>  drive between cities / choose next city</a:t>
            </a:r>
          </a:p>
          <a:p>
            <a:pPr lvl="4" eaLnBrk="1" fontAlgn="auto" hangingPunct="1">
              <a:spcAft>
                <a:spcPts val="0"/>
              </a:spcAft>
              <a:buFont typeface="Arial"/>
              <a:buChar char="»"/>
              <a:defRPr/>
            </a:pPr>
            <a:endParaRPr lang="en-US" sz="1600" dirty="0" smtClean="0">
              <a:ea typeface="+mn-ea"/>
            </a:endParaRPr>
          </a:p>
          <a:p>
            <a:pPr eaLnBrk="1" fontAlgn="auto" hangingPunct="1">
              <a:spcAft>
                <a:spcPts val="0"/>
              </a:spcAft>
              <a:buFont typeface="Arial"/>
              <a:buChar char="•"/>
              <a:defRPr/>
            </a:pPr>
            <a:r>
              <a:rPr lang="en-US" sz="2800" dirty="0" smtClean="0">
                <a:solidFill>
                  <a:srgbClr val="C0504D"/>
                </a:solidFill>
                <a:ea typeface="+mn-ea"/>
                <a:cs typeface="+mn-cs"/>
              </a:rPr>
              <a:t>Find a solution:</a:t>
            </a:r>
          </a:p>
          <a:p>
            <a:pPr lvl="1" eaLnBrk="1" fontAlgn="auto" hangingPunct="1">
              <a:spcAft>
                <a:spcPts val="0"/>
              </a:spcAft>
              <a:buFont typeface="Arial"/>
              <a:buChar char="–"/>
              <a:defRPr/>
            </a:pPr>
            <a:r>
              <a:rPr lang="en-US" sz="2400" dirty="0" smtClean="0">
                <a:ea typeface="+mn-ea"/>
              </a:rPr>
              <a:t>Sequence of cities, e.g.: Arad, Sibiu, </a:t>
            </a:r>
            <a:r>
              <a:rPr lang="en-US" sz="2400" dirty="0" err="1" smtClean="0">
                <a:ea typeface="+mn-ea"/>
              </a:rPr>
              <a:t>Fagaras</a:t>
            </a:r>
            <a:r>
              <a:rPr lang="en-US" sz="2400" dirty="0" smtClean="0">
                <a:ea typeface="+mn-ea"/>
              </a:rPr>
              <a:t>, Bucharest</a:t>
            </a:r>
            <a:endParaRPr lang="en-US" sz="2400" dirty="0">
              <a:ea typeface="+mn-ea"/>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Example: Romania</a:t>
            </a:r>
          </a:p>
        </p:txBody>
      </p:sp>
      <p:grpSp>
        <p:nvGrpSpPr>
          <p:cNvPr id="37891" name="Group 3"/>
          <p:cNvGrpSpPr>
            <a:grpSpLocks/>
          </p:cNvGrpSpPr>
          <p:nvPr/>
        </p:nvGrpSpPr>
        <p:grpSpPr bwMode="auto">
          <a:xfrm>
            <a:off x="211138" y="1217613"/>
            <a:ext cx="8704262" cy="5259387"/>
            <a:chOff x="211138" y="1217613"/>
            <a:chExt cx="8704262" cy="5259387"/>
          </a:xfrm>
        </p:grpSpPr>
        <p:sp>
          <p:nvSpPr>
            <p:cNvPr id="2" name="Rectangle 1"/>
            <p:cNvSpPr>
              <a:spLocks noChangeArrowheads="1"/>
            </p:cNvSpPr>
            <p:nvPr/>
          </p:nvSpPr>
          <p:spPr bwMode="auto">
            <a:xfrm>
              <a:off x="1477963" y="1436688"/>
              <a:ext cx="207962" cy="207962"/>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5" name="Rectangle 4"/>
            <p:cNvSpPr>
              <a:spLocks noChangeArrowheads="1"/>
            </p:cNvSpPr>
            <p:nvPr/>
          </p:nvSpPr>
          <p:spPr bwMode="auto">
            <a:xfrm>
              <a:off x="1114425" y="2047875"/>
              <a:ext cx="207963" cy="207963"/>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6" name="Rectangle 5"/>
            <p:cNvSpPr>
              <a:spLocks noChangeArrowheads="1"/>
            </p:cNvSpPr>
            <p:nvPr/>
          </p:nvSpPr>
          <p:spPr bwMode="auto">
            <a:xfrm>
              <a:off x="857250" y="2692400"/>
              <a:ext cx="206375" cy="207963"/>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7" name="Rectangle 6"/>
            <p:cNvSpPr>
              <a:spLocks noChangeArrowheads="1"/>
            </p:cNvSpPr>
            <p:nvPr/>
          </p:nvSpPr>
          <p:spPr bwMode="auto">
            <a:xfrm>
              <a:off x="857250" y="3960813"/>
              <a:ext cx="206375" cy="207962"/>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8" name="Rectangle 7"/>
            <p:cNvSpPr>
              <a:spLocks noChangeArrowheads="1"/>
            </p:cNvSpPr>
            <p:nvPr/>
          </p:nvSpPr>
          <p:spPr bwMode="auto">
            <a:xfrm>
              <a:off x="2641600" y="3219450"/>
              <a:ext cx="207963" cy="207963"/>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9" name="Rectangle 8"/>
            <p:cNvSpPr>
              <a:spLocks noChangeArrowheads="1"/>
            </p:cNvSpPr>
            <p:nvPr/>
          </p:nvSpPr>
          <p:spPr bwMode="auto">
            <a:xfrm>
              <a:off x="1962150" y="4421188"/>
              <a:ext cx="207963" cy="207962"/>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0" name="Rectangle 9"/>
            <p:cNvSpPr>
              <a:spLocks noChangeArrowheads="1"/>
            </p:cNvSpPr>
            <p:nvPr/>
          </p:nvSpPr>
          <p:spPr bwMode="auto">
            <a:xfrm>
              <a:off x="4206875" y="3330575"/>
              <a:ext cx="207963" cy="207963"/>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1" name="Rectangle 10"/>
            <p:cNvSpPr>
              <a:spLocks noChangeArrowheads="1"/>
            </p:cNvSpPr>
            <p:nvPr/>
          </p:nvSpPr>
          <p:spPr bwMode="auto">
            <a:xfrm>
              <a:off x="3087688" y="3941763"/>
              <a:ext cx="207962" cy="207962"/>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2" name="Rectangle 11"/>
            <p:cNvSpPr>
              <a:spLocks noChangeArrowheads="1"/>
            </p:cNvSpPr>
            <p:nvPr/>
          </p:nvSpPr>
          <p:spPr bwMode="auto">
            <a:xfrm>
              <a:off x="6807200" y="2430463"/>
              <a:ext cx="207963" cy="207962"/>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3" name="Rectangle 12"/>
            <p:cNvSpPr>
              <a:spLocks noChangeArrowheads="1"/>
            </p:cNvSpPr>
            <p:nvPr/>
          </p:nvSpPr>
          <p:spPr bwMode="auto">
            <a:xfrm>
              <a:off x="5743575" y="1973263"/>
              <a:ext cx="206375" cy="207962"/>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4" name="Rectangle 13"/>
            <p:cNvSpPr>
              <a:spLocks noChangeArrowheads="1"/>
            </p:cNvSpPr>
            <p:nvPr/>
          </p:nvSpPr>
          <p:spPr bwMode="auto">
            <a:xfrm>
              <a:off x="6535738" y="4883150"/>
              <a:ext cx="207962" cy="206375"/>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5" name="Rectangle 14"/>
            <p:cNvSpPr>
              <a:spLocks noChangeArrowheads="1"/>
            </p:cNvSpPr>
            <p:nvPr/>
          </p:nvSpPr>
          <p:spPr bwMode="auto">
            <a:xfrm>
              <a:off x="5668963" y="5251450"/>
              <a:ext cx="207962" cy="207963"/>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6" name="Rectangle 15"/>
            <p:cNvSpPr>
              <a:spLocks noChangeArrowheads="1"/>
            </p:cNvSpPr>
            <p:nvPr/>
          </p:nvSpPr>
          <p:spPr bwMode="auto">
            <a:xfrm>
              <a:off x="7359650" y="3413125"/>
              <a:ext cx="207963" cy="207963"/>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7" name="Rectangle 16"/>
            <p:cNvSpPr>
              <a:spLocks noChangeArrowheads="1"/>
            </p:cNvSpPr>
            <p:nvPr/>
          </p:nvSpPr>
          <p:spPr bwMode="auto">
            <a:xfrm>
              <a:off x="5240338" y="6099175"/>
              <a:ext cx="207962" cy="207963"/>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8" name="Rectangle 17"/>
            <p:cNvSpPr>
              <a:spLocks noChangeArrowheads="1"/>
            </p:cNvSpPr>
            <p:nvPr/>
          </p:nvSpPr>
          <p:spPr bwMode="auto">
            <a:xfrm>
              <a:off x="7748588" y="4883150"/>
              <a:ext cx="206375" cy="206375"/>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19" name="Rectangle 18"/>
            <p:cNvSpPr>
              <a:spLocks noChangeArrowheads="1"/>
            </p:cNvSpPr>
            <p:nvPr/>
          </p:nvSpPr>
          <p:spPr bwMode="auto">
            <a:xfrm>
              <a:off x="8194675" y="5754688"/>
              <a:ext cx="207963" cy="207962"/>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1" name="Rectangle 20"/>
            <p:cNvSpPr>
              <a:spLocks noChangeArrowheads="1"/>
            </p:cNvSpPr>
            <p:nvPr/>
          </p:nvSpPr>
          <p:spPr bwMode="auto">
            <a:xfrm>
              <a:off x="1993900" y="5662613"/>
              <a:ext cx="207963" cy="207962"/>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2" name="Rectangle 21"/>
            <p:cNvSpPr>
              <a:spLocks noChangeArrowheads="1"/>
            </p:cNvSpPr>
            <p:nvPr/>
          </p:nvSpPr>
          <p:spPr bwMode="auto">
            <a:xfrm>
              <a:off x="2032000" y="5053013"/>
              <a:ext cx="207963" cy="207962"/>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3" name="Rectangle 22"/>
            <p:cNvSpPr>
              <a:spLocks noChangeArrowheads="1"/>
            </p:cNvSpPr>
            <p:nvPr/>
          </p:nvSpPr>
          <p:spPr bwMode="auto">
            <a:xfrm>
              <a:off x="4429125" y="4629150"/>
              <a:ext cx="207963" cy="207963"/>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sp>
          <p:nvSpPr>
            <p:cNvPr id="24" name="Rectangle 23"/>
            <p:cNvSpPr>
              <a:spLocks noChangeArrowheads="1"/>
            </p:cNvSpPr>
            <p:nvPr/>
          </p:nvSpPr>
          <p:spPr bwMode="auto">
            <a:xfrm>
              <a:off x="3376613" y="5827713"/>
              <a:ext cx="207962" cy="207962"/>
            </a:xfrm>
            <a:prstGeom prst="rect">
              <a:avLst/>
            </a:prstGeom>
            <a:solidFill>
              <a:srgbClr val="7F7F7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a:defRPr/>
              </a:pPr>
              <a:endParaRPr lang="en-US">
                <a:solidFill>
                  <a:schemeClr val="lt1"/>
                </a:solidFill>
                <a:latin typeface="+mn-lt"/>
                <a:ea typeface="+mn-ea"/>
              </a:endParaRPr>
            </a:p>
          </p:txBody>
        </p:sp>
        <p:cxnSp>
          <p:nvCxnSpPr>
            <p:cNvPr id="25" name="Straight Connector 24"/>
            <p:cNvCxnSpPr>
              <a:cxnSpLocks noChangeShapeType="1"/>
              <a:stCxn id="6" idx="0"/>
              <a:endCxn id="5" idx="2"/>
            </p:cNvCxnSpPr>
            <p:nvPr/>
          </p:nvCxnSpPr>
          <p:spPr bwMode="auto">
            <a:xfrm flipV="1">
              <a:off x="960438" y="2255838"/>
              <a:ext cx="257175" cy="436562"/>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3" name="Straight Connector 32"/>
            <p:cNvCxnSpPr>
              <a:cxnSpLocks noChangeShapeType="1"/>
              <a:stCxn id="5" idx="0"/>
              <a:endCxn id="2" idx="2"/>
            </p:cNvCxnSpPr>
            <p:nvPr/>
          </p:nvCxnSpPr>
          <p:spPr bwMode="auto">
            <a:xfrm flipV="1">
              <a:off x="1217613" y="1644650"/>
              <a:ext cx="365125" cy="403225"/>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37" name="Straight Connector 36"/>
            <p:cNvCxnSpPr>
              <a:cxnSpLocks noChangeShapeType="1"/>
              <a:stCxn id="8" idx="0"/>
              <a:endCxn id="2" idx="2"/>
            </p:cNvCxnSpPr>
            <p:nvPr/>
          </p:nvCxnSpPr>
          <p:spPr bwMode="auto">
            <a:xfrm flipH="1" flipV="1">
              <a:off x="1582738" y="1644650"/>
              <a:ext cx="1162050" cy="157480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0" name="Straight Connector 39"/>
            <p:cNvCxnSpPr>
              <a:cxnSpLocks noChangeShapeType="1"/>
              <a:stCxn id="6" idx="3"/>
              <a:endCxn id="8" idx="1"/>
            </p:cNvCxnSpPr>
            <p:nvPr/>
          </p:nvCxnSpPr>
          <p:spPr bwMode="auto">
            <a:xfrm>
              <a:off x="1063625" y="2797175"/>
              <a:ext cx="1577975" cy="52705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3" name="Straight Connector 42"/>
            <p:cNvCxnSpPr>
              <a:cxnSpLocks noChangeShapeType="1"/>
              <a:stCxn id="11" idx="0"/>
              <a:endCxn id="8" idx="2"/>
            </p:cNvCxnSpPr>
            <p:nvPr/>
          </p:nvCxnSpPr>
          <p:spPr bwMode="auto">
            <a:xfrm flipH="1" flipV="1">
              <a:off x="2744788" y="3427413"/>
              <a:ext cx="447675" cy="51435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6" name="Straight Connector 45"/>
            <p:cNvCxnSpPr>
              <a:cxnSpLocks noChangeShapeType="1"/>
              <a:stCxn id="8" idx="3"/>
              <a:endCxn id="10" idx="1"/>
            </p:cNvCxnSpPr>
            <p:nvPr/>
          </p:nvCxnSpPr>
          <p:spPr bwMode="auto">
            <a:xfrm>
              <a:off x="2849563" y="3324225"/>
              <a:ext cx="1357312" cy="10953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49" name="Straight Connector 48"/>
            <p:cNvCxnSpPr>
              <a:cxnSpLocks noChangeShapeType="1"/>
              <a:stCxn id="7" idx="0"/>
              <a:endCxn id="6" idx="2"/>
            </p:cNvCxnSpPr>
            <p:nvPr/>
          </p:nvCxnSpPr>
          <p:spPr bwMode="auto">
            <a:xfrm flipV="1">
              <a:off x="960438" y="2900363"/>
              <a:ext cx="0" cy="106045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2" name="Straight Connector 51"/>
            <p:cNvCxnSpPr>
              <a:cxnSpLocks noChangeShapeType="1"/>
              <a:stCxn id="7" idx="3"/>
              <a:endCxn id="9" idx="1"/>
            </p:cNvCxnSpPr>
            <p:nvPr/>
          </p:nvCxnSpPr>
          <p:spPr bwMode="auto">
            <a:xfrm>
              <a:off x="1063625" y="4064000"/>
              <a:ext cx="898525" cy="4619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5" name="Straight Connector 54"/>
            <p:cNvCxnSpPr>
              <a:cxnSpLocks noChangeShapeType="1"/>
              <a:stCxn id="22" idx="0"/>
              <a:endCxn id="9" idx="2"/>
            </p:cNvCxnSpPr>
            <p:nvPr/>
          </p:nvCxnSpPr>
          <p:spPr bwMode="auto">
            <a:xfrm flipH="1" flipV="1">
              <a:off x="2066925" y="4629150"/>
              <a:ext cx="68263" cy="4238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58" name="Straight Connector 57"/>
            <p:cNvCxnSpPr>
              <a:cxnSpLocks noChangeShapeType="1"/>
              <a:stCxn id="21" idx="0"/>
              <a:endCxn id="22" idx="2"/>
            </p:cNvCxnSpPr>
            <p:nvPr/>
          </p:nvCxnSpPr>
          <p:spPr bwMode="auto">
            <a:xfrm flipV="1">
              <a:off x="2098675" y="5260975"/>
              <a:ext cx="36513" cy="40163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1" name="Straight Connector 60"/>
            <p:cNvCxnSpPr>
              <a:cxnSpLocks noChangeShapeType="1"/>
              <a:stCxn id="24" idx="1"/>
              <a:endCxn id="21" idx="3"/>
            </p:cNvCxnSpPr>
            <p:nvPr/>
          </p:nvCxnSpPr>
          <p:spPr bwMode="auto">
            <a:xfrm flipH="1" flipV="1">
              <a:off x="2201863" y="5765800"/>
              <a:ext cx="1174750" cy="1666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4" name="Straight Connector 63"/>
            <p:cNvCxnSpPr>
              <a:cxnSpLocks noChangeShapeType="1"/>
              <a:stCxn id="24" idx="0"/>
              <a:endCxn id="11" idx="2"/>
            </p:cNvCxnSpPr>
            <p:nvPr/>
          </p:nvCxnSpPr>
          <p:spPr bwMode="auto">
            <a:xfrm flipH="1" flipV="1">
              <a:off x="3192463" y="4149725"/>
              <a:ext cx="288925" cy="1677988"/>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67" name="Straight Connector 66"/>
            <p:cNvCxnSpPr>
              <a:cxnSpLocks noChangeShapeType="1"/>
              <a:stCxn id="23" idx="1"/>
              <a:endCxn id="11" idx="3"/>
            </p:cNvCxnSpPr>
            <p:nvPr/>
          </p:nvCxnSpPr>
          <p:spPr bwMode="auto">
            <a:xfrm flipH="1" flipV="1">
              <a:off x="3295650" y="4044950"/>
              <a:ext cx="1133475" cy="688975"/>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0" name="Straight Connector 69"/>
            <p:cNvCxnSpPr>
              <a:cxnSpLocks noChangeShapeType="1"/>
              <a:stCxn id="24" idx="3"/>
              <a:endCxn id="23" idx="2"/>
            </p:cNvCxnSpPr>
            <p:nvPr/>
          </p:nvCxnSpPr>
          <p:spPr bwMode="auto">
            <a:xfrm flipV="1">
              <a:off x="3584575" y="4837113"/>
              <a:ext cx="947738" cy="1095375"/>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3" name="Straight Connector 72"/>
            <p:cNvCxnSpPr>
              <a:cxnSpLocks noChangeShapeType="1"/>
              <a:stCxn id="15" idx="1"/>
              <a:endCxn id="23" idx="3"/>
            </p:cNvCxnSpPr>
            <p:nvPr/>
          </p:nvCxnSpPr>
          <p:spPr bwMode="auto">
            <a:xfrm flipH="1" flipV="1">
              <a:off x="4637088" y="4733925"/>
              <a:ext cx="1031875" cy="62071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6" name="Straight Connector 75"/>
            <p:cNvCxnSpPr>
              <a:cxnSpLocks noChangeShapeType="1"/>
              <a:stCxn id="15" idx="0"/>
              <a:endCxn id="10" idx="3"/>
            </p:cNvCxnSpPr>
            <p:nvPr/>
          </p:nvCxnSpPr>
          <p:spPr bwMode="auto">
            <a:xfrm flipH="1" flipV="1">
              <a:off x="4414838" y="3433763"/>
              <a:ext cx="1358900" cy="1817687"/>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79" name="Straight Connector 78"/>
            <p:cNvCxnSpPr>
              <a:cxnSpLocks noChangeShapeType="1"/>
              <a:stCxn id="17" idx="0"/>
              <a:endCxn id="15" idx="2"/>
            </p:cNvCxnSpPr>
            <p:nvPr/>
          </p:nvCxnSpPr>
          <p:spPr bwMode="auto">
            <a:xfrm flipV="1">
              <a:off x="5343525" y="5459413"/>
              <a:ext cx="430213" cy="639762"/>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2" name="Straight Connector 81"/>
            <p:cNvCxnSpPr>
              <a:cxnSpLocks noChangeShapeType="1"/>
              <a:stCxn id="15" idx="3"/>
              <a:endCxn id="14" idx="1"/>
            </p:cNvCxnSpPr>
            <p:nvPr/>
          </p:nvCxnSpPr>
          <p:spPr bwMode="auto">
            <a:xfrm flipV="1">
              <a:off x="5876925" y="4986338"/>
              <a:ext cx="658813" cy="36830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5" name="Straight Connector 84"/>
            <p:cNvCxnSpPr>
              <a:cxnSpLocks noChangeShapeType="1"/>
              <a:stCxn id="12" idx="1"/>
              <a:endCxn id="13" idx="3"/>
            </p:cNvCxnSpPr>
            <p:nvPr/>
          </p:nvCxnSpPr>
          <p:spPr bwMode="auto">
            <a:xfrm flipH="1" flipV="1">
              <a:off x="5949950" y="2078038"/>
              <a:ext cx="857250" cy="455612"/>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88" name="Straight Connector 87"/>
            <p:cNvCxnSpPr>
              <a:cxnSpLocks noChangeShapeType="1"/>
              <a:stCxn id="16" idx="0"/>
              <a:endCxn id="12" idx="2"/>
            </p:cNvCxnSpPr>
            <p:nvPr/>
          </p:nvCxnSpPr>
          <p:spPr bwMode="auto">
            <a:xfrm flipH="1" flipV="1">
              <a:off x="6910388" y="2638425"/>
              <a:ext cx="554037" cy="77470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1" name="Straight Connector 90"/>
            <p:cNvCxnSpPr>
              <a:cxnSpLocks noChangeShapeType="1"/>
              <a:stCxn id="14" idx="0"/>
              <a:endCxn id="16" idx="2"/>
            </p:cNvCxnSpPr>
            <p:nvPr/>
          </p:nvCxnSpPr>
          <p:spPr bwMode="auto">
            <a:xfrm flipV="1">
              <a:off x="6638925" y="3621088"/>
              <a:ext cx="825500" cy="1262062"/>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4" name="Straight Connector 93"/>
            <p:cNvCxnSpPr>
              <a:cxnSpLocks noChangeShapeType="1"/>
              <a:stCxn id="14" idx="3"/>
              <a:endCxn id="18" idx="1"/>
            </p:cNvCxnSpPr>
            <p:nvPr/>
          </p:nvCxnSpPr>
          <p:spPr bwMode="auto">
            <a:xfrm>
              <a:off x="6743700" y="4986338"/>
              <a:ext cx="1004888" cy="0"/>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97" name="Straight Connector 96"/>
            <p:cNvCxnSpPr>
              <a:cxnSpLocks noChangeShapeType="1"/>
              <a:stCxn id="19" idx="0"/>
              <a:endCxn id="18" idx="2"/>
            </p:cNvCxnSpPr>
            <p:nvPr/>
          </p:nvCxnSpPr>
          <p:spPr bwMode="auto">
            <a:xfrm flipH="1" flipV="1">
              <a:off x="7851775" y="5089525"/>
              <a:ext cx="447675" cy="665163"/>
            </a:xfrm>
            <a:prstGeom prst="line">
              <a:avLst/>
            </a:prstGeom>
            <a:noFill/>
            <a:ln w="25400">
              <a:solidFill>
                <a:schemeClr val="tx1"/>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37935" name="TextBox 34816"/>
            <p:cNvSpPr txBox="1">
              <a:spLocks noChangeArrowheads="1"/>
            </p:cNvSpPr>
            <p:nvPr/>
          </p:nvSpPr>
          <p:spPr bwMode="auto">
            <a:xfrm>
              <a:off x="8140041" y="5182504"/>
              <a:ext cx="465054" cy="37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Arial" pitchFamily="34" charset="0"/>
                </a:rPr>
                <a:t>86</a:t>
              </a:r>
            </a:p>
          </p:txBody>
        </p:sp>
        <p:sp>
          <p:nvSpPr>
            <p:cNvPr id="37936" name="TextBox 100"/>
            <p:cNvSpPr txBox="1">
              <a:spLocks noChangeArrowheads="1"/>
            </p:cNvSpPr>
            <p:nvPr/>
          </p:nvSpPr>
          <p:spPr bwMode="auto">
            <a:xfrm>
              <a:off x="7125879" y="4629263"/>
              <a:ext cx="465054" cy="37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Arial" pitchFamily="34" charset="0"/>
                </a:rPr>
                <a:t>98</a:t>
              </a:r>
            </a:p>
          </p:txBody>
        </p:sp>
        <p:sp>
          <p:nvSpPr>
            <p:cNvPr id="37937" name="TextBox 101"/>
            <p:cNvSpPr txBox="1">
              <a:spLocks noChangeArrowheads="1"/>
            </p:cNvSpPr>
            <p:nvPr/>
          </p:nvSpPr>
          <p:spPr bwMode="auto">
            <a:xfrm>
              <a:off x="7125879" y="4076022"/>
              <a:ext cx="585865" cy="37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Arial" pitchFamily="34" charset="0"/>
                </a:rPr>
                <a:t>142</a:t>
              </a:r>
            </a:p>
          </p:txBody>
        </p:sp>
        <p:sp>
          <p:nvSpPr>
            <p:cNvPr id="37938" name="TextBox 34819"/>
            <p:cNvSpPr txBox="1">
              <a:spLocks noChangeArrowheads="1"/>
            </p:cNvSpPr>
            <p:nvPr/>
          </p:nvSpPr>
          <p:spPr bwMode="auto">
            <a:xfrm>
              <a:off x="7218075" y="2692921"/>
              <a:ext cx="465054" cy="37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Arial" pitchFamily="34" charset="0"/>
                </a:rPr>
                <a:t>92</a:t>
              </a:r>
            </a:p>
          </p:txBody>
        </p:sp>
        <p:sp>
          <p:nvSpPr>
            <p:cNvPr id="37939" name="TextBox 34820"/>
            <p:cNvSpPr txBox="1">
              <a:spLocks noChangeArrowheads="1"/>
            </p:cNvSpPr>
            <p:nvPr/>
          </p:nvSpPr>
          <p:spPr bwMode="auto">
            <a:xfrm>
              <a:off x="6296110" y="1955267"/>
              <a:ext cx="465054" cy="37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Arial" pitchFamily="34" charset="0"/>
                </a:rPr>
                <a:t>87</a:t>
              </a:r>
            </a:p>
          </p:txBody>
        </p:sp>
        <p:sp>
          <p:nvSpPr>
            <p:cNvPr id="37940" name="TextBox 34821"/>
            <p:cNvSpPr txBox="1">
              <a:spLocks noChangeArrowheads="1"/>
            </p:cNvSpPr>
            <p:nvPr/>
          </p:nvSpPr>
          <p:spPr bwMode="auto">
            <a:xfrm>
              <a:off x="5542664" y="5723551"/>
              <a:ext cx="465054" cy="37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Arial" pitchFamily="34" charset="0"/>
                </a:rPr>
                <a:t>90</a:t>
              </a:r>
            </a:p>
          </p:txBody>
        </p:sp>
        <p:sp>
          <p:nvSpPr>
            <p:cNvPr id="37941" name="TextBox 34822"/>
            <p:cNvSpPr txBox="1">
              <a:spLocks noChangeArrowheads="1"/>
            </p:cNvSpPr>
            <p:nvPr/>
          </p:nvSpPr>
          <p:spPr bwMode="auto">
            <a:xfrm>
              <a:off x="5951768" y="4824980"/>
              <a:ext cx="465054" cy="37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Arial" pitchFamily="34" charset="0"/>
                </a:rPr>
                <a:t>85</a:t>
              </a:r>
            </a:p>
          </p:txBody>
        </p:sp>
        <p:sp>
          <p:nvSpPr>
            <p:cNvPr id="37942" name="TextBox 34823"/>
            <p:cNvSpPr txBox="1">
              <a:spLocks noChangeArrowheads="1"/>
            </p:cNvSpPr>
            <p:nvPr/>
          </p:nvSpPr>
          <p:spPr bwMode="auto">
            <a:xfrm>
              <a:off x="4724647" y="5029126"/>
              <a:ext cx="585865" cy="37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Arial" pitchFamily="34" charset="0"/>
                </a:rPr>
                <a:t>101</a:t>
              </a:r>
            </a:p>
          </p:txBody>
        </p:sp>
        <p:sp>
          <p:nvSpPr>
            <p:cNvPr id="37943" name="TextBox 34824"/>
            <p:cNvSpPr txBox="1">
              <a:spLocks noChangeArrowheads="1"/>
            </p:cNvSpPr>
            <p:nvPr/>
          </p:nvSpPr>
          <p:spPr bwMode="auto">
            <a:xfrm>
              <a:off x="5029430" y="4047065"/>
              <a:ext cx="569743" cy="37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Arial" pitchFamily="34" charset="0"/>
                </a:rPr>
                <a:t>211</a:t>
              </a:r>
            </a:p>
          </p:txBody>
        </p:sp>
        <p:sp>
          <p:nvSpPr>
            <p:cNvPr id="37944" name="TextBox 34825"/>
            <p:cNvSpPr txBox="1">
              <a:spLocks noChangeArrowheads="1"/>
            </p:cNvSpPr>
            <p:nvPr/>
          </p:nvSpPr>
          <p:spPr bwMode="auto">
            <a:xfrm>
              <a:off x="3986392" y="5342532"/>
              <a:ext cx="585865" cy="37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Arial" pitchFamily="34" charset="0"/>
                </a:rPr>
                <a:t>138</a:t>
              </a:r>
            </a:p>
          </p:txBody>
        </p:sp>
        <p:sp>
          <p:nvSpPr>
            <p:cNvPr id="37945" name="TextBox 34826"/>
            <p:cNvSpPr txBox="1">
              <a:spLocks noChangeArrowheads="1"/>
            </p:cNvSpPr>
            <p:nvPr/>
          </p:nvSpPr>
          <p:spPr bwMode="auto">
            <a:xfrm>
              <a:off x="3300632" y="4809104"/>
              <a:ext cx="585865" cy="37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Arial" pitchFamily="34" charset="0"/>
                </a:rPr>
                <a:t>146</a:t>
              </a:r>
            </a:p>
          </p:txBody>
        </p:sp>
        <p:sp>
          <p:nvSpPr>
            <p:cNvPr id="37946" name="TextBox 34827"/>
            <p:cNvSpPr txBox="1">
              <a:spLocks noChangeArrowheads="1"/>
            </p:cNvSpPr>
            <p:nvPr/>
          </p:nvSpPr>
          <p:spPr bwMode="auto">
            <a:xfrm>
              <a:off x="3734107" y="4038475"/>
              <a:ext cx="465054" cy="37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Arial" pitchFamily="34" charset="0"/>
                </a:rPr>
                <a:t>97</a:t>
              </a:r>
            </a:p>
          </p:txBody>
        </p:sp>
        <p:sp>
          <p:nvSpPr>
            <p:cNvPr id="37947" name="TextBox 34828"/>
            <p:cNvSpPr txBox="1">
              <a:spLocks noChangeArrowheads="1"/>
            </p:cNvSpPr>
            <p:nvPr/>
          </p:nvSpPr>
          <p:spPr bwMode="auto">
            <a:xfrm>
              <a:off x="2516052" y="5510814"/>
              <a:ext cx="585865" cy="37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Arial" pitchFamily="34" charset="0"/>
                </a:rPr>
                <a:t>120</a:t>
              </a:r>
            </a:p>
          </p:txBody>
        </p:sp>
        <p:sp>
          <p:nvSpPr>
            <p:cNvPr id="37948" name="TextBox 34829"/>
            <p:cNvSpPr txBox="1">
              <a:spLocks noChangeArrowheads="1"/>
            </p:cNvSpPr>
            <p:nvPr/>
          </p:nvSpPr>
          <p:spPr bwMode="auto">
            <a:xfrm>
              <a:off x="1729268" y="5342532"/>
              <a:ext cx="465054" cy="37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Arial" pitchFamily="34" charset="0"/>
                </a:rPr>
                <a:t>75</a:t>
              </a:r>
            </a:p>
          </p:txBody>
        </p:sp>
        <p:sp>
          <p:nvSpPr>
            <p:cNvPr id="37949" name="TextBox 34830"/>
            <p:cNvSpPr txBox="1">
              <a:spLocks noChangeArrowheads="1"/>
            </p:cNvSpPr>
            <p:nvPr/>
          </p:nvSpPr>
          <p:spPr bwMode="auto">
            <a:xfrm>
              <a:off x="1692702" y="4688445"/>
              <a:ext cx="465054" cy="37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Arial" pitchFamily="34" charset="0"/>
                </a:rPr>
                <a:t>70</a:t>
              </a:r>
            </a:p>
          </p:txBody>
        </p:sp>
        <p:sp>
          <p:nvSpPr>
            <p:cNvPr id="37950" name="TextBox 34831"/>
            <p:cNvSpPr txBox="1">
              <a:spLocks noChangeArrowheads="1"/>
            </p:cNvSpPr>
            <p:nvPr/>
          </p:nvSpPr>
          <p:spPr bwMode="auto">
            <a:xfrm>
              <a:off x="1133103" y="4260435"/>
              <a:ext cx="553621" cy="37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Arial" pitchFamily="34" charset="0"/>
                </a:rPr>
                <a:t>111</a:t>
              </a:r>
            </a:p>
          </p:txBody>
        </p:sp>
        <p:sp>
          <p:nvSpPr>
            <p:cNvPr id="37951" name="TextBox 34832"/>
            <p:cNvSpPr txBox="1">
              <a:spLocks noChangeArrowheads="1"/>
            </p:cNvSpPr>
            <p:nvPr/>
          </p:nvSpPr>
          <p:spPr bwMode="auto">
            <a:xfrm>
              <a:off x="497521" y="3285026"/>
              <a:ext cx="569743" cy="37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Arial" pitchFamily="34" charset="0"/>
                </a:rPr>
                <a:t>118</a:t>
              </a:r>
            </a:p>
          </p:txBody>
        </p:sp>
        <p:sp>
          <p:nvSpPr>
            <p:cNvPr id="37952" name="TextBox 34833"/>
            <p:cNvSpPr txBox="1">
              <a:spLocks noChangeArrowheads="1"/>
            </p:cNvSpPr>
            <p:nvPr/>
          </p:nvSpPr>
          <p:spPr bwMode="auto">
            <a:xfrm>
              <a:off x="1594086" y="2600714"/>
              <a:ext cx="585865" cy="37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Arial" pitchFamily="34" charset="0"/>
                </a:rPr>
                <a:t>140</a:t>
              </a:r>
            </a:p>
          </p:txBody>
        </p:sp>
        <p:sp>
          <p:nvSpPr>
            <p:cNvPr id="37953" name="TextBox 34834"/>
            <p:cNvSpPr txBox="1">
              <a:spLocks noChangeArrowheads="1"/>
            </p:cNvSpPr>
            <p:nvPr/>
          </p:nvSpPr>
          <p:spPr bwMode="auto">
            <a:xfrm>
              <a:off x="2147265" y="2139680"/>
              <a:ext cx="585865" cy="37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Arial" pitchFamily="34" charset="0"/>
                </a:rPr>
                <a:t>151</a:t>
              </a:r>
            </a:p>
          </p:txBody>
        </p:sp>
        <p:sp>
          <p:nvSpPr>
            <p:cNvPr id="37954" name="TextBox 34835"/>
            <p:cNvSpPr txBox="1">
              <a:spLocks noChangeArrowheads="1"/>
            </p:cNvSpPr>
            <p:nvPr/>
          </p:nvSpPr>
          <p:spPr bwMode="auto">
            <a:xfrm>
              <a:off x="1059383" y="1592666"/>
              <a:ext cx="465054" cy="37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Arial" pitchFamily="34" charset="0"/>
                </a:rPr>
                <a:t>71</a:t>
              </a:r>
            </a:p>
          </p:txBody>
        </p:sp>
        <p:sp>
          <p:nvSpPr>
            <p:cNvPr id="37955" name="TextBox 34836"/>
            <p:cNvSpPr txBox="1">
              <a:spLocks noChangeArrowheads="1"/>
            </p:cNvSpPr>
            <p:nvPr/>
          </p:nvSpPr>
          <p:spPr bwMode="auto">
            <a:xfrm>
              <a:off x="686287" y="2218171"/>
              <a:ext cx="465054" cy="37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Arial" pitchFamily="34" charset="0"/>
                </a:rPr>
                <a:t>75</a:t>
              </a:r>
            </a:p>
          </p:txBody>
        </p:sp>
        <p:sp>
          <p:nvSpPr>
            <p:cNvPr id="37956" name="TextBox 34837"/>
            <p:cNvSpPr txBox="1">
              <a:spLocks noChangeArrowheads="1"/>
            </p:cNvSpPr>
            <p:nvPr/>
          </p:nvSpPr>
          <p:spPr bwMode="auto">
            <a:xfrm>
              <a:off x="1686283" y="1217613"/>
              <a:ext cx="947979" cy="37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solidFill>
                    <a:schemeClr val="accent1"/>
                  </a:solidFill>
                  <a:latin typeface="Arial" pitchFamily="34" charset="0"/>
                </a:rPr>
                <a:t>Oradea</a:t>
              </a:r>
            </a:p>
          </p:txBody>
        </p:sp>
        <p:sp>
          <p:nvSpPr>
            <p:cNvPr id="37957" name="TextBox 34838"/>
            <p:cNvSpPr txBox="1">
              <a:spLocks noChangeArrowheads="1"/>
            </p:cNvSpPr>
            <p:nvPr/>
          </p:nvSpPr>
          <p:spPr bwMode="auto">
            <a:xfrm>
              <a:off x="1215915" y="2139680"/>
              <a:ext cx="839154" cy="37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solidFill>
                    <a:schemeClr val="accent1"/>
                  </a:solidFill>
                  <a:latin typeface="Arial" pitchFamily="34" charset="0"/>
                </a:rPr>
                <a:t>Zerind</a:t>
              </a:r>
            </a:p>
          </p:txBody>
        </p:sp>
        <p:sp>
          <p:nvSpPr>
            <p:cNvPr id="37958" name="TextBox 34839"/>
            <p:cNvSpPr txBox="1">
              <a:spLocks noChangeArrowheads="1"/>
            </p:cNvSpPr>
            <p:nvPr/>
          </p:nvSpPr>
          <p:spPr bwMode="auto">
            <a:xfrm>
              <a:off x="211138" y="2785127"/>
              <a:ext cx="682280" cy="37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solidFill>
                    <a:schemeClr val="accent1"/>
                  </a:solidFill>
                  <a:latin typeface="Arial" pitchFamily="34" charset="0"/>
                </a:rPr>
                <a:t>Arad</a:t>
              </a:r>
            </a:p>
          </p:txBody>
        </p:sp>
        <p:sp>
          <p:nvSpPr>
            <p:cNvPr id="37959" name="TextBox 34840"/>
            <p:cNvSpPr txBox="1">
              <a:spLocks noChangeArrowheads="1"/>
            </p:cNvSpPr>
            <p:nvPr/>
          </p:nvSpPr>
          <p:spPr bwMode="auto">
            <a:xfrm>
              <a:off x="1040907" y="3614988"/>
              <a:ext cx="1168918" cy="37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solidFill>
                    <a:schemeClr val="accent1"/>
                  </a:solidFill>
                  <a:latin typeface="Arial" pitchFamily="34" charset="0"/>
                </a:rPr>
                <a:t>Timisoara</a:t>
              </a:r>
            </a:p>
          </p:txBody>
        </p:sp>
        <p:sp>
          <p:nvSpPr>
            <p:cNvPr id="37960" name="TextBox 34841"/>
            <p:cNvSpPr txBox="1">
              <a:spLocks noChangeArrowheads="1"/>
            </p:cNvSpPr>
            <p:nvPr/>
          </p:nvSpPr>
          <p:spPr bwMode="auto">
            <a:xfrm>
              <a:off x="2239462" y="4352642"/>
              <a:ext cx="754936" cy="37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solidFill>
                    <a:schemeClr val="accent1"/>
                  </a:solidFill>
                  <a:latin typeface="Arial" pitchFamily="34" charset="0"/>
                </a:rPr>
                <a:t>Lugoj</a:t>
              </a:r>
            </a:p>
          </p:txBody>
        </p:sp>
        <p:sp>
          <p:nvSpPr>
            <p:cNvPr id="37961" name="TextBox 34842"/>
            <p:cNvSpPr txBox="1">
              <a:spLocks noChangeArrowheads="1"/>
            </p:cNvSpPr>
            <p:nvPr/>
          </p:nvSpPr>
          <p:spPr bwMode="auto">
            <a:xfrm>
              <a:off x="2239462" y="4905883"/>
              <a:ext cx="1056698" cy="37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solidFill>
                    <a:schemeClr val="accent1"/>
                  </a:solidFill>
                  <a:latin typeface="Arial" pitchFamily="34" charset="0"/>
                </a:rPr>
                <a:t>Mehadia</a:t>
              </a:r>
            </a:p>
          </p:txBody>
        </p:sp>
        <p:sp>
          <p:nvSpPr>
            <p:cNvPr id="37962" name="TextBox 34843"/>
            <p:cNvSpPr txBox="1">
              <a:spLocks noChangeArrowheads="1"/>
            </p:cNvSpPr>
            <p:nvPr/>
          </p:nvSpPr>
          <p:spPr bwMode="auto">
            <a:xfrm>
              <a:off x="1133103" y="5735744"/>
              <a:ext cx="996239" cy="37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solidFill>
                    <a:schemeClr val="accent1"/>
                  </a:solidFill>
                  <a:latin typeface="Arial" pitchFamily="34" charset="0"/>
                </a:rPr>
                <a:t>Dobreta</a:t>
              </a:r>
            </a:p>
          </p:txBody>
        </p:sp>
        <p:sp>
          <p:nvSpPr>
            <p:cNvPr id="37963" name="TextBox 34844"/>
            <p:cNvSpPr txBox="1">
              <a:spLocks noChangeArrowheads="1"/>
            </p:cNvSpPr>
            <p:nvPr/>
          </p:nvSpPr>
          <p:spPr bwMode="auto">
            <a:xfrm>
              <a:off x="2700445" y="2785127"/>
              <a:ext cx="706464" cy="37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solidFill>
                    <a:srgbClr val="4F81BD"/>
                  </a:solidFill>
                  <a:latin typeface="Arial" pitchFamily="34" charset="0"/>
                </a:rPr>
                <a:t>Sibiu</a:t>
              </a:r>
            </a:p>
          </p:txBody>
        </p:sp>
        <p:sp>
          <p:nvSpPr>
            <p:cNvPr id="37964" name="TextBox 34845"/>
            <p:cNvSpPr txBox="1">
              <a:spLocks noChangeArrowheads="1"/>
            </p:cNvSpPr>
            <p:nvPr/>
          </p:nvSpPr>
          <p:spPr bwMode="auto">
            <a:xfrm>
              <a:off x="4083393" y="2877334"/>
              <a:ext cx="1020317" cy="37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solidFill>
                    <a:srgbClr val="4F81BD"/>
                  </a:solidFill>
                  <a:latin typeface="Arial" pitchFamily="34" charset="0"/>
                </a:rPr>
                <a:t>Fagaras</a:t>
              </a:r>
            </a:p>
          </p:txBody>
        </p:sp>
        <p:sp>
          <p:nvSpPr>
            <p:cNvPr id="37965" name="TextBox 34846"/>
            <p:cNvSpPr txBox="1">
              <a:spLocks noChangeArrowheads="1"/>
            </p:cNvSpPr>
            <p:nvPr/>
          </p:nvSpPr>
          <p:spPr bwMode="auto">
            <a:xfrm>
              <a:off x="3069231" y="3614988"/>
              <a:ext cx="1656086" cy="37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solidFill>
                    <a:srgbClr val="4F81BD"/>
                  </a:solidFill>
                  <a:latin typeface="Arial" pitchFamily="34" charset="0"/>
                </a:rPr>
                <a:t>Rimnicu Vilcea</a:t>
              </a:r>
            </a:p>
          </p:txBody>
        </p:sp>
        <p:sp>
          <p:nvSpPr>
            <p:cNvPr id="37966" name="TextBox 95"/>
            <p:cNvSpPr txBox="1">
              <a:spLocks noChangeArrowheads="1"/>
            </p:cNvSpPr>
            <p:nvPr/>
          </p:nvSpPr>
          <p:spPr bwMode="auto">
            <a:xfrm>
              <a:off x="4175589" y="4256833"/>
              <a:ext cx="814970" cy="37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solidFill>
                    <a:srgbClr val="4F81BD"/>
                  </a:solidFill>
                  <a:latin typeface="Arial" pitchFamily="34" charset="0"/>
                </a:rPr>
                <a:t>Pitesti</a:t>
              </a:r>
            </a:p>
          </p:txBody>
        </p:sp>
        <p:sp>
          <p:nvSpPr>
            <p:cNvPr id="37967" name="TextBox 97"/>
            <p:cNvSpPr txBox="1">
              <a:spLocks noChangeArrowheads="1"/>
            </p:cNvSpPr>
            <p:nvPr/>
          </p:nvSpPr>
          <p:spPr bwMode="auto">
            <a:xfrm>
              <a:off x="3438017" y="5920157"/>
              <a:ext cx="971949" cy="37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solidFill>
                    <a:srgbClr val="4F81BD"/>
                  </a:solidFill>
                  <a:latin typeface="Arial" pitchFamily="34" charset="0"/>
                </a:rPr>
                <a:t>Cralova</a:t>
              </a:r>
            </a:p>
          </p:txBody>
        </p:sp>
        <p:sp>
          <p:nvSpPr>
            <p:cNvPr id="37968" name="TextBox 98"/>
            <p:cNvSpPr txBox="1">
              <a:spLocks noChangeArrowheads="1"/>
            </p:cNvSpPr>
            <p:nvPr/>
          </p:nvSpPr>
          <p:spPr bwMode="auto">
            <a:xfrm>
              <a:off x="5835127" y="5366917"/>
              <a:ext cx="1201481" cy="37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solidFill>
                    <a:srgbClr val="4F81BD"/>
                  </a:solidFill>
                  <a:latin typeface="Arial" pitchFamily="34" charset="0"/>
                </a:rPr>
                <a:t>Bucharest</a:t>
              </a:r>
            </a:p>
          </p:txBody>
        </p:sp>
        <p:sp>
          <p:nvSpPr>
            <p:cNvPr id="37969" name="TextBox 99"/>
            <p:cNvSpPr txBox="1">
              <a:spLocks noChangeArrowheads="1"/>
            </p:cNvSpPr>
            <p:nvPr/>
          </p:nvSpPr>
          <p:spPr bwMode="auto">
            <a:xfrm>
              <a:off x="5374145" y="6104571"/>
              <a:ext cx="923689" cy="37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solidFill>
                    <a:srgbClr val="4F81BD"/>
                  </a:solidFill>
                  <a:latin typeface="Arial" pitchFamily="34" charset="0"/>
                </a:rPr>
                <a:t>Giurgiu</a:t>
              </a:r>
            </a:p>
          </p:txBody>
        </p:sp>
        <p:sp>
          <p:nvSpPr>
            <p:cNvPr id="37970" name="TextBox 102"/>
            <p:cNvSpPr txBox="1">
              <a:spLocks noChangeArrowheads="1"/>
            </p:cNvSpPr>
            <p:nvPr/>
          </p:nvSpPr>
          <p:spPr bwMode="auto">
            <a:xfrm>
              <a:off x="6486652" y="4998090"/>
              <a:ext cx="1008013" cy="37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solidFill>
                    <a:srgbClr val="4F81BD"/>
                  </a:solidFill>
                  <a:latin typeface="Arial" pitchFamily="34" charset="0"/>
                </a:rPr>
                <a:t>Urziceni</a:t>
              </a:r>
            </a:p>
          </p:txBody>
        </p:sp>
        <p:sp>
          <p:nvSpPr>
            <p:cNvPr id="37971" name="TextBox 103"/>
            <p:cNvSpPr txBox="1">
              <a:spLocks noChangeArrowheads="1"/>
            </p:cNvSpPr>
            <p:nvPr/>
          </p:nvSpPr>
          <p:spPr bwMode="auto">
            <a:xfrm>
              <a:off x="5466341" y="1586440"/>
              <a:ext cx="863232" cy="37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solidFill>
                    <a:srgbClr val="4F81BD"/>
                  </a:solidFill>
                  <a:latin typeface="Arial" pitchFamily="34" charset="0"/>
                </a:rPr>
                <a:t>Neamt</a:t>
              </a:r>
            </a:p>
          </p:txBody>
        </p:sp>
        <p:sp>
          <p:nvSpPr>
            <p:cNvPr id="37972" name="TextBox 104"/>
            <p:cNvSpPr txBox="1">
              <a:spLocks noChangeArrowheads="1"/>
            </p:cNvSpPr>
            <p:nvPr/>
          </p:nvSpPr>
          <p:spPr bwMode="auto">
            <a:xfrm>
              <a:off x="7033682" y="2324094"/>
              <a:ext cx="561470" cy="37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solidFill>
                    <a:srgbClr val="4F81BD"/>
                  </a:solidFill>
                  <a:latin typeface="Arial" pitchFamily="34" charset="0"/>
                </a:rPr>
                <a:t>Iasi</a:t>
              </a:r>
            </a:p>
          </p:txBody>
        </p:sp>
        <p:sp>
          <p:nvSpPr>
            <p:cNvPr id="37973" name="TextBox 105"/>
            <p:cNvSpPr txBox="1">
              <a:spLocks noChangeArrowheads="1"/>
            </p:cNvSpPr>
            <p:nvPr/>
          </p:nvSpPr>
          <p:spPr bwMode="auto">
            <a:xfrm>
              <a:off x="7586862" y="3338368"/>
              <a:ext cx="814471" cy="37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solidFill>
                    <a:srgbClr val="4F81BD"/>
                  </a:solidFill>
                  <a:latin typeface="Arial" pitchFamily="34" charset="0"/>
                </a:rPr>
                <a:t>Vaslui</a:t>
              </a:r>
            </a:p>
          </p:txBody>
        </p:sp>
        <p:sp>
          <p:nvSpPr>
            <p:cNvPr id="37974" name="TextBox 106"/>
            <p:cNvSpPr txBox="1">
              <a:spLocks noChangeArrowheads="1"/>
            </p:cNvSpPr>
            <p:nvPr/>
          </p:nvSpPr>
          <p:spPr bwMode="auto">
            <a:xfrm>
              <a:off x="7955648" y="4721470"/>
              <a:ext cx="959752" cy="37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solidFill>
                    <a:srgbClr val="4F81BD"/>
                  </a:solidFill>
                  <a:latin typeface="Arial" pitchFamily="34" charset="0"/>
                </a:rPr>
                <a:t>Hirsova</a:t>
              </a:r>
            </a:p>
          </p:txBody>
        </p:sp>
        <p:sp>
          <p:nvSpPr>
            <p:cNvPr id="37975" name="TextBox 107"/>
            <p:cNvSpPr txBox="1">
              <a:spLocks noChangeArrowheads="1"/>
            </p:cNvSpPr>
            <p:nvPr/>
          </p:nvSpPr>
          <p:spPr bwMode="auto">
            <a:xfrm>
              <a:off x="8047844" y="5916555"/>
              <a:ext cx="790894" cy="372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solidFill>
                    <a:srgbClr val="4F81BD"/>
                  </a:solidFill>
                  <a:latin typeface="Arial" pitchFamily="34" charset="0"/>
                </a:rPr>
                <a:t>Eforie</a:t>
              </a:r>
            </a:p>
          </p:txBody>
        </p:sp>
        <p:sp>
          <p:nvSpPr>
            <p:cNvPr id="37976" name="TextBox 142"/>
            <p:cNvSpPr txBox="1">
              <a:spLocks noChangeArrowheads="1"/>
            </p:cNvSpPr>
            <p:nvPr/>
          </p:nvSpPr>
          <p:spPr bwMode="auto">
            <a:xfrm>
              <a:off x="3332628" y="3003372"/>
              <a:ext cx="384342" cy="3077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Arial" pitchFamily="34" charset="0"/>
                </a:rPr>
                <a:t>99</a:t>
              </a:r>
            </a:p>
          </p:txBody>
        </p:sp>
        <p:sp>
          <p:nvSpPr>
            <p:cNvPr id="3" name="Oval 2"/>
            <p:cNvSpPr>
              <a:spLocks noChangeArrowheads="1"/>
            </p:cNvSpPr>
            <p:nvPr/>
          </p:nvSpPr>
          <p:spPr bwMode="auto">
            <a:xfrm>
              <a:off x="771525" y="2605088"/>
              <a:ext cx="381000" cy="381000"/>
            </a:xfrm>
            <a:prstGeom prst="ellipse">
              <a:avLst/>
            </a:prstGeom>
            <a:noFill/>
            <a:ln w="57150">
              <a:solidFill>
                <a:srgbClr val="008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26" name="Oval 25"/>
            <p:cNvSpPr>
              <a:spLocks noChangeArrowheads="1"/>
            </p:cNvSpPr>
            <p:nvPr/>
          </p:nvSpPr>
          <p:spPr bwMode="auto">
            <a:xfrm>
              <a:off x="5578475" y="5167313"/>
              <a:ext cx="381000" cy="381000"/>
            </a:xfrm>
            <a:prstGeom prst="ellipse">
              <a:avLst/>
            </a:prstGeom>
            <a:noFill/>
            <a:ln w="57150">
              <a:solidFill>
                <a:srgbClr val="FF0000"/>
              </a:solidFill>
              <a:round/>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a:solidFill>
                  <a:schemeClr val="lt1"/>
                </a:solidFill>
                <a:latin typeface="+mn-lt"/>
                <a:ea typeface="+mn-ea"/>
              </a:endParaRPr>
            </a:p>
          </p:txBody>
        </p:sp>
        <p:sp>
          <p:nvSpPr>
            <p:cNvPr id="37979" name="TextBox 142"/>
            <p:cNvSpPr txBox="1">
              <a:spLocks noChangeArrowheads="1"/>
            </p:cNvSpPr>
            <p:nvPr/>
          </p:nvSpPr>
          <p:spPr bwMode="auto">
            <a:xfrm>
              <a:off x="2600803" y="3594768"/>
              <a:ext cx="38436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1400">
                  <a:latin typeface="Arial" pitchFamily="34" charset="0"/>
                </a:rPr>
                <a:t>80</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374650" y="88900"/>
            <a:ext cx="8153400" cy="1020763"/>
          </a:xfrm>
        </p:spPr>
        <p:txBody>
          <a:bodyPr/>
          <a:lstStyle/>
          <a:p>
            <a:pPr eaLnBrk="1" hangingPunct="1"/>
            <a:r>
              <a:rPr lang="en-US" altLang="en-US" smtClean="0">
                <a:ea typeface="ＭＳ Ｐゴシック" pitchFamily="34" charset="-128"/>
              </a:rPr>
              <a:t>Problem types</a:t>
            </a:r>
          </a:p>
        </p:txBody>
      </p:sp>
      <p:sp>
        <p:nvSpPr>
          <p:cNvPr id="38915" name="Rectangle 5"/>
          <p:cNvSpPr>
            <a:spLocks noGrp="1" noChangeArrowheads="1"/>
          </p:cNvSpPr>
          <p:nvPr>
            <p:ph idx="1"/>
          </p:nvPr>
        </p:nvSpPr>
        <p:spPr>
          <a:xfrm>
            <a:off x="347663" y="1058863"/>
            <a:ext cx="8686800" cy="5330825"/>
          </a:xfrm>
        </p:spPr>
        <p:txBody>
          <a:bodyPr/>
          <a:lstStyle/>
          <a:p>
            <a:pPr eaLnBrk="1" hangingPunct="1">
              <a:lnSpc>
                <a:spcPct val="90000"/>
              </a:lnSpc>
              <a:buFontTx/>
              <a:buNone/>
            </a:pPr>
            <a:r>
              <a:rPr lang="en-US" altLang="en-US" sz="2400" b="1" smtClean="0">
                <a:ea typeface="ＭＳ Ｐゴシック" pitchFamily="34" charset="-128"/>
              </a:rPr>
              <a:t>Classifying the environment:</a:t>
            </a:r>
          </a:p>
          <a:p>
            <a:pPr lvl="2" eaLnBrk="1" hangingPunct="1">
              <a:lnSpc>
                <a:spcPct val="90000"/>
              </a:lnSpc>
            </a:pPr>
            <a:endParaRPr lang="en-US" altLang="en-US" sz="1800" b="1" smtClean="0">
              <a:ea typeface="ＭＳ Ｐゴシック" pitchFamily="34" charset="-128"/>
            </a:endParaRPr>
          </a:p>
          <a:p>
            <a:pPr eaLnBrk="1" hangingPunct="1">
              <a:lnSpc>
                <a:spcPct val="90000"/>
              </a:lnSpc>
            </a:pPr>
            <a:r>
              <a:rPr lang="en-US" altLang="en-US" sz="2400" smtClean="0">
                <a:solidFill>
                  <a:srgbClr val="C0504D"/>
                </a:solidFill>
                <a:ea typeface="ＭＳ Ｐゴシック" pitchFamily="34" charset="-128"/>
              </a:rPr>
              <a:t>Static / Dynamic</a:t>
            </a:r>
          </a:p>
          <a:p>
            <a:pPr eaLnBrk="1" hangingPunct="1">
              <a:lnSpc>
                <a:spcPct val="90000"/>
              </a:lnSpc>
              <a:buFontTx/>
              <a:buNone/>
            </a:pPr>
            <a:r>
              <a:rPr lang="en-US" altLang="en-US" sz="2400" smtClean="0">
                <a:solidFill>
                  <a:srgbClr val="FF0000"/>
                </a:solidFill>
                <a:ea typeface="ＭＳ Ｐゴシック" pitchFamily="34" charset="-128"/>
              </a:rPr>
              <a:t>    </a:t>
            </a:r>
            <a:r>
              <a:rPr lang="en-US" altLang="en-US" sz="2000" smtClean="0">
                <a:ea typeface="ＭＳ Ｐゴシック" pitchFamily="34" charset="-128"/>
              </a:rPr>
              <a:t>Previous problem was static: no attention to changes in environment</a:t>
            </a:r>
            <a:endParaRPr lang="en-US" altLang="en-US" sz="2000" smtClean="0">
              <a:solidFill>
                <a:srgbClr val="FF0000"/>
              </a:solidFill>
              <a:ea typeface="ＭＳ Ｐゴシック" pitchFamily="34" charset="-128"/>
            </a:endParaRPr>
          </a:p>
          <a:p>
            <a:pPr lvl="2" eaLnBrk="1" hangingPunct="1">
              <a:lnSpc>
                <a:spcPct val="90000"/>
              </a:lnSpc>
            </a:pPr>
            <a:endParaRPr lang="en-US" altLang="en-US" sz="1800" smtClean="0">
              <a:solidFill>
                <a:srgbClr val="FF0000"/>
              </a:solidFill>
              <a:ea typeface="ＭＳ Ｐゴシック" pitchFamily="34" charset="-128"/>
            </a:endParaRPr>
          </a:p>
          <a:p>
            <a:pPr eaLnBrk="1" hangingPunct="1">
              <a:lnSpc>
                <a:spcPct val="90000"/>
              </a:lnSpc>
            </a:pPr>
            <a:r>
              <a:rPr lang="en-US" altLang="en-US" sz="2400" smtClean="0">
                <a:solidFill>
                  <a:srgbClr val="C0504D"/>
                </a:solidFill>
                <a:ea typeface="ＭＳ Ｐゴシック" pitchFamily="34" charset="-128"/>
              </a:rPr>
              <a:t>Deterministic / Stochastic</a:t>
            </a:r>
          </a:p>
          <a:p>
            <a:pPr eaLnBrk="1" hangingPunct="1">
              <a:lnSpc>
                <a:spcPct val="90000"/>
              </a:lnSpc>
              <a:buFontTx/>
              <a:buNone/>
            </a:pPr>
            <a:r>
              <a:rPr lang="en-US" altLang="en-US" sz="2400" smtClean="0">
                <a:solidFill>
                  <a:srgbClr val="FF0000"/>
                </a:solidFill>
                <a:ea typeface="ＭＳ Ｐゴシック" pitchFamily="34" charset="-128"/>
              </a:rPr>
              <a:t>    </a:t>
            </a:r>
            <a:r>
              <a:rPr lang="en-US" altLang="en-US" sz="2000" smtClean="0">
                <a:ea typeface="ＭＳ Ｐゴシック" pitchFamily="34" charset="-128"/>
              </a:rPr>
              <a:t>Previous problem was deterministic: no new percepts   </a:t>
            </a:r>
          </a:p>
          <a:p>
            <a:pPr eaLnBrk="1" hangingPunct="1">
              <a:lnSpc>
                <a:spcPct val="90000"/>
              </a:lnSpc>
              <a:buFontTx/>
              <a:buNone/>
            </a:pPr>
            <a:r>
              <a:rPr lang="en-US" altLang="en-US" sz="2000" smtClean="0">
                <a:ea typeface="ＭＳ Ｐゴシック" pitchFamily="34" charset="-128"/>
              </a:rPr>
              <a:t>         were necessary, we can predict the future perfectly</a:t>
            </a:r>
            <a:endParaRPr lang="en-US" altLang="en-US" sz="2400" smtClean="0">
              <a:ea typeface="ＭＳ Ｐゴシック" pitchFamily="34" charset="-128"/>
            </a:endParaRPr>
          </a:p>
          <a:p>
            <a:pPr lvl="2" eaLnBrk="1" hangingPunct="1">
              <a:lnSpc>
                <a:spcPct val="90000"/>
              </a:lnSpc>
            </a:pPr>
            <a:endParaRPr lang="en-US" altLang="en-US" sz="1800" smtClean="0">
              <a:solidFill>
                <a:srgbClr val="FF0000"/>
              </a:solidFill>
              <a:ea typeface="ＭＳ Ｐゴシック" pitchFamily="34" charset="-128"/>
            </a:endParaRPr>
          </a:p>
          <a:p>
            <a:pPr eaLnBrk="1" hangingPunct="1">
              <a:lnSpc>
                <a:spcPct val="90000"/>
              </a:lnSpc>
            </a:pPr>
            <a:r>
              <a:rPr lang="en-US" altLang="en-US" sz="2400" smtClean="0">
                <a:solidFill>
                  <a:srgbClr val="C0504D"/>
                </a:solidFill>
                <a:ea typeface="ＭＳ Ｐゴシック" pitchFamily="34" charset="-128"/>
              </a:rPr>
              <a:t>Observable / Partially Observable / Unobservable</a:t>
            </a:r>
          </a:p>
          <a:p>
            <a:pPr eaLnBrk="1" hangingPunct="1">
              <a:lnSpc>
                <a:spcPct val="90000"/>
              </a:lnSpc>
              <a:buFontTx/>
              <a:buNone/>
            </a:pPr>
            <a:r>
              <a:rPr lang="en-US" altLang="en-US" sz="2400" smtClean="0">
                <a:solidFill>
                  <a:srgbClr val="FF0000"/>
                </a:solidFill>
                <a:ea typeface="ＭＳ Ｐゴシック" pitchFamily="34" charset="-128"/>
              </a:rPr>
              <a:t>    </a:t>
            </a:r>
            <a:r>
              <a:rPr lang="en-US" altLang="en-US" sz="2000" smtClean="0">
                <a:ea typeface="ＭＳ Ｐゴシック" pitchFamily="34" charset="-128"/>
              </a:rPr>
              <a:t>Previous problem was observable: it knew the initial state, &amp;c</a:t>
            </a:r>
            <a:endParaRPr lang="en-US" altLang="en-US" sz="2400" smtClean="0">
              <a:ea typeface="ＭＳ Ｐゴシック" pitchFamily="34" charset="-128"/>
            </a:endParaRPr>
          </a:p>
          <a:p>
            <a:pPr lvl="2" eaLnBrk="1" hangingPunct="1">
              <a:lnSpc>
                <a:spcPct val="90000"/>
              </a:lnSpc>
            </a:pPr>
            <a:endParaRPr lang="en-US" altLang="en-US" sz="1800" smtClean="0">
              <a:solidFill>
                <a:srgbClr val="FF0000"/>
              </a:solidFill>
              <a:ea typeface="ＭＳ Ｐゴシック" pitchFamily="34" charset="-128"/>
            </a:endParaRPr>
          </a:p>
          <a:p>
            <a:pPr eaLnBrk="1" hangingPunct="1">
              <a:lnSpc>
                <a:spcPct val="90000"/>
              </a:lnSpc>
            </a:pPr>
            <a:r>
              <a:rPr lang="en-US" altLang="en-US" sz="2400" smtClean="0">
                <a:solidFill>
                  <a:srgbClr val="C0504D"/>
                </a:solidFill>
                <a:ea typeface="ＭＳ Ｐゴシック" pitchFamily="34" charset="-128"/>
              </a:rPr>
              <a:t>Discrete / Continuous</a:t>
            </a:r>
          </a:p>
          <a:p>
            <a:pPr eaLnBrk="1" hangingPunct="1">
              <a:lnSpc>
                <a:spcPct val="90000"/>
              </a:lnSpc>
              <a:buFontTx/>
              <a:buNone/>
            </a:pPr>
            <a:r>
              <a:rPr lang="en-US" altLang="en-US" sz="2400" smtClean="0">
                <a:solidFill>
                  <a:srgbClr val="FF0000"/>
                </a:solidFill>
                <a:ea typeface="ＭＳ Ｐゴシック" pitchFamily="34" charset="-128"/>
              </a:rPr>
              <a:t>   </a:t>
            </a:r>
            <a:r>
              <a:rPr lang="en-US" altLang="en-US" sz="2000" smtClean="0">
                <a:ea typeface="ＭＳ Ｐゴシック" pitchFamily="34" charset="-128"/>
              </a:rPr>
              <a:t>Previous problem was discrete: we can enumerate all possibilities</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374650" y="88900"/>
            <a:ext cx="8153400" cy="1020763"/>
          </a:xfrm>
        </p:spPr>
        <p:txBody>
          <a:bodyPr/>
          <a:lstStyle/>
          <a:p>
            <a:pPr eaLnBrk="1" hangingPunct="1"/>
            <a:r>
              <a:rPr lang="en-US" altLang="en-US" smtClean="0">
                <a:ea typeface="ＭＳ Ｐゴシック" pitchFamily="34" charset="-128"/>
              </a:rPr>
              <a:t>Why not Dijkstra’s Algorithm?</a:t>
            </a:r>
          </a:p>
        </p:txBody>
      </p:sp>
      <p:sp>
        <p:nvSpPr>
          <p:cNvPr id="3" name="Content Placeholder 2"/>
          <p:cNvSpPr>
            <a:spLocks noGrp="1"/>
          </p:cNvSpPr>
          <p:nvPr>
            <p:ph idx="1"/>
          </p:nvPr>
        </p:nvSpPr>
        <p:spPr>
          <a:xfrm>
            <a:off x="347663" y="1058863"/>
            <a:ext cx="8686800" cy="5330825"/>
          </a:xfrm>
        </p:spPr>
        <p:txBody>
          <a:bodyPr/>
          <a:lstStyle/>
          <a:p>
            <a:pPr eaLnBrk="1" hangingPunct="1"/>
            <a:r>
              <a:rPr lang="en-US" altLang="en-US" sz="2400" smtClean="0">
                <a:ea typeface="ＭＳ Ｐゴシック" pitchFamily="34" charset="-128"/>
              </a:rPr>
              <a:t>D’s algorithm inputs the entire graph</a:t>
            </a:r>
          </a:p>
          <a:p>
            <a:pPr lvl="1" eaLnBrk="1" hangingPunct="1"/>
            <a:r>
              <a:rPr lang="en-US" altLang="en-US" sz="2000" smtClean="0">
                <a:ea typeface="ＭＳ Ｐゴシック" pitchFamily="34" charset="-128"/>
              </a:rPr>
              <a:t>Want to search in unknown spaces</a:t>
            </a:r>
          </a:p>
          <a:p>
            <a:pPr lvl="1" eaLnBrk="1" hangingPunct="1"/>
            <a:r>
              <a:rPr lang="en-US" altLang="en-US" sz="2000" smtClean="0">
                <a:ea typeface="ＭＳ Ｐゴシック" pitchFamily="34" charset="-128"/>
              </a:rPr>
              <a:t>Combine search with “exploration”</a:t>
            </a:r>
          </a:p>
          <a:p>
            <a:pPr lvl="1" eaLnBrk="1" hangingPunct="1"/>
            <a:r>
              <a:rPr lang="en-US" altLang="en-US" sz="2000" smtClean="0">
                <a:ea typeface="ＭＳ Ｐゴシック" pitchFamily="34" charset="-128"/>
              </a:rPr>
              <a:t>Ex: autonomous rover on Mars must search an unknown space</a:t>
            </a:r>
          </a:p>
          <a:p>
            <a:pPr lvl="3" eaLnBrk="1" hangingPunct="1"/>
            <a:endParaRPr lang="en-US" altLang="en-US" sz="1400" smtClean="0">
              <a:ea typeface="ＭＳ Ｐゴシック" pitchFamily="34" charset="-128"/>
            </a:endParaRPr>
          </a:p>
          <a:p>
            <a:pPr eaLnBrk="1" hangingPunct="1"/>
            <a:r>
              <a:rPr lang="en-US" altLang="en-US" sz="2400" smtClean="0">
                <a:ea typeface="ＭＳ Ｐゴシック" pitchFamily="34" charset="-128"/>
              </a:rPr>
              <a:t>D’s algorithm takes connections as given</a:t>
            </a:r>
          </a:p>
          <a:p>
            <a:pPr lvl="1" eaLnBrk="1" hangingPunct="1"/>
            <a:r>
              <a:rPr lang="en-US" altLang="en-US" sz="2000" smtClean="0">
                <a:ea typeface="ＭＳ Ｐゴシック" pitchFamily="34" charset="-128"/>
              </a:rPr>
              <a:t>Want to search based on agent’s actions, w/ unknown connections</a:t>
            </a:r>
          </a:p>
          <a:p>
            <a:pPr lvl="1" eaLnBrk="1" hangingPunct="1"/>
            <a:r>
              <a:rPr lang="en-US" altLang="en-US" sz="2000" smtClean="0">
                <a:ea typeface="ＭＳ Ｐゴシック" pitchFamily="34" charset="-128"/>
              </a:rPr>
              <a:t>Ex: web crawler may not know what connections are available on a URL before visiting it</a:t>
            </a:r>
          </a:p>
          <a:p>
            <a:pPr lvl="1" eaLnBrk="1" hangingPunct="1"/>
            <a:r>
              <a:rPr lang="en-US" altLang="en-US" sz="2000" smtClean="0">
                <a:ea typeface="ＭＳ Ｐゴシック" pitchFamily="34" charset="-128"/>
              </a:rPr>
              <a:t>Ex: agent may not know the result of an action before trying it</a:t>
            </a:r>
          </a:p>
          <a:p>
            <a:pPr lvl="3" eaLnBrk="1" hangingPunct="1"/>
            <a:endParaRPr lang="en-US" altLang="en-US" sz="1400" smtClean="0">
              <a:ea typeface="ＭＳ Ｐゴシック" pitchFamily="34" charset="-128"/>
            </a:endParaRPr>
          </a:p>
          <a:p>
            <a:pPr eaLnBrk="1" hangingPunct="1"/>
            <a:r>
              <a:rPr lang="en-US" altLang="en-US" sz="2400" smtClean="0">
                <a:ea typeface="ＭＳ Ｐゴシック" pitchFamily="34" charset="-128"/>
              </a:rPr>
              <a:t>D’s algorithm won’t work on infinite spaces</a:t>
            </a:r>
          </a:p>
          <a:p>
            <a:pPr lvl="1" eaLnBrk="1" hangingPunct="1"/>
            <a:r>
              <a:rPr lang="en-US" altLang="en-US" sz="2000" smtClean="0">
                <a:ea typeface="ＭＳ Ｐゴシック" pitchFamily="34" charset="-128"/>
              </a:rPr>
              <a:t>Many actions spaces are infinite or effectively infinite</a:t>
            </a:r>
          </a:p>
          <a:p>
            <a:pPr lvl="1" eaLnBrk="1" hangingPunct="1"/>
            <a:r>
              <a:rPr lang="en-US" altLang="en-US" sz="2000" smtClean="0">
                <a:ea typeface="ＭＳ Ｐゴシック" pitchFamily="34" charset="-128"/>
              </a:rPr>
              <a:t>Ex: logical reasoning space is infinite</a:t>
            </a:r>
          </a:p>
          <a:p>
            <a:pPr lvl="1" eaLnBrk="1" hangingPunct="1"/>
            <a:r>
              <a:rPr lang="en-US" altLang="en-US" sz="2000" smtClean="0">
                <a:ea typeface="ＭＳ Ｐゴシック" pitchFamily="34" charset="-128"/>
              </a:rPr>
              <a:t>Ex: real world is essentially infinite to a human-size agent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2"/>
          <p:cNvSpPr>
            <a:spLocks noGrp="1"/>
          </p:cNvSpPr>
          <p:nvPr>
            <p:ph type="title"/>
          </p:nvPr>
        </p:nvSpPr>
        <p:spPr>
          <a:xfrm>
            <a:off x="374650" y="88900"/>
            <a:ext cx="8153400" cy="1020763"/>
          </a:xfrm>
        </p:spPr>
        <p:txBody>
          <a:bodyPr/>
          <a:lstStyle/>
          <a:p>
            <a:pPr eaLnBrk="1" hangingPunct="1"/>
            <a:r>
              <a:rPr lang="en-US" altLang="en-US" smtClean="0">
                <a:ea typeface="ＭＳ Ｐゴシック" pitchFamily="34" charset="-128"/>
              </a:rPr>
              <a:t>Ex: Vacuum World</a:t>
            </a:r>
          </a:p>
        </p:txBody>
      </p:sp>
      <p:sp>
        <p:nvSpPr>
          <p:cNvPr id="12292" name="Rectangle 3"/>
          <p:cNvSpPr>
            <a:spLocks noGrp="1" noChangeArrowheads="1"/>
          </p:cNvSpPr>
          <p:nvPr>
            <p:ph sz="half" idx="1"/>
          </p:nvPr>
        </p:nvSpPr>
        <p:spPr>
          <a:xfrm>
            <a:off x="347663" y="965200"/>
            <a:ext cx="4148137" cy="5359400"/>
          </a:xfrm>
        </p:spPr>
        <p:txBody>
          <a:bodyPr rtlCol="0">
            <a:normAutofit/>
          </a:bodyPr>
          <a:lstStyle/>
          <a:p>
            <a:pPr eaLnBrk="1" fontAlgn="auto" hangingPunct="1">
              <a:spcAft>
                <a:spcPts val="0"/>
              </a:spcAft>
              <a:buFont typeface="Arial"/>
              <a:buChar char="•"/>
              <a:defRPr/>
            </a:pPr>
            <a:r>
              <a:rPr lang="en-US" altLang="en-US" dirty="0" smtClean="0">
                <a:solidFill>
                  <a:schemeClr val="accent2"/>
                </a:solidFill>
                <a:ea typeface="+mn-ea"/>
                <a:cs typeface="+mn-cs"/>
              </a:rPr>
              <a:t>Observable</a:t>
            </a:r>
            <a:r>
              <a:rPr lang="en-US" altLang="en-US" dirty="0" smtClean="0">
                <a:ea typeface="+mn-ea"/>
                <a:cs typeface="+mn-cs"/>
              </a:rPr>
              <a:t>, start in #5. </a:t>
            </a:r>
          </a:p>
          <a:p>
            <a:pPr eaLnBrk="1" fontAlgn="auto" hangingPunct="1">
              <a:spcAft>
                <a:spcPts val="0"/>
              </a:spcAft>
              <a:buFont typeface="Arial"/>
              <a:buChar char="•"/>
              <a:defRPr/>
            </a:pPr>
            <a:endParaRPr lang="en-US" altLang="en-US" u="sng" dirty="0">
              <a:solidFill>
                <a:srgbClr val="CC0099"/>
              </a:solidFill>
              <a:ea typeface="+mn-ea"/>
              <a:cs typeface="+mn-cs"/>
            </a:endParaRPr>
          </a:p>
          <a:p>
            <a:pPr eaLnBrk="1" fontAlgn="auto" hangingPunct="1">
              <a:spcAft>
                <a:spcPts val="0"/>
              </a:spcAft>
              <a:buFont typeface="Arial"/>
              <a:buChar char="•"/>
              <a:defRPr/>
            </a:pPr>
            <a:r>
              <a:rPr lang="en-US" altLang="en-US" u="sng" dirty="0" smtClean="0">
                <a:solidFill>
                  <a:schemeClr val="accent2"/>
                </a:solidFill>
                <a:ea typeface="+mn-ea"/>
                <a:cs typeface="+mn-cs"/>
              </a:rPr>
              <a:t>Solution?</a:t>
            </a:r>
          </a:p>
          <a:p>
            <a:pPr marL="0" indent="0" eaLnBrk="1" fontAlgn="auto" hangingPunct="1">
              <a:spcAft>
                <a:spcPts val="0"/>
              </a:spcAft>
              <a:buFont typeface="Arial"/>
              <a:buNone/>
              <a:defRPr/>
            </a:pPr>
            <a:r>
              <a:rPr lang="en-US" altLang="en-US" dirty="0" smtClean="0">
                <a:ea typeface="+mn-ea"/>
                <a:cs typeface="+mn-cs"/>
              </a:rPr>
              <a:t>	[Right, Suck]</a:t>
            </a:r>
            <a:endParaRPr lang="en-US" altLang="en-US" u="sng" dirty="0">
              <a:solidFill>
                <a:srgbClr val="CC0099"/>
              </a:solidFill>
              <a:ea typeface="+mn-ea"/>
              <a:cs typeface="+mn-cs"/>
            </a:endParaRPr>
          </a:p>
        </p:txBody>
      </p:sp>
      <p:grpSp>
        <p:nvGrpSpPr>
          <p:cNvPr id="40964" name="Group 66"/>
          <p:cNvGrpSpPr>
            <a:grpSpLocks/>
          </p:cNvGrpSpPr>
          <p:nvPr/>
        </p:nvGrpSpPr>
        <p:grpSpPr bwMode="auto">
          <a:xfrm>
            <a:off x="4373563" y="1524000"/>
            <a:ext cx="4465637" cy="3613150"/>
            <a:chOff x="2971800" y="1541203"/>
            <a:chExt cx="5943600" cy="4808797"/>
          </a:xfrm>
        </p:grpSpPr>
        <p:pic>
          <p:nvPicPr>
            <p:cNvPr id="40965" name="Picture 6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136125"/>
              <a:ext cx="867427" cy="47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Picture 6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70859" y="1670820"/>
              <a:ext cx="758354" cy="5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67" name="Group 69"/>
            <p:cNvGrpSpPr>
              <a:grpSpLocks/>
            </p:cNvGrpSpPr>
            <p:nvPr/>
          </p:nvGrpSpPr>
          <p:grpSpPr bwMode="auto">
            <a:xfrm>
              <a:off x="3429000" y="1541203"/>
              <a:ext cx="2286000" cy="1066800"/>
              <a:chOff x="1066800" y="5486400"/>
              <a:chExt cx="2286000" cy="1066800"/>
            </a:xfrm>
          </p:grpSpPr>
          <p:sp>
            <p:nvSpPr>
              <p:cNvPr id="115" name="Rectangle 114"/>
              <p:cNvSpPr>
                <a:spLocks noChangeArrowheads="1"/>
              </p:cNvSpPr>
              <p:nvPr/>
            </p:nvSpPr>
            <p:spPr bwMode="auto">
              <a:xfrm>
                <a:off x="1065987" y="5486400"/>
                <a:ext cx="1143081" cy="1066978"/>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sp>
            <p:nvSpPr>
              <p:cNvPr id="116" name="Rectangle 115"/>
              <p:cNvSpPr>
                <a:spLocks noChangeArrowheads="1"/>
              </p:cNvSpPr>
              <p:nvPr/>
            </p:nvSpPr>
            <p:spPr bwMode="auto">
              <a:xfrm>
                <a:off x="2209067" y="5486400"/>
                <a:ext cx="1143082" cy="1066978"/>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grpSp>
        <p:pic>
          <p:nvPicPr>
            <p:cNvPr id="40968" name="Picture 7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3355325"/>
              <a:ext cx="867427" cy="47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9" name="Picture 7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70859" y="2890020"/>
              <a:ext cx="758354" cy="5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70" name="Group 72"/>
            <p:cNvGrpSpPr>
              <a:grpSpLocks/>
            </p:cNvGrpSpPr>
            <p:nvPr/>
          </p:nvGrpSpPr>
          <p:grpSpPr bwMode="auto">
            <a:xfrm>
              <a:off x="3429000" y="2785803"/>
              <a:ext cx="2286000" cy="1066800"/>
              <a:chOff x="1066800" y="5486400"/>
              <a:chExt cx="2286000" cy="1066800"/>
            </a:xfrm>
          </p:grpSpPr>
          <p:sp>
            <p:nvSpPr>
              <p:cNvPr id="113" name="Rectangle 112"/>
              <p:cNvSpPr>
                <a:spLocks noChangeArrowheads="1"/>
              </p:cNvSpPr>
              <p:nvPr/>
            </p:nvSpPr>
            <p:spPr bwMode="auto">
              <a:xfrm>
                <a:off x="1065987" y="5486256"/>
                <a:ext cx="1143081" cy="1066977"/>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sp>
            <p:nvSpPr>
              <p:cNvPr id="114" name="Rectangle 113"/>
              <p:cNvSpPr>
                <a:spLocks noChangeArrowheads="1"/>
              </p:cNvSpPr>
              <p:nvPr/>
            </p:nvSpPr>
            <p:spPr bwMode="auto">
              <a:xfrm>
                <a:off x="2209067" y="5486256"/>
                <a:ext cx="1143082" cy="1066977"/>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grpSp>
        <p:pic>
          <p:nvPicPr>
            <p:cNvPr id="40971" name="Picture 7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4640003"/>
              <a:ext cx="867427" cy="47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Picture 7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70859" y="4162637"/>
              <a:ext cx="758354" cy="5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73" name="Group 75"/>
            <p:cNvGrpSpPr>
              <a:grpSpLocks/>
            </p:cNvGrpSpPr>
            <p:nvPr/>
          </p:nvGrpSpPr>
          <p:grpSpPr bwMode="auto">
            <a:xfrm>
              <a:off x="3429000" y="4030403"/>
              <a:ext cx="2286000" cy="1066800"/>
              <a:chOff x="1066800" y="5486400"/>
              <a:chExt cx="2286000" cy="1066800"/>
            </a:xfrm>
          </p:grpSpPr>
          <p:sp>
            <p:nvSpPr>
              <p:cNvPr id="111" name="Rectangle 110"/>
              <p:cNvSpPr>
                <a:spLocks noChangeArrowheads="1"/>
              </p:cNvSpPr>
              <p:nvPr/>
            </p:nvSpPr>
            <p:spPr bwMode="auto">
              <a:xfrm>
                <a:off x="1065987" y="5486111"/>
                <a:ext cx="1143081" cy="1066978"/>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sp>
            <p:nvSpPr>
              <p:cNvPr id="112" name="Rectangle 111"/>
              <p:cNvSpPr>
                <a:spLocks noChangeArrowheads="1"/>
              </p:cNvSpPr>
              <p:nvPr/>
            </p:nvSpPr>
            <p:spPr bwMode="auto">
              <a:xfrm>
                <a:off x="2209067" y="5486111"/>
                <a:ext cx="1143082" cy="1066978"/>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grpSp>
        <p:pic>
          <p:nvPicPr>
            <p:cNvPr id="40974" name="Picture 7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70859" y="5404620"/>
              <a:ext cx="758354" cy="5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75" name="Group 77"/>
            <p:cNvGrpSpPr>
              <a:grpSpLocks/>
            </p:cNvGrpSpPr>
            <p:nvPr/>
          </p:nvGrpSpPr>
          <p:grpSpPr bwMode="auto">
            <a:xfrm>
              <a:off x="3429000" y="5275003"/>
              <a:ext cx="2286000" cy="1066800"/>
              <a:chOff x="1066800" y="5486400"/>
              <a:chExt cx="2286000" cy="1066800"/>
            </a:xfrm>
          </p:grpSpPr>
          <p:sp>
            <p:nvSpPr>
              <p:cNvPr id="109" name="Rectangle 108"/>
              <p:cNvSpPr>
                <a:spLocks noChangeArrowheads="1"/>
              </p:cNvSpPr>
              <p:nvPr/>
            </p:nvSpPr>
            <p:spPr bwMode="auto">
              <a:xfrm>
                <a:off x="1065987" y="5485967"/>
                <a:ext cx="1143081" cy="1066977"/>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sp>
            <p:nvSpPr>
              <p:cNvPr id="110" name="Rectangle 109"/>
              <p:cNvSpPr>
                <a:spLocks noChangeArrowheads="1"/>
              </p:cNvSpPr>
              <p:nvPr/>
            </p:nvSpPr>
            <p:spPr bwMode="auto">
              <a:xfrm>
                <a:off x="2209067" y="5485967"/>
                <a:ext cx="1143082" cy="1066977"/>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grpSp>
        <p:pic>
          <p:nvPicPr>
            <p:cNvPr id="40976" name="Picture 7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2141705"/>
              <a:ext cx="867427" cy="47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7" name="Picture 7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1676400"/>
              <a:ext cx="758354" cy="5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78" name="Group 80"/>
            <p:cNvGrpSpPr>
              <a:grpSpLocks/>
            </p:cNvGrpSpPr>
            <p:nvPr/>
          </p:nvGrpSpPr>
          <p:grpSpPr bwMode="auto">
            <a:xfrm>
              <a:off x="6629400" y="1549400"/>
              <a:ext cx="2286000" cy="1066800"/>
              <a:chOff x="1066800" y="5486400"/>
              <a:chExt cx="2286000" cy="1066800"/>
            </a:xfrm>
          </p:grpSpPr>
          <p:sp>
            <p:nvSpPr>
              <p:cNvPr id="107" name="Rectangle 106"/>
              <p:cNvSpPr>
                <a:spLocks noChangeArrowheads="1"/>
              </p:cNvSpPr>
              <p:nvPr/>
            </p:nvSpPr>
            <p:spPr bwMode="auto">
              <a:xfrm>
                <a:off x="1066638" y="5486654"/>
                <a:ext cx="1143082" cy="1066978"/>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sp>
            <p:nvSpPr>
              <p:cNvPr id="108" name="Rectangle 107"/>
              <p:cNvSpPr>
                <a:spLocks noChangeArrowheads="1"/>
              </p:cNvSpPr>
              <p:nvPr/>
            </p:nvSpPr>
            <p:spPr bwMode="auto">
              <a:xfrm>
                <a:off x="2209719" y="5486654"/>
                <a:ext cx="1143081" cy="1066978"/>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grpSp>
        <p:pic>
          <p:nvPicPr>
            <p:cNvPr id="40979" name="Picture 8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363522"/>
              <a:ext cx="867427" cy="47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0" name="Picture 8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2895600"/>
              <a:ext cx="758354" cy="5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81" name="Group 83"/>
            <p:cNvGrpSpPr>
              <a:grpSpLocks/>
            </p:cNvGrpSpPr>
            <p:nvPr/>
          </p:nvGrpSpPr>
          <p:grpSpPr bwMode="auto">
            <a:xfrm>
              <a:off x="6629400" y="2794000"/>
              <a:ext cx="2286000" cy="1066800"/>
              <a:chOff x="1066800" y="5486400"/>
              <a:chExt cx="2286000" cy="1066800"/>
            </a:xfrm>
          </p:grpSpPr>
          <p:sp>
            <p:nvSpPr>
              <p:cNvPr id="105" name="Rectangle 104"/>
              <p:cNvSpPr>
                <a:spLocks noChangeArrowheads="1"/>
              </p:cNvSpPr>
              <p:nvPr/>
            </p:nvSpPr>
            <p:spPr bwMode="auto">
              <a:xfrm>
                <a:off x="1066638" y="5486510"/>
                <a:ext cx="1143082" cy="1066977"/>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sp>
            <p:nvSpPr>
              <p:cNvPr id="106" name="Rectangle 105"/>
              <p:cNvSpPr>
                <a:spLocks noChangeArrowheads="1"/>
              </p:cNvSpPr>
              <p:nvPr/>
            </p:nvSpPr>
            <p:spPr bwMode="auto">
              <a:xfrm>
                <a:off x="2209719" y="5486510"/>
                <a:ext cx="1143081" cy="1066977"/>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grpSp>
        <p:pic>
          <p:nvPicPr>
            <p:cNvPr id="40982" name="Picture 8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4648200"/>
              <a:ext cx="867427" cy="47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3" name="Picture 8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4191000"/>
              <a:ext cx="758354" cy="5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0984" name="Group 86"/>
            <p:cNvGrpSpPr>
              <a:grpSpLocks/>
            </p:cNvGrpSpPr>
            <p:nvPr/>
          </p:nvGrpSpPr>
          <p:grpSpPr bwMode="auto">
            <a:xfrm>
              <a:off x="6629400" y="4038600"/>
              <a:ext cx="2286000" cy="1066800"/>
              <a:chOff x="1066800" y="5486400"/>
              <a:chExt cx="2286000" cy="1066800"/>
            </a:xfrm>
          </p:grpSpPr>
          <p:sp>
            <p:nvSpPr>
              <p:cNvPr id="103" name="Rectangle 102"/>
              <p:cNvSpPr>
                <a:spLocks noChangeArrowheads="1"/>
              </p:cNvSpPr>
              <p:nvPr/>
            </p:nvSpPr>
            <p:spPr bwMode="auto">
              <a:xfrm>
                <a:off x="1066638" y="5486365"/>
                <a:ext cx="1143082" cy="1066978"/>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sp>
            <p:nvSpPr>
              <p:cNvPr id="104" name="Rectangle 103"/>
              <p:cNvSpPr>
                <a:spLocks noChangeArrowheads="1"/>
              </p:cNvSpPr>
              <p:nvPr/>
            </p:nvSpPr>
            <p:spPr bwMode="auto">
              <a:xfrm>
                <a:off x="2209719" y="5486365"/>
                <a:ext cx="1143081" cy="1066978"/>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grpSp>
        <p:grpSp>
          <p:nvGrpSpPr>
            <p:cNvPr id="40985" name="Group 87"/>
            <p:cNvGrpSpPr>
              <a:grpSpLocks/>
            </p:cNvGrpSpPr>
            <p:nvPr/>
          </p:nvGrpSpPr>
          <p:grpSpPr bwMode="auto">
            <a:xfrm>
              <a:off x="6629400" y="5283200"/>
              <a:ext cx="2286000" cy="1066800"/>
              <a:chOff x="1066800" y="5486400"/>
              <a:chExt cx="2286000" cy="1066800"/>
            </a:xfrm>
          </p:grpSpPr>
          <p:sp>
            <p:nvSpPr>
              <p:cNvPr id="101" name="Rectangle 100"/>
              <p:cNvSpPr>
                <a:spLocks noChangeArrowheads="1"/>
              </p:cNvSpPr>
              <p:nvPr/>
            </p:nvSpPr>
            <p:spPr bwMode="auto">
              <a:xfrm>
                <a:off x="1066638" y="5486223"/>
                <a:ext cx="1143082" cy="1066977"/>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sp>
            <p:nvSpPr>
              <p:cNvPr id="102" name="Rectangle 101"/>
              <p:cNvSpPr>
                <a:spLocks noChangeArrowheads="1"/>
              </p:cNvSpPr>
              <p:nvPr/>
            </p:nvSpPr>
            <p:spPr bwMode="auto">
              <a:xfrm>
                <a:off x="2209719" y="5486223"/>
                <a:ext cx="1143081" cy="1066977"/>
              </a:xfrm>
              <a:prstGeom prst="rect">
                <a:avLst/>
              </a:prstGeom>
              <a:noFill/>
              <a:ln w="19050">
                <a:solidFill>
                  <a:schemeClr val="tx1"/>
                </a:solidFill>
                <a:miter lim="800000"/>
                <a:headEnd/>
                <a:tailEnd/>
              </a:ln>
              <a:effectLst>
                <a:outerShdw blurRad="40000" dist="23000" dir="5400000" rotWithShape="0">
                  <a:srgbClr val="808080">
                    <a:alpha val="34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sz="2000">
                  <a:solidFill>
                    <a:schemeClr val="lt1"/>
                  </a:solidFill>
                  <a:latin typeface="+mn-lt"/>
                  <a:ea typeface="+mn-ea"/>
                </a:endParaRPr>
              </a:p>
            </p:txBody>
          </p:sp>
        </p:grpSp>
        <p:pic>
          <p:nvPicPr>
            <p:cNvPr id="40986" name="Picture 8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133600"/>
              <a:ext cx="867427" cy="47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7" name="Picture 8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2133600"/>
              <a:ext cx="867427" cy="47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8" name="Picture 9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077200" y="5410200"/>
              <a:ext cx="758354" cy="5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9" name="Picture 9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81800" y="2133600"/>
              <a:ext cx="867427" cy="47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0" name="TextBox 92"/>
            <p:cNvSpPr txBox="1">
              <a:spLocks noChangeArrowheads="1"/>
            </p:cNvSpPr>
            <p:nvPr/>
          </p:nvSpPr>
          <p:spPr bwMode="auto">
            <a:xfrm>
              <a:off x="2971800" y="1981200"/>
              <a:ext cx="465082" cy="63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800">
                  <a:latin typeface="Arial" pitchFamily="34" charset="0"/>
                </a:rPr>
                <a:t>1</a:t>
              </a:r>
            </a:p>
          </p:txBody>
        </p:sp>
        <p:sp>
          <p:nvSpPr>
            <p:cNvPr id="40991" name="TextBox 93"/>
            <p:cNvSpPr txBox="1">
              <a:spLocks noChangeArrowheads="1"/>
            </p:cNvSpPr>
            <p:nvPr/>
          </p:nvSpPr>
          <p:spPr bwMode="auto">
            <a:xfrm>
              <a:off x="6172200" y="1981200"/>
              <a:ext cx="465082" cy="63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800">
                  <a:latin typeface="Arial" pitchFamily="34" charset="0"/>
                </a:rPr>
                <a:t>2</a:t>
              </a:r>
            </a:p>
          </p:txBody>
        </p:sp>
        <p:sp>
          <p:nvSpPr>
            <p:cNvPr id="40992" name="TextBox 94"/>
            <p:cNvSpPr txBox="1">
              <a:spLocks noChangeArrowheads="1"/>
            </p:cNvSpPr>
            <p:nvPr/>
          </p:nvSpPr>
          <p:spPr bwMode="auto">
            <a:xfrm>
              <a:off x="2971800" y="3276600"/>
              <a:ext cx="465082" cy="63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800">
                  <a:latin typeface="Arial" pitchFamily="34" charset="0"/>
                </a:rPr>
                <a:t>3</a:t>
              </a:r>
            </a:p>
          </p:txBody>
        </p:sp>
        <p:sp>
          <p:nvSpPr>
            <p:cNvPr id="40993" name="TextBox 95"/>
            <p:cNvSpPr txBox="1">
              <a:spLocks noChangeArrowheads="1"/>
            </p:cNvSpPr>
            <p:nvPr/>
          </p:nvSpPr>
          <p:spPr bwMode="auto">
            <a:xfrm>
              <a:off x="6172200" y="3276600"/>
              <a:ext cx="465082" cy="63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800">
                  <a:latin typeface="Arial" pitchFamily="34" charset="0"/>
                </a:rPr>
                <a:t>4</a:t>
              </a:r>
            </a:p>
          </p:txBody>
        </p:sp>
        <p:sp>
          <p:nvSpPr>
            <p:cNvPr id="40994" name="TextBox 96"/>
            <p:cNvSpPr txBox="1">
              <a:spLocks noChangeArrowheads="1"/>
            </p:cNvSpPr>
            <p:nvPr/>
          </p:nvSpPr>
          <p:spPr bwMode="auto">
            <a:xfrm>
              <a:off x="2971800" y="4495800"/>
              <a:ext cx="465082" cy="63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800">
                  <a:latin typeface="Arial" pitchFamily="34" charset="0"/>
                </a:rPr>
                <a:t>5</a:t>
              </a:r>
            </a:p>
          </p:txBody>
        </p:sp>
        <p:sp>
          <p:nvSpPr>
            <p:cNvPr id="40995" name="TextBox 97"/>
            <p:cNvSpPr txBox="1">
              <a:spLocks noChangeArrowheads="1"/>
            </p:cNvSpPr>
            <p:nvPr/>
          </p:nvSpPr>
          <p:spPr bwMode="auto">
            <a:xfrm>
              <a:off x="6172200" y="4495800"/>
              <a:ext cx="465082" cy="63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800">
                  <a:latin typeface="Arial" pitchFamily="34" charset="0"/>
                </a:rPr>
                <a:t>6</a:t>
              </a:r>
            </a:p>
          </p:txBody>
        </p:sp>
        <p:sp>
          <p:nvSpPr>
            <p:cNvPr id="40996" name="TextBox 98"/>
            <p:cNvSpPr txBox="1">
              <a:spLocks noChangeArrowheads="1"/>
            </p:cNvSpPr>
            <p:nvPr/>
          </p:nvSpPr>
          <p:spPr bwMode="auto">
            <a:xfrm>
              <a:off x="2971800" y="5715001"/>
              <a:ext cx="465082" cy="63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800">
                  <a:latin typeface="Arial" pitchFamily="34" charset="0"/>
                </a:rPr>
                <a:t>7</a:t>
              </a:r>
            </a:p>
          </p:txBody>
        </p:sp>
        <p:sp>
          <p:nvSpPr>
            <p:cNvPr id="40997" name="TextBox 99"/>
            <p:cNvSpPr txBox="1">
              <a:spLocks noChangeArrowheads="1"/>
            </p:cNvSpPr>
            <p:nvPr/>
          </p:nvSpPr>
          <p:spPr bwMode="auto">
            <a:xfrm>
              <a:off x="6172200" y="5715001"/>
              <a:ext cx="465082" cy="633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Clr>
                  <a:schemeClr val="accent1"/>
                </a:buClr>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Clr>
                  <a:schemeClr val="accent1"/>
                </a:buClr>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Clr>
                  <a:schemeClr val="accent1"/>
                </a:buClr>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Clr>
                  <a:schemeClr val="accent1"/>
                </a:buClr>
                <a:buFont typeface="Arial" pitchFamily="34" charset="0"/>
                <a:buChar char="»"/>
                <a:defRPr sz="2000">
                  <a:solidFill>
                    <a:schemeClr val="tx1"/>
                  </a:solidFill>
                  <a:latin typeface="Calibri" pitchFamily="34" charset="0"/>
                  <a:ea typeface="ＭＳ Ｐゴシック" pitchFamily="34" charset="-128"/>
                </a:defRPr>
              </a:lvl9pPr>
            </a:lstStyle>
            <a:p>
              <a:pPr eaLnBrk="1" hangingPunct="1">
                <a:spcBef>
                  <a:spcPct val="0"/>
                </a:spcBef>
                <a:buClrTx/>
                <a:buFontTx/>
                <a:buNone/>
              </a:pPr>
              <a:r>
                <a:rPr lang="en-US" altLang="en-US" sz="2800">
                  <a:latin typeface="Arial" pitchFamily="34" charset="0"/>
                </a:rPr>
                <a:t>8</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tiCla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tiClas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TI Ful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1243</TotalTime>
  <Words>2150</Words>
  <Application>Microsoft Office PowerPoint</Application>
  <PresentationFormat>On-screen Show (4:3)</PresentationFormat>
  <Paragraphs>832</Paragraphs>
  <Slides>44</Slides>
  <Notes>22</Notes>
  <HiddenSlides>10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44</vt:i4>
      </vt:variant>
    </vt:vector>
  </HeadingPairs>
  <TitlesOfParts>
    <vt:vector size="48" baseType="lpstr">
      <vt:lpstr>atiClass</vt:lpstr>
      <vt:lpstr>1_atiClass</vt:lpstr>
      <vt:lpstr>ATI Full</vt:lpstr>
      <vt:lpstr>Equation</vt:lpstr>
      <vt:lpstr>State Space Representations and Search Algorithms</vt:lpstr>
      <vt:lpstr>Architectures for Intelligence</vt:lpstr>
      <vt:lpstr>Search</vt:lpstr>
      <vt:lpstr>Why search?</vt:lpstr>
      <vt:lpstr>Example: Romania</vt:lpstr>
      <vt:lpstr>Example: Romania</vt:lpstr>
      <vt:lpstr>Problem types</vt:lpstr>
      <vt:lpstr>Why not Dijkstra’s Algorithm?</vt:lpstr>
      <vt:lpstr>Ex: Vacuum World</vt:lpstr>
      <vt:lpstr>Vacuum world state space graph</vt:lpstr>
      <vt:lpstr>Ex: Vacuum World</vt:lpstr>
      <vt:lpstr>Ex: Vacuum World</vt:lpstr>
      <vt:lpstr>State-Space Problem Formulation</vt:lpstr>
      <vt:lpstr>Selecting a state space</vt:lpstr>
      <vt:lpstr>Ex: Vacuum World</vt:lpstr>
      <vt:lpstr>Ex:  8-Queens</vt:lpstr>
      <vt:lpstr>Ex:  8-Queens</vt:lpstr>
      <vt:lpstr>The Traveling Salesman Problem</vt:lpstr>
      <vt:lpstr>Ex:  Robotic assembly</vt:lpstr>
      <vt:lpstr>Ex:  Sliding tile puzzle</vt:lpstr>
      <vt:lpstr>Ex:  Sliding tile puzzle</vt:lpstr>
      <vt:lpstr>On Representations</vt:lpstr>
      <vt:lpstr>Importance of representation</vt:lpstr>
      <vt:lpstr>PowerPoint Presentation</vt:lpstr>
      <vt:lpstr>PowerPoint Presentation</vt:lpstr>
      <vt:lpstr>Makes frequent operations easy-to-do</vt:lpstr>
      <vt:lpstr>Local inferences from local features</vt:lpstr>
      <vt:lpstr>Tree Search Algorithms</vt:lpstr>
      <vt:lpstr>Tree search algorithms</vt:lpstr>
      <vt:lpstr>Example: Romania</vt:lpstr>
      <vt:lpstr>Example: Romania</vt:lpstr>
      <vt:lpstr>Example: Romania</vt:lpstr>
      <vt:lpstr>Repeated states</vt:lpstr>
      <vt:lpstr>Solutions to Repeated States</vt:lpstr>
      <vt:lpstr>Why Search can be difficult</vt:lpstr>
      <vt:lpstr>Implementation: states vs. nodes</vt:lpstr>
      <vt:lpstr>Search strategies</vt:lpstr>
      <vt:lpstr>Summary</vt:lpstr>
      <vt:lpstr>PowerPoint Presentation</vt:lpstr>
      <vt:lpstr>Positive Examples   |   Negative Examples</vt:lpstr>
      <vt:lpstr>Digital 3D Shape Representation</vt:lpstr>
      <vt:lpstr>The Power of a Good Representation</vt:lpstr>
      <vt:lpstr>Learning the “Multiple Instance” Problem</vt:lpstr>
      <vt:lpstr>PowerPoint Presentation</vt:lpstr>
    </vt:vector>
  </TitlesOfParts>
  <Company>AI Lab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Space Representations and Search Algorithms</dc:title>
  <dc:creator>Alexander Ihler;Lathrop,Richard</dc:creator>
  <cp:lastModifiedBy>Lathrop,Richard</cp:lastModifiedBy>
  <cp:revision>78</cp:revision>
  <cp:lastPrinted>2016-09-27T18:08:50Z</cp:lastPrinted>
  <dcterms:created xsi:type="dcterms:W3CDTF">2009-01-05T20:01:04Z</dcterms:created>
  <dcterms:modified xsi:type="dcterms:W3CDTF">2018-01-11T20:41:18Z</dcterms:modified>
</cp:coreProperties>
</file>