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95" r:id="rId1"/>
    <p:sldMasterId id="2147484111" r:id="rId2"/>
  </p:sldMasterIdLst>
  <p:notesMasterIdLst>
    <p:notesMasterId r:id="rId117"/>
  </p:notesMasterIdLst>
  <p:handoutMasterIdLst>
    <p:handoutMasterId r:id="rId118"/>
  </p:handoutMasterIdLst>
  <p:sldIdLst>
    <p:sldId id="256" r:id="rId3"/>
    <p:sldId id="361" r:id="rId4"/>
    <p:sldId id="362" r:id="rId5"/>
    <p:sldId id="261" r:id="rId6"/>
    <p:sldId id="363" r:id="rId7"/>
    <p:sldId id="364" r:id="rId8"/>
    <p:sldId id="263" r:id="rId9"/>
    <p:sldId id="366" r:id="rId10"/>
    <p:sldId id="367" r:id="rId11"/>
    <p:sldId id="381" r:id="rId12"/>
    <p:sldId id="369" r:id="rId13"/>
    <p:sldId id="370" r:id="rId14"/>
    <p:sldId id="371" r:id="rId15"/>
    <p:sldId id="266" r:id="rId16"/>
    <p:sldId id="267" r:id="rId17"/>
    <p:sldId id="372" r:id="rId18"/>
    <p:sldId id="373" r:id="rId19"/>
    <p:sldId id="374" r:id="rId20"/>
    <p:sldId id="375" r:id="rId21"/>
    <p:sldId id="274" r:id="rId22"/>
    <p:sldId id="377" r:id="rId23"/>
    <p:sldId id="379" r:id="rId24"/>
    <p:sldId id="380" r:id="rId25"/>
    <p:sldId id="382" r:id="rId26"/>
    <p:sldId id="383" r:id="rId27"/>
    <p:sldId id="384" r:id="rId28"/>
    <p:sldId id="385" r:id="rId29"/>
    <p:sldId id="386" r:id="rId30"/>
    <p:sldId id="387" r:id="rId31"/>
    <p:sldId id="388" r:id="rId32"/>
    <p:sldId id="389" r:id="rId33"/>
    <p:sldId id="390" r:id="rId34"/>
    <p:sldId id="391" r:id="rId35"/>
    <p:sldId id="348" r:id="rId36"/>
    <p:sldId id="376" r:id="rId37"/>
    <p:sldId id="392" r:id="rId38"/>
    <p:sldId id="275" r:id="rId39"/>
    <p:sldId id="457" r:id="rId40"/>
    <p:sldId id="467" r:id="rId41"/>
    <p:sldId id="475" r:id="rId42"/>
    <p:sldId id="470" r:id="rId43"/>
    <p:sldId id="471" r:id="rId44"/>
    <p:sldId id="476" r:id="rId45"/>
    <p:sldId id="472" r:id="rId46"/>
    <p:sldId id="477" r:id="rId47"/>
    <p:sldId id="478" r:id="rId48"/>
    <p:sldId id="491" r:id="rId49"/>
    <p:sldId id="496" r:id="rId50"/>
    <p:sldId id="283" r:id="rId51"/>
    <p:sldId id="426" r:id="rId52"/>
    <p:sldId id="427" r:id="rId53"/>
    <p:sldId id="458" r:id="rId54"/>
    <p:sldId id="459" r:id="rId55"/>
    <p:sldId id="460" r:id="rId56"/>
    <p:sldId id="461" r:id="rId57"/>
    <p:sldId id="462" r:id="rId58"/>
    <p:sldId id="463" r:id="rId59"/>
    <p:sldId id="464" r:id="rId60"/>
    <p:sldId id="466" r:id="rId61"/>
    <p:sldId id="395" r:id="rId62"/>
    <p:sldId id="396" r:id="rId63"/>
    <p:sldId id="397" r:id="rId64"/>
    <p:sldId id="398" r:id="rId65"/>
    <p:sldId id="399" r:id="rId66"/>
    <p:sldId id="400" r:id="rId67"/>
    <p:sldId id="401" r:id="rId68"/>
    <p:sldId id="402" r:id="rId69"/>
    <p:sldId id="403" r:id="rId70"/>
    <p:sldId id="404" r:id="rId71"/>
    <p:sldId id="405" r:id="rId72"/>
    <p:sldId id="406" r:id="rId73"/>
    <p:sldId id="407" r:id="rId74"/>
    <p:sldId id="408" r:id="rId75"/>
    <p:sldId id="409" r:id="rId76"/>
    <p:sldId id="410" r:id="rId77"/>
    <p:sldId id="411" r:id="rId78"/>
    <p:sldId id="412" r:id="rId79"/>
    <p:sldId id="413" r:id="rId80"/>
    <p:sldId id="414" r:id="rId81"/>
    <p:sldId id="415" r:id="rId82"/>
    <p:sldId id="416" r:id="rId83"/>
    <p:sldId id="417" r:id="rId84"/>
    <p:sldId id="418" r:id="rId85"/>
    <p:sldId id="419" r:id="rId86"/>
    <p:sldId id="420" r:id="rId87"/>
    <p:sldId id="421" r:id="rId88"/>
    <p:sldId id="422" r:id="rId89"/>
    <p:sldId id="423" r:id="rId90"/>
    <p:sldId id="424" r:id="rId91"/>
    <p:sldId id="425" r:id="rId92"/>
    <p:sldId id="480" r:id="rId93"/>
    <p:sldId id="481" r:id="rId94"/>
    <p:sldId id="482" r:id="rId95"/>
    <p:sldId id="483" r:id="rId96"/>
    <p:sldId id="485" r:id="rId97"/>
    <p:sldId id="484" r:id="rId98"/>
    <p:sldId id="486" r:id="rId99"/>
    <p:sldId id="487" r:id="rId100"/>
    <p:sldId id="488" r:id="rId101"/>
    <p:sldId id="489" r:id="rId102"/>
    <p:sldId id="490" r:id="rId103"/>
    <p:sldId id="492" r:id="rId104"/>
    <p:sldId id="493" r:id="rId105"/>
    <p:sldId id="494" r:id="rId106"/>
    <p:sldId id="495" r:id="rId107"/>
    <p:sldId id="299" r:id="rId108"/>
    <p:sldId id="300" r:id="rId109"/>
    <p:sldId id="301" r:id="rId110"/>
    <p:sldId id="302" r:id="rId111"/>
    <p:sldId id="306" r:id="rId112"/>
    <p:sldId id="304" r:id="rId113"/>
    <p:sldId id="305" r:id="rId114"/>
    <p:sldId id="298" r:id="rId115"/>
    <p:sldId id="344" r:id="rId116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pitchFamily="34" charset="0"/>
        <a:ea typeface="ＭＳ Ｐゴシック" pitchFamily="34" charset="-128"/>
        <a:cs typeface="+mn-cs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pitchFamily="34" charset="0"/>
        <a:ea typeface="ＭＳ Ｐゴシック" pitchFamily="34" charset="-128"/>
        <a:cs typeface="+mn-cs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pitchFamily="34" charset="0"/>
        <a:ea typeface="ＭＳ Ｐゴシック" pitchFamily="34" charset="-128"/>
        <a:cs typeface="+mn-cs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pitchFamily="34" charset="0"/>
        <a:ea typeface="ＭＳ Ｐゴシック" pitchFamily="34" charset="-128"/>
        <a:cs typeface="+mn-cs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pitchFamily="34" charset="0"/>
        <a:ea typeface="ＭＳ Ｐゴシック" pitchFamily="34" charset="-128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Arial" pitchFamily="34" charset="0"/>
        <a:ea typeface="ＭＳ Ｐゴシック" pitchFamily="34" charset="-128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Arial" pitchFamily="34" charset="0"/>
        <a:ea typeface="ＭＳ Ｐゴシック" pitchFamily="34" charset="-128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Arial" pitchFamily="34" charset="0"/>
        <a:ea typeface="ＭＳ Ｐゴシック" pitchFamily="34" charset="-128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Arial" pitchFamily="34" charset="0"/>
        <a:ea typeface="ＭＳ Ｐゴシック" pitchFamily="34" charset="-128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schemeClr val="tx1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620"/>
    <p:restoredTop sz="94660"/>
  </p:normalViewPr>
  <p:slideViewPr>
    <p:cSldViewPr>
      <p:cViewPr varScale="1">
        <p:scale>
          <a:sx n="74" d="100"/>
          <a:sy n="74" d="100"/>
        </p:scale>
        <p:origin x="-1248" y="-90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  <p:sldLst>
      <p:sld r:id="rId1" collapse="1"/>
      <p:sld r:id="rId2" collapse="1"/>
      <p:sld r:id="rId3" collapse="1"/>
      <p:sld r:id="rId4" collapse="1"/>
      <p:sld r:id="rId5" collapse="1"/>
      <p:sld r:id="rId6" collapse="1"/>
      <p:sld r:id="rId7" collapse="1"/>
      <p:sld r:id="rId8" collapse="1"/>
      <p:sld r:id="rId9" collapse="1"/>
      <p:sld r:id="rId10" collapse="1"/>
      <p:sld r:id="rId11" collapse="1"/>
    </p:sldLst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75" d="100"/>
        <a:sy n="75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117" Type="http://schemas.openxmlformats.org/officeDocument/2006/relationships/notesMaster" Target="notesMasters/notesMaster1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84" Type="http://schemas.openxmlformats.org/officeDocument/2006/relationships/slide" Target="slides/slide82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6" Type="http://schemas.openxmlformats.org/officeDocument/2006/relationships/slide" Target="slides/slide14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18" Type="http://schemas.openxmlformats.org/officeDocument/2006/relationships/handoutMaster" Target="handoutMasters/handoutMaster1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119" Type="http://schemas.openxmlformats.org/officeDocument/2006/relationships/presProps" Target="presProps.xml"/><Relationship Id="rId44" Type="http://schemas.openxmlformats.org/officeDocument/2006/relationships/slide" Target="slides/slide42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viewProps" Target="viewProps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theme" Target="theme/theme1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tableStyles" Target="tableStyles.xml"/></Relationships>
</file>

<file path=ppt/_rels/viewProps.xml.rels><?xml version="1.0" encoding="UTF-8" standalone="yes"?>
<Relationships xmlns="http://schemas.openxmlformats.org/package/2006/relationships"><Relationship Id="rId8" Type="http://schemas.openxmlformats.org/officeDocument/2006/relationships/slide" Target="slides/slide37.xml"/><Relationship Id="rId3" Type="http://schemas.openxmlformats.org/officeDocument/2006/relationships/slide" Target="slides/slide7.xml"/><Relationship Id="rId7" Type="http://schemas.openxmlformats.org/officeDocument/2006/relationships/slide" Target="slides/slide22.xml"/><Relationship Id="rId2" Type="http://schemas.openxmlformats.org/officeDocument/2006/relationships/slide" Target="slides/slide4.xml"/><Relationship Id="rId1" Type="http://schemas.openxmlformats.org/officeDocument/2006/relationships/slide" Target="slides/slide1.xml"/><Relationship Id="rId6" Type="http://schemas.openxmlformats.org/officeDocument/2006/relationships/slide" Target="slides/slide20.xml"/><Relationship Id="rId11" Type="http://schemas.openxmlformats.org/officeDocument/2006/relationships/slide" Target="slides/slide114.xml"/><Relationship Id="rId5" Type="http://schemas.openxmlformats.org/officeDocument/2006/relationships/slide" Target="slides/slide15.xml"/><Relationship Id="rId10" Type="http://schemas.openxmlformats.org/officeDocument/2006/relationships/slide" Target="slides/slide113.xml"/><Relationship Id="rId4" Type="http://schemas.openxmlformats.org/officeDocument/2006/relationships/slide" Target="slides/slide14.xml"/><Relationship Id="rId9" Type="http://schemas.openxmlformats.org/officeDocument/2006/relationships/slide" Target="slides/slide49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1532345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vert="horz" wrap="square" lIns="90488" tIns="44450" rIns="90488" bIns="4445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27651" name="Rectangle 3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9350" y="692150"/>
            <a:ext cx="4559300" cy="341630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</p:spTree>
    <p:extLst>
      <p:ext uri="{BB962C8B-B14F-4D97-AF65-F5344CB8AC3E}">
        <p14:creationId xmlns:p14="http://schemas.microsoft.com/office/powerpoint/2010/main" val="455709566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ＭＳ Ｐゴシック" charset="0"/>
        <a:cs typeface="Arial" pitchFamily="34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Arial" charset="0"/>
        <a:cs typeface="Arial" pitchFamily="34" charset="0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Arial" charset="0"/>
        <a:cs typeface="Arial" pitchFamily="34" charset="0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Arial" charset="0"/>
        <a:cs typeface="Arial" pitchFamily="34" charset="0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Arial" charset="0"/>
        <a:cs typeface="Arial" pitchFamily="34" charset="0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7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9698" name="Rectangle 1027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7577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5" name="Rectangle 7"/>
          <p:cNvSpPr>
            <a:spLocks noGrp="1" noChangeArrowheads="1"/>
          </p:cNvSpPr>
          <p:nvPr>
            <p:ph type="sldNum" sz="quarter" idx="429496729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2" tIns="45716" rIns="91432" bIns="45716"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fld id="{CFFFCE66-590E-451B-944A-7518ACBFADEC}" type="slidenum">
              <a:rPr lang="en-US" altLang="en-US" sz="2300">
                <a:latin typeface="Times New Roman" pitchFamily="18" charset="0"/>
              </a:rPr>
              <a:pPr eaLnBrk="1" hangingPunct="1"/>
              <a:t>38</a:t>
            </a:fld>
            <a:endParaRPr lang="en-US" altLang="en-US" sz="2300">
              <a:latin typeface="Times New Roman" pitchFamily="18" charset="0"/>
            </a:endParaRPr>
          </a:p>
        </p:txBody>
      </p:sp>
      <p:sp>
        <p:nvSpPr>
          <p:cNvPr id="778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7782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GB" altLang="en-US" smtClean="0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Rectangle 7"/>
          <p:cNvSpPr>
            <a:spLocks noGrp="1" noChangeArrowheads="1"/>
          </p:cNvSpPr>
          <p:nvPr>
            <p:ph type="sldNum" sz="quarter" idx="429496729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2" tIns="45716" rIns="91432" bIns="45716"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fld id="{B44133A6-5783-4EEB-A02A-93B80606CEA5}" type="slidenum">
              <a:rPr lang="en-US" altLang="en-US" sz="2300">
                <a:latin typeface="Times New Roman" pitchFamily="18" charset="0"/>
              </a:rPr>
              <a:pPr eaLnBrk="1" hangingPunct="1"/>
              <a:t>39</a:t>
            </a:fld>
            <a:endParaRPr lang="en-US" altLang="en-US" sz="2300">
              <a:latin typeface="Times New Roman" pitchFamily="18" charset="0"/>
            </a:endParaRPr>
          </a:p>
        </p:txBody>
      </p:sp>
      <p:sp>
        <p:nvSpPr>
          <p:cNvPr id="798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7987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GB" altLang="en-US" smtClean="0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Rectangle 7"/>
          <p:cNvSpPr>
            <a:spLocks noGrp="1" noChangeArrowheads="1"/>
          </p:cNvSpPr>
          <p:nvPr>
            <p:ph type="sldNum" sz="quarter" idx="429496729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2" tIns="45716" rIns="91432" bIns="45716"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fld id="{902AF853-1EFF-44AC-B750-CA41FCE772E8}" type="slidenum">
              <a:rPr lang="en-US" altLang="en-US" sz="2300">
                <a:latin typeface="Times New Roman" pitchFamily="18" charset="0"/>
              </a:rPr>
              <a:pPr eaLnBrk="1" hangingPunct="1"/>
              <a:t>40</a:t>
            </a:fld>
            <a:endParaRPr lang="en-US" altLang="en-US" sz="2300">
              <a:latin typeface="Times New Roman" pitchFamily="18" charset="0"/>
            </a:endParaRPr>
          </a:p>
        </p:txBody>
      </p:sp>
      <p:sp>
        <p:nvSpPr>
          <p:cNvPr id="819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8192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GB" altLang="en-US" smtClean="0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9" name="Rectangle 7"/>
          <p:cNvSpPr>
            <a:spLocks noGrp="1" noChangeArrowheads="1"/>
          </p:cNvSpPr>
          <p:nvPr>
            <p:ph type="sldNum" sz="quarter" idx="429496729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2" tIns="45716" rIns="91432" bIns="45716"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fld id="{FFBE05F4-2952-4D8A-B75B-7F2B4841E064}" type="slidenum">
              <a:rPr lang="en-US" altLang="en-US" sz="2300">
                <a:latin typeface="Times New Roman" pitchFamily="18" charset="0"/>
              </a:rPr>
              <a:pPr eaLnBrk="1" hangingPunct="1"/>
              <a:t>41</a:t>
            </a:fld>
            <a:endParaRPr lang="en-US" altLang="en-US" sz="2300">
              <a:latin typeface="Times New Roman" pitchFamily="18" charset="0"/>
            </a:endParaRPr>
          </a:p>
        </p:txBody>
      </p:sp>
      <p:sp>
        <p:nvSpPr>
          <p:cNvPr id="839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8397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GB" altLang="en-US" smtClean="0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7" name="Rectangle 7"/>
          <p:cNvSpPr>
            <a:spLocks noGrp="1" noChangeArrowheads="1"/>
          </p:cNvSpPr>
          <p:nvPr>
            <p:ph type="sldNum" sz="quarter" idx="429496729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2" tIns="45716" rIns="91432" bIns="45716"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fld id="{8D9D4C03-D5AC-48C9-8E73-5AE299D65E26}" type="slidenum">
              <a:rPr lang="en-US" altLang="en-US" sz="2300">
                <a:latin typeface="Times New Roman" pitchFamily="18" charset="0"/>
              </a:rPr>
              <a:pPr eaLnBrk="1" hangingPunct="1"/>
              <a:t>42</a:t>
            </a:fld>
            <a:endParaRPr lang="en-US" altLang="en-US" sz="2300">
              <a:latin typeface="Times New Roman" pitchFamily="18" charset="0"/>
            </a:endParaRPr>
          </a:p>
        </p:txBody>
      </p:sp>
      <p:sp>
        <p:nvSpPr>
          <p:cNvPr id="860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8601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GB" altLang="en-US" smtClean="0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5" name="Rectangle 7"/>
          <p:cNvSpPr>
            <a:spLocks noGrp="1" noChangeArrowheads="1"/>
          </p:cNvSpPr>
          <p:nvPr>
            <p:ph type="sldNum" sz="quarter" idx="429496729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2" tIns="45716" rIns="91432" bIns="45716"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fld id="{82F9D6B9-4C46-4228-809E-980DB5A7E0BA}" type="slidenum">
              <a:rPr lang="en-US" altLang="en-US" sz="2300">
                <a:latin typeface="Times New Roman" pitchFamily="18" charset="0"/>
              </a:rPr>
              <a:pPr eaLnBrk="1" hangingPunct="1"/>
              <a:t>43</a:t>
            </a:fld>
            <a:endParaRPr lang="en-US" altLang="en-US" sz="2300">
              <a:latin typeface="Times New Roman" pitchFamily="18" charset="0"/>
            </a:endParaRPr>
          </a:p>
        </p:txBody>
      </p:sp>
      <p:sp>
        <p:nvSpPr>
          <p:cNvPr id="880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8806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GB" altLang="en-US" smtClean="0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3" name="Rectangle 7"/>
          <p:cNvSpPr>
            <a:spLocks noGrp="1" noChangeArrowheads="1"/>
          </p:cNvSpPr>
          <p:nvPr>
            <p:ph type="sldNum" sz="quarter" idx="429496729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2" tIns="45716" rIns="91432" bIns="45716"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fld id="{D4B5E245-5070-4260-88C4-C7EF08317EFA}" type="slidenum">
              <a:rPr lang="en-US" altLang="en-US" sz="2300">
                <a:latin typeface="Times New Roman" pitchFamily="18" charset="0"/>
              </a:rPr>
              <a:pPr eaLnBrk="1" hangingPunct="1"/>
              <a:t>44</a:t>
            </a:fld>
            <a:endParaRPr lang="en-US" altLang="en-US" sz="2300">
              <a:latin typeface="Times New Roman" pitchFamily="18" charset="0"/>
            </a:endParaRPr>
          </a:p>
        </p:txBody>
      </p:sp>
      <p:sp>
        <p:nvSpPr>
          <p:cNvPr id="901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9011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GB" altLang="en-US" smtClean="0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1" name="Rectangle 7"/>
          <p:cNvSpPr>
            <a:spLocks noGrp="1" noChangeArrowheads="1"/>
          </p:cNvSpPr>
          <p:nvPr>
            <p:ph type="sldNum" sz="quarter" idx="429496729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2" tIns="45716" rIns="91432" bIns="45716"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fld id="{F3E51990-676F-4F6B-9D12-41794B6A6E4D}" type="slidenum">
              <a:rPr lang="en-US" altLang="en-US" sz="2300">
                <a:latin typeface="Times New Roman" pitchFamily="18" charset="0"/>
              </a:rPr>
              <a:pPr eaLnBrk="1" hangingPunct="1"/>
              <a:t>45</a:t>
            </a:fld>
            <a:endParaRPr lang="en-US" altLang="en-US" sz="2300">
              <a:latin typeface="Times New Roman" pitchFamily="18" charset="0"/>
            </a:endParaRPr>
          </a:p>
        </p:txBody>
      </p:sp>
      <p:sp>
        <p:nvSpPr>
          <p:cNvPr id="921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9216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GB" altLang="en-US" smtClean="0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09" name="Rectangle 7"/>
          <p:cNvSpPr>
            <a:spLocks noGrp="1" noChangeArrowheads="1"/>
          </p:cNvSpPr>
          <p:nvPr>
            <p:ph type="sldNum" sz="quarter" idx="429496729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2" tIns="45716" rIns="91432" bIns="45716"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fld id="{4ADF0F52-528D-4FBD-B476-92E20D378B23}" type="slidenum">
              <a:rPr lang="en-US" altLang="en-US" sz="2300">
                <a:latin typeface="Times New Roman" pitchFamily="18" charset="0"/>
              </a:rPr>
              <a:pPr eaLnBrk="1" hangingPunct="1"/>
              <a:t>46</a:t>
            </a:fld>
            <a:endParaRPr lang="en-US" altLang="en-US" sz="2300">
              <a:latin typeface="Times New Roman" pitchFamily="18" charset="0"/>
            </a:endParaRPr>
          </a:p>
        </p:txBody>
      </p:sp>
      <p:sp>
        <p:nvSpPr>
          <p:cNvPr id="942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9421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GB" altLang="en-US" smtClean="0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3379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 cap="flat"/>
        </p:spPr>
      </p:sp>
      <p:sp>
        <p:nvSpPr>
          <p:cNvPr id="9830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1" name="Rectangle 7"/>
          <p:cNvSpPr>
            <a:spLocks noGrp="1" noChangeArrowheads="1"/>
          </p:cNvSpPr>
          <p:nvPr>
            <p:ph type="sldNum" sz="quarter" idx="429496729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2" tIns="45716" rIns="91432" bIns="45716"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fld id="{4B7829B6-B24B-4690-A63B-24D83B26090C}" type="slidenum">
              <a:rPr lang="en-US" altLang="en-US" sz="2300">
                <a:latin typeface="Times New Roman" pitchFamily="18" charset="0"/>
              </a:rPr>
              <a:pPr eaLnBrk="1" hangingPunct="1"/>
              <a:t>52</a:t>
            </a:fld>
            <a:endParaRPr lang="en-US" altLang="en-US" sz="2300">
              <a:latin typeface="Times New Roman" pitchFamily="18" charset="0"/>
            </a:endParaRPr>
          </a:p>
        </p:txBody>
      </p:sp>
      <p:sp>
        <p:nvSpPr>
          <p:cNvPr id="1024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10240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GB" altLang="en-US" smtClean="0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49" name="Rectangle 7"/>
          <p:cNvSpPr>
            <a:spLocks noGrp="1" noChangeArrowheads="1"/>
          </p:cNvSpPr>
          <p:nvPr>
            <p:ph type="sldNum" sz="quarter" idx="429496729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2" tIns="45716" rIns="91432" bIns="45716"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fld id="{271FA391-0F70-46DC-8B9A-20528CF7748D}" type="slidenum">
              <a:rPr lang="en-US" altLang="en-US" sz="2300">
                <a:latin typeface="Times New Roman" pitchFamily="18" charset="0"/>
              </a:rPr>
              <a:pPr eaLnBrk="1" hangingPunct="1"/>
              <a:t>53</a:t>
            </a:fld>
            <a:endParaRPr lang="en-US" altLang="en-US" sz="2300">
              <a:latin typeface="Times New Roman" pitchFamily="18" charset="0"/>
            </a:endParaRPr>
          </a:p>
        </p:txBody>
      </p:sp>
      <p:sp>
        <p:nvSpPr>
          <p:cNvPr id="1044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10445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GB" altLang="en-US" smtClean="0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7" name="Rectangle 7"/>
          <p:cNvSpPr>
            <a:spLocks noGrp="1" noChangeArrowheads="1"/>
          </p:cNvSpPr>
          <p:nvPr>
            <p:ph type="sldNum" sz="quarter" idx="429496729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2" tIns="45716" rIns="91432" bIns="45716"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fld id="{F4BE6353-4D91-42AC-B23B-B2DA8F03C17C}" type="slidenum">
              <a:rPr lang="en-US" altLang="en-US" sz="2300">
                <a:latin typeface="Times New Roman" pitchFamily="18" charset="0"/>
              </a:rPr>
              <a:pPr eaLnBrk="1" hangingPunct="1"/>
              <a:t>54</a:t>
            </a:fld>
            <a:endParaRPr lang="en-US" altLang="en-US" sz="2300">
              <a:latin typeface="Times New Roman" pitchFamily="18" charset="0"/>
            </a:endParaRPr>
          </a:p>
        </p:txBody>
      </p:sp>
      <p:sp>
        <p:nvSpPr>
          <p:cNvPr id="1064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10649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GB" altLang="en-US" smtClean="0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5" name="Rectangle 7"/>
          <p:cNvSpPr>
            <a:spLocks noGrp="1" noChangeArrowheads="1"/>
          </p:cNvSpPr>
          <p:nvPr>
            <p:ph type="sldNum" sz="quarter" idx="429496729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2" tIns="45716" rIns="91432" bIns="45716"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fld id="{31867F99-6C6D-49DF-B41F-9B29DA1CF36C}" type="slidenum">
              <a:rPr lang="en-US" altLang="en-US" sz="2300">
                <a:latin typeface="Times New Roman" pitchFamily="18" charset="0"/>
              </a:rPr>
              <a:pPr eaLnBrk="1" hangingPunct="1"/>
              <a:t>55</a:t>
            </a:fld>
            <a:endParaRPr lang="en-US" altLang="en-US" sz="2300">
              <a:latin typeface="Times New Roman" pitchFamily="18" charset="0"/>
            </a:endParaRPr>
          </a:p>
        </p:txBody>
      </p:sp>
      <p:sp>
        <p:nvSpPr>
          <p:cNvPr id="1085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10854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GB" altLang="en-US" smtClean="0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3" name="Rectangle 7"/>
          <p:cNvSpPr>
            <a:spLocks noGrp="1" noChangeArrowheads="1"/>
          </p:cNvSpPr>
          <p:nvPr>
            <p:ph type="sldNum" sz="quarter" idx="429496729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2" tIns="45716" rIns="91432" bIns="45716"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fld id="{A6DF60FD-3092-409F-9CAC-1369726E4699}" type="slidenum">
              <a:rPr lang="en-US" altLang="en-US" sz="2300">
                <a:latin typeface="Times New Roman" pitchFamily="18" charset="0"/>
              </a:rPr>
              <a:pPr eaLnBrk="1" hangingPunct="1"/>
              <a:t>56</a:t>
            </a:fld>
            <a:endParaRPr lang="en-US" altLang="en-US" sz="2300">
              <a:latin typeface="Times New Roman" pitchFamily="18" charset="0"/>
            </a:endParaRPr>
          </a:p>
        </p:txBody>
      </p:sp>
      <p:sp>
        <p:nvSpPr>
          <p:cNvPr id="1105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11059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GB" altLang="en-US" smtClean="0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1" name="Rectangle 7"/>
          <p:cNvSpPr>
            <a:spLocks noGrp="1" noChangeArrowheads="1"/>
          </p:cNvSpPr>
          <p:nvPr>
            <p:ph type="sldNum" sz="quarter" idx="429496729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2" tIns="45716" rIns="91432" bIns="45716"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fld id="{771108BD-E1C0-45A9-B57D-375316399A23}" type="slidenum">
              <a:rPr lang="en-US" altLang="en-US" sz="2300">
                <a:latin typeface="Times New Roman" pitchFamily="18" charset="0"/>
              </a:rPr>
              <a:pPr eaLnBrk="1" hangingPunct="1"/>
              <a:t>57</a:t>
            </a:fld>
            <a:endParaRPr lang="en-US" altLang="en-US" sz="2300">
              <a:latin typeface="Times New Roman" pitchFamily="18" charset="0"/>
            </a:endParaRPr>
          </a:p>
        </p:txBody>
      </p:sp>
      <p:sp>
        <p:nvSpPr>
          <p:cNvPr id="11264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11264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GB" altLang="en-US" smtClean="0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89" name="Rectangle 7"/>
          <p:cNvSpPr>
            <a:spLocks noGrp="1" noChangeArrowheads="1"/>
          </p:cNvSpPr>
          <p:nvPr>
            <p:ph type="sldNum" sz="quarter" idx="429496729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2" tIns="45716" rIns="91432" bIns="45716"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fld id="{6DBE8DFC-D213-410B-B2CA-70AD4DD6E08D}" type="slidenum">
              <a:rPr lang="en-US" altLang="en-US" sz="2300">
                <a:latin typeface="Times New Roman" pitchFamily="18" charset="0"/>
              </a:rPr>
              <a:pPr eaLnBrk="1" hangingPunct="1"/>
              <a:t>58</a:t>
            </a:fld>
            <a:endParaRPr lang="en-US" altLang="en-US" sz="2300">
              <a:latin typeface="Times New Roman" pitchFamily="18" charset="0"/>
            </a:endParaRPr>
          </a:p>
        </p:txBody>
      </p:sp>
      <p:sp>
        <p:nvSpPr>
          <p:cNvPr id="11469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11469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GB" altLang="en-US" smtClean="0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7" name="Rectangle 7"/>
          <p:cNvSpPr>
            <a:spLocks noGrp="1" noChangeArrowheads="1"/>
          </p:cNvSpPr>
          <p:nvPr>
            <p:ph type="sldNum" sz="quarter" idx="429496729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2" tIns="45716" rIns="91432" bIns="45716"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fld id="{3299E245-67FF-4D8F-8498-01045619E56A}" type="slidenum">
              <a:rPr lang="en-US" altLang="en-US" sz="2300">
                <a:latin typeface="Times New Roman" pitchFamily="18" charset="0"/>
              </a:rPr>
              <a:pPr eaLnBrk="1" hangingPunct="1"/>
              <a:t>59</a:t>
            </a:fld>
            <a:endParaRPr lang="en-US" altLang="en-US" sz="2300">
              <a:latin typeface="Times New Roman" pitchFamily="18" charset="0"/>
            </a:endParaRPr>
          </a:p>
        </p:txBody>
      </p:sp>
      <p:sp>
        <p:nvSpPr>
          <p:cNvPr id="11673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11673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GB" altLang="en-US" smtClean="0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3" name="Rectangle 7"/>
          <p:cNvSpPr>
            <a:spLocks noGrp="1" noChangeArrowheads="1"/>
          </p:cNvSpPr>
          <p:nvPr>
            <p:ph type="sldNum" sz="quarter" idx="429496729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2" tIns="45716" rIns="91432" bIns="45716"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fld id="{E5B69E47-AF90-4916-A35A-CB7063311005}" type="slidenum">
              <a:rPr lang="en-US" altLang="en-US" sz="2300">
                <a:latin typeface="Times New Roman" pitchFamily="18" charset="0"/>
              </a:rPr>
              <a:pPr eaLnBrk="1" hangingPunct="1"/>
              <a:t>92</a:t>
            </a:fld>
            <a:endParaRPr lang="en-US" altLang="en-US" sz="2300">
              <a:latin typeface="Times New Roman" pitchFamily="18" charset="0"/>
            </a:endParaRPr>
          </a:p>
        </p:txBody>
      </p:sp>
      <p:sp>
        <p:nvSpPr>
          <p:cNvPr id="1515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15155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GB" altLang="en-US" smtClean="0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 cap="flat"/>
        </p:spPr>
      </p:sp>
      <p:sp>
        <p:nvSpPr>
          <p:cNvPr id="3789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1" name="Rectangle 7"/>
          <p:cNvSpPr>
            <a:spLocks noGrp="1" noChangeArrowheads="1"/>
          </p:cNvSpPr>
          <p:nvPr>
            <p:ph type="sldNum" sz="quarter" idx="429496729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2" tIns="45716" rIns="91432" bIns="45716"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fld id="{B14DFF97-AA80-4C51-A050-228EF42DF7CB}" type="slidenum">
              <a:rPr lang="en-US" altLang="en-US" sz="2300">
                <a:latin typeface="Times New Roman" pitchFamily="18" charset="0"/>
              </a:rPr>
              <a:pPr eaLnBrk="1" hangingPunct="1"/>
              <a:t>93</a:t>
            </a:fld>
            <a:endParaRPr lang="en-US" altLang="en-US" sz="2300">
              <a:latin typeface="Times New Roman" pitchFamily="18" charset="0"/>
            </a:endParaRPr>
          </a:p>
        </p:txBody>
      </p:sp>
      <p:sp>
        <p:nvSpPr>
          <p:cNvPr id="1536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15360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GB" altLang="en-US" smtClean="0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49" name="Rectangle 7"/>
          <p:cNvSpPr>
            <a:spLocks noGrp="1" noChangeArrowheads="1"/>
          </p:cNvSpPr>
          <p:nvPr>
            <p:ph type="sldNum" sz="quarter" idx="429496729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2" tIns="45716" rIns="91432" bIns="45716"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fld id="{397F925D-2EEE-47EC-8DB8-A3A5D3E72221}" type="slidenum">
              <a:rPr lang="en-US" altLang="en-US" sz="2300">
                <a:latin typeface="Times New Roman" pitchFamily="18" charset="0"/>
              </a:rPr>
              <a:pPr eaLnBrk="1" hangingPunct="1"/>
              <a:t>94</a:t>
            </a:fld>
            <a:endParaRPr lang="en-US" altLang="en-US" sz="2300">
              <a:latin typeface="Times New Roman" pitchFamily="18" charset="0"/>
            </a:endParaRPr>
          </a:p>
        </p:txBody>
      </p:sp>
      <p:sp>
        <p:nvSpPr>
          <p:cNvPr id="1556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15565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GB" altLang="en-US" smtClean="0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7" name="Rectangle 7"/>
          <p:cNvSpPr>
            <a:spLocks noGrp="1" noChangeArrowheads="1"/>
          </p:cNvSpPr>
          <p:nvPr>
            <p:ph type="sldNum" sz="quarter" idx="429496729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2" tIns="45716" rIns="91432" bIns="45716"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fld id="{FD8BCB5D-7AF1-42C1-B94A-9AD3BC4D309E}" type="slidenum">
              <a:rPr lang="en-US" altLang="en-US" sz="2300">
                <a:latin typeface="Times New Roman" pitchFamily="18" charset="0"/>
              </a:rPr>
              <a:pPr eaLnBrk="1" hangingPunct="1"/>
              <a:t>95</a:t>
            </a:fld>
            <a:endParaRPr lang="en-US" altLang="en-US" sz="2300">
              <a:latin typeface="Times New Roman" pitchFamily="18" charset="0"/>
            </a:endParaRPr>
          </a:p>
        </p:txBody>
      </p:sp>
      <p:sp>
        <p:nvSpPr>
          <p:cNvPr id="1576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15769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GB" altLang="en-US" smtClean="0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5" name="Rectangle 7"/>
          <p:cNvSpPr>
            <a:spLocks noGrp="1" noChangeArrowheads="1"/>
          </p:cNvSpPr>
          <p:nvPr>
            <p:ph type="sldNum" sz="quarter" idx="429496729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2" tIns="45716" rIns="91432" bIns="45716"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fld id="{05762A51-3144-4039-A8A3-EB3C083F1914}" type="slidenum">
              <a:rPr lang="en-US" altLang="en-US" sz="2300">
                <a:latin typeface="Times New Roman" pitchFamily="18" charset="0"/>
              </a:rPr>
              <a:pPr eaLnBrk="1" hangingPunct="1"/>
              <a:t>96</a:t>
            </a:fld>
            <a:endParaRPr lang="en-US" altLang="en-US" sz="2300">
              <a:latin typeface="Times New Roman" pitchFamily="18" charset="0"/>
            </a:endParaRPr>
          </a:p>
        </p:txBody>
      </p:sp>
      <p:sp>
        <p:nvSpPr>
          <p:cNvPr id="1597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15974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GB" altLang="en-US" smtClean="0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3" name="Rectangle 7"/>
          <p:cNvSpPr>
            <a:spLocks noGrp="1" noChangeArrowheads="1"/>
          </p:cNvSpPr>
          <p:nvPr>
            <p:ph type="sldNum" sz="quarter" idx="429496729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2" tIns="45716" rIns="91432" bIns="45716"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fld id="{C8C8BEC8-3E07-4138-B48E-CF88ADA00C18}" type="slidenum">
              <a:rPr lang="en-US" altLang="en-US" sz="2300">
                <a:latin typeface="Times New Roman" pitchFamily="18" charset="0"/>
              </a:rPr>
              <a:pPr eaLnBrk="1" hangingPunct="1"/>
              <a:t>97</a:t>
            </a:fld>
            <a:endParaRPr lang="en-US" altLang="en-US" sz="2300">
              <a:latin typeface="Times New Roman" pitchFamily="18" charset="0"/>
            </a:endParaRPr>
          </a:p>
        </p:txBody>
      </p:sp>
      <p:sp>
        <p:nvSpPr>
          <p:cNvPr id="1617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16179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GB" altLang="en-US" smtClean="0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1" name="Rectangle 7"/>
          <p:cNvSpPr>
            <a:spLocks noGrp="1" noChangeArrowheads="1"/>
          </p:cNvSpPr>
          <p:nvPr>
            <p:ph type="sldNum" sz="quarter" idx="429496729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2" tIns="45716" rIns="91432" bIns="45716"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fld id="{ACA651F7-7C35-416A-A8F8-91975BF7A9FC}" type="slidenum">
              <a:rPr lang="en-US" altLang="en-US" sz="2300">
                <a:latin typeface="Times New Roman" pitchFamily="18" charset="0"/>
              </a:rPr>
              <a:pPr eaLnBrk="1" hangingPunct="1"/>
              <a:t>98</a:t>
            </a:fld>
            <a:endParaRPr lang="en-US" altLang="en-US" sz="2300">
              <a:latin typeface="Times New Roman" pitchFamily="18" charset="0"/>
            </a:endParaRPr>
          </a:p>
        </p:txBody>
      </p:sp>
      <p:sp>
        <p:nvSpPr>
          <p:cNvPr id="16384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16384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GB" altLang="en-US" smtClean="0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89" name="Rectangle 7"/>
          <p:cNvSpPr>
            <a:spLocks noGrp="1" noChangeArrowheads="1"/>
          </p:cNvSpPr>
          <p:nvPr>
            <p:ph type="sldNum" sz="quarter" idx="429496729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2" tIns="45716" rIns="91432" bIns="45716"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fld id="{8A72207A-15F7-4D55-B830-43894EC4EB1C}" type="slidenum">
              <a:rPr lang="en-US" altLang="en-US" sz="2300">
                <a:latin typeface="Times New Roman" pitchFamily="18" charset="0"/>
              </a:rPr>
              <a:pPr eaLnBrk="1" hangingPunct="1"/>
              <a:t>99</a:t>
            </a:fld>
            <a:endParaRPr lang="en-US" altLang="en-US" sz="2300">
              <a:latin typeface="Times New Roman" pitchFamily="18" charset="0"/>
            </a:endParaRPr>
          </a:p>
        </p:txBody>
      </p:sp>
      <p:sp>
        <p:nvSpPr>
          <p:cNvPr id="16589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16589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GB" altLang="en-US" smtClean="0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7" name="Rectangle 7"/>
          <p:cNvSpPr>
            <a:spLocks noGrp="1" noChangeArrowheads="1"/>
          </p:cNvSpPr>
          <p:nvPr>
            <p:ph type="sldNum" sz="quarter" idx="429496729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2" tIns="45716" rIns="91432" bIns="45716"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fld id="{90A1D575-A022-464A-8373-448113F4CC9B}" type="slidenum">
              <a:rPr lang="en-US" altLang="en-US" sz="2300">
                <a:latin typeface="Times New Roman" pitchFamily="18" charset="0"/>
              </a:rPr>
              <a:pPr eaLnBrk="1" hangingPunct="1"/>
              <a:t>100</a:t>
            </a:fld>
            <a:endParaRPr lang="en-US" altLang="en-US" sz="2300">
              <a:latin typeface="Times New Roman" pitchFamily="18" charset="0"/>
            </a:endParaRPr>
          </a:p>
        </p:txBody>
      </p:sp>
      <p:sp>
        <p:nvSpPr>
          <p:cNvPr id="16793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16793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GB" altLang="en-US" smtClean="0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5" name="Rectangle 7"/>
          <p:cNvSpPr>
            <a:spLocks noGrp="1" noChangeArrowheads="1"/>
          </p:cNvSpPr>
          <p:nvPr>
            <p:ph type="sldNum" sz="quarter" idx="429496729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2" tIns="45716" rIns="91432" bIns="45716"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fld id="{0F933989-AB3A-4030-B5FE-41C3C9D5D915}" type="slidenum">
              <a:rPr lang="en-US" altLang="en-US" sz="2300">
                <a:latin typeface="Times New Roman" pitchFamily="18" charset="0"/>
              </a:rPr>
              <a:pPr eaLnBrk="1" hangingPunct="1"/>
              <a:t>101</a:t>
            </a:fld>
            <a:endParaRPr lang="en-US" altLang="en-US" sz="2300">
              <a:latin typeface="Times New Roman" pitchFamily="18" charset="0"/>
            </a:endParaRPr>
          </a:p>
        </p:txBody>
      </p:sp>
      <p:sp>
        <p:nvSpPr>
          <p:cNvPr id="1699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16998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GB" altLang="en-US" smtClean="0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7" name="Rectangle 7"/>
          <p:cNvSpPr>
            <a:spLocks noGrp="1" noChangeArrowheads="1"/>
          </p:cNvSpPr>
          <p:nvPr>
            <p:ph type="sldNum" sz="quarter" idx="429496729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6493" tIns="43247" rIns="86493" bIns="43247"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fld id="{14065EB4-D65B-4C15-81E9-7BF98B2802B1}" type="slidenum">
              <a:rPr lang="en-US" altLang="en-US"/>
              <a:pPr eaLnBrk="1" hangingPunct="1"/>
              <a:t>103</a:t>
            </a:fld>
            <a:endParaRPr lang="en-US" altLang="en-US"/>
          </a:p>
        </p:txBody>
      </p:sp>
      <p:sp>
        <p:nvSpPr>
          <p:cNvPr id="1730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17305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7" name="Rectangle 7"/>
          <p:cNvSpPr>
            <a:spLocks noGrp="1" noChangeArrowheads="1"/>
          </p:cNvSpPr>
          <p:nvPr>
            <p:ph type="sldNum" sz="quarter" idx="429496729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2" tIns="45716" rIns="91432" bIns="45716"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fld id="{4D652E59-D2E4-4CAC-9397-8F8EBC045BC8}" type="slidenum">
              <a:rPr lang="en-US" altLang="en-US" sz="2300">
                <a:latin typeface="Times New Roman" pitchFamily="18" charset="0"/>
              </a:rPr>
              <a:pPr eaLnBrk="1" hangingPunct="1"/>
              <a:t>8</a:t>
            </a:fld>
            <a:endParaRPr lang="en-US" altLang="en-US" sz="2300">
              <a:latin typeface="Times New Roman" pitchFamily="18" charset="0"/>
            </a:endParaRPr>
          </a:p>
        </p:txBody>
      </p:sp>
      <p:sp>
        <p:nvSpPr>
          <p:cNvPr id="3993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3993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GB" altLang="en-US" smtClean="0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29" name="Rectangle 7"/>
          <p:cNvSpPr>
            <a:spLocks noGrp="1" noChangeArrowheads="1"/>
          </p:cNvSpPr>
          <p:nvPr>
            <p:ph type="sldNum" sz="quarter" idx="429496729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2" tIns="45716" rIns="91432" bIns="45716"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fld id="{DDA954B8-E9A7-4B8E-8DD8-512E8C975620}" type="slidenum">
              <a:rPr lang="en-US" altLang="en-US" sz="2300">
                <a:latin typeface="Times New Roman" pitchFamily="18" charset="0"/>
              </a:rPr>
              <a:pPr eaLnBrk="1" hangingPunct="1"/>
              <a:t>105</a:t>
            </a:fld>
            <a:endParaRPr lang="en-US" altLang="en-US" sz="2300">
              <a:latin typeface="Times New Roman" pitchFamily="18" charset="0"/>
            </a:endParaRPr>
          </a:p>
        </p:txBody>
      </p:sp>
      <p:sp>
        <p:nvSpPr>
          <p:cNvPr id="17613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17613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 cap="flat"/>
        </p:spPr>
      </p:sp>
      <p:sp>
        <p:nvSpPr>
          <p:cNvPr id="18534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18739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5" name="Rectangle 7"/>
          <p:cNvSpPr>
            <a:spLocks noGrp="1" noChangeArrowheads="1"/>
          </p:cNvSpPr>
          <p:nvPr>
            <p:ph type="sldNum" sz="quarter" idx="429496729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2" tIns="45716" rIns="91432" bIns="45716"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fld id="{846A6C8E-8C1E-4B85-BE1F-8B0A0F978032}" type="slidenum">
              <a:rPr lang="en-US" altLang="en-US" sz="2300">
                <a:latin typeface="Times New Roman" pitchFamily="18" charset="0"/>
              </a:rPr>
              <a:pPr eaLnBrk="1" hangingPunct="1"/>
              <a:t>9</a:t>
            </a:fld>
            <a:endParaRPr lang="en-US" altLang="en-US" sz="2300">
              <a:latin typeface="Times New Roman" pitchFamily="18" charset="0"/>
            </a:endParaRPr>
          </a:p>
        </p:txBody>
      </p:sp>
      <p:sp>
        <p:nvSpPr>
          <p:cNvPr id="419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4198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GB" altLang="en-US" smtClean="0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 cap="flat"/>
        </p:spPr>
      </p:sp>
      <p:sp>
        <p:nvSpPr>
          <p:cNvPr id="4813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5017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5632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 cap="flat"/>
        </p:spPr>
      </p:sp>
      <p:sp>
        <p:nvSpPr>
          <p:cNvPr id="5939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4" descr="C:\Documents and Settings\Owner\My Documents\My Pictures\bren_footer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5550"/>
            <a:ext cx="91440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Picture 9" descr="C:\Documents and Settings\Owner\My Documents\My Pictures\uci\Right-facing-anteater-grey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13" y="5294313"/>
            <a:ext cx="2362200" cy="960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838200"/>
            <a:ext cx="7772400" cy="1470025"/>
          </a:xfrm>
        </p:spPr>
        <p:txBody>
          <a:bodyPr/>
          <a:lstStyle>
            <a:lvl1pPr algn="ctr">
              <a:defRPr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2593975"/>
            <a:ext cx="6400800" cy="23622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6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D28A357-B196-4093-A824-6371E676E80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2538992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65113" y="1143000"/>
            <a:ext cx="4191000" cy="36513"/>
          </a:xfrm>
          <a:prstGeom prst="rect">
            <a:avLst/>
          </a:prstGeom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417513" y="304800"/>
            <a:ext cx="36512" cy="106680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A09B4FE-AA46-4E78-B7BC-A7318ED5E08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8904488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EE5D88-F9FC-4EA7-9BC4-E6986644A5C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430708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265113" y="1143000"/>
            <a:ext cx="4191000" cy="36513"/>
          </a:xfrm>
          <a:prstGeom prst="rect">
            <a:avLst/>
          </a:prstGeom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417513" y="304800"/>
            <a:ext cx="36512" cy="106680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5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A6180D0-6AEF-4E9E-ACD7-8E49F4D1055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0186054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9" descr="C:\Documents and Settings\Owner\My Documents\My Pictures\uci\Right-facing-anteater-grey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5289550"/>
            <a:ext cx="2362200" cy="960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Picture 7" descr="C:\Documents and Settings\Owner\My Documents\My Pictures\bren_footer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292850"/>
            <a:ext cx="9144000" cy="566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600059"/>
            <a:ext cx="7772400" cy="1470025"/>
          </a:xfrm>
        </p:spPr>
        <p:txBody>
          <a:bodyPr/>
          <a:lstStyle>
            <a:lvl1pPr algn="ctr"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355834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6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54DD37C-1568-456B-9922-45154A04966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7219829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6"/>
          <p:cNvGrpSpPr>
            <a:grpSpLocks/>
          </p:cNvGrpSpPr>
          <p:nvPr/>
        </p:nvGrpSpPr>
        <p:grpSpPr bwMode="auto">
          <a:xfrm>
            <a:off x="119063" y="355600"/>
            <a:ext cx="4267200" cy="838200"/>
            <a:chOff x="304800" y="685800"/>
            <a:chExt cx="4267200" cy="838200"/>
          </a:xfrm>
        </p:grpSpPr>
        <p:sp>
          <p:nvSpPr>
            <p:cNvPr id="5" name="Line 7"/>
            <p:cNvSpPr>
              <a:spLocks noChangeShapeType="1"/>
            </p:cNvSpPr>
            <p:nvPr userDrawn="1"/>
          </p:nvSpPr>
          <p:spPr bwMode="auto">
            <a:xfrm>
              <a:off x="304800" y="1295400"/>
              <a:ext cx="4267200" cy="0"/>
            </a:xfrm>
            <a:prstGeom prst="line">
              <a:avLst/>
            </a:prstGeom>
            <a:noFill/>
            <a:ln w="38100">
              <a:solidFill>
                <a:srgbClr val="66669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6" name="Line 8"/>
            <p:cNvSpPr>
              <a:spLocks noChangeShapeType="1"/>
            </p:cNvSpPr>
            <p:nvPr userDrawn="1"/>
          </p:nvSpPr>
          <p:spPr bwMode="auto">
            <a:xfrm flipV="1">
              <a:off x="533400" y="685800"/>
              <a:ext cx="0" cy="838200"/>
            </a:xfrm>
            <a:prstGeom prst="line">
              <a:avLst/>
            </a:prstGeom>
            <a:noFill/>
            <a:ln w="38100">
              <a:solidFill>
                <a:srgbClr val="3333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74664" y="89418"/>
            <a:ext cx="8153400" cy="1020762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48207" y="1058384"/>
            <a:ext cx="8686659" cy="5331612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0FBD24E-AFBB-4AC1-9211-FEF4FA655C8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2824873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7300F5A-C0E9-41F3-B7BF-6F8FC9BBD42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8940946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6"/>
          <p:cNvGrpSpPr>
            <a:grpSpLocks/>
          </p:cNvGrpSpPr>
          <p:nvPr/>
        </p:nvGrpSpPr>
        <p:grpSpPr bwMode="auto">
          <a:xfrm>
            <a:off x="119063" y="355600"/>
            <a:ext cx="4267200" cy="838200"/>
            <a:chOff x="304800" y="685800"/>
            <a:chExt cx="4267200" cy="838200"/>
          </a:xfrm>
        </p:grpSpPr>
        <p:sp>
          <p:nvSpPr>
            <p:cNvPr id="6" name="Line 7"/>
            <p:cNvSpPr>
              <a:spLocks noChangeShapeType="1"/>
            </p:cNvSpPr>
            <p:nvPr userDrawn="1"/>
          </p:nvSpPr>
          <p:spPr bwMode="auto">
            <a:xfrm>
              <a:off x="304800" y="1295400"/>
              <a:ext cx="4267200" cy="0"/>
            </a:xfrm>
            <a:prstGeom prst="line">
              <a:avLst/>
            </a:prstGeom>
            <a:noFill/>
            <a:ln w="38100">
              <a:solidFill>
                <a:srgbClr val="66669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7" name="Line 8"/>
            <p:cNvSpPr>
              <a:spLocks noChangeShapeType="1"/>
            </p:cNvSpPr>
            <p:nvPr userDrawn="1"/>
          </p:nvSpPr>
          <p:spPr bwMode="auto">
            <a:xfrm flipV="1">
              <a:off x="533400" y="685800"/>
              <a:ext cx="0" cy="838200"/>
            </a:xfrm>
            <a:prstGeom prst="line">
              <a:avLst/>
            </a:prstGeom>
            <a:noFill/>
            <a:ln w="38100">
              <a:solidFill>
                <a:srgbClr val="3333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74664" y="89418"/>
            <a:ext cx="8153400" cy="1020762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48208" y="964650"/>
            <a:ext cx="4147592" cy="535919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977880"/>
            <a:ext cx="4038600" cy="535919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8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CF4FEBB-4F7A-421A-B487-13234810AAF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8273838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>
            <a:grpSpLocks/>
          </p:cNvGrpSpPr>
          <p:nvPr/>
        </p:nvGrpSpPr>
        <p:grpSpPr bwMode="auto">
          <a:xfrm>
            <a:off x="119063" y="355600"/>
            <a:ext cx="4267200" cy="838200"/>
            <a:chOff x="304800" y="685800"/>
            <a:chExt cx="4267200" cy="838200"/>
          </a:xfrm>
        </p:grpSpPr>
        <p:sp>
          <p:nvSpPr>
            <p:cNvPr id="8" name="Line 7"/>
            <p:cNvSpPr>
              <a:spLocks noChangeShapeType="1"/>
            </p:cNvSpPr>
            <p:nvPr userDrawn="1"/>
          </p:nvSpPr>
          <p:spPr bwMode="auto">
            <a:xfrm>
              <a:off x="304800" y="1295400"/>
              <a:ext cx="4267200" cy="0"/>
            </a:xfrm>
            <a:prstGeom prst="line">
              <a:avLst/>
            </a:prstGeom>
            <a:noFill/>
            <a:ln w="38100">
              <a:solidFill>
                <a:srgbClr val="66669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9" name="Line 8"/>
            <p:cNvSpPr>
              <a:spLocks noChangeShapeType="1"/>
            </p:cNvSpPr>
            <p:nvPr userDrawn="1"/>
          </p:nvSpPr>
          <p:spPr bwMode="auto">
            <a:xfrm flipV="1">
              <a:off x="533400" y="685800"/>
              <a:ext cx="0" cy="838200"/>
            </a:xfrm>
            <a:prstGeom prst="line">
              <a:avLst/>
            </a:prstGeom>
            <a:noFill/>
            <a:ln w="38100">
              <a:solidFill>
                <a:srgbClr val="3333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74664" y="89418"/>
            <a:ext cx="8153400" cy="1020762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99268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1746334"/>
            <a:ext cx="4040188" cy="4617202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99268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1746334"/>
            <a:ext cx="4041775" cy="4617202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10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2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24D0FC1-4C8A-4D50-B787-52A8E194807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2895451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6"/>
          <p:cNvGrpSpPr>
            <a:grpSpLocks/>
          </p:cNvGrpSpPr>
          <p:nvPr/>
        </p:nvGrpSpPr>
        <p:grpSpPr bwMode="auto">
          <a:xfrm>
            <a:off x="119063" y="355600"/>
            <a:ext cx="4267200" cy="838200"/>
            <a:chOff x="304800" y="685800"/>
            <a:chExt cx="4267200" cy="838200"/>
          </a:xfrm>
        </p:grpSpPr>
        <p:sp>
          <p:nvSpPr>
            <p:cNvPr id="4" name="Line 7"/>
            <p:cNvSpPr>
              <a:spLocks noChangeShapeType="1"/>
            </p:cNvSpPr>
            <p:nvPr userDrawn="1"/>
          </p:nvSpPr>
          <p:spPr bwMode="auto">
            <a:xfrm>
              <a:off x="304800" y="1295400"/>
              <a:ext cx="4267200" cy="0"/>
            </a:xfrm>
            <a:prstGeom prst="line">
              <a:avLst/>
            </a:prstGeom>
            <a:noFill/>
            <a:ln w="38100">
              <a:solidFill>
                <a:srgbClr val="66669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" name="Line 8"/>
            <p:cNvSpPr>
              <a:spLocks noChangeShapeType="1"/>
            </p:cNvSpPr>
            <p:nvPr userDrawn="1"/>
          </p:nvSpPr>
          <p:spPr bwMode="auto">
            <a:xfrm flipV="1">
              <a:off x="533400" y="685800"/>
              <a:ext cx="0" cy="838200"/>
            </a:xfrm>
            <a:prstGeom prst="line">
              <a:avLst/>
            </a:prstGeom>
            <a:noFill/>
            <a:ln w="38100">
              <a:solidFill>
                <a:srgbClr val="3333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61436" y="89418"/>
            <a:ext cx="8153400" cy="1020762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6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F865EF5-8768-4E48-A540-42FE9EB86AC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6227104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D7F1268-3C75-47A1-A440-608F81C4D1D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5200020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65113" y="1143000"/>
            <a:ext cx="4191000" cy="36513"/>
          </a:xfrm>
          <a:prstGeom prst="rect">
            <a:avLst/>
          </a:prstGeom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417513" y="304800"/>
            <a:ext cx="36512" cy="106680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6CFE1B5-10BF-4A3D-8CF3-24A74C78687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198220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38A9D5E-DA55-49DB-BB87-D7B8164D7A9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9179774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 smtClean="0"/>
              <a:t>Drag picture to placeholder or click icon to add</a:t>
            </a:r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E64F9A7-71CE-4795-B4AF-66916515746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4209083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6"/>
          <p:cNvGrpSpPr>
            <a:grpSpLocks/>
          </p:cNvGrpSpPr>
          <p:nvPr/>
        </p:nvGrpSpPr>
        <p:grpSpPr bwMode="auto">
          <a:xfrm>
            <a:off x="119063" y="355600"/>
            <a:ext cx="4267200" cy="838200"/>
            <a:chOff x="304800" y="685800"/>
            <a:chExt cx="4267200" cy="838200"/>
          </a:xfrm>
        </p:grpSpPr>
        <p:sp>
          <p:nvSpPr>
            <p:cNvPr id="5" name="Line 7"/>
            <p:cNvSpPr>
              <a:spLocks noChangeShapeType="1"/>
            </p:cNvSpPr>
            <p:nvPr userDrawn="1"/>
          </p:nvSpPr>
          <p:spPr bwMode="auto">
            <a:xfrm>
              <a:off x="304800" y="1295400"/>
              <a:ext cx="4267200" cy="0"/>
            </a:xfrm>
            <a:prstGeom prst="line">
              <a:avLst/>
            </a:prstGeom>
            <a:noFill/>
            <a:ln w="38100">
              <a:solidFill>
                <a:srgbClr val="66669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6" name="Line 8"/>
            <p:cNvSpPr>
              <a:spLocks noChangeShapeType="1"/>
            </p:cNvSpPr>
            <p:nvPr userDrawn="1"/>
          </p:nvSpPr>
          <p:spPr bwMode="auto">
            <a:xfrm flipV="1">
              <a:off x="533400" y="685800"/>
              <a:ext cx="0" cy="838200"/>
            </a:xfrm>
            <a:prstGeom prst="line">
              <a:avLst/>
            </a:prstGeom>
            <a:noFill/>
            <a:ln w="38100">
              <a:solidFill>
                <a:srgbClr val="3333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61436" y="89418"/>
            <a:ext cx="8153400" cy="1020762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33400" y="1110180"/>
            <a:ext cx="8153400" cy="514828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C52CAB7-953F-4F55-AED7-D3A72E95607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5012295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83FC10C-AE73-4A2D-AAFE-0D312C18B05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6460651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4" descr="C:\Documents and Settings\Owner\My Documents\My Pictures\bren_footer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9050"/>
            <a:ext cx="91440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Picture 9" descr="C:\Documents and Settings\Owner\My Documents\My Pictures\uci\Right-facing-anteater-grey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50" y="620713"/>
            <a:ext cx="2362200" cy="960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834D8CB-61F8-44C0-9A35-4673C96F420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8691772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265113" y="1143000"/>
            <a:ext cx="4191000" cy="36513"/>
          </a:xfrm>
          <a:prstGeom prst="rect">
            <a:avLst/>
          </a:prstGeom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417513" y="304800"/>
            <a:ext cx="36512" cy="106680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447800"/>
            <a:ext cx="4038600" cy="46783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447800"/>
            <a:ext cx="4038600" cy="46783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46C4F73-CF00-4F16-A950-14F7B310120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4820569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265113" y="1143000"/>
            <a:ext cx="4191000" cy="36513"/>
          </a:xfrm>
          <a:prstGeom prst="rect">
            <a:avLst/>
          </a:prstGeom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417513" y="304800"/>
            <a:ext cx="36512" cy="106680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9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94397D2-2846-4DA9-8587-FAAEAF51C2C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9312623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265113" y="1143000"/>
            <a:ext cx="4191000" cy="36513"/>
          </a:xfrm>
          <a:prstGeom prst="rect">
            <a:avLst/>
          </a:prstGeom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417513" y="304800"/>
            <a:ext cx="36512" cy="106680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5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8CE66C6-AA7B-4DED-8879-F1BE2904F43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3875673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57F8CA2-24BC-4E21-8862-3AE18A17A57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6753291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FF54B6C-16A7-4568-9E75-08DEC10245B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8273832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 smtClean="0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639CBC2-AFD1-47FB-B64E-FC03C9568A9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8007676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944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371600"/>
            <a:ext cx="8229600" cy="4754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Arial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rial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</a:defRPr>
            </a:lvl1pPr>
          </a:lstStyle>
          <a:p>
            <a:fld id="{47F62E70-DE76-4E32-B583-FCCA6856BF9F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57" r:id="rId1"/>
    <p:sldLayoutId id="2147484258" r:id="rId2"/>
    <p:sldLayoutId id="2147484259" r:id="rId3"/>
    <p:sldLayoutId id="2147484260" r:id="rId4"/>
    <p:sldLayoutId id="2147484261" r:id="rId5"/>
    <p:sldLayoutId id="2147484262" r:id="rId6"/>
    <p:sldLayoutId id="2147484248" r:id="rId7"/>
    <p:sldLayoutId id="2147484249" r:id="rId8"/>
    <p:sldLayoutId id="2147484250" r:id="rId9"/>
    <p:sldLayoutId id="2147484263" r:id="rId10"/>
    <p:sldLayoutId id="2147484251" r:id="rId11"/>
    <p:sldLayoutId id="2147484264" r:id="rId12"/>
  </p:sldLayoutIdLst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 kern="1200">
          <a:solidFill>
            <a:schemeClr val="tx1"/>
          </a:solidFill>
          <a:latin typeface="+mj-lt"/>
          <a:ea typeface="ＭＳ Ｐゴシック" charset="0"/>
          <a:cs typeface="ＭＳ Ｐゴシック" charset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1"/>
          </a:solidFill>
          <a:latin typeface="Calibri" pitchFamily="34" charset="0"/>
          <a:ea typeface="ＭＳ Ｐゴシック" charset="0"/>
          <a:cs typeface="ＭＳ Ｐゴシック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1"/>
          </a:solidFill>
          <a:latin typeface="Calibri" pitchFamily="34" charset="0"/>
          <a:ea typeface="ＭＳ Ｐゴシック" charset="0"/>
          <a:cs typeface="ＭＳ Ｐゴシック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1"/>
          </a:solidFill>
          <a:latin typeface="Calibri" pitchFamily="34" charset="0"/>
          <a:ea typeface="ＭＳ Ｐゴシック" charset="0"/>
          <a:cs typeface="ＭＳ Ｐゴシック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1"/>
          </a:solidFill>
          <a:latin typeface="Calibri" pitchFamily="34" charset="0"/>
          <a:ea typeface="ＭＳ Ｐゴシック" charset="0"/>
          <a:cs typeface="ＭＳ Ｐゴシック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4000">
          <a:solidFill>
            <a:schemeClr val="tx1"/>
          </a:solidFill>
          <a:latin typeface="Calibri" pitchFamily="34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4000">
          <a:solidFill>
            <a:schemeClr val="tx1"/>
          </a:solidFill>
          <a:latin typeface="Calibri" pitchFamily="34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4000">
          <a:solidFill>
            <a:schemeClr val="tx1"/>
          </a:solidFill>
          <a:latin typeface="Calibri" pitchFamily="34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40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ＭＳ Ｐゴシック" charset="0"/>
          <a:cs typeface="ＭＳ Ｐゴシック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ＭＳ Ｐゴシック" charset="0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ＭＳ Ｐゴシック" charset="0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ＭＳ Ｐゴシック" charset="0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ＭＳ Ｐゴシック" charset="0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Title Placeholder 1"/>
          <p:cNvSpPr>
            <a:spLocks noGrp="1"/>
          </p:cNvSpPr>
          <p:nvPr>
            <p:ph type="title"/>
          </p:nvPr>
        </p:nvSpPr>
        <p:spPr bwMode="auto">
          <a:xfrm>
            <a:off x="533400" y="274638"/>
            <a:ext cx="8153400" cy="1020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4339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533400" y="1295400"/>
            <a:ext cx="8153400" cy="5068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488113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Arial" charset="0"/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488113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rial" charset="0"/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488113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</a:defRPr>
            </a:lvl1pPr>
          </a:lstStyle>
          <a:p>
            <a:fld id="{3EA05D4B-02D1-4BCE-8A37-ECC458B79BB3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65" r:id="rId1"/>
    <p:sldLayoutId id="2147484266" r:id="rId2"/>
    <p:sldLayoutId id="2147484252" r:id="rId3"/>
    <p:sldLayoutId id="2147484267" r:id="rId4"/>
    <p:sldLayoutId id="2147484268" r:id="rId5"/>
    <p:sldLayoutId id="2147484269" r:id="rId6"/>
    <p:sldLayoutId id="2147484253" r:id="rId7"/>
    <p:sldLayoutId id="2147484254" r:id="rId8"/>
    <p:sldLayoutId id="2147484255" r:id="rId9"/>
    <p:sldLayoutId id="2147484270" r:id="rId10"/>
    <p:sldLayoutId id="2147484256" r:id="rId11"/>
  </p:sldLayoutIdLst>
  <p:txStyles>
    <p:titleStyle>
      <a:lvl1pPr algn="l" defTabSz="457200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ＭＳ Ｐゴシック" charset="0"/>
          <a:cs typeface="ＭＳ Ｐゴシック" charset="0"/>
        </a:defRPr>
      </a:lvl1pPr>
      <a:lvl2pPr algn="l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2pPr>
      <a:lvl3pPr algn="l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3pPr>
      <a:lvl4pPr algn="l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4pPr>
      <a:lvl5pPr algn="l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5pPr>
      <a:lvl6pPr marL="457200" algn="l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6pPr>
      <a:lvl7pPr marL="914400" algn="l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7pPr>
      <a:lvl8pPr marL="1371600" algn="l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8pPr>
      <a:lvl9pPr marL="1828800" algn="l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ＭＳ Ｐゴシック" charset="0"/>
          <a:cs typeface="ＭＳ Ｐゴシック" charset="0"/>
        </a:defRPr>
      </a:lvl1pPr>
      <a:lvl2pPr marL="742950" indent="-285750" algn="l" defTabSz="457200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ＭＳ Ｐゴシック" charset="0"/>
          <a:cs typeface="+mn-cs"/>
        </a:defRPr>
      </a:lvl2pPr>
      <a:lvl3pPr marL="1143000" indent="-228600" algn="l" defTabSz="457200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ＭＳ Ｐゴシック" charset="0"/>
          <a:cs typeface="+mn-cs"/>
        </a:defRPr>
      </a:lvl3pPr>
      <a:lvl4pPr marL="1600200" indent="-228600" algn="l" defTabSz="457200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ＭＳ Ｐゴシック" charset="0"/>
          <a:cs typeface="+mn-cs"/>
        </a:defRPr>
      </a:lvl4pPr>
      <a:lvl5pPr marL="2057400" indent="-228600" algn="l" defTabSz="457200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ＭＳ Ｐゴシック" charset="0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3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4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4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9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hyperlink" Target="http://www.cs.ualberta.ca/~games/" TargetMode="External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4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14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4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14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4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slideLayout" Target="../slideLayouts/slideLayout14.xml"/><Relationship Id="rId1" Type="http://schemas.openxmlformats.org/officeDocument/2006/relationships/tags" Target="../tags/tag1.xml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slideLayout" Target="../slideLayouts/slideLayout14.xml"/><Relationship Id="rId1" Type="http://schemas.openxmlformats.org/officeDocument/2006/relationships/tags" Target="../tags/tag2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slideLayout" Target="../slideLayouts/slideLayout14.xml"/><Relationship Id="rId1" Type="http://schemas.openxmlformats.org/officeDocument/2006/relationships/tags" Target="../tags/tag3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4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4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4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9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4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4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4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hyperlink" Target="http://www.robocup.org/" TargetMode="External"/><Relationship Id="rId1" Type="http://schemas.openxmlformats.org/officeDocument/2006/relationships/slideLayout" Target="../slideLayouts/slideLayout14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9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4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4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4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4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4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4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4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4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4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4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4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4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4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4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4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4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4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4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4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4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4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4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4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4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8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4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4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4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4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4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4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4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4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3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600200"/>
            <a:ext cx="7772400" cy="1470025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Games and Adversarial Search</a:t>
            </a:r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371600" y="3355975"/>
            <a:ext cx="6400800" cy="17526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dirty="0" smtClean="0">
                <a:ea typeface="+mn-ea"/>
                <a:cs typeface="+mn-cs"/>
              </a:rPr>
              <a:t>CS271P, </a:t>
            </a:r>
            <a:r>
              <a:rPr lang="en-US" dirty="0" smtClean="0">
                <a:ea typeface="+mn-ea"/>
                <a:cs typeface="+mn-cs"/>
              </a:rPr>
              <a:t>Winter </a:t>
            </a:r>
            <a:r>
              <a:rPr lang="en-US" dirty="0" smtClean="0">
                <a:ea typeface="+mn-ea"/>
                <a:cs typeface="+mn-cs"/>
              </a:rPr>
              <a:t>2018</a:t>
            </a:r>
          </a:p>
          <a:p>
            <a:pPr eaLnBrk="1" fontAlgn="auto" hangingPunct="1">
              <a:spcAft>
                <a:spcPts val="0"/>
              </a:spcAft>
              <a:defRPr/>
            </a:pPr>
            <a:r>
              <a:rPr lang="en-US" dirty="0" smtClean="0">
                <a:ea typeface="+mn-ea"/>
                <a:cs typeface="+mn-cs"/>
              </a:rPr>
              <a:t>Introduction to Artificial Intelligence</a:t>
            </a:r>
          </a:p>
          <a:p>
            <a:pPr eaLnBrk="1" fontAlgn="auto" hangingPunct="1">
              <a:spcAft>
                <a:spcPts val="0"/>
              </a:spcAft>
              <a:defRPr/>
            </a:pPr>
            <a:r>
              <a:rPr lang="en-US" dirty="0" smtClean="0">
                <a:ea typeface="+mn-ea"/>
                <a:cs typeface="+mn-cs"/>
              </a:rPr>
              <a:t>Prof. Richard Lathrop</a:t>
            </a:r>
          </a:p>
          <a:p>
            <a:pPr eaLnBrk="1" fontAlgn="auto" hangingPunct="1">
              <a:spcAft>
                <a:spcPts val="0"/>
              </a:spcAft>
              <a:defRPr/>
            </a:pPr>
            <a:endParaRPr lang="en-US" dirty="0" smtClean="0">
              <a:ea typeface="+mn-ea"/>
              <a:cs typeface="+mn-cs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Title 1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Recursive min-max search</a:t>
            </a:r>
          </a:p>
        </p:txBody>
      </p:sp>
      <p:sp>
        <p:nvSpPr>
          <p:cNvPr id="43010" name="TextBox 3"/>
          <p:cNvSpPr txBox="1">
            <a:spLocks noChangeArrowheads="1"/>
          </p:cNvSpPr>
          <p:nvPr/>
        </p:nvSpPr>
        <p:spPr bwMode="auto">
          <a:xfrm>
            <a:off x="533400" y="1266825"/>
            <a:ext cx="7543800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600" dirty="0" err="1" smtClean="0">
                <a:solidFill>
                  <a:srgbClr val="C00000"/>
                </a:solidFill>
                <a:latin typeface="cmss12" pitchFamily="34" charset="0"/>
                <a:cs typeface="Times New Roman" pitchFamily="18" charset="0"/>
              </a:rPr>
              <a:t>minMaxSearch</a:t>
            </a:r>
            <a:r>
              <a:rPr lang="en-US" altLang="en-US" sz="1600" dirty="0" smtClean="0">
                <a:solidFill>
                  <a:srgbClr val="C00000"/>
                </a:solidFill>
                <a:latin typeface="cmss12" pitchFamily="34" charset="0"/>
                <a:cs typeface="Times New Roman" pitchFamily="18" charset="0"/>
              </a:rPr>
              <a:t>(</a:t>
            </a:r>
            <a:r>
              <a:rPr lang="en-US" altLang="en-US" sz="1600" dirty="0" smtClean="0">
                <a:latin typeface="cmss12" pitchFamily="34" charset="0"/>
                <a:cs typeface="Times New Roman" pitchFamily="18" charset="0"/>
              </a:rPr>
              <a:t>state</a:t>
            </a:r>
            <a:r>
              <a:rPr lang="en-US" altLang="en-US" sz="1600" dirty="0">
                <a:solidFill>
                  <a:srgbClr val="C00000"/>
                </a:solidFill>
                <a:latin typeface="cmss12" pitchFamily="34" charset="0"/>
                <a:cs typeface="Times New Roman" pitchFamily="18" charset="0"/>
              </a:rPr>
              <a:t>)</a:t>
            </a:r>
          </a:p>
          <a:p>
            <a:pPr eaLnBrk="1" hangingPunct="1"/>
            <a:r>
              <a:rPr lang="en-US" altLang="en-US" sz="1600" dirty="0">
                <a:latin typeface="cmss12" pitchFamily="34" charset="0"/>
                <a:cs typeface="Times New Roman" pitchFamily="18" charset="0"/>
              </a:rPr>
              <a:t>   return </a:t>
            </a:r>
            <a:r>
              <a:rPr lang="en-US" altLang="en-US" sz="1600" dirty="0" err="1">
                <a:latin typeface="cmss12" pitchFamily="34" charset="0"/>
                <a:cs typeface="Times New Roman" pitchFamily="18" charset="0"/>
              </a:rPr>
              <a:t>argmax</a:t>
            </a:r>
            <a:r>
              <a:rPr lang="en-US" altLang="en-US" sz="1600" dirty="0">
                <a:latin typeface="cmss12" pitchFamily="34" charset="0"/>
                <a:cs typeface="Times New Roman" pitchFamily="18" charset="0"/>
              </a:rPr>
              <a:t>( [ </a:t>
            </a:r>
            <a:r>
              <a:rPr lang="en-US" altLang="en-US" sz="1600" dirty="0" err="1">
                <a:latin typeface="cmss12" pitchFamily="34" charset="0"/>
                <a:cs typeface="Times New Roman" pitchFamily="18" charset="0"/>
              </a:rPr>
              <a:t>minValue</a:t>
            </a:r>
            <a:r>
              <a:rPr lang="en-US" altLang="en-US" sz="1600" dirty="0">
                <a:latin typeface="cmss12" pitchFamily="34" charset="0"/>
                <a:cs typeface="Times New Roman" pitchFamily="18" charset="0"/>
              </a:rPr>
              <a:t>( apply(</a:t>
            </a:r>
            <a:r>
              <a:rPr lang="en-US" altLang="en-US" sz="1600" dirty="0" err="1">
                <a:latin typeface="cmss12" pitchFamily="34" charset="0"/>
                <a:cs typeface="Times New Roman" pitchFamily="18" charset="0"/>
              </a:rPr>
              <a:t>state,a</a:t>
            </a:r>
            <a:r>
              <a:rPr lang="en-US" altLang="en-US" sz="1600" dirty="0">
                <a:latin typeface="cmss12" pitchFamily="34" charset="0"/>
                <a:cs typeface="Times New Roman" pitchFamily="18" charset="0"/>
              </a:rPr>
              <a:t>) ) for each action a ] )</a:t>
            </a:r>
          </a:p>
          <a:p>
            <a:pPr eaLnBrk="1" hangingPunct="1"/>
            <a:endParaRPr lang="en-US" altLang="en-US" sz="1600" dirty="0">
              <a:latin typeface="cmss12" pitchFamily="34" charset="0"/>
              <a:cs typeface="Times New Roman" pitchFamily="18" charset="0"/>
            </a:endParaRPr>
          </a:p>
          <a:p>
            <a:pPr eaLnBrk="1" hangingPunct="1"/>
            <a:endParaRPr lang="en-US" altLang="en-US" sz="1600" dirty="0">
              <a:latin typeface="cmss12" pitchFamily="34" charset="0"/>
              <a:cs typeface="Times New Roman" pitchFamily="18" charset="0"/>
            </a:endParaRPr>
          </a:p>
          <a:p>
            <a:pPr eaLnBrk="1" hangingPunct="1"/>
            <a:r>
              <a:rPr lang="en-US" altLang="en-US" sz="1600" dirty="0" err="1">
                <a:solidFill>
                  <a:srgbClr val="C00000"/>
                </a:solidFill>
                <a:latin typeface="cmss12" pitchFamily="34" charset="0"/>
                <a:cs typeface="Times New Roman" pitchFamily="18" charset="0"/>
              </a:rPr>
              <a:t>maxValue</a:t>
            </a:r>
            <a:r>
              <a:rPr lang="en-US" altLang="en-US" sz="1600" dirty="0">
                <a:solidFill>
                  <a:srgbClr val="C00000"/>
                </a:solidFill>
                <a:latin typeface="cmss12" pitchFamily="34" charset="0"/>
                <a:cs typeface="Times New Roman" pitchFamily="18" charset="0"/>
              </a:rPr>
              <a:t>(</a:t>
            </a:r>
            <a:r>
              <a:rPr lang="en-US" altLang="en-US" sz="1600" dirty="0">
                <a:latin typeface="cmss12" pitchFamily="34" charset="0"/>
                <a:cs typeface="Times New Roman" pitchFamily="18" charset="0"/>
              </a:rPr>
              <a:t>state</a:t>
            </a:r>
            <a:r>
              <a:rPr lang="en-US" altLang="en-US" sz="1600" dirty="0">
                <a:solidFill>
                  <a:srgbClr val="C00000"/>
                </a:solidFill>
                <a:latin typeface="cmss12" pitchFamily="34" charset="0"/>
                <a:cs typeface="Times New Roman" pitchFamily="18" charset="0"/>
              </a:rPr>
              <a:t>)</a:t>
            </a:r>
          </a:p>
          <a:p>
            <a:pPr eaLnBrk="1" hangingPunct="1"/>
            <a:r>
              <a:rPr lang="en-US" altLang="en-US" sz="1600" dirty="0">
                <a:latin typeface="cmss12" pitchFamily="34" charset="0"/>
                <a:cs typeface="Times New Roman" pitchFamily="18" charset="0"/>
              </a:rPr>
              <a:t>   if (</a:t>
            </a:r>
            <a:r>
              <a:rPr lang="en-US" altLang="en-US" sz="1600" dirty="0">
                <a:solidFill>
                  <a:srgbClr val="C00000"/>
                </a:solidFill>
                <a:latin typeface="cmss12" pitchFamily="34" charset="0"/>
                <a:cs typeface="Times New Roman" pitchFamily="18" charset="0"/>
              </a:rPr>
              <a:t>terminal</a:t>
            </a:r>
            <a:r>
              <a:rPr lang="en-US" altLang="en-US" sz="1600" dirty="0">
                <a:latin typeface="cmss12" pitchFamily="34" charset="0"/>
                <a:cs typeface="Times New Roman" pitchFamily="18" charset="0"/>
              </a:rPr>
              <a:t>(state)) return </a:t>
            </a:r>
            <a:r>
              <a:rPr lang="en-US" altLang="en-US" sz="1600" dirty="0">
                <a:solidFill>
                  <a:schemeClr val="accent2"/>
                </a:solidFill>
                <a:latin typeface="cmss12" pitchFamily="34" charset="0"/>
                <a:cs typeface="Times New Roman" pitchFamily="18" charset="0"/>
              </a:rPr>
              <a:t>utility</a:t>
            </a:r>
            <a:r>
              <a:rPr lang="en-US" altLang="en-US" sz="1600" dirty="0">
                <a:latin typeface="cmss12" pitchFamily="34" charset="0"/>
                <a:cs typeface="Times New Roman" pitchFamily="18" charset="0"/>
              </a:rPr>
              <a:t>(state);</a:t>
            </a:r>
          </a:p>
          <a:p>
            <a:pPr eaLnBrk="1" hangingPunct="1"/>
            <a:r>
              <a:rPr lang="en-US" altLang="en-US" sz="1600" dirty="0">
                <a:latin typeface="cmss12" pitchFamily="34" charset="0"/>
                <a:cs typeface="Times New Roman" pitchFamily="18" charset="0"/>
              </a:rPr>
              <a:t>   v = -</a:t>
            </a:r>
            <a:r>
              <a:rPr lang="en-US" altLang="en-US" sz="1600" dirty="0" err="1">
                <a:latin typeface="cmss12" pitchFamily="34" charset="0"/>
                <a:cs typeface="Times New Roman" pitchFamily="18" charset="0"/>
              </a:rPr>
              <a:t>infty</a:t>
            </a:r>
            <a:endParaRPr lang="en-US" altLang="en-US" sz="1600" dirty="0">
              <a:latin typeface="cmss12" pitchFamily="34" charset="0"/>
              <a:cs typeface="Times New Roman" pitchFamily="18" charset="0"/>
            </a:endParaRPr>
          </a:p>
          <a:p>
            <a:pPr eaLnBrk="1" hangingPunct="1"/>
            <a:r>
              <a:rPr lang="en-US" altLang="en-US" sz="1600" dirty="0">
                <a:latin typeface="cmss12" pitchFamily="34" charset="0"/>
                <a:cs typeface="Times New Roman" pitchFamily="18" charset="0"/>
              </a:rPr>
              <a:t>   for each action a:</a:t>
            </a:r>
          </a:p>
          <a:p>
            <a:pPr eaLnBrk="1" hangingPunct="1"/>
            <a:r>
              <a:rPr lang="en-US" altLang="en-US" sz="1600" dirty="0">
                <a:latin typeface="cmss12" pitchFamily="34" charset="0"/>
                <a:cs typeface="Times New Roman" pitchFamily="18" charset="0"/>
              </a:rPr>
              <a:t>      v = max( v,  </a:t>
            </a:r>
            <a:r>
              <a:rPr lang="en-US" altLang="en-US" sz="1600" dirty="0" err="1">
                <a:solidFill>
                  <a:srgbClr val="C00000"/>
                </a:solidFill>
                <a:latin typeface="cmss12" pitchFamily="34" charset="0"/>
                <a:cs typeface="Times New Roman" pitchFamily="18" charset="0"/>
              </a:rPr>
              <a:t>minValue</a:t>
            </a:r>
            <a:r>
              <a:rPr lang="en-US" altLang="en-US" sz="1600" dirty="0">
                <a:latin typeface="cmss12" pitchFamily="34" charset="0"/>
                <a:cs typeface="Times New Roman" pitchFamily="18" charset="0"/>
              </a:rPr>
              <a:t>( apply(</a:t>
            </a:r>
            <a:r>
              <a:rPr lang="en-US" altLang="en-US" sz="1600" dirty="0" err="1">
                <a:latin typeface="cmss12" pitchFamily="34" charset="0"/>
                <a:cs typeface="Times New Roman" pitchFamily="18" charset="0"/>
              </a:rPr>
              <a:t>state,a</a:t>
            </a:r>
            <a:r>
              <a:rPr lang="en-US" altLang="en-US" sz="1600" dirty="0">
                <a:latin typeface="cmss12" pitchFamily="34" charset="0"/>
                <a:cs typeface="Times New Roman" pitchFamily="18" charset="0"/>
              </a:rPr>
              <a:t>) ) )</a:t>
            </a:r>
          </a:p>
          <a:p>
            <a:pPr eaLnBrk="1" hangingPunct="1"/>
            <a:r>
              <a:rPr lang="en-US" altLang="en-US" sz="1600" dirty="0">
                <a:latin typeface="cmss12" pitchFamily="34" charset="0"/>
                <a:cs typeface="Times New Roman" pitchFamily="18" charset="0"/>
              </a:rPr>
              <a:t>  return v</a:t>
            </a:r>
          </a:p>
          <a:p>
            <a:pPr eaLnBrk="1" hangingPunct="1"/>
            <a:endParaRPr lang="en-US" altLang="en-US" sz="1600" dirty="0">
              <a:latin typeface="cmss12" pitchFamily="34" charset="0"/>
              <a:cs typeface="Times New Roman" pitchFamily="18" charset="0"/>
            </a:endParaRPr>
          </a:p>
          <a:p>
            <a:pPr eaLnBrk="1" hangingPunct="1"/>
            <a:endParaRPr lang="en-US" altLang="en-US" sz="1600" dirty="0">
              <a:latin typeface="cmss12" pitchFamily="34" charset="0"/>
              <a:cs typeface="Times New Roman" pitchFamily="18" charset="0"/>
            </a:endParaRPr>
          </a:p>
          <a:p>
            <a:pPr eaLnBrk="1" hangingPunct="1"/>
            <a:r>
              <a:rPr lang="en-US" altLang="en-US" sz="1600" dirty="0" err="1">
                <a:solidFill>
                  <a:srgbClr val="C00000"/>
                </a:solidFill>
                <a:latin typeface="cmss12" pitchFamily="34" charset="0"/>
                <a:cs typeface="Times New Roman" pitchFamily="18" charset="0"/>
              </a:rPr>
              <a:t>minValue</a:t>
            </a:r>
            <a:r>
              <a:rPr lang="en-US" altLang="en-US" sz="1600" dirty="0">
                <a:solidFill>
                  <a:srgbClr val="C00000"/>
                </a:solidFill>
                <a:latin typeface="cmss12" pitchFamily="34" charset="0"/>
                <a:cs typeface="Times New Roman" pitchFamily="18" charset="0"/>
              </a:rPr>
              <a:t>(</a:t>
            </a:r>
            <a:r>
              <a:rPr lang="en-US" altLang="en-US" sz="1600" dirty="0">
                <a:latin typeface="cmss12" pitchFamily="34" charset="0"/>
                <a:cs typeface="Times New Roman" pitchFamily="18" charset="0"/>
              </a:rPr>
              <a:t>state</a:t>
            </a:r>
            <a:r>
              <a:rPr lang="en-US" altLang="en-US" sz="1600" dirty="0">
                <a:solidFill>
                  <a:srgbClr val="C00000"/>
                </a:solidFill>
                <a:latin typeface="cmss12" pitchFamily="34" charset="0"/>
                <a:cs typeface="Times New Roman" pitchFamily="18" charset="0"/>
              </a:rPr>
              <a:t>)</a:t>
            </a:r>
          </a:p>
          <a:p>
            <a:pPr eaLnBrk="1" hangingPunct="1"/>
            <a:r>
              <a:rPr lang="en-US" altLang="en-US" sz="1600" dirty="0">
                <a:latin typeface="cmss12" pitchFamily="34" charset="0"/>
                <a:cs typeface="Times New Roman" pitchFamily="18" charset="0"/>
              </a:rPr>
              <a:t>   if (</a:t>
            </a:r>
            <a:r>
              <a:rPr lang="en-US" altLang="en-US" sz="1600" dirty="0">
                <a:solidFill>
                  <a:srgbClr val="C00000"/>
                </a:solidFill>
                <a:latin typeface="cmss12" pitchFamily="34" charset="0"/>
                <a:cs typeface="Times New Roman" pitchFamily="18" charset="0"/>
              </a:rPr>
              <a:t>terminal</a:t>
            </a:r>
            <a:r>
              <a:rPr lang="en-US" altLang="en-US" sz="1600" dirty="0">
                <a:latin typeface="cmss12" pitchFamily="34" charset="0"/>
                <a:cs typeface="Times New Roman" pitchFamily="18" charset="0"/>
              </a:rPr>
              <a:t>(state)) return </a:t>
            </a:r>
            <a:r>
              <a:rPr lang="en-US" altLang="en-US" sz="1600" dirty="0">
                <a:solidFill>
                  <a:srgbClr val="C0504D"/>
                </a:solidFill>
                <a:latin typeface="cmss12" pitchFamily="34" charset="0"/>
                <a:cs typeface="Times New Roman" pitchFamily="18" charset="0"/>
              </a:rPr>
              <a:t>utility</a:t>
            </a:r>
            <a:r>
              <a:rPr lang="en-US" altLang="en-US" sz="1600" dirty="0">
                <a:latin typeface="cmss12" pitchFamily="34" charset="0"/>
                <a:cs typeface="Times New Roman" pitchFamily="18" charset="0"/>
              </a:rPr>
              <a:t>(state);</a:t>
            </a:r>
          </a:p>
          <a:p>
            <a:pPr eaLnBrk="1" hangingPunct="1"/>
            <a:r>
              <a:rPr lang="en-US" altLang="en-US" sz="1600" dirty="0">
                <a:latin typeface="cmss12" pitchFamily="34" charset="0"/>
                <a:cs typeface="Times New Roman" pitchFamily="18" charset="0"/>
              </a:rPr>
              <a:t>   v = </a:t>
            </a:r>
            <a:r>
              <a:rPr lang="en-US" altLang="en-US" sz="1600" dirty="0" err="1">
                <a:latin typeface="cmss12" pitchFamily="34" charset="0"/>
                <a:cs typeface="Times New Roman" pitchFamily="18" charset="0"/>
              </a:rPr>
              <a:t>infty</a:t>
            </a:r>
            <a:endParaRPr lang="en-US" altLang="en-US" sz="1600" dirty="0">
              <a:latin typeface="cmss12" pitchFamily="34" charset="0"/>
              <a:cs typeface="Times New Roman" pitchFamily="18" charset="0"/>
            </a:endParaRPr>
          </a:p>
          <a:p>
            <a:pPr eaLnBrk="1" hangingPunct="1"/>
            <a:r>
              <a:rPr lang="en-US" altLang="en-US" sz="1600" dirty="0">
                <a:latin typeface="cmss12" pitchFamily="34" charset="0"/>
                <a:cs typeface="Times New Roman" pitchFamily="18" charset="0"/>
              </a:rPr>
              <a:t>   for each action a:</a:t>
            </a:r>
          </a:p>
          <a:p>
            <a:pPr eaLnBrk="1" hangingPunct="1"/>
            <a:r>
              <a:rPr lang="en-US" altLang="en-US" sz="1600" dirty="0">
                <a:latin typeface="cmss12" pitchFamily="34" charset="0"/>
                <a:cs typeface="Times New Roman" pitchFamily="18" charset="0"/>
              </a:rPr>
              <a:t>      v = min( v,  </a:t>
            </a:r>
            <a:r>
              <a:rPr lang="en-US" altLang="en-US" sz="1600" dirty="0" err="1">
                <a:solidFill>
                  <a:srgbClr val="C00000"/>
                </a:solidFill>
                <a:latin typeface="cmss12" pitchFamily="34" charset="0"/>
                <a:cs typeface="Times New Roman" pitchFamily="18" charset="0"/>
              </a:rPr>
              <a:t>maxValue</a:t>
            </a:r>
            <a:r>
              <a:rPr lang="en-US" altLang="en-US" sz="1600" dirty="0">
                <a:latin typeface="cmss12" pitchFamily="34" charset="0"/>
                <a:cs typeface="Times New Roman" pitchFamily="18" charset="0"/>
              </a:rPr>
              <a:t>( apply(</a:t>
            </a:r>
            <a:r>
              <a:rPr lang="en-US" altLang="en-US" sz="1600" dirty="0" err="1">
                <a:latin typeface="cmss12" pitchFamily="34" charset="0"/>
                <a:cs typeface="Times New Roman" pitchFamily="18" charset="0"/>
              </a:rPr>
              <a:t>state,a</a:t>
            </a:r>
            <a:r>
              <a:rPr lang="en-US" altLang="en-US" sz="1600" dirty="0">
                <a:latin typeface="cmss12" pitchFamily="34" charset="0"/>
                <a:cs typeface="Times New Roman" pitchFamily="18" charset="0"/>
              </a:rPr>
              <a:t>) ) )</a:t>
            </a:r>
          </a:p>
          <a:p>
            <a:pPr eaLnBrk="1" hangingPunct="1"/>
            <a:r>
              <a:rPr lang="en-US" altLang="en-US" sz="1600" dirty="0">
                <a:latin typeface="cmss12" pitchFamily="34" charset="0"/>
                <a:cs typeface="Times New Roman" pitchFamily="18" charset="0"/>
              </a:rPr>
              <a:t>  return v</a:t>
            </a:r>
          </a:p>
        </p:txBody>
      </p:sp>
      <p:sp>
        <p:nvSpPr>
          <p:cNvPr id="43011" name="TextBox 4"/>
          <p:cNvSpPr txBox="1">
            <a:spLocks noChangeArrowheads="1"/>
          </p:cNvSpPr>
          <p:nvPr/>
        </p:nvSpPr>
        <p:spPr bwMode="auto">
          <a:xfrm>
            <a:off x="5257800" y="1295400"/>
            <a:ext cx="27559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400">
                <a:solidFill>
                  <a:srgbClr val="FF0000"/>
                </a:solidFill>
              </a:rPr>
              <a:t>Simple stub to call recursion f</a:t>
            </a:r>
            <a:r>
              <a:rPr lang="ja-JP" altLang="en-US" sz="1400">
                <a:solidFill>
                  <a:srgbClr val="FF0000"/>
                </a:solidFill>
              </a:rPr>
              <a:t>’</a:t>
            </a:r>
            <a:r>
              <a:rPr lang="en-US" altLang="ja-JP" sz="1400">
                <a:solidFill>
                  <a:srgbClr val="FF0000"/>
                </a:solidFill>
              </a:rPr>
              <a:t>ns</a:t>
            </a:r>
            <a:endParaRPr lang="en-US" altLang="en-US" sz="1400">
              <a:solidFill>
                <a:srgbClr val="FF0000"/>
              </a:solidFill>
            </a:endParaRPr>
          </a:p>
        </p:txBody>
      </p:sp>
      <p:sp>
        <p:nvSpPr>
          <p:cNvPr id="43012" name="TextBox 5"/>
          <p:cNvSpPr txBox="1">
            <a:spLocks noChangeArrowheads="1"/>
          </p:cNvSpPr>
          <p:nvPr/>
        </p:nvSpPr>
        <p:spPr bwMode="auto">
          <a:xfrm>
            <a:off x="5257800" y="2373313"/>
            <a:ext cx="3581400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400">
                <a:solidFill>
                  <a:srgbClr val="FF0000"/>
                </a:solidFill>
              </a:rPr>
              <a:t>If recursion limit reached, eval position</a:t>
            </a:r>
          </a:p>
          <a:p>
            <a:pPr eaLnBrk="1" hangingPunct="1"/>
            <a:endParaRPr lang="en-US" altLang="en-US" sz="1400">
              <a:solidFill>
                <a:srgbClr val="FF0000"/>
              </a:solidFill>
            </a:endParaRPr>
          </a:p>
          <a:p>
            <a:pPr eaLnBrk="1" hangingPunct="1"/>
            <a:r>
              <a:rPr lang="en-US" altLang="en-US" sz="1400">
                <a:solidFill>
                  <a:srgbClr val="FF0000"/>
                </a:solidFill>
              </a:rPr>
              <a:t>Otherwise, find our best child:</a:t>
            </a:r>
          </a:p>
          <a:p>
            <a:pPr eaLnBrk="1" hangingPunct="1"/>
            <a:r>
              <a:rPr lang="en-US" altLang="en-US" sz="1400">
                <a:solidFill>
                  <a:srgbClr val="FF0000"/>
                </a:solidFill>
              </a:rPr>
              <a:t>   </a:t>
            </a:r>
          </a:p>
        </p:txBody>
      </p:sp>
      <p:sp>
        <p:nvSpPr>
          <p:cNvPr id="43013" name="TextBox 6"/>
          <p:cNvSpPr txBox="1">
            <a:spLocks noChangeArrowheads="1"/>
          </p:cNvSpPr>
          <p:nvPr/>
        </p:nvSpPr>
        <p:spPr bwMode="auto">
          <a:xfrm>
            <a:off x="5257800" y="4419600"/>
            <a:ext cx="3581400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400">
                <a:solidFill>
                  <a:srgbClr val="FF0000"/>
                </a:solidFill>
              </a:rPr>
              <a:t>If recursion limit reached, eval position</a:t>
            </a:r>
          </a:p>
          <a:p>
            <a:pPr eaLnBrk="1" hangingPunct="1"/>
            <a:endParaRPr lang="en-US" altLang="en-US" sz="1400">
              <a:solidFill>
                <a:srgbClr val="FF0000"/>
              </a:solidFill>
            </a:endParaRPr>
          </a:p>
          <a:p>
            <a:pPr eaLnBrk="1" hangingPunct="1"/>
            <a:r>
              <a:rPr lang="en-US" altLang="en-US" sz="1400">
                <a:solidFill>
                  <a:srgbClr val="FF0000"/>
                </a:solidFill>
              </a:rPr>
              <a:t>Otherwise, find the worst child:</a:t>
            </a:r>
          </a:p>
          <a:p>
            <a:pPr eaLnBrk="1" hangingPunct="1"/>
            <a:r>
              <a:rPr lang="en-US" altLang="en-US" sz="1400">
                <a:solidFill>
                  <a:srgbClr val="FF0000"/>
                </a:solidFill>
              </a:rPr>
              <a:t>  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3" name="Title 2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Pruning in nondeterministic games</a:t>
            </a:r>
          </a:p>
        </p:txBody>
      </p:sp>
      <p:sp>
        <p:nvSpPr>
          <p:cNvPr id="166914" name="Content Placeholder 28"/>
          <p:cNvSpPr>
            <a:spLocks noGrp="1"/>
          </p:cNvSpPr>
          <p:nvPr>
            <p:ph idx="1"/>
          </p:nvPr>
        </p:nvSpPr>
        <p:spPr>
          <a:xfrm>
            <a:off x="347663" y="1058863"/>
            <a:ext cx="8686800" cy="5330825"/>
          </a:xfrm>
        </p:spPr>
        <p:txBody>
          <a:bodyPr/>
          <a:lstStyle/>
          <a:p>
            <a:pPr eaLnBrk="1" hangingPunct="1"/>
            <a:r>
              <a:rPr lang="en-US" altLang="en-US" sz="2800" smtClean="0">
                <a:ea typeface="ＭＳ Ｐゴシック" pitchFamily="34" charset="-128"/>
              </a:rPr>
              <a:t>Can still apply a form of alpha-beta pruning </a:t>
            </a:r>
          </a:p>
        </p:txBody>
      </p:sp>
      <p:sp>
        <p:nvSpPr>
          <p:cNvPr id="5" name="Isosceles Triangle 4"/>
          <p:cNvSpPr>
            <a:spLocks noChangeArrowheads="1"/>
          </p:cNvSpPr>
          <p:nvPr/>
        </p:nvSpPr>
        <p:spPr bwMode="auto">
          <a:xfrm>
            <a:off x="4427538" y="2625725"/>
            <a:ext cx="441325" cy="377825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cxnSp>
        <p:nvCxnSpPr>
          <p:cNvPr id="7" name="Straight Connector 6"/>
          <p:cNvCxnSpPr>
            <a:stCxn id="5" idx="2"/>
            <a:endCxn id="4" idx="0"/>
          </p:cNvCxnSpPr>
          <p:nvPr/>
        </p:nvCxnSpPr>
        <p:spPr>
          <a:xfrm flipH="1">
            <a:off x="3162300" y="3003550"/>
            <a:ext cx="1265238" cy="7302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>
            <a:stCxn id="5" idx="4"/>
            <a:endCxn id="65" idx="0"/>
          </p:cNvCxnSpPr>
          <p:nvPr/>
        </p:nvCxnSpPr>
        <p:spPr>
          <a:xfrm>
            <a:off x="4868863" y="3003550"/>
            <a:ext cx="1341437" cy="7302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/>
          <p:cNvCxnSpPr>
            <a:stCxn id="4" idx="4"/>
            <a:endCxn id="64" idx="3"/>
          </p:cNvCxnSpPr>
          <p:nvPr/>
        </p:nvCxnSpPr>
        <p:spPr>
          <a:xfrm flipH="1">
            <a:off x="2430463" y="4114800"/>
            <a:ext cx="731837" cy="1062038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/>
          <p:cNvCxnSpPr>
            <a:stCxn id="4" idx="4"/>
            <a:endCxn id="72" idx="3"/>
          </p:cNvCxnSpPr>
          <p:nvPr/>
        </p:nvCxnSpPr>
        <p:spPr>
          <a:xfrm>
            <a:off x="3162300" y="4114800"/>
            <a:ext cx="715963" cy="1062038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/>
          <p:cNvCxnSpPr>
            <a:stCxn id="65" idx="4"/>
            <a:endCxn id="46" idx="3"/>
          </p:cNvCxnSpPr>
          <p:nvPr/>
        </p:nvCxnSpPr>
        <p:spPr>
          <a:xfrm flipH="1">
            <a:off x="5554663" y="4114800"/>
            <a:ext cx="655637" cy="1062038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/>
          <p:cNvCxnSpPr>
            <a:stCxn id="65" idx="4"/>
            <a:endCxn id="73" idx="3"/>
          </p:cNvCxnSpPr>
          <p:nvPr/>
        </p:nvCxnSpPr>
        <p:spPr>
          <a:xfrm>
            <a:off x="6210300" y="4114800"/>
            <a:ext cx="715963" cy="1062038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66922" name="TextBox 46"/>
          <p:cNvSpPr txBox="1">
            <a:spLocks noChangeArrowheads="1"/>
          </p:cNvSpPr>
          <p:nvPr/>
        </p:nvSpPr>
        <p:spPr bwMode="auto">
          <a:xfrm>
            <a:off x="8153400" y="5324475"/>
            <a:ext cx="7493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MIN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8153400" y="2738438"/>
            <a:ext cx="850900" cy="46196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chemeClr val="accent3"/>
                </a:solidFill>
                <a:latin typeface="Arial" charset="0"/>
                <a:ea typeface="ＭＳ Ｐゴシック" charset="0"/>
              </a:rPr>
              <a:t>MAX</a:t>
            </a:r>
          </a:p>
        </p:txBody>
      </p:sp>
      <p:sp>
        <p:nvSpPr>
          <p:cNvPr id="166924" name="TextBox 51"/>
          <p:cNvSpPr txBox="1">
            <a:spLocks noChangeArrowheads="1"/>
          </p:cNvSpPr>
          <p:nvPr/>
        </p:nvSpPr>
        <p:spPr bwMode="auto">
          <a:xfrm>
            <a:off x="19050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2</a:t>
            </a:r>
          </a:p>
        </p:txBody>
      </p:sp>
      <p:sp>
        <p:nvSpPr>
          <p:cNvPr id="166925" name="TextBox 56"/>
          <p:cNvSpPr txBox="1">
            <a:spLocks noChangeArrowheads="1"/>
          </p:cNvSpPr>
          <p:nvPr/>
        </p:nvSpPr>
        <p:spPr bwMode="auto">
          <a:xfrm>
            <a:off x="26670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4</a:t>
            </a:r>
          </a:p>
        </p:txBody>
      </p:sp>
      <p:sp>
        <p:nvSpPr>
          <p:cNvPr id="166926" name="TextBox 49"/>
          <p:cNvSpPr txBox="1">
            <a:spLocks noChangeArrowheads="1"/>
          </p:cNvSpPr>
          <p:nvPr/>
        </p:nvSpPr>
        <p:spPr bwMode="auto">
          <a:xfrm>
            <a:off x="3341688" y="369728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3</a:t>
            </a:r>
          </a:p>
        </p:txBody>
      </p:sp>
      <p:sp>
        <p:nvSpPr>
          <p:cNvPr id="166927" name="TextBox 69"/>
          <p:cNvSpPr txBox="1">
            <a:spLocks noChangeArrowheads="1"/>
          </p:cNvSpPr>
          <p:nvPr/>
        </p:nvSpPr>
        <p:spPr bwMode="auto">
          <a:xfrm>
            <a:off x="6483350" y="3697288"/>
            <a:ext cx="4572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-1</a:t>
            </a:r>
          </a:p>
        </p:txBody>
      </p:sp>
      <p:sp>
        <p:nvSpPr>
          <p:cNvPr id="166928" name="TextBox 70"/>
          <p:cNvSpPr txBox="1">
            <a:spLocks noChangeArrowheads="1"/>
          </p:cNvSpPr>
          <p:nvPr/>
        </p:nvSpPr>
        <p:spPr bwMode="auto">
          <a:xfrm>
            <a:off x="4902200" y="2581275"/>
            <a:ext cx="355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9BBB59"/>
                </a:solidFill>
              </a:rPr>
              <a:t>3</a:t>
            </a:r>
          </a:p>
        </p:txBody>
      </p:sp>
      <p:sp>
        <p:nvSpPr>
          <p:cNvPr id="46" name="Isosceles Triangle 45"/>
          <p:cNvSpPr>
            <a:spLocks noChangeArrowheads="1"/>
          </p:cNvSpPr>
          <p:nvPr/>
        </p:nvSpPr>
        <p:spPr bwMode="auto">
          <a:xfrm flipV="1">
            <a:off x="5334000" y="5176838"/>
            <a:ext cx="441325" cy="377825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4" name="Oval 3"/>
          <p:cNvSpPr>
            <a:spLocks noChangeArrowheads="1"/>
          </p:cNvSpPr>
          <p:nvPr/>
        </p:nvSpPr>
        <p:spPr bwMode="auto">
          <a:xfrm>
            <a:off x="2971800" y="3733800"/>
            <a:ext cx="381000" cy="381000"/>
          </a:xfrm>
          <a:prstGeom prst="ellipse">
            <a:avLst/>
          </a:prstGeom>
          <a:solidFill>
            <a:srgbClr val="B3A2C7"/>
          </a:solidFill>
          <a:ln w="9525">
            <a:solidFill>
              <a:schemeClr val="tx1"/>
            </a:solidFill>
            <a:round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64" name="Isosceles Triangle 63"/>
          <p:cNvSpPr>
            <a:spLocks noChangeArrowheads="1"/>
          </p:cNvSpPr>
          <p:nvPr/>
        </p:nvSpPr>
        <p:spPr bwMode="auto">
          <a:xfrm flipV="1">
            <a:off x="2209800" y="5176838"/>
            <a:ext cx="441325" cy="377825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65" name="Oval 64"/>
          <p:cNvSpPr>
            <a:spLocks noChangeArrowheads="1"/>
          </p:cNvSpPr>
          <p:nvPr/>
        </p:nvSpPr>
        <p:spPr bwMode="auto">
          <a:xfrm>
            <a:off x="6019800" y="3733800"/>
            <a:ext cx="381000" cy="381000"/>
          </a:xfrm>
          <a:prstGeom prst="ellipse">
            <a:avLst/>
          </a:prstGeom>
          <a:solidFill>
            <a:srgbClr val="B3A2C7"/>
          </a:solidFill>
          <a:ln w="9525">
            <a:solidFill>
              <a:schemeClr val="tx1"/>
            </a:solidFill>
            <a:round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72" name="Isosceles Triangle 71"/>
          <p:cNvSpPr>
            <a:spLocks noChangeArrowheads="1"/>
          </p:cNvSpPr>
          <p:nvPr/>
        </p:nvSpPr>
        <p:spPr bwMode="auto">
          <a:xfrm flipV="1">
            <a:off x="3657600" y="5176838"/>
            <a:ext cx="441325" cy="377825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73" name="Isosceles Triangle 72"/>
          <p:cNvSpPr>
            <a:spLocks noChangeArrowheads="1"/>
          </p:cNvSpPr>
          <p:nvPr/>
        </p:nvSpPr>
        <p:spPr bwMode="auto">
          <a:xfrm flipV="1">
            <a:off x="6705600" y="5176838"/>
            <a:ext cx="441325" cy="377825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cxnSp>
        <p:nvCxnSpPr>
          <p:cNvPr id="74" name="Straight Connector 73"/>
          <p:cNvCxnSpPr>
            <a:stCxn id="46" idx="0"/>
          </p:cNvCxnSpPr>
          <p:nvPr/>
        </p:nvCxnSpPr>
        <p:spPr>
          <a:xfrm flipH="1">
            <a:off x="5181600" y="5554663"/>
            <a:ext cx="373063" cy="7651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/>
          <p:cNvCxnSpPr>
            <a:stCxn id="46" idx="0"/>
          </p:cNvCxnSpPr>
          <p:nvPr/>
        </p:nvCxnSpPr>
        <p:spPr>
          <a:xfrm>
            <a:off x="5554663" y="5554663"/>
            <a:ext cx="388937" cy="7651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>
            <a:stCxn id="73" idx="0"/>
          </p:cNvCxnSpPr>
          <p:nvPr/>
        </p:nvCxnSpPr>
        <p:spPr>
          <a:xfrm flipH="1">
            <a:off x="6553200" y="5554663"/>
            <a:ext cx="373063" cy="8413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>
            <a:stCxn id="73" idx="0"/>
          </p:cNvCxnSpPr>
          <p:nvPr/>
        </p:nvCxnSpPr>
        <p:spPr>
          <a:xfrm>
            <a:off x="6926263" y="5554663"/>
            <a:ext cx="388937" cy="8413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>
            <a:stCxn id="72" idx="0"/>
          </p:cNvCxnSpPr>
          <p:nvPr/>
        </p:nvCxnSpPr>
        <p:spPr>
          <a:xfrm flipH="1">
            <a:off x="3505200" y="5554663"/>
            <a:ext cx="373063" cy="7651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>
            <a:stCxn id="72" idx="0"/>
          </p:cNvCxnSpPr>
          <p:nvPr/>
        </p:nvCxnSpPr>
        <p:spPr>
          <a:xfrm>
            <a:off x="3878263" y="5554663"/>
            <a:ext cx="388937" cy="7651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>
            <a:stCxn id="64" idx="0"/>
          </p:cNvCxnSpPr>
          <p:nvPr/>
        </p:nvCxnSpPr>
        <p:spPr>
          <a:xfrm flipH="1">
            <a:off x="2057400" y="5554663"/>
            <a:ext cx="373063" cy="7651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>
            <a:stCxn id="64" idx="0"/>
          </p:cNvCxnSpPr>
          <p:nvPr/>
        </p:nvCxnSpPr>
        <p:spPr>
          <a:xfrm>
            <a:off x="2430463" y="5554663"/>
            <a:ext cx="388937" cy="7651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66943" name="TextBox 84"/>
          <p:cNvSpPr txBox="1">
            <a:spLocks noChangeArrowheads="1"/>
          </p:cNvSpPr>
          <p:nvPr/>
        </p:nvSpPr>
        <p:spPr bwMode="auto">
          <a:xfrm>
            <a:off x="33528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000000"/>
                </a:solidFill>
              </a:rPr>
              <a:t>7</a:t>
            </a:r>
          </a:p>
        </p:txBody>
      </p:sp>
      <p:sp>
        <p:nvSpPr>
          <p:cNvPr id="166944" name="TextBox 85"/>
          <p:cNvSpPr txBox="1">
            <a:spLocks noChangeArrowheads="1"/>
          </p:cNvSpPr>
          <p:nvPr/>
        </p:nvSpPr>
        <p:spPr bwMode="auto">
          <a:xfrm>
            <a:off x="41148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000000"/>
                </a:solidFill>
              </a:rPr>
              <a:t>4</a:t>
            </a:r>
          </a:p>
        </p:txBody>
      </p:sp>
      <p:sp>
        <p:nvSpPr>
          <p:cNvPr id="166945" name="TextBox 86"/>
          <p:cNvSpPr txBox="1">
            <a:spLocks noChangeArrowheads="1"/>
          </p:cNvSpPr>
          <p:nvPr/>
        </p:nvSpPr>
        <p:spPr bwMode="auto">
          <a:xfrm>
            <a:off x="50292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6</a:t>
            </a:r>
          </a:p>
        </p:txBody>
      </p:sp>
      <p:sp>
        <p:nvSpPr>
          <p:cNvPr id="166946" name="TextBox 87"/>
          <p:cNvSpPr txBox="1">
            <a:spLocks noChangeArrowheads="1"/>
          </p:cNvSpPr>
          <p:nvPr/>
        </p:nvSpPr>
        <p:spPr bwMode="auto">
          <a:xfrm>
            <a:off x="57912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C0504D"/>
                </a:solidFill>
              </a:rPr>
              <a:t>0</a:t>
            </a:r>
          </a:p>
        </p:txBody>
      </p:sp>
      <p:sp>
        <p:nvSpPr>
          <p:cNvPr id="166947" name="TextBox 88"/>
          <p:cNvSpPr txBox="1">
            <a:spLocks noChangeArrowheads="1"/>
          </p:cNvSpPr>
          <p:nvPr/>
        </p:nvSpPr>
        <p:spPr bwMode="auto">
          <a:xfrm>
            <a:off x="64008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bg1"/>
                </a:solidFill>
              </a:rPr>
              <a:t>5</a:t>
            </a:r>
          </a:p>
        </p:txBody>
      </p:sp>
      <p:sp>
        <p:nvSpPr>
          <p:cNvPr id="166948" name="TextBox 89"/>
          <p:cNvSpPr txBox="1">
            <a:spLocks noChangeArrowheads="1"/>
          </p:cNvSpPr>
          <p:nvPr/>
        </p:nvSpPr>
        <p:spPr bwMode="auto">
          <a:xfrm>
            <a:off x="7162800" y="6319838"/>
            <a:ext cx="4587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bg1"/>
                </a:solidFill>
              </a:rPr>
              <a:t>-2</a:t>
            </a:r>
          </a:p>
        </p:txBody>
      </p:sp>
      <p:sp>
        <p:nvSpPr>
          <p:cNvPr id="91" name="TextBox 90"/>
          <p:cNvSpPr txBox="1"/>
          <p:nvPr/>
        </p:nvSpPr>
        <p:spPr>
          <a:xfrm>
            <a:off x="7772400" y="3952875"/>
            <a:ext cx="1246188" cy="46196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chemeClr val="accent4"/>
                </a:solidFill>
                <a:latin typeface="Arial" charset="0"/>
                <a:ea typeface="ＭＳ Ｐゴシック" charset="0"/>
              </a:rPr>
              <a:t>Chance</a:t>
            </a:r>
          </a:p>
        </p:txBody>
      </p:sp>
      <p:sp>
        <p:nvSpPr>
          <p:cNvPr id="166950" name="TextBox 94"/>
          <p:cNvSpPr txBox="1">
            <a:spLocks noChangeArrowheads="1"/>
          </p:cNvSpPr>
          <p:nvPr/>
        </p:nvSpPr>
        <p:spPr bwMode="auto">
          <a:xfrm>
            <a:off x="1398588" y="4786313"/>
            <a:ext cx="7826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/>
              <a:t>(2, 2)</a:t>
            </a:r>
          </a:p>
        </p:txBody>
      </p:sp>
      <p:sp>
        <p:nvSpPr>
          <p:cNvPr id="166951" name="TextBox 26"/>
          <p:cNvSpPr txBox="1">
            <a:spLocks noChangeArrowheads="1"/>
          </p:cNvSpPr>
          <p:nvPr/>
        </p:nvSpPr>
        <p:spPr bwMode="auto">
          <a:xfrm>
            <a:off x="2362200" y="4262438"/>
            <a:ext cx="5413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8064A2"/>
                </a:solidFill>
              </a:rPr>
              <a:t>0.5</a:t>
            </a:r>
          </a:p>
        </p:txBody>
      </p:sp>
      <p:sp>
        <p:nvSpPr>
          <p:cNvPr id="166952" name="TextBox 95"/>
          <p:cNvSpPr txBox="1">
            <a:spLocks noChangeArrowheads="1"/>
          </p:cNvSpPr>
          <p:nvPr/>
        </p:nvSpPr>
        <p:spPr bwMode="auto">
          <a:xfrm>
            <a:off x="3505200" y="4262438"/>
            <a:ext cx="5413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8064A2"/>
                </a:solidFill>
              </a:rPr>
              <a:t>0.5</a:t>
            </a:r>
          </a:p>
        </p:txBody>
      </p:sp>
      <p:sp>
        <p:nvSpPr>
          <p:cNvPr id="166953" name="TextBox 96"/>
          <p:cNvSpPr txBox="1">
            <a:spLocks noChangeArrowheads="1"/>
          </p:cNvSpPr>
          <p:nvPr/>
        </p:nvSpPr>
        <p:spPr bwMode="auto">
          <a:xfrm>
            <a:off x="5402263" y="4243388"/>
            <a:ext cx="5413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8064A2"/>
                </a:solidFill>
              </a:rPr>
              <a:t>0.5</a:t>
            </a:r>
          </a:p>
        </p:txBody>
      </p:sp>
      <p:sp>
        <p:nvSpPr>
          <p:cNvPr id="166954" name="TextBox 97"/>
          <p:cNvSpPr txBox="1">
            <a:spLocks noChangeArrowheads="1"/>
          </p:cNvSpPr>
          <p:nvPr/>
        </p:nvSpPr>
        <p:spPr bwMode="auto">
          <a:xfrm>
            <a:off x="6545263" y="4243388"/>
            <a:ext cx="5413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8064A2"/>
                </a:solidFill>
              </a:rPr>
              <a:t>0.5</a:t>
            </a:r>
          </a:p>
        </p:txBody>
      </p:sp>
      <p:sp>
        <p:nvSpPr>
          <p:cNvPr id="166955" name="TextBox 94"/>
          <p:cNvSpPr txBox="1">
            <a:spLocks noChangeArrowheads="1"/>
          </p:cNvSpPr>
          <p:nvPr/>
        </p:nvSpPr>
        <p:spPr bwMode="auto">
          <a:xfrm>
            <a:off x="2951163" y="4786313"/>
            <a:ext cx="7826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000000"/>
                </a:solidFill>
              </a:rPr>
              <a:t>(4, 4)</a:t>
            </a:r>
          </a:p>
        </p:txBody>
      </p:sp>
      <p:sp>
        <p:nvSpPr>
          <p:cNvPr id="166956" name="TextBox 94"/>
          <p:cNvSpPr txBox="1">
            <a:spLocks noChangeArrowheads="1"/>
          </p:cNvSpPr>
          <p:nvPr/>
        </p:nvSpPr>
        <p:spPr bwMode="auto">
          <a:xfrm>
            <a:off x="4779963" y="4786313"/>
            <a:ext cx="7826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accent2"/>
                </a:solidFill>
              </a:rPr>
              <a:t>(0, 0)</a:t>
            </a:r>
          </a:p>
        </p:txBody>
      </p:sp>
      <p:sp>
        <p:nvSpPr>
          <p:cNvPr id="166957" name="TextBox 94"/>
          <p:cNvSpPr txBox="1">
            <a:spLocks noChangeArrowheads="1"/>
          </p:cNvSpPr>
          <p:nvPr/>
        </p:nvSpPr>
        <p:spPr bwMode="auto">
          <a:xfrm>
            <a:off x="5756275" y="4786313"/>
            <a:ext cx="109696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/>
              <a:t>(-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, 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)</a:t>
            </a:r>
          </a:p>
        </p:txBody>
      </p:sp>
      <p:sp>
        <p:nvSpPr>
          <p:cNvPr id="166958" name="TextBox 94"/>
          <p:cNvSpPr txBox="1">
            <a:spLocks noChangeArrowheads="1"/>
          </p:cNvSpPr>
          <p:nvPr/>
        </p:nvSpPr>
        <p:spPr bwMode="auto">
          <a:xfrm>
            <a:off x="2189163" y="3505200"/>
            <a:ext cx="7826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000000"/>
                </a:solidFill>
              </a:rPr>
              <a:t>(3, 3)</a:t>
            </a:r>
          </a:p>
        </p:txBody>
      </p:sp>
      <p:sp>
        <p:nvSpPr>
          <p:cNvPr id="166959" name="TextBox 94"/>
          <p:cNvSpPr txBox="1">
            <a:spLocks noChangeArrowheads="1"/>
          </p:cNvSpPr>
          <p:nvPr/>
        </p:nvSpPr>
        <p:spPr bwMode="auto">
          <a:xfrm>
            <a:off x="3475038" y="2438400"/>
            <a:ext cx="8969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000000"/>
                </a:solidFill>
              </a:rPr>
              <a:t>(3, </a:t>
            </a:r>
            <a:r>
              <a:rPr lang="en-US" altLang="en-US" sz="2000">
                <a:solidFill>
                  <a:srgbClr val="000000"/>
                </a:solidFill>
                <a:latin typeface="cmsy10" pitchFamily="1" charset="0"/>
              </a:rPr>
              <a:t>1</a:t>
            </a:r>
            <a:r>
              <a:rPr lang="en-US" altLang="en-US" sz="2000">
                <a:solidFill>
                  <a:srgbClr val="000000"/>
                </a:solidFill>
              </a:rPr>
              <a:t>)</a:t>
            </a:r>
          </a:p>
        </p:txBody>
      </p:sp>
      <p:sp>
        <p:nvSpPr>
          <p:cNvPr id="166960" name="TextBox 94"/>
          <p:cNvSpPr txBox="1">
            <a:spLocks noChangeArrowheads="1"/>
          </p:cNvSpPr>
          <p:nvPr/>
        </p:nvSpPr>
        <p:spPr bwMode="auto">
          <a:xfrm>
            <a:off x="4953000" y="3505200"/>
            <a:ext cx="109696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/>
              <a:t>(-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, 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)</a:t>
            </a:r>
          </a:p>
        </p:txBody>
      </p:sp>
    </p:spTree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1" name="Title 2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Pruning in nondeterministic games</a:t>
            </a:r>
          </a:p>
        </p:txBody>
      </p:sp>
      <p:sp>
        <p:nvSpPr>
          <p:cNvPr id="168962" name="Content Placeholder 28"/>
          <p:cNvSpPr>
            <a:spLocks noGrp="1"/>
          </p:cNvSpPr>
          <p:nvPr>
            <p:ph idx="1"/>
          </p:nvPr>
        </p:nvSpPr>
        <p:spPr>
          <a:xfrm>
            <a:off x="347663" y="1058863"/>
            <a:ext cx="8686800" cy="5330825"/>
          </a:xfrm>
        </p:spPr>
        <p:txBody>
          <a:bodyPr/>
          <a:lstStyle/>
          <a:p>
            <a:pPr eaLnBrk="1" hangingPunct="1"/>
            <a:r>
              <a:rPr lang="en-US" altLang="en-US" sz="2800" smtClean="0">
                <a:ea typeface="ＭＳ Ｐゴシック" pitchFamily="34" charset="-128"/>
              </a:rPr>
              <a:t>Can still apply a form of alpha-beta pruning </a:t>
            </a:r>
          </a:p>
        </p:txBody>
      </p:sp>
      <p:sp>
        <p:nvSpPr>
          <p:cNvPr id="5" name="Isosceles Triangle 4"/>
          <p:cNvSpPr>
            <a:spLocks noChangeArrowheads="1"/>
          </p:cNvSpPr>
          <p:nvPr/>
        </p:nvSpPr>
        <p:spPr bwMode="auto">
          <a:xfrm>
            <a:off x="4427538" y="2625725"/>
            <a:ext cx="441325" cy="377825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cxnSp>
        <p:nvCxnSpPr>
          <p:cNvPr id="7" name="Straight Connector 6"/>
          <p:cNvCxnSpPr>
            <a:stCxn id="5" idx="2"/>
            <a:endCxn id="4" idx="0"/>
          </p:cNvCxnSpPr>
          <p:nvPr/>
        </p:nvCxnSpPr>
        <p:spPr>
          <a:xfrm flipH="1">
            <a:off x="3162300" y="3003550"/>
            <a:ext cx="1265238" cy="7302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>
            <a:stCxn id="5" idx="4"/>
            <a:endCxn id="65" idx="0"/>
          </p:cNvCxnSpPr>
          <p:nvPr/>
        </p:nvCxnSpPr>
        <p:spPr>
          <a:xfrm>
            <a:off x="4868863" y="3003550"/>
            <a:ext cx="1341437" cy="7302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/>
          <p:cNvCxnSpPr>
            <a:stCxn id="4" idx="4"/>
            <a:endCxn id="64" idx="3"/>
          </p:cNvCxnSpPr>
          <p:nvPr/>
        </p:nvCxnSpPr>
        <p:spPr>
          <a:xfrm flipH="1">
            <a:off x="2430463" y="4114800"/>
            <a:ext cx="731837" cy="1062038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/>
          <p:cNvCxnSpPr>
            <a:stCxn id="4" idx="4"/>
            <a:endCxn id="72" idx="3"/>
          </p:cNvCxnSpPr>
          <p:nvPr/>
        </p:nvCxnSpPr>
        <p:spPr>
          <a:xfrm>
            <a:off x="3162300" y="4114800"/>
            <a:ext cx="715963" cy="1062038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/>
          <p:cNvCxnSpPr>
            <a:stCxn id="65" idx="4"/>
            <a:endCxn id="46" idx="3"/>
          </p:cNvCxnSpPr>
          <p:nvPr/>
        </p:nvCxnSpPr>
        <p:spPr>
          <a:xfrm flipH="1">
            <a:off x="5554663" y="4114800"/>
            <a:ext cx="655637" cy="1062038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/>
          <p:cNvCxnSpPr>
            <a:stCxn id="65" idx="4"/>
            <a:endCxn id="73" idx="3"/>
          </p:cNvCxnSpPr>
          <p:nvPr/>
        </p:nvCxnSpPr>
        <p:spPr>
          <a:xfrm>
            <a:off x="6210300" y="4114800"/>
            <a:ext cx="715963" cy="1062038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68970" name="TextBox 46"/>
          <p:cNvSpPr txBox="1">
            <a:spLocks noChangeArrowheads="1"/>
          </p:cNvSpPr>
          <p:nvPr/>
        </p:nvSpPr>
        <p:spPr bwMode="auto">
          <a:xfrm>
            <a:off x="8153400" y="5324475"/>
            <a:ext cx="7493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MIN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8153400" y="2738438"/>
            <a:ext cx="850900" cy="46196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chemeClr val="accent3"/>
                </a:solidFill>
                <a:latin typeface="Arial" charset="0"/>
                <a:ea typeface="ＭＳ Ｐゴシック" charset="0"/>
              </a:rPr>
              <a:t>MAX</a:t>
            </a:r>
          </a:p>
        </p:txBody>
      </p:sp>
      <p:sp>
        <p:nvSpPr>
          <p:cNvPr id="168972" name="TextBox 51"/>
          <p:cNvSpPr txBox="1">
            <a:spLocks noChangeArrowheads="1"/>
          </p:cNvSpPr>
          <p:nvPr/>
        </p:nvSpPr>
        <p:spPr bwMode="auto">
          <a:xfrm>
            <a:off x="19050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2</a:t>
            </a:r>
          </a:p>
        </p:txBody>
      </p:sp>
      <p:sp>
        <p:nvSpPr>
          <p:cNvPr id="168973" name="TextBox 56"/>
          <p:cNvSpPr txBox="1">
            <a:spLocks noChangeArrowheads="1"/>
          </p:cNvSpPr>
          <p:nvPr/>
        </p:nvSpPr>
        <p:spPr bwMode="auto">
          <a:xfrm>
            <a:off x="26670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4</a:t>
            </a:r>
          </a:p>
        </p:txBody>
      </p:sp>
      <p:sp>
        <p:nvSpPr>
          <p:cNvPr id="168974" name="TextBox 49"/>
          <p:cNvSpPr txBox="1">
            <a:spLocks noChangeArrowheads="1"/>
          </p:cNvSpPr>
          <p:nvPr/>
        </p:nvSpPr>
        <p:spPr bwMode="auto">
          <a:xfrm>
            <a:off x="3341688" y="369728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3</a:t>
            </a:r>
          </a:p>
        </p:txBody>
      </p:sp>
      <p:sp>
        <p:nvSpPr>
          <p:cNvPr id="168975" name="TextBox 69"/>
          <p:cNvSpPr txBox="1">
            <a:spLocks noChangeArrowheads="1"/>
          </p:cNvSpPr>
          <p:nvPr/>
        </p:nvSpPr>
        <p:spPr bwMode="auto">
          <a:xfrm>
            <a:off x="6483350" y="3697288"/>
            <a:ext cx="4572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-1</a:t>
            </a:r>
          </a:p>
        </p:txBody>
      </p:sp>
      <p:sp>
        <p:nvSpPr>
          <p:cNvPr id="168976" name="TextBox 70"/>
          <p:cNvSpPr txBox="1">
            <a:spLocks noChangeArrowheads="1"/>
          </p:cNvSpPr>
          <p:nvPr/>
        </p:nvSpPr>
        <p:spPr bwMode="auto">
          <a:xfrm>
            <a:off x="4902200" y="2581275"/>
            <a:ext cx="355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9BBB59"/>
                </a:solidFill>
              </a:rPr>
              <a:t>3</a:t>
            </a:r>
          </a:p>
        </p:txBody>
      </p:sp>
      <p:sp>
        <p:nvSpPr>
          <p:cNvPr id="46" name="Isosceles Triangle 45"/>
          <p:cNvSpPr>
            <a:spLocks noChangeArrowheads="1"/>
          </p:cNvSpPr>
          <p:nvPr/>
        </p:nvSpPr>
        <p:spPr bwMode="auto">
          <a:xfrm flipV="1">
            <a:off x="5334000" y="5176838"/>
            <a:ext cx="441325" cy="377825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4" name="Oval 3"/>
          <p:cNvSpPr>
            <a:spLocks noChangeArrowheads="1"/>
          </p:cNvSpPr>
          <p:nvPr/>
        </p:nvSpPr>
        <p:spPr bwMode="auto">
          <a:xfrm>
            <a:off x="2971800" y="3733800"/>
            <a:ext cx="381000" cy="381000"/>
          </a:xfrm>
          <a:prstGeom prst="ellipse">
            <a:avLst/>
          </a:prstGeom>
          <a:solidFill>
            <a:srgbClr val="B3A2C7"/>
          </a:solidFill>
          <a:ln w="9525">
            <a:solidFill>
              <a:schemeClr val="tx1"/>
            </a:solidFill>
            <a:round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64" name="Isosceles Triangle 63"/>
          <p:cNvSpPr>
            <a:spLocks noChangeArrowheads="1"/>
          </p:cNvSpPr>
          <p:nvPr/>
        </p:nvSpPr>
        <p:spPr bwMode="auto">
          <a:xfrm flipV="1">
            <a:off x="2209800" y="5176838"/>
            <a:ext cx="441325" cy="377825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65" name="Oval 64"/>
          <p:cNvSpPr>
            <a:spLocks noChangeArrowheads="1"/>
          </p:cNvSpPr>
          <p:nvPr/>
        </p:nvSpPr>
        <p:spPr bwMode="auto">
          <a:xfrm>
            <a:off x="6019800" y="3733800"/>
            <a:ext cx="381000" cy="381000"/>
          </a:xfrm>
          <a:prstGeom prst="ellipse">
            <a:avLst/>
          </a:prstGeom>
          <a:solidFill>
            <a:srgbClr val="B3A2C7"/>
          </a:solidFill>
          <a:ln w="9525">
            <a:solidFill>
              <a:schemeClr val="tx1"/>
            </a:solidFill>
            <a:round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72" name="Isosceles Triangle 71"/>
          <p:cNvSpPr>
            <a:spLocks noChangeArrowheads="1"/>
          </p:cNvSpPr>
          <p:nvPr/>
        </p:nvSpPr>
        <p:spPr bwMode="auto">
          <a:xfrm flipV="1">
            <a:off x="3657600" y="5176838"/>
            <a:ext cx="441325" cy="377825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73" name="Isosceles Triangle 72"/>
          <p:cNvSpPr>
            <a:spLocks noChangeArrowheads="1"/>
          </p:cNvSpPr>
          <p:nvPr/>
        </p:nvSpPr>
        <p:spPr bwMode="auto">
          <a:xfrm flipV="1">
            <a:off x="6705600" y="5176838"/>
            <a:ext cx="441325" cy="377825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cxnSp>
        <p:nvCxnSpPr>
          <p:cNvPr id="74" name="Straight Connector 73"/>
          <p:cNvCxnSpPr>
            <a:stCxn id="46" idx="0"/>
          </p:cNvCxnSpPr>
          <p:nvPr/>
        </p:nvCxnSpPr>
        <p:spPr>
          <a:xfrm flipH="1">
            <a:off x="5181600" y="5554663"/>
            <a:ext cx="373063" cy="7651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/>
          <p:cNvCxnSpPr>
            <a:stCxn id="46" idx="0"/>
          </p:cNvCxnSpPr>
          <p:nvPr/>
        </p:nvCxnSpPr>
        <p:spPr>
          <a:xfrm>
            <a:off x="5554663" y="5554663"/>
            <a:ext cx="388937" cy="7651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>
            <a:stCxn id="73" idx="0"/>
          </p:cNvCxnSpPr>
          <p:nvPr/>
        </p:nvCxnSpPr>
        <p:spPr>
          <a:xfrm flipH="1">
            <a:off x="6553200" y="5554663"/>
            <a:ext cx="373063" cy="8413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>
            <a:stCxn id="73" idx="0"/>
          </p:cNvCxnSpPr>
          <p:nvPr/>
        </p:nvCxnSpPr>
        <p:spPr>
          <a:xfrm>
            <a:off x="6926263" y="5554663"/>
            <a:ext cx="388937" cy="8413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>
            <a:stCxn id="72" idx="0"/>
          </p:cNvCxnSpPr>
          <p:nvPr/>
        </p:nvCxnSpPr>
        <p:spPr>
          <a:xfrm flipH="1">
            <a:off x="3505200" y="5554663"/>
            <a:ext cx="373063" cy="7651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>
            <a:stCxn id="72" idx="0"/>
          </p:cNvCxnSpPr>
          <p:nvPr/>
        </p:nvCxnSpPr>
        <p:spPr>
          <a:xfrm>
            <a:off x="3878263" y="5554663"/>
            <a:ext cx="388937" cy="7651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>
            <a:stCxn id="64" idx="0"/>
          </p:cNvCxnSpPr>
          <p:nvPr/>
        </p:nvCxnSpPr>
        <p:spPr>
          <a:xfrm flipH="1">
            <a:off x="2057400" y="5554663"/>
            <a:ext cx="373063" cy="7651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>
            <a:stCxn id="64" idx="0"/>
          </p:cNvCxnSpPr>
          <p:nvPr/>
        </p:nvCxnSpPr>
        <p:spPr>
          <a:xfrm>
            <a:off x="2430463" y="5554663"/>
            <a:ext cx="388937" cy="7651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68991" name="TextBox 84"/>
          <p:cNvSpPr txBox="1">
            <a:spLocks noChangeArrowheads="1"/>
          </p:cNvSpPr>
          <p:nvPr/>
        </p:nvSpPr>
        <p:spPr bwMode="auto">
          <a:xfrm>
            <a:off x="33528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000000"/>
                </a:solidFill>
              </a:rPr>
              <a:t>7</a:t>
            </a:r>
          </a:p>
        </p:txBody>
      </p:sp>
      <p:sp>
        <p:nvSpPr>
          <p:cNvPr id="168992" name="TextBox 85"/>
          <p:cNvSpPr txBox="1">
            <a:spLocks noChangeArrowheads="1"/>
          </p:cNvSpPr>
          <p:nvPr/>
        </p:nvSpPr>
        <p:spPr bwMode="auto">
          <a:xfrm>
            <a:off x="41148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000000"/>
                </a:solidFill>
              </a:rPr>
              <a:t>4</a:t>
            </a:r>
          </a:p>
        </p:txBody>
      </p:sp>
      <p:sp>
        <p:nvSpPr>
          <p:cNvPr id="168993" name="TextBox 86"/>
          <p:cNvSpPr txBox="1">
            <a:spLocks noChangeArrowheads="1"/>
          </p:cNvSpPr>
          <p:nvPr/>
        </p:nvSpPr>
        <p:spPr bwMode="auto">
          <a:xfrm>
            <a:off x="50292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6</a:t>
            </a:r>
          </a:p>
        </p:txBody>
      </p:sp>
      <p:sp>
        <p:nvSpPr>
          <p:cNvPr id="168994" name="TextBox 87"/>
          <p:cNvSpPr txBox="1">
            <a:spLocks noChangeArrowheads="1"/>
          </p:cNvSpPr>
          <p:nvPr/>
        </p:nvSpPr>
        <p:spPr bwMode="auto">
          <a:xfrm>
            <a:off x="57912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0</a:t>
            </a:r>
          </a:p>
        </p:txBody>
      </p:sp>
      <p:sp>
        <p:nvSpPr>
          <p:cNvPr id="168995" name="TextBox 88"/>
          <p:cNvSpPr txBox="1">
            <a:spLocks noChangeArrowheads="1"/>
          </p:cNvSpPr>
          <p:nvPr/>
        </p:nvSpPr>
        <p:spPr bwMode="auto">
          <a:xfrm>
            <a:off x="64008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C0504D"/>
                </a:solidFill>
              </a:rPr>
              <a:t>5</a:t>
            </a:r>
          </a:p>
        </p:txBody>
      </p:sp>
      <p:sp>
        <p:nvSpPr>
          <p:cNvPr id="168996" name="TextBox 89"/>
          <p:cNvSpPr txBox="1">
            <a:spLocks noChangeArrowheads="1"/>
          </p:cNvSpPr>
          <p:nvPr/>
        </p:nvSpPr>
        <p:spPr bwMode="auto">
          <a:xfrm>
            <a:off x="7162800" y="6319838"/>
            <a:ext cx="4587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bg1"/>
                </a:solidFill>
              </a:rPr>
              <a:t>-2</a:t>
            </a:r>
          </a:p>
        </p:txBody>
      </p:sp>
      <p:sp>
        <p:nvSpPr>
          <p:cNvPr id="91" name="TextBox 90"/>
          <p:cNvSpPr txBox="1"/>
          <p:nvPr/>
        </p:nvSpPr>
        <p:spPr>
          <a:xfrm>
            <a:off x="7772400" y="3952875"/>
            <a:ext cx="1246188" cy="46196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chemeClr val="accent4"/>
                </a:solidFill>
                <a:latin typeface="Arial" charset="0"/>
                <a:ea typeface="ＭＳ Ｐゴシック" charset="0"/>
              </a:rPr>
              <a:t>Chance</a:t>
            </a:r>
          </a:p>
        </p:txBody>
      </p:sp>
      <p:sp>
        <p:nvSpPr>
          <p:cNvPr id="168998" name="TextBox 94"/>
          <p:cNvSpPr txBox="1">
            <a:spLocks noChangeArrowheads="1"/>
          </p:cNvSpPr>
          <p:nvPr/>
        </p:nvSpPr>
        <p:spPr bwMode="auto">
          <a:xfrm>
            <a:off x="1398588" y="4786313"/>
            <a:ext cx="7826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/>
              <a:t>(2, 2)</a:t>
            </a:r>
          </a:p>
        </p:txBody>
      </p:sp>
      <p:sp>
        <p:nvSpPr>
          <p:cNvPr id="168999" name="TextBox 26"/>
          <p:cNvSpPr txBox="1">
            <a:spLocks noChangeArrowheads="1"/>
          </p:cNvSpPr>
          <p:nvPr/>
        </p:nvSpPr>
        <p:spPr bwMode="auto">
          <a:xfrm>
            <a:off x="2362200" y="4262438"/>
            <a:ext cx="5413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8064A2"/>
                </a:solidFill>
              </a:rPr>
              <a:t>0.5</a:t>
            </a:r>
          </a:p>
        </p:txBody>
      </p:sp>
      <p:sp>
        <p:nvSpPr>
          <p:cNvPr id="169000" name="TextBox 95"/>
          <p:cNvSpPr txBox="1">
            <a:spLocks noChangeArrowheads="1"/>
          </p:cNvSpPr>
          <p:nvPr/>
        </p:nvSpPr>
        <p:spPr bwMode="auto">
          <a:xfrm>
            <a:off x="3505200" y="4262438"/>
            <a:ext cx="5413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8064A2"/>
                </a:solidFill>
              </a:rPr>
              <a:t>0.5</a:t>
            </a:r>
          </a:p>
        </p:txBody>
      </p:sp>
      <p:sp>
        <p:nvSpPr>
          <p:cNvPr id="169001" name="TextBox 96"/>
          <p:cNvSpPr txBox="1">
            <a:spLocks noChangeArrowheads="1"/>
          </p:cNvSpPr>
          <p:nvPr/>
        </p:nvSpPr>
        <p:spPr bwMode="auto">
          <a:xfrm>
            <a:off x="5402263" y="4243388"/>
            <a:ext cx="5413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8064A2"/>
                </a:solidFill>
              </a:rPr>
              <a:t>0.5</a:t>
            </a:r>
          </a:p>
        </p:txBody>
      </p:sp>
      <p:sp>
        <p:nvSpPr>
          <p:cNvPr id="169002" name="TextBox 97"/>
          <p:cNvSpPr txBox="1">
            <a:spLocks noChangeArrowheads="1"/>
          </p:cNvSpPr>
          <p:nvPr/>
        </p:nvSpPr>
        <p:spPr bwMode="auto">
          <a:xfrm>
            <a:off x="6545263" y="4243388"/>
            <a:ext cx="5413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8064A2"/>
                </a:solidFill>
              </a:rPr>
              <a:t>0.5</a:t>
            </a:r>
          </a:p>
        </p:txBody>
      </p:sp>
      <p:sp>
        <p:nvSpPr>
          <p:cNvPr id="169003" name="TextBox 94"/>
          <p:cNvSpPr txBox="1">
            <a:spLocks noChangeArrowheads="1"/>
          </p:cNvSpPr>
          <p:nvPr/>
        </p:nvSpPr>
        <p:spPr bwMode="auto">
          <a:xfrm>
            <a:off x="2951163" y="4786313"/>
            <a:ext cx="7826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000000"/>
                </a:solidFill>
              </a:rPr>
              <a:t>(4, 4)</a:t>
            </a:r>
          </a:p>
        </p:txBody>
      </p:sp>
      <p:sp>
        <p:nvSpPr>
          <p:cNvPr id="169004" name="TextBox 94"/>
          <p:cNvSpPr txBox="1">
            <a:spLocks noChangeArrowheads="1"/>
          </p:cNvSpPr>
          <p:nvPr/>
        </p:nvSpPr>
        <p:spPr bwMode="auto">
          <a:xfrm>
            <a:off x="4779963" y="4786313"/>
            <a:ext cx="7826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/>
              <a:t>(0, 0)</a:t>
            </a:r>
          </a:p>
        </p:txBody>
      </p:sp>
      <p:sp>
        <p:nvSpPr>
          <p:cNvPr id="169005" name="TextBox 94"/>
          <p:cNvSpPr txBox="1">
            <a:spLocks noChangeArrowheads="1"/>
          </p:cNvSpPr>
          <p:nvPr/>
        </p:nvSpPr>
        <p:spPr bwMode="auto">
          <a:xfrm>
            <a:off x="5805488" y="4786313"/>
            <a:ext cx="98266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/>
              <a:t>(-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, </a:t>
            </a:r>
            <a:r>
              <a:rPr lang="en-US" altLang="en-US" sz="2000">
                <a:solidFill>
                  <a:schemeClr val="accent2"/>
                </a:solidFill>
              </a:rPr>
              <a:t>5</a:t>
            </a:r>
            <a:r>
              <a:rPr lang="en-US" altLang="en-US" sz="2000"/>
              <a:t>)</a:t>
            </a:r>
          </a:p>
        </p:txBody>
      </p:sp>
      <p:sp>
        <p:nvSpPr>
          <p:cNvPr id="169006" name="TextBox 94"/>
          <p:cNvSpPr txBox="1">
            <a:spLocks noChangeArrowheads="1"/>
          </p:cNvSpPr>
          <p:nvPr/>
        </p:nvSpPr>
        <p:spPr bwMode="auto">
          <a:xfrm>
            <a:off x="2189163" y="3505200"/>
            <a:ext cx="7826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000000"/>
                </a:solidFill>
              </a:rPr>
              <a:t>(3, 3)</a:t>
            </a:r>
          </a:p>
        </p:txBody>
      </p:sp>
      <p:sp>
        <p:nvSpPr>
          <p:cNvPr id="169007" name="TextBox 94"/>
          <p:cNvSpPr txBox="1">
            <a:spLocks noChangeArrowheads="1"/>
          </p:cNvSpPr>
          <p:nvPr/>
        </p:nvSpPr>
        <p:spPr bwMode="auto">
          <a:xfrm>
            <a:off x="4822825" y="3505200"/>
            <a:ext cx="11969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/>
              <a:t>(-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, </a:t>
            </a:r>
            <a:r>
              <a:rPr lang="en-US" altLang="en-US" sz="2000">
                <a:solidFill>
                  <a:srgbClr val="C0504D"/>
                </a:solidFill>
              </a:rPr>
              <a:t>2.5</a:t>
            </a:r>
            <a:r>
              <a:rPr lang="en-US" altLang="en-US" sz="2000"/>
              <a:t>)</a:t>
            </a:r>
          </a:p>
        </p:txBody>
      </p:sp>
      <p:sp>
        <p:nvSpPr>
          <p:cNvPr id="169008" name="TextBox 94"/>
          <p:cNvSpPr txBox="1">
            <a:spLocks noChangeArrowheads="1"/>
          </p:cNvSpPr>
          <p:nvPr/>
        </p:nvSpPr>
        <p:spPr bwMode="auto">
          <a:xfrm>
            <a:off x="3475038" y="2438400"/>
            <a:ext cx="8969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000000"/>
                </a:solidFill>
              </a:rPr>
              <a:t>(3, </a:t>
            </a:r>
            <a:r>
              <a:rPr lang="en-US" altLang="en-US" sz="2000">
                <a:solidFill>
                  <a:srgbClr val="000000"/>
                </a:solidFill>
                <a:latin typeface="cmsy10" pitchFamily="1" charset="0"/>
              </a:rPr>
              <a:t>1</a:t>
            </a:r>
            <a:r>
              <a:rPr lang="en-US" altLang="en-US" sz="2000">
                <a:solidFill>
                  <a:srgbClr val="000000"/>
                </a:solidFill>
              </a:rPr>
              <a:t>)</a:t>
            </a:r>
          </a:p>
        </p:txBody>
      </p:sp>
      <p:sp>
        <p:nvSpPr>
          <p:cNvPr id="57" name="Text Box 361"/>
          <p:cNvSpPr txBox="1">
            <a:spLocks noChangeArrowheads="1"/>
          </p:cNvSpPr>
          <p:nvPr/>
        </p:nvSpPr>
        <p:spPr bwMode="auto">
          <a:xfrm>
            <a:off x="7086600" y="6172200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solidFill>
                  <a:srgbClr val="C0504D"/>
                </a:solidFill>
                <a:cs typeface="Times New Roman" pitchFamily="18" charset="0"/>
              </a:rPr>
              <a:t>X</a:t>
            </a:r>
            <a:endParaRPr lang="en-US" altLang="en-US" sz="3200">
              <a:solidFill>
                <a:srgbClr val="C0504D"/>
              </a:solidFill>
              <a:cs typeface="Times New Roman" pitchFamily="18" charset="0"/>
            </a:endParaRPr>
          </a:p>
        </p:txBody>
      </p:sp>
      <p:cxnSp>
        <p:nvCxnSpPr>
          <p:cNvPr id="59" name="Straight Connector 37"/>
          <p:cNvCxnSpPr>
            <a:cxnSpLocks noChangeShapeType="1"/>
          </p:cNvCxnSpPr>
          <p:nvPr/>
        </p:nvCxnSpPr>
        <p:spPr bwMode="auto">
          <a:xfrm rot="10800000" flipV="1">
            <a:off x="6858000" y="5791200"/>
            <a:ext cx="533400" cy="381000"/>
          </a:xfrm>
          <a:prstGeom prst="line">
            <a:avLst/>
          </a:prstGeom>
          <a:noFill/>
          <a:ln w="50800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" name="TextBox 1"/>
          <p:cNvSpPr txBox="1">
            <a:spLocks noChangeArrowheads="1"/>
          </p:cNvSpPr>
          <p:nvPr/>
        </p:nvSpPr>
        <p:spPr bwMode="auto">
          <a:xfrm>
            <a:off x="7543800" y="6096000"/>
            <a:ext cx="10922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C0504D"/>
                </a:solidFill>
              </a:rPr>
              <a:t>Prune!</a:t>
            </a:r>
          </a:p>
        </p:txBody>
      </p:sp>
    </p:spTree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/>
      <p:bldP spid="2" grpId="0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09" name="Title 3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r>
              <a:rPr lang="en-US" altLang="en-US" smtClean="0">
                <a:ea typeface="ＭＳ Ｐゴシック" pitchFamily="34" charset="-128"/>
              </a:rPr>
              <a:t>Partially observable games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47663" y="1058863"/>
            <a:ext cx="8686800" cy="5330825"/>
          </a:xfrm>
        </p:spPr>
        <p:txBody>
          <a:bodyPr/>
          <a:lstStyle/>
          <a:p>
            <a:r>
              <a:rPr lang="en-US" altLang="en-US" sz="2400" smtClean="0">
                <a:ea typeface="ＭＳ Ｐゴシック" pitchFamily="34" charset="-128"/>
              </a:rPr>
              <a:t>R&amp;N Chapter 5.6 – “The fog of war”</a:t>
            </a:r>
          </a:p>
          <a:p>
            <a:r>
              <a:rPr lang="en-US" altLang="en-US" sz="2400" smtClean="0">
                <a:ea typeface="ＭＳ Ｐゴシック" pitchFamily="34" charset="-128"/>
              </a:rPr>
              <a:t>Background: R&amp;N, Chapter 4.3-4</a:t>
            </a:r>
          </a:p>
          <a:p>
            <a:pPr lvl="1"/>
            <a:r>
              <a:rPr lang="en-US" altLang="en-US" sz="2000" smtClean="0">
                <a:ea typeface="ＭＳ Ｐゴシック" pitchFamily="34" charset="-128"/>
              </a:rPr>
              <a:t>Searching with Nondeterministic Actions/Partial Observations</a:t>
            </a:r>
          </a:p>
          <a:p>
            <a:pPr lvl="1"/>
            <a:endParaRPr lang="en-US" altLang="en-US" sz="2000" smtClean="0">
              <a:ea typeface="ＭＳ Ｐゴシック" pitchFamily="34" charset="-128"/>
            </a:endParaRPr>
          </a:p>
          <a:p>
            <a:r>
              <a:rPr lang="en-US" altLang="en-US" sz="2400" smtClean="0">
                <a:ea typeface="ＭＳ Ｐゴシック" pitchFamily="34" charset="-128"/>
              </a:rPr>
              <a:t>Search through Belief States (see Fig. 4.14)</a:t>
            </a:r>
          </a:p>
          <a:p>
            <a:pPr lvl="1"/>
            <a:r>
              <a:rPr lang="en-US" altLang="en-US" sz="2000" smtClean="0">
                <a:ea typeface="ＭＳ Ｐゴシック" pitchFamily="34" charset="-128"/>
              </a:rPr>
              <a:t>Agent’s current belief about which states it might be in,</a:t>
            </a:r>
          </a:p>
          <a:p>
            <a:pPr lvl="1">
              <a:buFont typeface="Arial" pitchFamily="34" charset="0"/>
              <a:buNone/>
            </a:pPr>
            <a:r>
              <a:rPr lang="en-US" altLang="en-US" sz="2000" smtClean="0">
                <a:ea typeface="ＭＳ Ｐゴシック" pitchFamily="34" charset="-128"/>
              </a:rPr>
              <a:t>	given the sequence of actions &amp; percepts to that point</a:t>
            </a:r>
          </a:p>
          <a:p>
            <a:r>
              <a:rPr lang="en-US" altLang="en-US" sz="2400" smtClean="0">
                <a:ea typeface="ＭＳ Ｐゴシック" pitchFamily="34" charset="-128"/>
              </a:rPr>
              <a:t>Actions(b) = ??  Union?  Intersection?</a:t>
            </a:r>
          </a:p>
          <a:p>
            <a:pPr lvl="1"/>
            <a:r>
              <a:rPr lang="en-US" altLang="en-US" sz="2000" smtClean="0">
                <a:ea typeface="ＭＳ Ｐゴシック" pitchFamily="34" charset="-128"/>
              </a:rPr>
              <a:t>Tricky: an action legal in one state may be illegal in another</a:t>
            </a:r>
          </a:p>
          <a:p>
            <a:pPr lvl="1"/>
            <a:r>
              <a:rPr lang="en-US" altLang="en-US" sz="2000" smtClean="0">
                <a:ea typeface="ＭＳ Ｐゴシック" pitchFamily="34" charset="-128"/>
              </a:rPr>
              <a:t>Is an illegal action a NO-OP?  or the end of the world?</a:t>
            </a:r>
          </a:p>
          <a:p>
            <a:r>
              <a:rPr lang="en-US" altLang="en-US" sz="2400" smtClean="0">
                <a:ea typeface="ＭＳ Ｐゴシック" pitchFamily="34" charset="-128"/>
              </a:rPr>
              <a:t>Transition Model:</a:t>
            </a:r>
          </a:p>
          <a:p>
            <a:pPr lvl="1"/>
            <a:r>
              <a:rPr lang="en-US" altLang="en-US" sz="2000" smtClean="0">
                <a:ea typeface="ＭＳ Ｐゴシック" pitchFamily="34" charset="-128"/>
              </a:rPr>
              <a:t>Result(b,a) = { s’ : s’ = Result(s, a) and s is a state in b }</a:t>
            </a:r>
          </a:p>
          <a:p>
            <a:r>
              <a:rPr lang="en-US" altLang="en-US" sz="2400" smtClean="0">
                <a:ea typeface="ＭＳ Ｐゴシック" pitchFamily="34" charset="-128"/>
              </a:rPr>
              <a:t>Goaltest(b) = every state in b is a goal state</a:t>
            </a:r>
          </a:p>
          <a:p>
            <a:pPr lvl="1"/>
            <a:endParaRPr lang="en-US" altLang="en-US" smtClean="0">
              <a:ea typeface="ＭＳ Ｐゴシック" pitchFamily="34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fld id="{6AA01AE3-9B90-409B-A1F3-C0B97D89712D}" type="slidenum">
              <a:rPr lang="en-US" altLang="en-US" sz="1400">
                <a:latin typeface="Tahoma" pitchFamily="34" charset="0"/>
              </a:rPr>
              <a:pPr eaLnBrk="1" hangingPunct="1"/>
              <a:t>103</a:t>
            </a:fld>
            <a:endParaRPr lang="en-US" altLang="en-US" sz="1400">
              <a:latin typeface="Tahoma" pitchFamily="34" charset="0"/>
            </a:endParaRPr>
          </a:p>
        </p:txBody>
      </p:sp>
      <p:pic>
        <p:nvPicPr>
          <p:cNvPr id="172034" name="Picture 7" descr="vacuumlarge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068" b="31940"/>
          <a:stretch>
            <a:fillRect/>
          </a:stretch>
        </p:blipFill>
        <p:spPr bwMode="auto">
          <a:xfrm>
            <a:off x="495300" y="274638"/>
            <a:ext cx="8229600" cy="6583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514350" y="0"/>
            <a:ext cx="82296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u="sng" dirty="0">
                <a:latin typeface="+mj-lt"/>
                <a:ea typeface="ＭＳ Ｐゴシック" charset="0"/>
                <a:cs typeface="ＭＳ Ｐゴシック" charset="0"/>
              </a:rPr>
              <a:t>Belief States for Unobservable Vacuum World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1" name="Title 3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r>
              <a:rPr lang="en-US" altLang="en-US" smtClean="0">
                <a:ea typeface="ＭＳ Ｐゴシック" pitchFamily="34" charset="-128"/>
              </a:rPr>
              <a:t>Partially observable games</a:t>
            </a:r>
          </a:p>
        </p:txBody>
      </p:sp>
      <p:sp>
        <p:nvSpPr>
          <p:cNvPr id="174082" name="Content Placeholder 2"/>
          <p:cNvSpPr>
            <a:spLocks noGrp="1"/>
          </p:cNvSpPr>
          <p:nvPr>
            <p:ph idx="1"/>
          </p:nvPr>
        </p:nvSpPr>
        <p:spPr>
          <a:xfrm>
            <a:off x="347663" y="1058863"/>
            <a:ext cx="8686800" cy="5330825"/>
          </a:xfrm>
        </p:spPr>
        <p:txBody>
          <a:bodyPr/>
          <a:lstStyle/>
          <a:p>
            <a:r>
              <a:rPr lang="en-US" altLang="en-US" sz="2400" smtClean="0">
                <a:ea typeface="ＭＳ Ｐゴシック" pitchFamily="34" charset="-128"/>
              </a:rPr>
              <a:t>R&amp;N Chapter 5.6</a:t>
            </a:r>
          </a:p>
          <a:p>
            <a:r>
              <a:rPr lang="en-US" altLang="en-US" sz="2400" smtClean="0">
                <a:ea typeface="ＭＳ Ｐゴシック" pitchFamily="34" charset="-128"/>
              </a:rPr>
              <a:t>Player’s current node is a belief state</a:t>
            </a:r>
          </a:p>
          <a:p>
            <a:r>
              <a:rPr lang="en-US" altLang="en-US" sz="2400" smtClean="0">
                <a:ea typeface="ＭＳ Ｐゴシック" pitchFamily="34" charset="-128"/>
              </a:rPr>
              <a:t>Player’s move (action) generates child belief state</a:t>
            </a:r>
          </a:p>
          <a:p>
            <a:r>
              <a:rPr lang="en-US" altLang="en-US" sz="2400" smtClean="0">
                <a:ea typeface="ＭＳ Ｐゴシック" pitchFamily="34" charset="-128"/>
              </a:rPr>
              <a:t>Opponent’s move is replaced by Percepts(s)</a:t>
            </a:r>
          </a:p>
          <a:p>
            <a:pPr lvl="1"/>
            <a:r>
              <a:rPr lang="en-US" altLang="en-US" sz="2000" smtClean="0">
                <a:ea typeface="ＭＳ Ｐゴシック" pitchFamily="34" charset="-128"/>
              </a:rPr>
              <a:t>Each possible percept leads to the belief state that is consistent with that percept</a:t>
            </a:r>
          </a:p>
          <a:p>
            <a:r>
              <a:rPr lang="en-US" altLang="en-US" sz="2400" smtClean="0">
                <a:ea typeface="ＭＳ Ｐゴシック" pitchFamily="34" charset="-128"/>
              </a:rPr>
              <a:t>Strategy = a move for every possible percept sequence</a:t>
            </a:r>
          </a:p>
          <a:p>
            <a:r>
              <a:rPr lang="en-US" altLang="en-US" sz="2400" smtClean="0">
                <a:ea typeface="ＭＳ Ｐゴシック" pitchFamily="34" charset="-128"/>
              </a:rPr>
              <a:t>Minimax returns the worst state in the belief state</a:t>
            </a:r>
          </a:p>
          <a:p>
            <a:pPr lvl="2"/>
            <a:endParaRPr lang="en-US" altLang="en-US" sz="1600" smtClean="0">
              <a:ea typeface="ＭＳ Ｐゴシック" pitchFamily="34" charset="-128"/>
            </a:endParaRPr>
          </a:p>
          <a:p>
            <a:r>
              <a:rPr lang="en-US" altLang="en-US" sz="2400" u="sng" smtClean="0">
                <a:ea typeface="ＭＳ Ｐゴシック" pitchFamily="34" charset="-128"/>
              </a:rPr>
              <a:t>Many more complications and possibilities!!</a:t>
            </a:r>
          </a:p>
          <a:p>
            <a:pPr lvl="1"/>
            <a:r>
              <a:rPr lang="en-US" altLang="en-US" sz="2000" smtClean="0">
                <a:ea typeface="ＭＳ Ｐゴシック" pitchFamily="34" charset="-128"/>
              </a:rPr>
              <a:t>Opponent may select a move that is not optimal, but instead minimizes the information transmitted, or confuses the opponent</a:t>
            </a:r>
          </a:p>
          <a:p>
            <a:pPr lvl="1"/>
            <a:r>
              <a:rPr lang="en-US" altLang="en-US" sz="2000" smtClean="0">
                <a:ea typeface="ＭＳ Ｐゴシック" pitchFamily="34" charset="-128"/>
              </a:rPr>
              <a:t>May not be reasonable to consider ALL moves; open P-QR3??</a:t>
            </a:r>
            <a:endParaRPr lang="en-US" altLang="en-US" sz="2400" smtClean="0">
              <a:ea typeface="ＭＳ Ｐゴシック" pitchFamily="34" charset="-128"/>
            </a:endParaRPr>
          </a:p>
          <a:p>
            <a:r>
              <a:rPr lang="en-US" altLang="en-US" sz="2400" b="1" smtClean="0">
                <a:ea typeface="ＭＳ Ｐゴシック" pitchFamily="34" charset="-128"/>
              </a:rPr>
              <a:t>See R&amp;N, Chapter 5.6, for more info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9" name="Rectangle 3"/>
          <p:cNvSpPr>
            <a:spLocks noGrp="1" noChangeArrowheads="1"/>
          </p:cNvSpPr>
          <p:nvPr>
            <p:ph idx="1"/>
          </p:nvPr>
        </p:nvSpPr>
        <p:spPr>
          <a:xfrm>
            <a:off x="347663" y="1058863"/>
            <a:ext cx="8686800" cy="5330825"/>
          </a:xfrm>
        </p:spPr>
        <p:txBody>
          <a:bodyPr/>
          <a:lstStyle/>
          <a:p>
            <a:pPr>
              <a:lnSpc>
                <a:spcPct val="90000"/>
              </a:lnSpc>
              <a:buFont typeface="Arial" charset="0"/>
              <a:buChar char="•"/>
              <a:defRPr/>
            </a:pPr>
            <a:r>
              <a:rPr lang="en-US" altLang="en-US" sz="2400" dirty="0" smtClean="0"/>
              <a:t>Checkers: </a:t>
            </a:r>
          </a:p>
          <a:p>
            <a:pPr lvl="1">
              <a:lnSpc>
                <a:spcPct val="90000"/>
              </a:lnSpc>
              <a:buFont typeface="Arial" charset="0"/>
              <a:buChar char="–"/>
              <a:defRPr/>
            </a:pPr>
            <a:r>
              <a:rPr lang="en-US" altLang="en-US" sz="2000" dirty="0" smtClean="0"/>
              <a:t>Chinook ended 40-year-reign of human world champion Marion Tinsley in 1994. </a:t>
            </a:r>
          </a:p>
          <a:p>
            <a:pPr lvl="4">
              <a:lnSpc>
                <a:spcPct val="90000"/>
              </a:lnSpc>
              <a:buFont typeface="Arial" charset="0"/>
              <a:buChar char="»"/>
              <a:defRPr/>
            </a:pPr>
            <a:endParaRPr lang="en-US" altLang="en-US" sz="1200" dirty="0" smtClean="0"/>
          </a:p>
          <a:p>
            <a:pPr>
              <a:lnSpc>
                <a:spcPct val="90000"/>
              </a:lnSpc>
              <a:buFont typeface="Arial" charset="0"/>
              <a:buChar char="•"/>
              <a:defRPr/>
            </a:pPr>
            <a:r>
              <a:rPr lang="en-US" altLang="en-US" sz="2400" dirty="0" smtClean="0"/>
              <a:t>Chess: </a:t>
            </a:r>
          </a:p>
          <a:p>
            <a:pPr lvl="1">
              <a:lnSpc>
                <a:spcPct val="90000"/>
              </a:lnSpc>
              <a:buFont typeface="Arial" charset="0"/>
              <a:buChar char="–"/>
              <a:defRPr/>
            </a:pPr>
            <a:r>
              <a:rPr lang="en-US" altLang="en-US" sz="2000" dirty="0" smtClean="0"/>
              <a:t>Deep Blue defeated human world champion Garry Kasparov in a six-game match in 1997. </a:t>
            </a:r>
          </a:p>
          <a:p>
            <a:pPr lvl="4">
              <a:lnSpc>
                <a:spcPct val="90000"/>
              </a:lnSpc>
              <a:buFont typeface="Arial" charset="0"/>
              <a:buChar char="»"/>
              <a:defRPr/>
            </a:pPr>
            <a:endParaRPr lang="en-US" altLang="en-US" sz="1200" dirty="0" smtClean="0"/>
          </a:p>
          <a:p>
            <a:pPr>
              <a:lnSpc>
                <a:spcPct val="90000"/>
              </a:lnSpc>
              <a:buFont typeface="Arial" charset="0"/>
              <a:buChar char="•"/>
              <a:defRPr/>
            </a:pPr>
            <a:r>
              <a:rPr lang="en-US" altLang="en-US" sz="2400" dirty="0" smtClean="0"/>
              <a:t>Othello: </a:t>
            </a:r>
          </a:p>
          <a:p>
            <a:pPr lvl="1">
              <a:lnSpc>
                <a:spcPct val="90000"/>
              </a:lnSpc>
              <a:buFont typeface="Arial" charset="0"/>
              <a:buChar char="–"/>
              <a:defRPr/>
            </a:pPr>
            <a:r>
              <a:rPr lang="en-US" altLang="en-US" sz="2000" dirty="0" smtClean="0"/>
              <a:t>human champions refuse to compete against computers:</a:t>
            </a:r>
            <a:r>
              <a:rPr lang="en-US" altLang="en-US" sz="2000" dirty="0"/>
              <a:t> </a:t>
            </a:r>
            <a:endParaRPr lang="en-US" altLang="en-US" sz="2000" dirty="0" smtClean="0"/>
          </a:p>
          <a:p>
            <a:pPr marL="457200" lvl="1" indent="0">
              <a:lnSpc>
                <a:spcPct val="90000"/>
              </a:lnSpc>
              <a:buFont typeface="Arial" charset="0"/>
              <a:buNone/>
              <a:defRPr/>
            </a:pPr>
            <a:r>
              <a:rPr lang="en-US" altLang="en-US" sz="2000" dirty="0"/>
              <a:t>	</a:t>
            </a:r>
            <a:r>
              <a:rPr lang="en-US" altLang="en-US" sz="2000" dirty="0" smtClean="0"/>
              <a:t>they are too good.</a:t>
            </a:r>
          </a:p>
          <a:p>
            <a:pPr lvl="4">
              <a:lnSpc>
                <a:spcPct val="90000"/>
              </a:lnSpc>
              <a:buFont typeface="Arial" charset="0"/>
              <a:buChar char="»"/>
              <a:defRPr/>
            </a:pPr>
            <a:endParaRPr lang="en-US" altLang="en-US" sz="1200" dirty="0" smtClean="0"/>
          </a:p>
          <a:p>
            <a:pPr>
              <a:lnSpc>
                <a:spcPct val="90000"/>
              </a:lnSpc>
              <a:buFont typeface="Arial" charset="0"/>
              <a:buChar char="•"/>
              <a:defRPr/>
            </a:pPr>
            <a:r>
              <a:rPr lang="en-US" altLang="en-US" sz="2400" dirty="0" smtClean="0"/>
              <a:t>Go: </a:t>
            </a:r>
          </a:p>
          <a:p>
            <a:pPr lvl="1">
              <a:lnSpc>
                <a:spcPct val="90000"/>
              </a:lnSpc>
              <a:buFont typeface="Arial" charset="0"/>
              <a:buChar char="–"/>
              <a:defRPr/>
            </a:pPr>
            <a:r>
              <a:rPr lang="en-US" altLang="en-US" sz="2000" dirty="0" err="1" smtClean="0"/>
              <a:t>AlphaGo</a:t>
            </a:r>
            <a:r>
              <a:rPr lang="en-US" altLang="en-US" sz="2000" dirty="0" smtClean="0"/>
              <a:t> recently (3/2016) beat 9</a:t>
            </a:r>
            <a:r>
              <a:rPr lang="en-US" altLang="en-US" sz="2000" baseline="30000" dirty="0" smtClean="0"/>
              <a:t>th</a:t>
            </a:r>
            <a:r>
              <a:rPr lang="en-US" altLang="en-US" sz="2000" dirty="0" smtClean="0"/>
              <a:t> </a:t>
            </a:r>
            <a:r>
              <a:rPr lang="en-US" altLang="en-US" sz="2000" dirty="0" err="1" smtClean="0"/>
              <a:t>dan</a:t>
            </a:r>
            <a:r>
              <a:rPr lang="en-US" altLang="en-US" sz="2000" dirty="0" smtClean="0"/>
              <a:t> Lee </a:t>
            </a:r>
            <a:r>
              <a:rPr lang="en-US" altLang="en-US" sz="2000" dirty="0" err="1" smtClean="0"/>
              <a:t>Sedol</a:t>
            </a:r>
            <a:endParaRPr lang="en-US" altLang="en-US" sz="2000" dirty="0" smtClean="0"/>
          </a:p>
          <a:p>
            <a:pPr lvl="1">
              <a:lnSpc>
                <a:spcPct val="90000"/>
              </a:lnSpc>
              <a:buFont typeface="Arial" charset="0"/>
              <a:buChar char="–"/>
              <a:defRPr/>
            </a:pPr>
            <a:r>
              <a:rPr lang="en-US" altLang="en-US" sz="2000" dirty="0" smtClean="0"/>
              <a:t>b &gt; 300 (!); full game tree has &gt; 10^760 leaf nodes (!!)</a:t>
            </a:r>
          </a:p>
          <a:p>
            <a:pPr lvl="4">
              <a:lnSpc>
                <a:spcPct val="90000"/>
              </a:lnSpc>
              <a:buFont typeface="Arial" charset="0"/>
              <a:buChar char="»"/>
              <a:defRPr/>
            </a:pPr>
            <a:endParaRPr lang="en-US" altLang="en-US" sz="1200" dirty="0" smtClean="0"/>
          </a:p>
          <a:p>
            <a:pPr>
              <a:lnSpc>
                <a:spcPct val="90000"/>
              </a:lnSpc>
              <a:buFont typeface="Arial" charset="0"/>
              <a:buChar char="•"/>
              <a:defRPr/>
            </a:pPr>
            <a:r>
              <a:rPr lang="en-US" altLang="en-US" sz="2400" dirty="0" smtClean="0"/>
              <a:t>See (e.g.) </a:t>
            </a:r>
            <a:r>
              <a:rPr lang="en-US" altLang="en-US" sz="2400" dirty="0" smtClean="0">
                <a:hlinkClick r:id="rId3"/>
              </a:rPr>
              <a:t>http://www.cs.ualberta.ca/~games/</a:t>
            </a:r>
            <a:r>
              <a:rPr lang="en-US" altLang="en-US" sz="2400" dirty="0" smtClean="0"/>
              <a:t> for more info</a:t>
            </a:r>
          </a:p>
          <a:p>
            <a:pPr>
              <a:lnSpc>
                <a:spcPct val="90000"/>
              </a:lnSpc>
              <a:buFont typeface="Arial" charset="0"/>
              <a:buChar char="•"/>
              <a:defRPr/>
            </a:pPr>
            <a:endParaRPr lang="en-US" altLang="en-US" sz="1200" dirty="0" smtClean="0"/>
          </a:p>
        </p:txBody>
      </p:sp>
      <p:sp>
        <p:nvSpPr>
          <p:cNvPr id="175106" name="Title 1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r>
              <a:rPr lang="en-US" altLang="en-US" smtClean="0">
                <a:ea typeface="ＭＳ Ｐゴシック" pitchFamily="34" charset="-128"/>
              </a:rPr>
              <a:t>The State of Play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3" name="Title 1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High branching factors</a:t>
            </a:r>
          </a:p>
        </p:txBody>
      </p:sp>
      <p:sp>
        <p:nvSpPr>
          <p:cNvPr id="177154" name="Content Placeholder 2"/>
          <p:cNvSpPr>
            <a:spLocks noGrp="1"/>
          </p:cNvSpPr>
          <p:nvPr>
            <p:ph idx="1"/>
          </p:nvPr>
        </p:nvSpPr>
        <p:spPr>
          <a:xfrm>
            <a:off x="347663" y="1058863"/>
            <a:ext cx="8686800" cy="5330825"/>
          </a:xfrm>
        </p:spPr>
        <p:txBody>
          <a:bodyPr/>
          <a:lstStyle/>
          <a:p>
            <a:pPr eaLnBrk="1" hangingPunct="1"/>
            <a:r>
              <a:rPr lang="en-US" altLang="en-US" sz="2800" smtClean="0">
                <a:ea typeface="ＭＳ Ｐゴシック" pitchFamily="34" charset="-128"/>
              </a:rPr>
              <a:t>What can we do when the search tree is too large?</a:t>
            </a:r>
          </a:p>
          <a:p>
            <a:pPr lvl="1" eaLnBrk="1" hangingPunct="1"/>
            <a:r>
              <a:rPr lang="en-US" altLang="en-US" sz="2400" smtClean="0">
                <a:ea typeface="ＭＳ Ｐゴシック" pitchFamily="34" charset="-128"/>
              </a:rPr>
              <a:t>Ex: Go  ( b = 50-200+ moves per state)</a:t>
            </a:r>
          </a:p>
          <a:p>
            <a:pPr lvl="1" eaLnBrk="1" hangingPunct="1"/>
            <a:r>
              <a:rPr lang="en-US" altLang="en-US" sz="2400" smtClean="0">
                <a:ea typeface="ＭＳ Ｐゴシック" pitchFamily="34" charset="-128"/>
              </a:rPr>
              <a:t>Heuristic state evaluation (score a partial game)</a:t>
            </a:r>
          </a:p>
          <a:p>
            <a:pPr eaLnBrk="1" hangingPunct="1"/>
            <a:r>
              <a:rPr lang="en-US" altLang="en-US" sz="2800" smtClean="0">
                <a:ea typeface="ＭＳ Ｐゴシック" pitchFamily="34" charset="-128"/>
              </a:rPr>
              <a:t>Where does this heuristic come from?</a:t>
            </a:r>
          </a:p>
          <a:p>
            <a:pPr lvl="1" eaLnBrk="1" hangingPunct="1"/>
            <a:r>
              <a:rPr lang="en-US" altLang="en-US" sz="2400" smtClean="0">
                <a:ea typeface="ＭＳ Ｐゴシック" pitchFamily="34" charset="-128"/>
              </a:rPr>
              <a:t>Hand designed</a:t>
            </a:r>
          </a:p>
          <a:p>
            <a:pPr lvl="1" eaLnBrk="1" hangingPunct="1"/>
            <a:r>
              <a:rPr lang="en-US" altLang="en-US" sz="2400" smtClean="0">
                <a:ea typeface="ＭＳ Ｐゴシック" pitchFamily="34" charset="-128"/>
              </a:rPr>
              <a:t>Machine learning on historical game patterns</a:t>
            </a:r>
          </a:p>
          <a:p>
            <a:pPr lvl="1" eaLnBrk="1" hangingPunct="1"/>
            <a:r>
              <a:rPr lang="en-US" altLang="en-US" sz="2400" smtClean="0">
                <a:ea typeface="ＭＳ Ｐゴシック" pitchFamily="34" charset="-128"/>
              </a:rPr>
              <a:t>Monte Carlo methods – play random games</a:t>
            </a:r>
          </a:p>
          <a:p>
            <a:pPr eaLnBrk="1" hangingPunct="1"/>
            <a:endParaRPr lang="en-US" altLang="en-US" smtClean="0">
              <a:ea typeface="ＭＳ Ｐゴシック" pitchFamily="34" charset="-128"/>
            </a:endParaRPr>
          </a:p>
        </p:txBody>
      </p:sp>
      <p:pic>
        <p:nvPicPr>
          <p:cNvPr id="177155" name="Picture 1" descr="goboard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2" b="13911"/>
          <a:stretch>
            <a:fillRect/>
          </a:stretch>
        </p:blipFill>
        <p:spPr bwMode="auto">
          <a:xfrm>
            <a:off x="5465763" y="4419600"/>
            <a:ext cx="3470275" cy="2239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7" name="Title 1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Monte Carlo heuristic scoring</a:t>
            </a:r>
          </a:p>
        </p:txBody>
      </p:sp>
      <p:sp>
        <p:nvSpPr>
          <p:cNvPr id="178178" name="Content Placeholder 2"/>
          <p:cNvSpPr>
            <a:spLocks noGrp="1"/>
          </p:cNvSpPr>
          <p:nvPr>
            <p:ph idx="1"/>
          </p:nvPr>
        </p:nvSpPr>
        <p:spPr>
          <a:xfrm>
            <a:off x="347663" y="1058863"/>
            <a:ext cx="8686800" cy="5330825"/>
          </a:xfrm>
        </p:spPr>
        <p:txBody>
          <a:bodyPr/>
          <a:lstStyle/>
          <a:p>
            <a:pPr eaLnBrk="1" hangingPunct="1"/>
            <a:r>
              <a:rPr lang="en-US" altLang="en-US" sz="2800" smtClean="0">
                <a:ea typeface="ＭＳ Ｐゴシック" pitchFamily="34" charset="-128"/>
              </a:rPr>
              <a:t>Idea: play out the game randomly, and use the results as a score</a:t>
            </a:r>
          </a:p>
          <a:p>
            <a:pPr lvl="1" eaLnBrk="1" hangingPunct="1"/>
            <a:r>
              <a:rPr lang="en-US" altLang="en-US" sz="2400" smtClean="0">
                <a:ea typeface="ＭＳ Ｐゴシック" pitchFamily="34" charset="-128"/>
              </a:rPr>
              <a:t>Easy to generate &amp; score lots of random games</a:t>
            </a:r>
          </a:p>
          <a:p>
            <a:pPr lvl="1" eaLnBrk="1" hangingPunct="1"/>
            <a:r>
              <a:rPr lang="en-US" altLang="en-US" sz="2400" smtClean="0">
                <a:ea typeface="ＭＳ Ｐゴシック" pitchFamily="34" charset="-128"/>
              </a:rPr>
              <a:t>May use 1000s of games for a node</a:t>
            </a:r>
          </a:p>
          <a:p>
            <a:pPr eaLnBrk="1" hangingPunct="1"/>
            <a:r>
              <a:rPr lang="en-US" altLang="en-US" sz="2800" smtClean="0">
                <a:ea typeface="ＭＳ Ｐゴシック" pitchFamily="34" charset="-128"/>
              </a:rPr>
              <a:t>The basis of Monte Carlo tree search algorithms…</a:t>
            </a:r>
          </a:p>
        </p:txBody>
      </p:sp>
      <p:pic>
        <p:nvPicPr>
          <p:cNvPr id="178179" name="Picture 3" descr="mcts-tree-4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6600" y="3719513"/>
            <a:ext cx="5410200" cy="2986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8180" name="TextBox 4"/>
          <p:cNvSpPr txBox="1">
            <a:spLocks noChangeArrowheads="1"/>
          </p:cNvSpPr>
          <p:nvPr/>
        </p:nvSpPr>
        <p:spPr bwMode="auto">
          <a:xfrm>
            <a:off x="6724650" y="6519863"/>
            <a:ext cx="2419350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600"/>
              <a:t>Image from www.mcts.ai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1" name="Title 1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Monte Carlo Tree Search</a:t>
            </a:r>
          </a:p>
        </p:txBody>
      </p:sp>
      <p:sp>
        <p:nvSpPr>
          <p:cNvPr id="179202" name="Content Placeholder 2"/>
          <p:cNvSpPr>
            <a:spLocks noGrp="1"/>
          </p:cNvSpPr>
          <p:nvPr>
            <p:ph idx="1"/>
          </p:nvPr>
        </p:nvSpPr>
        <p:spPr>
          <a:xfrm>
            <a:off x="347663" y="1058863"/>
            <a:ext cx="8686800" cy="5330825"/>
          </a:xfrm>
        </p:spPr>
        <p:txBody>
          <a:bodyPr/>
          <a:lstStyle/>
          <a:p>
            <a:pPr eaLnBrk="1" hangingPunct="1"/>
            <a:r>
              <a:rPr lang="en-US" altLang="en-US" sz="2800" smtClean="0">
                <a:ea typeface="ＭＳ Ｐゴシック" pitchFamily="34" charset="-128"/>
              </a:rPr>
              <a:t>Should we explore the whole (top of) the tree?</a:t>
            </a:r>
          </a:p>
          <a:p>
            <a:pPr lvl="1" eaLnBrk="1" hangingPunct="1"/>
            <a:r>
              <a:rPr lang="en-US" altLang="en-US" sz="2400" smtClean="0">
                <a:ea typeface="ＭＳ Ｐゴシック" pitchFamily="34" charset="-128"/>
              </a:rPr>
              <a:t>Some moves are obviously not good…</a:t>
            </a:r>
          </a:p>
          <a:p>
            <a:pPr lvl="1" eaLnBrk="1" hangingPunct="1"/>
            <a:r>
              <a:rPr lang="en-US" altLang="en-US" sz="2400" smtClean="0">
                <a:ea typeface="ＭＳ Ｐゴシック" pitchFamily="34" charset="-128"/>
              </a:rPr>
              <a:t>Should spend time exploring / scoring promising ones</a:t>
            </a:r>
          </a:p>
          <a:p>
            <a:pPr eaLnBrk="1" hangingPunct="1"/>
            <a:r>
              <a:rPr lang="en-US" altLang="en-US" sz="2800" smtClean="0">
                <a:ea typeface="ＭＳ Ｐゴシック" pitchFamily="34" charset="-128"/>
              </a:rPr>
              <a:t>This is a </a:t>
            </a:r>
            <a:r>
              <a:rPr lang="en-US" altLang="en-US" sz="2800" i="1" smtClean="0">
                <a:ea typeface="ＭＳ Ｐゴシック" pitchFamily="34" charset="-128"/>
              </a:rPr>
              <a:t>multi-armed bandit</a:t>
            </a:r>
            <a:r>
              <a:rPr lang="en-US" altLang="en-US" sz="2800" smtClean="0">
                <a:ea typeface="ＭＳ Ｐゴシック" pitchFamily="34" charset="-128"/>
              </a:rPr>
              <a:t> problem:</a:t>
            </a:r>
          </a:p>
          <a:p>
            <a:pPr eaLnBrk="1" hangingPunct="1"/>
            <a:r>
              <a:rPr lang="en-US" altLang="en-US" sz="2800" smtClean="0">
                <a:ea typeface="ＭＳ Ｐゴシック" pitchFamily="34" charset="-128"/>
              </a:rPr>
              <a:t>Want to spend our time on good moves</a:t>
            </a:r>
          </a:p>
          <a:p>
            <a:pPr eaLnBrk="1" hangingPunct="1"/>
            <a:r>
              <a:rPr lang="en-US" altLang="en-US" sz="2800" smtClean="0">
                <a:ea typeface="ＭＳ Ｐゴシック" pitchFamily="34" charset="-128"/>
              </a:rPr>
              <a:t>Which moves have high payout?</a:t>
            </a:r>
          </a:p>
          <a:p>
            <a:pPr lvl="1" eaLnBrk="1" hangingPunct="1"/>
            <a:r>
              <a:rPr lang="en-US" altLang="en-US" sz="2400" smtClean="0">
                <a:ea typeface="ＭＳ Ｐゴシック" pitchFamily="34" charset="-128"/>
              </a:rPr>
              <a:t>Hard to tell – random…</a:t>
            </a:r>
          </a:p>
          <a:p>
            <a:pPr eaLnBrk="1" hangingPunct="1"/>
            <a:r>
              <a:rPr lang="en-US" altLang="en-US" sz="2800" i="1" smtClean="0">
                <a:ea typeface="ＭＳ Ｐゴシック" pitchFamily="34" charset="-128"/>
              </a:rPr>
              <a:t>Explore</a:t>
            </a:r>
            <a:r>
              <a:rPr lang="en-US" altLang="en-US" sz="2800" smtClean="0">
                <a:ea typeface="ＭＳ Ｐゴシック" pitchFamily="34" charset="-128"/>
              </a:rPr>
              <a:t> vs. </a:t>
            </a:r>
            <a:r>
              <a:rPr lang="en-US" altLang="en-US" sz="2800" i="1" smtClean="0">
                <a:ea typeface="ＭＳ Ｐゴシック" pitchFamily="34" charset="-128"/>
              </a:rPr>
              <a:t>exploit</a:t>
            </a:r>
            <a:r>
              <a:rPr lang="en-US" altLang="en-US" sz="2800" smtClean="0">
                <a:ea typeface="ＭＳ Ｐゴシック" pitchFamily="34" charset="-128"/>
              </a:rPr>
              <a:t> tradeoff</a:t>
            </a:r>
          </a:p>
          <a:p>
            <a:pPr eaLnBrk="1" hangingPunct="1"/>
            <a:endParaRPr lang="en-US" altLang="en-US" sz="2800" smtClean="0">
              <a:ea typeface="ＭＳ Ｐゴシック" pitchFamily="34" charset="-128"/>
            </a:endParaRPr>
          </a:p>
        </p:txBody>
      </p:sp>
      <p:pic>
        <p:nvPicPr>
          <p:cNvPr id="179203" name="Picture 3" descr="MAB-2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9800" y="3962400"/>
            <a:ext cx="2838450" cy="2352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9204" name="TextBox 4"/>
          <p:cNvSpPr txBox="1">
            <a:spLocks noChangeArrowheads="1"/>
          </p:cNvSpPr>
          <p:nvPr/>
        </p:nvSpPr>
        <p:spPr bwMode="auto">
          <a:xfrm>
            <a:off x="5945188" y="6396038"/>
            <a:ext cx="3046412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600">
                <a:solidFill>
                  <a:schemeClr val="accent1"/>
                </a:solidFill>
              </a:rPr>
              <a:t>Image from Microsoft Research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5" name="Title 1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Visualizing MCTS</a:t>
            </a:r>
          </a:p>
        </p:txBody>
      </p:sp>
      <p:sp>
        <p:nvSpPr>
          <p:cNvPr id="180226" name="Content Placeholder 2"/>
          <p:cNvSpPr>
            <a:spLocks noGrp="1"/>
          </p:cNvSpPr>
          <p:nvPr>
            <p:ph idx="1"/>
          </p:nvPr>
        </p:nvSpPr>
        <p:spPr>
          <a:xfrm>
            <a:off x="347663" y="1058863"/>
            <a:ext cx="8686800" cy="5330825"/>
          </a:xfrm>
        </p:spPr>
        <p:txBody>
          <a:bodyPr/>
          <a:lstStyle/>
          <a:p>
            <a:pPr eaLnBrk="1" hangingPunct="1"/>
            <a:r>
              <a:rPr lang="en-US" altLang="en-US" sz="2400" smtClean="0">
                <a:ea typeface="ＭＳ Ｐゴシック" pitchFamily="34" charset="-128"/>
              </a:rPr>
              <a:t>At each level of the tree, keep track of</a:t>
            </a:r>
          </a:p>
          <a:p>
            <a:pPr lvl="1" eaLnBrk="1" hangingPunct="1"/>
            <a:r>
              <a:rPr lang="en-US" altLang="en-US" sz="2000" smtClean="0">
                <a:ea typeface="ＭＳ Ｐゴシック" pitchFamily="34" charset="-128"/>
              </a:rPr>
              <a:t>Number of times we</a:t>
            </a:r>
            <a:r>
              <a:rPr lang="ja-JP" altLang="en-US" sz="2000" smtClean="0">
                <a:ea typeface="ＭＳ Ｐゴシック" pitchFamily="34" charset="-128"/>
              </a:rPr>
              <a:t>’</a:t>
            </a:r>
            <a:r>
              <a:rPr lang="en-US" altLang="ja-JP" sz="2000" smtClean="0">
                <a:ea typeface="ＭＳ Ｐゴシック" pitchFamily="34" charset="-128"/>
              </a:rPr>
              <a:t>ve explored a path</a:t>
            </a:r>
          </a:p>
          <a:p>
            <a:pPr lvl="1" eaLnBrk="1" hangingPunct="1"/>
            <a:r>
              <a:rPr lang="en-US" altLang="en-US" sz="2000" smtClean="0">
                <a:ea typeface="ＭＳ Ｐゴシック" pitchFamily="34" charset="-128"/>
              </a:rPr>
              <a:t>Number of times we won</a:t>
            </a:r>
          </a:p>
          <a:p>
            <a:pPr eaLnBrk="1" hangingPunct="1"/>
            <a:r>
              <a:rPr lang="en-US" altLang="en-US" sz="2400" smtClean="0">
                <a:ea typeface="ＭＳ Ｐゴシック" pitchFamily="34" charset="-128"/>
              </a:rPr>
              <a:t>Follow winning (from max/min perspective) strategies more often, but also explore others </a:t>
            </a:r>
          </a:p>
        </p:txBody>
      </p:sp>
      <p:pic>
        <p:nvPicPr>
          <p:cNvPr id="180227" name="Picture 3" descr="fuego-territory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14963" y="3305175"/>
            <a:ext cx="3365500" cy="3492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0228" name="Picture 4" descr="hex-uct-demo-7x7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839" t="16389" r="21227" b="22244"/>
          <a:stretch>
            <a:fillRect/>
          </a:stretch>
        </p:blipFill>
        <p:spPr bwMode="auto">
          <a:xfrm>
            <a:off x="762000" y="3333750"/>
            <a:ext cx="320040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Title 1"/>
          <p:cNvSpPr>
            <a:spLocks noGrp="1"/>
          </p:cNvSpPr>
          <p:nvPr>
            <p:ph type="title"/>
          </p:nvPr>
        </p:nvSpPr>
        <p:spPr>
          <a:xfrm>
            <a:off x="374650" y="88900"/>
            <a:ext cx="876935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Properties of minimax</a:t>
            </a:r>
          </a:p>
        </p:txBody>
      </p:sp>
      <p:sp>
        <p:nvSpPr>
          <p:cNvPr id="44034" name="Content Placeholder 2"/>
          <p:cNvSpPr>
            <a:spLocks noGrp="1"/>
          </p:cNvSpPr>
          <p:nvPr>
            <p:ph idx="1"/>
          </p:nvPr>
        </p:nvSpPr>
        <p:spPr>
          <a:xfrm>
            <a:off x="347663" y="1058863"/>
            <a:ext cx="8686800" cy="5330825"/>
          </a:xfrm>
        </p:spPr>
        <p:txBody>
          <a:bodyPr/>
          <a:lstStyle/>
          <a:p>
            <a:pPr eaLnBrk="1" hangingPunct="1"/>
            <a:r>
              <a:rPr lang="en-US" altLang="en-US" sz="2800" smtClean="0">
                <a:solidFill>
                  <a:srgbClr val="C0504D"/>
                </a:solidFill>
                <a:ea typeface="ＭＳ Ｐゴシック" pitchFamily="34" charset="-128"/>
              </a:rPr>
              <a:t>Complete?  </a:t>
            </a:r>
            <a:r>
              <a:rPr lang="en-US" altLang="en-US" sz="2800" smtClean="0">
                <a:solidFill>
                  <a:srgbClr val="000000"/>
                </a:solidFill>
                <a:ea typeface="ＭＳ Ｐゴシック" pitchFamily="34" charset="-128"/>
              </a:rPr>
              <a:t>Yes  (if tree is finite)</a:t>
            </a:r>
          </a:p>
          <a:p>
            <a:pPr lvl="3" eaLnBrk="1" hangingPunct="1"/>
            <a:endParaRPr lang="en-US" altLang="en-US" sz="1600" smtClean="0">
              <a:ea typeface="ＭＳ Ｐゴシック" pitchFamily="34" charset="-128"/>
            </a:endParaRPr>
          </a:p>
          <a:p>
            <a:pPr eaLnBrk="1" hangingPunct="1"/>
            <a:r>
              <a:rPr lang="en-US" altLang="en-US" sz="2800" smtClean="0">
                <a:solidFill>
                  <a:srgbClr val="C0504D"/>
                </a:solidFill>
                <a:ea typeface="ＭＳ Ｐゴシック" pitchFamily="34" charset="-128"/>
              </a:rPr>
              <a:t>Optimal?</a:t>
            </a:r>
            <a:r>
              <a:rPr lang="en-US" altLang="en-US" sz="2800" smtClean="0">
                <a:ea typeface="ＭＳ Ｐゴシック" pitchFamily="34" charset="-128"/>
              </a:rPr>
              <a:t>   </a:t>
            </a:r>
          </a:p>
          <a:p>
            <a:pPr lvl="1" eaLnBrk="1" hangingPunct="1"/>
            <a:r>
              <a:rPr lang="en-US" altLang="en-US" sz="2400" smtClean="0">
                <a:ea typeface="ＭＳ Ｐゴシック" pitchFamily="34" charset="-128"/>
              </a:rPr>
              <a:t>Yes (against an optimal opponent)</a:t>
            </a:r>
          </a:p>
          <a:p>
            <a:pPr lvl="1" eaLnBrk="1" hangingPunct="1"/>
            <a:r>
              <a:rPr lang="en-US" altLang="en-US" sz="2400" smtClean="0">
                <a:ea typeface="ＭＳ Ｐゴシック" pitchFamily="34" charset="-128"/>
              </a:rPr>
              <a:t>Can it be beaten by a suboptimal opponent?  (No – why?)</a:t>
            </a:r>
          </a:p>
          <a:p>
            <a:pPr lvl="3" eaLnBrk="1" hangingPunct="1"/>
            <a:endParaRPr lang="en-US" altLang="en-US" sz="1600" smtClean="0">
              <a:ea typeface="ＭＳ Ｐゴシック" pitchFamily="34" charset="-128"/>
            </a:endParaRPr>
          </a:p>
          <a:p>
            <a:pPr eaLnBrk="1" hangingPunct="1"/>
            <a:r>
              <a:rPr lang="en-US" altLang="en-US" sz="2800" smtClean="0">
                <a:solidFill>
                  <a:srgbClr val="C0504D"/>
                </a:solidFill>
                <a:ea typeface="ＭＳ Ｐゴシック" pitchFamily="34" charset="-128"/>
              </a:rPr>
              <a:t>Time?</a:t>
            </a:r>
            <a:r>
              <a:rPr lang="en-US" altLang="en-US" sz="2800" smtClean="0">
                <a:ea typeface="ＭＳ Ｐゴシック" pitchFamily="34" charset="-128"/>
              </a:rPr>
              <a:t>   O(b</a:t>
            </a:r>
            <a:r>
              <a:rPr lang="en-US" altLang="en-US" sz="2800" baseline="30000" smtClean="0">
                <a:ea typeface="ＭＳ Ｐゴシック" pitchFamily="34" charset="-128"/>
              </a:rPr>
              <a:t>m</a:t>
            </a:r>
            <a:r>
              <a:rPr lang="en-US" altLang="en-US" sz="2800" smtClean="0">
                <a:ea typeface="ＭＳ Ｐゴシック" pitchFamily="34" charset="-128"/>
              </a:rPr>
              <a:t>)</a:t>
            </a:r>
          </a:p>
          <a:p>
            <a:pPr lvl="3" eaLnBrk="1" hangingPunct="1"/>
            <a:endParaRPr lang="en-US" altLang="en-US" sz="1600" smtClean="0">
              <a:ea typeface="ＭＳ Ｐゴシック" pitchFamily="34" charset="-128"/>
            </a:endParaRPr>
          </a:p>
          <a:p>
            <a:pPr eaLnBrk="1" hangingPunct="1"/>
            <a:r>
              <a:rPr lang="en-US" altLang="en-US" sz="2800" smtClean="0">
                <a:solidFill>
                  <a:schemeClr val="accent2"/>
                </a:solidFill>
                <a:ea typeface="ＭＳ Ｐゴシック" pitchFamily="34" charset="-128"/>
              </a:rPr>
              <a:t>Space?</a:t>
            </a:r>
            <a:r>
              <a:rPr lang="en-US" altLang="en-US" sz="2800" smtClean="0">
                <a:ea typeface="ＭＳ Ｐゴシック" pitchFamily="34" charset="-128"/>
              </a:rPr>
              <a:t>  </a:t>
            </a:r>
          </a:p>
          <a:p>
            <a:pPr lvl="1" eaLnBrk="1" hangingPunct="1"/>
            <a:r>
              <a:rPr lang="en-US" altLang="en-US" sz="2400" smtClean="0">
                <a:ea typeface="ＭＳ Ｐゴシック" pitchFamily="34" charset="-128"/>
              </a:rPr>
              <a:t>O(bm)    (depth-first search, generate all actions at once)</a:t>
            </a:r>
          </a:p>
          <a:p>
            <a:pPr lvl="1" eaLnBrk="1" hangingPunct="1"/>
            <a:r>
              <a:rPr lang="en-US" altLang="en-US" sz="2400" smtClean="0">
                <a:ea typeface="ＭＳ Ｐゴシック" pitchFamily="34" charset="-128"/>
              </a:rPr>
              <a:t>O(m)      (backtracking search, generate actions one at a time)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7" name="Straight Connector 26"/>
          <p:cNvCxnSpPr/>
          <p:nvPr/>
        </p:nvCxnSpPr>
        <p:spPr>
          <a:xfrm rot="5400000">
            <a:off x="3733800" y="1828800"/>
            <a:ext cx="762000" cy="4572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/>
          <p:nvPr/>
        </p:nvCxnSpPr>
        <p:spPr>
          <a:xfrm rot="5400000">
            <a:off x="1943100" y="4152900"/>
            <a:ext cx="3886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251" name="Title 1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MCTS</a:t>
            </a:r>
          </a:p>
        </p:txBody>
      </p:sp>
      <p:sp>
        <p:nvSpPr>
          <p:cNvPr id="5" name="Isosceles Triangle 4"/>
          <p:cNvSpPr/>
          <p:nvPr/>
        </p:nvSpPr>
        <p:spPr>
          <a:xfrm>
            <a:off x="4114800" y="1295400"/>
            <a:ext cx="619125" cy="533400"/>
          </a:xfrm>
          <a:prstGeom prst="triangle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8" name="Isosceles Triangle 7"/>
          <p:cNvSpPr/>
          <p:nvPr/>
        </p:nvSpPr>
        <p:spPr>
          <a:xfrm>
            <a:off x="3657600" y="3124200"/>
            <a:ext cx="441325" cy="381000"/>
          </a:xfrm>
          <a:prstGeom prst="triangle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9" name="Isosceles Triangle 8"/>
          <p:cNvSpPr/>
          <p:nvPr/>
        </p:nvSpPr>
        <p:spPr>
          <a:xfrm rot="10800000">
            <a:off x="3657600" y="3886200"/>
            <a:ext cx="441325" cy="381000"/>
          </a:xfrm>
          <a:prstGeom prst="triangle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" name="Isosceles Triangle 9"/>
          <p:cNvSpPr/>
          <p:nvPr/>
        </p:nvSpPr>
        <p:spPr>
          <a:xfrm>
            <a:off x="3657600" y="4551363"/>
            <a:ext cx="441325" cy="381000"/>
          </a:xfrm>
          <a:prstGeom prst="triangle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1" name="Isosceles Triangle 10"/>
          <p:cNvSpPr/>
          <p:nvPr/>
        </p:nvSpPr>
        <p:spPr>
          <a:xfrm rot="10800000">
            <a:off x="3657600" y="5313363"/>
            <a:ext cx="441325" cy="381000"/>
          </a:xfrm>
          <a:prstGeom prst="triangle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2" name="Isosceles Triangle 11"/>
          <p:cNvSpPr/>
          <p:nvPr/>
        </p:nvSpPr>
        <p:spPr>
          <a:xfrm>
            <a:off x="3657600" y="6019800"/>
            <a:ext cx="441325" cy="381000"/>
          </a:xfrm>
          <a:prstGeom prst="triangle">
            <a:avLst/>
          </a:prstGeom>
          <a:solidFill>
            <a:srgbClr val="00B050"/>
          </a:solidFill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81258" name="TextBox 12"/>
          <p:cNvSpPr txBox="1">
            <a:spLocks noChangeArrowheads="1"/>
          </p:cNvSpPr>
          <p:nvPr/>
        </p:nvSpPr>
        <p:spPr bwMode="auto">
          <a:xfrm>
            <a:off x="4648200" y="1219200"/>
            <a:ext cx="6127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1/1</a:t>
            </a:r>
          </a:p>
        </p:txBody>
      </p:sp>
      <p:sp>
        <p:nvSpPr>
          <p:cNvPr id="15" name="Isosceles Triangle 14"/>
          <p:cNvSpPr/>
          <p:nvPr/>
        </p:nvSpPr>
        <p:spPr>
          <a:xfrm rot="10800000">
            <a:off x="3581400" y="2209800"/>
            <a:ext cx="619125" cy="533400"/>
          </a:xfrm>
          <a:prstGeom prst="triangle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81260" name="TextBox 17"/>
          <p:cNvSpPr txBox="1">
            <a:spLocks noChangeArrowheads="1"/>
          </p:cNvSpPr>
          <p:nvPr/>
        </p:nvSpPr>
        <p:spPr bwMode="auto">
          <a:xfrm>
            <a:off x="3124200" y="2205038"/>
            <a:ext cx="6127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1/1</a:t>
            </a:r>
          </a:p>
        </p:txBody>
      </p:sp>
      <p:cxnSp>
        <p:nvCxnSpPr>
          <p:cNvPr id="29" name="Straight Connector 28"/>
          <p:cNvCxnSpPr/>
          <p:nvPr/>
        </p:nvCxnSpPr>
        <p:spPr>
          <a:xfrm>
            <a:off x="1752600" y="2895600"/>
            <a:ext cx="5410200" cy="0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262" name="TextBox 29"/>
          <p:cNvSpPr txBox="1">
            <a:spLocks noChangeArrowheads="1"/>
          </p:cNvSpPr>
          <p:nvPr/>
        </p:nvSpPr>
        <p:spPr bwMode="auto">
          <a:xfrm>
            <a:off x="533400" y="1828800"/>
            <a:ext cx="2032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MAB strategy</a:t>
            </a:r>
          </a:p>
        </p:txBody>
      </p:sp>
      <p:sp>
        <p:nvSpPr>
          <p:cNvPr id="181263" name="TextBox 30"/>
          <p:cNvSpPr txBox="1">
            <a:spLocks noChangeArrowheads="1"/>
          </p:cNvSpPr>
          <p:nvPr/>
        </p:nvSpPr>
        <p:spPr bwMode="auto">
          <a:xfrm>
            <a:off x="228600" y="3665538"/>
            <a:ext cx="2546350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Default / random </a:t>
            </a:r>
          </a:p>
          <a:p>
            <a:pPr eaLnBrk="1" hangingPunct="1"/>
            <a:r>
              <a:rPr lang="en-US" altLang="en-US"/>
              <a:t>     strategy</a:t>
            </a:r>
          </a:p>
        </p:txBody>
      </p:sp>
      <p:sp>
        <p:nvSpPr>
          <p:cNvPr id="181264" name="TextBox 31"/>
          <p:cNvSpPr txBox="1">
            <a:spLocks noChangeArrowheads="1"/>
          </p:cNvSpPr>
          <p:nvPr/>
        </p:nvSpPr>
        <p:spPr bwMode="auto">
          <a:xfrm>
            <a:off x="1295400" y="6015038"/>
            <a:ext cx="21018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Terminal state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6096000" y="3048000"/>
            <a:ext cx="2646363" cy="230822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latin typeface="Arial" charset="0"/>
                <a:ea typeface="+mn-ea"/>
              </a:rPr>
              <a:t>Score consists of </a:t>
            </a:r>
          </a:p>
          <a:p>
            <a:pPr marL="457200" indent="-457200">
              <a:buFontTx/>
              <a:buAutoNum type="arabicParenBoth"/>
              <a:defRPr/>
            </a:pPr>
            <a:r>
              <a:rPr lang="en-US" dirty="0">
                <a:latin typeface="Arial" charset="0"/>
                <a:ea typeface="+mn-ea"/>
              </a:rPr>
              <a:t>% wins</a:t>
            </a:r>
          </a:p>
          <a:p>
            <a:pPr marL="457200" indent="-457200">
              <a:buFontTx/>
              <a:buAutoNum type="arabicParenBoth"/>
              <a:defRPr/>
            </a:pPr>
            <a:r>
              <a:rPr lang="en-US" dirty="0">
                <a:latin typeface="Arial" charset="0"/>
                <a:ea typeface="+mn-ea"/>
              </a:rPr>
              <a:t># times tried</a:t>
            </a:r>
          </a:p>
          <a:p>
            <a:pPr marL="457200" indent="-457200">
              <a:buFontTx/>
              <a:buAutoNum type="arabicParenBoth"/>
              <a:defRPr/>
            </a:pPr>
            <a:r>
              <a:rPr lang="en-US" dirty="0">
                <a:latin typeface="Arial" charset="0"/>
                <a:ea typeface="+mn-ea"/>
              </a:rPr>
              <a:t># of steps total</a:t>
            </a:r>
          </a:p>
          <a:p>
            <a:pPr marL="457200" indent="-457200">
              <a:buFontTx/>
              <a:buAutoNum type="arabicParenBoth"/>
              <a:defRPr/>
            </a:pPr>
            <a:endParaRPr lang="en-US" dirty="0">
              <a:latin typeface="Arial" charset="0"/>
              <a:ea typeface="+mn-ea"/>
            </a:endParaRPr>
          </a:p>
          <a:p>
            <a:pPr marL="457200" indent="-457200">
              <a:defRPr/>
            </a:pPr>
            <a:r>
              <a:rPr lang="en-US" dirty="0">
                <a:latin typeface="Arial" charset="0"/>
                <a:ea typeface="+mn-ea"/>
              </a:rPr>
              <a:t>UCT:</a:t>
            </a:r>
          </a:p>
        </p:txBody>
      </p:sp>
      <p:pic>
        <p:nvPicPr>
          <p:cNvPr id="181266" name="Picture 35" descr="TP_tmp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48400" y="5310188"/>
            <a:ext cx="2309813" cy="785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6" name="Straight Connector 25"/>
          <p:cNvCxnSpPr/>
          <p:nvPr/>
        </p:nvCxnSpPr>
        <p:spPr>
          <a:xfrm rot="16200000" flipH="1">
            <a:off x="4381500" y="1790700"/>
            <a:ext cx="762000" cy="5334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 rot="5400000">
            <a:off x="3733800" y="1828800"/>
            <a:ext cx="762000" cy="4572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2275" name="Title 1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MCTS</a:t>
            </a:r>
          </a:p>
        </p:txBody>
      </p:sp>
      <p:sp>
        <p:nvSpPr>
          <p:cNvPr id="5" name="Isosceles Triangle 4"/>
          <p:cNvSpPr/>
          <p:nvPr/>
        </p:nvSpPr>
        <p:spPr>
          <a:xfrm>
            <a:off x="4114800" y="1295400"/>
            <a:ext cx="619125" cy="533400"/>
          </a:xfrm>
          <a:prstGeom prst="triangle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4" name="Isosceles Triangle 13"/>
          <p:cNvSpPr/>
          <p:nvPr/>
        </p:nvSpPr>
        <p:spPr>
          <a:xfrm>
            <a:off x="4821238" y="6054725"/>
            <a:ext cx="441325" cy="381000"/>
          </a:xfrm>
          <a:prstGeom prst="triangle">
            <a:avLst/>
          </a:prstGeom>
          <a:solidFill>
            <a:srgbClr val="FF0000"/>
          </a:solidFill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82278" name="TextBox 12"/>
          <p:cNvSpPr txBox="1">
            <a:spLocks noChangeArrowheads="1"/>
          </p:cNvSpPr>
          <p:nvPr/>
        </p:nvSpPr>
        <p:spPr bwMode="auto">
          <a:xfrm>
            <a:off x="4648200" y="1219200"/>
            <a:ext cx="6127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1/2</a:t>
            </a:r>
          </a:p>
        </p:txBody>
      </p:sp>
      <p:sp>
        <p:nvSpPr>
          <p:cNvPr id="15" name="Isosceles Triangle 14"/>
          <p:cNvSpPr/>
          <p:nvPr/>
        </p:nvSpPr>
        <p:spPr>
          <a:xfrm rot="10800000">
            <a:off x="3581400" y="2209800"/>
            <a:ext cx="619125" cy="533400"/>
          </a:xfrm>
          <a:prstGeom prst="triangle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82280" name="TextBox 17"/>
          <p:cNvSpPr txBox="1">
            <a:spLocks noChangeArrowheads="1"/>
          </p:cNvSpPr>
          <p:nvPr/>
        </p:nvSpPr>
        <p:spPr bwMode="auto">
          <a:xfrm>
            <a:off x="3124200" y="2205038"/>
            <a:ext cx="6127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1/1</a:t>
            </a:r>
          </a:p>
        </p:txBody>
      </p:sp>
      <p:cxnSp>
        <p:nvCxnSpPr>
          <p:cNvPr id="19" name="Straight Connector 18"/>
          <p:cNvCxnSpPr/>
          <p:nvPr/>
        </p:nvCxnSpPr>
        <p:spPr>
          <a:xfrm rot="5400000">
            <a:off x="3101975" y="4152900"/>
            <a:ext cx="3886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Isosceles Triangle 19"/>
          <p:cNvSpPr/>
          <p:nvPr/>
        </p:nvSpPr>
        <p:spPr>
          <a:xfrm>
            <a:off x="4816475" y="3124200"/>
            <a:ext cx="441325" cy="381000"/>
          </a:xfrm>
          <a:prstGeom prst="triangle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21" name="Isosceles Triangle 20"/>
          <p:cNvSpPr/>
          <p:nvPr/>
        </p:nvSpPr>
        <p:spPr>
          <a:xfrm rot="10800000">
            <a:off x="4816475" y="3886200"/>
            <a:ext cx="441325" cy="381000"/>
          </a:xfrm>
          <a:prstGeom prst="triangle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22" name="Isosceles Triangle 21"/>
          <p:cNvSpPr/>
          <p:nvPr/>
        </p:nvSpPr>
        <p:spPr>
          <a:xfrm>
            <a:off x="4816475" y="4551363"/>
            <a:ext cx="441325" cy="381000"/>
          </a:xfrm>
          <a:prstGeom prst="triangle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23" name="Isosceles Triangle 22"/>
          <p:cNvSpPr/>
          <p:nvPr/>
        </p:nvSpPr>
        <p:spPr>
          <a:xfrm rot="10800000">
            <a:off x="4816475" y="5313363"/>
            <a:ext cx="441325" cy="381000"/>
          </a:xfrm>
          <a:prstGeom prst="triangle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7" name="Isosceles Triangle 16"/>
          <p:cNvSpPr/>
          <p:nvPr/>
        </p:nvSpPr>
        <p:spPr>
          <a:xfrm rot="10800000">
            <a:off x="4724400" y="2209800"/>
            <a:ext cx="619125" cy="533400"/>
          </a:xfrm>
          <a:prstGeom prst="triangle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82287" name="TextBox 24"/>
          <p:cNvSpPr txBox="1">
            <a:spLocks noChangeArrowheads="1"/>
          </p:cNvSpPr>
          <p:nvPr/>
        </p:nvSpPr>
        <p:spPr bwMode="auto">
          <a:xfrm>
            <a:off x="5330825" y="2209800"/>
            <a:ext cx="6127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0/1</a:t>
            </a:r>
          </a:p>
        </p:txBody>
      </p:sp>
      <p:cxnSp>
        <p:nvCxnSpPr>
          <p:cNvPr id="30" name="Straight Connector 29"/>
          <p:cNvCxnSpPr/>
          <p:nvPr/>
        </p:nvCxnSpPr>
        <p:spPr>
          <a:xfrm>
            <a:off x="1752600" y="2895600"/>
            <a:ext cx="5410200" cy="0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2289" name="TextBox 30"/>
          <p:cNvSpPr txBox="1">
            <a:spLocks noChangeArrowheads="1"/>
          </p:cNvSpPr>
          <p:nvPr/>
        </p:nvSpPr>
        <p:spPr bwMode="auto">
          <a:xfrm>
            <a:off x="533400" y="1828800"/>
            <a:ext cx="2032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MAB strategy</a:t>
            </a:r>
          </a:p>
        </p:txBody>
      </p:sp>
      <p:sp>
        <p:nvSpPr>
          <p:cNvPr id="182290" name="TextBox 31"/>
          <p:cNvSpPr txBox="1">
            <a:spLocks noChangeArrowheads="1"/>
          </p:cNvSpPr>
          <p:nvPr/>
        </p:nvSpPr>
        <p:spPr bwMode="auto">
          <a:xfrm>
            <a:off x="228600" y="3665538"/>
            <a:ext cx="2546350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Default / random </a:t>
            </a:r>
          </a:p>
          <a:p>
            <a:pPr eaLnBrk="1" hangingPunct="1"/>
            <a:r>
              <a:rPr lang="en-US" altLang="en-US"/>
              <a:t>     strategy</a:t>
            </a:r>
          </a:p>
        </p:txBody>
      </p:sp>
      <p:sp>
        <p:nvSpPr>
          <p:cNvPr id="182291" name="TextBox 32"/>
          <p:cNvSpPr txBox="1">
            <a:spLocks noChangeArrowheads="1"/>
          </p:cNvSpPr>
          <p:nvPr/>
        </p:nvSpPr>
        <p:spPr bwMode="auto">
          <a:xfrm>
            <a:off x="2438400" y="6019800"/>
            <a:ext cx="21018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Terminal state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096000" y="3048000"/>
            <a:ext cx="2646363" cy="230822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latin typeface="Arial" charset="0"/>
                <a:ea typeface="+mn-ea"/>
              </a:rPr>
              <a:t>Score consists of </a:t>
            </a:r>
          </a:p>
          <a:p>
            <a:pPr marL="457200" indent="-457200">
              <a:buFontTx/>
              <a:buAutoNum type="arabicParenBoth"/>
              <a:defRPr/>
            </a:pPr>
            <a:r>
              <a:rPr lang="en-US" dirty="0">
                <a:latin typeface="Arial" charset="0"/>
                <a:ea typeface="+mn-ea"/>
              </a:rPr>
              <a:t>% wins</a:t>
            </a:r>
          </a:p>
          <a:p>
            <a:pPr marL="457200" indent="-457200">
              <a:buFontTx/>
              <a:buAutoNum type="arabicParenBoth"/>
              <a:defRPr/>
            </a:pPr>
            <a:r>
              <a:rPr lang="en-US" dirty="0">
                <a:latin typeface="Arial" charset="0"/>
                <a:ea typeface="+mn-ea"/>
              </a:rPr>
              <a:t># times tried</a:t>
            </a:r>
          </a:p>
          <a:p>
            <a:pPr marL="457200" indent="-457200">
              <a:buFontTx/>
              <a:buAutoNum type="arabicParenBoth"/>
              <a:defRPr/>
            </a:pPr>
            <a:r>
              <a:rPr lang="en-US" dirty="0">
                <a:latin typeface="Arial" charset="0"/>
                <a:ea typeface="+mn-ea"/>
              </a:rPr>
              <a:t># of steps total</a:t>
            </a:r>
          </a:p>
          <a:p>
            <a:pPr marL="457200" indent="-457200">
              <a:buFontTx/>
              <a:buAutoNum type="arabicParenBoth"/>
              <a:defRPr/>
            </a:pPr>
            <a:endParaRPr lang="en-US" dirty="0">
              <a:latin typeface="Arial" charset="0"/>
              <a:ea typeface="+mn-ea"/>
            </a:endParaRPr>
          </a:p>
          <a:p>
            <a:pPr marL="457200" indent="-457200">
              <a:defRPr/>
            </a:pPr>
            <a:r>
              <a:rPr lang="en-US" dirty="0">
                <a:latin typeface="Arial" charset="0"/>
                <a:ea typeface="+mn-ea"/>
              </a:rPr>
              <a:t>UCT:</a:t>
            </a:r>
          </a:p>
        </p:txBody>
      </p:sp>
      <p:pic>
        <p:nvPicPr>
          <p:cNvPr id="182293" name="Picture 34" descr="TP_tmp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48400" y="5310188"/>
            <a:ext cx="2309813" cy="785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0" name="Straight Connector 29"/>
          <p:cNvCxnSpPr/>
          <p:nvPr/>
        </p:nvCxnSpPr>
        <p:spPr>
          <a:xfrm rot="16200000" flipH="1">
            <a:off x="4381500" y="1790700"/>
            <a:ext cx="762000" cy="5334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 rot="5400000">
            <a:off x="3009900" y="1943100"/>
            <a:ext cx="1600200" cy="10668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/>
          <p:nvPr/>
        </p:nvCxnSpPr>
        <p:spPr>
          <a:xfrm rot="5400000">
            <a:off x="1638300" y="4914900"/>
            <a:ext cx="32766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3300" name="Title 1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MCTS</a:t>
            </a:r>
          </a:p>
        </p:txBody>
      </p:sp>
      <p:sp>
        <p:nvSpPr>
          <p:cNvPr id="5" name="Isosceles Triangle 4"/>
          <p:cNvSpPr/>
          <p:nvPr/>
        </p:nvSpPr>
        <p:spPr>
          <a:xfrm>
            <a:off x="4114800" y="1295400"/>
            <a:ext cx="619125" cy="533400"/>
          </a:xfrm>
          <a:prstGeom prst="triangle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7" name="Isosceles Triangle 6"/>
          <p:cNvSpPr/>
          <p:nvPr/>
        </p:nvSpPr>
        <p:spPr>
          <a:xfrm rot="10800000" flipV="1">
            <a:off x="2971800" y="2971800"/>
            <a:ext cx="619125" cy="533400"/>
          </a:xfrm>
          <a:prstGeom prst="triangle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9" name="Isosceles Triangle 8"/>
          <p:cNvSpPr/>
          <p:nvPr/>
        </p:nvSpPr>
        <p:spPr>
          <a:xfrm rot="10800000">
            <a:off x="3048000" y="5181600"/>
            <a:ext cx="441325" cy="381000"/>
          </a:xfrm>
          <a:prstGeom prst="triangle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" name="Isosceles Triangle 9"/>
          <p:cNvSpPr/>
          <p:nvPr/>
        </p:nvSpPr>
        <p:spPr>
          <a:xfrm>
            <a:off x="3048000" y="4114800"/>
            <a:ext cx="441325" cy="381000"/>
          </a:xfrm>
          <a:prstGeom prst="triangle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83305" name="TextBox 12"/>
          <p:cNvSpPr txBox="1">
            <a:spLocks noChangeArrowheads="1"/>
          </p:cNvSpPr>
          <p:nvPr/>
        </p:nvSpPr>
        <p:spPr bwMode="auto">
          <a:xfrm>
            <a:off x="4648200" y="1219200"/>
            <a:ext cx="6127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1/3</a:t>
            </a:r>
          </a:p>
        </p:txBody>
      </p:sp>
      <p:sp>
        <p:nvSpPr>
          <p:cNvPr id="15" name="Isosceles Triangle 14"/>
          <p:cNvSpPr/>
          <p:nvPr/>
        </p:nvSpPr>
        <p:spPr>
          <a:xfrm rot="10800000">
            <a:off x="3581400" y="2209800"/>
            <a:ext cx="619125" cy="533400"/>
          </a:xfrm>
          <a:prstGeom prst="triangle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83307" name="TextBox 17"/>
          <p:cNvSpPr txBox="1">
            <a:spLocks noChangeArrowheads="1"/>
          </p:cNvSpPr>
          <p:nvPr/>
        </p:nvSpPr>
        <p:spPr bwMode="auto">
          <a:xfrm>
            <a:off x="3124200" y="2205038"/>
            <a:ext cx="6127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1/2</a:t>
            </a:r>
          </a:p>
        </p:txBody>
      </p:sp>
      <p:sp>
        <p:nvSpPr>
          <p:cNvPr id="17" name="Isosceles Triangle 16"/>
          <p:cNvSpPr/>
          <p:nvPr/>
        </p:nvSpPr>
        <p:spPr>
          <a:xfrm rot="10800000">
            <a:off x="4724400" y="2209800"/>
            <a:ext cx="619125" cy="533400"/>
          </a:xfrm>
          <a:prstGeom prst="triangle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83309" name="TextBox 24"/>
          <p:cNvSpPr txBox="1">
            <a:spLocks noChangeArrowheads="1"/>
          </p:cNvSpPr>
          <p:nvPr/>
        </p:nvSpPr>
        <p:spPr bwMode="auto">
          <a:xfrm>
            <a:off x="5330825" y="2209800"/>
            <a:ext cx="6127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0/1</a:t>
            </a:r>
          </a:p>
        </p:txBody>
      </p:sp>
      <p:sp>
        <p:nvSpPr>
          <p:cNvPr id="26" name="Isosceles Triangle 25"/>
          <p:cNvSpPr/>
          <p:nvPr/>
        </p:nvSpPr>
        <p:spPr>
          <a:xfrm>
            <a:off x="3048000" y="6172200"/>
            <a:ext cx="441325" cy="381000"/>
          </a:xfrm>
          <a:prstGeom prst="triangle">
            <a:avLst/>
          </a:prstGeom>
          <a:solidFill>
            <a:srgbClr val="FF0000"/>
          </a:solidFill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83311" name="TextBox 26"/>
          <p:cNvSpPr txBox="1">
            <a:spLocks noChangeArrowheads="1"/>
          </p:cNvSpPr>
          <p:nvPr/>
        </p:nvSpPr>
        <p:spPr bwMode="auto">
          <a:xfrm>
            <a:off x="2438400" y="3043238"/>
            <a:ext cx="6127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0/1</a:t>
            </a:r>
          </a:p>
        </p:txBody>
      </p:sp>
      <p:cxnSp>
        <p:nvCxnSpPr>
          <p:cNvPr id="33" name="Straight Connector 32"/>
          <p:cNvCxnSpPr/>
          <p:nvPr/>
        </p:nvCxnSpPr>
        <p:spPr>
          <a:xfrm>
            <a:off x="1828800" y="3678238"/>
            <a:ext cx="2895600" cy="0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3313" name="TextBox 33"/>
          <p:cNvSpPr txBox="1">
            <a:spLocks noChangeArrowheads="1"/>
          </p:cNvSpPr>
          <p:nvPr/>
        </p:nvSpPr>
        <p:spPr bwMode="auto">
          <a:xfrm>
            <a:off x="533400" y="1828800"/>
            <a:ext cx="2032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MAB strategy</a:t>
            </a:r>
          </a:p>
        </p:txBody>
      </p:sp>
      <p:sp>
        <p:nvSpPr>
          <p:cNvPr id="183314" name="TextBox 34"/>
          <p:cNvSpPr txBox="1">
            <a:spLocks noChangeArrowheads="1"/>
          </p:cNvSpPr>
          <p:nvPr/>
        </p:nvSpPr>
        <p:spPr bwMode="auto">
          <a:xfrm>
            <a:off x="228600" y="3665538"/>
            <a:ext cx="2546350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Default / random </a:t>
            </a:r>
          </a:p>
          <a:p>
            <a:pPr eaLnBrk="1" hangingPunct="1"/>
            <a:r>
              <a:rPr lang="en-US" altLang="en-US"/>
              <a:t>     strategy</a:t>
            </a:r>
          </a:p>
        </p:txBody>
      </p:sp>
      <p:sp>
        <p:nvSpPr>
          <p:cNvPr id="183315" name="TextBox 35"/>
          <p:cNvSpPr txBox="1">
            <a:spLocks noChangeArrowheads="1"/>
          </p:cNvSpPr>
          <p:nvPr/>
        </p:nvSpPr>
        <p:spPr bwMode="auto">
          <a:xfrm>
            <a:off x="762000" y="6096000"/>
            <a:ext cx="21018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Terminal state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6096000" y="3048000"/>
            <a:ext cx="2646363" cy="230822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latin typeface="Arial" charset="0"/>
                <a:ea typeface="+mn-ea"/>
              </a:rPr>
              <a:t>Score consists of </a:t>
            </a:r>
          </a:p>
          <a:p>
            <a:pPr marL="457200" indent="-457200">
              <a:buFontTx/>
              <a:buAutoNum type="arabicParenBoth"/>
              <a:defRPr/>
            </a:pPr>
            <a:r>
              <a:rPr lang="en-US" dirty="0">
                <a:latin typeface="Arial" charset="0"/>
                <a:ea typeface="+mn-ea"/>
              </a:rPr>
              <a:t>% wins</a:t>
            </a:r>
          </a:p>
          <a:p>
            <a:pPr marL="457200" indent="-457200">
              <a:buFontTx/>
              <a:buAutoNum type="arabicParenBoth"/>
              <a:defRPr/>
            </a:pPr>
            <a:r>
              <a:rPr lang="en-US" dirty="0">
                <a:latin typeface="Arial" charset="0"/>
                <a:ea typeface="+mn-ea"/>
              </a:rPr>
              <a:t># times tried</a:t>
            </a:r>
          </a:p>
          <a:p>
            <a:pPr marL="457200" indent="-457200">
              <a:buFontTx/>
              <a:buAutoNum type="arabicParenBoth"/>
              <a:defRPr/>
            </a:pPr>
            <a:r>
              <a:rPr lang="en-US" dirty="0">
                <a:latin typeface="Arial" charset="0"/>
                <a:ea typeface="+mn-ea"/>
              </a:rPr>
              <a:t># of steps total</a:t>
            </a:r>
          </a:p>
          <a:p>
            <a:pPr marL="457200" indent="-457200">
              <a:buFontTx/>
              <a:buAutoNum type="arabicParenBoth"/>
              <a:defRPr/>
            </a:pPr>
            <a:endParaRPr lang="en-US" dirty="0">
              <a:latin typeface="Arial" charset="0"/>
              <a:ea typeface="+mn-ea"/>
            </a:endParaRPr>
          </a:p>
          <a:p>
            <a:pPr marL="457200" indent="-457200">
              <a:defRPr/>
            </a:pPr>
            <a:r>
              <a:rPr lang="en-US" dirty="0">
                <a:latin typeface="Arial" charset="0"/>
                <a:ea typeface="+mn-ea"/>
              </a:rPr>
              <a:t>UCT:</a:t>
            </a:r>
          </a:p>
        </p:txBody>
      </p:sp>
      <p:pic>
        <p:nvPicPr>
          <p:cNvPr id="183317" name="Picture 37" descr="TP_tmp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48400" y="5310188"/>
            <a:ext cx="2309813" cy="785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40" name="Straight Connector 39"/>
          <p:cNvCxnSpPr/>
          <p:nvPr/>
        </p:nvCxnSpPr>
        <p:spPr>
          <a:xfrm flipV="1">
            <a:off x="4719638" y="2438400"/>
            <a:ext cx="2325687" cy="1239838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1" name="Rectangle 2"/>
          <p:cNvSpPr>
            <a:spLocks noGrp="1" noChangeArrowheads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Summary</a:t>
            </a:r>
          </a:p>
        </p:txBody>
      </p:sp>
      <p:sp>
        <p:nvSpPr>
          <p:cNvPr id="184322" name="Rectangle 3"/>
          <p:cNvSpPr>
            <a:spLocks noGrp="1" noChangeArrowheads="1"/>
          </p:cNvSpPr>
          <p:nvPr>
            <p:ph idx="1"/>
          </p:nvPr>
        </p:nvSpPr>
        <p:spPr>
          <a:xfrm>
            <a:off x="347663" y="1058863"/>
            <a:ext cx="8686800" cy="5330825"/>
          </a:xfrm>
        </p:spPr>
        <p:txBody>
          <a:bodyPr/>
          <a:lstStyle/>
          <a:p>
            <a:pPr eaLnBrk="1" hangingPunct="1"/>
            <a:r>
              <a:rPr lang="en-US" altLang="en-US" sz="2400" smtClean="0">
                <a:ea typeface="ＭＳ Ｐゴシック" pitchFamily="34" charset="-128"/>
              </a:rPr>
              <a:t>Game playing is best modeled as a search problem</a:t>
            </a:r>
          </a:p>
          <a:p>
            <a:pPr lvl="3" eaLnBrk="1" hangingPunct="1"/>
            <a:endParaRPr lang="en-US" altLang="en-US" sz="1200" smtClean="0">
              <a:ea typeface="ＭＳ Ｐゴシック" pitchFamily="34" charset="-128"/>
            </a:endParaRPr>
          </a:p>
          <a:p>
            <a:pPr eaLnBrk="1" hangingPunct="1"/>
            <a:r>
              <a:rPr lang="en-US" altLang="en-US" sz="2400" smtClean="0">
                <a:ea typeface="ＭＳ Ｐゴシック" pitchFamily="34" charset="-128"/>
              </a:rPr>
              <a:t>Game trees represent alternate computer/opponent moves</a:t>
            </a:r>
          </a:p>
          <a:p>
            <a:pPr lvl="3" eaLnBrk="1" hangingPunct="1"/>
            <a:endParaRPr lang="en-US" altLang="en-US" sz="1200" smtClean="0">
              <a:ea typeface="ＭＳ Ｐゴシック" pitchFamily="34" charset="-128"/>
            </a:endParaRPr>
          </a:p>
          <a:p>
            <a:pPr eaLnBrk="1" hangingPunct="1"/>
            <a:r>
              <a:rPr lang="en-US" altLang="en-US" sz="2400" smtClean="0">
                <a:ea typeface="ＭＳ Ｐゴシック" pitchFamily="34" charset="-128"/>
              </a:rPr>
              <a:t>Evaluation functions estimate the quality of a given board configuration for the Max player. </a:t>
            </a:r>
          </a:p>
          <a:p>
            <a:pPr lvl="3" eaLnBrk="1" hangingPunct="1"/>
            <a:endParaRPr lang="en-US" altLang="en-US" sz="1200" smtClean="0">
              <a:ea typeface="ＭＳ Ｐゴシック" pitchFamily="34" charset="-128"/>
            </a:endParaRPr>
          </a:p>
          <a:p>
            <a:pPr eaLnBrk="1" hangingPunct="1"/>
            <a:r>
              <a:rPr lang="en-US" altLang="en-US" sz="2400" smtClean="0">
                <a:ea typeface="ＭＳ Ｐゴシック" pitchFamily="34" charset="-128"/>
              </a:rPr>
              <a:t>Minimax is a procedure which chooses moves by assuming that the opponent will always choose the move which is best for them</a:t>
            </a:r>
          </a:p>
          <a:p>
            <a:pPr lvl="3" eaLnBrk="1" hangingPunct="1"/>
            <a:endParaRPr lang="en-US" altLang="en-US" sz="1200" smtClean="0">
              <a:ea typeface="ＭＳ Ｐゴシック" pitchFamily="34" charset="-128"/>
            </a:endParaRPr>
          </a:p>
          <a:p>
            <a:pPr eaLnBrk="1" hangingPunct="1"/>
            <a:r>
              <a:rPr lang="en-US" altLang="en-US" sz="2400" smtClean="0">
                <a:ea typeface="ＭＳ Ｐゴシック" pitchFamily="34" charset="-128"/>
              </a:rPr>
              <a:t>Alpha-Beta is a procedure which can prune large parts of the search tree and allow search to go deeper </a:t>
            </a:r>
          </a:p>
          <a:p>
            <a:pPr lvl="3" eaLnBrk="1" hangingPunct="1"/>
            <a:endParaRPr lang="en-US" altLang="en-US" sz="1200" smtClean="0">
              <a:ea typeface="ＭＳ Ｐゴシック" pitchFamily="34" charset="-128"/>
            </a:endParaRPr>
          </a:p>
          <a:p>
            <a:pPr eaLnBrk="1" hangingPunct="1"/>
            <a:r>
              <a:rPr lang="en-US" altLang="en-US" sz="2400" smtClean="0">
                <a:ea typeface="ＭＳ Ｐゴシック" pitchFamily="34" charset="-128"/>
              </a:rPr>
              <a:t>For many well-known games, computer algorithms based on heuristic search match or out-perform human world experts.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2"/>
          <p:cNvSpPr>
            <a:spLocks noGrp="1" noChangeArrowheads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>
            <a:normAutofit/>
          </a:bodyPr>
          <a:lstStyle/>
          <a:p>
            <a:pPr eaLnBrk="1" hangingPunct="1"/>
            <a:r>
              <a:rPr lang="en-US" altLang="en-US" sz="4000" smtClean="0">
                <a:ea typeface="ＭＳ Ｐゴシック" pitchFamily="34" charset="-128"/>
              </a:rPr>
              <a:t>Grundy</a:t>
            </a:r>
            <a:r>
              <a:rPr lang="ja-JP" altLang="en-US" sz="4000" smtClean="0">
                <a:ea typeface="ＭＳ Ｐゴシック" pitchFamily="34" charset="-128"/>
              </a:rPr>
              <a:t>’</a:t>
            </a:r>
            <a:r>
              <a:rPr lang="en-US" altLang="ja-JP" sz="4000" smtClean="0">
                <a:ea typeface="ＭＳ Ｐゴシック" pitchFamily="34" charset="-128"/>
              </a:rPr>
              <a:t>s game - special case of nim</a:t>
            </a:r>
            <a:endParaRPr lang="en-US" altLang="en-US" sz="4000" smtClean="0">
              <a:ea typeface="ＭＳ Ｐゴシック" pitchFamily="34" charset="-128"/>
            </a:endParaRPr>
          </a:p>
        </p:txBody>
      </p:sp>
      <p:pic>
        <p:nvPicPr>
          <p:cNvPr id="186370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2788" y="1066800"/>
            <a:ext cx="5026025" cy="5073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Title 1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Game tree size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47663" y="1058863"/>
            <a:ext cx="8686800" cy="5646737"/>
          </a:xfrm>
        </p:spPr>
        <p:txBody>
          <a:bodyPr>
            <a:noAutofit/>
          </a:bodyPr>
          <a:lstStyle/>
          <a:p>
            <a:pPr eaLnBrk="1" hangingPunct="1">
              <a:lnSpc>
                <a:spcPct val="90000"/>
              </a:lnSpc>
            </a:pPr>
            <a:r>
              <a:rPr lang="en-US" altLang="en-US" sz="2400" dirty="0" smtClean="0">
                <a:solidFill>
                  <a:srgbClr val="C0504D"/>
                </a:solidFill>
                <a:ea typeface="ＭＳ Ｐゴシック" pitchFamily="34" charset="-128"/>
              </a:rPr>
              <a:t>Tic-tac-toe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000" dirty="0" smtClean="0">
                <a:ea typeface="ＭＳ Ｐゴシック" pitchFamily="34" charset="-128"/>
              </a:rPr>
              <a:t>B </a:t>
            </a:r>
            <a:r>
              <a:rPr lang="en-US" altLang="en-US" sz="2000" dirty="0">
                <a:latin typeface="cmsy10" pitchFamily="1" charset="0"/>
                <a:ea typeface="ＭＳ Ｐゴシック" pitchFamily="34" charset="-128"/>
              </a:rPr>
              <a:t>≈</a:t>
            </a:r>
            <a:r>
              <a:rPr lang="en-US" altLang="en-US" sz="2000" dirty="0" smtClean="0">
                <a:ea typeface="ＭＳ Ｐゴシック" pitchFamily="34" charset="-128"/>
              </a:rPr>
              <a:t> 5 legal actions per state on average; total 9 plies in game</a:t>
            </a:r>
          </a:p>
          <a:p>
            <a:pPr lvl="2" eaLnBrk="1" hangingPunct="1">
              <a:lnSpc>
                <a:spcPct val="90000"/>
              </a:lnSpc>
            </a:pPr>
            <a:r>
              <a:rPr lang="en-US" altLang="en-US" sz="1800" dirty="0" smtClean="0">
                <a:ea typeface="ＭＳ Ｐゴシック" pitchFamily="34" charset="-128"/>
              </a:rPr>
              <a:t>“ply” = one action by one player; “move” = two plies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000" dirty="0" smtClean="0">
                <a:ea typeface="ＭＳ Ｐゴシック" pitchFamily="34" charset="-128"/>
              </a:rPr>
              <a:t>5</a:t>
            </a:r>
            <a:r>
              <a:rPr lang="en-US" altLang="en-US" sz="2000" baseline="30000" dirty="0" smtClean="0">
                <a:ea typeface="ＭＳ Ｐゴシック" pitchFamily="34" charset="-128"/>
              </a:rPr>
              <a:t>9</a:t>
            </a:r>
            <a:r>
              <a:rPr lang="en-US" altLang="en-US" sz="2000" dirty="0" smtClean="0">
                <a:ea typeface="ＭＳ Ｐゴシック" pitchFamily="34" charset="-128"/>
              </a:rPr>
              <a:t> = 1,953,125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000" dirty="0" smtClean="0">
                <a:ea typeface="ＭＳ Ｐゴシック" pitchFamily="34" charset="-128"/>
              </a:rPr>
              <a:t>9! = 362,880  (computer goes first)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000" dirty="0" smtClean="0">
                <a:ea typeface="ＭＳ Ｐゴシック" pitchFamily="34" charset="-128"/>
              </a:rPr>
              <a:t>8! = 40,320 (computer goes second)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000" dirty="0" smtClean="0">
                <a:ea typeface="ＭＳ Ｐゴシック" pitchFamily="34" charset="-128"/>
              </a:rPr>
              <a:t>Exact solution is quite reasonable</a:t>
            </a:r>
          </a:p>
          <a:p>
            <a:pPr lvl="3" eaLnBrk="1" hangingPunct="1">
              <a:lnSpc>
                <a:spcPct val="90000"/>
              </a:lnSpc>
            </a:pPr>
            <a:endParaRPr lang="en-US" altLang="en-US" sz="1600" dirty="0" smtClean="0">
              <a:ea typeface="ＭＳ Ｐゴシック" pitchFamily="34" charset="-128"/>
            </a:endParaRPr>
          </a:p>
          <a:p>
            <a:pPr eaLnBrk="1" hangingPunct="1">
              <a:lnSpc>
                <a:spcPct val="90000"/>
              </a:lnSpc>
            </a:pPr>
            <a:r>
              <a:rPr lang="en-US" altLang="en-US" sz="2400" dirty="0" smtClean="0">
                <a:solidFill>
                  <a:schemeClr val="accent2"/>
                </a:solidFill>
                <a:ea typeface="ＭＳ Ｐゴシック" pitchFamily="34" charset="-128"/>
              </a:rPr>
              <a:t>Chess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000" dirty="0">
                <a:ea typeface="ＭＳ Ｐゴシック" pitchFamily="34" charset="-128"/>
              </a:rPr>
              <a:t>b</a:t>
            </a:r>
            <a:r>
              <a:rPr lang="en-US" altLang="en-US" sz="2000" dirty="0" smtClean="0">
                <a:ea typeface="ＭＳ Ｐゴシック" pitchFamily="34" charset="-128"/>
              </a:rPr>
              <a:t> </a:t>
            </a:r>
            <a:r>
              <a:rPr lang="en-US" altLang="en-US" sz="2000" dirty="0">
                <a:latin typeface="cmsy10" pitchFamily="1" charset="0"/>
                <a:ea typeface="ＭＳ Ｐゴシック" pitchFamily="34" charset="-128"/>
              </a:rPr>
              <a:t>≈</a:t>
            </a:r>
            <a:r>
              <a:rPr lang="en-US" altLang="en-US" sz="2000" dirty="0" smtClean="0">
                <a:ea typeface="ＭＳ Ｐゴシック" pitchFamily="34" charset="-128"/>
              </a:rPr>
              <a:t> 35 (approximate average branching factor)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000" dirty="0">
                <a:ea typeface="ＭＳ Ｐゴシック" pitchFamily="34" charset="-128"/>
              </a:rPr>
              <a:t>d</a:t>
            </a:r>
            <a:r>
              <a:rPr lang="en-US" altLang="en-US" sz="2000" dirty="0" smtClean="0">
                <a:ea typeface="ＭＳ Ｐゴシック" pitchFamily="34" charset="-128"/>
              </a:rPr>
              <a:t> </a:t>
            </a:r>
            <a:r>
              <a:rPr lang="en-US" altLang="en-US" sz="2000" dirty="0" smtClean="0">
                <a:latin typeface="cmsy10" pitchFamily="1" charset="0"/>
                <a:ea typeface="ＭＳ Ｐゴシック" pitchFamily="34" charset="-128"/>
              </a:rPr>
              <a:t>≈</a:t>
            </a:r>
            <a:r>
              <a:rPr lang="en-US" altLang="en-US" sz="2000" dirty="0" smtClean="0">
                <a:ea typeface="ＭＳ Ｐゴシック" pitchFamily="34" charset="-128"/>
              </a:rPr>
              <a:t> 100 (depth of game tree for “typical” game)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000" dirty="0" err="1" smtClean="0">
                <a:ea typeface="ＭＳ Ｐゴシック" pitchFamily="34" charset="-128"/>
              </a:rPr>
              <a:t>b</a:t>
            </a:r>
            <a:r>
              <a:rPr lang="en-US" altLang="en-US" sz="2000" baseline="30000" dirty="0" err="1" smtClean="0">
                <a:ea typeface="ＭＳ Ｐゴシック" pitchFamily="34" charset="-128"/>
              </a:rPr>
              <a:t>d</a:t>
            </a:r>
            <a:r>
              <a:rPr lang="en-US" altLang="en-US" sz="2000" dirty="0" smtClean="0">
                <a:ea typeface="ＭＳ Ｐゴシック" pitchFamily="34" charset="-128"/>
              </a:rPr>
              <a:t> = 35</a:t>
            </a:r>
            <a:r>
              <a:rPr lang="en-US" altLang="en-US" sz="2000" baseline="30000" dirty="0" smtClean="0">
                <a:ea typeface="ＭＳ Ｐゴシック" pitchFamily="34" charset="-128"/>
              </a:rPr>
              <a:t>100</a:t>
            </a:r>
            <a:r>
              <a:rPr lang="en-US" altLang="en-US" sz="2000" dirty="0" smtClean="0">
                <a:ea typeface="ＭＳ Ｐゴシック" pitchFamily="34" charset="-128"/>
              </a:rPr>
              <a:t> </a:t>
            </a:r>
            <a:r>
              <a:rPr lang="en-US" altLang="en-US" sz="2000" dirty="0" smtClean="0">
                <a:latin typeface="cmsy10" pitchFamily="1" charset="0"/>
                <a:ea typeface="ＭＳ Ｐゴシック" pitchFamily="34" charset="-128"/>
              </a:rPr>
              <a:t>≈</a:t>
            </a:r>
            <a:r>
              <a:rPr lang="en-US" altLang="en-US" sz="2000" dirty="0" smtClean="0">
                <a:ea typeface="ＭＳ Ｐゴシック" pitchFamily="34" charset="-128"/>
              </a:rPr>
              <a:t> 10</a:t>
            </a:r>
            <a:r>
              <a:rPr lang="en-US" altLang="en-US" sz="2000" baseline="30000" dirty="0" smtClean="0">
                <a:ea typeface="ＭＳ Ｐゴシック" pitchFamily="34" charset="-128"/>
              </a:rPr>
              <a:t>154</a:t>
            </a:r>
            <a:r>
              <a:rPr lang="en-US" altLang="en-US" sz="2000" dirty="0" smtClean="0">
                <a:ea typeface="ＭＳ Ｐゴシック" pitchFamily="34" charset="-128"/>
              </a:rPr>
              <a:t> nodes!!!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000" dirty="0" smtClean="0">
                <a:ea typeface="ＭＳ Ｐゴシック" pitchFamily="34" charset="-128"/>
              </a:rPr>
              <a:t>Exact solution completely infeasible</a:t>
            </a:r>
          </a:p>
          <a:p>
            <a:pPr lvl="1" eaLnBrk="1" hangingPunct="1">
              <a:lnSpc>
                <a:spcPct val="90000"/>
              </a:lnSpc>
            </a:pPr>
            <a:endParaRPr lang="en-US" altLang="en-US" sz="2000" dirty="0" smtClean="0">
              <a:ea typeface="ＭＳ Ｐゴシック" pitchFamily="34" charset="-128"/>
            </a:endParaRPr>
          </a:p>
          <a:p>
            <a:pPr eaLnBrk="1" hangingPunct="1">
              <a:lnSpc>
                <a:spcPct val="90000"/>
              </a:lnSpc>
              <a:buFont typeface="Arial" pitchFamily="34" charset="0"/>
              <a:buNone/>
            </a:pPr>
            <a:r>
              <a:rPr lang="en-US" altLang="en-US" sz="2400" dirty="0" smtClean="0">
                <a:solidFill>
                  <a:srgbClr val="C0504D"/>
                </a:solidFill>
                <a:ea typeface="ＭＳ Ｐゴシック" pitchFamily="34" charset="-128"/>
              </a:rPr>
              <a:t>It is usually impossible to develop the whole search tree.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Title 1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dirty="0" smtClean="0">
                <a:ea typeface="ＭＳ Ｐゴシック" pitchFamily="34" charset="-128"/>
              </a:rPr>
              <a:t>Cutting off search</a:t>
            </a:r>
          </a:p>
        </p:txBody>
      </p:sp>
      <p:sp>
        <p:nvSpPr>
          <p:cNvPr id="46082" name="Content Placeholder 2"/>
          <p:cNvSpPr>
            <a:spLocks noGrp="1"/>
          </p:cNvSpPr>
          <p:nvPr>
            <p:ph idx="1"/>
          </p:nvPr>
        </p:nvSpPr>
        <p:spPr>
          <a:xfrm>
            <a:off x="347663" y="1058863"/>
            <a:ext cx="8686800" cy="5570537"/>
          </a:xfrm>
        </p:spPr>
        <p:txBody>
          <a:bodyPr/>
          <a:lstStyle/>
          <a:p>
            <a:pPr eaLnBrk="1" hangingPunct="1"/>
            <a:r>
              <a:rPr lang="en-US" altLang="en-US" sz="2800" dirty="0" smtClean="0">
                <a:ea typeface="ＭＳ Ｐゴシック" pitchFamily="34" charset="-128"/>
              </a:rPr>
              <a:t>One solution: cut off tree before game ends</a:t>
            </a:r>
          </a:p>
          <a:p>
            <a:pPr eaLnBrk="1" hangingPunct="1"/>
            <a:r>
              <a:rPr lang="en-US" altLang="en-US" sz="2800" dirty="0" smtClean="0">
                <a:ea typeface="ＭＳ Ｐゴシック" pitchFamily="34" charset="-128"/>
              </a:rPr>
              <a:t>Replace</a:t>
            </a:r>
          </a:p>
          <a:p>
            <a:pPr lvl="1" eaLnBrk="1" hangingPunct="1"/>
            <a:r>
              <a:rPr lang="en-US" altLang="en-US" sz="2400" dirty="0" smtClean="0">
                <a:ea typeface="ＭＳ Ｐゴシック" pitchFamily="34" charset="-128"/>
              </a:rPr>
              <a:t>Terminal(s)	with   Cutoff(s)  	– e.g., stop at some max depth</a:t>
            </a:r>
          </a:p>
          <a:p>
            <a:pPr lvl="1" eaLnBrk="1" hangingPunct="1"/>
            <a:r>
              <a:rPr lang="en-US" altLang="en-US" sz="2400" dirty="0" smtClean="0">
                <a:ea typeface="ＭＳ Ｐゴシック" pitchFamily="34" charset="-128"/>
              </a:rPr>
              <a:t>Utility(</a:t>
            </a:r>
            <a:r>
              <a:rPr lang="en-US" altLang="en-US" sz="2400" dirty="0" err="1" smtClean="0">
                <a:ea typeface="ＭＳ Ｐゴシック" pitchFamily="34" charset="-128"/>
              </a:rPr>
              <a:t>s,p</a:t>
            </a:r>
            <a:r>
              <a:rPr lang="en-US" altLang="en-US" sz="2400" dirty="0" smtClean="0">
                <a:ea typeface="ＭＳ Ｐゴシック" pitchFamily="34" charset="-128"/>
              </a:rPr>
              <a:t>) 	with   </a:t>
            </a:r>
            <a:r>
              <a:rPr lang="en-US" altLang="en-US" sz="2400" dirty="0" err="1" smtClean="0">
                <a:ea typeface="ＭＳ Ｐゴシック" pitchFamily="34" charset="-128"/>
              </a:rPr>
              <a:t>Eval</a:t>
            </a:r>
            <a:r>
              <a:rPr lang="en-US" altLang="en-US" sz="2400" dirty="0" smtClean="0">
                <a:ea typeface="ＭＳ Ｐゴシック" pitchFamily="34" charset="-128"/>
              </a:rPr>
              <a:t>(</a:t>
            </a:r>
            <a:r>
              <a:rPr lang="en-US" altLang="en-US" sz="2400" dirty="0" err="1" smtClean="0">
                <a:ea typeface="ＭＳ Ｐゴシック" pitchFamily="34" charset="-128"/>
              </a:rPr>
              <a:t>s,p</a:t>
            </a:r>
            <a:r>
              <a:rPr lang="en-US" altLang="en-US" sz="2400" dirty="0" smtClean="0">
                <a:ea typeface="ＭＳ Ｐゴシック" pitchFamily="34" charset="-128"/>
              </a:rPr>
              <a:t>) 	– estimate position quality</a:t>
            </a:r>
          </a:p>
          <a:p>
            <a:pPr eaLnBrk="1" hangingPunct="1"/>
            <a:endParaRPr lang="en-US" altLang="en-US" sz="2000" dirty="0" smtClean="0">
              <a:ea typeface="ＭＳ Ｐゴシック" pitchFamily="34" charset="-128"/>
            </a:endParaRPr>
          </a:p>
          <a:p>
            <a:pPr eaLnBrk="1" hangingPunct="1"/>
            <a:r>
              <a:rPr lang="en-US" altLang="en-US" sz="2800" dirty="0" smtClean="0">
                <a:ea typeface="ＭＳ Ｐゴシック" pitchFamily="34" charset="-128"/>
              </a:rPr>
              <a:t>Does it work in practice?</a:t>
            </a:r>
          </a:p>
          <a:p>
            <a:pPr lvl="1" eaLnBrk="1" hangingPunct="1"/>
            <a:r>
              <a:rPr lang="en-US" altLang="en-US" sz="2400" dirty="0" err="1" smtClean="0">
                <a:ea typeface="ＭＳ Ｐゴシック" pitchFamily="34" charset="-128"/>
              </a:rPr>
              <a:t>b</a:t>
            </a:r>
            <a:r>
              <a:rPr lang="en-US" altLang="en-US" sz="2400" baseline="30000" dirty="0" err="1" smtClean="0">
                <a:ea typeface="ＭＳ Ｐゴシック" pitchFamily="34" charset="-128"/>
              </a:rPr>
              <a:t>m</a:t>
            </a:r>
            <a:r>
              <a:rPr lang="en-US" altLang="en-US" sz="2400" dirty="0" smtClean="0">
                <a:ea typeface="ＭＳ Ｐゴシック" pitchFamily="34" charset="-128"/>
              </a:rPr>
              <a:t> </a:t>
            </a:r>
            <a:r>
              <a:rPr lang="en-US" altLang="en-US" sz="2400" dirty="0">
                <a:latin typeface="cmsy10" pitchFamily="1" charset="0"/>
                <a:ea typeface="ＭＳ Ｐゴシック" pitchFamily="34" charset="-128"/>
              </a:rPr>
              <a:t>≈</a:t>
            </a:r>
            <a:r>
              <a:rPr lang="en-US" altLang="en-US" sz="2400" dirty="0" smtClean="0">
                <a:ea typeface="ＭＳ Ｐゴシック" pitchFamily="34" charset="-128"/>
              </a:rPr>
              <a:t> 10</a:t>
            </a:r>
            <a:r>
              <a:rPr lang="en-US" altLang="en-US" sz="2400" baseline="30000" dirty="0" smtClean="0">
                <a:ea typeface="ＭＳ Ｐゴシック" pitchFamily="34" charset="-128"/>
              </a:rPr>
              <a:t>6</a:t>
            </a:r>
            <a:r>
              <a:rPr lang="en-US" altLang="en-US" sz="2400" dirty="0" smtClean="0">
                <a:ea typeface="ＭＳ Ｐゴシック" pitchFamily="34" charset="-128"/>
              </a:rPr>
              <a:t>, b </a:t>
            </a:r>
            <a:r>
              <a:rPr lang="en-US" altLang="en-US" sz="2400" dirty="0">
                <a:latin typeface="cmsy10" pitchFamily="1" charset="0"/>
                <a:ea typeface="ＭＳ Ｐゴシック" pitchFamily="34" charset="-128"/>
              </a:rPr>
              <a:t>≈</a:t>
            </a:r>
            <a:r>
              <a:rPr lang="en-US" altLang="en-US" sz="2400" dirty="0" smtClean="0">
                <a:ea typeface="ＭＳ Ｐゴシック" pitchFamily="34" charset="-128"/>
              </a:rPr>
              <a:t> 35  </a:t>
            </a:r>
            <a:r>
              <a:rPr lang="is-IS" altLang="en-US" sz="2400" dirty="0">
                <a:latin typeface="cmsy10" pitchFamily="1" charset="0"/>
                <a:ea typeface="ＭＳ Ｐゴシック" pitchFamily="34" charset="-128"/>
              </a:rPr>
              <a:t>→</a:t>
            </a:r>
            <a:r>
              <a:rPr lang="en-US" altLang="en-US" sz="2400" dirty="0" smtClean="0">
                <a:ea typeface="ＭＳ Ｐゴシック" pitchFamily="34" charset="-128"/>
              </a:rPr>
              <a:t>  m </a:t>
            </a:r>
            <a:r>
              <a:rPr lang="en-US" altLang="en-US" sz="2400" dirty="0">
                <a:latin typeface="cmsy10" pitchFamily="1" charset="0"/>
                <a:ea typeface="ＭＳ Ｐゴシック" pitchFamily="34" charset="-128"/>
              </a:rPr>
              <a:t>≈</a:t>
            </a:r>
            <a:r>
              <a:rPr lang="en-US" altLang="en-US" sz="2400" dirty="0" smtClean="0">
                <a:ea typeface="ＭＳ Ｐゴシック" pitchFamily="34" charset="-128"/>
              </a:rPr>
              <a:t> 4</a:t>
            </a:r>
          </a:p>
          <a:p>
            <a:pPr lvl="1" eaLnBrk="1" hangingPunct="1"/>
            <a:r>
              <a:rPr lang="en-US" altLang="en-US" sz="2400" dirty="0" smtClean="0">
                <a:ea typeface="ＭＳ Ｐゴシック" pitchFamily="34" charset="-128"/>
              </a:rPr>
              <a:t>4-ply look-ahead is a poor chess player</a:t>
            </a:r>
          </a:p>
          <a:p>
            <a:pPr lvl="1" eaLnBrk="1" hangingPunct="1"/>
            <a:r>
              <a:rPr lang="en-US" altLang="en-US" sz="2400" dirty="0" smtClean="0">
                <a:ea typeface="ＭＳ Ｐゴシック" pitchFamily="34" charset="-128"/>
              </a:rPr>
              <a:t>4-ply </a:t>
            </a:r>
            <a:r>
              <a:rPr lang="en-US" altLang="en-US" sz="2400" dirty="0">
                <a:latin typeface="cmsy10" pitchFamily="1" charset="0"/>
                <a:ea typeface="ＭＳ Ｐゴシック" pitchFamily="34" charset="-128"/>
              </a:rPr>
              <a:t>≈</a:t>
            </a:r>
            <a:r>
              <a:rPr lang="en-US" altLang="en-US" sz="2400" dirty="0" smtClean="0">
                <a:ea typeface="ＭＳ Ｐゴシック" pitchFamily="34" charset="-128"/>
              </a:rPr>
              <a:t> human novice</a:t>
            </a:r>
          </a:p>
          <a:p>
            <a:pPr lvl="1" eaLnBrk="1" hangingPunct="1"/>
            <a:r>
              <a:rPr lang="en-US" altLang="en-US" sz="2400" dirty="0" smtClean="0">
                <a:ea typeface="ＭＳ Ｐゴシック" pitchFamily="34" charset="-128"/>
              </a:rPr>
              <a:t>8-ply </a:t>
            </a:r>
            <a:r>
              <a:rPr lang="en-US" altLang="en-US" sz="2400" dirty="0" smtClean="0">
                <a:latin typeface="cmsy10" pitchFamily="1" charset="0"/>
                <a:ea typeface="ＭＳ Ｐゴシック" pitchFamily="34" charset="-128"/>
              </a:rPr>
              <a:t>≈</a:t>
            </a:r>
            <a:r>
              <a:rPr lang="en-US" altLang="en-US" sz="2400" dirty="0" smtClean="0">
                <a:ea typeface="ＭＳ Ｐゴシック" pitchFamily="34" charset="-128"/>
              </a:rPr>
              <a:t> typical PC, human master</a:t>
            </a:r>
          </a:p>
          <a:p>
            <a:pPr lvl="1" eaLnBrk="1" hangingPunct="1"/>
            <a:r>
              <a:rPr lang="en-US" altLang="en-US" sz="2400" dirty="0" smtClean="0">
                <a:ea typeface="ＭＳ Ｐゴシック" pitchFamily="34" charset="-128"/>
              </a:rPr>
              <a:t>12-ply </a:t>
            </a:r>
            <a:r>
              <a:rPr lang="en-US" altLang="en-US" sz="2400" dirty="0">
                <a:latin typeface="cmsy10" pitchFamily="1" charset="0"/>
                <a:ea typeface="ＭＳ Ｐゴシック" pitchFamily="34" charset="-128"/>
              </a:rPr>
              <a:t>≈</a:t>
            </a:r>
            <a:r>
              <a:rPr lang="en-US" altLang="en-US" sz="2400" dirty="0" smtClean="0">
                <a:ea typeface="ＭＳ Ｐゴシック" pitchFamily="34" charset="-128"/>
              </a:rPr>
              <a:t> Deep Blue, human grand champion Kasparov</a:t>
            </a:r>
          </a:p>
          <a:p>
            <a:pPr lvl="1" eaLnBrk="1" hangingPunct="1"/>
            <a:r>
              <a:rPr lang="en-US" altLang="en-US" sz="2400" dirty="0" smtClean="0">
                <a:ea typeface="ＭＳ Ｐゴシック" pitchFamily="34" charset="-128"/>
              </a:rPr>
              <a:t>35</a:t>
            </a:r>
            <a:r>
              <a:rPr lang="en-US" altLang="en-US" sz="2400" baseline="30000" dirty="0" smtClean="0">
                <a:ea typeface="ＭＳ Ｐゴシック" pitchFamily="34" charset="-128"/>
              </a:rPr>
              <a:t>12</a:t>
            </a:r>
            <a:r>
              <a:rPr lang="en-US" altLang="en-US" sz="2400" dirty="0">
                <a:ea typeface="ＭＳ Ｐゴシック" pitchFamily="34" charset="-128"/>
              </a:rPr>
              <a:t> </a:t>
            </a:r>
            <a:r>
              <a:rPr lang="en-US" altLang="en-US" sz="2400" dirty="0">
                <a:latin typeface="cmsy10" pitchFamily="1" charset="0"/>
                <a:ea typeface="ＭＳ Ｐゴシック" pitchFamily="34" charset="-128"/>
              </a:rPr>
              <a:t>≈</a:t>
            </a:r>
            <a:r>
              <a:rPr lang="en-US" altLang="en-US" sz="2400" dirty="0">
                <a:ea typeface="ＭＳ Ｐゴシック" pitchFamily="34" charset="-128"/>
              </a:rPr>
              <a:t> </a:t>
            </a:r>
            <a:r>
              <a:rPr lang="en-US" altLang="en-US" sz="2400" dirty="0" smtClean="0">
                <a:ea typeface="ＭＳ Ｐゴシック" pitchFamily="34" charset="-128"/>
              </a:rPr>
              <a:t>10</a:t>
            </a:r>
            <a:r>
              <a:rPr lang="en-US" altLang="en-US" sz="2400" baseline="30000" dirty="0" smtClean="0">
                <a:ea typeface="ＭＳ Ｐゴシック" pitchFamily="34" charset="-128"/>
              </a:rPr>
              <a:t>18</a:t>
            </a:r>
            <a:r>
              <a:rPr lang="en-US" altLang="en-US" sz="2400" dirty="0" smtClean="0">
                <a:ea typeface="ＭＳ Ｐゴシック" pitchFamily="34" charset="-128"/>
              </a:rPr>
              <a:t> (Yikes!  but possible, with other clever methods)</a:t>
            </a:r>
            <a:endParaRPr lang="en-US" altLang="en-US" sz="2400" baseline="30000" dirty="0" smtClean="0">
              <a:ea typeface="ＭＳ Ｐゴシック" pitchFamily="34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/>
          <p:cNvSpPr>
            <a:spLocks noGrp="1" noChangeArrowheads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 rtlCol="0"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>
                <a:ea typeface="+mj-ea"/>
                <a:cs typeface="+mj-cs"/>
              </a:rPr>
              <a:t>Static (Heuristic) Evaluation Functions</a:t>
            </a:r>
          </a:p>
        </p:txBody>
      </p:sp>
      <p:sp>
        <p:nvSpPr>
          <p:cNvPr id="159747" name="Rectangle 3"/>
          <p:cNvSpPr>
            <a:spLocks noGrp="1" noChangeArrowheads="1"/>
          </p:cNvSpPr>
          <p:nvPr>
            <p:ph idx="1"/>
          </p:nvPr>
        </p:nvSpPr>
        <p:spPr>
          <a:xfrm>
            <a:off x="347663" y="1058863"/>
            <a:ext cx="8686800" cy="5330825"/>
          </a:xfrm>
        </p:spPr>
        <p:txBody>
          <a:bodyPr>
            <a:noAutofit/>
          </a:bodyPr>
          <a:lstStyle/>
          <a:p>
            <a:pPr eaLnBrk="1" hangingPunct="1">
              <a:lnSpc>
                <a:spcPct val="90000"/>
              </a:lnSpc>
              <a:spcBef>
                <a:spcPct val="30000"/>
              </a:spcBef>
            </a:pPr>
            <a:r>
              <a:rPr lang="en-US" altLang="en-US" sz="2400" dirty="0" smtClean="0">
                <a:solidFill>
                  <a:schemeClr val="hlink"/>
                </a:solidFill>
                <a:ea typeface="ＭＳ Ｐゴシック" pitchFamily="34" charset="-128"/>
              </a:rPr>
              <a:t>An Evaluation Function:</a:t>
            </a:r>
          </a:p>
          <a:p>
            <a:pPr lvl="1" eaLnBrk="1" hangingPunct="1"/>
            <a:r>
              <a:rPr lang="en-US" altLang="en-US" sz="2000" dirty="0" smtClean="0">
                <a:ea typeface="ＭＳ Ｐゴシック" pitchFamily="34" charset="-128"/>
              </a:rPr>
              <a:t>Estimate how good the current board configuration is for a player.</a:t>
            </a:r>
          </a:p>
          <a:p>
            <a:pPr lvl="1" eaLnBrk="1" hangingPunct="1">
              <a:lnSpc>
                <a:spcPct val="90000"/>
              </a:lnSpc>
              <a:spcBef>
                <a:spcPct val="30000"/>
              </a:spcBef>
            </a:pPr>
            <a:r>
              <a:rPr lang="en-US" altLang="en-US" sz="2000" dirty="0" smtClean="0">
                <a:ea typeface="ＭＳ Ｐゴシック" pitchFamily="34" charset="-128"/>
              </a:rPr>
              <a:t>Typically, evaluate how good it is for the player, and how good it is for the opponent, and subtract the opponent’s score from the player’s.</a:t>
            </a:r>
          </a:p>
          <a:p>
            <a:pPr lvl="1" eaLnBrk="1" hangingPunct="1">
              <a:lnSpc>
                <a:spcPct val="90000"/>
              </a:lnSpc>
              <a:spcBef>
                <a:spcPct val="30000"/>
              </a:spcBef>
            </a:pPr>
            <a:r>
              <a:rPr lang="en-US" altLang="en-US" sz="2000" dirty="0" smtClean="0">
                <a:ea typeface="ＭＳ Ｐゴシック" pitchFamily="34" charset="-128"/>
              </a:rPr>
              <a:t>Often called “static” because it is called on a static board position</a:t>
            </a:r>
          </a:p>
          <a:p>
            <a:pPr lvl="1" eaLnBrk="1" hangingPunct="1">
              <a:lnSpc>
                <a:spcPct val="90000"/>
              </a:lnSpc>
              <a:spcBef>
                <a:spcPct val="30000"/>
              </a:spcBef>
            </a:pPr>
            <a:r>
              <a:rPr lang="en-US" altLang="en-US" sz="2000" dirty="0" smtClean="0">
                <a:ea typeface="ＭＳ Ｐゴシック" pitchFamily="34" charset="-128"/>
              </a:rPr>
              <a:t>Ex: Othello: Number of white pieces - Number of black pieces</a:t>
            </a:r>
          </a:p>
          <a:p>
            <a:pPr lvl="1" eaLnBrk="1" hangingPunct="1">
              <a:lnSpc>
                <a:spcPct val="90000"/>
              </a:lnSpc>
              <a:spcBef>
                <a:spcPct val="30000"/>
              </a:spcBef>
            </a:pPr>
            <a:r>
              <a:rPr lang="en-US" altLang="en-US" sz="2000" dirty="0" smtClean="0">
                <a:ea typeface="ＭＳ Ｐゴシック" pitchFamily="34" charset="-128"/>
              </a:rPr>
              <a:t>Ex: Chess:  Value of all white pieces - Value of all black pieces</a:t>
            </a:r>
          </a:p>
          <a:p>
            <a:pPr lvl="2" eaLnBrk="1" hangingPunct="1">
              <a:lnSpc>
                <a:spcPct val="90000"/>
              </a:lnSpc>
              <a:spcBef>
                <a:spcPct val="30000"/>
              </a:spcBef>
            </a:pPr>
            <a:endParaRPr lang="en-US" altLang="en-US" sz="1600" dirty="0" smtClean="0">
              <a:ea typeface="ＭＳ Ｐゴシック" pitchFamily="34" charset="-128"/>
            </a:endParaRPr>
          </a:p>
          <a:p>
            <a:pPr eaLnBrk="1" hangingPunct="1">
              <a:lnSpc>
                <a:spcPct val="90000"/>
              </a:lnSpc>
              <a:spcBef>
                <a:spcPct val="30000"/>
              </a:spcBef>
            </a:pPr>
            <a:r>
              <a:rPr lang="en-US" altLang="en-US" sz="2400" dirty="0" smtClean="0">
                <a:ea typeface="ＭＳ Ｐゴシック" pitchFamily="34" charset="-128"/>
              </a:rPr>
              <a:t>Typical value ranges:</a:t>
            </a:r>
          </a:p>
          <a:p>
            <a:pPr eaLnBrk="1" hangingPunct="1">
              <a:lnSpc>
                <a:spcPct val="90000"/>
              </a:lnSpc>
              <a:spcBef>
                <a:spcPct val="30000"/>
              </a:spcBef>
              <a:buFont typeface="Arial" pitchFamily="34" charset="0"/>
              <a:buNone/>
            </a:pPr>
            <a:r>
              <a:rPr lang="en-US" altLang="en-US" sz="2400" dirty="0" smtClean="0">
                <a:ea typeface="ＭＳ Ｐゴシック" pitchFamily="34" charset="-128"/>
              </a:rPr>
              <a:t>	[ -</a:t>
            </a:r>
            <a:r>
              <a:rPr lang="en-US" altLang="en-US" sz="2400" dirty="0" smtClean="0">
                <a:latin typeface="cmsy10" pitchFamily="1" charset="0"/>
                <a:ea typeface="ＭＳ Ｐゴシック" pitchFamily="34" charset="-128"/>
              </a:rPr>
              <a:t>1</a:t>
            </a:r>
            <a:r>
              <a:rPr lang="en-US" altLang="en-US" sz="2400" dirty="0" smtClean="0">
                <a:ea typeface="ＭＳ Ｐゴシック" pitchFamily="34" charset="-128"/>
              </a:rPr>
              <a:t>, </a:t>
            </a:r>
            <a:r>
              <a:rPr lang="en-US" altLang="en-US" sz="2400" dirty="0" smtClean="0">
                <a:latin typeface="cmsy10" pitchFamily="1" charset="0"/>
                <a:ea typeface="ＭＳ Ｐゴシック" pitchFamily="34" charset="-128"/>
              </a:rPr>
              <a:t>1</a:t>
            </a:r>
            <a:r>
              <a:rPr lang="en-US" altLang="en-US" sz="2400" dirty="0" smtClean="0">
                <a:ea typeface="ＭＳ Ｐゴシック" pitchFamily="34" charset="-128"/>
              </a:rPr>
              <a:t> ]  (loss/win) 	</a:t>
            </a:r>
            <a:r>
              <a:rPr lang="en-US" altLang="en-US" sz="2400" dirty="0" smtClean="0">
                <a:solidFill>
                  <a:schemeClr val="accent1"/>
                </a:solidFill>
                <a:ea typeface="ＭＳ Ｐゴシック" pitchFamily="34" charset="-128"/>
              </a:rPr>
              <a:t>or</a:t>
            </a:r>
            <a:r>
              <a:rPr lang="en-US" altLang="en-US" sz="2400" dirty="0" smtClean="0">
                <a:ea typeface="ＭＳ Ｐゴシック" pitchFamily="34" charset="-128"/>
              </a:rPr>
              <a:t>	[ -1 , +1 ]	</a:t>
            </a:r>
            <a:r>
              <a:rPr lang="en-US" altLang="en-US" sz="2400" dirty="0" smtClean="0">
                <a:solidFill>
                  <a:srgbClr val="4F81BD"/>
                </a:solidFill>
                <a:ea typeface="ＭＳ Ｐゴシック" pitchFamily="34" charset="-128"/>
              </a:rPr>
              <a:t>or</a:t>
            </a:r>
            <a:r>
              <a:rPr lang="en-US" altLang="en-US" sz="2400" dirty="0" smtClean="0">
                <a:ea typeface="ＭＳ Ｐゴシック" pitchFamily="34" charset="-128"/>
              </a:rPr>
              <a:t>	[ 0 , 1 ]</a:t>
            </a:r>
          </a:p>
          <a:p>
            <a:pPr lvl="3" eaLnBrk="1" hangingPunct="1">
              <a:lnSpc>
                <a:spcPct val="90000"/>
              </a:lnSpc>
              <a:spcBef>
                <a:spcPct val="30000"/>
              </a:spcBef>
            </a:pPr>
            <a:endParaRPr lang="en-US" altLang="en-US" sz="1200" dirty="0" smtClean="0">
              <a:ea typeface="ＭＳ Ｐゴシック" pitchFamily="34" charset="-128"/>
            </a:endParaRPr>
          </a:p>
          <a:p>
            <a:pPr eaLnBrk="1" hangingPunct="1">
              <a:lnSpc>
                <a:spcPct val="90000"/>
              </a:lnSpc>
              <a:spcBef>
                <a:spcPct val="30000"/>
              </a:spcBef>
            </a:pPr>
            <a:r>
              <a:rPr lang="en-US" altLang="en-US" sz="2400" dirty="0" smtClean="0">
                <a:ea typeface="ＭＳ Ｐゴシック" pitchFamily="34" charset="-128"/>
              </a:rPr>
              <a:t>Board evaluation:  X for one player </a:t>
            </a:r>
            <a:r>
              <a:rPr lang="is-IS" altLang="en-US" sz="2400" dirty="0" smtClean="0">
                <a:latin typeface="cmsy10" pitchFamily="1" charset="0"/>
                <a:ea typeface="ＭＳ Ｐゴシック" pitchFamily="34" charset="-128"/>
              </a:rPr>
              <a:t>=&gt;</a:t>
            </a:r>
            <a:r>
              <a:rPr lang="en-US" altLang="en-US" sz="2400" dirty="0" smtClean="0">
                <a:ea typeface="ＭＳ Ｐゴシック" pitchFamily="34" charset="-128"/>
              </a:rPr>
              <a:t> -X for opponent</a:t>
            </a:r>
          </a:p>
          <a:p>
            <a:pPr lvl="1" eaLnBrk="1" hangingPunct="1">
              <a:lnSpc>
                <a:spcPct val="90000"/>
              </a:lnSpc>
              <a:spcBef>
                <a:spcPct val="30000"/>
              </a:spcBef>
            </a:pPr>
            <a:r>
              <a:rPr lang="en-US" altLang="en-US" sz="2000" dirty="0" smtClean="0">
                <a:ea typeface="ＭＳ Ｐゴシック" pitchFamily="34" charset="-128"/>
              </a:rPr>
              <a:t>Zero-sum game: scores sum to a constant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4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4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4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4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9747" grpId="0" build="p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15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4788" y="19050"/>
            <a:ext cx="8734425" cy="681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Title 1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Applying minimax to tic-tac-toe</a:t>
            </a:r>
          </a:p>
        </p:txBody>
      </p:sp>
      <p:sp>
        <p:nvSpPr>
          <p:cNvPr id="51202" name="Content Placeholder 2"/>
          <p:cNvSpPr>
            <a:spLocks noGrp="1"/>
          </p:cNvSpPr>
          <p:nvPr>
            <p:ph idx="1"/>
          </p:nvPr>
        </p:nvSpPr>
        <p:spPr>
          <a:xfrm>
            <a:off x="347663" y="1058863"/>
            <a:ext cx="8686800" cy="5330825"/>
          </a:xfrm>
        </p:spPr>
        <p:txBody>
          <a:bodyPr/>
          <a:lstStyle/>
          <a:p>
            <a:pPr eaLnBrk="1" hangingPunct="1"/>
            <a:r>
              <a:rPr lang="en-US" altLang="en-US" sz="2800" smtClean="0">
                <a:ea typeface="ＭＳ Ｐゴシック" pitchFamily="34" charset="-128"/>
              </a:rPr>
              <a:t>The static heuristic evaluation function:</a:t>
            </a:r>
          </a:p>
          <a:p>
            <a:pPr lvl="1" eaLnBrk="1" hangingPunct="1"/>
            <a:r>
              <a:rPr lang="en-US" altLang="en-US" sz="2400" smtClean="0">
                <a:ea typeface="ＭＳ Ｐゴシック" pitchFamily="34" charset="-128"/>
              </a:rPr>
              <a:t>Count the number of possible win lines</a:t>
            </a:r>
          </a:p>
        </p:txBody>
      </p:sp>
      <p:grpSp>
        <p:nvGrpSpPr>
          <p:cNvPr id="51203" name="Group 11"/>
          <p:cNvGrpSpPr>
            <a:grpSpLocks/>
          </p:cNvGrpSpPr>
          <p:nvPr/>
        </p:nvGrpSpPr>
        <p:grpSpPr bwMode="auto">
          <a:xfrm>
            <a:off x="1143000" y="2289175"/>
            <a:ext cx="1447800" cy="1597025"/>
            <a:chOff x="2743200" y="3886200"/>
            <a:chExt cx="1447800" cy="1596390"/>
          </a:xfrm>
        </p:grpSpPr>
        <p:grpSp>
          <p:nvGrpSpPr>
            <p:cNvPr id="51254" name="Group 8"/>
            <p:cNvGrpSpPr>
              <a:grpSpLocks/>
            </p:cNvGrpSpPr>
            <p:nvPr/>
          </p:nvGrpSpPr>
          <p:grpSpPr bwMode="auto">
            <a:xfrm>
              <a:off x="2743200" y="3890010"/>
              <a:ext cx="1447800" cy="1592580"/>
              <a:chOff x="2743200" y="3890010"/>
              <a:chExt cx="1447800" cy="1592580"/>
            </a:xfrm>
          </p:grpSpPr>
          <p:cxnSp>
            <p:nvCxnSpPr>
              <p:cNvPr id="5" name="Straight Connector 4"/>
              <p:cNvCxnSpPr/>
              <p:nvPr/>
            </p:nvCxnSpPr>
            <p:spPr>
              <a:xfrm>
                <a:off x="3200400" y="3889373"/>
                <a:ext cx="0" cy="1593217"/>
              </a:xfrm>
              <a:prstGeom prst="line">
                <a:avLst/>
              </a:prstGeom>
              <a:ln>
                <a:solidFill>
                  <a:srgbClr val="00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" name="Straight Connector 5"/>
              <p:cNvCxnSpPr/>
              <p:nvPr/>
            </p:nvCxnSpPr>
            <p:spPr>
              <a:xfrm>
                <a:off x="3733800" y="3889373"/>
                <a:ext cx="0" cy="1593217"/>
              </a:xfrm>
              <a:prstGeom prst="line">
                <a:avLst/>
              </a:prstGeom>
              <a:ln>
                <a:solidFill>
                  <a:srgbClr val="00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" name="Straight Connector 6"/>
              <p:cNvCxnSpPr/>
              <p:nvPr/>
            </p:nvCxnSpPr>
            <p:spPr>
              <a:xfrm rot="16200000">
                <a:off x="3467100" y="3695488"/>
                <a:ext cx="0" cy="1447800"/>
              </a:xfrm>
              <a:prstGeom prst="line">
                <a:avLst/>
              </a:prstGeom>
              <a:ln>
                <a:solidFill>
                  <a:srgbClr val="00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" name="Straight Connector 7"/>
              <p:cNvCxnSpPr/>
              <p:nvPr/>
            </p:nvCxnSpPr>
            <p:spPr>
              <a:xfrm rot="16200000">
                <a:off x="3467100" y="4228676"/>
                <a:ext cx="0" cy="1447800"/>
              </a:xfrm>
              <a:prstGeom prst="line">
                <a:avLst/>
              </a:prstGeom>
              <a:ln>
                <a:solidFill>
                  <a:srgbClr val="00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1255" name="TextBox 9"/>
            <p:cNvSpPr txBox="1">
              <a:spLocks noChangeArrowheads="1"/>
            </p:cNvSpPr>
            <p:nvPr/>
          </p:nvSpPr>
          <p:spPr bwMode="auto">
            <a:xfrm>
              <a:off x="2743200" y="3886200"/>
              <a:ext cx="38995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X</a:t>
              </a:r>
            </a:p>
          </p:txBody>
        </p:sp>
        <p:sp>
          <p:nvSpPr>
            <p:cNvPr id="51256" name="TextBox 10"/>
            <p:cNvSpPr txBox="1">
              <a:spLocks noChangeArrowheads="1"/>
            </p:cNvSpPr>
            <p:nvPr/>
          </p:nvSpPr>
          <p:spPr bwMode="auto">
            <a:xfrm>
              <a:off x="3276600" y="4953000"/>
              <a:ext cx="42406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O</a:t>
              </a:r>
            </a:p>
          </p:txBody>
        </p:sp>
      </p:grpSp>
      <p:grpSp>
        <p:nvGrpSpPr>
          <p:cNvPr id="72" name="Group 71"/>
          <p:cNvGrpSpPr>
            <a:grpSpLocks/>
          </p:cNvGrpSpPr>
          <p:nvPr/>
        </p:nvGrpSpPr>
        <p:grpSpPr bwMode="auto">
          <a:xfrm>
            <a:off x="381000" y="4038600"/>
            <a:ext cx="1524000" cy="2057400"/>
            <a:chOff x="381000" y="4038600"/>
            <a:chExt cx="1524000" cy="2057400"/>
          </a:xfrm>
        </p:grpSpPr>
        <p:cxnSp>
          <p:nvCxnSpPr>
            <p:cNvPr id="21" name="Straight Connector 20"/>
            <p:cNvCxnSpPr/>
            <p:nvPr/>
          </p:nvCxnSpPr>
          <p:spPr>
            <a:xfrm>
              <a:off x="608013" y="4090988"/>
              <a:ext cx="0" cy="989012"/>
            </a:xfrm>
            <a:prstGeom prst="line">
              <a:avLst/>
            </a:prstGeom>
            <a:ln>
              <a:solidFill>
                <a:schemeClr val="accent3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/>
            <p:cNvCxnSpPr/>
            <p:nvPr/>
          </p:nvCxnSpPr>
          <p:spPr>
            <a:xfrm>
              <a:off x="608013" y="4167188"/>
              <a:ext cx="762000" cy="914400"/>
            </a:xfrm>
            <a:prstGeom prst="line">
              <a:avLst/>
            </a:prstGeom>
            <a:ln>
              <a:solidFill>
                <a:schemeClr val="accent3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/>
            <p:cNvCxnSpPr/>
            <p:nvPr/>
          </p:nvCxnSpPr>
          <p:spPr>
            <a:xfrm flipH="1">
              <a:off x="508000" y="4227513"/>
              <a:ext cx="828675" cy="0"/>
            </a:xfrm>
            <a:prstGeom prst="line">
              <a:avLst/>
            </a:prstGeom>
            <a:ln>
              <a:solidFill>
                <a:schemeClr val="accent3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/>
            <p:cNvCxnSpPr/>
            <p:nvPr/>
          </p:nvCxnSpPr>
          <p:spPr>
            <a:xfrm flipH="1">
              <a:off x="495300" y="4624388"/>
              <a:ext cx="828675" cy="0"/>
            </a:xfrm>
            <a:prstGeom prst="line">
              <a:avLst/>
            </a:prstGeom>
            <a:ln>
              <a:solidFill>
                <a:schemeClr val="accent3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/>
            <p:cNvCxnSpPr/>
            <p:nvPr/>
          </p:nvCxnSpPr>
          <p:spPr>
            <a:xfrm>
              <a:off x="1293813" y="4090988"/>
              <a:ext cx="0" cy="989012"/>
            </a:xfrm>
            <a:prstGeom prst="line">
              <a:avLst/>
            </a:prstGeom>
            <a:ln>
              <a:solidFill>
                <a:schemeClr val="accent3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/>
            <p:cNvCxnSpPr/>
            <p:nvPr/>
          </p:nvCxnSpPr>
          <p:spPr>
            <a:xfrm flipV="1">
              <a:off x="531813" y="4167188"/>
              <a:ext cx="914400" cy="914400"/>
            </a:xfrm>
            <a:prstGeom prst="line">
              <a:avLst/>
            </a:prstGeom>
            <a:ln>
              <a:solidFill>
                <a:schemeClr val="accent3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1245" name="Group 12"/>
            <p:cNvGrpSpPr>
              <a:grpSpLocks/>
            </p:cNvGrpSpPr>
            <p:nvPr/>
          </p:nvGrpSpPr>
          <p:grpSpPr bwMode="auto">
            <a:xfrm>
              <a:off x="457200" y="4038600"/>
              <a:ext cx="988867" cy="1097971"/>
              <a:chOff x="2743200" y="3886200"/>
              <a:chExt cx="1447800" cy="1607539"/>
            </a:xfrm>
          </p:grpSpPr>
          <p:grpSp>
            <p:nvGrpSpPr>
              <p:cNvPr id="51247" name="Group 13"/>
              <p:cNvGrpSpPr>
                <a:grpSpLocks/>
              </p:cNvGrpSpPr>
              <p:nvPr/>
            </p:nvGrpSpPr>
            <p:grpSpPr bwMode="auto">
              <a:xfrm>
                <a:off x="2743200" y="3890010"/>
                <a:ext cx="1447800" cy="1592580"/>
                <a:chOff x="2743200" y="3890010"/>
                <a:chExt cx="1447800" cy="1592580"/>
              </a:xfrm>
            </p:grpSpPr>
            <p:cxnSp>
              <p:nvCxnSpPr>
                <p:cNvPr id="17" name="Straight Connector 16"/>
                <p:cNvCxnSpPr/>
                <p:nvPr/>
              </p:nvCxnSpPr>
              <p:spPr>
                <a:xfrm>
                  <a:off x="3201080" y="3890849"/>
                  <a:ext cx="0" cy="1592117"/>
                </a:xfrm>
                <a:prstGeom prst="line">
                  <a:avLst/>
                </a:prstGeom>
                <a:ln>
                  <a:solidFill>
                    <a:srgbClr val="00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" name="Straight Connector 17"/>
                <p:cNvCxnSpPr/>
                <p:nvPr/>
              </p:nvCxnSpPr>
              <p:spPr>
                <a:xfrm>
                  <a:off x="3733334" y="3890849"/>
                  <a:ext cx="0" cy="1592117"/>
                </a:xfrm>
                <a:prstGeom prst="line">
                  <a:avLst/>
                </a:prstGeom>
                <a:ln>
                  <a:solidFill>
                    <a:srgbClr val="00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" name="Straight Connector 18"/>
                <p:cNvCxnSpPr/>
                <p:nvPr/>
              </p:nvCxnSpPr>
              <p:spPr>
                <a:xfrm rot="16200000">
                  <a:off x="3467208" y="3696772"/>
                  <a:ext cx="0" cy="1448014"/>
                </a:xfrm>
                <a:prstGeom prst="line">
                  <a:avLst/>
                </a:prstGeom>
                <a:ln>
                  <a:solidFill>
                    <a:srgbClr val="00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" name="Straight Connector 19"/>
                <p:cNvCxnSpPr/>
                <p:nvPr/>
              </p:nvCxnSpPr>
              <p:spPr>
                <a:xfrm rot="16200000">
                  <a:off x="3467208" y="4229028"/>
                  <a:ext cx="0" cy="1448014"/>
                </a:xfrm>
                <a:prstGeom prst="line">
                  <a:avLst/>
                </a:prstGeom>
                <a:ln>
                  <a:solidFill>
                    <a:srgbClr val="00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1248" name="TextBox 14"/>
              <p:cNvSpPr txBox="1">
                <a:spLocks noChangeArrowheads="1"/>
              </p:cNvSpPr>
              <p:nvPr/>
            </p:nvSpPr>
            <p:spPr bwMode="auto">
              <a:xfrm>
                <a:off x="2743200" y="3886200"/>
                <a:ext cx="495787" cy="54073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/>
                <a:r>
                  <a:rPr lang="en-US" altLang="en-US" sz="1800"/>
                  <a:t>X</a:t>
                </a:r>
              </a:p>
            </p:txBody>
          </p:sp>
          <p:sp>
            <p:nvSpPr>
              <p:cNvPr id="51249" name="TextBox 15"/>
              <p:cNvSpPr txBox="1">
                <a:spLocks noChangeArrowheads="1"/>
              </p:cNvSpPr>
              <p:nvPr/>
            </p:nvSpPr>
            <p:spPr bwMode="auto">
              <a:xfrm>
                <a:off x="3276599" y="4953000"/>
                <a:ext cx="533247" cy="54073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/>
                <a:r>
                  <a:rPr lang="en-US" altLang="en-US" sz="1800"/>
                  <a:t>O</a:t>
                </a:r>
              </a:p>
            </p:txBody>
          </p:sp>
        </p:grpSp>
        <p:sp>
          <p:nvSpPr>
            <p:cNvPr id="51" name="TextBox 50"/>
            <p:cNvSpPr txBox="1"/>
            <p:nvPr/>
          </p:nvSpPr>
          <p:spPr>
            <a:xfrm>
              <a:off x="381000" y="5172075"/>
              <a:ext cx="1524000" cy="923925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US" sz="1800" dirty="0">
                  <a:solidFill>
                    <a:schemeClr val="accent3"/>
                  </a:solidFill>
                  <a:latin typeface="Arial" charset="0"/>
                  <a:ea typeface="ＭＳ Ｐゴシック" charset="0"/>
                </a:rPr>
                <a:t>X has 6 possible win paths</a:t>
              </a:r>
            </a:p>
          </p:txBody>
        </p:sp>
      </p:grpSp>
      <p:grpSp>
        <p:nvGrpSpPr>
          <p:cNvPr id="73" name="Group 72"/>
          <p:cNvGrpSpPr>
            <a:grpSpLocks/>
          </p:cNvGrpSpPr>
          <p:nvPr/>
        </p:nvGrpSpPr>
        <p:grpSpPr bwMode="auto">
          <a:xfrm>
            <a:off x="2133600" y="4038600"/>
            <a:ext cx="1524000" cy="2066925"/>
            <a:chOff x="2133600" y="4038600"/>
            <a:chExt cx="1524000" cy="2066330"/>
          </a:xfrm>
        </p:grpSpPr>
        <p:cxnSp>
          <p:nvCxnSpPr>
            <p:cNvPr id="35" name="Straight Connector 34"/>
            <p:cNvCxnSpPr/>
            <p:nvPr/>
          </p:nvCxnSpPr>
          <p:spPr>
            <a:xfrm>
              <a:off x="2743200" y="4086211"/>
              <a:ext cx="0" cy="988728"/>
            </a:xfrm>
            <a:prstGeom prst="line">
              <a:avLst/>
            </a:prstGeom>
            <a:ln>
              <a:solidFill>
                <a:schemeClr val="accent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6"/>
            <p:cNvCxnSpPr/>
            <p:nvPr/>
          </p:nvCxnSpPr>
          <p:spPr>
            <a:xfrm flipH="1">
              <a:off x="2362200" y="4222697"/>
              <a:ext cx="728663" cy="701473"/>
            </a:xfrm>
            <a:prstGeom prst="line">
              <a:avLst/>
            </a:prstGeom>
            <a:ln>
              <a:solidFill>
                <a:schemeClr val="accent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7"/>
            <p:cNvCxnSpPr/>
            <p:nvPr/>
          </p:nvCxnSpPr>
          <p:spPr>
            <a:xfrm flipH="1">
              <a:off x="2247900" y="4619458"/>
              <a:ext cx="830263" cy="0"/>
            </a:xfrm>
            <a:prstGeom prst="line">
              <a:avLst/>
            </a:prstGeom>
            <a:ln>
              <a:solidFill>
                <a:schemeClr val="accent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8"/>
            <p:cNvCxnSpPr/>
            <p:nvPr/>
          </p:nvCxnSpPr>
          <p:spPr>
            <a:xfrm>
              <a:off x="3048000" y="4086211"/>
              <a:ext cx="0" cy="988728"/>
            </a:xfrm>
            <a:prstGeom prst="line">
              <a:avLst/>
            </a:prstGeom>
            <a:ln>
              <a:solidFill>
                <a:schemeClr val="accent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/>
            <p:cNvCxnSpPr/>
            <p:nvPr/>
          </p:nvCxnSpPr>
          <p:spPr>
            <a:xfrm>
              <a:off x="2286000" y="4967021"/>
              <a:ext cx="914400" cy="0"/>
            </a:xfrm>
            <a:prstGeom prst="line">
              <a:avLst/>
            </a:prstGeom>
            <a:ln>
              <a:solidFill>
                <a:schemeClr val="accent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1230" name="Group 40"/>
            <p:cNvGrpSpPr>
              <a:grpSpLocks/>
            </p:cNvGrpSpPr>
            <p:nvPr/>
          </p:nvGrpSpPr>
          <p:grpSpPr bwMode="auto">
            <a:xfrm>
              <a:off x="2209800" y="4038600"/>
              <a:ext cx="988867" cy="1097971"/>
              <a:chOff x="2743200" y="3886200"/>
              <a:chExt cx="1447800" cy="1607539"/>
            </a:xfrm>
          </p:grpSpPr>
          <p:grpSp>
            <p:nvGrpSpPr>
              <p:cNvPr id="51232" name="Group 41"/>
              <p:cNvGrpSpPr>
                <a:grpSpLocks/>
              </p:cNvGrpSpPr>
              <p:nvPr/>
            </p:nvGrpSpPr>
            <p:grpSpPr bwMode="auto">
              <a:xfrm>
                <a:off x="2743200" y="3890010"/>
                <a:ext cx="1447800" cy="1592580"/>
                <a:chOff x="2743200" y="3890010"/>
                <a:chExt cx="1447800" cy="1592580"/>
              </a:xfrm>
            </p:grpSpPr>
            <p:cxnSp>
              <p:nvCxnSpPr>
                <p:cNvPr id="45" name="Straight Connector 44"/>
                <p:cNvCxnSpPr/>
                <p:nvPr/>
              </p:nvCxnSpPr>
              <p:spPr>
                <a:xfrm>
                  <a:off x="3201080" y="3890847"/>
                  <a:ext cx="0" cy="1591659"/>
                </a:xfrm>
                <a:prstGeom prst="line">
                  <a:avLst/>
                </a:prstGeom>
                <a:ln>
                  <a:solidFill>
                    <a:srgbClr val="00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" name="Straight Connector 45"/>
                <p:cNvCxnSpPr/>
                <p:nvPr/>
              </p:nvCxnSpPr>
              <p:spPr>
                <a:xfrm>
                  <a:off x="3733334" y="3890847"/>
                  <a:ext cx="0" cy="1591659"/>
                </a:xfrm>
                <a:prstGeom prst="line">
                  <a:avLst/>
                </a:prstGeom>
                <a:ln>
                  <a:solidFill>
                    <a:srgbClr val="00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" name="Straight Connector 46"/>
                <p:cNvCxnSpPr/>
                <p:nvPr/>
              </p:nvCxnSpPr>
              <p:spPr>
                <a:xfrm rot="16200000">
                  <a:off x="3467208" y="3696618"/>
                  <a:ext cx="0" cy="1448014"/>
                </a:xfrm>
                <a:prstGeom prst="line">
                  <a:avLst/>
                </a:prstGeom>
                <a:ln>
                  <a:solidFill>
                    <a:srgbClr val="00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" name="Straight Connector 47"/>
                <p:cNvCxnSpPr/>
                <p:nvPr/>
              </p:nvCxnSpPr>
              <p:spPr>
                <a:xfrm rot="16200000">
                  <a:off x="3467208" y="4228721"/>
                  <a:ext cx="0" cy="1448014"/>
                </a:xfrm>
                <a:prstGeom prst="line">
                  <a:avLst/>
                </a:prstGeom>
                <a:ln>
                  <a:solidFill>
                    <a:srgbClr val="00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1233" name="TextBox 42"/>
              <p:cNvSpPr txBox="1">
                <a:spLocks noChangeArrowheads="1"/>
              </p:cNvSpPr>
              <p:nvPr/>
            </p:nvSpPr>
            <p:spPr bwMode="auto">
              <a:xfrm>
                <a:off x="2743200" y="3886200"/>
                <a:ext cx="495787" cy="54073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/>
                <a:r>
                  <a:rPr lang="en-US" altLang="en-US" sz="1800"/>
                  <a:t>X</a:t>
                </a:r>
              </a:p>
            </p:txBody>
          </p:sp>
          <p:sp>
            <p:nvSpPr>
              <p:cNvPr id="51234" name="TextBox 43"/>
              <p:cNvSpPr txBox="1">
                <a:spLocks noChangeArrowheads="1"/>
              </p:cNvSpPr>
              <p:nvPr/>
            </p:nvSpPr>
            <p:spPr bwMode="auto">
              <a:xfrm>
                <a:off x="3276599" y="4953000"/>
                <a:ext cx="533247" cy="54073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/>
                <a:r>
                  <a:rPr lang="en-US" altLang="en-US" sz="1800"/>
                  <a:t>O</a:t>
                </a:r>
              </a:p>
            </p:txBody>
          </p:sp>
        </p:grpSp>
        <p:sp>
          <p:nvSpPr>
            <p:cNvPr id="51231" name="TextBox 51"/>
            <p:cNvSpPr txBox="1">
              <a:spLocks noChangeArrowheads="1"/>
            </p:cNvSpPr>
            <p:nvPr/>
          </p:nvSpPr>
          <p:spPr bwMode="auto">
            <a:xfrm>
              <a:off x="2133600" y="5181600"/>
              <a:ext cx="1524000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 sz="1800">
                  <a:solidFill>
                    <a:schemeClr val="accent1"/>
                  </a:solidFill>
                </a:rPr>
                <a:t>O has 5 possible win paths</a:t>
              </a:r>
            </a:p>
          </p:txBody>
        </p:sp>
      </p:grpSp>
      <p:sp>
        <p:nvSpPr>
          <p:cNvPr id="53" name="TextBox 52"/>
          <p:cNvSpPr txBox="1">
            <a:spLocks noChangeArrowheads="1"/>
          </p:cNvSpPr>
          <p:nvPr/>
        </p:nvSpPr>
        <p:spPr bwMode="auto">
          <a:xfrm>
            <a:off x="665163" y="6096000"/>
            <a:ext cx="23066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E(s) = 6 – 5 = 1</a:t>
            </a:r>
          </a:p>
        </p:txBody>
      </p:sp>
      <p:grpSp>
        <p:nvGrpSpPr>
          <p:cNvPr id="54" name="Group 53"/>
          <p:cNvGrpSpPr>
            <a:grpSpLocks/>
          </p:cNvGrpSpPr>
          <p:nvPr/>
        </p:nvGrpSpPr>
        <p:grpSpPr bwMode="auto">
          <a:xfrm>
            <a:off x="4267200" y="2293938"/>
            <a:ext cx="1447800" cy="1592262"/>
            <a:chOff x="2743200" y="3890010"/>
            <a:chExt cx="1447800" cy="1592580"/>
          </a:xfrm>
        </p:grpSpPr>
        <p:grpSp>
          <p:nvGrpSpPr>
            <p:cNvPr id="51218" name="Group 54"/>
            <p:cNvGrpSpPr>
              <a:grpSpLocks/>
            </p:cNvGrpSpPr>
            <p:nvPr/>
          </p:nvGrpSpPr>
          <p:grpSpPr bwMode="auto">
            <a:xfrm>
              <a:off x="2743200" y="3890010"/>
              <a:ext cx="1447800" cy="1592580"/>
              <a:chOff x="2743200" y="3890010"/>
              <a:chExt cx="1447800" cy="1592580"/>
            </a:xfrm>
          </p:grpSpPr>
          <p:cxnSp>
            <p:nvCxnSpPr>
              <p:cNvPr id="58" name="Straight Connector 57"/>
              <p:cNvCxnSpPr/>
              <p:nvPr/>
            </p:nvCxnSpPr>
            <p:spPr>
              <a:xfrm>
                <a:off x="3200400" y="3890010"/>
                <a:ext cx="0" cy="1592580"/>
              </a:xfrm>
              <a:prstGeom prst="line">
                <a:avLst/>
              </a:prstGeom>
              <a:ln>
                <a:solidFill>
                  <a:srgbClr val="00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Straight Connector 58"/>
              <p:cNvCxnSpPr/>
              <p:nvPr/>
            </p:nvCxnSpPr>
            <p:spPr>
              <a:xfrm>
                <a:off x="3733800" y="3890010"/>
                <a:ext cx="0" cy="1592580"/>
              </a:xfrm>
              <a:prstGeom prst="line">
                <a:avLst/>
              </a:prstGeom>
              <a:ln>
                <a:solidFill>
                  <a:srgbClr val="00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Straight Connector 59"/>
              <p:cNvCxnSpPr/>
              <p:nvPr/>
            </p:nvCxnSpPr>
            <p:spPr>
              <a:xfrm rot="16200000">
                <a:off x="3467100" y="3696441"/>
                <a:ext cx="0" cy="1447800"/>
              </a:xfrm>
              <a:prstGeom prst="line">
                <a:avLst/>
              </a:prstGeom>
              <a:ln>
                <a:solidFill>
                  <a:srgbClr val="00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" name="Straight Connector 60"/>
              <p:cNvCxnSpPr/>
              <p:nvPr/>
            </p:nvCxnSpPr>
            <p:spPr>
              <a:xfrm rot="16200000">
                <a:off x="3467100" y="4228359"/>
                <a:ext cx="0" cy="1447800"/>
              </a:xfrm>
              <a:prstGeom prst="line">
                <a:avLst/>
              </a:prstGeom>
              <a:ln>
                <a:solidFill>
                  <a:srgbClr val="00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1219" name="TextBox 55"/>
            <p:cNvSpPr txBox="1">
              <a:spLocks noChangeArrowheads="1"/>
            </p:cNvSpPr>
            <p:nvPr/>
          </p:nvSpPr>
          <p:spPr bwMode="auto">
            <a:xfrm>
              <a:off x="2743200" y="4415790"/>
              <a:ext cx="38995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X</a:t>
              </a:r>
            </a:p>
          </p:txBody>
        </p:sp>
        <p:sp>
          <p:nvSpPr>
            <p:cNvPr id="51220" name="TextBox 56"/>
            <p:cNvSpPr txBox="1">
              <a:spLocks noChangeArrowheads="1"/>
            </p:cNvSpPr>
            <p:nvPr/>
          </p:nvSpPr>
          <p:spPr bwMode="auto">
            <a:xfrm>
              <a:off x="3276600" y="4415790"/>
              <a:ext cx="42406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O</a:t>
              </a:r>
            </a:p>
          </p:txBody>
        </p:sp>
      </p:grpSp>
      <p:grpSp>
        <p:nvGrpSpPr>
          <p:cNvPr id="62" name="Group 61"/>
          <p:cNvGrpSpPr>
            <a:grpSpLocks/>
          </p:cNvGrpSpPr>
          <p:nvPr/>
        </p:nvGrpSpPr>
        <p:grpSpPr bwMode="auto">
          <a:xfrm>
            <a:off x="6934200" y="2286000"/>
            <a:ext cx="1490663" cy="1597025"/>
            <a:chOff x="2743200" y="3886200"/>
            <a:chExt cx="1490864" cy="1596390"/>
          </a:xfrm>
        </p:grpSpPr>
        <p:grpSp>
          <p:nvGrpSpPr>
            <p:cNvPr id="51211" name="Group 62"/>
            <p:cNvGrpSpPr>
              <a:grpSpLocks/>
            </p:cNvGrpSpPr>
            <p:nvPr/>
          </p:nvGrpSpPr>
          <p:grpSpPr bwMode="auto">
            <a:xfrm>
              <a:off x="2743200" y="3890010"/>
              <a:ext cx="1447800" cy="1592580"/>
              <a:chOff x="2743200" y="3890010"/>
              <a:chExt cx="1447800" cy="1592580"/>
            </a:xfrm>
          </p:grpSpPr>
          <p:cxnSp>
            <p:nvCxnSpPr>
              <p:cNvPr id="66" name="Straight Connector 65"/>
              <p:cNvCxnSpPr/>
              <p:nvPr/>
            </p:nvCxnSpPr>
            <p:spPr>
              <a:xfrm>
                <a:off x="3200462" y="3889373"/>
                <a:ext cx="0" cy="1593217"/>
              </a:xfrm>
              <a:prstGeom prst="line">
                <a:avLst/>
              </a:prstGeom>
              <a:ln>
                <a:solidFill>
                  <a:srgbClr val="00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Connector 66"/>
              <p:cNvCxnSpPr/>
              <p:nvPr/>
            </p:nvCxnSpPr>
            <p:spPr>
              <a:xfrm>
                <a:off x="3733933" y="3889373"/>
                <a:ext cx="0" cy="1593217"/>
              </a:xfrm>
              <a:prstGeom prst="line">
                <a:avLst/>
              </a:prstGeom>
              <a:ln>
                <a:solidFill>
                  <a:srgbClr val="00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Connector 67"/>
              <p:cNvCxnSpPr/>
              <p:nvPr/>
            </p:nvCxnSpPr>
            <p:spPr>
              <a:xfrm rot="16200000">
                <a:off x="3467198" y="3695390"/>
                <a:ext cx="0" cy="1447995"/>
              </a:xfrm>
              <a:prstGeom prst="line">
                <a:avLst/>
              </a:prstGeom>
              <a:ln>
                <a:solidFill>
                  <a:srgbClr val="00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Connector 68"/>
              <p:cNvCxnSpPr/>
              <p:nvPr/>
            </p:nvCxnSpPr>
            <p:spPr>
              <a:xfrm rot="16200000">
                <a:off x="3467198" y="4228578"/>
                <a:ext cx="0" cy="1447995"/>
              </a:xfrm>
              <a:prstGeom prst="line">
                <a:avLst/>
              </a:prstGeom>
              <a:ln>
                <a:solidFill>
                  <a:srgbClr val="00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1212" name="TextBox 63"/>
            <p:cNvSpPr txBox="1">
              <a:spLocks noChangeArrowheads="1"/>
            </p:cNvSpPr>
            <p:nvPr/>
          </p:nvSpPr>
          <p:spPr bwMode="auto">
            <a:xfrm>
              <a:off x="3276600" y="4419600"/>
              <a:ext cx="38995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X</a:t>
              </a:r>
            </a:p>
          </p:txBody>
        </p:sp>
        <p:sp>
          <p:nvSpPr>
            <p:cNvPr id="51213" name="TextBox 64"/>
            <p:cNvSpPr txBox="1">
              <a:spLocks noChangeArrowheads="1"/>
            </p:cNvSpPr>
            <p:nvPr/>
          </p:nvSpPr>
          <p:spPr bwMode="auto">
            <a:xfrm>
              <a:off x="3810000" y="3886200"/>
              <a:ext cx="42406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O</a:t>
              </a:r>
            </a:p>
          </p:txBody>
        </p:sp>
      </p:grpSp>
      <p:sp>
        <p:nvSpPr>
          <p:cNvPr id="70" name="TextBox 69"/>
          <p:cNvSpPr txBox="1">
            <a:spLocks noChangeArrowheads="1"/>
          </p:cNvSpPr>
          <p:nvPr/>
        </p:nvSpPr>
        <p:spPr bwMode="auto">
          <a:xfrm>
            <a:off x="3810000" y="4114800"/>
            <a:ext cx="2430463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800"/>
              <a:t>X has 4 possible wins</a:t>
            </a:r>
          </a:p>
          <a:p>
            <a:pPr eaLnBrk="1" hangingPunct="1"/>
            <a:r>
              <a:rPr lang="en-US" altLang="en-US" sz="1800"/>
              <a:t>O has 6 possible wins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E(n) = 4 – 6 = -2</a:t>
            </a:r>
          </a:p>
        </p:txBody>
      </p:sp>
      <p:sp>
        <p:nvSpPr>
          <p:cNvPr id="71" name="TextBox 70"/>
          <p:cNvSpPr txBox="1">
            <a:spLocks noChangeArrowheads="1"/>
          </p:cNvSpPr>
          <p:nvPr/>
        </p:nvSpPr>
        <p:spPr bwMode="auto">
          <a:xfrm>
            <a:off x="6561138" y="4114800"/>
            <a:ext cx="2468562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800"/>
              <a:t>X has 5 possible wins</a:t>
            </a:r>
          </a:p>
          <a:p>
            <a:pPr eaLnBrk="1" hangingPunct="1"/>
            <a:r>
              <a:rPr lang="en-US" altLang="en-US" sz="1800"/>
              <a:t>O has 4 possible wins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E(n) = 5 – 4 = 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/>
      <p:bldP spid="70" grpId="0"/>
      <p:bldP spid="71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Title 1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Minimax values (two ply)</a:t>
            </a:r>
          </a:p>
        </p:txBody>
      </p:sp>
      <p:pic>
        <p:nvPicPr>
          <p:cNvPr id="52226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1116013"/>
            <a:ext cx="7697788" cy="5284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Title 1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Minimax values (two ply)</a:t>
            </a:r>
          </a:p>
        </p:txBody>
      </p:sp>
      <p:pic>
        <p:nvPicPr>
          <p:cNvPr id="53250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9813" y="1106488"/>
            <a:ext cx="7064375" cy="559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Title 1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Minimax values (two ply)</a:t>
            </a:r>
          </a:p>
        </p:txBody>
      </p:sp>
      <p:pic>
        <p:nvPicPr>
          <p:cNvPr id="54274" name="Picture 3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187450" y="1093788"/>
            <a:ext cx="6997700" cy="5459412"/>
          </a:xfr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1" name="Title 1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Types of games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47663" y="1058863"/>
            <a:ext cx="8686800" cy="5330825"/>
          </a:xfrm>
        </p:spPr>
        <p:txBody>
          <a:bodyPr>
            <a:normAutofit/>
          </a:bodyPr>
          <a:lstStyle/>
          <a:p>
            <a:pPr eaLnBrk="1" hangingPunct="1">
              <a:lnSpc>
                <a:spcPct val="90000"/>
              </a:lnSpc>
            </a:pPr>
            <a:endParaRPr lang="en-US" altLang="en-US" sz="2400" smtClean="0">
              <a:ea typeface="ＭＳ Ｐゴシック" pitchFamily="34" charset="-128"/>
            </a:endParaRPr>
          </a:p>
          <a:p>
            <a:pPr eaLnBrk="1" hangingPunct="1">
              <a:lnSpc>
                <a:spcPct val="90000"/>
              </a:lnSpc>
            </a:pPr>
            <a:endParaRPr lang="en-US" altLang="en-US" sz="2400" smtClean="0">
              <a:ea typeface="ＭＳ Ｐゴシック" pitchFamily="34" charset="-128"/>
            </a:endParaRPr>
          </a:p>
          <a:p>
            <a:pPr eaLnBrk="1" hangingPunct="1">
              <a:lnSpc>
                <a:spcPct val="90000"/>
              </a:lnSpc>
            </a:pPr>
            <a:endParaRPr lang="en-US" altLang="en-US" sz="2400" smtClean="0">
              <a:ea typeface="ＭＳ Ｐゴシック" pitchFamily="34" charset="-128"/>
            </a:endParaRPr>
          </a:p>
          <a:p>
            <a:pPr eaLnBrk="1" hangingPunct="1">
              <a:lnSpc>
                <a:spcPct val="90000"/>
              </a:lnSpc>
            </a:pPr>
            <a:endParaRPr lang="en-US" altLang="en-US" sz="2400" smtClean="0">
              <a:ea typeface="ＭＳ Ｐゴシック" pitchFamily="34" charset="-128"/>
            </a:endParaRPr>
          </a:p>
          <a:p>
            <a:pPr eaLnBrk="1" hangingPunct="1">
              <a:lnSpc>
                <a:spcPct val="90000"/>
              </a:lnSpc>
            </a:pPr>
            <a:endParaRPr lang="en-US" altLang="en-US" sz="2400" smtClean="0">
              <a:ea typeface="ＭＳ Ｐゴシック" pitchFamily="34" charset="-128"/>
            </a:endParaRPr>
          </a:p>
          <a:p>
            <a:pPr eaLnBrk="1" hangingPunct="1">
              <a:lnSpc>
                <a:spcPct val="90000"/>
              </a:lnSpc>
            </a:pPr>
            <a:endParaRPr lang="en-US" altLang="en-US" sz="2400" smtClean="0">
              <a:ea typeface="ＭＳ Ｐゴシック" pitchFamily="34" charset="-128"/>
            </a:endParaRPr>
          </a:p>
          <a:p>
            <a:pPr eaLnBrk="1" hangingPunct="1">
              <a:lnSpc>
                <a:spcPct val="90000"/>
              </a:lnSpc>
            </a:pPr>
            <a:endParaRPr lang="en-US" altLang="en-US" sz="2400" smtClean="0">
              <a:ea typeface="ＭＳ Ｐゴシック" pitchFamily="34" charset="-128"/>
            </a:endParaRPr>
          </a:p>
          <a:p>
            <a:pPr eaLnBrk="1" hangingPunct="1">
              <a:lnSpc>
                <a:spcPct val="90000"/>
              </a:lnSpc>
            </a:pPr>
            <a:endParaRPr lang="en-US" altLang="en-US" sz="2400" smtClean="0">
              <a:ea typeface="ＭＳ Ｐゴシック" pitchFamily="34" charset="-128"/>
            </a:endParaRPr>
          </a:p>
          <a:p>
            <a:pPr eaLnBrk="1" hangingPunct="1">
              <a:lnSpc>
                <a:spcPct val="90000"/>
              </a:lnSpc>
            </a:pPr>
            <a:r>
              <a:rPr lang="en-US" altLang="en-US" sz="2400" smtClean="0">
                <a:ea typeface="ＭＳ Ｐゴシック" pitchFamily="34" charset="-128"/>
              </a:rPr>
              <a:t>Start with deterministic, perfect info games (easiest)</a:t>
            </a:r>
          </a:p>
          <a:p>
            <a:pPr eaLnBrk="1" hangingPunct="1">
              <a:lnSpc>
                <a:spcPct val="90000"/>
              </a:lnSpc>
            </a:pPr>
            <a:endParaRPr lang="en-US" altLang="en-US" sz="2400" smtClean="0">
              <a:ea typeface="ＭＳ Ｐゴシック" pitchFamily="34" charset="-128"/>
            </a:endParaRPr>
          </a:p>
          <a:p>
            <a:pPr eaLnBrk="1" hangingPunct="1">
              <a:lnSpc>
                <a:spcPct val="90000"/>
              </a:lnSpc>
            </a:pPr>
            <a:r>
              <a:rPr lang="en-US" altLang="en-US" sz="2400" smtClean="0">
                <a:ea typeface="ＭＳ Ｐゴシック" pitchFamily="34" charset="-128"/>
              </a:rPr>
              <a:t>Not considered: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000" smtClean="0">
                <a:ea typeface="ＭＳ Ｐゴシック" pitchFamily="34" charset="-128"/>
              </a:rPr>
              <a:t>Physical games like tennis, ice hockey, etc.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000" smtClean="0">
                <a:ea typeface="ＭＳ Ｐゴシック" pitchFamily="34" charset="-128"/>
              </a:rPr>
              <a:t>But, see “robot soccer”, </a:t>
            </a:r>
            <a:r>
              <a:rPr lang="en-US" altLang="en-US" sz="2000" smtClean="0">
                <a:ea typeface="ＭＳ Ｐゴシック" pitchFamily="34" charset="-128"/>
                <a:hlinkClick r:id="rId2"/>
              </a:rPr>
              <a:t>http://www.robocup.org/</a:t>
            </a:r>
            <a:endParaRPr lang="en-US" altLang="en-US" sz="2000" smtClean="0">
              <a:ea typeface="ＭＳ Ｐゴシック" pitchFamily="34" charset="-128"/>
            </a:endParaRPr>
          </a:p>
          <a:p>
            <a:pPr lvl="1" eaLnBrk="1" hangingPunct="1">
              <a:lnSpc>
                <a:spcPct val="90000"/>
              </a:lnSpc>
            </a:pPr>
            <a:endParaRPr lang="en-US" altLang="en-US" sz="2000" smtClean="0">
              <a:ea typeface="ＭＳ Ｐゴシック" pitchFamily="34" charset="-128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400300" y="1935163"/>
          <a:ext cx="6096000" cy="1647826"/>
        </p:xfrm>
        <a:graphic>
          <a:graphicData uri="http://schemas.openxmlformats.org/drawingml/2006/table">
            <a:tbl>
              <a:tblPr/>
              <a:tblGrid>
                <a:gridCol w="3048000"/>
                <a:gridCol w="3048000"/>
              </a:tblGrid>
              <a:tr h="823913">
                <a:tc>
                  <a:txBody>
                    <a:bodyPr/>
                    <a:lstStyle>
                      <a:lvl1pPr defTabSz="4572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Font typeface="Arial" pitchFamily="34" charset="0"/>
                        <a:defRPr sz="2800">
                          <a:solidFill>
                            <a:schemeClr val="tx1"/>
                          </a:solidFill>
                          <a:latin typeface="Calibri" pitchFamily="34" charset="0"/>
                          <a:ea typeface="ＭＳ Ｐゴシック" pitchFamily="34" charset="-128"/>
                        </a:defRPr>
                      </a:lvl1pPr>
                      <a:lvl2pPr marL="742950" indent="-285750" defTabSz="4572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Font typeface="Arial" pitchFamily="34" charset="0"/>
                        <a:defRPr sz="2400">
                          <a:solidFill>
                            <a:schemeClr val="tx1"/>
                          </a:solidFill>
                          <a:latin typeface="Calibri" pitchFamily="34" charset="0"/>
                          <a:ea typeface="ＭＳ Ｐゴシック" pitchFamily="34" charset="-128"/>
                        </a:defRPr>
                      </a:lvl2pPr>
                      <a:lvl3pPr marL="1143000" indent="-228600" defTabSz="4572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Font typeface="Arial" pitchFamily="34" charset="0"/>
                        <a:defRPr sz="2000">
                          <a:solidFill>
                            <a:schemeClr val="tx1"/>
                          </a:solidFill>
                          <a:latin typeface="Calibri" pitchFamily="34" charset="0"/>
                          <a:ea typeface="ＭＳ Ｐゴシック" pitchFamily="34" charset="-128"/>
                        </a:defRPr>
                      </a:lvl3pPr>
                      <a:lvl4pPr marL="1600200" indent="-228600" defTabSz="4572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  <a:ea typeface="ＭＳ Ｐゴシック" pitchFamily="34" charset="-128"/>
                        </a:defRPr>
                      </a:lvl4pPr>
                      <a:lvl5pPr marL="2057400" indent="-228600" defTabSz="4572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  <a:ea typeface="ＭＳ Ｐゴシック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  <a:ea typeface="ＭＳ Ｐゴシック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  <a:ea typeface="ＭＳ Ｐゴシック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  <a:ea typeface="ＭＳ Ｐゴシック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C0504D"/>
                          </a:solidFill>
                          <a:effectLst/>
                          <a:latin typeface="Calibri" pitchFamily="34" charset="0"/>
                          <a:ea typeface="ＭＳ Ｐゴシック" pitchFamily="34" charset="-128"/>
                        </a:rPr>
                        <a:t>chess, checkers, go, othello</a:t>
                      </a:r>
                    </a:p>
                  </a:txBody>
                  <a:tcPr marT="45729" marB="4572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Font typeface="Arial" pitchFamily="34" charset="0"/>
                        <a:defRPr sz="2800">
                          <a:solidFill>
                            <a:schemeClr val="tx1"/>
                          </a:solidFill>
                          <a:latin typeface="Calibri" pitchFamily="34" charset="0"/>
                          <a:ea typeface="ＭＳ Ｐゴシック" pitchFamily="34" charset="-128"/>
                        </a:defRPr>
                      </a:lvl1pPr>
                      <a:lvl2pPr marL="742950" indent="-285750" defTabSz="4572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Font typeface="Arial" pitchFamily="34" charset="0"/>
                        <a:defRPr sz="2400">
                          <a:solidFill>
                            <a:schemeClr val="tx1"/>
                          </a:solidFill>
                          <a:latin typeface="Calibri" pitchFamily="34" charset="0"/>
                          <a:ea typeface="ＭＳ Ｐゴシック" pitchFamily="34" charset="-128"/>
                        </a:defRPr>
                      </a:lvl2pPr>
                      <a:lvl3pPr marL="1143000" indent="-228600" defTabSz="4572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Font typeface="Arial" pitchFamily="34" charset="0"/>
                        <a:defRPr sz="2000">
                          <a:solidFill>
                            <a:schemeClr val="tx1"/>
                          </a:solidFill>
                          <a:latin typeface="Calibri" pitchFamily="34" charset="0"/>
                          <a:ea typeface="ＭＳ Ｐゴシック" pitchFamily="34" charset="-128"/>
                        </a:defRPr>
                      </a:lvl3pPr>
                      <a:lvl4pPr marL="1600200" indent="-228600" defTabSz="4572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  <a:ea typeface="ＭＳ Ｐゴシック" pitchFamily="34" charset="-128"/>
                        </a:defRPr>
                      </a:lvl4pPr>
                      <a:lvl5pPr marL="2057400" indent="-228600" defTabSz="4572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  <a:ea typeface="ＭＳ Ｐゴシック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  <a:ea typeface="ＭＳ Ｐゴシック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  <a:ea typeface="ＭＳ Ｐゴシック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  <a:ea typeface="ＭＳ Ｐゴシック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ＭＳ Ｐゴシック" pitchFamily="34" charset="-128"/>
                        </a:rPr>
                        <a:t>backgammon, monopoly</a:t>
                      </a:r>
                    </a:p>
                  </a:txBody>
                  <a:tcPr marT="45729" marB="4572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23913">
                <a:tc>
                  <a:txBody>
                    <a:bodyPr/>
                    <a:lstStyle>
                      <a:lvl1pPr defTabSz="4572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Font typeface="Arial" pitchFamily="34" charset="0"/>
                        <a:defRPr sz="2800">
                          <a:solidFill>
                            <a:schemeClr val="tx1"/>
                          </a:solidFill>
                          <a:latin typeface="Calibri" pitchFamily="34" charset="0"/>
                          <a:ea typeface="ＭＳ Ｐゴシック" pitchFamily="34" charset="-128"/>
                        </a:defRPr>
                      </a:lvl1pPr>
                      <a:lvl2pPr marL="742950" indent="-285750" defTabSz="4572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Font typeface="Arial" pitchFamily="34" charset="0"/>
                        <a:defRPr sz="2400">
                          <a:solidFill>
                            <a:schemeClr val="tx1"/>
                          </a:solidFill>
                          <a:latin typeface="Calibri" pitchFamily="34" charset="0"/>
                          <a:ea typeface="ＭＳ Ｐゴシック" pitchFamily="34" charset="-128"/>
                        </a:defRPr>
                      </a:lvl2pPr>
                      <a:lvl3pPr marL="1143000" indent="-228600" defTabSz="4572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Font typeface="Arial" pitchFamily="34" charset="0"/>
                        <a:defRPr sz="2000">
                          <a:solidFill>
                            <a:schemeClr val="tx1"/>
                          </a:solidFill>
                          <a:latin typeface="Calibri" pitchFamily="34" charset="0"/>
                          <a:ea typeface="ＭＳ Ｐゴシック" pitchFamily="34" charset="-128"/>
                        </a:defRPr>
                      </a:lvl3pPr>
                      <a:lvl4pPr marL="1600200" indent="-228600" defTabSz="4572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  <a:ea typeface="ＭＳ Ｐゴシック" pitchFamily="34" charset="-128"/>
                        </a:defRPr>
                      </a:lvl4pPr>
                      <a:lvl5pPr marL="2057400" indent="-228600" defTabSz="4572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  <a:ea typeface="ＭＳ Ｐゴシック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  <a:ea typeface="ＭＳ Ｐゴシック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  <a:ea typeface="ＭＳ Ｐゴシック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  <a:ea typeface="ＭＳ Ｐゴシック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ＭＳ Ｐゴシック" pitchFamily="34" charset="-128"/>
                        </a:rPr>
                        <a:t>battleship, Kriegspiel</a:t>
                      </a:r>
                    </a:p>
                  </a:txBody>
                  <a:tcPr marT="45729" marB="4572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Font typeface="Arial" pitchFamily="34" charset="0"/>
                        <a:defRPr sz="2800">
                          <a:solidFill>
                            <a:schemeClr val="tx1"/>
                          </a:solidFill>
                          <a:latin typeface="Calibri" pitchFamily="34" charset="0"/>
                          <a:ea typeface="ＭＳ Ｐゴシック" pitchFamily="34" charset="-128"/>
                        </a:defRPr>
                      </a:lvl1pPr>
                      <a:lvl2pPr marL="742950" indent="-285750" defTabSz="4572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Font typeface="Arial" pitchFamily="34" charset="0"/>
                        <a:defRPr sz="2400">
                          <a:solidFill>
                            <a:schemeClr val="tx1"/>
                          </a:solidFill>
                          <a:latin typeface="Calibri" pitchFamily="34" charset="0"/>
                          <a:ea typeface="ＭＳ Ｐゴシック" pitchFamily="34" charset="-128"/>
                        </a:defRPr>
                      </a:lvl2pPr>
                      <a:lvl3pPr marL="1143000" indent="-228600" defTabSz="4572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Font typeface="Arial" pitchFamily="34" charset="0"/>
                        <a:defRPr sz="2000">
                          <a:solidFill>
                            <a:schemeClr val="tx1"/>
                          </a:solidFill>
                          <a:latin typeface="Calibri" pitchFamily="34" charset="0"/>
                          <a:ea typeface="ＭＳ Ｐゴシック" pitchFamily="34" charset="-128"/>
                        </a:defRPr>
                      </a:lvl3pPr>
                      <a:lvl4pPr marL="1600200" indent="-228600" defTabSz="4572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  <a:ea typeface="ＭＳ Ｐゴシック" pitchFamily="34" charset="-128"/>
                        </a:defRPr>
                      </a:lvl4pPr>
                      <a:lvl5pPr marL="2057400" indent="-228600" defTabSz="457200" eaLnBrk="0" hangingPunct="0">
                        <a:spcBef>
                          <a:spcPct val="20000"/>
                        </a:spcBef>
                        <a:buClr>
                          <a:schemeClr val="accent1"/>
                        </a:buClr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  <a:ea typeface="ＭＳ Ｐゴシック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  <a:ea typeface="ＭＳ Ｐゴシック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  <a:ea typeface="ＭＳ Ｐゴシック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  <a:ea typeface="ＭＳ Ｐゴシック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ＭＳ Ｐゴシック" pitchFamily="34" charset="-128"/>
                        </a:rPr>
                        <a:t>Bridge, poker, scrabble, </a:t>
                      </a:r>
                      <a:r>
                        <a:rPr kumimoji="0" lang="is-IS" alt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ea typeface="ＭＳ Ｐゴシック" pitchFamily="34" charset="-128"/>
                        </a:rPr>
                        <a:t>…</a:t>
                      </a:r>
                      <a:endParaRPr kumimoji="0" lang="en-US" alt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ＭＳ Ｐゴシック" pitchFamily="34" charset="-128"/>
                      </a:endParaRPr>
                    </a:p>
                  </a:txBody>
                  <a:tcPr marT="45729" marB="4572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0734" name="TextBox 4"/>
          <p:cNvSpPr txBox="1">
            <a:spLocks noChangeArrowheads="1"/>
          </p:cNvSpPr>
          <p:nvPr/>
        </p:nvSpPr>
        <p:spPr bwMode="auto">
          <a:xfrm>
            <a:off x="2746375" y="1428750"/>
            <a:ext cx="17383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accent1"/>
                </a:solidFill>
              </a:rPr>
              <a:t>Deterministic:</a:t>
            </a:r>
          </a:p>
        </p:txBody>
      </p:sp>
      <p:sp>
        <p:nvSpPr>
          <p:cNvPr id="30735" name="TextBox 5"/>
          <p:cNvSpPr txBox="1">
            <a:spLocks noChangeArrowheads="1"/>
          </p:cNvSpPr>
          <p:nvPr/>
        </p:nvSpPr>
        <p:spPr bwMode="auto">
          <a:xfrm>
            <a:off x="5718175" y="1428750"/>
            <a:ext cx="11398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accent1"/>
                </a:solidFill>
              </a:rPr>
              <a:t>Chance:</a:t>
            </a:r>
          </a:p>
        </p:txBody>
      </p:sp>
      <p:sp>
        <p:nvSpPr>
          <p:cNvPr id="30736" name="TextBox 6"/>
          <p:cNvSpPr txBox="1">
            <a:spLocks noChangeArrowheads="1"/>
          </p:cNvSpPr>
          <p:nvPr/>
        </p:nvSpPr>
        <p:spPr bwMode="auto">
          <a:xfrm>
            <a:off x="304800" y="1905000"/>
            <a:ext cx="168116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accent1"/>
                </a:solidFill>
              </a:rPr>
              <a:t>Perfect</a:t>
            </a:r>
          </a:p>
          <a:p>
            <a:pPr eaLnBrk="1" hangingPunct="1"/>
            <a:r>
              <a:rPr lang="en-US" altLang="en-US" sz="2000">
                <a:solidFill>
                  <a:schemeClr val="accent1"/>
                </a:solidFill>
              </a:rPr>
              <a:t>  Information:</a:t>
            </a:r>
          </a:p>
        </p:txBody>
      </p:sp>
      <p:sp>
        <p:nvSpPr>
          <p:cNvPr id="30737" name="TextBox 7"/>
          <p:cNvSpPr txBox="1">
            <a:spLocks noChangeArrowheads="1"/>
          </p:cNvSpPr>
          <p:nvPr/>
        </p:nvSpPr>
        <p:spPr bwMode="auto">
          <a:xfrm>
            <a:off x="304800" y="2819400"/>
            <a:ext cx="168116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accent1"/>
                </a:solidFill>
              </a:rPr>
              <a:t>Imperfect</a:t>
            </a:r>
          </a:p>
          <a:p>
            <a:pPr eaLnBrk="1" hangingPunct="1"/>
            <a:r>
              <a:rPr lang="en-US" altLang="en-US" sz="2000">
                <a:solidFill>
                  <a:schemeClr val="accent1"/>
                </a:solidFill>
              </a:rPr>
              <a:t>  Information: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297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4788" y="19050"/>
            <a:ext cx="8734425" cy="681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Title 1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Iterative deepening</a:t>
            </a:r>
          </a:p>
        </p:txBody>
      </p:sp>
      <p:sp>
        <p:nvSpPr>
          <p:cNvPr id="57346" name="Content Placeholder 2"/>
          <p:cNvSpPr>
            <a:spLocks noGrp="1"/>
          </p:cNvSpPr>
          <p:nvPr>
            <p:ph idx="1"/>
          </p:nvPr>
        </p:nvSpPr>
        <p:spPr>
          <a:xfrm>
            <a:off x="347663" y="1058863"/>
            <a:ext cx="8686800" cy="5330825"/>
          </a:xfrm>
        </p:spPr>
        <p:txBody>
          <a:bodyPr/>
          <a:lstStyle/>
          <a:p>
            <a:pPr eaLnBrk="1" hangingPunct="1"/>
            <a:r>
              <a:rPr lang="en-US" altLang="en-US" sz="2400" dirty="0" smtClean="0">
                <a:ea typeface="ＭＳ Ｐゴシック" pitchFamily="34" charset="-128"/>
              </a:rPr>
              <a:t>In real games, there is usually a time limit T to make a move</a:t>
            </a:r>
          </a:p>
          <a:p>
            <a:pPr lvl="2" eaLnBrk="1" hangingPunct="1"/>
            <a:endParaRPr lang="en-US" altLang="en-US" sz="1800" dirty="0" smtClean="0">
              <a:ea typeface="ＭＳ Ｐゴシック" pitchFamily="34" charset="-128"/>
            </a:endParaRPr>
          </a:p>
          <a:p>
            <a:pPr eaLnBrk="1" hangingPunct="1"/>
            <a:r>
              <a:rPr lang="en-US" altLang="en-US" sz="2400" dirty="0" smtClean="0">
                <a:ea typeface="ＭＳ Ｐゴシック" pitchFamily="34" charset="-128"/>
              </a:rPr>
              <a:t>How do we take this into account?</a:t>
            </a:r>
          </a:p>
          <a:p>
            <a:pPr eaLnBrk="1" hangingPunct="1"/>
            <a:r>
              <a:rPr lang="en-US" altLang="en-US" sz="2400" dirty="0" smtClean="0">
                <a:ea typeface="ＭＳ Ｐゴシック" pitchFamily="34" charset="-128"/>
              </a:rPr>
              <a:t>Minimax cannot use “partial” results with any confidence, unless the full tree has been searched</a:t>
            </a:r>
          </a:p>
          <a:p>
            <a:pPr lvl="1" eaLnBrk="1" hangingPunct="1"/>
            <a:r>
              <a:rPr lang="en-US" altLang="en-US" sz="2000" dirty="0" smtClean="0">
                <a:ea typeface="ＭＳ Ｐゴシック" pitchFamily="34" charset="-128"/>
              </a:rPr>
              <a:t>Conservative: set small depth limit to guarantee finding a move in time &lt; T</a:t>
            </a:r>
          </a:p>
          <a:p>
            <a:pPr lvl="1" eaLnBrk="1" hangingPunct="1"/>
            <a:r>
              <a:rPr lang="en-US" altLang="en-US" sz="2000" dirty="0" smtClean="0">
                <a:ea typeface="ＭＳ Ｐゴシック" pitchFamily="34" charset="-128"/>
              </a:rPr>
              <a:t>But, we may finish early – could do more search!</a:t>
            </a:r>
          </a:p>
          <a:p>
            <a:pPr lvl="2" eaLnBrk="1" hangingPunct="1"/>
            <a:endParaRPr lang="en-US" altLang="en-US" sz="1800" dirty="0" smtClean="0">
              <a:ea typeface="ＭＳ Ｐゴシック" pitchFamily="34" charset="-128"/>
            </a:endParaRPr>
          </a:p>
          <a:p>
            <a:pPr eaLnBrk="1" hangingPunct="1"/>
            <a:r>
              <a:rPr lang="en-US" altLang="en-US" sz="2400" dirty="0" smtClean="0">
                <a:ea typeface="ＭＳ Ｐゴシック" pitchFamily="34" charset="-128"/>
              </a:rPr>
              <a:t>In practice, iterative deepening search (IDS) is used</a:t>
            </a:r>
          </a:p>
          <a:p>
            <a:pPr lvl="1" eaLnBrk="1" hangingPunct="1"/>
            <a:r>
              <a:rPr lang="en-US" altLang="en-US" sz="2000" dirty="0" smtClean="0">
                <a:ea typeface="ＭＳ Ｐゴシック" pitchFamily="34" charset="-128"/>
              </a:rPr>
              <a:t>IDS: depth-first search with increasing depth limit</a:t>
            </a:r>
          </a:p>
          <a:p>
            <a:pPr lvl="1" eaLnBrk="1" hangingPunct="1"/>
            <a:r>
              <a:rPr lang="en-US" altLang="en-US" sz="2000" dirty="0" smtClean="0">
                <a:ea typeface="ＭＳ Ｐゴシック" pitchFamily="34" charset="-128"/>
              </a:rPr>
              <a:t>When time runs out, use the solution from previous depth</a:t>
            </a:r>
          </a:p>
          <a:p>
            <a:pPr lvl="1" eaLnBrk="1" hangingPunct="1"/>
            <a:r>
              <a:rPr lang="en-US" altLang="en-US" sz="2000" dirty="0" smtClean="0">
                <a:ea typeface="ＭＳ Ｐゴシック" pitchFamily="34" charset="-128"/>
              </a:rPr>
              <a:t>With alpha-beta pruning (next), we can sort the nodes based on values from the previous depth limit in order to maximize pruning during the next depth limit </a:t>
            </a:r>
            <a:r>
              <a:rPr lang="is-IS" altLang="en-US" sz="2000" dirty="0" smtClean="0">
                <a:latin typeface="cmsy10" pitchFamily="1" charset="0"/>
                <a:ea typeface="ＭＳ Ｐゴシック" pitchFamily="34" charset="-128"/>
              </a:rPr>
              <a:t>=&gt;</a:t>
            </a:r>
            <a:r>
              <a:rPr lang="en-US" altLang="en-US" sz="2000" dirty="0" smtClean="0">
                <a:ea typeface="ＭＳ Ｐゴシック" pitchFamily="34" charset="-128"/>
              </a:rPr>
              <a:t> search deeper!</a:t>
            </a:r>
          </a:p>
          <a:p>
            <a:pPr lvl="1" eaLnBrk="1" hangingPunct="1"/>
            <a:endParaRPr lang="en-US" altLang="en-US" sz="2000" dirty="0" smtClean="0">
              <a:ea typeface="ＭＳ Ｐゴシック" pitchFamily="34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3" name="Rectangle 3"/>
          <p:cNvSpPr>
            <a:spLocks noGrp="1" noChangeArrowheads="1"/>
          </p:cNvSpPr>
          <p:nvPr>
            <p:ph idx="1"/>
          </p:nvPr>
        </p:nvSpPr>
        <p:spPr>
          <a:xfrm>
            <a:off x="347663" y="1058863"/>
            <a:ext cx="8686800" cy="5330825"/>
          </a:xfrm>
        </p:spPr>
        <p:txBody>
          <a:bodyPr/>
          <a:lstStyle/>
          <a:p>
            <a:pPr eaLnBrk="1" hangingPunct="1"/>
            <a:r>
              <a:rPr lang="en-US" altLang="en-US" sz="2400" dirty="0" smtClean="0">
                <a:ea typeface="ＭＳ Ｐゴシック" pitchFamily="34" charset="-128"/>
              </a:rPr>
              <a:t>The Horizon Effect</a:t>
            </a:r>
          </a:p>
          <a:p>
            <a:pPr lvl="1" eaLnBrk="1" hangingPunct="1"/>
            <a:r>
              <a:rPr lang="en-US" altLang="en-US" sz="2000" dirty="0" smtClean="0">
                <a:ea typeface="ＭＳ Ｐゴシック" pitchFamily="34" charset="-128"/>
              </a:rPr>
              <a:t>Sometimes there’</a:t>
            </a:r>
            <a:r>
              <a:rPr lang="en-US" altLang="ja-JP" sz="2000" dirty="0" smtClean="0">
                <a:ea typeface="ＭＳ Ｐゴシック" pitchFamily="34" charset="-128"/>
              </a:rPr>
              <a:t>s a major </a:t>
            </a:r>
            <a:r>
              <a:rPr lang="ja-JP" altLang="en-US" sz="2000" dirty="0" smtClean="0">
                <a:ea typeface="ＭＳ Ｐゴシック" pitchFamily="34" charset="-128"/>
              </a:rPr>
              <a:t>“</a:t>
            </a:r>
            <a:r>
              <a:rPr lang="en-US" altLang="ja-JP" sz="2000" dirty="0" smtClean="0">
                <a:ea typeface="ＭＳ Ｐゴシック" pitchFamily="34" charset="-128"/>
              </a:rPr>
              <a:t>effect</a:t>
            </a:r>
            <a:r>
              <a:rPr lang="ja-JP" altLang="en-US" sz="2000" dirty="0" smtClean="0">
                <a:ea typeface="ＭＳ Ｐゴシック" pitchFamily="34" charset="-128"/>
              </a:rPr>
              <a:t>”</a:t>
            </a:r>
            <a:r>
              <a:rPr lang="en-US" altLang="ja-JP" sz="2000" dirty="0" smtClean="0">
                <a:ea typeface="ＭＳ Ｐゴシック" pitchFamily="34" charset="-128"/>
              </a:rPr>
              <a:t> (such as a piece being captured) which is just </a:t>
            </a:r>
            <a:r>
              <a:rPr lang="ja-JP" altLang="en-US" sz="2000" dirty="0" smtClean="0">
                <a:ea typeface="ＭＳ Ｐゴシック" pitchFamily="34" charset="-128"/>
              </a:rPr>
              <a:t>“</a:t>
            </a:r>
            <a:r>
              <a:rPr lang="en-US" altLang="ja-JP" sz="2000" dirty="0" smtClean="0">
                <a:ea typeface="ＭＳ Ｐゴシック" pitchFamily="34" charset="-128"/>
              </a:rPr>
              <a:t>below</a:t>
            </a:r>
            <a:r>
              <a:rPr lang="ja-JP" altLang="en-US" sz="2000" dirty="0" smtClean="0">
                <a:ea typeface="ＭＳ Ｐゴシック" pitchFamily="34" charset="-128"/>
              </a:rPr>
              <a:t>”</a:t>
            </a:r>
            <a:r>
              <a:rPr lang="en-US" altLang="ja-JP" sz="2000" dirty="0" smtClean="0">
                <a:ea typeface="ＭＳ Ｐゴシック" pitchFamily="34" charset="-128"/>
              </a:rPr>
              <a:t> the depth to which the tree has been expanded.</a:t>
            </a:r>
          </a:p>
          <a:p>
            <a:pPr lvl="1" eaLnBrk="1" hangingPunct="1"/>
            <a:r>
              <a:rPr lang="en-US" altLang="en-US" sz="2000" dirty="0" smtClean="0">
                <a:ea typeface="ＭＳ Ｐゴシック" pitchFamily="34" charset="-128"/>
              </a:rPr>
              <a:t>The computer cannot see that this major event could happen because it has a </a:t>
            </a:r>
            <a:r>
              <a:rPr lang="ja-JP" altLang="en-US" sz="2000" dirty="0" smtClean="0">
                <a:ea typeface="ＭＳ Ｐゴシック" pitchFamily="34" charset="-128"/>
              </a:rPr>
              <a:t>“</a:t>
            </a:r>
            <a:r>
              <a:rPr lang="en-US" altLang="ja-JP" sz="2000" dirty="0" smtClean="0">
                <a:solidFill>
                  <a:schemeClr val="hlink"/>
                </a:solidFill>
                <a:ea typeface="ＭＳ Ｐゴシック" pitchFamily="34" charset="-128"/>
              </a:rPr>
              <a:t>limited horizon</a:t>
            </a:r>
            <a:r>
              <a:rPr lang="ja-JP" altLang="en-US" sz="2000" dirty="0" smtClean="0">
                <a:ea typeface="ＭＳ Ｐゴシック" pitchFamily="34" charset="-128"/>
              </a:rPr>
              <a:t>”</a:t>
            </a:r>
            <a:r>
              <a:rPr lang="en-US" altLang="ja-JP" sz="2000" dirty="0" smtClean="0">
                <a:ea typeface="ＭＳ Ｐゴシック" pitchFamily="34" charset="-128"/>
              </a:rPr>
              <a:t>.</a:t>
            </a:r>
          </a:p>
          <a:p>
            <a:pPr lvl="1" eaLnBrk="1" hangingPunct="1"/>
            <a:r>
              <a:rPr lang="en-US" altLang="en-US" sz="2000" dirty="0" smtClean="0">
                <a:ea typeface="ＭＳ Ｐゴシック" pitchFamily="34" charset="-128"/>
              </a:rPr>
              <a:t>There are heuristics to try to follow certain branches more deeply to detect such important events</a:t>
            </a:r>
          </a:p>
          <a:p>
            <a:pPr lvl="1" eaLnBrk="1" hangingPunct="1"/>
            <a:r>
              <a:rPr lang="en-US" altLang="en-US" sz="2000" dirty="0" smtClean="0">
                <a:ea typeface="ＭＳ Ｐゴシック" pitchFamily="34" charset="-128"/>
              </a:rPr>
              <a:t>This helps to avoid catastrophic losses due to </a:t>
            </a:r>
            <a:r>
              <a:rPr lang="ja-JP" altLang="en-US" sz="2000" dirty="0" smtClean="0">
                <a:ea typeface="ＭＳ Ｐゴシック" pitchFamily="34" charset="-128"/>
              </a:rPr>
              <a:t>“</a:t>
            </a:r>
            <a:r>
              <a:rPr lang="en-US" altLang="ja-JP" sz="2000" dirty="0" smtClean="0">
                <a:ea typeface="ＭＳ Ｐゴシック" pitchFamily="34" charset="-128"/>
              </a:rPr>
              <a:t>short-sightedness</a:t>
            </a:r>
            <a:r>
              <a:rPr lang="ja-JP" altLang="en-US" sz="2000" dirty="0" smtClean="0">
                <a:ea typeface="ＭＳ Ｐゴシック" pitchFamily="34" charset="-128"/>
              </a:rPr>
              <a:t>”</a:t>
            </a:r>
            <a:r>
              <a:rPr lang="en-US" altLang="ja-JP" sz="2000" dirty="0" smtClean="0">
                <a:ea typeface="ＭＳ Ｐゴシック" pitchFamily="34" charset="-128"/>
              </a:rPr>
              <a:t/>
            </a:r>
            <a:br>
              <a:rPr lang="en-US" altLang="ja-JP" sz="2000" dirty="0" smtClean="0">
                <a:ea typeface="ＭＳ Ｐゴシック" pitchFamily="34" charset="-128"/>
              </a:rPr>
            </a:br>
            <a:endParaRPr lang="en-US" altLang="ja-JP" sz="2000" dirty="0" smtClean="0">
              <a:ea typeface="ＭＳ Ｐゴシック" pitchFamily="34" charset="-128"/>
            </a:endParaRPr>
          </a:p>
          <a:p>
            <a:pPr eaLnBrk="1" hangingPunct="1"/>
            <a:r>
              <a:rPr lang="en-US" altLang="en-US" sz="2400" dirty="0" smtClean="0">
                <a:ea typeface="ＭＳ Ｐゴシック" pitchFamily="34" charset="-128"/>
              </a:rPr>
              <a:t>Heuristics for Tree Exploration</a:t>
            </a:r>
          </a:p>
          <a:p>
            <a:pPr lvl="1" eaLnBrk="1" hangingPunct="1"/>
            <a:r>
              <a:rPr lang="en-US" altLang="en-US" sz="2000" dirty="0" smtClean="0">
                <a:ea typeface="ＭＳ Ｐゴシック" pitchFamily="34" charset="-128"/>
              </a:rPr>
              <a:t>Often better to explore some branches more deeply in the allotted time</a:t>
            </a:r>
          </a:p>
          <a:p>
            <a:pPr lvl="1" eaLnBrk="1" hangingPunct="1"/>
            <a:r>
              <a:rPr lang="en-US" altLang="en-US" sz="2000" dirty="0" smtClean="0">
                <a:ea typeface="ＭＳ Ｐゴシック" pitchFamily="34" charset="-128"/>
              </a:rPr>
              <a:t>Various heuristics exist to identify </a:t>
            </a:r>
            <a:r>
              <a:rPr lang="ja-JP" altLang="en-US" sz="2000" dirty="0" smtClean="0">
                <a:ea typeface="ＭＳ Ｐゴシック" pitchFamily="34" charset="-128"/>
              </a:rPr>
              <a:t>“</a:t>
            </a:r>
            <a:r>
              <a:rPr lang="en-US" altLang="ja-JP" sz="2000" dirty="0" smtClean="0">
                <a:ea typeface="ＭＳ Ｐゴシック" pitchFamily="34" charset="-128"/>
              </a:rPr>
              <a:t>promising</a:t>
            </a:r>
            <a:r>
              <a:rPr lang="ja-JP" altLang="en-US" sz="2000" dirty="0" smtClean="0">
                <a:ea typeface="ＭＳ Ｐゴシック" pitchFamily="34" charset="-128"/>
              </a:rPr>
              <a:t>”</a:t>
            </a:r>
            <a:r>
              <a:rPr lang="en-US" altLang="ja-JP" sz="2000" dirty="0" smtClean="0">
                <a:ea typeface="ＭＳ Ｐゴシック" pitchFamily="34" charset="-128"/>
              </a:rPr>
              <a:t> branches</a:t>
            </a:r>
          </a:p>
          <a:p>
            <a:pPr lvl="1" eaLnBrk="1" hangingPunct="1"/>
            <a:r>
              <a:rPr lang="en-US" altLang="en-US" sz="2000" dirty="0" smtClean="0">
                <a:solidFill>
                  <a:srgbClr val="FF0000"/>
                </a:solidFill>
                <a:ea typeface="ＭＳ Ｐゴシック" pitchFamily="34" charset="-128"/>
              </a:rPr>
              <a:t>Stop at “quiescent” positions – all battles are over, things are quiet</a:t>
            </a:r>
          </a:p>
          <a:p>
            <a:pPr lvl="1" eaLnBrk="1" hangingPunct="1"/>
            <a:r>
              <a:rPr lang="en-US" altLang="en-US" sz="2000" dirty="0" smtClean="0">
                <a:solidFill>
                  <a:srgbClr val="FF0000"/>
                </a:solidFill>
                <a:ea typeface="ＭＳ Ｐゴシック" pitchFamily="34" charset="-128"/>
              </a:rPr>
              <a:t>Continue when things are in violent flux – the middle of a battle</a:t>
            </a:r>
          </a:p>
        </p:txBody>
      </p:sp>
      <p:sp>
        <p:nvSpPr>
          <p:cNvPr id="58370" name="Title 1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Limited horizon effects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963" grpId="0" build="p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7" name="Title 1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Selectively deeper game trees</a:t>
            </a:r>
          </a:p>
        </p:txBody>
      </p:sp>
      <p:sp>
        <p:nvSpPr>
          <p:cNvPr id="5" name="Isosceles Triangle 4"/>
          <p:cNvSpPr>
            <a:spLocks noChangeArrowheads="1"/>
          </p:cNvSpPr>
          <p:nvPr/>
        </p:nvSpPr>
        <p:spPr bwMode="auto">
          <a:xfrm>
            <a:off x="5219700" y="1219200"/>
            <a:ext cx="533400" cy="457200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6" name="Isosceles Triangle 5"/>
          <p:cNvSpPr>
            <a:spLocks noChangeArrowheads="1"/>
          </p:cNvSpPr>
          <p:nvPr/>
        </p:nvSpPr>
        <p:spPr bwMode="auto">
          <a:xfrm flipV="1">
            <a:off x="3238500" y="2286000"/>
            <a:ext cx="533400" cy="457200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7" name="Isosceles Triangle 6"/>
          <p:cNvSpPr>
            <a:spLocks noChangeArrowheads="1"/>
          </p:cNvSpPr>
          <p:nvPr/>
        </p:nvSpPr>
        <p:spPr bwMode="auto">
          <a:xfrm flipV="1">
            <a:off x="6705600" y="2286000"/>
            <a:ext cx="533400" cy="457200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9" name="Isosceles Triangle 8"/>
          <p:cNvSpPr>
            <a:spLocks noChangeArrowheads="1"/>
          </p:cNvSpPr>
          <p:nvPr/>
        </p:nvSpPr>
        <p:spPr bwMode="auto">
          <a:xfrm>
            <a:off x="2590800" y="3429000"/>
            <a:ext cx="533400" cy="457200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11" name="Isosceles Triangle 10"/>
          <p:cNvSpPr>
            <a:spLocks noChangeArrowheads="1"/>
          </p:cNvSpPr>
          <p:nvPr/>
        </p:nvSpPr>
        <p:spPr bwMode="auto">
          <a:xfrm>
            <a:off x="3810000" y="3429000"/>
            <a:ext cx="533400" cy="457200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12" name="Isosceles Triangle 11"/>
          <p:cNvSpPr>
            <a:spLocks noChangeArrowheads="1"/>
          </p:cNvSpPr>
          <p:nvPr/>
        </p:nvSpPr>
        <p:spPr bwMode="auto">
          <a:xfrm>
            <a:off x="5105400" y="3429000"/>
            <a:ext cx="533400" cy="457200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13" name="Isosceles Triangle 12"/>
          <p:cNvSpPr>
            <a:spLocks noChangeArrowheads="1"/>
          </p:cNvSpPr>
          <p:nvPr/>
        </p:nvSpPr>
        <p:spPr bwMode="auto">
          <a:xfrm>
            <a:off x="6705600" y="3429000"/>
            <a:ext cx="533400" cy="457200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14" name="Isosceles Triangle 13"/>
          <p:cNvSpPr>
            <a:spLocks noChangeArrowheads="1"/>
          </p:cNvSpPr>
          <p:nvPr/>
        </p:nvSpPr>
        <p:spPr bwMode="auto">
          <a:xfrm>
            <a:off x="8001000" y="3429000"/>
            <a:ext cx="533400" cy="457200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cxnSp>
        <p:nvCxnSpPr>
          <p:cNvPr id="18" name="Straight Connector 17"/>
          <p:cNvCxnSpPr>
            <a:stCxn id="5" idx="2"/>
            <a:endCxn id="6" idx="3"/>
          </p:cNvCxnSpPr>
          <p:nvPr/>
        </p:nvCxnSpPr>
        <p:spPr>
          <a:xfrm flipH="1">
            <a:off x="3505200" y="1676400"/>
            <a:ext cx="1714500" cy="6096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>
            <a:stCxn id="5" idx="3"/>
            <a:endCxn id="7" idx="3"/>
          </p:cNvCxnSpPr>
          <p:nvPr/>
        </p:nvCxnSpPr>
        <p:spPr>
          <a:xfrm>
            <a:off x="5486400" y="1676400"/>
            <a:ext cx="1485900" cy="6096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>
            <a:stCxn id="6" idx="0"/>
            <a:endCxn id="9" idx="0"/>
          </p:cNvCxnSpPr>
          <p:nvPr/>
        </p:nvCxnSpPr>
        <p:spPr>
          <a:xfrm flipH="1">
            <a:off x="2857500" y="2743200"/>
            <a:ext cx="647700" cy="6858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>
            <a:stCxn id="6" idx="0"/>
            <a:endCxn id="11" idx="0"/>
          </p:cNvCxnSpPr>
          <p:nvPr/>
        </p:nvCxnSpPr>
        <p:spPr>
          <a:xfrm>
            <a:off x="3505200" y="2743200"/>
            <a:ext cx="571500" cy="6858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/>
          <p:cNvCxnSpPr>
            <a:stCxn id="7" idx="0"/>
            <a:endCxn id="12" idx="0"/>
          </p:cNvCxnSpPr>
          <p:nvPr/>
        </p:nvCxnSpPr>
        <p:spPr>
          <a:xfrm flipH="1">
            <a:off x="5372100" y="2743200"/>
            <a:ext cx="1600200" cy="6858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>
            <a:stCxn id="7" idx="0"/>
            <a:endCxn id="13" idx="0"/>
          </p:cNvCxnSpPr>
          <p:nvPr/>
        </p:nvCxnSpPr>
        <p:spPr>
          <a:xfrm>
            <a:off x="6972300" y="2743200"/>
            <a:ext cx="0" cy="6858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>
            <a:stCxn id="7" idx="0"/>
            <a:endCxn id="14" idx="0"/>
          </p:cNvCxnSpPr>
          <p:nvPr/>
        </p:nvCxnSpPr>
        <p:spPr>
          <a:xfrm>
            <a:off x="6972300" y="2743200"/>
            <a:ext cx="1295400" cy="6858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>
            <a:stCxn id="13" idx="3"/>
            <a:endCxn id="68" idx="3"/>
          </p:cNvCxnSpPr>
          <p:nvPr/>
        </p:nvCxnSpPr>
        <p:spPr>
          <a:xfrm flipH="1">
            <a:off x="6515100" y="3886200"/>
            <a:ext cx="457200" cy="7620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>
            <a:stCxn id="13" idx="3"/>
            <a:endCxn id="66" idx="3"/>
          </p:cNvCxnSpPr>
          <p:nvPr/>
        </p:nvCxnSpPr>
        <p:spPr>
          <a:xfrm>
            <a:off x="6972300" y="3886200"/>
            <a:ext cx="381000" cy="7620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0435" name="TextBox 29"/>
          <p:cNvSpPr txBox="1">
            <a:spLocks noChangeArrowheads="1"/>
          </p:cNvSpPr>
          <p:nvPr/>
        </p:nvSpPr>
        <p:spPr bwMode="auto">
          <a:xfrm>
            <a:off x="304800" y="2362200"/>
            <a:ext cx="236061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accent1"/>
                </a:solidFill>
              </a:rPr>
              <a:t>MIN</a:t>
            </a:r>
          </a:p>
          <a:p>
            <a:pPr eaLnBrk="1" hangingPunct="1"/>
            <a:r>
              <a:rPr lang="en-US" altLang="en-US" sz="2000">
                <a:solidFill>
                  <a:schemeClr val="accent1"/>
                </a:solidFill>
              </a:rPr>
              <a:t>(Opponent’s move)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304800" y="1219200"/>
            <a:ext cx="2370138" cy="708025"/>
          </a:xfrm>
          <a:prstGeom prst="rect">
            <a:avLst/>
          </a:prstGeom>
          <a:noFill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9BBB59"/>
                </a:solidFill>
              </a:rPr>
              <a:t>MAX</a:t>
            </a:r>
          </a:p>
          <a:p>
            <a:pPr eaLnBrk="1" hangingPunct="1"/>
            <a:r>
              <a:rPr lang="en-US" altLang="en-US" sz="2000">
                <a:solidFill>
                  <a:srgbClr val="9BBB59"/>
                </a:solidFill>
              </a:rPr>
              <a:t>(Computer’s move)</a:t>
            </a:r>
          </a:p>
        </p:txBody>
      </p:sp>
      <p:sp>
        <p:nvSpPr>
          <p:cNvPr id="60437" name="TextBox 31"/>
          <p:cNvSpPr txBox="1">
            <a:spLocks noChangeArrowheads="1"/>
          </p:cNvSpPr>
          <p:nvPr/>
        </p:nvSpPr>
        <p:spPr bwMode="auto">
          <a:xfrm>
            <a:off x="2693988" y="3886200"/>
            <a:ext cx="355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3</a:t>
            </a:r>
          </a:p>
        </p:txBody>
      </p:sp>
      <p:sp>
        <p:nvSpPr>
          <p:cNvPr id="60438" name="TextBox 33"/>
          <p:cNvSpPr txBox="1">
            <a:spLocks noChangeArrowheads="1"/>
          </p:cNvSpPr>
          <p:nvPr/>
        </p:nvSpPr>
        <p:spPr bwMode="auto">
          <a:xfrm>
            <a:off x="3898900" y="3886200"/>
            <a:ext cx="3571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5</a:t>
            </a:r>
          </a:p>
        </p:txBody>
      </p:sp>
      <p:sp>
        <p:nvSpPr>
          <p:cNvPr id="60439" name="TextBox 34"/>
          <p:cNvSpPr txBox="1">
            <a:spLocks noChangeArrowheads="1"/>
          </p:cNvSpPr>
          <p:nvPr/>
        </p:nvSpPr>
        <p:spPr bwMode="auto">
          <a:xfrm>
            <a:off x="4800600" y="3505200"/>
            <a:ext cx="355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5</a:t>
            </a:r>
          </a:p>
        </p:txBody>
      </p:sp>
      <p:sp>
        <p:nvSpPr>
          <p:cNvPr id="60440" name="TextBox 35"/>
          <p:cNvSpPr txBox="1">
            <a:spLocks noChangeArrowheads="1"/>
          </p:cNvSpPr>
          <p:nvPr/>
        </p:nvSpPr>
        <p:spPr bwMode="auto">
          <a:xfrm>
            <a:off x="6477000" y="3352800"/>
            <a:ext cx="355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8</a:t>
            </a:r>
          </a:p>
        </p:txBody>
      </p:sp>
      <p:sp>
        <p:nvSpPr>
          <p:cNvPr id="60441" name="TextBox 37"/>
          <p:cNvSpPr txBox="1">
            <a:spLocks noChangeArrowheads="1"/>
          </p:cNvSpPr>
          <p:nvPr/>
        </p:nvSpPr>
        <p:spPr bwMode="auto">
          <a:xfrm>
            <a:off x="6350000" y="5105400"/>
            <a:ext cx="355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7</a:t>
            </a:r>
          </a:p>
        </p:txBody>
      </p:sp>
      <p:sp>
        <p:nvSpPr>
          <p:cNvPr id="60442" name="TextBox 38"/>
          <p:cNvSpPr txBox="1">
            <a:spLocks noChangeArrowheads="1"/>
          </p:cNvSpPr>
          <p:nvPr/>
        </p:nvSpPr>
        <p:spPr bwMode="auto">
          <a:xfrm>
            <a:off x="7188200" y="5105400"/>
            <a:ext cx="355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8</a:t>
            </a:r>
          </a:p>
        </p:txBody>
      </p:sp>
      <p:sp>
        <p:nvSpPr>
          <p:cNvPr id="60443" name="TextBox 43"/>
          <p:cNvSpPr txBox="1">
            <a:spLocks noChangeArrowheads="1"/>
          </p:cNvSpPr>
          <p:nvPr/>
        </p:nvSpPr>
        <p:spPr bwMode="auto">
          <a:xfrm>
            <a:off x="3733800" y="2362200"/>
            <a:ext cx="355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3</a:t>
            </a:r>
          </a:p>
        </p:txBody>
      </p:sp>
      <p:sp>
        <p:nvSpPr>
          <p:cNvPr id="60444" name="TextBox 47"/>
          <p:cNvSpPr txBox="1">
            <a:spLocks noChangeArrowheads="1"/>
          </p:cNvSpPr>
          <p:nvPr/>
        </p:nvSpPr>
        <p:spPr bwMode="auto">
          <a:xfrm>
            <a:off x="7226300" y="2362200"/>
            <a:ext cx="355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4</a:t>
            </a:r>
          </a:p>
        </p:txBody>
      </p:sp>
      <p:sp>
        <p:nvSpPr>
          <p:cNvPr id="60445" name="TextBox 55"/>
          <p:cNvSpPr txBox="1">
            <a:spLocks noChangeArrowheads="1"/>
          </p:cNvSpPr>
          <p:nvPr/>
        </p:nvSpPr>
        <p:spPr bwMode="auto">
          <a:xfrm>
            <a:off x="5715000" y="1066800"/>
            <a:ext cx="355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4</a:t>
            </a:r>
          </a:p>
        </p:txBody>
      </p:sp>
      <p:sp>
        <p:nvSpPr>
          <p:cNvPr id="66" name="Isosceles Triangle 65"/>
          <p:cNvSpPr>
            <a:spLocks noChangeArrowheads="1"/>
          </p:cNvSpPr>
          <p:nvPr/>
        </p:nvSpPr>
        <p:spPr bwMode="auto">
          <a:xfrm flipV="1">
            <a:off x="7086600" y="4648200"/>
            <a:ext cx="533400" cy="457200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68" name="Isosceles Triangle 67"/>
          <p:cNvSpPr>
            <a:spLocks noChangeArrowheads="1"/>
          </p:cNvSpPr>
          <p:nvPr/>
        </p:nvSpPr>
        <p:spPr bwMode="auto">
          <a:xfrm flipV="1">
            <a:off x="6248400" y="4648200"/>
            <a:ext cx="533400" cy="457200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cxnSp>
        <p:nvCxnSpPr>
          <p:cNvPr id="70" name="Straight Connector 69"/>
          <p:cNvCxnSpPr>
            <a:stCxn id="12" idx="3"/>
            <a:endCxn id="75" idx="3"/>
          </p:cNvCxnSpPr>
          <p:nvPr/>
        </p:nvCxnSpPr>
        <p:spPr>
          <a:xfrm flipH="1">
            <a:off x="4876800" y="3886200"/>
            <a:ext cx="495300" cy="7620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/>
          <p:cNvCxnSpPr>
            <a:stCxn id="12" idx="3"/>
            <a:endCxn id="74" idx="3"/>
          </p:cNvCxnSpPr>
          <p:nvPr/>
        </p:nvCxnSpPr>
        <p:spPr>
          <a:xfrm>
            <a:off x="5372100" y="3886200"/>
            <a:ext cx="342900" cy="7620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0450" name="TextBox 71"/>
          <p:cNvSpPr txBox="1">
            <a:spLocks noChangeArrowheads="1"/>
          </p:cNvSpPr>
          <p:nvPr/>
        </p:nvSpPr>
        <p:spPr bwMode="auto">
          <a:xfrm>
            <a:off x="4038600" y="4648200"/>
            <a:ext cx="355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0</a:t>
            </a:r>
          </a:p>
        </p:txBody>
      </p:sp>
      <p:sp>
        <p:nvSpPr>
          <p:cNvPr id="60451" name="TextBox 72"/>
          <p:cNvSpPr txBox="1">
            <a:spLocks noChangeArrowheads="1"/>
          </p:cNvSpPr>
          <p:nvPr/>
        </p:nvSpPr>
        <p:spPr bwMode="auto">
          <a:xfrm>
            <a:off x="5503863" y="5105400"/>
            <a:ext cx="355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5</a:t>
            </a:r>
          </a:p>
        </p:txBody>
      </p:sp>
      <p:sp>
        <p:nvSpPr>
          <p:cNvPr id="74" name="Isosceles Triangle 73"/>
          <p:cNvSpPr>
            <a:spLocks noChangeArrowheads="1"/>
          </p:cNvSpPr>
          <p:nvPr/>
        </p:nvSpPr>
        <p:spPr bwMode="auto">
          <a:xfrm flipV="1">
            <a:off x="5448300" y="4648200"/>
            <a:ext cx="533400" cy="457200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75" name="Isosceles Triangle 74"/>
          <p:cNvSpPr>
            <a:spLocks noChangeArrowheads="1"/>
          </p:cNvSpPr>
          <p:nvPr/>
        </p:nvSpPr>
        <p:spPr bwMode="auto">
          <a:xfrm flipV="1">
            <a:off x="4610100" y="4648200"/>
            <a:ext cx="533400" cy="457200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82" name="Isosceles Triangle 81"/>
          <p:cNvSpPr>
            <a:spLocks noChangeArrowheads="1"/>
          </p:cNvSpPr>
          <p:nvPr/>
        </p:nvSpPr>
        <p:spPr bwMode="auto">
          <a:xfrm>
            <a:off x="3948113" y="5805488"/>
            <a:ext cx="533400" cy="457200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83" name="Isosceles Triangle 82"/>
          <p:cNvSpPr>
            <a:spLocks noChangeArrowheads="1"/>
          </p:cNvSpPr>
          <p:nvPr/>
        </p:nvSpPr>
        <p:spPr bwMode="auto">
          <a:xfrm>
            <a:off x="5167313" y="5805488"/>
            <a:ext cx="533400" cy="457200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cxnSp>
        <p:nvCxnSpPr>
          <p:cNvPr id="84" name="Straight Connector 83"/>
          <p:cNvCxnSpPr>
            <a:endCxn id="82" idx="0"/>
          </p:cNvCxnSpPr>
          <p:nvPr/>
        </p:nvCxnSpPr>
        <p:spPr>
          <a:xfrm flipH="1">
            <a:off x="4214813" y="5119688"/>
            <a:ext cx="647700" cy="6858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>
            <a:endCxn id="83" idx="0"/>
          </p:cNvCxnSpPr>
          <p:nvPr/>
        </p:nvCxnSpPr>
        <p:spPr>
          <a:xfrm>
            <a:off x="4862513" y="5119688"/>
            <a:ext cx="571500" cy="6858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0458" name="TextBox 85"/>
          <p:cNvSpPr txBox="1">
            <a:spLocks noChangeArrowheads="1"/>
          </p:cNvSpPr>
          <p:nvPr/>
        </p:nvSpPr>
        <p:spPr bwMode="auto">
          <a:xfrm>
            <a:off x="4051300" y="626268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0</a:t>
            </a:r>
          </a:p>
        </p:txBody>
      </p:sp>
      <p:sp>
        <p:nvSpPr>
          <p:cNvPr id="60459" name="TextBox 86"/>
          <p:cNvSpPr txBox="1">
            <a:spLocks noChangeArrowheads="1"/>
          </p:cNvSpPr>
          <p:nvPr/>
        </p:nvSpPr>
        <p:spPr bwMode="auto">
          <a:xfrm>
            <a:off x="5256213" y="626268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7</a:t>
            </a:r>
          </a:p>
        </p:txBody>
      </p:sp>
      <p:sp>
        <p:nvSpPr>
          <p:cNvPr id="60460" name="TextBox 87"/>
          <p:cNvSpPr txBox="1">
            <a:spLocks noChangeArrowheads="1"/>
          </p:cNvSpPr>
          <p:nvPr/>
        </p:nvSpPr>
        <p:spPr bwMode="auto">
          <a:xfrm>
            <a:off x="8077200" y="3962400"/>
            <a:ext cx="355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4</a:t>
            </a:r>
          </a:p>
        </p:txBody>
      </p:sp>
      <p:sp>
        <p:nvSpPr>
          <p:cNvPr id="60461" name="TextBox 88"/>
          <p:cNvSpPr txBox="1">
            <a:spLocks noChangeArrowheads="1"/>
          </p:cNvSpPr>
          <p:nvPr/>
        </p:nvSpPr>
        <p:spPr bwMode="auto">
          <a:xfrm>
            <a:off x="304800" y="4778375"/>
            <a:ext cx="236061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accent1"/>
                </a:solidFill>
              </a:rPr>
              <a:t>MIN</a:t>
            </a:r>
          </a:p>
          <a:p>
            <a:pPr eaLnBrk="1" hangingPunct="1"/>
            <a:r>
              <a:rPr lang="en-US" altLang="en-US" sz="2000">
                <a:solidFill>
                  <a:schemeClr val="accent1"/>
                </a:solidFill>
              </a:rPr>
              <a:t>(Opponent’s move)</a:t>
            </a:r>
          </a:p>
        </p:txBody>
      </p:sp>
      <p:sp>
        <p:nvSpPr>
          <p:cNvPr id="90" name="TextBox 89"/>
          <p:cNvSpPr txBox="1"/>
          <p:nvPr/>
        </p:nvSpPr>
        <p:spPr>
          <a:xfrm>
            <a:off x="304800" y="3657600"/>
            <a:ext cx="2370138" cy="708025"/>
          </a:xfrm>
          <a:prstGeom prst="rect">
            <a:avLst/>
          </a:prstGeom>
          <a:noFill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9BBB59"/>
                </a:solidFill>
              </a:rPr>
              <a:t>MAX</a:t>
            </a:r>
          </a:p>
          <a:p>
            <a:pPr eaLnBrk="1" hangingPunct="1"/>
            <a:r>
              <a:rPr lang="en-US" altLang="en-US" sz="2000">
                <a:solidFill>
                  <a:srgbClr val="9BBB59"/>
                </a:solidFill>
              </a:rPr>
              <a:t>(Computer’s move)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1" name="Title 1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Eliminate redundant nodes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47663" y="1058863"/>
            <a:ext cx="8686800" cy="5330825"/>
          </a:xfrm>
        </p:spPr>
        <p:txBody>
          <a:bodyPr>
            <a:noAutofit/>
          </a:bodyPr>
          <a:lstStyle/>
          <a:p>
            <a:pPr eaLnBrk="1" hangingPunct="1">
              <a:lnSpc>
                <a:spcPct val="90000"/>
              </a:lnSpc>
            </a:pPr>
            <a:r>
              <a:rPr lang="en-US" altLang="en-US" sz="2400" dirty="0" smtClean="0">
                <a:ea typeface="ＭＳ Ｐゴシック" pitchFamily="34" charset="-128"/>
              </a:rPr>
              <a:t>On average, each board position appears in the search tree approximately 10</a:t>
            </a:r>
            <a:r>
              <a:rPr lang="en-US" altLang="en-US" sz="2400" baseline="30000" dirty="0" smtClean="0">
                <a:ea typeface="ＭＳ Ｐゴシック" pitchFamily="34" charset="-128"/>
              </a:rPr>
              <a:t>150</a:t>
            </a:r>
            <a:r>
              <a:rPr lang="en-US" altLang="en-US" sz="2400" dirty="0" smtClean="0">
                <a:ea typeface="ＭＳ Ｐゴシック" pitchFamily="34" charset="-128"/>
              </a:rPr>
              <a:t> / 10</a:t>
            </a:r>
            <a:r>
              <a:rPr lang="en-US" altLang="en-US" sz="2400" baseline="30000" dirty="0" smtClean="0">
                <a:ea typeface="ＭＳ Ｐゴシック" pitchFamily="34" charset="-128"/>
              </a:rPr>
              <a:t>40</a:t>
            </a:r>
            <a:r>
              <a:rPr lang="en-US" altLang="en-US" sz="2400" dirty="0" smtClean="0">
                <a:ea typeface="ＭＳ Ｐゴシック" pitchFamily="34" charset="-128"/>
              </a:rPr>
              <a:t> ≈ 10</a:t>
            </a:r>
            <a:r>
              <a:rPr lang="en-US" altLang="en-US" sz="2400" baseline="30000" dirty="0" smtClean="0">
                <a:ea typeface="ＭＳ Ｐゴシック" pitchFamily="34" charset="-128"/>
              </a:rPr>
              <a:t>100</a:t>
            </a:r>
            <a:r>
              <a:rPr lang="en-US" altLang="en-US" sz="2400" dirty="0" smtClean="0">
                <a:ea typeface="ＭＳ Ｐゴシック" pitchFamily="34" charset="-128"/>
              </a:rPr>
              <a:t> times</a:t>
            </a:r>
          </a:p>
          <a:p>
            <a:pPr lvl="1" eaLnBrk="1" hangingPunct="1"/>
            <a:r>
              <a:rPr lang="en-US" altLang="en-US" sz="2000" dirty="0" smtClean="0">
                <a:ea typeface="ＭＳ Ｐゴシック" pitchFamily="34" charset="-128"/>
              </a:rPr>
              <a:t>Vastly redundant search effort</a:t>
            </a:r>
          </a:p>
          <a:p>
            <a:pPr lvl="3" eaLnBrk="1" hangingPunct="1"/>
            <a:endParaRPr lang="en-US" altLang="en-US" sz="1600" dirty="0" smtClean="0">
              <a:ea typeface="ＭＳ Ｐゴシック" pitchFamily="34" charset="-128"/>
            </a:endParaRPr>
          </a:p>
          <a:p>
            <a:pPr eaLnBrk="1" hangingPunct="1"/>
            <a:r>
              <a:rPr lang="en-US" altLang="en-US" sz="2400" dirty="0" smtClean="0">
                <a:ea typeface="ＭＳ Ｐゴシック" pitchFamily="34" charset="-128"/>
              </a:rPr>
              <a:t>Can’t remember all nodes (too many)</a:t>
            </a:r>
          </a:p>
          <a:p>
            <a:pPr lvl="1" eaLnBrk="1" hangingPunct="1"/>
            <a:r>
              <a:rPr lang="en-US" altLang="en-US" sz="2000" dirty="0" smtClean="0">
                <a:ea typeface="ＭＳ Ｐゴシック" pitchFamily="34" charset="-128"/>
              </a:rPr>
              <a:t>Can’t eliminate all redundant nodes</a:t>
            </a:r>
          </a:p>
          <a:p>
            <a:pPr lvl="3" eaLnBrk="1" hangingPunct="1"/>
            <a:endParaRPr lang="en-US" altLang="en-US" sz="1600" dirty="0" smtClean="0">
              <a:ea typeface="ＭＳ Ｐゴシック" pitchFamily="34" charset="-128"/>
            </a:endParaRPr>
          </a:p>
          <a:p>
            <a:pPr eaLnBrk="1" hangingPunct="1"/>
            <a:r>
              <a:rPr lang="en-US" altLang="en-US" sz="2400" dirty="0" smtClean="0">
                <a:ea typeface="ＭＳ Ｐゴシック" pitchFamily="34" charset="-128"/>
              </a:rPr>
              <a:t>Some short move sequences provably lead to a redundant position</a:t>
            </a:r>
          </a:p>
          <a:p>
            <a:pPr lvl="1" eaLnBrk="1" hangingPunct="1"/>
            <a:r>
              <a:rPr lang="en-US" altLang="en-US" sz="2000" dirty="0" smtClean="0">
                <a:ea typeface="ＭＳ Ｐゴシック" pitchFamily="34" charset="-128"/>
              </a:rPr>
              <a:t>These can be deleted dynamically with no memory cost</a:t>
            </a:r>
          </a:p>
          <a:p>
            <a:pPr lvl="3" eaLnBrk="1" hangingPunct="1"/>
            <a:endParaRPr lang="en-US" altLang="en-US" sz="1600" dirty="0" smtClean="0">
              <a:ea typeface="ＭＳ Ｐゴシック" pitchFamily="34" charset="-128"/>
            </a:endParaRPr>
          </a:p>
          <a:p>
            <a:pPr eaLnBrk="1" hangingPunct="1"/>
            <a:r>
              <a:rPr lang="en-US" altLang="en-US" sz="2400" dirty="0" smtClean="0">
                <a:ea typeface="ＭＳ Ｐゴシック" pitchFamily="34" charset="-128"/>
              </a:rPr>
              <a:t>Example:</a:t>
            </a:r>
          </a:p>
          <a:p>
            <a:pPr lvl="1" eaLnBrk="1" hangingPunct="1">
              <a:buFont typeface="Arial" pitchFamily="34" charset="0"/>
              <a:buNone/>
            </a:pPr>
            <a:r>
              <a:rPr lang="en-US" altLang="en-US" sz="2000" dirty="0" smtClean="0">
                <a:solidFill>
                  <a:schemeClr val="accent2"/>
                </a:solidFill>
                <a:ea typeface="ＭＳ Ｐゴシック" pitchFamily="34" charset="-128"/>
              </a:rPr>
              <a:t>1.  P-QR4  </a:t>
            </a:r>
            <a:r>
              <a:rPr lang="en-US" altLang="en-US" sz="2000" dirty="0" err="1" smtClean="0">
                <a:solidFill>
                  <a:schemeClr val="accent2"/>
                </a:solidFill>
                <a:ea typeface="ＭＳ Ｐゴシック" pitchFamily="34" charset="-128"/>
              </a:rPr>
              <a:t>P-QR4</a:t>
            </a:r>
            <a:r>
              <a:rPr lang="en-US" altLang="en-US" sz="2000" dirty="0" smtClean="0">
                <a:solidFill>
                  <a:schemeClr val="accent2"/>
                </a:solidFill>
                <a:ea typeface="ＭＳ Ｐゴシック" pitchFamily="34" charset="-128"/>
              </a:rPr>
              <a:t>; 	2. P-KR4  </a:t>
            </a:r>
            <a:r>
              <a:rPr lang="en-US" altLang="en-US" sz="2000" dirty="0" err="1" smtClean="0">
                <a:solidFill>
                  <a:schemeClr val="accent2"/>
                </a:solidFill>
                <a:ea typeface="ＭＳ Ｐゴシック" pitchFamily="34" charset="-128"/>
              </a:rPr>
              <a:t>P-KR4</a:t>
            </a:r>
            <a:endParaRPr lang="en-US" altLang="en-US" sz="2000" dirty="0" smtClean="0">
              <a:solidFill>
                <a:schemeClr val="accent2"/>
              </a:solidFill>
              <a:ea typeface="ＭＳ Ｐゴシック" pitchFamily="34" charset="-128"/>
            </a:endParaRPr>
          </a:p>
          <a:p>
            <a:pPr lvl="1" eaLnBrk="1" hangingPunct="1">
              <a:buFont typeface="Arial" pitchFamily="34" charset="0"/>
              <a:buNone/>
            </a:pPr>
            <a:r>
              <a:rPr lang="en-US" altLang="en-US" sz="2000" dirty="0" smtClean="0">
                <a:ea typeface="ＭＳ Ｐゴシック" pitchFamily="34" charset="-128"/>
              </a:rPr>
              <a:t>leads to the same position as</a:t>
            </a:r>
          </a:p>
          <a:p>
            <a:pPr lvl="1" eaLnBrk="1" hangingPunct="1">
              <a:buFont typeface="Arial" pitchFamily="34" charset="0"/>
              <a:buNone/>
            </a:pPr>
            <a:r>
              <a:rPr lang="en-US" altLang="en-US" sz="2000" dirty="0" smtClean="0">
                <a:solidFill>
                  <a:schemeClr val="accent2"/>
                </a:solidFill>
                <a:ea typeface="ＭＳ Ｐゴシック" pitchFamily="34" charset="-128"/>
              </a:rPr>
              <a:t>1.  P-QR4  P-KR4;  	2. P-KR4  P-QR4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Title 1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Summary</a:t>
            </a:r>
          </a:p>
        </p:txBody>
      </p:sp>
      <p:sp>
        <p:nvSpPr>
          <p:cNvPr id="62466" name="Content Placeholder 2"/>
          <p:cNvSpPr>
            <a:spLocks noGrp="1"/>
          </p:cNvSpPr>
          <p:nvPr>
            <p:ph idx="1"/>
          </p:nvPr>
        </p:nvSpPr>
        <p:spPr>
          <a:xfrm>
            <a:off x="347663" y="1058863"/>
            <a:ext cx="8686800" cy="5330825"/>
          </a:xfrm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en-US" altLang="en-US" sz="2000" smtClean="0">
                <a:ea typeface="ＭＳ Ｐゴシック" pitchFamily="34" charset="-128"/>
              </a:rPr>
              <a:t>Game playing as a search problem</a:t>
            </a:r>
          </a:p>
          <a:p>
            <a:pPr lvl="2" eaLnBrk="1" hangingPunct="1">
              <a:lnSpc>
                <a:spcPct val="90000"/>
              </a:lnSpc>
            </a:pPr>
            <a:endParaRPr lang="en-US" altLang="en-US" sz="1200" smtClean="0">
              <a:ea typeface="ＭＳ Ｐゴシック" pitchFamily="34" charset="-128"/>
            </a:endParaRPr>
          </a:p>
          <a:p>
            <a:pPr eaLnBrk="1" hangingPunct="1">
              <a:lnSpc>
                <a:spcPct val="90000"/>
              </a:lnSpc>
            </a:pPr>
            <a:r>
              <a:rPr lang="en-US" altLang="en-US" sz="2000" smtClean="0">
                <a:ea typeface="ＭＳ Ｐゴシック" pitchFamily="34" charset="-128"/>
              </a:rPr>
              <a:t>Game trees represent alternate computer / opponent moves</a:t>
            </a:r>
          </a:p>
          <a:p>
            <a:pPr lvl="2" eaLnBrk="1" hangingPunct="1">
              <a:lnSpc>
                <a:spcPct val="90000"/>
              </a:lnSpc>
            </a:pPr>
            <a:endParaRPr lang="en-US" altLang="en-US" sz="1200" smtClean="0">
              <a:ea typeface="ＭＳ Ｐゴシック" pitchFamily="34" charset="-128"/>
            </a:endParaRPr>
          </a:p>
          <a:p>
            <a:pPr eaLnBrk="1" hangingPunct="1">
              <a:lnSpc>
                <a:spcPct val="90000"/>
              </a:lnSpc>
            </a:pPr>
            <a:r>
              <a:rPr lang="en-US" altLang="en-US" sz="2000" smtClean="0">
                <a:ea typeface="ＭＳ Ｐゴシック" pitchFamily="34" charset="-128"/>
              </a:rPr>
              <a:t>Minimax: choose moves by assuming the opponent will always choose the move that is best for them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1800" smtClean="0">
                <a:ea typeface="ＭＳ Ｐゴシック" pitchFamily="34" charset="-128"/>
              </a:rPr>
              <a:t>Avoids all worst-case outcomes for Max, to find the best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1800" smtClean="0">
                <a:ea typeface="ＭＳ Ｐゴシック" pitchFamily="34" charset="-128"/>
              </a:rPr>
              <a:t>If opponent makes an error, Minimax will take optimal advantage (after) &amp; make the best possible play that exploits the error</a:t>
            </a:r>
          </a:p>
          <a:p>
            <a:pPr lvl="3" eaLnBrk="1" hangingPunct="1">
              <a:lnSpc>
                <a:spcPct val="90000"/>
              </a:lnSpc>
            </a:pPr>
            <a:endParaRPr lang="en-US" altLang="en-US" sz="1000" smtClean="0">
              <a:ea typeface="ＭＳ Ｐゴシック" pitchFamily="34" charset="-128"/>
            </a:endParaRPr>
          </a:p>
          <a:p>
            <a:pPr eaLnBrk="1" hangingPunct="1">
              <a:lnSpc>
                <a:spcPct val="90000"/>
              </a:lnSpc>
            </a:pPr>
            <a:r>
              <a:rPr lang="en-US" altLang="en-US" sz="2000" smtClean="0">
                <a:ea typeface="ＭＳ Ｐゴシック" pitchFamily="34" charset="-128"/>
              </a:rPr>
              <a:t>Cutting off search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1800" smtClean="0">
                <a:ea typeface="ＭＳ Ｐゴシック" pitchFamily="34" charset="-128"/>
              </a:rPr>
              <a:t>In general, it’s infeasible to search the entire game tree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1800" smtClean="0">
                <a:ea typeface="ＭＳ Ｐゴシック" pitchFamily="34" charset="-128"/>
              </a:rPr>
              <a:t>In practice, Cutoff-Test decides when to stop searching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1800" smtClean="0">
                <a:ea typeface="ＭＳ Ｐゴシック" pitchFamily="34" charset="-128"/>
              </a:rPr>
              <a:t>Prefer to stop at quiescent positions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1800" smtClean="0">
                <a:ea typeface="ＭＳ Ｐゴシック" pitchFamily="34" charset="-128"/>
              </a:rPr>
              <a:t>Prefer to keep searching in positions that are still in flux</a:t>
            </a:r>
          </a:p>
          <a:p>
            <a:pPr lvl="3" eaLnBrk="1" hangingPunct="1">
              <a:lnSpc>
                <a:spcPct val="90000"/>
              </a:lnSpc>
            </a:pPr>
            <a:endParaRPr lang="en-US" altLang="en-US" sz="1000" smtClean="0">
              <a:ea typeface="ＭＳ Ｐゴシック" pitchFamily="34" charset="-128"/>
            </a:endParaRPr>
          </a:p>
          <a:p>
            <a:pPr eaLnBrk="1" hangingPunct="1">
              <a:lnSpc>
                <a:spcPct val="90000"/>
              </a:lnSpc>
            </a:pPr>
            <a:r>
              <a:rPr lang="en-US" altLang="en-US" sz="2000" smtClean="0">
                <a:ea typeface="ＭＳ Ｐゴシック" pitchFamily="34" charset="-128"/>
              </a:rPr>
              <a:t>Static heuristic evaluation function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1800" smtClean="0">
                <a:ea typeface="ＭＳ Ｐゴシック" pitchFamily="34" charset="-128"/>
              </a:rPr>
              <a:t>Estimate the quality of a given board configuration for MAX player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1800" smtClean="0">
                <a:ea typeface="ＭＳ Ｐゴシック" pitchFamily="34" charset="-128"/>
              </a:rPr>
              <a:t>Called when search is cut off, to determine value of position found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NIM</a:t>
            </a:r>
          </a:p>
        </p:txBody>
      </p:sp>
      <p:sp>
        <p:nvSpPr>
          <p:cNvPr id="63490" name="Content Placeholder 2"/>
          <p:cNvSpPr>
            <a:spLocks noGrp="1"/>
          </p:cNvSpPr>
          <p:nvPr>
            <p:ph idx="1"/>
          </p:nvPr>
        </p:nvSpPr>
        <p:spPr>
          <a:xfrm>
            <a:off x="347663" y="1058863"/>
            <a:ext cx="8686800" cy="5330825"/>
          </a:xfrm>
        </p:spPr>
        <p:txBody>
          <a:bodyPr/>
          <a:lstStyle/>
          <a:p>
            <a:pPr eaLnBrk="1" hangingPunct="1"/>
            <a:r>
              <a:rPr lang="en-US" altLang="en-US" sz="2000" smtClean="0">
                <a:ea typeface="ＭＳ Ｐゴシック" pitchFamily="34" charset="-128"/>
              </a:rPr>
              <a:t>3 piles of toothpicks</a:t>
            </a:r>
          </a:p>
          <a:p>
            <a:pPr eaLnBrk="1" hangingPunct="1"/>
            <a:r>
              <a:rPr lang="en-US" altLang="en-US" sz="2000" smtClean="0">
                <a:ea typeface="ＭＳ Ｐゴシック" pitchFamily="34" charset="-128"/>
              </a:rPr>
              <a:t>Remove any number from a single pile</a:t>
            </a:r>
          </a:p>
          <a:p>
            <a:pPr eaLnBrk="1" hangingPunct="1"/>
            <a:r>
              <a:rPr lang="en-US" altLang="en-US" sz="2000" smtClean="0">
                <a:ea typeface="ＭＳ Ｐゴシック" pitchFamily="34" charset="-128"/>
              </a:rPr>
              <a:t>Goal: remove last toothpick   (other variants also)</a:t>
            </a:r>
          </a:p>
        </p:txBody>
      </p:sp>
      <p:grpSp>
        <p:nvGrpSpPr>
          <p:cNvPr id="63491" name="Group 5"/>
          <p:cNvGrpSpPr>
            <a:grpSpLocks/>
          </p:cNvGrpSpPr>
          <p:nvPr/>
        </p:nvGrpSpPr>
        <p:grpSpPr bwMode="auto">
          <a:xfrm>
            <a:off x="3886200" y="3048000"/>
            <a:ext cx="698500" cy="461963"/>
            <a:chOff x="2420470" y="3056965"/>
            <a:chExt cx="699230" cy="461665"/>
          </a:xfrm>
        </p:grpSpPr>
        <p:sp>
          <p:nvSpPr>
            <p:cNvPr id="4" name="Rectangle 3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3556" name="TextBox 4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321</a:t>
              </a:r>
            </a:p>
          </p:txBody>
        </p:sp>
      </p:grpSp>
      <p:grpSp>
        <p:nvGrpSpPr>
          <p:cNvPr id="63492" name="Group 6"/>
          <p:cNvGrpSpPr>
            <a:grpSpLocks/>
          </p:cNvGrpSpPr>
          <p:nvPr/>
        </p:nvGrpSpPr>
        <p:grpSpPr bwMode="auto">
          <a:xfrm>
            <a:off x="3898900" y="3733800"/>
            <a:ext cx="700088" cy="461963"/>
            <a:chOff x="2420470" y="3056965"/>
            <a:chExt cx="699230" cy="461665"/>
          </a:xfrm>
        </p:grpSpPr>
        <p:sp>
          <p:nvSpPr>
            <p:cNvPr id="8" name="Rectangle 7"/>
            <p:cNvSpPr/>
            <p:nvPr/>
          </p:nvSpPr>
          <p:spPr>
            <a:xfrm>
              <a:off x="2437912" y="3123597"/>
              <a:ext cx="610438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3554" name="TextBox 8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221</a:t>
              </a:r>
            </a:p>
          </p:txBody>
        </p:sp>
      </p:grpSp>
      <p:grpSp>
        <p:nvGrpSpPr>
          <p:cNvPr id="63493" name="Group 9"/>
          <p:cNvGrpSpPr>
            <a:grpSpLocks/>
          </p:cNvGrpSpPr>
          <p:nvPr/>
        </p:nvGrpSpPr>
        <p:grpSpPr bwMode="auto">
          <a:xfrm>
            <a:off x="4648200" y="3729038"/>
            <a:ext cx="676275" cy="461962"/>
            <a:chOff x="2420470" y="3056965"/>
            <a:chExt cx="676404" cy="461665"/>
          </a:xfrm>
        </p:grpSpPr>
        <p:sp>
          <p:nvSpPr>
            <p:cNvPr id="11" name="Rectangle 10"/>
            <p:cNvSpPr/>
            <p:nvPr/>
          </p:nvSpPr>
          <p:spPr>
            <a:xfrm>
              <a:off x="2437936" y="3123597"/>
              <a:ext cx="609716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3552" name="TextBox 11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7640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211</a:t>
              </a:r>
            </a:p>
          </p:txBody>
        </p:sp>
      </p:grpSp>
      <p:grpSp>
        <p:nvGrpSpPr>
          <p:cNvPr id="63494" name="Group 12"/>
          <p:cNvGrpSpPr>
            <a:grpSpLocks/>
          </p:cNvGrpSpPr>
          <p:nvPr/>
        </p:nvGrpSpPr>
        <p:grpSpPr bwMode="auto">
          <a:xfrm>
            <a:off x="5410200" y="3729038"/>
            <a:ext cx="698500" cy="461962"/>
            <a:chOff x="2420470" y="3056965"/>
            <a:chExt cx="699230" cy="461665"/>
          </a:xfrm>
        </p:grpSpPr>
        <p:sp>
          <p:nvSpPr>
            <p:cNvPr id="14" name="Rectangle 13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3550" name="TextBox 14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210</a:t>
              </a:r>
            </a:p>
          </p:txBody>
        </p:sp>
      </p:grpSp>
      <p:grpSp>
        <p:nvGrpSpPr>
          <p:cNvPr id="63495" name="Group 15"/>
          <p:cNvGrpSpPr>
            <a:grpSpLocks/>
          </p:cNvGrpSpPr>
          <p:nvPr/>
        </p:nvGrpSpPr>
        <p:grpSpPr bwMode="auto">
          <a:xfrm>
            <a:off x="2428875" y="3729038"/>
            <a:ext cx="700088" cy="461962"/>
            <a:chOff x="2420470" y="3056965"/>
            <a:chExt cx="699230" cy="461665"/>
          </a:xfrm>
        </p:grpSpPr>
        <p:sp>
          <p:nvSpPr>
            <p:cNvPr id="17" name="Rectangle 16"/>
            <p:cNvSpPr/>
            <p:nvPr/>
          </p:nvSpPr>
          <p:spPr>
            <a:xfrm>
              <a:off x="2437912" y="3123597"/>
              <a:ext cx="610438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3548" name="TextBox 17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311</a:t>
              </a:r>
            </a:p>
          </p:txBody>
        </p:sp>
      </p:grpSp>
      <p:grpSp>
        <p:nvGrpSpPr>
          <p:cNvPr id="63496" name="Group 18"/>
          <p:cNvGrpSpPr>
            <a:grpSpLocks/>
          </p:cNvGrpSpPr>
          <p:nvPr/>
        </p:nvGrpSpPr>
        <p:grpSpPr bwMode="auto">
          <a:xfrm>
            <a:off x="3163888" y="3738563"/>
            <a:ext cx="700087" cy="461962"/>
            <a:chOff x="2420470" y="3056965"/>
            <a:chExt cx="699230" cy="461665"/>
          </a:xfrm>
        </p:grpSpPr>
        <p:sp>
          <p:nvSpPr>
            <p:cNvPr id="20" name="Rectangle 19"/>
            <p:cNvSpPr/>
            <p:nvPr/>
          </p:nvSpPr>
          <p:spPr>
            <a:xfrm>
              <a:off x="2437911" y="3123597"/>
              <a:ext cx="610440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3546" name="TextBox 20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310</a:t>
              </a:r>
            </a:p>
          </p:txBody>
        </p:sp>
      </p:grpSp>
      <p:cxnSp>
        <p:nvCxnSpPr>
          <p:cNvPr id="23" name="Straight Arrow Connector 22"/>
          <p:cNvCxnSpPr>
            <a:stCxn id="63556" idx="2"/>
            <a:endCxn id="63554" idx="0"/>
          </p:cNvCxnSpPr>
          <p:nvPr/>
        </p:nvCxnSpPr>
        <p:spPr>
          <a:xfrm>
            <a:off x="4235450" y="3509963"/>
            <a:ext cx="14288" cy="22383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Arrow Connector 23"/>
          <p:cNvCxnSpPr>
            <a:stCxn id="63556" idx="2"/>
            <a:endCxn id="63552" idx="0"/>
          </p:cNvCxnSpPr>
          <p:nvPr/>
        </p:nvCxnSpPr>
        <p:spPr>
          <a:xfrm>
            <a:off x="4235450" y="3509963"/>
            <a:ext cx="750888" cy="21907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24"/>
          <p:cNvCxnSpPr>
            <a:stCxn id="63556" idx="2"/>
            <a:endCxn id="63550" idx="0"/>
          </p:cNvCxnSpPr>
          <p:nvPr/>
        </p:nvCxnSpPr>
        <p:spPr>
          <a:xfrm>
            <a:off x="4235450" y="3509963"/>
            <a:ext cx="1524000" cy="21907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Arrow Connector 25"/>
          <p:cNvCxnSpPr>
            <a:stCxn id="63556" idx="2"/>
            <a:endCxn id="63548" idx="0"/>
          </p:cNvCxnSpPr>
          <p:nvPr/>
        </p:nvCxnSpPr>
        <p:spPr>
          <a:xfrm flipH="1">
            <a:off x="2779713" y="3509963"/>
            <a:ext cx="1455737" cy="21907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Arrow Connector 26"/>
          <p:cNvCxnSpPr>
            <a:stCxn id="63556" idx="2"/>
            <a:endCxn id="63546" idx="0"/>
          </p:cNvCxnSpPr>
          <p:nvPr/>
        </p:nvCxnSpPr>
        <p:spPr>
          <a:xfrm flipH="1">
            <a:off x="3514725" y="3509963"/>
            <a:ext cx="720725" cy="2286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3502" name="Group 37"/>
          <p:cNvGrpSpPr>
            <a:grpSpLocks/>
          </p:cNvGrpSpPr>
          <p:nvPr/>
        </p:nvGrpSpPr>
        <p:grpSpPr bwMode="auto">
          <a:xfrm>
            <a:off x="4951413" y="4800600"/>
            <a:ext cx="700087" cy="461963"/>
            <a:chOff x="2420470" y="3056965"/>
            <a:chExt cx="699230" cy="461665"/>
          </a:xfrm>
        </p:grpSpPr>
        <p:sp>
          <p:nvSpPr>
            <p:cNvPr id="39" name="Rectangle 38"/>
            <p:cNvSpPr/>
            <p:nvPr/>
          </p:nvSpPr>
          <p:spPr>
            <a:xfrm>
              <a:off x="2437911" y="3123597"/>
              <a:ext cx="610440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3544" name="TextBox 39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200</a:t>
              </a:r>
            </a:p>
          </p:txBody>
        </p:sp>
      </p:grpSp>
      <p:grpSp>
        <p:nvGrpSpPr>
          <p:cNvPr id="63503" name="Group 40"/>
          <p:cNvGrpSpPr>
            <a:grpSpLocks/>
          </p:cNvGrpSpPr>
          <p:nvPr/>
        </p:nvGrpSpPr>
        <p:grpSpPr bwMode="auto">
          <a:xfrm>
            <a:off x="2733675" y="4791075"/>
            <a:ext cx="676275" cy="461963"/>
            <a:chOff x="2420470" y="3056965"/>
            <a:chExt cx="676404" cy="461665"/>
          </a:xfrm>
        </p:grpSpPr>
        <p:sp>
          <p:nvSpPr>
            <p:cNvPr id="42" name="Rectangle 41"/>
            <p:cNvSpPr/>
            <p:nvPr/>
          </p:nvSpPr>
          <p:spPr>
            <a:xfrm>
              <a:off x="2437936" y="3123597"/>
              <a:ext cx="609716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3542" name="TextBox 42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7640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211</a:t>
              </a:r>
            </a:p>
          </p:txBody>
        </p:sp>
      </p:grpSp>
      <p:grpSp>
        <p:nvGrpSpPr>
          <p:cNvPr id="63504" name="Group 43"/>
          <p:cNvGrpSpPr>
            <a:grpSpLocks/>
          </p:cNvGrpSpPr>
          <p:nvPr/>
        </p:nvGrpSpPr>
        <p:grpSpPr bwMode="auto">
          <a:xfrm>
            <a:off x="4203700" y="4800600"/>
            <a:ext cx="698500" cy="461963"/>
            <a:chOff x="2420470" y="3056965"/>
            <a:chExt cx="699230" cy="461665"/>
          </a:xfrm>
        </p:grpSpPr>
        <p:sp>
          <p:nvSpPr>
            <p:cNvPr id="45" name="Rectangle 44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3540" name="TextBox 45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210</a:t>
              </a:r>
            </a:p>
          </p:txBody>
        </p:sp>
      </p:grpSp>
      <p:grpSp>
        <p:nvGrpSpPr>
          <p:cNvPr id="63505" name="Group 46"/>
          <p:cNvGrpSpPr>
            <a:grpSpLocks/>
          </p:cNvGrpSpPr>
          <p:nvPr/>
        </p:nvGrpSpPr>
        <p:grpSpPr bwMode="auto">
          <a:xfrm>
            <a:off x="6413500" y="4805363"/>
            <a:ext cx="676275" cy="461962"/>
            <a:chOff x="2420470" y="3056965"/>
            <a:chExt cx="676404" cy="461665"/>
          </a:xfrm>
        </p:grpSpPr>
        <p:sp>
          <p:nvSpPr>
            <p:cNvPr id="48" name="Rectangle 47"/>
            <p:cNvSpPr/>
            <p:nvPr/>
          </p:nvSpPr>
          <p:spPr>
            <a:xfrm>
              <a:off x="2437936" y="3123597"/>
              <a:ext cx="609716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3538" name="TextBox 48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7640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110</a:t>
              </a:r>
            </a:p>
          </p:txBody>
        </p:sp>
      </p:grpSp>
      <p:grpSp>
        <p:nvGrpSpPr>
          <p:cNvPr id="63506" name="Group 49"/>
          <p:cNvGrpSpPr>
            <a:grpSpLocks/>
          </p:cNvGrpSpPr>
          <p:nvPr/>
        </p:nvGrpSpPr>
        <p:grpSpPr bwMode="auto">
          <a:xfrm>
            <a:off x="7161213" y="4805363"/>
            <a:ext cx="700087" cy="461962"/>
            <a:chOff x="2420470" y="3056965"/>
            <a:chExt cx="699230" cy="461665"/>
          </a:xfrm>
        </p:grpSpPr>
        <p:sp>
          <p:nvSpPr>
            <p:cNvPr id="51" name="Rectangle 50"/>
            <p:cNvSpPr/>
            <p:nvPr/>
          </p:nvSpPr>
          <p:spPr>
            <a:xfrm>
              <a:off x="2437911" y="3123597"/>
              <a:ext cx="610440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3536" name="TextBox 51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100</a:t>
              </a:r>
            </a:p>
          </p:txBody>
        </p:sp>
      </p:grpSp>
      <p:grpSp>
        <p:nvGrpSpPr>
          <p:cNvPr id="63507" name="Group 67"/>
          <p:cNvGrpSpPr>
            <a:grpSpLocks/>
          </p:cNvGrpSpPr>
          <p:nvPr/>
        </p:nvGrpSpPr>
        <p:grpSpPr bwMode="auto">
          <a:xfrm>
            <a:off x="5683250" y="4805363"/>
            <a:ext cx="654050" cy="461962"/>
            <a:chOff x="2420470" y="3056965"/>
            <a:chExt cx="653577" cy="461665"/>
          </a:xfrm>
        </p:grpSpPr>
        <p:sp>
          <p:nvSpPr>
            <p:cNvPr id="69" name="Rectangle 68"/>
            <p:cNvSpPr/>
            <p:nvPr/>
          </p:nvSpPr>
          <p:spPr>
            <a:xfrm>
              <a:off x="2437920" y="3123597"/>
              <a:ext cx="610745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3534" name="TextBox 69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5357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111</a:t>
              </a:r>
            </a:p>
          </p:txBody>
        </p:sp>
      </p:grpSp>
      <p:grpSp>
        <p:nvGrpSpPr>
          <p:cNvPr id="63508" name="Group 124"/>
          <p:cNvGrpSpPr>
            <a:grpSpLocks/>
          </p:cNvGrpSpPr>
          <p:nvPr/>
        </p:nvGrpSpPr>
        <p:grpSpPr bwMode="auto">
          <a:xfrm>
            <a:off x="1998663" y="4791075"/>
            <a:ext cx="700087" cy="461963"/>
            <a:chOff x="2420470" y="3056965"/>
            <a:chExt cx="699230" cy="461665"/>
          </a:xfrm>
        </p:grpSpPr>
        <p:sp>
          <p:nvSpPr>
            <p:cNvPr id="126" name="Rectangle 125"/>
            <p:cNvSpPr/>
            <p:nvPr/>
          </p:nvSpPr>
          <p:spPr>
            <a:xfrm>
              <a:off x="2437911" y="3123597"/>
              <a:ext cx="610440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3532" name="TextBox 126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300</a:t>
              </a:r>
            </a:p>
          </p:txBody>
        </p:sp>
      </p:grpSp>
      <p:grpSp>
        <p:nvGrpSpPr>
          <p:cNvPr id="63509" name="Group 127"/>
          <p:cNvGrpSpPr>
            <a:grpSpLocks/>
          </p:cNvGrpSpPr>
          <p:nvPr/>
        </p:nvGrpSpPr>
        <p:grpSpPr bwMode="auto">
          <a:xfrm>
            <a:off x="1277938" y="4783138"/>
            <a:ext cx="698500" cy="461962"/>
            <a:chOff x="2420470" y="3056965"/>
            <a:chExt cx="699230" cy="461665"/>
          </a:xfrm>
        </p:grpSpPr>
        <p:sp>
          <p:nvSpPr>
            <p:cNvPr id="129" name="Rectangle 128"/>
            <p:cNvSpPr/>
            <p:nvPr/>
          </p:nvSpPr>
          <p:spPr>
            <a:xfrm>
              <a:off x="2437950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3530" name="TextBox 129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310</a:t>
              </a:r>
            </a:p>
          </p:txBody>
        </p:sp>
      </p:grpSp>
      <p:cxnSp>
        <p:nvCxnSpPr>
          <p:cNvPr id="132" name="Straight Arrow Connector 131"/>
          <p:cNvCxnSpPr>
            <a:stCxn id="63548" idx="2"/>
            <a:endCxn id="63534" idx="0"/>
          </p:cNvCxnSpPr>
          <p:nvPr/>
        </p:nvCxnSpPr>
        <p:spPr>
          <a:xfrm>
            <a:off x="2779713" y="4191000"/>
            <a:ext cx="3230562" cy="614363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Arrow Connector 132"/>
          <p:cNvCxnSpPr>
            <a:stCxn id="63548" idx="2"/>
            <a:endCxn id="63538" idx="0"/>
          </p:cNvCxnSpPr>
          <p:nvPr/>
        </p:nvCxnSpPr>
        <p:spPr>
          <a:xfrm>
            <a:off x="2779713" y="4191000"/>
            <a:ext cx="3971925" cy="614363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Arrow Connector 134"/>
          <p:cNvCxnSpPr>
            <a:stCxn id="63548" idx="2"/>
            <a:endCxn id="63530" idx="0"/>
          </p:cNvCxnSpPr>
          <p:nvPr/>
        </p:nvCxnSpPr>
        <p:spPr>
          <a:xfrm flipH="1">
            <a:off x="1627188" y="4191000"/>
            <a:ext cx="1152525" cy="59213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Arrow Connector 135"/>
          <p:cNvCxnSpPr>
            <a:stCxn id="63548" idx="2"/>
            <a:endCxn id="63542" idx="0"/>
          </p:cNvCxnSpPr>
          <p:nvPr/>
        </p:nvCxnSpPr>
        <p:spPr>
          <a:xfrm>
            <a:off x="2779713" y="4191000"/>
            <a:ext cx="292100" cy="60007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Arrow Connector 145"/>
          <p:cNvCxnSpPr>
            <a:stCxn id="63546" idx="2"/>
            <a:endCxn id="63538" idx="0"/>
          </p:cNvCxnSpPr>
          <p:nvPr/>
        </p:nvCxnSpPr>
        <p:spPr>
          <a:xfrm>
            <a:off x="3514725" y="4200525"/>
            <a:ext cx="3236913" cy="60483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Arrow Connector 146"/>
          <p:cNvCxnSpPr>
            <a:stCxn id="63546" idx="2"/>
            <a:endCxn id="63536" idx="0"/>
          </p:cNvCxnSpPr>
          <p:nvPr/>
        </p:nvCxnSpPr>
        <p:spPr>
          <a:xfrm>
            <a:off x="3514725" y="4200525"/>
            <a:ext cx="3997325" cy="60483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" name="Straight Arrow Connector 148"/>
          <p:cNvCxnSpPr>
            <a:stCxn id="63546" idx="2"/>
            <a:endCxn id="63532" idx="0"/>
          </p:cNvCxnSpPr>
          <p:nvPr/>
        </p:nvCxnSpPr>
        <p:spPr>
          <a:xfrm flipH="1">
            <a:off x="2349500" y="4200525"/>
            <a:ext cx="1165225" cy="59055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0" name="Straight Arrow Connector 149"/>
          <p:cNvCxnSpPr>
            <a:stCxn id="63546" idx="2"/>
            <a:endCxn id="63540" idx="0"/>
          </p:cNvCxnSpPr>
          <p:nvPr/>
        </p:nvCxnSpPr>
        <p:spPr>
          <a:xfrm>
            <a:off x="3514725" y="4200525"/>
            <a:ext cx="1038225" cy="60007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0" name="Straight Arrow Connector 159"/>
          <p:cNvCxnSpPr>
            <a:stCxn id="63554" idx="2"/>
            <a:endCxn id="63528" idx="0"/>
          </p:cNvCxnSpPr>
          <p:nvPr/>
        </p:nvCxnSpPr>
        <p:spPr>
          <a:xfrm flipH="1">
            <a:off x="3832225" y="4195763"/>
            <a:ext cx="417513" cy="60483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Arrow Connector 162"/>
          <p:cNvCxnSpPr>
            <a:stCxn id="63554" idx="2"/>
            <a:endCxn id="63542" idx="0"/>
          </p:cNvCxnSpPr>
          <p:nvPr/>
        </p:nvCxnSpPr>
        <p:spPr>
          <a:xfrm flipH="1">
            <a:off x="3071813" y="4195763"/>
            <a:ext cx="1177925" cy="59531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4" name="Straight Arrow Connector 163"/>
          <p:cNvCxnSpPr>
            <a:stCxn id="63554" idx="2"/>
            <a:endCxn id="63540" idx="0"/>
          </p:cNvCxnSpPr>
          <p:nvPr/>
        </p:nvCxnSpPr>
        <p:spPr>
          <a:xfrm>
            <a:off x="4249738" y="4195763"/>
            <a:ext cx="303212" cy="60483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3521" name="Group 171"/>
          <p:cNvGrpSpPr>
            <a:grpSpLocks/>
          </p:cNvGrpSpPr>
          <p:nvPr/>
        </p:nvGrpSpPr>
        <p:grpSpPr bwMode="auto">
          <a:xfrm>
            <a:off x="3482975" y="4800600"/>
            <a:ext cx="698500" cy="461963"/>
            <a:chOff x="2420470" y="3056965"/>
            <a:chExt cx="699230" cy="461665"/>
          </a:xfrm>
        </p:grpSpPr>
        <p:sp>
          <p:nvSpPr>
            <p:cNvPr id="173" name="Rectangle 172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3528" name="TextBox 173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220</a:t>
              </a:r>
            </a:p>
          </p:txBody>
        </p:sp>
      </p:grpSp>
      <p:cxnSp>
        <p:nvCxnSpPr>
          <p:cNvPr id="176" name="Straight Arrow Connector 175"/>
          <p:cNvCxnSpPr>
            <a:stCxn id="63552" idx="2"/>
            <a:endCxn id="63534" idx="0"/>
          </p:cNvCxnSpPr>
          <p:nvPr/>
        </p:nvCxnSpPr>
        <p:spPr>
          <a:xfrm>
            <a:off x="4986338" y="4191000"/>
            <a:ext cx="1023937" cy="614363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Arrow Connector 176"/>
          <p:cNvCxnSpPr>
            <a:stCxn id="63552" idx="2"/>
            <a:endCxn id="63538" idx="0"/>
          </p:cNvCxnSpPr>
          <p:nvPr/>
        </p:nvCxnSpPr>
        <p:spPr>
          <a:xfrm>
            <a:off x="4986338" y="4191000"/>
            <a:ext cx="1765300" cy="614363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9" name="Straight Arrow Connector 178"/>
          <p:cNvCxnSpPr>
            <a:stCxn id="63552" idx="2"/>
            <a:endCxn id="63540" idx="0"/>
          </p:cNvCxnSpPr>
          <p:nvPr/>
        </p:nvCxnSpPr>
        <p:spPr>
          <a:xfrm flipH="1">
            <a:off x="4552950" y="4191000"/>
            <a:ext cx="433388" cy="6096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Arrow Connector 191"/>
          <p:cNvCxnSpPr>
            <a:stCxn id="63550" idx="2"/>
            <a:endCxn id="63538" idx="0"/>
          </p:cNvCxnSpPr>
          <p:nvPr/>
        </p:nvCxnSpPr>
        <p:spPr>
          <a:xfrm>
            <a:off x="5759450" y="4191000"/>
            <a:ext cx="992188" cy="614363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3" name="Straight Arrow Connector 192"/>
          <p:cNvCxnSpPr>
            <a:stCxn id="63550" idx="2"/>
            <a:endCxn id="63536" idx="0"/>
          </p:cNvCxnSpPr>
          <p:nvPr/>
        </p:nvCxnSpPr>
        <p:spPr>
          <a:xfrm>
            <a:off x="5759450" y="4191000"/>
            <a:ext cx="1752600" cy="614363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" name="Rectangle 168"/>
          <p:cNvSpPr/>
          <p:nvPr/>
        </p:nvSpPr>
        <p:spPr>
          <a:xfrm>
            <a:off x="1905000" y="1066800"/>
            <a:ext cx="2819400" cy="2286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64514" name="Title 1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NIM</a:t>
            </a:r>
          </a:p>
        </p:txBody>
      </p:sp>
      <p:grpSp>
        <p:nvGrpSpPr>
          <p:cNvPr id="64515" name="Group 5"/>
          <p:cNvGrpSpPr>
            <a:grpSpLocks/>
          </p:cNvGrpSpPr>
          <p:nvPr/>
        </p:nvGrpSpPr>
        <p:grpSpPr bwMode="auto">
          <a:xfrm>
            <a:off x="4343400" y="304800"/>
            <a:ext cx="698500" cy="461963"/>
            <a:chOff x="2420470" y="3056965"/>
            <a:chExt cx="699230" cy="461665"/>
          </a:xfrm>
        </p:grpSpPr>
        <p:sp>
          <p:nvSpPr>
            <p:cNvPr id="4" name="Rectangle 3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4680" name="TextBox 4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321</a:t>
              </a:r>
            </a:p>
          </p:txBody>
        </p:sp>
      </p:grpSp>
      <p:grpSp>
        <p:nvGrpSpPr>
          <p:cNvPr id="64516" name="Group 6"/>
          <p:cNvGrpSpPr>
            <a:grpSpLocks/>
          </p:cNvGrpSpPr>
          <p:nvPr/>
        </p:nvGrpSpPr>
        <p:grpSpPr bwMode="auto">
          <a:xfrm>
            <a:off x="4365625" y="1300163"/>
            <a:ext cx="700088" cy="461962"/>
            <a:chOff x="2420470" y="3056965"/>
            <a:chExt cx="699230" cy="461665"/>
          </a:xfrm>
        </p:grpSpPr>
        <p:sp>
          <p:nvSpPr>
            <p:cNvPr id="8" name="Rectangle 7"/>
            <p:cNvSpPr/>
            <p:nvPr/>
          </p:nvSpPr>
          <p:spPr>
            <a:xfrm>
              <a:off x="2437912" y="3123597"/>
              <a:ext cx="610438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4678" name="TextBox 8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221</a:t>
              </a:r>
            </a:p>
          </p:txBody>
        </p:sp>
      </p:grpSp>
      <p:grpSp>
        <p:nvGrpSpPr>
          <p:cNvPr id="64517" name="Group 9"/>
          <p:cNvGrpSpPr>
            <a:grpSpLocks/>
          </p:cNvGrpSpPr>
          <p:nvPr/>
        </p:nvGrpSpPr>
        <p:grpSpPr bwMode="auto">
          <a:xfrm>
            <a:off x="5114925" y="1295400"/>
            <a:ext cx="676275" cy="461963"/>
            <a:chOff x="2420470" y="3056965"/>
            <a:chExt cx="676404" cy="461665"/>
          </a:xfrm>
        </p:grpSpPr>
        <p:sp>
          <p:nvSpPr>
            <p:cNvPr id="11" name="Rectangle 10"/>
            <p:cNvSpPr/>
            <p:nvPr/>
          </p:nvSpPr>
          <p:spPr>
            <a:xfrm>
              <a:off x="2437936" y="3123597"/>
              <a:ext cx="609716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4676" name="TextBox 11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7640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211</a:t>
              </a:r>
            </a:p>
          </p:txBody>
        </p:sp>
      </p:grpSp>
      <p:grpSp>
        <p:nvGrpSpPr>
          <p:cNvPr id="64518" name="Group 12"/>
          <p:cNvGrpSpPr>
            <a:grpSpLocks/>
          </p:cNvGrpSpPr>
          <p:nvPr/>
        </p:nvGrpSpPr>
        <p:grpSpPr bwMode="auto">
          <a:xfrm>
            <a:off x="5876925" y="1295400"/>
            <a:ext cx="698500" cy="461963"/>
            <a:chOff x="2420470" y="3056965"/>
            <a:chExt cx="699230" cy="461665"/>
          </a:xfrm>
        </p:grpSpPr>
        <p:sp>
          <p:nvSpPr>
            <p:cNvPr id="14" name="Rectangle 13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4674" name="TextBox 14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210</a:t>
              </a:r>
            </a:p>
          </p:txBody>
        </p:sp>
      </p:grpSp>
      <p:grpSp>
        <p:nvGrpSpPr>
          <p:cNvPr id="64519" name="Group 15"/>
          <p:cNvGrpSpPr>
            <a:grpSpLocks/>
          </p:cNvGrpSpPr>
          <p:nvPr/>
        </p:nvGrpSpPr>
        <p:grpSpPr bwMode="auto">
          <a:xfrm>
            <a:off x="2895600" y="1295400"/>
            <a:ext cx="698500" cy="461963"/>
            <a:chOff x="2420470" y="3056965"/>
            <a:chExt cx="699230" cy="461665"/>
          </a:xfrm>
        </p:grpSpPr>
        <p:sp>
          <p:nvSpPr>
            <p:cNvPr id="17" name="Rectangle 16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4672" name="TextBox 17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311</a:t>
              </a:r>
            </a:p>
          </p:txBody>
        </p:sp>
      </p:grpSp>
      <p:grpSp>
        <p:nvGrpSpPr>
          <p:cNvPr id="64520" name="Group 18"/>
          <p:cNvGrpSpPr>
            <a:grpSpLocks/>
          </p:cNvGrpSpPr>
          <p:nvPr/>
        </p:nvGrpSpPr>
        <p:grpSpPr bwMode="auto">
          <a:xfrm>
            <a:off x="3630613" y="1304925"/>
            <a:ext cx="700087" cy="460375"/>
            <a:chOff x="2420470" y="3056965"/>
            <a:chExt cx="699230" cy="461665"/>
          </a:xfrm>
        </p:grpSpPr>
        <p:sp>
          <p:nvSpPr>
            <p:cNvPr id="20" name="Rectangle 19"/>
            <p:cNvSpPr/>
            <p:nvPr/>
          </p:nvSpPr>
          <p:spPr>
            <a:xfrm>
              <a:off x="2437911" y="3123827"/>
              <a:ext cx="610440" cy="30565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4670" name="TextBox 20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310</a:t>
              </a:r>
            </a:p>
          </p:txBody>
        </p:sp>
      </p:grpSp>
      <p:cxnSp>
        <p:nvCxnSpPr>
          <p:cNvPr id="23" name="Straight Arrow Connector 22"/>
          <p:cNvCxnSpPr>
            <a:stCxn id="64680" idx="2"/>
            <a:endCxn id="64678" idx="0"/>
          </p:cNvCxnSpPr>
          <p:nvPr/>
        </p:nvCxnSpPr>
        <p:spPr>
          <a:xfrm>
            <a:off x="4692650" y="766763"/>
            <a:ext cx="22225" cy="5334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Arrow Connector 23"/>
          <p:cNvCxnSpPr>
            <a:stCxn id="64680" idx="2"/>
            <a:endCxn id="64676" idx="0"/>
          </p:cNvCxnSpPr>
          <p:nvPr/>
        </p:nvCxnSpPr>
        <p:spPr>
          <a:xfrm>
            <a:off x="4692650" y="766763"/>
            <a:ext cx="760413" cy="52863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24"/>
          <p:cNvCxnSpPr>
            <a:stCxn id="64680" idx="2"/>
            <a:endCxn id="64674" idx="0"/>
          </p:cNvCxnSpPr>
          <p:nvPr/>
        </p:nvCxnSpPr>
        <p:spPr>
          <a:xfrm>
            <a:off x="4692650" y="766763"/>
            <a:ext cx="1533525" cy="52863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Arrow Connector 25"/>
          <p:cNvCxnSpPr>
            <a:stCxn id="64680" idx="2"/>
            <a:endCxn id="64672" idx="0"/>
          </p:cNvCxnSpPr>
          <p:nvPr/>
        </p:nvCxnSpPr>
        <p:spPr>
          <a:xfrm flipH="1">
            <a:off x="3244850" y="766763"/>
            <a:ext cx="1447800" cy="52863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Arrow Connector 26"/>
          <p:cNvCxnSpPr>
            <a:stCxn id="64680" idx="2"/>
            <a:endCxn id="64670" idx="0"/>
          </p:cNvCxnSpPr>
          <p:nvPr/>
        </p:nvCxnSpPr>
        <p:spPr>
          <a:xfrm flipH="1">
            <a:off x="3979863" y="766763"/>
            <a:ext cx="712787" cy="53816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4526" name="Group 37"/>
          <p:cNvGrpSpPr>
            <a:grpSpLocks/>
          </p:cNvGrpSpPr>
          <p:nvPr/>
        </p:nvGrpSpPr>
        <p:grpSpPr bwMode="auto">
          <a:xfrm>
            <a:off x="5275263" y="2227263"/>
            <a:ext cx="698500" cy="461962"/>
            <a:chOff x="2420470" y="3056965"/>
            <a:chExt cx="699230" cy="461665"/>
          </a:xfrm>
        </p:grpSpPr>
        <p:sp>
          <p:nvSpPr>
            <p:cNvPr id="39" name="Rectangle 38"/>
            <p:cNvSpPr/>
            <p:nvPr/>
          </p:nvSpPr>
          <p:spPr>
            <a:xfrm>
              <a:off x="2437950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4668" name="TextBox 39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200</a:t>
              </a:r>
            </a:p>
          </p:txBody>
        </p:sp>
      </p:grpSp>
      <p:grpSp>
        <p:nvGrpSpPr>
          <p:cNvPr id="64527" name="Group 40"/>
          <p:cNvGrpSpPr>
            <a:grpSpLocks/>
          </p:cNvGrpSpPr>
          <p:nvPr/>
        </p:nvGrpSpPr>
        <p:grpSpPr bwMode="auto">
          <a:xfrm>
            <a:off x="3057525" y="2219325"/>
            <a:ext cx="676275" cy="460375"/>
            <a:chOff x="2420470" y="3056965"/>
            <a:chExt cx="676404" cy="461665"/>
          </a:xfrm>
        </p:grpSpPr>
        <p:sp>
          <p:nvSpPr>
            <p:cNvPr id="42" name="Rectangle 41"/>
            <p:cNvSpPr/>
            <p:nvPr/>
          </p:nvSpPr>
          <p:spPr>
            <a:xfrm>
              <a:off x="2437936" y="3123827"/>
              <a:ext cx="609716" cy="30565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4666" name="TextBox 42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7640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211</a:t>
              </a:r>
            </a:p>
          </p:txBody>
        </p:sp>
      </p:grpSp>
      <p:grpSp>
        <p:nvGrpSpPr>
          <p:cNvPr id="64528" name="Group 43"/>
          <p:cNvGrpSpPr>
            <a:grpSpLocks/>
          </p:cNvGrpSpPr>
          <p:nvPr/>
        </p:nvGrpSpPr>
        <p:grpSpPr bwMode="auto">
          <a:xfrm>
            <a:off x="4525963" y="2227263"/>
            <a:ext cx="700087" cy="461962"/>
            <a:chOff x="2420470" y="3056965"/>
            <a:chExt cx="699230" cy="461665"/>
          </a:xfrm>
        </p:grpSpPr>
        <p:sp>
          <p:nvSpPr>
            <p:cNvPr id="45" name="Rectangle 44"/>
            <p:cNvSpPr/>
            <p:nvPr/>
          </p:nvSpPr>
          <p:spPr>
            <a:xfrm>
              <a:off x="2437911" y="3123597"/>
              <a:ext cx="610440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4664" name="TextBox 45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210</a:t>
              </a:r>
            </a:p>
          </p:txBody>
        </p:sp>
      </p:grpSp>
      <p:grpSp>
        <p:nvGrpSpPr>
          <p:cNvPr id="64529" name="Group 46"/>
          <p:cNvGrpSpPr>
            <a:grpSpLocks/>
          </p:cNvGrpSpPr>
          <p:nvPr/>
        </p:nvGrpSpPr>
        <p:grpSpPr bwMode="auto">
          <a:xfrm>
            <a:off x="6735763" y="2232025"/>
            <a:ext cx="676275" cy="461963"/>
            <a:chOff x="2420470" y="3056965"/>
            <a:chExt cx="676404" cy="461665"/>
          </a:xfrm>
        </p:grpSpPr>
        <p:sp>
          <p:nvSpPr>
            <p:cNvPr id="48" name="Rectangle 47"/>
            <p:cNvSpPr/>
            <p:nvPr/>
          </p:nvSpPr>
          <p:spPr>
            <a:xfrm>
              <a:off x="2437935" y="3123597"/>
              <a:ext cx="609716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4662" name="TextBox 48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7640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110</a:t>
              </a:r>
            </a:p>
          </p:txBody>
        </p:sp>
      </p:grpSp>
      <p:grpSp>
        <p:nvGrpSpPr>
          <p:cNvPr id="64530" name="Group 49"/>
          <p:cNvGrpSpPr>
            <a:grpSpLocks/>
          </p:cNvGrpSpPr>
          <p:nvPr/>
        </p:nvGrpSpPr>
        <p:grpSpPr bwMode="auto">
          <a:xfrm>
            <a:off x="7485063" y="2232025"/>
            <a:ext cx="698500" cy="461963"/>
            <a:chOff x="2420470" y="3056965"/>
            <a:chExt cx="699230" cy="461665"/>
          </a:xfrm>
        </p:grpSpPr>
        <p:sp>
          <p:nvSpPr>
            <p:cNvPr id="51" name="Rectangle 50"/>
            <p:cNvSpPr/>
            <p:nvPr/>
          </p:nvSpPr>
          <p:spPr>
            <a:xfrm>
              <a:off x="2437950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4660" name="TextBox 51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100</a:t>
              </a:r>
            </a:p>
          </p:txBody>
        </p:sp>
      </p:grpSp>
      <p:grpSp>
        <p:nvGrpSpPr>
          <p:cNvPr id="64531" name="Group 67"/>
          <p:cNvGrpSpPr>
            <a:grpSpLocks/>
          </p:cNvGrpSpPr>
          <p:nvPr/>
        </p:nvGrpSpPr>
        <p:grpSpPr bwMode="auto">
          <a:xfrm>
            <a:off x="6005513" y="2232025"/>
            <a:ext cx="654050" cy="461963"/>
            <a:chOff x="2420470" y="3056965"/>
            <a:chExt cx="653577" cy="461665"/>
          </a:xfrm>
        </p:grpSpPr>
        <p:sp>
          <p:nvSpPr>
            <p:cNvPr id="69" name="Rectangle 68"/>
            <p:cNvSpPr/>
            <p:nvPr/>
          </p:nvSpPr>
          <p:spPr>
            <a:xfrm>
              <a:off x="2437919" y="3123597"/>
              <a:ext cx="610746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4658" name="TextBox 69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5357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111</a:t>
              </a:r>
            </a:p>
          </p:txBody>
        </p:sp>
      </p:grpSp>
      <p:grpSp>
        <p:nvGrpSpPr>
          <p:cNvPr id="64532" name="Group 70"/>
          <p:cNvGrpSpPr>
            <a:grpSpLocks/>
          </p:cNvGrpSpPr>
          <p:nvPr/>
        </p:nvGrpSpPr>
        <p:grpSpPr bwMode="auto">
          <a:xfrm>
            <a:off x="3729038" y="3173413"/>
            <a:ext cx="700087" cy="461962"/>
            <a:chOff x="2420470" y="3056965"/>
            <a:chExt cx="699230" cy="461665"/>
          </a:xfrm>
        </p:grpSpPr>
        <p:sp>
          <p:nvSpPr>
            <p:cNvPr id="72" name="Rectangle 71"/>
            <p:cNvSpPr/>
            <p:nvPr/>
          </p:nvSpPr>
          <p:spPr>
            <a:xfrm>
              <a:off x="2437911" y="3123597"/>
              <a:ext cx="610440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4656" name="TextBox 72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200</a:t>
              </a:r>
            </a:p>
          </p:txBody>
        </p:sp>
      </p:grpSp>
      <p:grpSp>
        <p:nvGrpSpPr>
          <p:cNvPr id="64533" name="Group 76"/>
          <p:cNvGrpSpPr>
            <a:grpSpLocks/>
          </p:cNvGrpSpPr>
          <p:nvPr/>
        </p:nvGrpSpPr>
        <p:grpSpPr bwMode="auto">
          <a:xfrm>
            <a:off x="2981325" y="3173413"/>
            <a:ext cx="698500" cy="461962"/>
            <a:chOff x="2420470" y="3056965"/>
            <a:chExt cx="699230" cy="461665"/>
          </a:xfrm>
        </p:grpSpPr>
        <p:sp>
          <p:nvSpPr>
            <p:cNvPr id="78" name="Rectangle 77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4654" name="TextBox 78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210</a:t>
              </a:r>
            </a:p>
          </p:txBody>
        </p:sp>
      </p:grpSp>
      <p:grpSp>
        <p:nvGrpSpPr>
          <p:cNvPr id="64534" name="Group 79"/>
          <p:cNvGrpSpPr>
            <a:grpSpLocks/>
          </p:cNvGrpSpPr>
          <p:nvPr/>
        </p:nvGrpSpPr>
        <p:grpSpPr bwMode="auto">
          <a:xfrm>
            <a:off x="5191125" y="3178175"/>
            <a:ext cx="676275" cy="461963"/>
            <a:chOff x="2420470" y="3056965"/>
            <a:chExt cx="676404" cy="461665"/>
          </a:xfrm>
        </p:grpSpPr>
        <p:sp>
          <p:nvSpPr>
            <p:cNvPr id="81" name="Rectangle 80"/>
            <p:cNvSpPr/>
            <p:nvPr/>
          </p:nvSpPr>
          <p:spPr>
            <a:xfrm>
              <a:off x="2437936" y="3123597"/>
              <a:ext cx="609716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4652" name="TextBox 81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7640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110</a:t>
              </a:r>
            </a:p>
          </p:txBody>
        </p:sp>
      </p:grpSp>
      <p:grpSp>
        <p:nvGrpSpPr>
          <p:cNvPr id="64535" name="Group 82"/>
          <p:cNvGrpSpPr>
            <a:grpSpLocks/>
          </p:cNvGrpSpPr>
          <p:nvPr/>
        </p:nvGrpSpPr>
        <p:grpSpPr bwMode="auto">
          <a:xfrm>
            <a:off x="5938838" y="3178175"/>
            <a:ext cx="700087" cy="461963"/>
            <a:chOff x="2420470" y="3056965"/>
            <a:chExt cx="699230" cy="461665"/>
          </a:xfrm>
        </p:grpSpPr>
        <p:sp>
          <p:nvSpPr>
            <p:cNvPr id="84" name="Rectangle 83"/>
            <p:cNvSpPr/>
            <p:nvPr/>
          </p:nvSpPr>
          <p:spPr>
            <a:xfrm>
              <a:off x="2437911" y="3123597"/>
              <a:ext cx="610440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4650" name="TextBox 84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100</a:t>
              </a:r>
            </a:p>
          </p:txBody>
        </p:sp>
      </p:grpSp>
      <p:grpSp>
        <p:nvGrpSpPr>
          <p:cNvPr id="64536" name="Group 85"/>
          <p:cNvGrpSpPr>
            <a:grpSpLocks/>
          </p:cNvGrpSpPr>
          <p:nvPr/>
        </p:nvGrpSpPr>
        <p:grpSpPr bwMode="auto">
          <a:xfrm>
            <a:off x="4460875" y="3178175"/>
            <a:ext cx="654050" cy="461963"/>
            <a:chOff x="2420470" y="3056965"/>
            <a:chExt cx="653577" cy="461665"/>
          </a:xfrm>
        </p:grpSpPr>
        <p:sp>
          <p:nvSpPr>
            <p:cNvPr id="87" name="Rectangle 86"/>
            <p:cNvSpPr/>
            <p:nvPr/>
          </p:nvSpPr>
          <p:spPr>
            <a:xfrm>
              <a:off x="2437920" y="3123597"/>
              <a:ext cx="610745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4648" name="TextBox 87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5357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111</a:t>
              </a:r>
            </a:p>
          </p:txBody>
        </p:sp>
      </p:grpSp>
      <p:grpSp>
        <p:nvGrpSpPr>
          <p:cNvPr id="64537" name="Group 88"/>
          <p:cNvGrpSpPr>
            <a:grpSpLocks/>
          </p:cNvGrpSpPr>
          <p:nvPr/>
        </p:nvGrpSpPr>
        <p:grpSpPr bwMode="auto">
          <a:xfrm>
            <a:off x="6692900" y="3182938"/>
            <a:ext cx="698500" cy="461962"/>
            <a:chOff x="2420470" y="3056965"/>
            <a:chExt cx="699230" cy="461665"/>
          </a:xfrm>
        </p:grpSpPr>
        <p:sp>
          <p:nvSpPr>
            <p:cNvPr id="90" name="Rectangle 89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4646" name="TextBox 90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000</a:t>
              </a:r>
            </a:p>
          </p:txBody>
        </p:sp>
      </p:grpSp>
      <p:grpSp>
        <p:nvGrpSpPr>
          <p:cNvPr id="64538" name="Group 91"/>
          <p:cNvGrpSpPr>
            <a:grpSpLocks/>
          </p:cNvGrpSpPr>
          <p:nvPr/>
        </p:nvGrpSpPr>
        <p:grpSpPr bwMode="auto">
          <a:xfrm>
            <a:off x="2819400" y="4011613"/>
            <a:ext cx="698500" cy="461962"/>
            <a:chOff x="2420470" y="3056965"/>
            <a:chExt cx="699230" cy="461665"/>
          </a:xfrm>
        </p:grpSpPr>
        <p:sp>
          <p:nvSpPr>
            <p:cNvPr id="93" name="Rectangle 92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4644" name="TextBox 93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200</a:t>
              </a:r>
            </a:p>
          </p:txBody>
        </p:sp>
      </p:grpSp>
      <p:grpSp>
        <p:nvGrpSpPr>
          <p:cNvPr id="64539" name="Group 97"/>
          <p:cNvGrpSpPr>
            <a:grpSpLocks/>
          </p:cNvGrpSpPr>
          <p:nvPr/>
        </p:nvGrpSpPr>
        <p:grpSpPr bwMode="auto">
          <a:xfrm>
            <a:off x="4279900" y="4016375"/>
            <a:ext cx="677863" cy="461963"/>
            <a:chOff x="2420470" y="3056965"/>
            <a:chExt cx="676404" cy="461665"/>
          </a:xfrm>
        </p:grpSpPr>
        <p:sp>
          <p:nvSpPr>
            <p:cNvPr id="99" name="Rectangle 98"/>
            <p:cNvSpPr/>
            <p:nvPr/>
          </p:nvSpPr>
          <p:spPr>
            <a:xfrm>
              <a:off x="2437895" y="3123597"/>
              <a:ext cx="609872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4642" name="TextBox 99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7640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110</a:t>
              </a:r>
            </a:p>
          </p:txBody>
        </p:sp>
      </p:grpSp>
      <p:grpSp>
        <p:nvGrpSpPr>
          <p:cNvPr id="64540" name="Group 100"/>
          <p:cNvGrpSpPr>
            <a:grpSpLocks/>
          </p:cNvGrpSpPr>
          <p:nvPr/>
        </p:nvGrpSpPr>
        <p:grpSpPr bwMode="auto">
          <a:xfrm>
            <a:off x="5029200" y="4016375"/>
            <a:ext cx="698500" cy="461963"/>
            <a:chOff x="2420470" y="3056965"/>
            <a:chExt cx="699230" cy="461665"/>
          </a:xfrm>
        </p:grpSpPr>
        <p:sp>
          <p:nvSpPr>
            <p:cNvPr id="102" name="Rectangle 101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4640" name="TextBox 102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100</a:t>
              </a:r>
            </a:p>
          </p:txBody>
        </p:sp>
      </p:grpSp>
      <p:grpSp>
        <p:nvGrpSpPr>
          <p:cNvPr id="64541" name="Group 103"/>
          <p:cNvGrpSpPr>
            <a:grpSpLocks/>
          </p:cNvGrpSpPr>
          <p:nvPr/>
        </p:nvGrpSpPr>
        <p:grpSpPr bwMode="auto">
          <a:xfrm>
            <a:off x="3551238" y="4016375"/>
            <a:ext cx="652462" cy="461963"/>
            <a:chOff x="2420470" y="3056965"/>
            <a:chExt cx="653577" cy="461665"/>
          </a:xfrm>
        </p:grpSpPr>
        <p:sp>
          <p:nvSpPr>
            <p:cNvPr id="105" name="Rectangle 104"/>
            <p:cNvSpPr/>
            <p:nvPr/>
          </p:nvSpPr>
          <p:spPr>
            <a:xfrm>
              <a:off x="2437962" y="3123597"/>
              <a:ext cx="610642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4638" name="TextBox 105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5357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111</a:t>
              </a:r>
            </a:p>
          </p:txBody>
        </p:sp>
      </p:grpSp>
      <p:grpSp>
        <p:nvGrpSpPr>
          <p:cNvPr id="64542" name="Group 106"/>
          <p:cNvGrpSpPr>
            <a:grpSpLocks/>
          </p:cNvGrpSpPr>
          <p:nvPr/>
        </p:nvGrpSpPr>
        <p:grpSpPr bwMode="auto">
          <a:xfrm>
            <a:off x="5781675" y="4021138"/>
            <a:ext cx="700088" cy="461962"/>
            <a:chOff x="2420470" y="3056965"/>
            <a:chExt cx="699230" cy="461665"/>
          </a:xfrm>
        </p:grpSpPr>
        <p:sp>
          <p:nvSpPr>
            <p:cNvPr id="108" name="Rectangle 107"/>
            <p:cNvSpPr/>
            <p:nvPr/>
          </p:nvSpPr>
          <p:spPr>
            <a:xfrm>
              <a:off x="2437912" y="3123597"/>
              <a:ext cx="610438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4636" name="TextBox 108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000</a:t>
              </a:r>
            </a:p>
          </p:txBody>
        </p:sp>
      </p:grpSp>
      <p:grpSp>
        <p:nvGrpSpPr>
          <p:cNvPr id="64543" name="Group 112"/>
          <p:cNvGrpSpPr>
            <a:grpSpLocks/>
          </p:cNvGrpSpPr>
          <p:nvPr/>
        </p:nvGrpSpPr>
        <p:grpSpPr bwMode="auto">
          <a:xfrm>
            <a:off x="3514725" y="4778375"/>
            <a:ext cx="676275" cy="461963"/>
            <a:chOff x="2420470" y="3056965"/>
            <a:chExt cx="676404" cy="461665"/>
          </a:xfrm>
        </p:grpSpPr>
        <p:sp>
          <p:nvSpPr>
            <p:cNvPr id="114" name="Rectangle 113"/>
            <p:cNvSpPr/>
            <p:nvPr/>
          </p:nvSpPr>
          <p:spPr>
            <a:xfrm>
              <a:off x="2437936" y="3123597"/>
              <a:ext cx="609716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4634" name="TextBox 114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7640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110</a:t>
              </a:r>
            </a:p>
          </p:txBody>
        </p:sp>
      </p:grpSp>
      <p:grpSp>
        <p:nvGrpSpPr>
          <p:cNvPr id="64544" name="Group 115"/>
          <p:cNvGrpSpPr>
            <a:grpSpLocks/>
          </p:cNvGrpSpPr>
          <p:nvPr/>
        </p:nvGrpSpPr>
        <p:grpSpPr bwMode="auto">
          <a:xfrm>
            <a:off x="4262438" y="4778375"/>
            <a:ext cx="700087" cy="461963"/>
            <a:chOff x="2420470" y="3056965"/>
            <a:chExt cx="699230" cy="461665"/>
          </a:xfrm>
        </p:grpSpPr>
        <p:sp>
          <p:nvSpPr>
            <p:cNvPr id="117" name="Rectangle 116"/>
            <p:cNvSpPr/>
            <p:nvPr/>
          </p:nvSpPr>
          <p:spPr>
            <a:xfrm>
              <a:off x="2437911" y="3123597"/>
              <a:ext cx="610440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4632" name="TextBox 117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100</a:t>
              </a:r>
            </a:p>
          </p:txBody>
        </p:sp>
      </p:grpSp>
      <p:grpSp>
        <p:nvGrpSpPr>
          <p:cNvPr id="64545" name="Group 121"/>
          <p:cNvGrpSpPr>
            <a:grpSpLocks/>
          </p:cNvGrpSpPr>
          <p:nvPr/>
        </p:nvGrpSpPr>
        <p:grpSpPr bwMode="auto">
          <a:xfrm>
            <a:off x="5016500" y="4783138"/>
            <a:ext cx="698500" cy="461962"/>
            <a:chOff x="2420470" y="3056965"/>
            <a:chExt cx="699230" cy="461665"/>
          </a:xfrm>
        </p:grpSpPr>
        <p:sp>
          <p:nvSpPr>
            <p:cNvPr id="123" name="Rectangle 122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4630" name="TextBox 123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000</a:t>
              </a:r>
            </a:p>
          </p:txBody>
        </p:sp>
      </p:grpSp>
      <p:grpSp>
        <p:nvGrpSpPr>
          <p:cNvPr id="64546" name="Group 124"/>
          <p:cNvGrpSpPr>
            <a:grpSpLocks/>
          </p:cNvGrpSpPr>
          <p:nvPr/>
        </p:nvGrpSpPr>
        <p:grpSpPr bwMode="auto">
          <a:xfrm>
            <a:off x="2322513" y="2219325"/>
            <a:ext cx="698500" cy="460375"/>
            <a:chOff x="2420470" y="3056965"/>
            <a:chExt cx="699230" cy="461665"/>
          </a:xfrm>
        </p:grpSpPr>
        <p:sp>
          <p:nvSpPr>
            <p:cNvPr id="126" name="Rectangle 125"/>
            <p:cNvSpPr/>
            <p:nvPr/>
          </p:nvSpPr>
          <p:spPr>
            <a:xfrm>
              <a:off x="2437950" y="3123827"/>
              <a:ext cx="610237" cy="30565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4628" name="TextBox 126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300</a:t>
              </a:r>
            </a:p>
          </p:txBody>
        </p:sp>
      </p:grpSp>
      <p:grpSp>
        <p:nvGrpSpPr>
          <p:cNvPr id="64547" name="Group 127"/>
          <p:cNvGrpSpPr>
            <a:grpSpLocks/>
          </p:cNvGrpSpPr>
          <p:nvPr/>
        </p:nvGrpSpPr>
        <p:grpSpPr bwMode="auto">
          <a:xfrm>
            <a:off x="1600200" y="2209800"/>
            <a:ext cx="698500" cy="461963"/>
            <a:chOff x="2420470" y="3056965"/>
            <a:chExt cx="699230" cy="461665"/>
          </a:xfrm>
        </p:grpSpPr>
        <p:sp>
          <p:nvSpPr>
            <p:cNvPr id="129" name="Rectangle 128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4626" name="TextBox 129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310</a:t>
              </a:r>
            </a:p>
          </p:txBody>
        </p:sp>
      </p:grpSp>
      <p:cxnSp>
        <p:nvCxnSpPr>
          <p:cNvPr id="132" name="Straight Arrow Connector 131"/>
          <p:cNvCxnSpPr>
            <a:stCxn id="64672" idx="2"/>
            <a:endCxn id="64658" idx="0"/>
          </p:cNvCxnSpPr>
          <p:nvPr/>
        </p:nvCxnSpPr>
        <p:spPr>
          <a:xfrm>
            <a:off x="3244850" y="1757363"/>
            <a:ext cx="3087688" cy="47466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Arrow Connector 132"/>
          <p:cNvCxnSpPr>
            <a:stCxn id="64672" idx="2"/>
            <a:endCxn id="64662" idx="0"/>
          </p:cNvCxnSpPr>
          <p:nvPr/>
        </p:nvCxnSpPr>
        <p:spPr>
          <a:xfrm>
            <a:off x="3244850" y="1757363"/>
            <a:ext cx="3829050" cy="47466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Arrow Connector 134"/>
          <p:cNvCxnSpPr>
            <a:stCxn id="64672" idx="2"/>
            <a:endCxn id="64626" idx="0"/>
          </p:cNvCxnSpPr>
          <p:nvPr/>
        </p:nvCxnSpPr>
        <p:spPr>
          <a:xfrm flipH="1">
            <a:off x="1949450" y="1757363"/>
            <a:ext cx="1295400" cy="45243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Arrow Connector 135"/>
          <p:cNvCxnSpPr>
            <a:stCxn id="64672" idx="2"/>
            <a:endCxn id="64666" idx="0"/>
          </p:cNvCxnSpPr>
          <p:nvPr/>
        </p:nvCxnSpPr>
        <p:spPr>
          <a:xfrm>
            <a:off x="3244850" y="1757363"/>
            <a:ext cx="150813" cy="46196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Arrow Connector 145"/>
          <p:cNvCxnSpPr>
            <a:stCxn id="64670" idx="2"/>
            <a:endCxn id="64662" idx="0"/>
          </p:cNvCxnSpPr>
          <p:nvPr/>
        </p:nvCxnSpPr>
        <p:spPr>
          <a:xfrm>
            <a:off x="3979863" y="1765300"/>
            <a:ext cx="3094037" cy="46672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Arrow Connector 146"/>
          <p:cNvCxnSpPr>
            <a:stCxn id="64670" idx="2"/>
            <a:endCxn id="64660" idx="0"/>
          </p:cNvCxnSpPr>
          <p:nvPr/>
        </p:nvCxnSpPr>
        <p:spPr>
          <a:xfrm>
            <a:off x="3979863" y="1765300"/>
            <a:ext cx="3854450" cy="46672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" name="Straight Arrow Connector 148"/>
          <p:cNvCxnSpPr>
            <a:stCxn id="64670" idx="2"/>
            <a:endCxn id="64628" idx="0"/>
          </p:cNvCxnSpPr>
          <p:nvPr/>
        </p:nvCxnSpPr>
        <p:spPr>
          <a:xfrm flipH="1">
            <a:off x="2671763" y="1765300"/>
            <a:ext cx="1308100" cy="45402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0" name="Straight Arrow Connector 149"/>
          <p:cNvCxnSpPr>
            <a:stCxn id="64670" idx="2"/>
            <a:endCxn id="64664" idx="0"/>
          </p:cNvCxnSpPr>
          <p:nvPr/>
        </p:nvCxnSpPr>
        <p:spPr>
          <a:xfrm>
            <a:off x="3979863" y="1765300"/>
            <a:ext cx="895350" cy="461963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0" name="Straight Arrow Connector 159"/>
          <p:cNvCxnSpPr>
            <a:stCxn id="64678" idx="2"/>
            <a:endCxn id="64624" idx="0"/>
          </p:cNvCxnSpPr>
          <p:nvPr/>
        </p:nvCxnSpPr>
        <p:spPr>
          <a:xfrm flipH="1">
            <a:off x="4154488" y="1762125"/>
            <a:ext cx="560387" cy="46513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Arrow Connector 162"/>
          <p:cNvCxnSpPr>
            <a:stCxn id="64678" idx="2"/>
            <a:endCxn id="64666" idx="0"/>
          </p:cNvCxnSpPr>
          <p:nvPr/>
        </p:nvCxnSpPr>
        <p:spPr>
          <a:xfrm flipH="1">
            <a:off x="3395663" y="1762125"/>
            <a:ext cx="1319212" cy="4572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4" name="Straight Arrow Connector 163"/>
          <p:cNvCxnSpPr>
            <a:stCxn id="64678" idx="2"/>
            <a:endCxn id="64664" idx="0"/>
          </p:cNvCxnSpPr>
          <p:nvPr/>
        </p:nvCxnSpPr>
        <p:spPr>
          <a:xfrm>
            <a:off x="4714875" y="1762125"/>
            <a:ext cx="160338" cy="46513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4559" name="Group 171"/>
          <p:cNvGrpSpPr>
            <a:grpSpLocks/>
          </p:cNvGrpSpPr>
          <p:nvPr/>
        </p:nvGrpSpPr>
        <p:grpSpPr bwMode="auto">
          <a:xfrm>
            <a:off x="3805238" y="2227263"/>
            <a:ext cx="700087" cy="461962"/>
            <a:chOff x="2420470" y="3056965"/>
            <a:chExt cx="699230" cy="461665"/>
          </a:xfrm>
        </p:grpSpPr>
        <p:sp>
          <p:nvSpPr>
            <p:cNvPr id="173" name="Rectangle 172"/>
            <p:cNvSpPr/>
            <p:nvPr/>
          </p:nvSpPr>
          <p:spPr>
            <a:xfrm>
              <a:off x="2437911" y="3123597"/>
              <a:ext cx="610440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4624" name="TextBox 173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220</a:t>
              </a:r>
            </a:p>
          </p:txBody>
        </p:sp>
      </p:grpSp>
      <p:cxnSp>
        <p:nvCxnSpPr>
          <p:cNvPr id="176" name="Straight Arrow Connector 175"/>
          <p:cNvCxnSpPr>
            <a:stCxn id="64676" idx="2"/>
            <a:endCxn id="64658" idx="0"/>
          </p:cNvCxnSpPr>
          <p:nvPr/>
        </p:nvCxnSpPr>
        <p:spPr>
          <a:xfrm>
            <a:off x="5453063" y="1757363"/>
            <a:ext cx="879475" cy="47466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Arrow Connector 176"/>
          <p:cNvCxnSpPr>
            <a:stCxn id="64676" idx="2"/>
            <a:endCxn id="64662" idx="0"/>
          </p:cNvCxnSpPr>
          <p:nvPr/>
        </p:nvCxnSpPr>
        <p:spPr>
          <a:xfrm>
            <a:off x="5453063" y="1757363"/>
            <a:ext cx="1620837" cy="47466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9" name="Straight Arrow Connector 178"/>
          <p:cNvCxnSpPr>
            <a:stCxn id="64676" idx="2"/>
            <a:endCxn id="64664" idx="0"/>
          </p:cNvCxnSpPr>
          <p:nvPr/>
        </p:nvCxnSpPr>
        <p:spPr>
          <a:xfrm flipH="1">
            <a:off x="4875213" y="1757363"/>
            <a:ext cx="577850" cy="4699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Arrow Connector 191"/>
          <p:cNvCxnSpPr>
            <a:stCxn id="64674" idx="2"/>
            <a:endCxn id="64662" idx="0"/>
          </p:cNvCxnSpPr>
          <p:nvPr/>
        </p:nvCxnSpPr>
        <p:spPr>
          <a:xfrm>
            <a:off x="6226175" y="1757363"/>
            <a:ext cx="847725" cy="47466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3" name="Straight Arrow Connector 192"/>
          <p:cNvCxnSpPr>
            <a:stCxn id="64674" idx="2"/>
            <a:endCxn id="64660" idx="0"/>
          </p:cNvCxnSpPr>
          <p:nvPr/>
        </p:nvCxnSpPr>
        <p:spPr>
          <a:xfrm>
            <a:off x="6226175" y="1757363"/>
            <a:ext cx="1608138" cy="47466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4565" name="Group 200"/>
          <p:cNvGrpSpPr>
            <a:grpSpLocks/>
          </p:cNvGrpSpPr>
          <p:nvPr/>
        </p:nvGrpSpPr>
        <p:grpSpPr bwMode="auto">
          <a:xfrm>
            <a:off x="2246313" y="3178175"/>
            <a:ext cx="698500" cy="461963"/>
            <a:chOff x="2420470" y="3056965"/>
            <a:chExt cx="699230" cy="461665"/>
          </a:xfrm>
        </p:grpSpPr>
        <p:sp>
          <p:nvSpPr>
            <p:cNvPr id="202" name="Rectangle 201"/>
            <p:cNvSpPr/>
            <p:nvPr/>
          </p:nvSpPr>
          <p:spPr>
            <a:xfrm>
              <a:off x="2437950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4622" name="TextBox 202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300</a:t>
              </a:r>
            </a:p>
          </p:txBody>
        </p:sp>
      </p:grpSp>
      <p:cxnSp>
        <p:nvCxnSpPr>
          <p:cNvPr id="204" name="Straight Arrow Connector 203"/>
          <p:cNvCxnSpPr>
            <a:stCxn id="64626" idx="2"/>
            <a:endCxn id="64654" idx="0"/>
          </p:cNvCxnSpPr>
          <p:nvPr/>
        </p:nvCxnSpPr>
        <p:spPr>
          <a:xfrm>
            <a:off x="1949450" y="2671763"/>
            <a:ext cx="1381125" cy="50165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" name="Straight Arrow Connector 204"/>
          <p:cNvCxnSpPr>
            <a:stCxn id="64626" idx="2"/>
            <a:endCxn id="64652" idx="0"/>
          </p:cNvCxnSpPr>
          <p:nvPr/>
        </p:nvCxnSpPr>
        <p:spPr>
          <a:xfrm>
            <a:off x="1949450" y="2671763"/>
            <a:ext cx="3579813" cy="50641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6" name="Straight Arrow Connector 205"/>
          <p:cNvCxnSpPr>
            <a:stCxn id="64626" idx="2"/>
            <a:endCxn id="64622" idx="0"/>
          </p:cNvCxnSpPr>
          <p:nvPr/>
        </p:nvCxnSpPr>
        <p:spPr>
          <a:xfrm>
            <a:off x="1949450" y="2671763"/>
            <a:ext cx="646113" cy="50641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3" name="Straight Arrow Connector 212"/>
          <p:cNvCxnSpPr>
            <a:stCxn id="64626" idx="2"/>
            <a:endCxn id="64650" idx="0"/>
          </p:cNvCxnSpPr>
          <p:nvPr/>
        </p:nvCxnSpPr>
        <p:spPr>
          <a:xfrm>
            <a:off x="1949450" y="2671763"/>
            <a:ext cx="4338638" cy="50641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Arrow Connector 215"/>
          <p:cNvCxnSpPr>
            <a:stCxn id="64628" idx="2"/>
            <a:endCxn id="64650" idx="0"/>
          </p:cNvCxnSpPr>
          <p:nvPr/>
        </p:nvCxnSpPr>
        <p:spPr>
          <a:xfrm>
            <a:off x="2671763" y="2679700"/>
            <a:ext cx="3616325" cy="49847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7" name="Straight Arrow Connector 216"/>
          <p:cNvCxnSpPr>
            <a:stCxn id="64628" idx="2"/>
            <a:endCxn id="64646" idx="0"/>
          </p:cNvCxnSpPr>
          <p:nvPr/>
        </p:nvCxnSpPr>
        <p:spPr>
          <a:xfrm>
            <a:off x="2671763" y="2679700"/>
            <a:ext cx="4370387" cy="50323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9" name="Straight Arrow Connector 218"/>
          <p:cNvCxnSpPr>
            <a:stCxn id="64628" idx="2"/>
            <a:endCxn id="64656" idx="0"/>
          </p:cNvCxnSpPr>
          <p:nvPr/>
        </p:nvCxnSpPr>
        <p:spPr>
          <a:xfrm>
            <a:off x="2671763" y="2679700"/>
            <a:ext cx="1406525" cy="493713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Arrow Connector 124"/>
          <p:cNvCxnSpPr>
            <a:stCxn id="64666" idx="2"/>
            <a:endCxn id="64652" idx="0"/>
          </p:cNvCxnSpPr>
          <p:nvPr/>
        </p:nvCxnSpPr>
        <p:spPr>
          <a:xfrm>
            <a:off x="3395663" y="2679700"/>
            <a:ext cx="2133600" cy="49847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Arrow Connector 130"/>
          <p:cNvCxnSpPr>
            <a:stCxn id="64666" idx="2"/>
            <a:endCxn id="64654" idx="0"/>
          </p:cNvCxnSpPr>
          <p:nvPr/>
        </p:nvCxnSpPr>
        <p:spPr>
          <a:xfrm flipH="1">
            <a:off x="3330575" y="2679700"/>
            <a:ext cx="65088" cy="493713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Arrow Connector 133"/>
          <p:cNvCxnSpPr>
            <a:stCxn id="64666" idx="2"/>
            <a:endCxn id="64648" idx="0"/>
          </p:cNvCxnSpPr>
          <p:nvPr/>
        </p:nvCxnSpPr>
        <p:spPr>
          <a:xfrm>
            <a:off x="3395663" y="2679700"/>
            <a:ext cx="1392237" cy="49847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Straight Arrow Connector 142"/>
          <p:cNvCxnSpPr>
            <a:stCxn id="64624" idx="2"/>
            <a:endCxn id="64654" idx="0"/>
          </p:cNvCxnSpPr>
          <p:nvPr/>
        </p:nvCxnSpPr>
        <p:spPr>
          <a:xfrm flipH="1">
            <a:off x="3330575" y="2689225"/>
            <a:ext cx="823913" cy="48418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Straight Arrow Connector 143"/>
          <p:cNvCxnSpPr>
            <a:stCxn id="64624" idx="2"/>
            <a:endCxn id="64656" idx="0"/>
          </p:cNvCxnSpPr>
          <p:nvPr/>
        </p:nvCxnSpPr>
        <p:spPr>
          <a:xfrm flipH="1">
            <a:off x="4078288" y="2689225"/>
            <a:ext cx="76200" cy="48418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0" name="Straight Arrow Connector 169"/>
          <p:cNvCxnSpPr>
            <a:stCxn id="64664" idx="2"/>
            <a:endCxn id="64650" idx="0"/>
          </p:cNvCxnSpPr>
          <p:nvPr/>
        </p:nvCxnSpPr>
        <p:spPr>
          <a:xfrm>
            <a:off x="4875213" y="2689225"/>
            <a:ext cx="1412875" cy="48895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Straight Arrow Connector 171"/>
          <p:cNvCxnSpPr>
            <a:stCxn id="64664" idx="2"/>
            <a:endCxn id="64656" idx="0"/>
          </p:cNvCxnSpPr>
          <p:nvPr/>
        </p:nvCxnSpPr>
        <p:spPr>
          <a:xfrm flipH="1">
            <a:off x="4078288" y="2689225"/>
            <a:ext cx="796925" cy="48418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5" name="Straight Arrow Connector 174"/>
          <p:cNvCxnSpPr>
            <a:stCxn id="64664" idx="2"/>
            <a:endCxn id="64652" idx="0"/>
          </p:cNvCxnSpPr>
          <p:nvPr/>
        </p:nvCxnSpPr>
        <p:spPr>
          <a:xfrm>
            <a:off x="4875213" y="2689225"/>
            <a:ext cx="654050" cy="48895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5" name="Straight Arrow Connector 184"/>
          <p:cNvCxnSpPr>
            <a:stCxn id="64668" idx="2"/>
            <a:endCxn id="64650" idx="0"/>
          </p:cNvCxnSpPr>
          <p:nvPr/>
        </p:nvCxnSpPr>
        <p:spPr>
          <a:xfrm>
            <a:off x="5624513" y="2689225"/>
            <a:ext cx="663575" cy="48895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6" name="Straight Arrow Connector 185"/>
          <p:cNvCxnSpPr>
            <a:stCxn id="64668" idx="2"/>
            <a:endCxn id="64646" idx="0"/>
          </p:cNvCxnSpPr>
          <p:nvPr/>
        </p:nvCxnSpPr>
        <p:spPr>
          <a:xfrm>
            <a:off x="5624513" y="2689225"/>
            <a:ext cx="1417637" cy="493713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" name="Straight Arrow Connector 194"/>
          <p:cNvCxnSpPr>
            <a:stCxn id="64658" idx="2"/>
            <a:endCxn id="64652" idx="0"/>
          </p:cNvCxnSpPr>
          <p:nvPr/>
        </p:nvCxnSpPr>
        <p:spPr>
          <a:xfrm flipH="1">
            <a:off x="5529263" y="2693988"/>
            <a:ext cx="803275" cy="48418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" name="Straight Arrow Connector 207"/>
          <p:cNvCxnSpPr>
            <a:stCxn id="64662" idx="2"/>
            <a:endCxn id="64650" idx="0"/>
          </p:cNvCxnSpPr>
          <p:nvPr/>
        </p:nvCxnSpPr>
        <p:spPr>
          <a:xfrm flipH="1">
            <a:off x="6288088" y="2693988"/>
            <a:ext cx="785812" cy="48418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0" name="Straight Arrow Connector 219"/>
          <p:cNvCxnSpPr>
            <a:stCxn id="64660" idx="2"/>
            <a:endCxn id="64646" idx="0"/>
          </p:cNvCxnSpPr>
          <p:nvPr/>
        </p:nvCxnSpPr>
        <p:spPr>
          <a:xfrm flipH="1">
            <a:off x="7042150" y="2693988"/>
            <a:ext cx="792163" cy="48895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9" name="Straight Arrow Connector 238"/>
          <p:cNvCxnSpPr>
            <a:stCxn id="64622" idx="2"/>
            <a:endCxn id="64636" idx="0"/>
          </p:cNvCxnSpPr>
          <p:nvPr/>
        </p:nvCxnSpPr>
        <p:spPr>
          <a:xfrm>
            <a:off x="2595563" y="3640138"/>
            <a:ext cx="3536950" cy="3810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1" name="Straight Arrow Connector 240"/>
          <p:cNvCxnSpPr>
            <a:stCxn id="64622" idx="2"/>
            <a:endCxn id="64644" idx="0"/>
          </p:cNvCxnSpPr>
          <p:nvPr/>
        </p:nvCxnSpPr>
        <p:spPr>
          <a:xfrm>
            <a:off x="2595563" y="3640138"/>
            <a:ext cx="573087" cy="37147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2" name="Straight Arrow Connector 241"/>
          <p:cNvCxnSpPr>
            <a:stCxn id="64622" idx="2"/>
            <a:endCxn id="64640" idx="0"/>
          </p:cNvCxnSpPr>
          <p:nvPr/>
        </p:nvCxnSpPr>
        <p:spPr>
          <a:xfrm>
            <a:off x="2595563" y="3640138"/>
            <a:ext cx="2782887" cy="37623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3" name="Straight Arrow Connector 242"/>
          <p:cNvCxnSpPr>
            <a:stCxn id="64654" idx="2"/>
            <a:endCxn id="64640" idx="0"/>
          </p:cNvCxnSpPr>
          <p:nvPr/>
        </p:nvCxnSpPr>
        <p:spPr>
          <a:xfrm>
            <a:off x="3330575" y="3635375"/>
            <a:ext cx="2047875" cy="3810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4" name="Straight Arrow Connector 243"/>
          <p:cNvCxnSpPr>
            <a:stCxn id="64654" idx="2"/>
            <a:endCxn id="64644" idx="0"/>
          </p:cNvCxnSpPr>
          <p:nvPr/>
        </p:nvCxnSpPr>
        <p:spPr>
          <a:xfrm flipH="1">
            <a:off x="3168650" y="3635375"/>
            <a:ext cx="161925" cy="37623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6" name="Straight Arrow Connector 245"/>
          <p:cNvCxnSpPr>
            <a:stCxn id="64654" idx="2"/>
            <a:endCxn id="64642" idx="0"/>
          </p:cNvCxnSpPr>
          <p:nvPr/>
        </p:nvCxnSpPr>
        <p:spPr>
          <a:xfrm>
            <a:off x="3330575" y="3635375"/>
            <a:ext cx="1289050" cy="3810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7" name="Straight Arrow Connector 246"/>
          <p:cNvCxnSpPr>
            <a:stCxn id="64656" idx="2"/>
            <a:endCxn id="64636" idx="0"/>
          </p:cNvCxnSpPr>
          <p:nvPr/>
        </p:nvCxnSpPr>
        <p:spPr>
          <a:xfrm>
            <a:off x="4078288" y="3635375"/>
            <a:ext cx="2054225" cy="385763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8" name="Straight Arrow Connector 247"/>
          <p:cNvCxnSpPr>
            <a:stCxn id="64656" idx="2"/>
            <a:endCxn id="64640" idx="0"/>
          </p:cNvCxnSpPr>
          <p:nvPr/>
        </p:nvCxnSpPr>
        <p:spPr>
          <a:xfrm>
            <a:off x="4078288" y="3635375"/>
            <a:ext cx="1300162" cy="3810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4" name="Straight Arrow Connector 253"/>
          <p:cNvCxnSpPr>
            <a:stCxn id="64648" idx="2"/>
            <a:endCxn id="64642" idx="0"/>
          </p:cNvCxnSpPr>
          <p:nvPr/>
        </p:nvCxnSpPr>
        <p:spPr>
          <a:xfrm flipH="1">
            <a:off x="4619625" y="3640138"/>
            <a:ext cx="168275" cy="37623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8" name="Straight Arrow Connector 257"/>
          <p:cNvCxnSpPr>
            <a:endCxn id="64640" idx="0"/>
          </p:cNvCxnSpPr>
          <p:nvPr/>
        </p:nvCxnSpPr>
        <p:spPr>
          <a:xfrm flipH="1">
            <a:off x="5378450" y="3111500"/>
            <a:ext cx="107950" cy="90487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2" name="Straight Arrow Connector 261"/>
          <p:cNvCxnSpPr>
            <a:stCxn id="64650" idx="2"/>
            <a:endCxn id="64636" idx="0"/>
          </p:cNvCxnSpPr>
          <p:nvPr/>
        </p:nvCxnSpPr>
        <p:spPr>
          <a:xfrm flipH="1">
            <a:off x="6132513" y="3640138"/>
            <a:ext cx="155575" cy="3810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3" name="Straight Arrow Connector 292"/>
          <p:cNvCxnSpPr>
            <a:stCxn id="64644" idx="2"/>
            <a:endCxn id="64630" idx="0"/>
          </p:cNvCxnSpPr>
          <p:nvPr/>
        </p:nvCxnSpPr>
        <p:spPr>
          <a:xfrm>
            <a:off x="3168650" y="4473575"/>
            <a:ext cx="2197100" cy="309563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4" name="Straight Arrow Connector 293"/>
          <p:cNvCxnSpPr>
            <a:stCxn id="64644" idx="2"/>
            <a:endCxn id="64632" idx="0"/>
          </p:cNvCxnSpPr>
          <p:nvPr/>
        </p:nvCxnSpPr>
        <p:spPr>
          <a:xfrm>
            <a:off x="3168650" y="4473575"/>
            <a:ext cx="1443038" cy="3048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9" name="Straight Arrow Connector 298"/>
          <p:cNvCxnSpPr>
            <a:stCxn id="64638" idx="2"/>
            <a:endCxn id="64634" idx="0"/>
          </p:cNvCxnSpPr>
          <p:nvPr/>
        </p:nvCxnSpPr>
        <p:spPr>
          <a:xfrm flipH="1">
            <a:off x="3852863" y="4478338"/>
            <a:ext cx="25400" cy="30003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8" name="Straight Arrow Connector 307"/>
          <p:cNvCxnSpPr>
            <a:stCxn id="64642" idx="2"/>
            <a:endCxn id="64632" idx="0"/>
          </p:cNvCxnSpPr>
          <p:nvPr/>
        </p:nvCxnSpPr>
        <p:spPr>
          <a:xfrm flipH="1">
            <a:off x="4611688" y="4478338"/>
            <a:ext cx="7937" cy="30003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6" name="Straight Arrow Connector 315"/>
          <p:cNvCxnSpPr>
            <a:stCxn id="64640" idx="2"/>
            <a:endCxn id="64630" idx="0"/>
          </p:cNvCxnSpPr>
          <p:nvPr/>
        </p:nvCxnSpPr>
        <p:spPr>
          <a:xfrm flipH="1">
            <a:off x="5365750" y="4478338"/>
            <a:ext cx="12700" cy="3048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4602" name="Group 115"/>
          <p:cNvGrpSpPr>
            <a:grpSpLocks/>
          </p:cNvGrpSpPr>
          <p:nvPr/>
        </p:nvGrpSpPr>
        <p:grpSpPr bwMode="auto">
          <a:xfrm>
            <a:off x="3667125" y="5400675"/>
            <a:ext cx="698500" cy="461963"/>
            <a:chOff x="2420470" y="3056965"/>
            <a:chExt cx="699230" cy="461665"/>
          </a:xfrm>
        </p:grpSpPr>
        <p:sp>
          <p:nvSpPr>
            <p:cNvPr id="323" name="Rectangle 322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4620" name="TextBox 323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100</a:t>
              </a:r>
            </a:p>
          </p:txBody>
        </p:sp>
      </p:grpSp>
      <p:grpSp>
        <p:nvGrpSpPr>
          <p:cNvPr id="64603" name="Group 121"/>
          <p:cNvGrpSpPr>
            <a:grpSpLocks/>
          </p:cNvGrpSpPr>
          <p:nvPr/>
        </p:nvGrpSpPr>
        <p:grpSpPr bwMode="auto">
          <a:xfrm>
            <a:off x="4419600" y="5405438"/>
            <a:ext cx="698500" cy="461962"/>
            <a:chOff x="2420470" y="3056965"/>
            <a:chExt cx="699230" cy="461665"/>
          </a:xfrm>
        </p:grpSpPr>
        <p:sp>
          <p:nvSpPr>
            <p:cNvPr id="326" name="Rectangle 325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4618" name="TextBox 326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000</a:t>
              </a:r>
            </a:p>
          </p:txBody>
        </p:sp>
      </p:grpSp>
      <p:cxnSp>
        <p:nvCxnSpPr>
          <p:cNvPr id="329" name="Straight Arrow Connector 328"/>
          <p:cNvCxnSpPr>
            <a:stCxn id="64634" idx="2"/>
            <a:endCxn id="64620" idx="0"/>
          </p:cNvCxnSpPr>
          <p:nvPr/>
        </p:nvCxnSpPr>
        <p:spPr>
          <a:xfrm>
            <a:off x="3852863" y="5240338"/>
            <a:ext cx="163512" cy="16033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0" name="Straight Arrow Connector 329"/>
          <p:cNvCxnSpPr>
            <a:stCxn id="64632" idx="2"/>
            <a:endCxn id="64618" idx="0"/>
          </p:cNvCxnSpPr>
          <p:nvPr/>
        </p:nvCxnSpPr>
        <p:spPr>
          <a:xfrm>
            <a:off x="4611688" y="5240338"/>
            <a:ext cx="157162" cy="1651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4606" name="Group 121"/>
          <p:cNvGrpSpPr>
            <a:grpSpLocks/>
          </p:cNvGrpSpPr>
          <p:nvPr/>
        </p:nvGrpSpPr>
        <p:grpSpPr bwMode="auto">
          <a:xfrm>
            <a:off x="3832225" y="6015038"/>
            <a:ext cx="700088" cy="461962"/>
            <a:chOff x="2420470" y="3056965"/>
            <a:chExt cx="699230" cy="461665"/>
          </a:xfrm>
        </p:grpSpPr>
        <p:sp>
          <p:nvSpPr>
            <p:cNvPr id="332" name="Rectangle 331"/>
            <p:cNvSpPr/>
            <p:nvPr/>
          </p:nvSpPr>
          <p:spPr>
            <a:xfrm>
              <a:off x="2437912" y="3123597"/>
              <a:ext cx="610438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4616" name="TextBox 332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000</a:t>
              </a:r>
            </a:p>
          </p:txBody>
        </p:sp>
      </p:grpSp>
      <p:cxnSp>
        <p:nvCxnSpPr>
          <p:cNvPr id="334" name="Straight Arrow Connector 333"/>
          <p:cNvCxnSpPr>
            <a:stCxn id="64620" idx="2"/>
            <a:endCxn id="64616" idx="0"/>
          </p:cNvCxnSpPr>
          <p:nvPr/>
        </p:nvCxnSpPr>
        <p:spPr>
          <a:xfrm>
            <a:off x="4016375" y="5862638"/>
            <a:ext cx="165100" cy="1524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608" name="TextBox 337"/>
          <p:cNvSpPr txBox="1">
            <a:spLocks noChangeArrowheads="1"/>
          </p:cNvSpPr>
          <p:nvPr/>
        </p:nvSpPr>
        <p:spPr bwMode="auto">
          <a:xfrm>
            <a:off x="7315200" y="685800"/>
            <a:ext cx="16462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0000"/>
                </a:solidFill>
              </a:rPr>
              <a:t>Your move</a:t>
            </a:r>
          </a:p>
        </p:txBody>
      </p:sp>
      <p:sp>
        <p:nvSpPr>
          <p:cNvPr id="64609" name="TextBox 338"/>
          <p:cNvSpPr txBox="1">
            <a:spLocks noChangeArrowheads="1"/>
          </p:cNvSpPr>
          <p:nvPr/>
        </p:nvSpPr>
        <p:spPr bwMode="auto">
          <a:xfrm>
            <a:off x="7558088" y="1524000"/>
            <a:ext cx="143351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00B050"/>
                </a:solidFill>
              </a:rPr>
              <a:t>My move</a:t>
            </a:r>
          </a:p>
        </p:txBody>
      </p:sp>
      <p:sp>
        <p:nvSpPr>
          <p:cNvPr id="64610" name="TextBox 339"/>
          <p:cNvSpPr txBox="1">
            <a:spLocks noChangeArrowheads="1"/>
          </p:cNvSpPr>
          <p:nvPr/>
        </p:nvSpPr>
        <p:spPr bwMode="auto">
          <a:xfrm>
            <a:off x="7391400" y="2814638"/>
            <a:ext cx="16462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0000"/>
                </a:solidFill>
              </a:rPr>
              <a:t>Your move</a:t>
            </a:r>
          </a:p>
        </p:txBody>
      </p:sp>
      <p:sp>
        <p:nvSpPr>
          <p:cNvPr id="64611" name="TextBox 340"/>
          <p:cNvSpPr txBox="1">
            <a:spLocks noChangeArrowheads="1"/>
          </p:cNvSpPr>
          <p:nvPr/>
        </p:nvSpPr>
        <p:spPr bwMode="auto">
          <a:xfrm>
            <a:off x="7634288" y="3652838"/>
            <a:ext cx="1433512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00B050"/>
                </a:solidFill>
              </a:rPr>
              <a:t>My move</a:t>
            </a:r>
          </a:p>
        </p:txBody>
      </p:sp>
      <p:sp>
        <p:nvSpPr>
          <p:cNvPr id="64612" name="TextBox 341"/>
          <p:cNvSpPr txBox="1">
            <a:spLocks noChangeArrowheads="1"/>
          </p:cNvSpPr>
          <p:nvPr/>
        </p:nvSpPr>
        <p:spPr bwMode="auto">
          <a:xfrm>
            <a:off x="7239000" y="4495800"/>
            <a:ext cx="16462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0000"/>
                </a:solidFill>
              </a:rPr>
              <a:t>Your move</a:t>
            </a:r>
          </a:p>
        </p:txBody>
      </p:sp>
      <p:sp>
        <p:nvSpPr>
          <p:cNvPr id="64613" name="TextBox 342"/>
          <p:cNvSpPr txBox="1">
            <a:spLocks noChangeArrowheads="1"/>
          </p:cNvSpPr>
          <p:nvPr/>
        </p:nvSpPr>
        <p:spPr bwMode="auto">
          <a:xfrm>
            <a:off x="7481888" y="5334000"/>
            <a:ext cx="143351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00B050"/>
                </a:solidFill>
              </a:rPr>
              <a:t>My move</a:t>
            </a:r>
          </a:p>
        </p:txBody>
      </p:sp>
      <p:sp>
        <p:nvSpPr>
          <p:cNvPr id="64614" name="TextBox 343"/>
          <p:cNvSpPr txBox="1">
            <a:spLocks noChangeArrowheads="1"/>
          </p:cNvSpPr>
          <p:nvPr/>
        </p:nvSpPr>
        <p:spPr bwMode="auto">
          <a:xfrm>
            <a:off x="7315200" y="6015038"/>
            <a:ext cx="16462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0000"/>
                </a:solidFill>
              </a:rPr>
              <a:t>Your move</a:t>
            </a:r>
          </a:p>
        </p:txBody>
      </p:sp>
    </p:spTree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" name="Rectangle 168"/>
          <p:cNvSpPr/>
          <p:nvPr/>
        </p:nvSpPr>
        <p:spPr>
          <a:xfrm>
            <a:off x="1905000" y="1066800"/>
            <a:ext cx="2819400" cy="2286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65538" name="Title 1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NIM</a:t>
            </a:r>
          </a:p>
        </p:txBody>
      </p:sp>
      <p:grpSp>
        <p:nvGrpSpPr>
          <p:cNvPr id="65539" name="Group 5"/>
          <p:cNvGrpSpPr>
            <a:grpSpLocks/>
          </p:cNvGrpSpPr>
          <p:nvPr/>
        </p:nvGrpSpPr>
        <p:grpSpPr bwMode="auto">
          <a:xfrm>
            <a:off x="4343400" y="304800"/>
            <a:ext cx="698500" cy="461963"/>
            <a:chOff x="2420470" y="3056965"/>
            <a:chExt cx="699230" cy="461665"/>
          </a:xfrm>
        </p:grpSpPr>
        <p:sp>
          <p:nvSpPr>
            <p:cNvPr id="4" name="Rectangle 3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5704" name="TextBox 4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321</a:t>
              </a:r>
            </a:p>
          </p:txBody>
        </p:sp>
      </p:grpSp>
      <p:grpSp>
        <p:nvGrpSpPr>
          <p:cNvPr id="65540" name="Group 6"/>
          <p:cNvGrpSpPr>
            <a:grpSpLocks/>
          </p:cNvGrpSpPr>
          <p:nvPr/>
        </p:nvGrpSpPr>
        <p:grpSpPr bwMode="auto">
          <a:xfrm>
            <a:off x="4365625" y="1300163"/>
            <a:ext cx="700088" cy="461962"/>
            <a:chOff x="2420470" y="3056965"/>
            <a:chExt cx="699230" cy="461665"/>
          </a:xfrm>
        </p:grpSpPr>
        <p:sp>
          <p:nvSpPr>
            <p:cNvPr id="8" name="Rectangle 7"/>
            <p:cNvSpPr/>
            <p:nvPr/>
          </p:nvSpPr>
          <p:spPr>
            <a:xfrm>
              <a:off x="2437912" y="3123597"/>
              <a:ext cx="610438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5702" name="TextBox 8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221</a:t>
              </a:r>
            </a:p>
          </p:txBody>
        </p:sp>
      </p:grpSp>
      <p:grpSp>
        <p:nvGrpSpPr>
          <p:cNvPr id="65541" name="Group 9"/>
          <p:cNvGrpSpPr>
            <a:grpSpLocks/>
          </p:cNvGrpSpPr>
          <p:nvPr/>
        </p:nvGrpSpPr>
        <p:grpSpPr bwMode="auto">
          <a:xfrm>
            <a:off x="5114925" y="1295400"/>
            <a:ext cx="676275" cy="461963"/>
            <a:chOff x="2420470" y="3056965"/>
            <a:chExt cx="676404" cy="461665"/>
          </a:xfrm>
        </p:grpSpPr>
        <p:sp>
          <p:nvSpPr>
            <p:cNvPr id="11" name="Rectangle 10"/>
            <p:cNvSpPr/>
            <p:nvPr/>
          </p:nvSpPr>
          <p:spPr>
            <a:xfrm>
              <a:off x="2437936" y="3123597"/>
              <a:ext cx="609716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5700" name="TextBox 11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7640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211</a:t>
              </a:r>
            </a:p>
          </p:txBody>
        </p:sp>
      </p:grpSp>
      <p:grpSp>
        <p:nvGrpSpPr>
          <p:cNvPr id="65542" name="Group 12"/>
          <p:cNvGrpSpPr>
            <a:grpSpLocks/>
          </p:cNvGrpSpPr>
          <p:nvPr/>
        </p:nvGrpSpPr>
        <p:grpSpPr bwMode="auto">
          <a:xfrm>
            <a:off x="5876925" y="1295400"/>
            <a:ext cx="698500" cy="461963"/>
            <a:chOff x="2420470" y="3056965"/>
            <a:chExt cx="699230" cy="461665"/>
          </a:xfrm>
        </p:grpSpPr>
        <p:sp>
          <p:nvSpPr>
            <p:cNvPr id="14" name="Rectangle 13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5698" name="TextBox 14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210</a:t>
              </a:r>
            </a:p>
          </p:txBody>
        </p:sp>
      </p:grpSp>
      <p:grpSp>
        <p:nvGrpSpPr>
          <p:cNvPr id="65543" name="Group 15"/>
          <p:cNvGrpSpPr>
            <a:grpSpLocks/>
          </p:cNvGrpSpPr>
          <p:nvPr/>
        </p:nvGrpSpPr>
        <p:grpSpPr bwMode="auto">
          <a:xfrm>
            <a:off x="2895600" y="1295400"/>
            <a:ext cx="698500" cy="461963"/>
            <a:chOff x="2420470" y="3056965"/>
            <a:chExt cx="699230" cy="461665"/>
          </a:xfrm>
        </p:grpSpPr>
        <p:sp>
          <p:nvSpPr>
            <p:cNvPr id="17" name="Rectangle 16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5696" name="TextBox 17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311</a:t>
              </a:r>
            </a:p>
          </p:txBody>
        </p:sp>
      </p:grpSp>
      <p:grpSp>
        <p:nvGrpSpPr>
          <p:cNvPr id="65544" name="Group 18"/>
          <p:cNvGrpSpPr>
            <a:grpSpLocks/>
          </p:cNvGrpSpPr>
          <p:nvPr/>
        </p:nvGrpSpPr>
        <p:grpSpPr bwMode="auto">
          <a:xfrm>
            <a:off x="3630613" y="1304925"/>
            <a:ext cx="700087" cy="460375"/>
            <a:chOff x="2420470" y="3056965"/>
            <a:chExt cx="699230" cy="461665"/>
          </a:xfrm>
        </p:grpSpPr>
        <p:sp>
          <p:nvSpPr>
            <p:cNvPr id="20" name="Rectangle 19"/>
            <p:cNvSpPr/>
            <p:nvPr/>
          </p:nvSpPr>
          <p:spPr>
            <a:xfrm>
              <a:off x="2437911" y="3123827"/>
              <a:ext cx="610440" cy="30565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5694" name="TextBox 20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310</a:t>
              </a:r>
            </a:p>
          </p:txBody>
        </p:sp>
      </p:grpSp>
      <p:cxnSp>
        <p:nvCxnSpPr>
          <p:cNvPr id="23" name="Straight Arrow Connector 22"/>
          <p:cNvCxnSpPr>
            <a:stCxn id="65704" idx="2"/>
            <a:endCxn id="65702" idx="0"/>
          </p:cNvCxnSpPr>
          <p:nvPr/>
        </p:nvCxnSpPr>
        <p:spPr>
          <a:xfrm>
            <a:off x="4692650" y="766763"/>
            <a:ext cx="22225" cy="5334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Arrow Connector 23"/>
          <p:cNvCxnSpPr>
            <a:stCxn id="65704" idx="2"/>
            <a:endCxn id="65700" idx="0"/>
          </p:cNvCxnSpPr>
          <p:nvPr/>
        </p:nvCxnSpPr>
        <p:spPr>
          <a:xfrm>
            <a:off x="4692650" y="766763"/>
            <a:ext cx="760413" cy="52863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24"/>
          <p:cNvCxnSpPr>
            <a:stCxn id="65704" idx="2"/>
            <a:endCxn id="65698" idx="0"/>
          </p:cNvCxnSpPr>
          <p:nvPr/>
        </p:nvCxnSpPr>
        <p:spPr>
          <a:xfrm>
            <a:off x="4692650" y="766763"/>
            <a:ext cx="1533525" cy="52863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Arrow Connector 25"/>
          <p:cNvCxnSpPr>
            <a:stCxn id="65704" idx="2"/>
            <a:endCxn id="65696" idx="0"/>
          </p:cNvCxnSpPr>
          <p:nvPr/>
        </p:nvCxnSpPr>
        <p:spPr>
          <a:xfrm flipH="1">
            <a:off x="3244850" y="766763"/>
            <a:ext cx="1447800" cy="52863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Arrow Connector 26"/>
          <p:cNvCxnSpPr>
            <a:stCxn id="65704" idx="2"/>
            <a:endCxn id="65694" idx="0"/>
          </p:cNvCxnSpPr>
          <p:nvPr/>
        </p:nvCxnSpPr>
        <p:spPr>
          <a:xfrm flipH="1">
            <a:off x="3979863" y="766763"/>
            <a:ext cx="712787" cy="53816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5550" name="Group 37"/>
          <p:cNvGrpSpPr>
            <a:grpSpLocks/>
          </p:cNvGrpSpPr>
          <p:nvPr/>
        </p:nvGrpSpPr>
        <p:grpSpPr bwMode="auto">
          <a:xfrm>
            <a:off x="5275263" y="2227263"/>
            <a:ext cx="698500" cy="461962"/>
            <a:chOff x="2420470" y="3056965"/>
            <a:chExt cx="699230" cy="461665"/>
          </a:xfrm>
        </p:grpSpPr>
        <p:sp>
          <p:nvSpPr>
            <p:cNvPr id="39" name="Rectangle 38"/>
            <p:cNvSpPr/>
            <p:nvPr/>
          </p:nvSpPr>
          <p:spPr>
            <a:xfrm>
              <a:off x="2437950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5692" name="TextBox 39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200</a:t>
              </a:r>
            </a:p>
          </p:txBody>
        </p:sp>
      </p:grpSp>
      <p:grpSp>
        <p:nvGrpSpPr>
          <p:cNvPr id="65551" name="Group 40"/>
          <p:cNvGrpSpPr>
            <a:grpSpLocks/>
          </p:cNvGrpSpPr>
          <p:nvPr/>
        </p:nvGrpSpPr>
        <p:grpSpPr bwMode="auto">
          <a:xfrm>
            <a:off x="3057525" y="2219325"/>
            <a:ext cx="676275" cy="460375"/>
            <a:chOff x="2420470" y="3056965"/>
            <a:chExt cx="676404" cy="461665"/>
          </a:xfrm>
        </p:grpSpPr>
        <p:sp>
          <p:nvSpPr>
            <p:cNvPr id="42" name="Rectangle 41"/>
            <p:cNvSpPr/>
            <p:nvPr/>
          </p:nvSpPr>
          <p:spPr>
            <a:xfrm>
              <a:off x="2437936" y="3123827"/>
              <a:ext cx="609716" cy="30565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5690" name="TextBox 42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7640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211</a:t>
              </a:r>
            </a:p>
          </p:txBody>
        </p:sp>
      </p:grpSp>
      <p:grpSp>
        <p:nvGrpSpPr>
          <p:cNvPr id="65552" name="Group 43"/>
          <p:cNvGrpSpPr>
            <a:grpSpLocks/>
          </p:cNvGrpSpPr>
          <p:nvPr/>
        </p:nvGrpSpPr>
        <p:grpSpPr bwMode="auto">
          <a:xfrm>
            <a:off x="4525963" y="2227263"/>
            <a:ext cx="700087" cy="461962"/>
            <a:chOff x="2420470" y="3056965"/>
            <a:chExt cx="699230" cy="461665"/>
          </a:xfrm>
        </p:grpSpPr>
        <p:sp>
          <p:nvSpPr>
            <p:cNvPr id="45" name="Rectangle 44"/>
            <p:cNvSpPr/>
            <p:nvPr/>
          </p:nvSpPr>
          <p:spPr>
            <a:xfrm>
              <a:off x="2437911" y="3123597"/>
              <a:ext cx="610440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5688" name="TextBox 45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210</a:t>
              </a:r>
            </a:p>
          </p:txBody>
        </p:sp>
      </p:grpSp>
      <p:grpSp>
        <p:nvGrpSpPr>
          <p:cNvPr id="65553" name="Group 46"/>
          <p:cNvGrpSpPr>
            <a:grpSpLocks/>
          </p:cNvGrpSpPr>
          <p:nvPr/>
        </p:nvGrpSpPr>
        <p:grpSpPr bwMode="auto">
          <a:xfrm>
            <a:off x="6735763" y="2232025"/>
            <a:ext cx="676275" cy="461963"/>
            <a:chOff x="2420470" y="3056965"/>
            <a:chExt cx="676404" cy="461665"/>
          </a:xfrm>
        </p:grpSpPr>
        <p:sp>
          <p:nvSpPr>
            <p:cNvPr id="48" name="Rectangle 47"/>
            <p:cNvSpPr/>
            <p:nvPr/>
          </p:nvSpPr>
          <p:spPr>
            <a:xfrm>
              <a:off x="2437935" y="3123597"/>
              <a:ext cx="609716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5686" name="TextBox 48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7640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110</a:t>
              </a:r>
            </a:p>
          </p:txBody>
        </p:sp>
      </p:grpSp>
      <p:grpSp>
        <p:nvGrpSpPr>
          <p:cNvPr id="65554" name="Group 49"/>
          <p:cNvGrpSpPr>
            <a:grpSpLocks/>
          </p:cNvGrpSpPr>
          <p:nvPr/>
        </p:nvGrpSpPr>
        <p:grpSpPr bwMode="auto">
          <a:xfrm>
            <a:off x="7485063" y="2232025"/>
            <a:ext cx="698500" cy="461963"/>
            <a:chOff x="2420470" y="3056965"/>
            <a:chExt cx="699230" cy="461665"/>
          </a:xfrm>
        </p:grpSpPr>
        <p:sp>
          <p:nvSpPr>
            <p:cNvPr id="51" name="Rectangle 50"/>
            <p:cNvSpPr/>
            <p:nvPr/>
          </p:nvSpPr>
          <p:spPr>
            <a:xfrm>
              <a:off x="2437950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5684" name="TextBox 51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100</a:t>
              </a:r>
            </a:p>
          </p:txBody>
        </p:sp>
      </p:grpSp>
      <p:grpSp>
        <p:nvGrpSpPr>
          <p:cNvPr id="65555" name="Group 67"/>
          <p:cNvGrpSpPr>
            <a:grpSpLocks/>
          </p:cNvGrpSpPr>
          <p:nvPr/>
        </p:nvGrpSpPr>
        <p:grpSpPr bwMode="auto">
          <a:xfrm>
            <a:off x="6005513" y="2232025"/>
            <a:ext cx="654050" cy="461963"/>
            <a:chOff x="2420470" y="3056965"/>
            <a:chExt cx="653577" cy="461665"/>
          </a:xfrm>
        </p:grpSpPr>
        <p:sp>
          <p:nvSpPr>
            <p:cNvPr id="69" name="Rectangle 68"/>
            <p:cNvSpPr/>
            <p:nvPr/>
          </p:nvSpPr>
          <p:spPr>
            <a:xfrm>
              <a:off x="2437919" y="3123597"/>
              <a:ext cx="610746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5682" name="TextBox 69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5357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111</a:t>
              </a:r>
            </a:p>
          </p:txBody>
        </p:sp>
      </p:grpSp>
      <p:grpSp>
        <p:nvGrpSpPr>
          <p:cNvPr id="65556" name="Group 70"/>
          <p:cNvGrpSpPr>
            <a:grpSpLocks/>
          </p:cNvGrpSpPr>
          <p:nvPr/>
        </p:nvGrpSpPr>
        <p:grpSpPr bwMode="auto">
          <a:xfrm>
            <a:off x="3729038" y="3173413"/>
            <a:ext cx="700087" cy="461962"/>
            <a:chOff x="2420470" y="3056965"/>
            <a:chExt cx="699230" cy="461665"/>
          </a:xfrm>
        </p:grpSpPr>
        <p:sp>
          <p:nvSpPr>
            <p:cNvPr id="72" name="Rectangle 71"/>
            <p:cNvSpPr/>
            <p:nvPr/>
          </p:nvSpPr>
          <p:spPr>
            <a:xfrm>
              <a:off x="2437911" y="3123597"/>
              <a:ext cx="610440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5680" name="TextBox 72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200</a:t>
              </a:r>
            </a:p>
          </p:txBody>
        </p:sp>
      </p:grpSp>
      <p:grpSp>
        <p:nvGrpSpPr>
          <p:cNvPr id="65557" name="Group 76"/>
          <p:cNvGrpSpPr>
            <a:grpSpLocks/>
          </p:cNvGrpSpPr>
          <p:nvPr/>
        </p:nvGrpSpPr>
        <p:grpSpPr bwMode="auto">
          <a:xfrm>
            <a:off x="2981325" y="3173413"/>
            <a:ext cx="698500" cy="461962"/>
            <a:chOff x="2420470" y="3056965"/>
            <a:chExt cx="699230" cy="461665"/>
          </a:xfrm>
        </p:grpSpPr>
        <p:sp>
          <p:nvSpPr>
            <p:cNvPr id="78" name="Rectangle 77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5678" name="TextBox 78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210</a:t>
              </a:r>
            </a:p>
          </p:txBody>
        </p:sp>
      </p:grpSp>
      <p:grpSp>
        <p:nvGrpSpPr>
          <p:cNvPr id="65558" name="Group 79"/>
          <p:cNvGrpSpPr>
            <a:grpSpLocks/>
          </p:cNvGrpSpPr>
          <p:nvPr/>
        </p:nvGrpSpPr>
        <p:grpSpPr bwMode="auto">
          <a:xfrm>
            <a:off x="5191125" y="3178175"/>
            <a:ext cx="676275" cy="461963"/>
            <a:chOff x="2420470" y="3056965"/>
            <a:chExt cx="676404" cy="461665"/>
          </a:xfrm>
        </p:grpSpPr>
        <p:sp>
          <p:nvSpPr>
            <p:cNvPr id="81" name="Rectangle 80"/>
            <p:cNvSpPr/>
            <p:nvPr/>
          </p:nvSpPr>
          <p:spPr>
            <a:xfrm>
              <a:off x="2437936" y="3123597"/>
              <a:ext cx="609716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5676" name="TextBox 81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7640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110</a:t>
              </a:r>
            </a:p>
          </p:txBody>
        </p:sp>
      </p:grpSp>
      <p:grpSp>
        <p:nvGrpSpPr>
          <p:cNvPr id="65559" name="Group 82"/>
          <p:cNvGrpSpPr>
            <a:grpSpLocks/>
          </p:cNvGrpSpPr>
          <p:nvPr/>
        </p:nvGrpSpPr>
        <p:grpSpPr bwMode="auto">
          <a:xfrm>
            <a:off x="5938838" y="3178175"/>
            <a:ext cx="700087" cy="461963"/>
            <a:chOff x="2420470" y="3056965"/>
            <a:chExt cx="699230" cy="461665"/>
          </a:xfrm>
        </p:grpSpPr>
        <p:sp>
          <p:nvSpPr>
            <p:cNvPr id="84" name="Rectangle 83"/>
            <p:cNvSpPr/>
            <p:nvPr/>
          </p:nvSpPr>
          <p:spPr>
            <a:xfrm>
              <a:off x="2437911" y="3123597"/>
              <a:ext cx="610440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5674" name="TextBox 84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100</a:t>
              </a:r>
            </a:p>
          </p:txBody>
        </p:sp>
      </p:grpSp>
      <p:grpSp>
        <p:nvGrpSpPr>
          <p:cNvPr id="65560" name="Group 85"/>
          <p:cNvGrpSpPr>
            <a:grpSpLocks/>
          </p:cNvGrpSpPr>
          <p:nvPr/>
        </p:nvGrpSpPr>
        <p:grpSpPr bwMode="auto">
          <a:xfrm>
            <a:off x="4460875" y="3178175"/>
            <a:ext cx="654050" cy="461963"/>
            <a:chOff x="2420470" y="3056965"/>
            <a:chExt cx="653577" cy="461665"/>
          </a:xfrm>
        </p:grpSpPr>
        <p:sp>
          <p:nvSpPr>
            <p:cNvPr id="87" name="Rectangle 86"/>
            <p:cNvSpPr/>
            <p:nvPr/>
          </p:nvSpPr>
          <p:spPr>
            <a:xfrm>
              <a:off x="2437920" y="3123597"/>
              <a:ext cx="610745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5672" name="TextBox 87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5357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111</a:t>
              </a:r>
            </a:p>
          </p:txBody>
        </p:sp>
      </p:grpSp>
      <p:grpSp>
        <p:nvGrpSpPr>
          <p:cNvPr id="65561" name="Group 88"/>
          <p:cNvGrpSpPr>
            <a:grpSpLocks/>
          </p:cNvGrpSpPr>
          <p:nvPr/>
        </p:nvGrpSpPr>
        <p:grpSpPr bwMode="auto">
          <a:xfrm>
            <a:off x="6692900" y="3182938"/>
            <a:ext cx="698500" cy="461962"/>
            <a:chOff x="2420470" y="3056965"/>
            <a:chExt cx="699230" cy="461665"/>
          </a:xfrm>
        </p:grpSpPr>
        <p:sp>
          <p:nvSpPr>
            <p:cNvPr id="90" name="Rectangle 89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5670" name="TextBox 90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00"/>
                  </a:solidFill>
                </a:rPr>
                <a:t>000</a:t>
              </a:r>
            </a:p>
          </p:txBody>
        </p:sp>
      </p:grpSp>
      <p:grpSp>
        <p:nvGrpSpPr>
          <p:cNvPr id="65562" name="Group 91"/>
          <p:cNvGrpSpPr>
            <a:grpSpLocks/>
          </p:cNvGrpSpPr>
          <p:nvPr/>
        </p:nvGrpSpPr>
        <p:grpSpPr bwMode="auto">
          <a:xfrm>
            <a:off x="2819400" y="4011613"/>
            <a:ext cx="698500" cy="461962"/>
            <a:chOff x="2420470" y="3056965"/>
            <a:chExt cx="699230" cy="461665"/>
          </a:xfrm>
        </p:grpSpPr>
        <p:sp>
          <p:nvSpPr>
            <p:cNvPr id="93" name="Rectangle 92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5668" name="TextBox 93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200</a:t>
              </a:r>
            </a:p>
          </p:txBody>
        </p:sp>
      </p:grpSp>
      <p:grpSp>
        <p:nvGrpSpPr>
          <p:cNvPr id="65563" name="Group 97"/>
          <p:cNvGrpSpPr>
            <a:grpSpLocks/>
          </p:cNvGrpSpPr>
          <p:nvPr/>
        </p:nvGrpSpPr>
        <p:grpSpPr bwMode="auto">
          <a:xfrm>
            <a:off x="4279900" y="4016375"/>
            <a:ext cx="677863" cy="461963"/>
            <a:chOff x="2420470" y="3056965"/>
            <a:chExt cx="676404" cy="461665"/>
          </a:xfrm>
        </p:grpSpPr>
        <p:sp>
          <p:nvSpPr>
            <p:cNvPr id="99" name="Rectangle 98"/>
            <p:cNvSpPr/>
            <p:nvPr/>
          </p:nvSpPr>
          <p:spPr>
            <a:xfrm>
              <a:off x="2437895" y="3123597"/>
              <a:ext cx="609872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5666" name="TextBox 99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7640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110</a:t>
              </a:r>
            </a:p>
          </p:txBody>
        </p:sp>
      </p:grpSp>
      <p:grpSp>
        <p:nvGrpSpPr>
          <p:cNvPr id="65564" name="Group 100"/>
          <p:cNvGrpSpPr>
            <a:grpSpLocks/>
          </p:cNvGrpSpPr>
          <p:nvPr/>
        </p:nvGrpSpPr>
        <p:grpSpPr bwMode="auto">
          <a:xfrm>
            <a:off x="5029200" y="4016375"/>
            <a:ext cx="698500" cy="461963"/>
            <a:chOff x="2420470" y="3056965"/>
            <a:chExt cx="699230" cy="461665"/>
          </a:xfrm>
        </p:grpSpPr>
        <p:sp>
          <p:nvSpPr>
            <p:cNvPr id="102" name="Rectangle 101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5664" name="TextBox 102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100</a:t>
              </a:r>
            </a:p>
          </p:txBody>
        </p:sp>
      </p:grpSp>
      <p:grpSp>
        <p:nvGrpSpPr>
          <p:cNvPr id="65565" name="Group 103"/>
          <p:cNvGrpSpPr>
            <a:grpSpLocks/>
          </p:cNvGrpSpPr>
          <p:nvPr/>
        </p:nvGrpSpPr>
        <p:grpSpPr bwMode="auto">
          <a:xfrm>
            <a:off x="3551238" y="4016375"/>
            <a:ext cx="652462" cy="461963"/>
            <a:chOff x="2420470" y="3056965"/>
            <a:chExt cx="653577" cy="461665"/>
          </a:xfrm>
        </p:grpSpPr>
        <p:sp>
          <p:nvSpPr>
            <p:cNvPr id="105" name="Rectangle 104"/>
            <p:cNvSpPr/>
            <p:nvPr/>
          </p:nvSpPr>
          <p:spPr>
            <a:xfrm>
              <a:off x="2437962" y="3123597"/>
              <a:ext cx="610642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5662" name="TextBox 105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5357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111</a:t>
              </a:r>
            </a:p>
          </p:txBody>
        </p:sp>
      </p:grpSp>
      <p:grpSp>
        <p:nvGrpSpPr>
          <p:cNvPr id="65566" name="Group 106"/>
          <p:cNvGrpSpPr>
            <a:grpSpLocks/>
          </p:cNvGrpSpPr>
          <p:nvPr/>
        </p:nvGrpSpPr>
        <p:grpSpPr bwMode="auto">
          <a:xfrm>
            <a:off x="5781675" y="4021138"/>
            <a:ext cx="700088" cy="461962"/>
            <a:chOff x="2420470" y="3056965"/>
            <a:chExt cx="699230" cy="461665"/>
          </a:xfrm>
        </p:grpSpPr>
        <p:sp>
          <p:nvSpPr>
            <p:cNvPr id="108" name="Rectangle 107"/>
            <p:cNvSpPr/>
            <p:nvPr/>
          </p:nvSpPr>
          <p:spPr>
            <a:xfrm>
              <a:off x="2437912" y="3123597"/>
              <a:ext cx="610438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00B050"/>
                </a:solidFill>
              </a:endParaRPr>
            </a:p>
          </p:txBody>
        </p:sp>
        <p:sp>
          <p:nvSpPr>
            <p:cNvPr id="65660" name="TextBox 108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00B050"/>
                  </a:solidFill>
                </a:rPr>
                <a:t>000</a:t>
              </a:r>
            </a:p>
          </p:txBody>
        </p:sp>
      </p:grpSp>
      <p:grpSp>
        <p:nvGrpSpPr>
          <p:cNvPr id="65567" name="Group 112"/>
          <p:cNvGrpSpPr>
            <a:grpSpLocks/>
          </p:cNvGrpSpPr>
          <p:nvPr/>
        </p:nvGrpSpPr>
        <p:grpSpPr bwMode="auto">
          <a:xfrm>
            <a:off x="3505200" y="4800600"/>
            <a:ext cx="676275" cy="461963"/>
            <a:chOff x="2420470" y="3056965"/>
            <a:chExt cx="676404" cy="461665"/>
          </a:xfrm>
        </p:grpSpPr>
        <p:sp>
          <p:nvSpPr>
            <p:cNvPr id="114" name="Rectangle 113"/>
            <p:cNvSpPr/>
            <p:nvPr/>
          </p:nvSpPr>
          <p:spPr>
            <a:xfrm>
              <a:off x="2437936" y="3123597"/>
              <a:ext cx="609716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5658" name="TextBox 114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7640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110</a:t>
              </a:r>
            </a:p>
          </p:txBody>
        </p:sp>
      </p:grpSp>
      <p:grpSp>
        <p:nvGrpSpPr>
          <p:cNvPr id="65568" name="Group 115"/>
          <p:cNvGrpSpPr>
            <a:grpSpLocks/>
          </p:cNvGrpSpPr>
          <p:nvPr/>
        </p:nvGrpSpPr>
        <p:grpSpPr bwMode="auto">
          <a:xfrm>
            <a:off x="4254500" y="4800600"/>
            <a:ext cx="698500" cy="461963"/>
            <a:chOff x="2420470" y="3056965"/>
            <a:chExt cx="699230" cy="461665"/>
          </a:xfrm>
        </p:grpSpPr>
        <p:sp>
          <p:nvSpPr>
            <p:cNvPr id="117" name="Rectangle 116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5656" name="TextBox 117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100</a:t>
              </a:r>
            </a:p>
          </p:txBody>
        </p:sp>
      </p:grpSp>
      <p:grpSp>
        <p:nvGrpSpPr>
          <p:cNvPr id="65569" name="Group 121"/>
          <p:cNvGrpSpPr>
            <a:grpSpLocks/>
          </p:cNvGrpSpPr>
          <p:nvPr/>
        </p:nvGrpSpPr>
        <p:grpSpPr bwMode="auto">
          <a:xfrm>
            <a:off x="5006975" y="4805363"/>
            <a:ext cx="698500" cy="461962"/>
            <a:chOff x="2420470" y="3056965"/>
            <a:chExt cx="699230" cy="461665"/>
          </a:xfrm>
        </p:grpSpPr>
        <p:sp>
          <p:nvSpPr>
            <p:cNvPr id="123" name="Rectangle 122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5654" name="TextBox 123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00"/>
                  </a:solidFill>
                </a:rPr>
                <a:t>000</a:t>
              </a:r>
            </a:p>
          </p:txBody>
        </p:sp>
      </p:grpSp>
      <p:grpSp>
        <p:nvGrpSpPr>
          <p:cNvPr id="65570" name="Group 124"/>
          <p:cNvGrpSpPr>
            <a:grpSpLocks/>
          </p:cNvGrpSpPr>
          <p:nvPr/>
        </p:nvGrpSpPr>
        <p:grpSpPr bwMode="auto">
          <a:xfrm>
            <a:off x="2322513" y="2219325"/>
            <a:ext cx="698500" cy="460375"/>
            <a:chOff x="2420470" y="3056965"/>
            <a:chExt cx="699230" cy="461665"/>
          </a:xfrm>
        </p:grpSpPr>
        <p:sp>
          <p:nvSpPr>
            <p:cNvPr id="126" name="Rectangle 125"/>
            <p:cNvSpPr/>
            <p:nvPr/>
          </p:nvSpPr>
          <p:spPr>
            <a:xfrm>
              <a:off x="2437950" y="3123827"/>
              <a:ext cx="610237" cy="30565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5652" name="TextBox 126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300</a:t>
              </a:r>
            </a:p>
          </p:txBody>
        </p:sp>
      </p:grpSp>
      <p:grpSp>
        <p:nvGrpSpPr>
          <p:cNvPr id="65571" name="Group 127"/>
          <p:cNvGrpSpPr>
            <a:grpSpLocks/>
          </p:cNvGrpSpPr>
          <p:nvPr/>
        </p:nvGrpSpPr>
        <p:grpSpPr bwMode="auto">
          <a:xfrm>
            <a:off x="1600200" y="2209800"/>
            <a:ext cx="698500" cy="461963"/>
            <a:chOff x="2420470" y="3056965"/>
            <a:chExt cx="699230" cy="461665"/>
          </a:xfrm>
        </p:grpSpPr>
        <p:sp>
          <p:nvSpPr>
            <p:cNvPr id="129" name="Rectangle 128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5650" name="TextBox 129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310</a:t>
              </a:r>
            </a:p>
          </p:txBody>
        </p:sp>
      </p:grpSp>
      <p:cxnSp>
        <p:nvCxnSpPr>
          <p:cNvPr id="132" name="Straight Arrow Connector 131"/>
          <p:cNvCxnSpPr>
            <a:stCxn id="65696" idx="2"/>
            <a:endCxn id="65682" idx="0"/>
          </p:cNvCxnSpPr>
          <p:nvPr/>
        </p:nvCxnSpPr>
        <p:spPr>
          <a:xfrm>
            <a:off x="3244850" y="1757363"/>
            <a:ext cx="3087688" cy="47466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Arrow Connector 132"/>
          <p:cNvCxnSpPr>
            <a:stCxn id="65696" idx="2"/>
            <a:endCxn id="65686" idx="0"/>
          </p:cNvCxnSpPr>
          <p:nvPr/>
        </p:nvCxnSpPr>
        <p:spPr>
          <a:xfrm>
            <a:off x="3244850" y="1757363"/>
            <a:ext cx="3829050" cy="47466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Arrow Connector 134"/>
          <p:cNvCxnSpPr>
            <a:stCxn id="65696" idx="2"/>
            <a:endCxn id="65650" idx="0"/>
          </p:cNvCxnSpPr>
          <p:nvPr/>
        </p:nvCxnSpPr>
        <p:spPr>
          <a:xfrm flipH="1">
            <a:off x="1949450" y="1757363"/>
            <a:ext cx="1295400" cy="45243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Arrow Connector 135"/>
          <p:cNvCxnSpPr>
            <a:stCxn id="65696" idx="2"/>
            <a:endCxn id="65690" idx="0"/>
          </p:cNvCxnSpPr>
          <p:nvPr/>
        </p:nvCxnSpPr>
        <p:spPr>
          <a:xfrm>
            <a:off x="3244850" y="1757363"/>
            <a:ext cx="150813" cy="46196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Arrow Connector 145"/>
          <p:cNvCxnSpPr>
            <a:stCxn id="65694" idx="2"/>
            <a:endCxn id="65686" idx="0"/>
          </p:cNvCxnSpPr>
          <p:nvPr/>
        </p:nvCxnSpPr>
        <p:spPr>
          <a:xfrm>
            <a:off x="3979863" y="1765300"/>
            <a:ext cx="3094037" cy="46672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Arrow Connector 146"/>
          <p:cNvCxnSpPr>
            <a:stCxn id="65694" idx="2"/>
            <a:endCxn id="65684" idx="0"/>
          </p:cNvCxnSpPr>
          <p:nvPr/>
        </p:nvCxnSpPr>
        <p:spPr>
          <a:xfrm>
            <a:off x="3979863" y="1765300"/>
            <a:ext cx="3854450" cy="46672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" name="Straight Arrow Connector 148"/>
          <p:cNvCxnSpPr>
            <a:stCxn id="65694" idx="2"/>
            <a:endCxn id="65652" idx="0"/>
          </p:cNvCxnSpPr>
          <p:nvPr/>
        </p:nvCxnSpPr>
        <p:spPr>
          <a:xfrm flipH="1">
            <a:off x="2671763" y="1765300"/>
            <a:ext cx="1308100" cy="45402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0" name="Straight Arrow Connector 149"/>
          <p:cNvCxnSpPr>
            <a:stCxn id="65694" idx="2"/>
            <a:endCxn id="65688" idx="0"/>
          </p:cNvCxnSpPr>
          <p:nvPr/>
        </p:nvCxnSpPr>
        <p:spPr>
          <a:xfrm>
            <a:off x="3979863" y="1765300"/>
            <a:ext cx="895350" cy="461963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0" name="Straight Arrow Connector 159"/>
          <p:cNvCxnSpPr>
            <a:stCxn id="65702" idx="2"/>
            <a:endCxn id="65648" idx="0"/>
          </p:cNvCxnSpPr>
          <p:nvPr/>
        </p:nvCxnSpPr>
        <p:spPr>
          <a:xfrm flipH="1">
            <a:off x="4154488" y="1762125"/>
            <a:ext cx="560387" cy="46513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Arrow Connector 162"/>
          <p:cNvCxnSpPr>
            <a:stCxn id="65702" idx="2"/>
            <a:endCxn id="65690" idx="0"/>
          </p:cNvCxnSpPr>
          <p:nvPr/>
        </p:nvCxnSpPr>
        <p:spPr>
          <a:xfrm flipH="1">
            <a:off x="3395663" y="1762125"/>
            <a:ext cx="1319212" cy="4572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4" name="Straight Arrow Connector 163"/>
          <p:cNvCxnSpPr>
            <a:stCxn id="65702" idx="2"/>
            <a:endCxn id="65688" idx="0"/>
          </p:cNvCxnSpPr>
          <p:nvPr/>
        </p:nvCxnSpPr>
        <p:spPr>
          <a:xfrm>
            <a:off x="4714875" y="1762125"/>
            <a:ext cx="160338" cy="46513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5583" name="Group 171"/>
          <p:cNvGrpSpPr>
            <a:grpSpLocks/>
          </p:cNvGrpSpPr>
          <p:nvPr/>
        </p:nvGrpSpPr>
        <p:grpSpPr bwMode="auto">
          <a:xfrm>
            <a:off x="3805238" y="2227263"/>
            <a:ext cx="700087" cy="461962"/>
            <a:chOff x="2420470" y="3056965"/>
            <a:chExt cx="699230" cy="461665"/>
          </a:xfrm>
        </p:grpSpPr>
        <p:sp>
          <p:nvSpPr>
            <p:cNvPr id="173" name="Rectangle 172"/>
            <p:cNvSpPr/>
            <p:nvPr/>
          </p:nvSpPr>
          <p:spPr>
            <a:xfrm>
              <a:off x="2437911" y="3123597"/>
              <a:ext cx="610440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5648" name="TextBox 173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220</a:t>
              </a:r>
            </a:p>
          </p:txBody>
        </p:sp>
      </p:grpSp>
      <p:cxnSp>
        <p:nvCxnSpPr>
          <p:cNvPr id="176" name="Straight Arrow Connector 175"/>
          <p:cNvCxnSpPr>
            <a:stCxn id="65700" idx="2"/>
            <a:endCxn id="65682" idx="0"/>
          </p:cNvCxnSpPr>
          <p:nvPr/>
        </p:nvCxnSpPr>
        <p:spPr>
          <a:xfrm>
            <a:off x="5453063" y="1757363"/>
            <a:ext cx="879475" cy="47466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Arrow Connector 176"/>
          <p:cNvCxnSpPr>
            <a:stCxn id="65700" idx="2"/>
            <a:endCxn id="65686" idx="0"/>
          </p:cNvCxnSpPr>
          <p:nvPr/>
        </p:nvCxnSpPr>
        <p:spPr>
          <a:xfrm>
            <a:off x="5453063" y="1757363"/>
            <a:ext cx="1620837" cy="47466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9" name="Straight Arrow Connector 178"/>
          <p:cNvCxnSpPr>
            <a:stCxn id="65700" idx="2"/>
            <a:endCxn id="65688" idx="0"/>
          </p:cNvCxnSpPr>
          <p:nvPr/>
        </p:nvCxnSpPr>
        <p:spPr>
          <a:xfrm flipH="1">
            <a:off x="4875213" y="1757363"/>
            <a:ext cx="577850" cy="4699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Arrow Connector 191"/>
          <p:cNvCxnSpPr>
            <a:stCxn id="65698" idx="2"/>
            <a:endCxn id="65686" idx="0"/>
          </p:cNvCxnSpPr>
          <p:nvPr/>
        </p:nvCxnSpPr>
        <p:spPr>
          <a:xfrm>
            <a:off x="6226175" y="1757363"/>
            <a:ext cx="847725" cy="47466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3" name="Straight Arrow Connector 192"/>
          <p:cNvCxnSpPr>
            <a:stCxn id="65698" idx="2"/>
            <a:endCxn id="65684" idx="0"/>
          </p:cNvCxnSpPr>
          <p:nvPr/>
        </p:nvCxnSpPr>
        <p:spPr>
          <a:xfrm>
            <a:off x="6226175" y="1757363"/>
            <a:ext cx="1608138" cy="47466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5589" name="Group 200"/>
          <p:cNvGrpSpPr>
            <a:grpSpLocks/>
          </p:cNvGrpSpPr>
          <p:nvPr/>
        </p:nvGrpSpPr>
        <p:grpSpPr bwMode="auto">
          <a:xfrm>
            <a:off x="2246313" y="3178175"/>
            <a:ext cx="698500" cy="461963"/>
            <a:chOff x="2420470" y="3056965"/>
            <a:chExt cx="699230" cy="461665"/>
          </a:xfrm>
        </p:grpSpPr>
        <p:sp>
          <p:nvSpPr>
            <p:cNvPr id="202" name="Rectangle 201"/>
            <p:cNvSpPr/>
            <p:nvPr/>
          </p:nvSpPr>
          <p:spPr>
            <a:xfrm>
              <a:off x="2437950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5646" name="TextBox 202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300</a:t>
              </a:r>
            </a:p>
          </p:txBody>
        </p:sp>
      </p:grpSp>
      <p:cxnSp>
        <p:nvCxnSpPr>
          <p:cNvPr id="204" name="Straight Arrow Connector 203"/>
          <p:cNvCxnSpPr>
            <a:stCxn id="65650" idx="2"/>
            <a:endCxn id="65678" idx="0"/>
          </p:cNvCxnSpPr>
          <p:nvPr/>
        </p:nvCxnSpPr>
        <p:spPr>
          <a:xfrm>
            <a:off x="1949450" y="2671763"/>
            <a:ext cx="1381125" cy="50165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" name="Straight Arrow Connector 204"/>
          <p:cNvCxnSpPr>
            <a:stCxn id="65650" idx="2"/>
            <a:endCxn id="65676" idx="0"/>
          </p:cNvCxnSpPr>
          <p:nvPr/>
        </p:nvCxnSpPr>
        <p:spPr>
          <a:xfrm>
            <a:off x="1949450" y="2671763"/>
            <a:ext cx="3579813" cy="50641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6" name="Straight Arrow Connector 205"/>
          <p:cNvCxnSpPr>
            <a:stCxn id="65650" idx="2"/>
            <a:endCxn id="65646" idx="0"/>
          </p:cNvCxnSpPr>
          <p:nvPr/>
        </p:nvCxnSpPr>
        <p:spPr>
          <a:xfrm>
            <a:off x="1949450" y="2671763"/>
            <a:ext cx="646113" cy="50641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3" name="Straight Arrow Connector 212"/>
          <p:cNvCxnSpPr>
            <a:stCxn id="65650" idx="2"/>
            <a:endCxn id="65674" idx="0"/>
          </p:cNvCxnSpPr>
          <p:nvPr/>
        </p:nvCxnSpPr>
        <p:spPr>
          <a:xfrm>
            <a:off x="1949450" y="2671763"/>
            <a:ext cx="4338638" cy="50641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Arrow Connector 215"/>
          <p:cNvCxnSpPr>
            <a:stCxn id="65652" idx="2"/>
            <a:endCxn id="65674" idx="0"/>
          </p:cNvCxnSpPr>
          <p:nvPr/>
        </p:nvCxnSpPr>
        <p:spPr>
          <a:xfrm>
            <a:off x="2671763" y="2679700"/>
            <a:ext cx="3616325" cy="49847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7" name="Straight Arrow Connector 216"/>
          <p:cNvCxnSpPr>
            <a:stCxn id="65652" idx="2"/>
            <a:endCxn id="65670" idx="0"/>
          </p:cNvCxnSpPr>
          <p:nvPr/>
        </p:nvCxnSpPr>
        <p:spPr>
          <a:xfrm>
            <a:off x="2671763" y="2679700"/>
            <a:ext cx="4370387" cy="50323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9" name="Straight Arrow Connector 218"/>
          <p:cNvCxnSpPr>
            <a:stCxn id="65652" idx="2"/>
            <a:endCxn id="65680" idx="0"/>
          </p:cNvCxnSpPr>
          <p:nvPr/>
        </p:nvCxnSpPr>
        <p:spPr>
          <a:xfrm>
            <a:off x="2671763" y="2679700"/>
            <a:ext cx="1406525" cy="493713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Arrow Connector 124"/>
          <p:cNvCxnSpPr>
            <a:stCxn id="65690" idx="2"/>
            <a:endCxn id="65676" idx="0"/>
          </p:cNvCxnSpPr>
          <p:nvPr/>
        </p:nvCxnSpPr>
        <p:spPr>
          <a:xfrm>
            <a:off x="3395663" y="2679700"/>
            <a:ext cx="2133600" cy="49847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Arrow Connector 130"/>
          <p:cNvCxnSpPr>
            <a:stCxn id="65690" idx="2"/>
            <a:endCxn id="65678" idx="0"/>
          </p:cNvCxnSpPr>
          <p:nvPr/>
        </p:nvCxnSpPr>
        <p:spPr>
          <a:xfrm flipH="1">
            <a:off x="3330575" y="2679700"/>
            <a:ext cx="65088" cy="493713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Arrow Connector 133"/>
          <p:cNvCxnSpPr>
            <a:stCxn id="65690" idx="2"/>
            <a:endCxn id="65672" idx="0"/>
          </p:cNvCxnSpPr>
          <p:nvPr/>
        </p:nvCxnSpPr>
        <p:spPr>
          <a:xfrm>
            <a:off x="3395663" y="2679700"/>
            <a:ext cx="1392237" cy="49847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Straight Arrow Connector 142"/>
          <p:cNvCxnSpPr>
            <a:stCxn id="65648" idx="2"/>
            <a:endCxn id="65678" idx="0"/>
          </p:cNvCxnSpPr>
          <p:nvPr/>
        </p:nvCxnSpPr>
        <p:spPr>
          <a:xfrm flipH="1">
            <a:off x="3330575" y="2689225"/>
            <a:ext cx="823913" cy="48418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Straight Arrow Connector 143"/>
          <p:cNvCxnSpPr>
            <a:stCxn id="65648" idx="2"/>
            <a:endCxn id="65680" idx="0"/>
          </p:cNvCxnSpPr>
          <p:nvPr/>
        </p:nvCxnSpPr>
        <p:spPr>
          <a:xfrm flipH="1">
            <a:off x="4078288" y="2689225"/>
            <a:ext cx="76200" cy="48418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0" name="Straight Arrow Connector 169"/>
          <p:cNvCxnSpPr>
            <a:stCxn id="65688" idx="2"/>
            <a:endCxn id="65674" idx="0"/>
          </p:cNvCxnSpPr>
          <p:nvPr/>
        </p:nvCxnSpPr>
        <p:spPr>
          <a:xfrm>
            <a:off x="4875213" y="2689225"/>
            <a:ext cx="1412875" cy="48895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Straight Arrow Connector 171"/>
          <p:cNvCxnSpPr>
            <a:stCxn id="65688" idx="2"/>
            <a:endCxn id="65680" idx="0"/>
          </p:cNvCxnSpPr>
          <p:nvPr/>
        </p:nvCxnSpPr>
        <p:spPr>
          <a:xfrm flipH="1">
            <a:off x="4078288" y="2689225"/>
            <a:ext cx="796925" cy="48418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5" name="Straight Arrow Connector 174"/>
          <p:cNvCxnSpPr>
            <a:stCxn id="65688" idx="2"/>
            <a:endCxn id="65676" idx="0"/>
          </p:cNvCxnSpPr>
          <p:nvPr/>
        </p:nvCxnSpPr>
        <p:spPr>
          <a:xfrm>
            <a:off x="4875213" y="2689225"/>
            <a:ext cx="654050" cy="48895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5" name="Straight Arrow Connector 184"/>
          <p:cNvCxnSpPr>
            <a:stCxn id="65692" idx="2"/>
            <a:endCxn id="65674" idx="0"/>
          </p:cNvCxnSpPr>
          <p:nvPr/>
        </p:nvCxnSpPr>
        <p:spPr>
          <a:xfrm>
            <a:off x="5624513" y="2689225"/>
            <a:ext cx="663575" cy="48895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6" name="Straight Arrow Connector 185"/>
          <p:cNvCxnSpPr>
            <a:stCxn id="65692" idx="2"/>
            <a:endCxn id="65670" idx="0"/>
          </p:cNvCxnSpPr>
          <p:nvPr/>
        </p:nvCxnSpPr>
        <p:spPr>
          <a:xfrm>
            <a:off x="5624513" y="2689225"/>
            <a:ext cx="1417637" cy="493713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" name="Straight Arrow Connector 194"/>
          <p:cNvCxnSpPr>
            <a:stCxn id="65682" idx="2"/>
            <a:endCxn id="65676" idx="0"/>
          </p:cNvCxnSpPr>
          <p:nvPr/>
        </p:nvCxnSpPr>
        <p:spPr>
          <a:xfrm flipH="1">
            <a:off x="5529263" y="2693988"/>
            <a:ext cx="803275" cy="48418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" name="Straight Arrow Connector 207"/>
          <p:cNvCxnSpPr>
            <a:stCxn id="65686" idx="2"/>
            <a:endCxn id="65674" idx="0"/>
          </p:cNvCxnSpPr>
          <p:nvPr/>
        </p:nvCxnSpPr>
        <p:spPr>
          <a:xfrm flipH="1">
            <a:off x="6288088" y="2693988"/>
            <a:ext cx="785812" cy="48418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0" name="Straight Arrow Connector 219"/>
          <p:cNvCxnSpPr>
            <a:stCxn id="65684" idx="2"/>
            <a:endCxn id="65670" idx="0"/>
          </p:cNvCxnSpPr>
          <p:nvPr/>
        </p:nvCxnSpPr>
        <p:spPr>
          <a:xfrm flipH="1">
            <a:off x="7042150" y="2693988"/>
            <a:ext cx="792163" cy="48895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9" name="Straight Arrow Connector 238"/>
          <p:cNvCxnSpPr>
            <a:stCxn id="65646" idx="2"/>
            <a:endCxn id="65660" idx="0"/>
          </p:cNvCxnSpPr>
          <p:nvPr/>
        </p:nvCxnSpPr>
        <p:spPr>
          <a:xfrm>
            <a:off x="2595563" y="3640138"/>
            <a:ext cx="3536950" cy="3810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1" name="Straight Arrow Connector 240"/>
          <p:cNvCxnSpPr>
            <a:stCxn id="65646" idx="2"/>
            <a:endCxn id="65668" idx="0"/>
          </p:cNvCxnSpPr>
          <p:nvPr/>
        </p:nvCxnSpPr>
        <p:spPr>
          <a:xfrm>
            <a:off x="2595563" y="3640138"/>
            <a:ext cx="573087" cy="37147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2" name="Straight Arrow Connector 241"/>
          <p:cNvCxnSpPr>
            <a:stCxn id="65646" idx="2"/>
            <a:endCxn id="65664" idx="0"/>
          </p:cNvCxnSpPr>
          <p:nvPr/>
        </p:nvCxnSpPr>
        <p:spPr>
          <a:xfrm>
            <a:off x="2595563" y="3640138"/>
            <a:ext cx="2782887" cy="37623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3" name="Straight Arrow Connector 242"/>
          <p:cNvCxnSpPr>
            <a:stCxn id="65678" idx="2"/>
            <a:endCxn id="65664" idx="0"/>
          </p:cNvCxnSpPr>
          <p:nvPr/>
        </p:nvCxnSpPr>
        <p:spPr>
          <a:xfrm>
            <a:off x="3330575" y="3635375"/>
            <a:ext cx="2047875" cy="3810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4" name="Straight Arrow Connector 243"/>
          <p:cNvCxnSpPr>
            <a:stCxn id="65678" idx="2"/>
            <a:endCxn id="65668" idx="0"/>
          </p:cNvCxnSpPr>
          <p:nvPr/>
        </p:nvCxnSpPr>
        <p:spPr>
          <a:xfrm flipH="1">
            <a:off x="3168650" y="3635375"/>
            <a:ext cx="161925" cy="37623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6" name="Straight Arrow Connector 245"/>
          <p:cNvCxnSpPr>
            <a:stCxn id="65678" idx="2"/>
            <a:endCxn id="65666" idx="0"/>
          </p:cNvCxnSpPr>
          <p:nvPr/>
        </p:nvCxnSpPr>
        <p:spPr>
          <a:xfrm>
            <a:off x="3330575" y="3635375"/>
            <a:ext cx="1289050" cy="3810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7" name="Straight Arrow Connector 246"/>
          <p:cNvCxnSpPr>
            <a:stCxn id="65680" idx="2"/>
            <a:endCxn id="65660" idx="0"/>
          </p:cNvCxnSpPr>
          <p:nvPr/>
        </p:nvCxnSpPr>
        <p:spPr>
          <a:xfrm>
            <a:off x="4078288" y="3635375"/>
            <a:ext cx="2054225" cy="385763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8" name="Straight Arrow Connector 247"/>
          <p:cNvCxnSpPr>
            <a:stCxn id="65680" idx="2"/>
            <a:endCxn id="65664" idx="0"/>
          </p:cNvCxnSpPr>
          <p:nvPr/>
        </p:nvCxnSpPr>
        <p:spPr>
          <a:xfrm>
            <a:off x="4078288" y="3635375"/>
            <a:ext cx="1300162" cy="3810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4" name="Straight Arrow Connector 253"/>
          <p:cNvCxnSpPr>
            <a:stCxn id="65672" idx="2"/>
            <a:endCxn id="65666" idx="0"/>
          </p:cNvCxnSpPr>
          <p:nvPr/>
        </p:nvCxnSpPr>
        <p:spPr>
          <a:xfrm flipH="1">
            <a:off x="4619625" y="3640138"/>
            <a:ext cx="168275" cy="37623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8" name="Straight Arrow Connector 257"/>
          <p:cNvCxnSpPr>
            <a:endCxn id="65664" idx="0"/>
          </p:cNvCxnSpPr>
          <p:nvPr/>
        </p:nvCxnSpPr>
        <p:spPr>
          <a:xfrm flipH="1">
            <a:off x="5378450" y="3111500"/>
            <a:ext cx="107950" cy="90487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2" name="Straight Arrow Connector 261"/>
          <p:cNvCxnSpPr>
            <a:stCxn id="65674" idx="2"/>
            <a:endCxn id="65660" idx="0"/>
          </p:cNvCxnSpPr>
          <p:nvPr/>
        </p:nvCxnSpPr>
        <p:spPr>
          <a:xfrm flipH="1">
            <a:off x="6132513" y="3640138"/>
            <a:ext cx="155575" cy="3810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3" name="Straight Arrow Connector 292"/>
          <p:cNvCxnSpPr>
            <a:stCxn id="65668" idx="2"/>
            <a:endCxn id="65654" idx="0"/>
          </p:cNvCxnSpPr>
          <p:nvPr/>
        </p:nvCxnSpPr>
        <p:spPr>
          <a:xfrm>
            <a:off x="3168650" y="4473575"/>
            <a:ext cx="2187575" cy="33178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4" name="Straight Arrow Connector 293"/>
          <p:cNvCxnSpPr>
            <a:stCxn id="65668" idx="2"/>
            <a:endCxn id="65656" idx="0"/>
          </p:cNvCxnSpPr>
          <p:nvPr/>
        </p:nvCxnSpPr>
        <p:spPr>
          <a:xfrm>
            <a:off x="3168650" y="4473575"/>
            <a:ext cx="1435100" cy="32702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9" name="Straight Arrow Connector 298"/>
          <p:cNvCxnSpPr>
            <a:stCxn id="65662" idx="2"/>
            <a:endCxn id="65658" idx="0"/>
          </p:cNvCxnSpPr>
          <p:nvPr/>
        </p:nvCxnSpPr>
        <p:spPr>
          <a:xfrm flipH="1">
            <a:off x="3843338" y="4478338"/>
            <a:ext cx="34925" cy="32226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8" name="Straight Arrow Connector 307"/>
          <p:cNvCxnSpPr>
            <a:stCxn id="65666" idx="2"/>
            <a:endCxn id="65656" idx="0"/>
          </p:cNvCxnSpPr>
          <p:nvPr/>
        </p:nvCxnSpPr>
        <p:spPr>
          <a:xfrm flipH="1">
            <a:off x="4603750" y="4478338"/>
            <a:ext cx="15875" cy="32226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6" name="Straight Arrow Connector 315"/>
          <p:cNvCxnSpPr>
            <a:stCxn id="65664" idx="2"/>
            <a:endCxn id="65654" idx="0"/>
          </p:cNvCxnSpPr>
          <p:nvPr/>
        </p:nvCxnSpPr>
        <p:spPr>
          <a:xfrm flipH="1">
            <a:off x="5356225" y="4478338"/>
            <a:ext cx="22225" cy="32702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5626" name="Group 115"/>
          <p:cNvGrpSpPr>
            <a:grpSpLocks/>
          </p:cNvGrpSpPr>
          <p:nvPr/>
        </p:nvGrpSpPr>
        <p:grpSpPr bwMode="auto">
          <a:xfrm>
            <a:off x="3657600" y="5400675"/>
            <a:ext cx="698500" cy="461963"/>
            <a:chOff x="2420470" y="3056965"/>
            <a:chExt cx="699230" cy="461665"/>
          </a:xfrm>
        </p:grpSpPr>
        <p:sp>
          <p:nvSpPr>
            <p:cNvPr id="323" name="Rectangle 322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5644" name="TextBox 323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100</a:t>
              </a:r>
            </a:p>
          </p:txBody>
        </p:sp>
      </p:grpSp>
      <p:grpSp>
        <p:nvGrpSpPr>
          <p:cNvPr id="65627" name="Group 121"/>
          <p:cNvGrpSpPr>
            <a:grpSpLocks/>
          </p:cNvGrpSpPr>
          <p:nvPr/>
        </p:nvGrpSpPr>
        <p:grpSpPr bwMode="auto">
          <a:xfrm>
            <a:off x="4410075" y="5405438"/>
            <a:ext cx="700088" cy="461962"/>
            <a:chOff x="2420470" y="3056965"/>
            <a:chExt cx="699230" cy="461665"/>
          </a:xfrm>
        </p:grpSpPr>
        <p:sp>
          <p:nvSpPr>
            <p:cNvPr id="326" name="Rectangle 325"/>
            <p:cNvSpPr/>
            <p:nvPr/>
          </p:nvSpPr>
          <p:spPr>
            <a:xfrm>
              <a:off x="2437912" y="3123597"/>
              <a:ext cx="610438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00B050"/>
                </a:solidFill>
              </a:endParaRPr>
            </a:p>
          </p:txBody>
        </p:sp>
        <p:sp>
          <p:nvSpPr>
            <p:cNvPr id="65642" name="TextBox 326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00B050"/>
                  </a:solidFill>
                </a:rPr>
                <a:t>000</a:t>
              </a:r>
            </a:p>
          </p:txBody>
        </p:sp>
      </p:grpSp>
      <p:cxnSp>
        <p:nvCxnSpPr>
          <p:cNvPr id="329" name="Straight Arrow Connector 328"/>
          <p:cNvCxnSpPr>
            <a:stCxn id="65658" idx="2"/>
            <a:endCxn id="65644" idx="0"/>
          </p:cNvCxnSpPr>
          <p:nvPr/>
        </p:nvCxnSpPr>
        <p:spPr>
          <a:xfrm>
            <a:off x="3843338" y="5262563"/>
            <a:ext cx="163512" cy="13811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0" name="Straight Arrow Connector 329"/>
          <p:cNvCxnSpPr>
            <a:stCxn id="65656" idx="2"/>
            <a:endCxn id="65642" idx="0"/>
          </p:cNvCxnSpPr>
          <p:nvPr/>
        </p:nvCxnSpPr>
        <p:spPr>
          <a:xfrm>
            <a:off x="4603750" y="5262563"/>
            <a:ext cx="157163" cy="14287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5630" name="Group 121"/>
          <p:cNvGrpSpPr>
            <a:grpSpLocks/>
          </p:cNvGrpSpPr>
          <p:nvPr/>
        </p:nvGrpSpPr>
        <p:grpSpPr bwMode="auto">
          <a:xfrm>
            <a:off x="3810000" y="5943600"/>
            <a:ext cx="698500" cy="461963"/>
            <a:chOff x="2420470" y="3056965"/>
            <a:chExt cx="699230" cy="461665"/>
          </a:xfrm>
        </p:grpSpPr>
        <p:sp>
          <p:nvSpPr>
            <p:cNvPr id="332" name="Rectangle 331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5640" name="TextBox 332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00"/>
                  </a:solidFill>
                </a:rPr>
                <a:t>000</a:t>
              </a:r>
            </a:p>
          </p:txBody>
        </p:sp>
      </p:grpSp>
      <p:cxnSp>
        <p:nvCxnSpPr>
          <p:cNvPr id="334" name="Straight Arrow Connector 333"/>
          <p:cNvCxnSpPr>
            <a:stCxn id="65644" idx="2"/>
            <a:endCxn id="65640" idx="0"/>
          </p:cNvCxnSpPr>
          <p:nvPr/>
        </p:nvCxnSpPr>
        <p:spPr>
          <a:xfrm>
            <a:off x="4006850" y="5862638"/>
            <a:ext cx="152400" cy="8096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632" name="TextBox 337"/>
          <p:cNvSpPr txBox="1">
            <a:spLocks noChangeArrowheads="1"/>
          </p:cNvSpPr>
          <p:nvPr/>
        </p:nvSpPr>
        <p:spPr bwMode="auto">
          <a:xfrm>
            <a:off x="7315200" y="685800"/>
            <a:ext cx="16462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0000"/>
                </a:solidFill>
              </a:rPr>
              <a:t>Your move</a:t>
            </a:r>
          </a:p>
        </p:txBody>
      </p:sp>
      <p:sp>
        <p:nvSpPr>
          <p:cNvPr id="65633" name="TextBox 338"/>
          <p:cNvSpPr txBox="1">
            <a:spLocks noChangeArrowheads="1"/>
          </p:cNvSpPr>
          <p:nvPr/>
        </p:nvSpPr>
        <p:spPr bwMode="auto">
          <a:xfrm>
            <a:off x="7558088" y="1524000"/>
            <a:ext cx="143351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00B050"/>
                </a:solidFill>
              </a:rPr>
              <a:t>My move</a:t>
            </a:r>
          </a:p>
        </p:txBody>
      </p:sp>
      <p:sp>
        <p:nvSpPr>
          <p:cNvPr id="65634" name="TextBox 339"/>
          <p:cNvSpPr txBox="1">
            <a:spLocks noChangeArrowheads="1"/>
          </p:cNvSpPr>
          <p:nvPr/>
        </p:nvSpPr>
        <p:spPr bwMode="auto">
          <a:xfrm>
            <a:off x="7391400" y="2814638"/>
            <a:ext cx="16462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0000"/>
                </a:solidFill>
              </a:rPr>
              <a:t>Your move</a:t>
            </a:r>
          </a:p>
        </p:txBody>
      </p:sp>
      <p:sp>
        <p:nvSpPr>
          <p:cNvPr id="65635" name="TextBox 340"/>
          <p:cNvSpPr txBox="1">
            <a:spLocks noChangeArrowheads="1"/>
          </p:cNvSpPr>
          <p:nvPr/>
        </p:nvSpPr>
        <p:spPr bwMode="auto">
          <a:xfrm>
            <a:off x="7634288" y="3652838"/>
            <a:ext cx="1433512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00B050"/>
                </a:solidFill>
              </a:rPr>
              <a:t>My move</a:t>
            </a:r>
          </a:p>
        </p:txBody>
      </p:sp>
      <p:sp>
        <p:nvSpPr>
          <p:cNvPr id="65636" name="TextBox 341"/>
          <p:cNvSpPr txBox="1">
            <a:spLocks noChangeArrowheads="1"/>
          </p:cNvSpPr>
          <p:nvPr/>
        </p:nvSpPr>
        <p:spPr bwMode="auto">
          <a:xfrm>
            <a:off x="7239000" y="4495800"/>
            <a:ext cx="16462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0000"/>
                </a:solidFill>
              </a:rPr>
              <a:t>Your move</a:t>
            </a:r>
          </a:p>
        </p:txBody>
      </p:sp>
      <p:sp>
        <p:nvSpPr>
          <p:cNvPr id="65637" name="TextBox 342"/>
          <p:cNvSpPr txBox="1">
            <a:spLocks noChangeArrowheads="1"/>
          </p:cNvSpPr>
          <p:nvPr/>
        </p:nvSpPr>
        <p:spPr bwMode="auto">
          <a:xfrm>
            <a:off x="7481888" y="5334000"/>
            <a:ext cx="143351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00B050"/>
                </a:solidFill>
              </a:rPr>
              <a:t>My move</a:t>
            </a:r>
          </a:p>
        </p:txBody>
      </p:sp>
      <p:sp>
        <p:nvSpPr>
          <p:cNvPr id="65638" name="TextBox 343"/>
          <p:cNvSpPr txBox="1">
            <a:spLocks noChangeArrowheads="1"/>
          </p:cNvSpPr>
          <p:nvPr/>
        </p:nvSpPr>
        <p:spPr bwMode="auto">
          <a:xfrm>
            <a:off x="7315200" y="6015038"/>
            <a:ext cx="16462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0000"/>
                </a:solidFill>
              </a:rPr>
              <a:t>Your move</a:t>
            </a:r>
          </a:p>
        </p:txBody>
      </p:sp>
    </p:spTree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" name="Rectangle 170"/>
          <p:cNvSpPr/>
          <p:nvPr/>
        </p:nvSpPr>
        <p:spPr>
          <a:xfrm>
            <a:off x="1905000" y="1066800"/>
            <a:ext cx="2819400" cy="2286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66562" name="Title 1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NIM</a:t>
            </a:r>
          </a:p>
        </p:txBody>
      </p:sp>
      <p:grpSp>
        <p:nvGrpSpPr>
          <p:cNvPr id="66563" name="Group 5"/>
          <p:cNvGrpSpPr>
            <a:grpSpLocks/>
          </p:cNvGrpSpPr>
          <p:nvPr/>
        </p:nvGrpSpPr>
        <p:grpSpPr bwMode="auto">
          <a:xfrm>
            <a:off x="4343400" y="304800"/>
            <a:ext cx="698500" cy="461963"/>
            <a:chOff x="2420470" y="3056965"/>
            <a:chExt cx="699230" cy="461665"/>
          </a:xfrm>
        </p:grpSpPr>
        <p:sp>
          <p:nvSpPr>
            <p:cNvPr id="4" name="Rectangle 3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6729" name="TextBox 4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321</a:t>
              </a:r>
            </a:p>
          </p:txBody>
        </p:sp>
      </p:grpSp>
      <p:grpSp>
        <p:nvGrpSpPr>
          <p:cNvPr id="66564" name="Group 6"/>
          <p:cNvGrpSpPr>
            <a:grpSpLocks/>
          </p:cNvGrpSpPr>
          <p:nvPr/>
        </p:nvGrpSpPr>
        <p:grpSpPr bwMode="auto">
          <a:xfrm>
            <a:off x="4365625" y="1300163"/>
            <a:ext cx="700088" cy="461962"/>
            <a:chOff x="2420470" y="3056965"/>
            <a:chExt cx="699230" cy="461665"/>
          </a:xfrm>
        </p:grpSpPr>
        <p:sp>
          <p:nvSpPr>
            <p:cNvPr id="8" name="Rectangle 7"/>
            <p:cNvSpPr/>
            <p:nvPr/>
          </p:nvSpPr>
          <p:spPr>
            <a:xfrm>
              <a:off x="2437912" y="3123597"/>
              <a:ext cx="610438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6727" name="TextBox 8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221</a:t>
              </a:r>
            </a:p>
          </p:txBody>
        </p:sp>
      </p:grpSp>
      <p:grpSp>
        <p:nvGrpSpPr>
          <p:cNvPr id="66565" name="Group 9"/>
          <p:cNvGrpSpPr>
            <a:grpSpLocks/>
          </p:cNvGrpSpPr>
          <p:nvPr/>
        </p:nvGrpSpPr>
        <p:grpSpPr bwMode="auto">
          <a:xfrm>
            <a:off x="5114925" y="1295400"/>
            <a:ext cx="676275" cy="461963"/>
            <a:chOff x="2420470" y="3056965"/>
            <a:chExt cx="676404" cy="461665"/>
          </a:xfrm>
        </p:grpSpPr>
        <p:sp>
          <p:nvSpPr>
            <p:cNvPr id="11" name="Rectangle 10"/>
            <p:cNvSpPr/>
            <p:nvPr/>
          </p:nvSpPr>
          <p:spPr>
            <a:xfrm>
              <a:off x="2437936" y="3123597"/>
              <a:ext cx="609716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6725" name="TextBox 11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7640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211</a:t>
              </a:r>
            </a:p>
          </p:txBody>
        </p:sp>
      </p:grpSp>
      <p:grpSp>
        <p:nvGrpSpPr>
          <p:cNvPr id="66566" name="Group 12"/>
          <p:cNvGrpSpPr>
            <a:grpSpLocks/>
          </p:cNvGrpSpPr>
          <p:nvPr/>
        </p:nvGrpSpPr>
        <p:grpSpPr bwMode="auto">
          <a:xfrm>
            <a:off x="5876925" y="1295400"/>
            <a:ext cx="698500" cy="461963"/>
            <a:chOff x="2420470" y="3056965"/>
            <a:chExt cx="699230" cy="461665"/>
          </a:xfrm>
        </p:grpSpPr>
        <p:sp>
          <p:nvSpPr>
            <p:cNvPr id="14" name="Rectangle 13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6723" name="TextBox 14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210</a:t>
              </a:r>
            </a:p>
          </p:txBody>
        </p:sp>
      </p:grpSp>
      <p:grpSp>
        <p:nvGrpSpPr>
          <p:cNvPr id="66567" name="Group 15"/>
          <p:cNvGrpSpPr>
            <a:grpSpLocks/>
          </p:cNvGrpSpPr>
          <p:nvPr/>
        </p:nvGrpSpPr>
        <p:grpSpPr bwMode="auto">
          <a:xfrm>
            <a:off x="2895600" y="1295400"/>
            <a:ext cx="698500" cy="461963"/>
            <a:chOff x="2420470" y="3056965"/>
            <a:chExt cx="699230" cy="461665"/>
          </a:xfrm>
        </p:grpSpPr>
        <p:sp>
          <p:nvSpPr>
            <p:cNvPr id="17" name="Rectangle 16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6721" name="TextBox 17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311</a:t>
              </a:r>
            </a:p>
          </p:txBody>
        </p:sp>
      </p:grpSp>
      <p:grpSp>
        <p:nvGrpSpPr>
          <p:cNvPr id="66568" name="Group 18"/>
          <p:cNvGrpSpPr>
            <a:grpSpLocks/>
          </p:cNvGrpSpPr>
          <p:nvPr/>
        </p:nvGrpSpPr>
        <p:grpSpPr bwMode="auto">
          <a:xfrm>
            <a:off x="3630613" y="1304925"/>
            <a:ext cx="700087" cy="460375"/>
            <a:chOff x="2420470" y="3056965"/>
            <a:chExt cx="699230" cy="461665"/>
          </a:xfrm>
        </p:grpSpPr>
        <p:sp>
          <p:nvSpPr>
            <p:cNvPr id="20" name="Rectangle 19"/>
            <p:cNvSpPr/>
            <p:nvPr/>
          </p:nvSpPr>
          <p:spPr>
            <a:xfrm>
              <a:off x="2437911" y="3123827"/>
              <a:ext cx="610440" cy="30565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6719" name="TextBox 20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310</a:t>
              </a:r>
            </a:p>
          </p:txBody>
        </p:sp>
      </p:grpSp>
      <p:cxnSp>
        <p:nvCxnSpPr>
          <p:cNvPr id="23" name="Straight Arrow Connector 22"/>
          <p:cNvCxnSpPr>
            <a:stCxn id="66729" idx="2"/>
            <a:endCxn id="66727" idx="0"/>
          </p:cNvCxnSpPr>
          <p:nvPr/>
        </p:nvCxnSpPr>
        <p:spPr>
          <a:xfrm>
            <a:off x="4692650" y="766763"/>
            <a:ext cx="22225" cy="5334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Arrow Connector 23"/>
          <p:cNvCxnSpPr>
            <a:stCxn id="66729" idx="2"/>
            <a:endCxn id="66725" idx="0"/>
          </p:cNvCxnSpPr>
          <p:nvPr/>
        </p:nvCxnSpPr>
        <p:spPr>
          <a:xfrm>
            <a:off x="4692650" y="766763"/>
            <a:ext cx="760413" cy="52863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24"/>
          <p:cNvCxnSpPr>
            <a:stCxn id="66729" idx="2"/>
            <a:endCxn id="66723" idx="0"/>
          </p:cNvCxnSpPr>
          <p:nvPr/>
        </p:nvCxnSpPr>
        <p:spPr>
          <a:xfrm>
            <a:off x="4692650" y="766763"/>
            <a:ext cx="1533525" cy="52863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Arrow Connector 25"/>
          <p:cNvCxnSpPr>
            <a:stCxn id="66729" idx="2"/>
            <a:endCxn id="66721" idx="0"/>
          </p:cNvCxnSpPr>
          <p:nvPr/>
        </p:nvCxnSpPr>
        <p:spPr>
          <a:xfrm flipH="1">
            <a:off x="3244850" y="766763"/>
            <a:ext cx="1447800" cy="52863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Arrow Connector 26"/>
          <p:cNvCxnSpPr>
            <a:stCxn id="66729" idx="2"/>
            <a:endCxn id="66719" idx="0"/>
          </p:cNvCxnSpPr>
          <p:nvPr/>
        </p:nvCxnSpPr>
        <p:spPr>
          <a:xfrm flipH="1">
            <a:off x="3979863" y="766763"/>
            <a:ext cx="712787" cy="53816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6574" name="Group 37"/>
          <p:cNvGrpSpPr>
            <a:grpSpLocks/>
          </p:cNvGrpSpPr>
          <p:nvPr/>
        </p:nvGrpSpPr>
        <p:grpSpPr bwMode="auto">
          <a:xfrm>
            <a:off x="5275263" y="2227263"/>
            <a:ext cx="698500" cy="461962"/>
            <a:chOff x="2420470" y="3056965"/>
            <a:chExt cx="699230" cy="461665"/>
          </a:xfrm>
        </p:grpSpPr>
        <p:sp>
          <p:nvSpPr>
            <p:cNvPr id="39" name="Rectangle 38"/>
            <p:cNvSpPr/>
            <p:nvPr/>
          </p:nvSpPr>
          <p:spPr>
            <a:xfrm>
              <a:off x="2437950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6717" name="TextBox 39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200</a:t>
              </a:r>
            </a:p>
          </p:txBody>
        </p:sp>
      </p:grpSp>
      <p:grpSp>
        <p:nvGrpSpPr>
          <p:cNvPr id="66575" name="Group 40"/>
          <p:cNvGrpSpPr>
            <a:grpSpLocks/>
          </p:cNvGrpSpPr>
          <p:nvPr/>
        </p:nvGrpSpPr>
        <p:grpSpPr bwMode="auto">
          <a:xfrm>
            <a:off x="3057525" y="2219325"/>
            <a:ext cx="676275" cy="460375"/>
            <a:chOff x="2420470" y="3056965"/>
            <a:chExt cx="676404" cy="461665"/>
          </a:xfrm>
        </p:grpSpPr>
        <p:sp>
          <p:nvSpPr>
            <p:cNvPr id="42" name="Rectangle 41"/>
            <p:cNvSpPr/>
            <p:nvPr/>
          </p:nvSpPr>
          <p:spPr>
            <a:xfrm>
              <a:off x="2437936" y="3123827"/>
              <a:ext cx="609716" cy="30565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6715" name="TextBox 42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7640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211</a:t>
              </a:r>
            </a:p>
          </p:txBody>
        </p:sp>
      </p:grpSp>
      <p:grpSp>
        <p:nvGrpSpPr>
          <p:cNvPr id="66576" name="Group 43"/>
          <p:cNvGrpSpPr>
            <a:grpSpLocks/>
          </p:cNvGrpSpPr>
          <p:nvPr/>
        </p:nvGrpSpPr>
        <p:grpSpPr bwMode="auto">
          <a:xfrm>
            <a:off x="4525963" y="2227263"/>
            <a:ext cx="700087" cy="461962"/>
            <a:chOff x="2420470" y="3056965"/>
            <a:chExt cx="699230" cy="461665"/>
          </a:xfrm>
        </p:grpSpPr>
        <p:sp>
          <p:nvSpPr>
            <p:cNvPr id="45" name="Rectangle 44"/>
            <p:cNvSpPr/>
            <p:nvPr/>
          </p:nvSpPr>
          <p:spPr>
            <a:xfrm>
              <a:off x="2437911" y="3123597"/>
              <a:ext cx="610440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6713" name="TextBox 45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210</a:t>
              </a:r>
            </a:p>
          </p:txBody>
        </p:sp>
      </p:grpSp>
      <p:grpSp>
        <p:nvGrpSpPr>
          <p:cNvPr id="66577" name="Group 46"/>
          <p:cNvGrpSpPr>
            <a:grpSpLocks/>
          </p:cNvGrpSpPr>
          <p:nvPr/>
        </p:nvGrpSpPr>
        <p:grpSpPr bwMode="auto">
          <a:xfrm>
            <a:off x="6735763" y="2232025"/>
            <a:ext cx="676275" cy="461963"/>
            <a:chOff x="2420470" y="3056965"/>
            <a:chExt cx="676404" cy="461665"/>
          </a:xfrm>
        </p:grpSpPr>
        <p:sp>
          <p:nvSpPr>
            <p:cNvPr id="48" name="Rectangle 47"/>
            <p:cNvSpPr/>
            <p:nvPr/>
          </p:nvSpPr>
          <p:spPr>
            <a:xfrm>
              <a:off x="2437935" y="3123597"/>
              <a:ext cx="609716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6711" name="TextBox 48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7640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110</a:t>
              </a:r>
            </a:p>
          </p:txBody>
        </p:sp>
      </p:grpSp>
      <p:grpSp>
        <p:nvGrpSpPr>
          <p:cNvPr id="66578" name="Group 49"/>
          <p:cNvGrpSpPr>
            <a:grpSpLocks/>
          </p:cNvGrpSpPr>
          <p:nvPr/>
        </p:nvGrpSpPr>
        <p:grpSpPr bwMode="auto">
          <a:xfrm>
            <a:off x="7485063" y="2232025"/>
            <a:ext cx="698500" cy="461963"/>
            <a:chOff x="2420470" y="3056965"/>
            <a:chExt cx="699230" cy="461665"/>
          </a:xfrm>
        </p:grpSpPr>
        <p:sp>
          <p:nvSpPr>
            <p:cNvPr id="51" name="Rectangle 50"/>
            <p:cNvSpPr/>
            <p:nvPr/>
          </p:nvSpPr>
          <p:spPr>
            <a:xfrm>
              <a:off x="2437950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6709" name="TextBox 51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100</a:t>
              </a:r>
            </a:p>
          </p:txBody>
        </p:sp>
      </p:grpSp>
      <p:grpSp>
        <p:nvGrpSpPr>
          <p:cNvPr id="66579" name="Group 67"/>
          <p:cNvGrpSpPr>
            <a:grpSpLocks/>
          </p:cNvGrpSpPr>
          <p:nvPr/>
        </p:nvGrpSpPr>
        <p:grpSpPr bwMode="auto">
          <a:xfrm>
            <a:off x="6005513" y="2232025"/>
            <a:ext cx="654050" cy="461963"/>
            <a:chOff x="2420470" y="3056965"/>
            <a:chExt cx="653577" cy="461665"/>
          </a:xfrm>
        </p:grpSpPr>
        <p:sp>
          <p:nvSpPr>
            <p:cNvPr id="69" name="Rectangle 68"/>
            <p:cNvSpPr/>
            <p:nvPr/>
          </p:nvSpPr>
          <p:spPr>
            <a:xfrm>
              <a:off x="2437919" y="3123597"/>
              <a:ext cx="610746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6707" name="TextBox 69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5357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111</a:t>
              </a:r>
            </a:p>
          </p:txBody>
        </p:sp>
      </p:grpSp>
      <p:grpSp>
        <p:nvGrpSpPr>
          <p:cNvPr id="66580" name="Group 70"/>
          <p:cNvGrpSpPr>
            <a:grpSpLocks/>
          </p:cNvGrpSpPr>
          <p:nvPr/>
        </p:nvGrpSpPr>
        <p:grpSpPr bwMode="auto">
          <a:xfrm>
            <a:off x="3729038" y="3173413"/>
            <a:ext cx="700087" cy="461962"/>
            <a:chOff x="2420470" y="3056965"/>
            <a:chExt cx="699230" cy="461665"/>
          </a:xfrm>
        </p:grpSpPr>
        <p:sp>
          <p:nvSpPr>
            <p:cNvPr id="72" name="Rectangle 71"/>
            <p:cNvSpPr/>
            <p:nvPr/>
          </p:nvSpPr>
          <p:spPr>
            <a:xfrm>
              <a:off x="2437911" y="3123597"/>
              <a:ext cx="610440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6705" name="TextBox 72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200</a:t>
              </a:r>
            </a:p>
          </p:txBody>
        </p:sp>
      </p:grpSp>
      <p:grpSp>
        <p:nvGrpSpPr>
          <p:cNvPr id="66581" name="Group 76"/>
          <p:cNvGrpSpPr>
            <a:grpSpLocks/>
          </p:cNvGrpSpPr>
          <p:nvPr/>
        </p:nvGrpSpPr>
        <p:grpSpPr bwMode="auto">
          <a:xfrm>
            <a:off x="2981325" y="3173413"/>
            <a:ext cx="698500" cy="461962"/>
            <a:chOff x="2420470" y="3056965"/>
            <a:chExt cx="699230" cy="461665"/>
          </a:xfrm>
        </p:grpSpPr>
        <p:sp>
          <p:nvSpPr>
            <p:cNvPr id="78" name="Rectangle 77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6703" name="TextBox 78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210</a:t>
              </a:r>
            </a:p>
          </p:txBody>
        </p:sp>
      </p:grpSp>
      <p:grpSp>
        <p:nvGrpSpPr>
          <p:cNvPr id="66582" name="Group 79"/>
          <p:cNvGrpSpPr>
            <a:grpSpLocks/>
          </p:cNvGrpSpPr>
          <p:nvPr/>
        </p:nvGrpSpPr>
        <p:grpSpPr bwMode="auto">
          <a:xfrm>
            <a:off x="5191125" y="3178175"/>
            <a:ext cx="676275" cy="461963"/>
            <a:chOff x="2420470" y="3056965"/>
            <a:chExt cx="676404" cy="461665"/>
          </a:xfrm>
        </p:grpSpPr>
        <p:sp>
          <p:nvSpPr>
            <p:cNvPr id="81" name="Rectangle 80"/>
            <p:cNvSpPr/>
            <p:nvPr/>
          </p:nvSpPr>
          <p:spPr>
            <a:xfrm>
              <a:off x="2437936" y="3123597"/>
              <a:ext cx="609716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6701" name="TextBox 81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7640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110</a:t>
              </a:r>
            </a:p>
          </p:txBody>
        </p:sp>
      </p:grpSp>
      <p:grpSp>
        <p:nvGrpSpPr>
          <p:cNvPr id="66583" name="Group 82"/>
          <p:cNvGrpSpPr>
            <a:grpSpLocks/>
          </p:cNvGrpSpPr>
          <p:nvPr/>
        </p:nvGrpSpPr>
        <p:grpSpPr bwMode="auto">
          <a:xfrm>
            <a:off x="5938838" y="3178175"/>
            <a:ext cx="700087" cy="461963"/>
            <a:chOff x="2420470" y="3056965"/>
            <a:chExt cx="699230" cy="461665"/>
          </a:xfrm>
        </p:grpSpPr>
        <p:sp>
          <p:nvSpPr>
            <p:cNvPr id="84" name="Rectangle 83"/>
            <p:cNvSpPr/>
            <p:nvPr/>
          </p:nvSpPr>
          <p:spPr>
            <a:xfrm>
              <a:off x="2437911" y="3123597"/>
              <a:ext cx="610440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6699" name="TextBox 84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100</a:t>
              </a:r>
            </a:p>
          </p:txBody>
        </p:sp>
      </p:grpSp>
      <p:grpSp>
        <p:nvGrpSpPr>
          <p:cNvPr id="66584" name="Group 85"/>
          <p:cNvGrpSpPr>
            <a:grpSpLocks/>
          </p:cNvGrpSpPr>
          <p:nvPr/>
        </p:nvGrpSpPr>
        <p:grpSpPr bwMode="auto">
          <a:xfrm>
            <a:off x="4460875" y="3178175"/>
            <a:ext cx="654050" cy="461963"/>
            <a:chOff x="2420470" y="3056965"/>
            <a:chExt cx="653577" cy="461665"/>
          </a:xfrm>
        </p:grpSpPr>
        <p:sp>
          <p:nvSpPr>
            <p:cNvPr id="87" name="Rectangle 86"/>
            <p:cNvSpPr/>
            <p:nvPr/>
          </p:nvSpPr>
          <p:spPr>
            <a:xfrm>
              <a:off x="2437920" y="3123597"/>
              <a:ext cx="610745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6697" name="TextBox 87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5357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111</a:t>
              </a:r>
            </a:p>
          </p:txBody>
        </p:sp>
      </p:grpSp>
      <p:grpSp>
        <p:nvGrpSpPr>
          <p:cNvPr id="66585" name="Group 88"/>
          <p:cNvGrpSpPr>
            <a:grpSpLocks/>
          </p:cNvGrpSpPr>
          <p:nvPr/>
        </p:nvGrpSpPr>
        <p:grpSpPr bwMode="auto">
          <a:xfrm>
            <a:off x="6692900" y="3182938"/>
            <a:ext cx="698500" cy="461962"/>
            <a:chOff x="2420470" y="3056965"/>
            <a:chExt cx="699230" cy="461665"/>
          </a:xfrm>
        </p:grpSpPr>
        <p:sp>
          <p:nvSpPr>
            <p:cNvPr id="90" name="Rectangle 89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6695" name="TextBox 90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00"/>
                  </a:solidFill>
                </a:rPr>
                <a:t>000</a:t>
              </a:r>
            </a:p>
          </p:txBody>
        </p:sp>
      </p:grpSp>
      <p:grpSp>
        <p:nvGrpSpPr>
          <p:cNvPr id="66586" name="Group 91"/>
          <p:cNvGrpSpPr>
            <a:grpSpLocks/>
          </p:cNvGrpSpPr>
          <p:nvPr/>
        </p:nvGrpSpPr>
        <p:grpSpPr bwMode="auto">
          <a:xfrm>
            <a:off x="2819400" y="4011613"/>
            <a:ext cx="698500" cy="461962"/>
            <a:chOff x="2420470" y="3056965"/>
            <a:chExt cx="699230" cy="461665"/>
          </a:xfrm>
        </p:grpSpPr>
        <p:sp>
          <p:nvSpPr>
            <p:cNvPr id="93" name="Rectangle 92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6693" name="TextBox 93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200</a:t>
              </a:r>
            </a:p>
          </p:txBody>
        </p:sp>
      </p:grpSp>
      <p:grpSp>
        <p:nvGrpSpPr>
          <p:cNvPr id="66587" name="Group 97"/>
          <p:cNvGrpSpPr>
            <a:grpSpLocks/>
          </p:cNvGrpSpPr>
          <p:nvPr/>
        </p:nvGrpSpPr>
        <p:grpSpPr bwMode="auto">
          <a:xfrm>
            <a:off x="4279900" y="4016375"/>
            <a:ext cx="677863" cy="461963"/>
            <a:chOff x="2420470" y="3056965"/>
            <a:chExt cx="676404" cy="461665"/>
          </a:xfrm>
        </p:grpSpPr>
        <p:sp>
          <p:nvSpPr>
            <p:cNvPr id="99" name="Rectangle 98"/>
            <p:cNvSpPr/>
            <p:nvPr/>
          </p:nvSpPr>
          <p:spPr>
            <a:xfrm>
              <a:off x="2437895" y="3123597"/>
              <a:ext cx="609872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6691" name="TextBox 99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7640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110</a:t>
              </a:r>
            </a:p>
          </p:txBody>
        </p:sp>
      </p:grpSp>
      <p:grpSp>
        <p:nvGrpSpPr>
          <p:cNvPr id="66588" name="Group 100"/>
          <p:cNvGrpSpPr>
            <a:grpSpLocks/>
          </p:cNvGrpSpPr>
          <p:nvPr/>
        </p:nvGrpSpPr>
        <p:grpSpPr bwMode="auto">
          <a:xfrm>
            <a:off x="5029200" y="4016375"/>
            <a:ext cx="698500" cy="461963"/>
            <a:chOff x="2420470" y="3056965"/>
            <a:chExt cx="699230" cy="461665"/>
          </a:xfrm>
        </p:grpSpPr>
        <p:sp>
          <p:nvSpPr>
            <p:cNvPr id="102" name="Rectangle 101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6689" name="TextBox 102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100</a:t>
              </a:r>
            </a:p>
          </p:txBody>
        </p:sp>
      </p:grpSp>
      <p:grpSp>
        <p:nvGrpSpPr>
          <p:cNvPr id="66589" name="Group 103"/>
          <p:cNvGrpSpPr>
            <a:grpSpLocks/>
          </p:cNvGrpSpPr>
          <p:nvPr/>
        </p:nvGrpSpPr>
        <p:grpSpPr bwMode="auto">
          <a:xfrm>
            <a:off x="3551238" y="4016375"/>
            <a:ext cx="652462" cy="461963"/>
            <a:chOff x="2420470" y="3056965"/>
            <a:chExt cx="653577" cy="461665"/>
          </a:xfrm>
        </p:grpSpPr>
        <p:sp>
          <p:nvSpPr>
            <p:cNvPr id="105" name="Rectangle 104"/>
            <p:cNvSpPr/>
            <p:nvPr/>
          </p:nvSpPr>
          <p:spPr>
            <a:xfrm>
              <a:off x="2437962" y="3123597"/>
              <a:ext cx="610642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6687" name="TextBox 105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5357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111</a:t>
              </a:r>
            </a:p>
          </p:txBody>
        </p:sp>
      </p:grpSp>
      <p:grpSp>
        <p:nvGrpSpPr>
          <p:cNvPr id="66590" name="Group 106"/>
          <p:cNvGrpSpPr>
            <a:grpSpLocks/>
          </p:cNvGrpSpPr>
          <p:nvPr/>
        </p:nvGrpSpPr>
        <p:grpSpPr bwMode="auto">
          <a:xfrm>
            <a:off x="5781675" y="4021138"/>
            <a:ext cx="700088" cy="461962"/>
            <a:chOff x="2420470" y="3056965"/>
            <a:chExt cx="699230" cy="461665"/>
          </a:xfrm>
        </p:grpSpPr>
        <p:sp>
          <p:nvSpPr>
            <p:cNvPr id="108" name="Rectangle 107"/>
            <p:cNvSpPr/>
            <p:nvPr/>
          </p:nvSpPr>
          <p:spPr>
            <a:xfrm>
              <a:off x="2437912" y="3123597"/>
              <a:ext cx="610438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00B050"/>
                </a:solidFill>
              </a:endParaRPr>
            </a:p>
          </p:txBody>
        </p:sp>
        <p:sp>
          <p:nvSpPr>
            <p:cNvPr id="66685" name="TextBox 108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00B050"/>
                  </a:solidFill>
                </a:rPr>
                <a:t>000</a:t>
              </a:r>
            </a:p>
          </p:txBody>
        </p:sp>
      </p:grpSp>
      <p:grpSp>
        <p:nvGrpSpPr>
          <p:cNvPr id="66591" name="Group 112"/>
          <p:cNvGrpSpPr>
            <a:grpSpLocks/>
          </p:cNvGrpSpPr>
          <p:nvPr/>
        </p:nvGrpSpPr>
        <p:grpSpPr bwMode="auto">
          <a:xfrm>
            <a:off x="3505200" y="4800600"/>
            <a:ext cx="676275" cy="461963"/>
            <a:chOff x="2420470" y="3056965"/>
            <a:chExt cx="676404" cy="461665"/>
          </a:xfrm>
        </p:grpSpPr>
        <p:sp>
          <p:nvSpPr>
            <p:cNvPr id="114" name="Rectangle 113"/>
            <p:cNvSpPr/>
            <p:nvPr/>
          </p:nvSpPr>
          <p:spPr>
            <a:xfrm>
              <a:off x="2437936" y="3123597"/>
              <a:ext cx="609716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6683" name="TextBox 114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7640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00"/>
                  </a:solidFill>
                </a:rPr>
                <a:t>110</a:t>
              </a:r>
            </a:p>
          </p:txBody>
        </p:sp>
      </p:grpSp>
      <p:grpSp>
        <p:nvGrpSpPr>
          <p:cNvPr id="66592" name="Group 115"/>
          <p:cNvGrpSpPr>
            <a:grpSpLocks/>
          </p:cNvGrpSpPr>
          <p:nvPr/>
        </p:nvGrpSpPr>
        <p:grpSpPr bwMode="auto">
          <a:xfrm>
            <a:off x="4254500" y="4800600"/>
            <a:ext cx="698500" cy="461963"/>
            <a:chOff x="2420470" y="3056965"/>
            <a:chExt cx="699230" cy="461665"/>
          </a:xfrm>
        </p:grpSpPr>
        <p:sp>
          <p:nvSpPr>
            <p:cNvPr id="117" name="Rectangle 116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00B050"/>
                </a:solidFill>
              </a:endParaRPr>
            </a:p>
          </p:txBody>
        </p:sp>
        <p:sp>
          <p:nvSpPr>
            <p:cNvPr id="66681" name="TextBox 117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00B050"/>
                  </a:solidFill>
                </a:rPr>
                <a:t>100</a:t>
              </a:r>
            </a:p>
          </p:txBody>
        </p:sp>
      </p:grpSp>
      <p:grpSp>
        <p:nvGrpSpPr>
          <p:cNvPr id="66593" name="Group 121"/>
          <p:cNvGrpSpPr>
            <a:grpSpLocks/>
          </p:cNvGrpSpPr>
          <p:nvPr/>
        </p:nvGrpSpPr>
        <p:grpSpPr bwMode="auto">
          <a:xfrm>
            <a:off x="5006975" y="4805363"/>
            <a:ext cx="698500" cy="461962"/>
            <a:chOff x="2420470" y="3056965"/>
            <a:chExt cx="699230" cy="461665"/>
          </a:xfrm>
        </p:grpSpPr>
        <p:sp>
          <p:nvSpPr>
            <p:cNvPr id="123" name="Rectangle 122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6679" name="TextBox 123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00"/>
                  </a:solidFill>
                </a:rPr>
                <a:t>000</a:t>
              </a:r>
            </a:p>
          </p:txBody>
        </p:sp>
      </p:grpSp>
      <p:grpSp>
        <p:nvGrpSpPr>
          <p:cNvPr id="66594" name="Group 124"/>
          <p:cNvGrpSpPr>
            <a:grpSpLocks/>
          </p:cNvGrpSpPr>
          <p:nvPr/>
        </p:nvGrpSpPr>
        <p:grpSpPr bwMode="auto">
          <a:xfrm>
            <a:off x="2322513" y="2219325"/>
            <a:ext cx="698500" cy="460375"/>
            <a:chOff x="2420470" y="3056965"/>
            <a:chExt cx="699230" cy="461665"/>
          </a:xfrm>
        </p:grpSpPr>
        <p:sp>
          <p:nvSpPr>
            <p:cNvPr id="126" name="Rectangle 125"/>
            <p:cNvSpPr/>
            <p:nvPr/>
          </p:nvSpPr>
          <p:spPr>
            <a:xfrm>
              <a:off x="2437950" y="3123827"/>
              <a:ext cx="610237" cy="30565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6677" name="TextBox 126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300</a:t>
              </a:r>
            </a:p>
          </p:txBody>
        </p:sp>
      </p:grpSp>
      <p:grpSp>
        <p:nvGrpSpPr>
          <p:cNvPr id="66595" name="Group 127"/>
          <p:cNvGrpSpPr>
            <a:grpSpLocks/>
          </p:cNvGrpSpPr>
          <p:nvPr/>
        </p:nvGrpSpPr>
        <p:grpSpPr bwMode="auto">
          <a:xfrm>
            <a:off x="1600200" y="2209800"/>
            <a:ext cx="698500" cy="461963"/>
            <a:chOff x="2420470" y="3056965"/>
            <a:chExt cx="699230" cy="461665"/>
          </a:xfrm>
        </p:grpSpPr>
        <p:sp>
          <p:nvSpPr>
            <p:cNvPr id="129" name="Rectangle 128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6675" name="TextBox 129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310</a:t>
              </a:r>
            </a:p>
          </p:txBody>
        </p:sp>
      </p:grpSp>
      <p:cxnSp>
        <p:nvCxnSpPr>
          <p:cNvPr id="132" name="Straight Arrow Connector 131"/>
          <p:cNvCxnSpPr>
            <a:stCxn id="66721" idx="2"/>
            <a:endCxn id="66707" idx="0"/>
          </p:cNvCxnSpPr>
          <p:nvPr/>
        </p:nvCxnSpPr>
        <p:spPr>
          <a:xfrm>
            <a:off x="3244850" y="1757363"/>
            <a:ext cx="3087688" cy="47466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Arrow Connector 132"/>
          <p:cNvCxnSpPr>
            <a:stCxn id="66721" idx="2"/>
            <a:endCxn id="66711" idx="0"/>
          </p:cNvCxnSpPr>
          <p:nvPr/>
        </p:nvCxnSpPr>
        <p:spPr>
          <a:xfrm>
            <a:off x="3244850" y="1757363"/>
            <a:ext cx="3829050" cy="47466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Arrow Connector 134"/>
          <p:cNvCxnSpPr>
            <a:stCxn id="66721" idx="2"/>
            <a:endCxn id="66675" idx="0"/>
          </p:cNvCxnSpPr>
          <p:nvPr/>
        </p:nvCxnSpPr>
        <p:spPr>
          <a:xfrm flipH="1">
            <a:off x="1949450" y="1757363"/>
            <a:ext cx="1295400" cy="45243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Arrow Connector 135"/>
          <p:cNvCxnSpPr>
            <a:stCxn id="66721" idx="2"/>
            <a:endCxn id="66715" idx="0"/>
          </p:cNvCxnSpPr>
          <p:nvPr/>
        </p:nvCxnSpPr>
        <p:spPr>
          <a:xfrm>
            <a:off x="3244850" y="1757363"/>
            <a:ext cx="150813" cy="46196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Arrow Connector 145"/>
          <p:cNvCxnSpPr>
            <a:stCxn id="66719" idx="2"/>
            <a:endCxn id="66711" idx="0"/>
          </p:cNvCxnSpPr>
          <p:nvPr/>
        </p:nvCxnSpPr>
        <p:spPr>
          <a:xfrm>
            <a:off x="3979863" y="1765300"/>
            <a:ext cx="3094037" cy="46672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Arrow Connector 146"/>
          <p:cNvCxnSpPr>
            <a:stCxn id="66719" idx="2"/>
            <a:endCxn id="66709" idx="0"/>
          </p:cNvCxnSpPr>
          <p:nvPr/>
        </p:nvCxnSpPr>
        <p:spPr>
          <a:xfrm>
            <a:off x="3979863" y="1765300"/>
            <a:ext cx="3854450" cy="46672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" name="Straight Arrow Connector 148"/>
          <p:cNvCxnSpPr>
            <a:stCxn id="66719" idx="2"/>
            <a:endCxn id="66677" idx="0"/>
          </p:cNvCxnSpPr>
          <p:nvPr/>
        </p:nvCxnSpPr>
        <p:spPr>
          <a:xfrm flipH="1">
            <a:off x="2671763" y="1765300"/>
            <a:ext cx="1308100" cy="45402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0" name="Straight Arrow Connector 149"/>
          <p:cNvCxnSpPr>
            <a:stCxn id="66719" idx="2"/>
            <a:endCxn id="66713" idx="0"/>
          </p:cNvCxnSpPr>
          <p:nvPr/>
        </p:nvCxnSpPr>
        <p:spPr>
          <a:xfrm>
            <a:off x="3979863" y="1765300"/>
            <a:ext cx="895350" cy="461963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0" name="Straight Arrow Connector 159"/>
          <p:cNvCxnSpPr>
            <a:stCxn id="66727" idx="2"/>
            <a:endCxn id="66673" idx="0"/>
          </p:cNvCxnSpPr>
          <p:nvPr/>
        </p:nvCxnSpPr>
        <p:spPr>
          <a:xfrm flipH="1">
            <a:off x="4154488" y="1762125"/>
            <a:ext cx="560387" cy="46513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Arrow Connector 162"/>
          <p:cNvCxnSpPr>
            <a:stCxn id="66727" idx="2"/>
            <a:endCxn id="66715" idx="0"/>
          </p:cNvCxnSpPr>
          <p:nvPr/>
        </p:nvCxnSpPr>
        <p:spPr>
          <a:xfrm flipH="1">
            <a:off x="3395663" y="1762125"/>
            <a:ext cx="1319212" cy="4572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4" name="Straight Arrow Connector 163"/>
          <p:cNvCxnSpPr>
            <a:stCxn id="66727" idx="2"/>
            <a:endCxn id="66713" idx="0"/>
          </p:cNvCxnSpPr>
          <p:nvPr/>
        </p:nvCxnSpPr>
        <p:spPr>
          <a:xfrm>
            <a:off x="4714875" y="1762125"/>
            <a:ext cx="160338" cy="46513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6607" name="Group 171"/>
          <p:cNvGrpSpPr>
            <a:grpSpLocks/>
          </p:cNvGrpSpPr>
          <p:nvPr/>
        </p:nvGrpSpPr>
        <p:grpSpPr bwMode="auto">
          <a:xfrm>
            <a:off x="3805238" y="2227263"/>
            <a:ext cx="700087" cy="461962"/>
            <a:chOff x="2420470" y="3056965"/>
            <a:chExt cx="699230" cy="461665"/>
          </a:xfrm>
        </p:grpSpPr>
        <p:sp>
          <p:nvSpPr>
            <p:cNvPr id="173" name="Rectangle 172"/>
            <p:cNvSpPr/>
            <p:nvPr/>
          </p:nvSpPr>
          <p:spPr>
            <a:xfrm>
              <a:off x="2437911" y="3123597"/>
              <a:ext cx="610440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6673" name="TextBox 173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220</a:t>
              </a:r>
            </a:p>
          </p:txBody>
        </p:sp>
      </p:grpSp>
      <p:cxnSp>
        <p:nvCxnSpPr>
          <p:cNvPr id="176" name="Straight Arrow Connector 175"/>
          <p:cNvCxnSpPr>
            <a:stCxn id="66725" idx="2"/>
            <a:endCxn id="66707" idx="0"/>
          </p:cNvCxnSpPr>
          <p:nvPr/>
        </p:nvCxnSpPr>
        <p:spPr>
          <a:xfrm>
            <a:off x="5453063" y="1757363"/>
            <a:ext cx="879475" cy="47466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Arrow Connector 176"/>
          <p:cNvCxnSpPr>
            <a:stCxn id="66725" idx="2"/>
            <a:endCxn id="66711" idx="0"/>
          </p:cNvCxnSpPr>
          <p:nvPr/>
        </p:nvCxnSpPr>
        <p:spPr>
          <a:xfrm>
            <a:off x="5453063" y="1757363"/>
            <a:ext cx="1620837" cy="47466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9" name="Straight Arrow Connector 178"/>
          <p:cNvCxnSpPr>
            <a:stCxn id="66725" idx="2"/>
            <a:endCxn id="66713" idx="0"/>
          </p:cNvCxnSpPr>
          <p:nvPr/>
        </p:nvCxnSpPr>
        <p:spPr>
          <a:xfrm flipH="1">
            <a:off x="4875213" y="1757363"/>
            <a:ext cx="577850" cy="4699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Arrow Connector 191"/>
          <p:cNvCxnSpPr>
            <a:stCxn id="66723" idx="2"/>
            <a:endCxn id="66711" idx="0"/>
          </p:cNvCxnSpPr>
          <p:nvPr/>
        </p:nvCxnSpPr>
        <p:spPr>
          <a:xfrm>
            <a:off x="6226175" y="1757363"/>
            <a:ext cx="847725" cy="47466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3" name="Straight Arrow Connector 192"/>
          <p:cNvCxnSpPr>
            <a:stCxn id="66723" idx="2"/>
            <a:endCxn id="66709" idx="0"/>
          </p:cNvCxnSpPr>
          <p:nvPr/>
        </p:nvCxnSpPr>
        <p:spPr>
          <a:xfrm>
            <a:off x="6226175" y="1757363"/>
            <a:ext cx="1608138" cy="47466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6613" name="Group 200"/>
          <p:cNvGrpSpPr>
            <a:grpSpLocks/>
          </p:cNvGrpSpPr>
          <p:nvPr/>
        </p:nvGrpSpPr>
        <p:grpSpPr bwMode="auto">
          <a:xfrm>
            <a:off x="2246313" y="3178175"/>
            <a:ext cx="698500" cy="461963"/>
            <a:chOff x="2420470" y="3056965"/>
            <a:chExt cx="699230" cy="461665"/>
          </a:xfrm>
        </p:grpSpPr>
        <p:sp>
          <p:nvSpPr>
            <p:cNvPr id="202" name="Rectangle 201"/>
            <p:cNvSpPr/>
            <p:nvPr/>
          </p:nvSpPr>
          <p:spPr>
            <a:xfrm>
              <a:off x="2437950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6671" name="TextBox 202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300</a:t>
              </a:r>
            </a:p>
          </p:txBody>
        </p:sp>
      </p:grpSp>
      <p:cxnSp>
        <p:nvCxnSpPr>
          <p:cNvPr id="204" name="Straight Arrow Connector 203"/>
          <p:cNvCxnSpPr>
            <a:stCxn id="66675" idx="2"/>
            <a:endCxn id="66703" idx="0"/>
          </p:cNvCxnSpPr>
          <p:nvPr/>
        </p:nvCxnSpPr>
        <p:spPr>
          <a:xfrm>
            <a:off x="1949450" y="2671763"/>
            <a:ext cx="1381125" cy="50165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" name="Straight Arrow Connector 204"/>
          <p:cNvCxnSpPr>
            <a:stCxn id="66675" idx="2"/>
            <a:endCxn id="66701" idx="0"/>
          </p:cNvCxnSpPr>
          <p:nvPr/>
        </p:nvCxnSpPr>
        <p:spPr>
          <a:xfrm>
            <a:off x="1949450" y="2671763"/>
            <a:ext cx="3579813" cy="50641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6" name="Straight Arrow Connector 205"/>
          <p:cNvCxnSpPr>
            <a:stCxn id="66675" idx="2"/>
            <a:endCxn id="66671" idx="0"/>
          </p:cNvCxnSpPr>
          <p:nvPr/>
        </p:nvCxnSpPr>
        <p:spPr>
          <a:xfrm>
            <a:off x="1949450" y="2671763"/>
            <a:ext cx="646113" cy="50641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3" name="Straight Arrow Connector 212"/>
          <p:cNvCxnSpPr>
            <a:stCxn id="66675" idx="2"/>
            <a:endCxn id="66699" idx="0"/>
          </p:cNvCxnSpPr>
          <p:nvPr/>
        </p:nvCxnSpPr>
        <p:spPr>
          <a:xfrm>
            <a:off x="1949450" y="2671763"/>
            <a:ext cx="4338638" cy="50641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Arrow Connector 215"/>
          <p:cNvCxnSpPr>
            <a:stCxn id="66677" idx="2"/>
            <a:endCxn id="66699" idx="0"/>
          </p:cNvCxnSpPr>
          <p:nvPr/>
        </p:nvCxnSpPr>
        <p:spPr>
          <a:xfrm>
            <a:off x="2671763" y="2679700"/>
            <a:ext cx="3616325" cy="49847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7" name="Straight Arrow Connector 216"/>
          <p:cNvCxnSpPr>
            <a:stCxn id="66677" idx="2"/>
            <a:endCxn id="66695" idx="0"/>
          </p:cNvCxnSpPr>
          <p:nvPr/>
        </p:nvCxnSpPr>
        <p:spPr>
          <a:xfrm>
            <a:off x="2671763" y="2679700"/>
            <a:ext cx="4370387" cy="50323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9" name="Straight Arrow Connector 218"/>
          <p:cNvCxnSpPr>
            <a:stCxn id="66677" idx="2"/>
            <a:endCxn id="66705" idx="0"/>
          </p:cNvCxnSpPr>
          <p:nvPr/>
        </p:nvCxnSpPr>
        <p:spPr>
          <a:xfrm>
            <a:off x="2671763" y="2679700"/>
            <a:ext cx="1406525" cy="493713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Arrow Connector 124"/>
          <p:cNvCxnSpPr>
            <a:stCxn id="66715" idx="2"/>
            <a:endCxn id="66701" idx="0"/>
          </p:cNvCxnSpPr>
          <p:nvPr/>
        </p:nvCxnSpPr>
        <p:spPr>
          <a:xfrm>
            <a:off x="3395663" y="2679700"/>
            <a:ext cx="2133600" cy="49847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Arrow Connector 130"/>
          <p:cNvCxnSpPr>
            <a:stCxn id="66715" idx="2"/>
            <a:endCxn id="66703" idx="0"/>
          </p:cNvCxnSpPr>
          <p:nvPr/>
        </p:nvCxnSpPr>
        <p:spPr>
          <a:xfrm flipH="1">
            <a:off x="3330575" y="2679700"/>
            <a:ext cx="65088" cy="493713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Arrow Connector 133"/>
          <p:cNvCxnSpPr>
            <a:stCxn id="66715" idx="2"/>
            <a:endCxn id="66697" idx="0"/>
          </p:cNvCxnSpPr>
          <p:nvPr/>
        </p:nvCxnSpPr>
        <p:spPr>
          <a:xfrm>
            <a:off x="3395663" y="2679700"/>
            <a:ext cx="1392237" cy="49847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Straight Arrow Connector 142"/>
          <p:cNvCxnSpPr>
            <a:stCxn id="66673" idx="2"/>
            <a:endCxn id="66703" idx="0"/>
          </p:cNvCxnSpPr>
          <p:nvPr/>
        </p:nvCxnSpPr>
        <p:spPr>
          <a:xfrm flipH="1">
            <a:off x="3330575" y="2689225"/>
            <a:ext cx="823913" cy="48418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Straight Arrow Connector 143"/>
          <p:cNvCxnSpPr>
            <a:stCxn id="66673" idx="2"/>
            <a:endCxn id="66705" idx="0"/>
          </p:cNvCxnSpPr>
          <p:nvPr/>
        </p:nvCxnSpPr>
        <p:spPr>
          <a:xfrm flipH="1">
            <a:off x="4078288" y="2689225"/>
            <a:ext cx="76200" cy="48418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0" name="Straight Arrow Connector 169"/>
          <p:cNvCxnSpPr>
            <a:stCxn id="66713" idx="2"/>
            <a:endCxn id="66699" idx="0"/>
          </p:cNvCxnSpPr>
          <p:nvPr/>
        </p:nvCxnSpPr>
        <p:spPr>
          <a:xfrm>
            <a:off x="4875213" y="2689225"/>
            <a:ext cx="1412875" cy="48895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Straight Arrow Connector 171"/>
          <p:cNvCxnSpPr>
            <a:stCxn id="66713" idx="2"/>
            <a:endCxn id="66705" idx="0"/>
          </p:cNvCxnSpPr>
          <p:nvPr/>
        </p:nvCxnSpPr>
        <p:spPr>
          <a:xfrm flipH="1">
            <a:off x="4078288" y="2689225"/>
            <a:ext cx="796925" cy="48418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5" name="Straight Arrow Connector 174"/>
          <p:cNvCxnSpPr>
            <a:stCxn id="66713" idx="2"/>
            <a:endCxn id="66701" idx="0"/>
          </p:cNvCxnSpPr>
          <p:nvPr/>
        </p:nvCxnSpPr>
        <p:spPr>
          <a:xfrm>
            <a:off x="4875213" y="2689225"/>
            <a:ext cx="654050" cy="48895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5" name="Straight Arrow Connector 184"/>
          <p:cNvCxnSpPr>
            <a:stCxn id="66717" idx="2"/>
            <a:endCxn id="66699" idx="0"/>
          </p:cNvCxnSpPr>
          <p:nvPr/>
        </p:nvCxnSpPr>
        <p:spPr>
          <a:xfrm>
            <a:off x="5624513" y="2689225"/>
            <a:ext cx="663575" cy="48895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6" name="Straight Arrow Connector 185"/>
          <p:cNvCxnSpPr>
            <a:stCxn id="66717" idx="2"/>
            <a:endCxn id="66695" idx="0"/>
          </p:cNvCxnSpPr>
          <p:nvPr/>
        </p:nvCxnSpPr>
        <p:spPr>
          <a:xfrm>
            <a:off x="5624513" y="2689225"/>
            <a:ext cx="1417637" cy="493713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" name="Straight Arrow Connector 194"/>
          <p:cNvCxnSpPr>
            <a:stCxn id="66707" idx="2"/>
            <a:endCxn id="66701" idx="0"/>
          </p:cNvCxnSpPr>
          <p:nvPr/>
        </p:nvCxnSpPr>
        <p:spPr>
          <a:xfrm flipH="1">
            <a:off x="5529263" y="2693988"/>
            <a:ext cx="803275" cy="48418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" name="Straight Arrow Connector 207"/>
          <p:cNvCxnSpPr>
            <a:stCxn id="66711" idx="2"/>
            <a:endCxn id="66699" idx="0"/>
          </p:cNvCxnSpPr>
          <p:nvPr/>
        </p:nvCxnSpPr>
        <p:spPr>
          <a:xfrm flipH="1">
            <a:off x="6288088" y="2693988"/>
            <a:ext cx="785812" cy="48418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0" name="Straight Arrow Connector 219"/>
          <p:cNvCxnSpPr>
            <a:stCxn id="66709" idx="2"/>
            <a:endCxn id="66695" idx="0"/>
          </p:cNvCxnSpPr>
          <p:nvPr/>
        </p:nvCxnSpPr>
        <p:spPr>
          <a:xfrm flipH="1">
            <a:off x="7042150" y="2693988"/>
            <a:ext cx="792163" cy="48895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9" name="Straight Arrow Connector 238"/>
          <p:cNvCxnSpPr>
            <a:stCxn id="66671" idx="2"/>
            <a:endCxn id="66685" idx="0"/>
          </p:cNvCxnSpPr>
          <p:nvPr/>
        </p:nvCxnSpPr>
        <p:spPr>
          <a:xfrm>
            <a:off x="2595563" y="3640138"/>
            <a:ext cx="3536950" cy="3810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1" name="Straight Arrow Connector 240"/>
          <p:cNvCxnSpPr>
            <a:stCxn id="66671" idx="2"/>
            <a:endCxn id="66693" idx="0"/>
          </p:cNvCxnSpPr>
          <p:nvPr/>
        </p:nvCxnSpPr>
        <p:spPr>
          <a:xfrm>
            <a:off x="2595563" y="3640138"/>
            <a:ext cx="573087" cy="37147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2" name="Straight Arrow Connector 241"/>
          <p:cNvCxnSpPr>
            <a:stCxn id="66671" idx="2"/>
            <a:endCxn id="66689" idx="0"/>
          </p:cNvCxnSpPr>
          <p:nvPr/>
        </p:nvCxnSpPr>
        <p:spPr>
          <a:xfrm>
            <a:off x="2595563" y="3640138"/>
            <a:ext cx="2782887" cy="37623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3" name="Straight Arrow Connector 242"/>
          <p:cNvCxnSpPr>
            <a:stCxn id="66703" idx="2"/>
            <a:endCxn id="66689" idx="0"/>
          </p:cNvCxnSpPr>
          <p:nvPr/>
        </p:nvCxnSpPr>
        <p:spPr>
          <a:xfrm>
            <a:off x="3330575" y="3635375"/>
            <a:ext cx="2047875" cy="3810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4" name="Straight Arrow Connector 243"/>
          <p:cNvCxnSpPr>
            <a:stCxn id="66703" idx="2"/>
            <a:endCxn id="66693" idx="0"/>
          </p:cNvCxnSpPr>
          <p:nvPr/>
        </p:nvCxnSpPr>
        <p:spPr>
          <a:xfrm flipH="1">
            <a:off x="3168650" y="3635375"/>
            <a:ext cx="161925" cy="37623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6" name="Straight Arrow Connector 245"/>
          <p:cNvCxnSpPr>
            <a:stCxn id="66703" idx="2"/>
            <a:endCxn id="66691" idx="0"/>
          </p:cNvCxnSpPr>
          <p:nvPr/>
        </p:nvCxnSpPr>
        <p:spPr>
          <a:xfrm>
            <a:off x="3330575" y="3635375"/>
            <a:ext cx="1289050" cy="3810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7" name="Straight Arrow Connector 246"/>
          <p:cNvCxnSpPr>
            <a:stCxn id="66705" idx="2"/>
            <a:endCxn id="66685" idx="0"/>
          </p:cNvCxnSpPr>
          <p:nvPr/>
        </p:nvCxnSpPr>
        <p:spPr>
          <a:xfrm>
            <a:off x="4078288" y="3635375"/>
            <a:ext cx="2054225" cy="385763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8" name="Straight Arrow Connector 247"/>
          <p:cNvCxnSpPr>
            <a:stCxn id="66705" idx="2"/>
            <a:endCxn id="66689" idx="0"/>
          </p:cNvCxnSpPr>
          <p:nvPr/>
        </p:nvCxnSpPr>
        <p:spPr>
          <a:xfrm>
            <a:off x="4078288" y="3635375"/>
            <a:ext cx="1300162" cy="3810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4" name="Straight Arrow Connector 253"/>
          <p:cNvCxnSpPr>
            <a:stCxn id="66697" idx="2"/>
            <a:endCxn id="66691" idx="0"/>
          </p:cNvCxnSpPr>
          <p:nvPr/>
        </p:nvCxnSpPr>
        <p:spPr>
          <a:xfrm flipH="1">
            <a:off x="4619625" y="3640138"/>
            <a:ext cx="168275" cy="37623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8" name="Straight Arrow Connector 257"/>
          <p:cNvCxnSpPr>
            <a:endCxn id="66689" idx="0"/>
          </p:cNvCxnSpPr>
          <p:nvPr/>
        </p:nvCxnSpPr>
        <p:spPr>
          <a:xfrm flipH="1">
            <a:off x="5378450" y="3111500"/>
            <a:ext cx="107950" cy="90487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2" name="Straight Arrow Connector 261"/>
          <p:cNvCxnSpPr>
            <a:stCxn id="66699" idx="2"/>
            <a:endCxn id="66685" idx="0"/>
          </p:cNvCxnSpPr>
          <p:nvPr/>
        </p:nvCxnSpPr>
        <p:spPr>
          <a:xfrm flipH="1">
            <a:off x="6132513" y="3640138"/>
            <a:ext cx="155575" cy="3810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3" name="Straight Arrow Connector 292"/>
          <p:cNvCxnSpPr>
            <a:stCxn id="66693" idx="2"/>
            <a:endCxn id="66679" idx="0"/>
          </p:cNvCxnSpPr>
          <p:nvPr/>
        </p:nvCxnSpPr>
        <p:spPr>
          <a:xfrm>
            <a:off x="3168650" y="4473575"/>
            <a:ext cx="2187575" cy="33178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4" name="Straight Arrow Connector 293"/>
          <p:cNvCxnSpPr>
            <a:stCxn id="66693" idx="2"/>
            <a:endCxn id="66681" idx="0"/>
          </p:cNvCxnSpPr>
          <p:nvPr/>
        </p:nvCxnSpPr>
        <p:spPr>
          <a:xfrm>
            <a:off x="3168650" y="4473575"/>
            <a:ext cx="1435100" cy="32702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9" name="Straight Arrow Connector 298"/>
          <p:cNvCxnSpPr>
            <a:stCxn id="66687" idx="2"/>
            <a:endCxn id="66683" idx="0"/>
          </p:cNvCxnSpPr>
          <p:nvPr/>
        </p:nvCxnSpPr>
        <p:spPr>
          <a:xfrm flipH="1">
            <a:off x="3843338" y="4478338"/>
            <a:ext cx="34925" cy="32226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8" name="Straight Arrow Connector 307"/>
          <p:cNvCxnSpPr>
            <a:stCxn id="66691" idx="2"/>
            <a:endCxn id="66681" idx="0"/>
          </p:cNvCxnSpPr>
          <p:nvPr/>
        </p:nvCxnSpPr>
        <p:spPr>
          <a:xfrm flipH="1">
            <a:off x="4603750" y="4478338"/>
            <a:ext cx="15875" cy="32226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6" name="Straight Arrow Connector 315"/>
          <p:cNvCxnSpPr>
            <a:stCxn id="66689" idx="2"/>
            <a:endCxn id="66679" idx="0"/>
          </p:cNvCxnSpPr>
          <p:nvPr/>
        </p:nvCxnSpPr>
        <p:spPr>
          <a:xfrm flipH="1">
            <a:off x="5356225" y="4478338"/>
            <a:ext cx="22225" cy="32702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6650" name="Group 115"/>
          <p:cNvGrpSpPr>
            <a:grpSpLocks/>
          </p:cNvGrpSpPr>
          <p:nvPr/>
        </p:nvGrpSpPr>
        <p:grpSpPr bwMode="auto">
          <a:xfrm>
            <a:off x="3657600" y="5422900"/>
            <a:ext cx="698500" cy="461963"/>
            <a:chOff x="2420470" y="3056965"/>
            <a:chExt cx="699230" cy="461665"/>
          </a:xfrm>
        </p:grpSpPr>
        <p:sp>
          <p:nvSpPr>
            <p:cNvPr id="323" name="Rectangle 322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6669" name="TextBox 323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00"/>
                  </a:solidFill>
                </a:rPr>
                <a:t>100</a:t>
              </a:r>
            </a:p>
          </p:txBody>
        </p:sp>
      </p:grpSp>
      <p:grpSp>
        <p:nvGrpSpPr>
          <p:cNvPr id="66651" name="Group 121"/>
          <p:cNvGrpSpPr>
            <a:grpSpLocks/>
          </p:cNvGrpSpPr>
          <p:nvPr/>
        </p:nvGrpSpPr>
        <p:grpSpPr bwMode="auto">
          <a:xfrm>
            <a:off x="4410075" y="5427663"/>
            <a:ext cx="700088" cy="461962"/>
            <a:chOff x="2420470" y="3056965"/>
            <a:chExt cx="699230" cy="461665"/>
          </a:xfrm>
        </p:grpSpPr>
        <p:sp>
          <p:nvSpPr>
            <p:cNvPr id="326" name="Rectangle 325"/>
            <p:cNvSpPr/>
            <p:nvPr/>
          </p:nvSpPr>
          <p:spPr>
            <a:xfrm>
              <a:off x="2437912" y="3123597"/>
              <a:ext cx="610438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00B050"/>
                </a:solidFill>
              </a:endParaRPr>
            </a:p>
          </p:txBody>
        </p:sp>
        <p:sp>
          <p:nvSpPr>
            <p:cNvPr id="66667" name="TextBox 326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00B050"/>
                  </a:solidFill>
                </a:rPr>
                <a:t>000</a:t>
              </a:r>
            </a:p>
          </p:txBody>
        </p:sp>
      </p:grpSp>
      <p:cxnSp>
        <p:nvCxnSpPr>
          <p:cNvPr id="329" name="Straight Arrow Connector 328"/>
          <p:cNvCxnSpPr>
            <a:stCxn id="66683" idx="2"/>
            <a:endCxn id="66669" idx="0"/>
          </p:cNvCxnSpPr>
          <p:nvPr/>
        </p:nvCxnSpPr>
        <p:spPr>
          <a:xfrm>
            <a:off x="3843338" y="5262563"/>
            <a:ext cx="163512" cy="160337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0" name="Straight Arrow Connector 329"/>
          <p:cNvCxnSpPr>
            <a:stCxn id="66681" idx="2"/>
            <a:endCxn id="66667" idx="0"/>
          </p:cNvCxnSpPr>
          <p:nvPr/>
        </p:nvCxnSpPr>
        <p:spPr>
          <a:xfrm>
            <a:off x="4603750" y="5262563"/>
            <a:ext cx="157163" cy="165100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6654" name="Group 121"/>
          <p:cNvGrpSpPr>
            <a:grpSpLocks/>
          </p:cNvGrpSpPr>
          <p:nvPr/>
        </p:nvGrpSpPr>
        <p:grpSpPr bwMode="auto">
          <a:xfrm>
            <a:off x="3810000" y="6037263"/>
            <a:ext cx="698500" cy="461962"/>
            <a:chOff x="2420470" y="3056965"/>
            <a:chExt cx="699230" cy="461665"/>
          </a:xfrm>
        </p:grpSpPr>
        <p:sp>
          <p:nvSpPr>
            <p:cNvPr id="332" name="Rectangle 331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6665" name="TextBox 332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00"/>
                  </a:solidFill>
                </a:rPr>
                <a:t>000</a:t>
              </a:r>
            </a:p>
          </p:txBody>
        </p:sp>
      </p:grpSp>
      <p:cxnSp>
        <p:nvCxnSpPr>
          <p:cNvPr id="334" name="Straight Arrow Connector 333"/>
          <p:cNvCxnSpPr>
            <a:stCxn id="66669" idx="2"/>
            <a:endCxn id="66665" idx="0"/>
          </p:cNvCxnSpPr>
          <p:nvPr/>
        </p:nvCxnSpPr>
        <p:spPr>
          <a:xfrm>
            <a:off x="4006850" y="5884863"/>
            <a:ext cx="152400" cy="152400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656" name="TextBox 337"/>
          <p:cNvSpPr txBox="1">
            <a:spLocks noChangeArrowheads="1"/>
          </p:cNvSpPr>
          <p:nvPr/>
        </p:nvSpPr>
        <p:spPr bwMode="auto">
          <a:xfrm>
            <a:off x="7315200" y="685800"/>
            <a:ext cx="16462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0000"/>
                </a:solidFill>
              </a:rPr>
              <a:t>Your move</a:t>
            </a:r>
          </a:p>
        </p:txBody>
      </p:sp>
      <p:sp>
        <p:nvSpPr>
          <p:cNvPr id="66657" name="TextBox 338"/>
          <p:cNvSpPr txBox="1">
            <a:spLocks noChangeArrowheads="1"/>
          </p:cNvSpPr>
          <p:nvPr/>
        </p:nvSpPr>
        <p:spPr bwMode="auto">
          <a:xfrm>
            <a:off x="7558088" y="1524000"/>
            <a:ext cx="143351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00B050"/>
                </a:solidFill>
              </a:rPr>
              <a:t>My move</a:t>
            </a:r>
          </a:p>
        </p:txBody>
      </p:sp>
      <p:sp>
        <p:nvSpPr>
          <p:cNvPr id="66658" name="TextBox 339"/>
          <p:cNvSpPr txBox="1">
            <a:spLocks noChangeArrowheads="1"/>
          </p:cNvSpPr>
          <p:nvPr/>
        </p:nvSpPr>
        <p:spPr bwMode="auto">
          <a:xfrm>
            <a:off x="7391400" y="2814638"/>
            <a:ext cx="16462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0000"/>
                </a:solidFill>
              </a:rPr>
              <a:t>Your move</a:t>
            </a:r>
          </a:p>
        </p:txBody>
      </p:sp>
      <p:sp>
        <p:nvSpPr>
          <p:cNvPr id="66659" name="TextBox 340"/>
          <p:cNvSpPr txBox="1">
            <a:spLocks noChangeArrowheads="1"/>
          </p:cNvSpPr>
          <p:nvPr/>
        </p:nvSpPr>
        <p:spPr bwMode="auto">
          <a:xfrm>
            <a:off x="7634288" y="3652838"/>
            <a:ext cx="1433512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00B050"/>
                </a:solidFill>
              </a:rPr>
              <a:t>My move</a:t>
            </a:r>
          </a:p>
        </p:txBody>
      </p:sp>
      <p:sp>
        <p:nvSpPr>
          <p:cNvPr id="66660" name="TextBox 341"/>
          <p:cNvSpPr txBox="1">
            <a:spLocks noChangeArrowheads="1"/>
          </p:cNvSpPr>
          <p:nvPr/>
        </p:nvSpPr>
        <p:spPr bwMode="auto">
          <a:xfrm>
            <a:off x="7239000" y="4495800"/>
            <a:ext cx="16462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0000"/>
                </a:solidFill>
              </a:rPr>
              <a:t>Your move</a:t>
            </a:r>
          </a:p>
        </p:txBody>
      </p:sp>
      <p:sp>
        <p:nvSpPr>
          <p:cNvPr id="66661" name="TextBox 342"/>
          <p:cNvSpPr txBox="1">
            <a:spLocks noChangeArrowheads="1"/>
          </p:cNvSpPr>
          <p:nvPr/>
        </p:nvSpPr>
        <p:spPr bwMode="auto">
          <a:xfrm>
            <a:off x="7481888" y="5334000"/>
            <a:ext cx="143351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00B050"/>
                </a:solidFill>
              </a:rPr>
              <a:t>My move</a:t>
            </a:r>
          </a:p>
        </p:txBody>
      </p:sp>
      <p:sp>
        <p:nvSpPr>
          <p:cNvPr id="66662" name="TextBox 343"/>
          <p:cNvSpPr txBox="1">
            <a:spLocks noChangeArrowheads="1"/>
          </p:cNvSpPr>
          <p:nvPr/>
        </p:nvSpPr>
        <p:spPr bwMode="auto">
          <a:xfrm>
            <a:off x="7315200" y="6015038"/>
            <a:ext cx="16462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0000"/>
                </a:solidFill>
              </a:rPr>
              <a:t>Your move</a:t>
            </a:r>
          </a:p>
        </p:txBody>
      </p:sp>
      <p:sp>
        <p:nvSpPr>
          <p:cNvPr id="66663" name="TextBox 168"/>
          <p:cNvSpPr txBox="1">
            <a:spLocks noChangeArrowheads="1"/>
          </p:cNvSpPr>
          <p:nvPr/>
        </p:nvSpPr>
        <p:spPr bwMode="auto">
          <a:xfrm>
            <a:off x="762000" y="4038600"/>
            <a:ext cx="304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?</a:t>
            </a:r>
          </a:p>
        </p:txBody>
      </p:sp>
    </p:spTree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5" name="Title 1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Typical assumptions	</a:t>
            </a:r>
          </a:p>
        </p:txBody>
      </p:sp>
      <p:sp>
        <p:nvSpPr>
          <p:cNvPr id="31746" name="Content Placeholder 2"/>
          <p:cNvSpPr>
            <a:spLocks noGrp="1"/>
          </p:cNvSpPr>
          <p:nvPr>
            <p:ph idx="1"/>
          </p:nvPr>
        </p:nvSpPr>
        <p:spPr>
          <a:xfrm>
            <a:off x="347663" y="1058863"/>
            <a:ext cx="8686800" cy="5330825"/>
          </a:xfrm>
        </p:spPr>
        <p:txBody>
          <a:bodyPr/>
          <a:lstStyle/>
          <a:p>
            <a:pPr eaLnBrk="1" hangingPunct="1"/>
            <a:r>
              <a:rPr lang="en-US" altLang="en-US" sz="2400" smtClean="0">
                <a:ea typeface="ＭＳ Ｐゴシック" pitchFamily="34" charset="-128"/>
              </a:rPr>
              <a:t>Two agents, whose actions alternate</a:t>
            </a:r>
          </a:p>
          <a:p>
            <a:pPr eaLnBrk="1" hangingPunct="1"/>
            <a:r>
              <a:rPr lang="en-US" altLang="en-US" sz="2400" smtClean="0">
                <a:ea typeface="ＭＳ Ｐゴシック" pitchFamily="34" charset="-128"/>
              </a:rPr>
              <a:t>Utility values for each agent are the opposite of the other</a:t>
            </a:r>
          </a:p>
          <a:p>
            <a:pPr lvl="1" eaLnBrk="1" hangingPunct="1"/>
            <a:r>
              <a:rPr lang="en-US" altLang="en-US" sz="2000" smtClean="0">
                <a:ea typeface="ＭＳ Ｐゴシック" pitchFamily="34" charset="-128"/>
              </a:rPr>
              <a:t>“Zero-sum” game; this creates adversarial situation</a:t>
            </a:r>
          </a:p>
          <a:p>
            <a:pPr eaLnBrk="1" hangingPunct="1"/>
            <a:r>
              <a:rPr lang="en-US" altLang="en-US" sz="2400" smtClean="0">
                <a:ea typeface="ＭＳ Ｐゴシック" pitchFamily="34" charset="-128"/>
              </a:rPr>
              <a:t>Fully observable environments</a:t>
            </a:r>
          </a:p>
          <a:p>
            <a:pPr lvl="2" eaLnBrk="1" hangingPunct="1"/>
            <a:endParaRPr lang="en-US" altLang="en-US" sz="1600" smtClean="0">
              <a:ea typeface="ＭＳ Ｐゴシック" pitchFamily="34" charset="-128"/>
            </a:endParaRPr>
          </a:p>
          <a:p>
            <a:pPr eaLnBrk="1" hangingPunct="1"/>
            <a:r>
              <a:rPr lang="en-US" altLang="en-US" sz="2400" smtClean="0">
                <a:ea typeface="ＭＳ Ｐゴシック" pitchFamily="34" charset="-128"/>
              </a:rPr>
              <a:t>In game theory terms:</a:t>
            </a:r>
          </a:p>
          <a:p>
            <a:pPr lvl="1" eaLnBrk="1" hangingPunct="1"/>
            <a:r>
              <a:rPr lang="en-US" altLang="en-US" sz="2000" smtClean="0">
                <a:ea typeface="ＭＳ Ｐゴシック" pitchFamily="34" charset="-128"/>
              </a:rPr>
              <a:t>Deterministic, turn-taking, zero-sum, perfect information</a:t>
            </a:r>
          </a:p>
          <a:p>
            <a:pPr lvl="2" eaLnBrk="1" hangingPunct="1"/>
            <a:endParaRPr lang="en-US" altLang="en-US" sz="1600" smtClean="0">
              <a:ea typeface="ＭＳ Ｐゴシック" pitchFamily="34" charset="-128"/>
            </a:endParaRPr>
          </a:p>
          <a:p>
            <a:pPr eaLnBrk="1" hangingPunct="1"/>
            <a:r>
              <a:rPr lang="en-US" altLang="en-US" sz="2400" smtClean="0">
                <a:ea typeface="ＭＳ Ｐゴシック" pitchFamily="34" charset="-128"/>
              </a:rPr>
              <a:t>Generalizes: stochastic, multiplayer, non zero-sum, etc.</a:t>
            </a:r>
          </a:p>
          <a:p>
            <a:pPr lvl="2" eaLnBrk="1" hangingPunct="1"/>
            <a:endParaRPr lang="en-US" altLang="en-US" sz="1600" smtClean="0">
              <a:ea typeface="ＭＳ Ｐゴシック" pitchFamily="34" charset="-128"/>
            </a:endParaRPr>
          </a:p>
          <a:p>
            <a:pPr eaLnBrk="1" hangingPunct="1"/>
            <a:r>
              <a:rPr lang="en-US" altLang="en-US" sz="2400" smtClean="0">
                <a:ea typeface="ＭＳ Ｐゴシック" pitchFamily="34" charset="-128"/>
              </a:rPr>
              <a:t>Compare to e.g., Prisoner’s Dilemma” (R&amp;N pp. 666-668)</a:t>
            </a:r>
          </a:p>
          <a:p>
            <a:pPr lvl="1" eaLnBrk="1" hangingPunct="1"/>
            <a:r>
              <a:rPr lang="en-US" altLang="en-US" sz="2000" smtClean="0">
                <a:ea typeface="ＭＳ Ｐゴシック" pitchFamily="34" charset="-128"/>
              </a:rPr>
              <a:t>Non-turn-taking, Non-zero-sum, Imperfect information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" name="Rectangle 170"/>
          <p:cNvSpPr/>
          <p:nvPr/>
        </p:nvSpPr>
        <p:spPr>
          <a:xfrm>
            <a:off x="1905000" y="1066800"/>
            <a:ext cx="2819400" cy="2286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67586" name="Title 1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NIM</a:t>
            </a:r>
          </a:p>
        </p:txBody>
      </p:sp>
      <p:grpSp>
        <p:nvGrpSpPr>
          <p:cNvPr id="67587" name="Group 5"/>
          <p:cNvGrpSpPr>
            <a:grpSpLocks/>
          </p:cNvGrpSpPr>
          <p:nvPr/>
        </p:nvGrpSpPr>
        <p:grpSpPr bwMode="auto">
          <a:xfrm>
            <a:off x="4343400" y="304800"/>
            <a:ext cx="698500" cy="461963"/>
            <a:chOff x="2420470" y="3056965"/>
            <a:chExt cx="699230" cy="461665"/>
          </a:xfrm>
        </p:grpSpPr>
        <p:sp>
          <p:nvSpPr>
            <p:cNvPr id="4" name="Rectangle 3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7753" name="TextBox 4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321</a:t>
              </a:r>
            </a:p>
          </p:txBody>
        </p:sp>
      </p:grpSp>
      <p:grpSp>
        <p:nvGrpSpPr>
          <p:cNvPr id="67588" name="Group 6"/>
          <p:cNvGrpSpPr>
            <a:grpSpLocks/>
          </p:cNvGrpSpPr>
          <p:nvPr/>
        </p:nvGrpSpPr>
        <p:grpSpPr bwMode="auto">
          <a:xfrm>
            <a:off x="4365625" y="1300163"/>
            <a:ext cx="700088" cy="461962"/>
            <a:chOff x="2420470" y="3056965"/>
            <a:chExt cx="699230" cy="461665"/>
          </a:xfrm>
        </p:grpSpPr>
        <p:sp>
          <p:nvSpPr>
            <p:cNvPr id="8" name="Rectangle 7"/>
            <p:cNvSpPr/>
            <p:nvPr/>
          </p:nvSpPr>
          <p:spPr>
            <a:xfrm>
              <a:off x="2437912" y="3123597"/>
              <a:ext cx="610438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7751" name="TextBox 8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221</a:t>
              </a:r>
            </a:p>
          </p:txBody>
        </p:sp>
      </p:grpSp>
      <p:grpSp>
        <p:nvGrpSpPr>
          <p:cNvPr id="67589" name="Group 9"/>
          <p:cNvGrpSpPr>
            <a:grpSpLocks/>
          </p:cNvGrpSpPr>
          <p:nvPr/>
        </p:nvGrpSpPr>
        <p:grpSpPr bwMode="auto">
          <a:xfrm>
            <a:off x="5114925" y="1295400"/>
            <a:ext cx="676275" cy="461963"/>
            <a:chOff x="2420470" y="3056965"/>
            <a:chExt cx="676404" cy="461665"/>
          </a:xfrm>
        </p:grpSpPr>
        <p:sp>
          <p:nvSpPr>
            <p:cNvPr id="11" name="Rectangle 10"/>
            <p:cNvSpPr/>
            <p:nvPr/>
          </p:nvSpPr>
          <p:spPr>
            <a:xfrm>
              <a:off x="2437936" y="3123597"/>
              <a:ext cx="609716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7749" name="TextBox 11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7640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211</a:t>
              </a:r>
            </a:p>
          </p:txBody>
        </p:sp>
      </p:grpSp>
      <p:grpSp>
        <p:nvGrpSpPr>
          <p:cNvPr id="67590" name="Group 12"/>
          <p:cNvGrpSpPr>
            <a:grpSpLocks/>
          </p:cNvGrpSpPr>
          <p:nvPr/>
        </p:nvGrpSpPr>
        <p:grpSpPr bwMode="auto">
          <a:xfrm>
            <a:off x="5876925" y="1295400"/>
            <a:ext cx="698500" cy="461963"/>
            <a:chOff x="2420470" y="3056965"/>
            <a:chExt cx="699230" cy="461665"/>
          </a:xfrm>
        </p:grpSpPr>
        <p:sp>
          <p:nvSpPr>
            <p:cNvPr id="14" name="Rectangle 13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7747" name="TextBox 14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210</a:t>
              </a:r>
            </a:p>
          </p:txBody>
        </p:sp>
      </p:grpSp>
      <p:grpSp>
        <p:nvGrpSpPr>
          <p:cNvPr id="67591" name="Group 15"/>
          <p:cNvGrpSpPr>
            <a:grpSpLocks/>
          </p:cNvGrpSpPr>
          <p:nvPr/>
        </p:nvGrpSpPr>
        <p:grpSpPr bwMode="auto">
          <a:xfrm>
            <a:off x="2895600" y="1295400"/>
            <a:ext cx="698500" cy="461963"/>
            <a:chOff x="2420470" y="3056965"/>
            <a:chExt cx="699230" cy="461665"/>
          </a:xfrm>
        </p:grpSpPr>
        <p:sp>
          <p:nvSpPr>
            <p:cNvPr id="17" name="Rectangle 16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7745" name="TextBox 17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311</a:t>
              </a:r>
            </a:p>
          </p:txBody>
        </p:sp>
      </p:grpSp>
      <p:grpSp>
        <p:nvGrpSpPr>
          <p:cNvPr id="67592" name="Group 18"/>
          <p:cNvGrpSpPr>
            <a:grpSpLocks/>
          </p:cNvGrpSpPr>
          <p:nvPr/>
        </p:nvGrpSpPr>
        <p:grpSpPr bwMode="auto">
          <a:xfrm>
            <a:off x="3630613" y="1304925"/>
            <a:ext cx="700087" cy="460375"/>
            <a:chOff x="2420470" y="3056965"/>
            <a:chExt cx="699230" cy="461665"/>
          </a:xfrm>
        </p:grpSpPr>
        <p:sp>
          <p:nvSpPr>
            <p:cNvPr id="20" name="Rectangle 19"/>
            <p:cNvSpPr/>
            <p:nvPr/>
          </p:nvSpPr>
          <p:spPr>
            <a:xfrm>
              <a:off x="2437911" y="3123827"/>
              <a:ext cx="610440" cy="30565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7743" name="TextBox 20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310</a:t>
              </a:r>
            </a:p>
          </p:txBody>
        </p:sp>
      </p:grpSp>
      <p:cxnSp>
        <p:nvCxnSpPr>
          <p:cNvPr id="23" name="Straight Arrow Connector 22"/>
          <p:cNvCxnSpPr>
            <a:stCxn id="67753" idx="2"/>
            <a:endCxn id="67751" idx="0"/>
          </p:cNvCxnSpPr>
          <p:nvPr/>
        </p:nvCxnSpPr>
        <p:spPr>
          <a:xfrm>
            <a:off x="4692650" y="766763"/>
            <a:ext cx="22225" cy="5334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Arrow Connector 23"/>
          <p:cNvCxnSpPr>
            <a:stCxn id="67753" idx="2"/>
            <a:endCxn id="67749" idx="0"/>
          </p:cNvCxnSpPr>
          <p:nvPr/>
        </p:nvCxnSpPr>
        <p:spPr>
          <a:xfrm>
            <a:off x="4692650" y="766763"/>
            <a:ext cx="760413" cy="52863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24"/>
          <p:cNvCxnSpPr>
            <a:stCxn id="67753" idx="2"/>
            <a:endCxn id="67747" idx="0"/>
          </p:cNvCxnSpPr>
          <p:nvPr/>
        </p:nvCxnSpPr>
        <p:spPr>
          <a:xfrm>
            <a:off x="4692650" y="766763"/>
            <a:ext cx="1533525" cy="52863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Arrow Connector 25"/>
          <p:cNvCxnSpPr>
            <a:stCxn id="67753" idx="2"/>
            <a:endCxn id="67745" idx="0"/>
          </p:cNvCxnSpPr>
          <p:nvPr/>
        </p:nvCxnSpPr>
        <p:spPr>
          <a:xfrm flipH="1">
            <a:off x="3244850" y="766763"/>
            <a:ext cx="1447800" cy="52863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Arrow Connector 26"/>
          <p:cNvCxnSpPr>
            <a:stCxn id="67753" idx="2"/>
            <a:endCxn id="67743" idx="0"/>
          </p:cNvCxnSpPr>
          <p:nvPr/>
        </p:nvCxnSpPr>
        <p:spPr>
          <a:xfrm flipH="1">
            <a:off x="3979863" y="766763"/>
            <a:ext cx="712787" cy="53816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7598" name="Group 37"/>
          <p:cNvGrpSpPr>
            <a:grpSpLocks/>
          </p:cNvGrpSpPr>
          <p:nvPr/>
        </p:nvGrpSpPr>
        <p:grpSpPr bwMode="auto">
          <a:xfrm>
            <a:off x="5275263" y="2227263"/>
            <a:ext cx="698500" cy="461962"/>
            <a:chOff x="2420470" y="3056965"/>
            <a:chExt cx="699230" cy="461665"/>
          </a:xfrm>
        </p:grpSpPr>
        <p:sp>
          <p:nvSpPr>
            <p:cNvPr id="39" name="Rectangle 38"/>
            <p:cNvSpPr/>
            <p:nvPr/>
          </p:nvSpPr>
          <p:spPr>
            <a:xfrm>
              <a:off x="2437950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7741" name="TextBox 39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200</a:t>
              </a:r>
            </a:p>
          </p:txBody>
        </p:sp>
      </p:grpSp>
      <p:grpSp>
        <p:nvGrpSpPr>
          <p:cNvPr id="67599" name="Group 40"/>
          <p:cNvGrpSpPr>
            <a:grpSpLocks/>
          </p:cNvGrpSpPr>
          <p:nvPr/>
        </p:nvGrpSpPr>
        <p:grpSpPr bwMode="auto">
          <a:xfrm>
            <a:off x="3057525" y="2219325"/>
            <a:ext cx="676275" cy="460375"/>
            <a:chOff x="2420470" y="3056965"/>
            <a:chExt cx="676404" cy="461665"/>
          </a:xfrm>
        </p:grpSpPr>
        <p:sp>
          <p:nvSpPr>
            <p:cNvPr id="42" name="Rectangle 41"/>
            <p:cNvSpPr/>
            <p:nvPr/>
          </p:nvSpPr>
          <p:spPr>
            <a:xfrm>
              <a:off x="2437936" y="3123827"/>
              <a:ext cx="609716" cy="30565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7739" name="TextBox 42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7640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211</a:t>
              </a:r>
            </a:p>
          </p:txBody>
        </p:sp>
      </p:grpSp>
      <p:grpSp>
        <p:nvGrpSpPr>
          <p:cNvPr id="67600" name="Group 43"/>
          <p:cNvGrpSpPr>
            <a:grpSpLocks/>
          </p:cNvGrpSpPr>
          <p:nvPr/>
        </p:nvGrpSpPr>
        <p:grpSpPr bwMode="auto">
          <a:xfrm>
            <a:off x="4525963" y="2227263"/>
            <a:ext cx="700087" cy="461962"/>
            <a:chOff x="2420470" y="3056965"/>
            <a:chExt cx="699230" cy="461665"/>
          </a:xfrm>
        </p:grpSpPr>
        <p:sp>
          <p:nvSpPr>
            <p:cNvPr id="45" name="Rectangle 44"/>
            <p:cNvSpPr/>
            <p:nvPr/>
          </p:nvSpPr>
          <p:spPr>
            <a:xfrm>
              <a:off x="2437911" y="3123597"/>
              <a:ext cx="610440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7737" name="TextBox 45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210</a:t>
              </a:r>
            </a:p>
          </p:txBody>
        </p:sp>
      </p:grpSp>
      <p:grpSp>
        <p:nvGrpSpPr>
          <p:cNvPr id="67601" name="Group 46"/>
          <p:cNvGrpSpPr>
            <a:grpSpLocks/>
          </p:cNvGrpSpPr>
          <p:nvPr/>
        </p:nvGrpSpPr>
        <p:grpSpPr bwMode="auto">
          <a:xfrm>
            <a:off x="6735763" y="2232025"/>
            <a:ext cx="676275" cy="461963"/>
            <a:chOff x="2420470" y="3056965"/>
            <a:chExt cx="676404" cy="461665"/>
          </a:xfrm>
        </p:grpSpPr>
        <p:sp>
          <p:nvSpPr>
            <p:cNvPr id="48" name="Rectangle 47"/>
            <p:cNvSpPr/>
            <p:nvPr/>
          </p:nvSpPr>
          <p:spPr>
            <a:xfrm>
              <a:off x="2437935" y="3123597"/>
              <a:ext cx="609716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7735" name="TextBox 48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7640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110</a:t>
              </a:r>
            </a:p>
          </p:txBody>
        </p:sp>
      </p:grpSp>
      <p:grpSp>
        <p:nvGrpSpPr>
          <p:cNvPr id="67602" name="Group 49"/>
          <p:cNvGrpSpPr>
            <a:grpSpLocks/>
          </p:cNvGrpSpPr>
          <p:nvPr/>
        </p:nvGrpSpPr>
        <p:grpSpPr bwMode="auto">
          <a:xfrm>
            <a:off x="7485063" y="2232025"/>
            <a:ext cx="698500" cy="461963"/>
            <a:chOff x="2420470" y="3056965"/>
            <a:chExt cx="699230" cy="461665"/>
          </a:xfrm>
        </p:grpSpPr>
        <p:sp>
          <p:nvSpPr>
            <p:cNvPr id="51" name="Rectangle 50"/>
            <p:cNvSpPr/>
            <p:nvPr/>
          </p:nvSpPr>
          <p:spPr>
            <a:xfrm>
              <a:off x="2437950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7733" name="TextBox 51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100</a:t>
              </a:r>
            </a:p>
          </p:txBody>
        </p:sp>
      </p:grpSp>
      <p:grpSp>
        <p:nvGrpSpPr>
          <p:cNvPr id="67603" name="Group 67"/>
          <p:cNvGrpSpPr>
            <a:grpSpLocks/>
          </p:cNvGrpSpPr>
          <p:nvPr/>
        </p:nvGrpSpPr>
        <p:grpSpPr bwMode="auto">
          <a:xfrm>
            <a:off x="6005513" y="2232025"/>
            <a:ext cx="654050" cy="461963"/>
            <a:chOff x="2420470" y="3056965"/>
            <a:chExt cx="653577" cy="461665"/>
          </a:xfrm>
        </p:grpSpPr>
        <p:sp>
          <p:nvSpPr>
            <p:cNvPr id="69" name="Rectangle 68"/>
            <p:cNvSpPr/>
            <p:nvPr/>
          </p:nvSpPr>
          <p:spPr>
            <a:xfrm>
              <a:off x="2437919" y="3123597"/>
              <a:ext cx="610746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7731" name="TextBox 69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5357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111</a:t>
              </a:r>
            </a:p>
          </p:txBody>
        </p:sp>
      </p:grpSp>
      <p:grpSp>
        <p:nvGrpSpPr>
          <p:cNvPr id="67604" name="Group 70"/>
          <p:cNvGrpSpPr>
            <a:grpSpLocks/>
          </p:cNvGrpSpPr>
          <p:nvPr/>
        </p:nvGrpSpPr>
        <p:grpSpPr bwMode="auto">
          <a:xfrm>
            <a:off x="3729038" y="3173413"/>
            <a:ext cx="700087" cy="461962"/>
            <a:chOff x="2420470" y="3056965"/>
            <a:chExt cx="699230" cy="461665"/>
          </a:xfrm>
        </p:grpSpPr>
        <p:sp>
          <p:nvSpPr>
            <p:cNvPr id="72" name="Rectangle 71"/>
            <p:cNvSpPr/>
            <p:nvPr/>
          </p:nvSpPr>
          <p:spPr>
            <a:xfrm>
              <a:off x="2437911" y="3123597"/>
              <a:ext cx="610440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7729" name="TextBox 72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200</a:t>
              </a:r>
            </a:p>
          </p:txBody>
        </p:sp>
      </p:grpSp>
      <p:grpSp>
        <p:nvGrpSpPr>
          <p:cNvPr id="67605" name="Group 76"/>
          <p:cNvGrpSpPr>
            <a:grpSpLocks/>
          </p:cNvGrpSpPr>
          <p:nvPr/>
        </p:nvGrpSpPr>
        <p:grpSpPr bwMode="auto">
          <a:xfrm>
            <a:off x="2981325" y="3173413"/>
            <a:ext cx="698500" cy="461962"/>
            <a:chOff x="2420470" y="3056965"/>
            <a:chExt cx="699230" cy="461665"/>
          </a:xfrm>
        </p:grpSpPr>
        <p:sp>
          <p:nvSpPr>
            <p:cNvPr id="78" name="Rectangle 77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7727" name="TextBox 78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210</a:t>
              </a:r>
            </a:p>
          </p:txBody>
        </p:sp>
      </p:grpSp>
      <p:grpSp>
        <p:nvGrpSpPr>
          <p:cNvPr id="67606" name="Group 79"/>
          <p:cNvGrpSpPr>
            <a:grpSpLocks/>
          </p:cNvGrpSpPr>
          <p:nvPr/>
        </p:nvGrpSpPr>
        <p:grpSpPr bwMode="auto">
          <a:xfrm>
            <a:off x="5191125" y="3178175"/>
            <a:ext cx="676275" cy="461963"/>
            <a:chOff x="2420470" y="3056965"/>
            <a:chExt cx="676404" cy="461665"/>
          </a:xfrm>
        </p:grpSpPr>
        <p:sp>
          <p:nvSpPr>
            <p:cNvPr id="81" name="Rectangle 80"/>
            <p:cNvSpPr/>
            <p:nvPr/>
          </p:nvSpPr>
          <p:spPr>
            <a:xfrm>
              <a:off x="2437936" y="3123597"/>
              <a:ext cx="609716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7725" name="TextBox 81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7640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110</a:t>
              </a:r>
            </a:p>
          </p:txBody>
        </p:sp>
      </p:grpSp>
      <p:grpSp>
        <p:nvGrpSpPr>
          <p:cNvPr id="67607" name="Group 82"/>
          <p:cNvGrpSpPr>
            <a:grpSpLocks/>
          </p:cNvGrpSpPr>
          <p:nvPr/>
        </p:nvGrpSpPr>
        <p:grpSpPr bwMode="auto">
          <a:xfrm>
            <a:off x="5938838" y="3178175"/>
            <a:ext cx="700087" cy="461963"/>
            <a:chOff x="2420470" y="3056965"/>
            <a:chExt cx="699230" cy="461665"/>
          </a:xfrm>
        </p:grpSpPr>
        <p:sp>
          <p:nvSpPr>
            <p:cNvPr id="84" name="Rectangle 83"/>
            <p:cNvSpPr/>
            <p:nvPr/>
          </p:nvSpPr>
          <p:spPr>
            <a:xfrm>
              <a:off x="2437911" y="3123597"/>
              <a:ext cx="610440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7723" name="TextBox 84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100</a:t>
              </a:r>
            </a:p>
          </p:txBody>
        </p:sp>
      </p:grpSp>
      <p:grpSp>
        <p:nvGrpSpPr>
          <p:cNvPr id="67608" name="Group 85"/>
          <p:cNvGrpSpPr>
            <a:grpSpLocks/>
          </p:cNvGrpSpPr>
          <p:nvPr/>
        </p:nvGrpSpPr>
        <p:grpSpPr bwMode="auto">
          <a:xfrm>
            <a:off x="4460875" y="3178175"/>
            <a:ext cx="654050" cy="461963"/>
            <a:chOff x="2420470" y="3056965"/>
            <a:chExt cx="653577" cy="461665"/>
          </a:xfrm>
        </p:grpSpPr>
        <p:sp>
          <p:nvSpPr>
            <p:cNvPr id="87" name="Rectangle 86"/>
            <p:cNvSpPr/>
            <p:nvPr/>
          </p:nvSpPr>
          <p:spPr>
            <a:xfrm>
              <a:off x="2437920" y="3123597"/>
              <a:ext cx="610745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7721" name="TextBox 87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5357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111</a:t>
              </a:r>
            </a:p>
          </p:txBody>
        </p:sp>
      </p:grpSp>
      <p:grpSp>
        <p:nvGrpSpPr>
          <p:cNvPr id="67609" name="Group 88"/>
          <p:cNvGrpSpPr>
            <a:grpSpLocks/>
          </p:cNvGrpSpPr>
          <p:nvPr/>
        </p:nvGrpSpPr>
        <p:grpSpPr bwMode="auto">
          <a:xfrm>
            <a:off x="6692900" y="3182938"/>
            <a:ext cx="698500" cy="461962"/>
            <a:chOff x="2420470" y="3056965"/>
            <a:chExt cx="699230" cy="461665"/>
          </a:xfrm>
        </p:grpSpPr>
        <p:sp>
          <p:nvSpPr>
            <p:cNvPr id="90" name="Rectangle 89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7719" name="TextBox 90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00"/>
                  </a:solidFill>
                </a:rPr>
                <a:t>000</a:t>
              </a:r>
            </a:p>
          </p:txBody>
        </p:sp>
      </p:grpSp>
      <p:grpSp>
        <p:nvGrpSpPr>
          <p:cNvPr id="67610" name="Group 91"/>
          <p:cNvGrpSpPr>
            <a:grpSpLocks/>
          </p:cNvGrpSpPr>
          <p:nvPr/>
        </p:nvGrpSpPr>
        <p:grpSpPr bwMode="auto">
          <a:xfrm>
            <a:off x="2819400" y="4011613"/>
            <a:ext cx="698500" cy="461962"/>
            <a:chOff x="2420470" y="3056965"/>
            <a:chExt cx="699230" cy="461665"/>
          </a:xfrm>
        </p:grpSpPr>
        <p:sp>
          <p:nvSpPr>
            <p:cNvPr id="93" name="Rectangle 92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7717" name="TextBox 93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00"/>
                  </a:solidFill>
                </a:rPr>
                <a:t>200</a:t>
              </a:r>
            </a:p>
          </p:txBody>
        </p:sp>
      </p:grpSp>
      <p:grpSp>
        <p:nvGrpSpPr>
          <p:cNvPr id="67611" name="Group 97"/>
          <p:cNvGrpSpPr>
            <a:grpSpLocks/>
          </p:cNvGrpSpPr>
          <p:nvPr/>
        </p:nvGrpSpPr>
        <p:grpSpPr bwMode="auto">
          <a:xfrm>
            <a:off x="4279900" y="4016375"/>
            <a:ext cx="677863" cy="461963"/>
            <a:chOff x="2420470" y="3056965"/>
            <a:chExt cx="676404" cy="461665"/>
          </a:xfrm>
        </p:grpSpPr>
        <p:sp>
          <p:nvSpPr>
            <p:cNvPr id="99" name="Rectangle 98"/>
            <p:cNvSpPr/>
            <p:nvPr/>
          </p:nvSpPr>
          <p:spPr>
            <a:xfrm>
              <a:off x="2437895" y="3123597"/>
              <a:ext cx="609872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7715" name="TextBox 99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7640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110</a:t>
              </a:r>
            </a:p>
          </p:txBody>
        </p:sp>
      </p:grpSp>
      <p:grpSp>
        <p:nvGrpSpPr>
          <p:cNvPr id="67612" name="Group 100"/>
          <p:cNvGrpSpPr>
            <a:grpSpLocks/>
          </p:cNvGrpSpPr>
          <p:nvPr/>
        </p:nvGrpSpPr>
        <p:grpSpPr bwMode="auto">
          <a:xfrm>
            <a:off x="5029200" y="4016375"/>
            <a:ext cx="698500" cy="461963"/>
            <a:chOff x="2420470" y="3056965"/>
            <a:chExt cx="699230" cy="461665"/>
          </a:xfrm>
        </p:grpSpPr>
        <p:sp>
          <p:nvSpPr>
            <p:cNvPr id="102" name="Rectangle 101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7713" name="TextBox 102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100</a:t>
              </a:r>
            </a:p>
          </p:txBody>
        </p:sp>
      </p:grpSp>
      <p:grpSp>
        <p:nvGrpSpPr>
          <p:cNvPr id="67613" name="Group 103"/>
          <p:cNvGrpSpPr>
            <a:grpSpLocks/>
          </p:cNvGrpSpPr>
          <p:nvPr/>
        </p:nvGrpSpPr>
        <p:grpSpPr bwMode="auto">
          <a:xfrm>
            <a:off x="3551238" y="4016375"/>
            <a:ext cx="652462" cy="461963"/>
            <a:chOff x="2420470" y="3056965"/>
            <a:chExt cx="653577" cy="461665"/>
          </a:xfrm>
        </p:grpSpPr>
        <p:sp>
          <p:nvSpPr>
            <p:cNvPr id="105" name="Rectangle 104"/>
            <p:cNvSpPr/>
            <p:nvPr/>
          </p:nvSpPr>
          <p:spPr>
            <a:xfrm>
              <a:off x="2437962" y="3123597"/>
              <a:ext cx="610642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7711" name="TextBox 105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5357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111</a:t>
              </a:r>
            </a:p>
          </p:txBody>
        </p:sp>
      </p:grpSp>
      <p:grpSp>
        <p:nvGrpSpPr>
          <p:cNvPr id="67614" name="Group 106"/>
          <p:cNvGrpSpPr>
            <a:grpSpLocks/>
          </p:cNvGrpSpPr>
          <p:nvPr/>
        </p:nvGrpSpPr>
        <p:grpSpPr bwMode="auto">
          <a:xfrm>
            <a:off x="5781675" y="4021138"/>
            <a:ext cx="700088" cy="461962"/>
            <a:chOff x="2420470" y="3056965"/>
            <a:chExt cx="699230" cy="461665"/>
          </a:xfrm>
        </p:grpSpPr>
        <p:sp>
          <p:nvSpPr>
            <p:cNvPr id="108" name="Rectangle 107"/>
            <p:cNvSpPr/>
            <p:nvPr/>
          </p:nvSpPr>
          <p:spPr>
            <a:xfrm>
              <a:off x="2437912" y="3123597"/>
              <a:ext cx="610438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00B050"/>
                </a:solidFill>
              </a:endParaRPr>
            </a:p>
          </p:txBody>
        </p:sp>
        <p:sp>
          <p:nvSpPr>
            <p:cNvPr id="67709" name="TextBox 108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00B050"/>
                  </a:solidFill>
                </a:rPr>
                <a:t>000</a:t>
              </a:r>
            </a:p>
          </p:txBody>
        </p:sp>
      </p:grpSp>
      <p:grpSp>
        <p:nvGrpSpPr>
          <p:cNvPr id="67615" name="Group 112"/>
          <p:cNvGrpSpPr>
            <a:grpSpLocks/>
          </p:cNvGrpSpPr>
          <p:nvPr/>
        </p:nvGrpSpPr>
        <p:grpSpPr bwMode="auto">
          <a:xfrm>
            <a:off x="3505200" y="4800600"/>
            <a:ext cx="676275" cy="461963"/>
            <a:chOff x="2420470" y="3056965"/>
            <a:chExt cx="676404" cy="461665"/>
          </a:xfrm>
        </p:grpSpPr>
        <p:sp>
          <p:nvSpPr>
            <p:cNvPr id="114" name="Rectangle 113"/>
            <p:cNvSpPr/>
            <p:nvPr/>
          </p:nvSpPr>
          <p:spPr>
            <a:xfrm>
              <a:off x="2437936" y="3123597"/>
              <a:ext cx="609716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7707" name="TextBox 114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7640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00"/>
                  </a:solidFill>
                </a:rPr>
                <a:t>110</a:t>
              </a:r>
            </a:p>
          </p:txBody>
        </p:sp>
      </p:grpSp>
      <p:grpSp>
        <p:nvGrpSpPr>
          <p:cNvPr id="67616" name="Group 115"/>
          <p:cNvGrpSpPr>
            <a:grpSpLocks/>
          </p:cNvGrpSpPr>
          <p:nvPr/>
        </p:nvGrpSpPr>
        <p:grpSpPr bwMode="auto">
          <a:xfrm>
            <a:off x="4254500" y="4800600"/>
            <a:ext cx="698500" cy="461963"/>
            <a:chOff x="2420470" y="3056965"/>
            <a:chExt cx="699230" cy="461665"/>
          </a:xfrm>
        </p:grpSpPr>
        <p:sp>
          <p:nvSpPr>
            <p:cNvPr id="117" name="Rectangle 116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00B050"/>
                </a:solidFill>
              </a:endParaRPr>
            </a:p>
          </p:txBody>
        </p:sp>
        <p:sp>
          <p:nvSpPr>
            <p:cNvPr id="67705" name="TextBox 117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00B050"/>
                  </a:solidFill>
                </a:rPr>
                <a:t>100</a:t>
              </a:r>
            </a:p>
          </p:txBody>
        </p:sp>
      </p:grpSp>
      <p:grpSp>
        <p:nvGrpSpPr>
          <p:cNvPr id="67617" name="Group 121"/>
          <p:cNvGrpSpPr>
            <a:grpSpLocks/>
          </p:cNvGrpSpPr>
          <p:nvPr/>
        </p:nvGrpSpPr>
        <p:grpSpPr bwMode="auto">
          <a:xfrm>
            <a:off x="5006975" y="4805363"/>
            <a:ext cx="698500" cy="461962"/>
            <a:chOff x="2420470" y="3056965"/>
            <a:chExt cx="699230" cy="461665"/>
          </a:xfrm>
        </p:grpSpPr>
        <p:sp>
          <p:nvSpPr>
            <p:cNvPr id="123" name="Rectangle 122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7703" name="TextBox 123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00"/>
                  </a:solidFill>
                </a:rPr>
                <a:t>000</a:t>
              </a:r>
            </a:p>
          </p:txBody>
        </p:sp>
      </p:grpSp>
      <p:grpSp>
        <p:nvGrpSpPr>
          <p:cNvPr id="67618" name="Group 124"/>
          <p:cNvGrpSpPr>
            <a:grpSpLocks/>
          </p:cNvGrpSpPr>
          <p:nvPr/>
        </p:nvGrpSpPr>
        <p:grpSpPr bwMode="auto">
          <a:xfrm>
            <a:off x="2322513" y="2219325"/>
            <a:ext cx="698500" cy="460375"/>
            <a:chOff x="2420470" y="3056965"/>
            <a:chExt cx="699230" cy="461665"/>
          </a:xfrm>
        </p:grpSpPr>
        <p:sp>
          <p:nvSpPr>
            <p:cNvPr id="126" name="Rectangle 125"/>
            <p:cNvSpPr/>
            <p:nvPr/>
          </p:nvSpPr>
          <p:spPr>
            <a:xfrm>
              <a:off x="2437950" y="3123827"/>
              <a:ext cx="610237" cy="30565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7701" name="TextBox 126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300</a:t>
              </a:r>
            </a:p>
          </p:txBody>
        </p:sp>
      </p:grpSp>
      <p:grpSp>
        <p:nvGrpSpPr>
          <p:cNvPr id="67619" name="Group 127"/>
          <p:cNvGrpSpPr>
            <a:grpSpLocks/>
          </p:cNvGrpSpPr>
          <p:nvPr/>
        </p:nvGrpSpPr>
        <p:grpSpPr bwMode="auto">
          <a:xfrm>
            <a:off x="1600200" y="2209800"/>
            <a:ext cx="698500" cy="461963"/>
            <a:chOff x="2420470" y="3056965"/>
            <a:chExt cx="699230" cy="461665"/>
          </a:xfrm>
        </p:grpSpPr>
        <p:sp>
          <p:nvSpPr>
            <p:cNvPr id="129" name="Rectangle 128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7699" name="TextBox 129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310</a:t>
              </a:r>
            </a:p>
          </p:txBody>
        </p:sp>
      </p:grpSp>
      <p:cxnSp>
        <p:nvCxnSpPr>
          <p:cNvPr id="132" name="Straight Arrow Connector 131"/>
          <p:cNvCxnSpPr>
            <a:stCxn id="67745" idx="2"/>
            <a:endCxn id="67731" idx="0"/>
          </p:cNvCxnSpPr>
          <p:nvPr/>
        </p:nvCxnSpPr>
        <p:spPr>
          <a:xfrm>
            <a:off x="3244850" y="1757363"/>
            <a:ext cx="3087688" cy="47466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Arrow Connector 132"/>
          <p:cNvCxnSpPr>
            <a:stCxn id="67745" idx="2"/>
            <a:endCxn id="67735" idx="0"/>
          </p:cNvCxnSpPr>
          <p:nvPr/>
        </p:nvCxnSpPr>
        <p:spPr>
          <a:xfrm>
            <a:off x="3244850" y="1757363"/>
            <a:ext cx="3829050" cy="47466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Arrow Connector 134"/>
          <p:cNvCxnSpPr>
            <a:stCxn id="67745" idx="2"/>
            <a:endCxn id="67699" idx="0"/>
          </p:cNvCxnSpPr>
          <p:nvPr/>
        </p:nvCxnSpPr>
        <p:spPr>
          <a:xfrm flipH="1">
            <a:off x="1949450" y="1757363"/>
            <a:ext cx="1295400" cy="45243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Arrow Connector 135"/>
          <p:cNvCxnSpPr>
            <a:stCxn id="67745" idx="2"/>
            <a:endCxn id="67739" idx="0"/>
          </p:cNvCxnSpPr>
          <p:nvPr/>
        </p:nvCxnSpPr>
        <p:spPr>
          <a:xfrm>
            <a:off x="3244850" y="1757363"/>
            <a:ext cx="150813" cy="46196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Arrow Connector 145"/>
          <p:cNvCxnSpPr>
            <a:stCxn id="67743" idx="2"/>
            <a:endCxn id="67735" idx="0"/>
          </p:cNvCxnSpPr>
          <p:nvPr/>
        </p:nvCxnSpPr>
        <p:spPr>
          <a:xfrm>
            <a:off x="3979863" y="1765300"/>
            <a:ext cx="3094037" cy="46672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Arrow Connector 146"/>
          <p:cNvCxnSpPr>
            <a:stCxn id="67743" idx="2"/>
            <a:endCxn id="67733" idx="0"/>
          </p:cNvCxnSpPr>
          <p:nvPr/>
        </p:nvCxnSpPr>
        <p:spPr>
          <a:xfrm>
            <a:off x="3979863" y="1765300"/>
            <a:ext cx="3854450" cy="46672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" name="Straight Arrow Connector 148"/>
          <p:cNvCxnSpPr>
            <a:stCxn id="67743" idx="2"/>
            <a:endCxn id="67701" idx="0"/>
          </p:cNvCxnSpPr>
          <p:nvPr/>
        </p:nvCxnSpPr>
        <p:spPr>
          <a:xfrm flipH="1">
            <a:off x="2671763" y="1765300"/>
            <a:ext cx="1308100" cy="45402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0" name="Straight Arrow Connector 149"/>
          <p:cNvCxnSpPr>
            <a:stCxn id="67743" idx="2"/>
            <a:endCxn id="67737" idx="0"/>
          </p:cNvCxnSpPr>
          <p:nvPr/>
        </p:nvCxnSpPr>
        <p:spPr>
          <a:xfrm>
            <a:off x="3979863" y="1765300"/>
            <a:ext cx="895350" cy="461963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0" name="Straight Arrow Connector 159"/>
          <p:cNvCxnSpPr>
            <a:stCxn id="67751" idx="2"/>
            <a:endCxn id="67697" idx="0"/>
          </p:cNvCxnSpPr>
          <p:nvPr/>
        </p:nvCxnSpPr>
        <p:spPr>
          <a:xfrm flipH="1">
            <a:off x="4154488" y="1762125"/>
            <a:ext cx="560387" cy="46513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Arrow Connector 162"/>
          <p:cNvCxnSpPr>
            <a:stCxn id="67751" idx="2"/>
            <a:endCxn id="67739" idx="0"/>
          </p:cNvCxnSpPr>
          <p:nvPr/>
        </p:nvCxnSpPr>
        <p:spPr>
          <a:xfrm flipH="1">
            <a:off x="3395663" y="1762125"/>
            <a:ext cx="1319212" cy="4572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4" name="Straight Arrow Connector 163"/>
          <p:cNvCxnSpPr>
            <a:stCxn id="67751" idx="2"/>
            <a:endCxn id="67737" idx="0"/>
          </p:cNvCxnSpPr>
          <p:nvPr/>
        </p:nvCxnSpPr>
        <p:spPr>
          <a:xfrm>
            <a:off x="4714875" y="1762125"/>
            <a:ext cx="160338" cy="46513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7631" name="Group 171"/>
          <p:cNvGrpSpPr>
            <a:grpSpLocks/>
          </p:cNvGrpSpPr>
          <p:nvPr/>
        </p:nvGrpSpPr>
        <p:grpSpPr bwMode="auto">
          <a:xfrm>
            <a:off x="3805238" y="2227263"/>
            <a:ext cx="700087" cy="461962"/>
            <a:chOff x="2420470" y="3056965"/>
            <a:chExt cx="699230" cy="461665"/>
          </a:xfrm>
        </p:grpSpPr>
        <p:sp>
          <p:nvSpPr>
            <p:cNvPr id="173" name="Rectangle 172"/>
            <p:cNvSpPr/>
            <p:nvPr/>
          </p:nvSpPr>
          <p:spPr>
            <a:xfrm>
              <a:off x="2437911" y="3123597"/>
              <a:ext cx="610440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7697" name="TextBox 173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220</a:t>
              </a:r>
            </a:p>
          </p:txBody>
        </p:sp>
      </p:grpSp>
      <p:cxnSp>
        <p:nvCxnSpPr>
          <p:cNvPr id="176" name="Straight Arrow Connector 175"/>
          <p:cNvCxnSpPr>
            <a:stCxn id="67749" idx="2"/>
            <a:endCxn id="67731" idx="0"/>
          </p:cNvCxnSpPr>
          <p:nvPr/>
        </p:nvCxnSpPr>
        <p:spPr>
          <a:xfrm>
            <a:off x="5453063" y="1757363"/>
            <a:ext cx="879475" cy="47466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Arrow Connector 176"/>
          <p:cNvCxnSpPr>
            <a:stCxn id="67749" idx="2"/>
            <a:endCxn id="67735" idx="0"/>
          </p:cNvCxnSpPr>
          <p:nvPr/>
        </p:nvCxnSpPr>
        <p:spPr>
          <a:xfrm>
            <a:off x="5453063" y="1757363"/>
            <a:ext cx="1620837" cy="47466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9" name="Straight Arrow Connector 178"/>
          <p:cNvCxnSpPr>
            <a:stCxn id="67749" idx="2"/>
            <a:endCxn id="67737" idx="0"/>
          </p:cNvCxnSpPr>
          <p:nvPr/>
        </p:nvCxnSpPr>
        <p:spPr>
          <a:xfrm flipH="1">
            <a:off x="4875213" y="1757363"/>
            <a:ext cx="577850" cy="4699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Arrow Connector 191"/>
          <p:cNvCxnSpPr>
            <a:stCxn id="67747" idx="2"/>
            <a:endCxn id="67735" idx="0"/>
          </p:cNvCxnSpPr>
          <p:nvPr/>
        </p:nvCxnSpPr>
        <p:spPr>
          <a:xfrm>
            <a:off x="6226175" y="1757363"/>
            <a:ext cx="847725" cy="47466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3" name="Straight Arrow Connector 192"/>
          <p:cNvCxnSpPr>
            <a:stCxn id="67747" idx="2"/>
            <a:endCxn id="67733" idx="0"/>
          </p:cNvCxnSpPr>
          <p:nvPr/>
        </p:nvCxnSpPr>
        <p:spPr>
          <a:xfrm>
            <a:off x="6226175" y="1757363"/>
            <a:ext cx="1608138" cy="47466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7637" name="Group 200"/>
          <p:cNvGrpSpPr>
            <a:grpSpLocks/>
          </p:cNvGrpSpPr>
          <p:nvPr/>
        </p:nvGrpSpPr>
        <p:grpSpPr bwMode="auto">
          <a:xfrm>
            <a:off x="2246313" y="3178175"/>
            <a:ext cx="698500" cy="461963"/>
            <a:chOff x="2420470" y="3056965"/>
            <a:chExt cx="699230" cy="461665"/>
          </a:xfrm>
        </p:grpSpPr>
        <p:sp>
          <p:nvSpPr>
            <p:cNvPr id="202" name="Rectangle 201"/>
            <p:cNvSpPr/>
            <p:nvPr/>
          </p:nvSpPr>
          <p:spPr>
            <a:xfrm>
              <a:off x="2437950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7695" name="TextBox 202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300</a:t>
              </a:r>
            </a:p>
          </p:txBody>
        </p:sp>
      </p:grpSp>
      <p:cxnSp>
        <p:nvCxnSpPr>
          <p:cNvPr id="204" name="Straight Arrow Connector 203"/>
          <p:cNvCxnSpPr>
            <a:stCxn id="67699" idx="2"/>
            <a:endCxn id="67727" idx="0"/>
          </p:cNvCxnSpPr>
          <p:nvPr/>
        </p:nvCxnSpPr>
        <p:spPr>
          <a:xfrm>
            <a:off x="1949450" y="2671763"/>
            <a:ext cx="1381125" cy="50165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" name="Straight Arrow Connector 204"/>
          <p:cNvCxnSpPr>
            <a:stCxn id="67699" idx="2"/>
            <a:endCxn id="67725" idx="0"/>
          </p:cNvCxnSpPr>
          <p:nvPr/>
        </p:nvCxnSpPr>
        <p:spPr>
          <a:xfrm>
            <a:off x="1949450" y="2671763"/>
            <a:ext cx="3579813" cy="50641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6" name="Straight Arrow Connector 205"/>
          <p:cNvCxnSpPr>
            <a:stCxn id="67699" idx="2"/>
            <a:endCxn id="67695" idx="0"/>
          </p:cNvCxnSpPr>
          <p:nvPr/>
        </p:nvCxnSpPr>
        <p:spPr>
          <a:xfrm>
            <a:off x="1949450" y="2671763"/>
            <a:ext cx="646113" cy="50641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3" name="Straight Arrow Connector 212"/>
          <p:cNvCxnSpPr>
            <a:stCxn id="67699" idx="2"/>
            <a:endCxn id="67723" idx="0"/>
          </p:cNvCxnSpPr>
          <p:nvPr/>
        </p:nvCxnSpPr>
        <p:spPr>
          <a:xfrm>
            <a:off x="1949450" y="2671763"/>
            <a:ext cx="4338638" cy="50641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Arrow Connector 215"/>
          <p:cNvCxnSpPr>
            <a:stCxn id="67701" idx="2"/>
            <a:endCxn id="67723" idx="0"/>
          </p:cNvCxnSpPr>
          <p:nvPr/>
        </p:nvCxnSpPr>
        <p:spPr>
          <a:xfrm>
            <a:off x="2671763" y="2679700"/>
            <a:ext cx="3616325" cy="49847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7" name="Straight Arrow Connector 216"/>
          <p:cNvCxnSpPr>
            <a:stCxn id="67701" idx="2"/>
            <a:endCxn id="67719" idx="0"/>
          </p:cNvCxnSpPr>
          <p:nvPr/>
        </p:nvCxnSpPr>
        <p:spPr>
          <a:xfrm>
            <a:off x="2671763" y="2679700"/>
            <a:ext cx="4370387" cy="50323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9" name="Straight Arrow Connector 218"/>
          <p:cNvCxnSpPr>
            <a:stCxn id="67701" idx="2"/>
            <a:endCxn id="67729" idx="0"/>
          </p:cNvCxnSpPr>
          <p:nvPr/>
        </p:nvCxnSpPr>
        <p:spPr>
          <a:xfrm>
            <a:off x="2671763" y="2679700"/>
            <a:ext cx="1406525" cy="493713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Arrow Connector 124"/>
          <p:cNvCxnSpPr>
            <a:stCxn id="67739" idx="2"/>
            <a:endCxn id="67725" idx="0"/>
          </p:cNvCxnSpPr>
          <p:nvPr/>
        </p:nvCxnSpPr>
        <p:spPr>
          <a:xfrm>
            <a:off x="3395663" y="2679700"/>
            <a:ext cx="2133600" cy="49847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Arrow Connector 130"/>
          <p:cNvCxnSpPr>
            <a:stCxn id="67739" idx="2"/>
            <a:endCxn id="67727" idx="0"/>
          </p:cNvCxnSpPr>
          <p:nvPr/>
        </p:nvCxnSpPr>
        <p:spPr>
          <a:xfrm flipH="1">
            <a:off x="3330575" y="2679700"/>
            <a:ext cx="65088" cy="493713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Arrow Connector 133"/>
          <p:cNvCxnSpPr>
            <a:stCxn id="67739" idx="2"/>
            <a:endCxn id="67721" idx="0"/>
          </p:cNvCxnSpPr>
          <p:nvPr/>
        </p:nvCxnSpPr>
        <p:spPr>
          <a:xfrm>
            <a:off x="3395663" y="2679700"/>
            <a:ext cx="1392237" cy="49847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Straight Arrow Connector 142"/>
          <p:cNvCxnSpPr>
            <a:stCxn id="67697" idx="2"/>
            <a:endCxn id="67727" idx="0"/>
          </p:cNvCxnSpPr>
          <p:nvPr/>
        </p:nvCxnSpPr>
        <p:spPr>
          <a:xfrm flipH="1">
            <a:off x="3330575" y="2689225"/>
            <a:ext cx="823913" cy="48418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Straight Arrow Connector 143"/>
          <p:cNvCxnSpPr>
            <a:stCxn id="67697" idx="2"/>
            <a:endCxn id="67729" idx="0"/>
          </p:cNvCxnSpPr>
          <p:nvPr/>
        </p:nvCxnSpPr>
        <p:spPr>
          <a:xfrm flipH="1">
            <a:off x="4078288" y="2689225"/>
            <a:ext cx="76200" cy="48418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0" name="Straight Arrow Connector 169"/>
          <p:cNvCxnSpPr>
            <a:stCxn id="67737" idx="2"/>
            <a:endCxn id="67723" idx="0"/>
          </p:cNvCxnSpPr>
          <p:nvPr/>
        </p:nvCxnSpPr>
        <p:spPr>
          <a:xfrm>
            <a:off x="4875213" y="2689225"/>
            <a:ext cx="1412875" cy="48895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Straight Arrow Connector 171"/>
          <p:cNvCxnSpPr>
            <a:stCxn id="67737" idx="2"/>
            <a:endCxn id="67729" idx="0"/>
          </p:cNvCxnSpPr>
          <p:nvPr/>
        </p:nvCxnSpPr>
        <p:spPr>
          <a:xfrm flipH="1">
            <a:off x="4078288" y="2689225"/>
            <a:ext cx="796925" cy="48418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5" name="Straight Arrow Connector 174"/>
          <p:cNvCxnSpPr>
            <a:stCxn id="67737" idx="2"/>
            <a:endCxn id="67725" idx="0"/>
          </p:cNvCxnSpPr>
          <p:nvPr/>
        </p:nvCxnSpPr>
        <p:spPr>
          <a:xfrm>
            <a:off x="4875213" y="2689225"/>
            <a:ext cx="654050" cy="48895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5" name="Straight Arrow Connector 184"/>
          <p:cNvCxnSpPr>
            <a:stCxn id="67741" idx="2"/>
            <a:endCxn id="67723" idx="0"/>
          </p:cNvCxnSpPr>
          <p:nvPr/>
        </p:nvCxnSpPr>
        <p:spPr>
          <a:xfrm>
            <a:off x="5624513" y="2689225"/>
            <a:ext cx="663575" cy="48895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6" name="Straight Arrow Connector 185"/>
          <p:cNvCxnSpPr>
            <a:stCxn id="67741" idx="2"/>
            <a:endCxn id="67719" idx="0"/>
          </p:cNvCxnSpPr>
          <p:nvPr/>
        </p:nvCxnSpPr>
        <p:spPr>
          <a:xfrm>
            <a:off x="5624513" y="2689225"/>
            <a:ext cx="1417637" cy="493713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" name="Straight Arrow Connector 194"/>
          <p:cNvCxnSpPr>
            <a:stCxn id="67731" idx="2"/>
            <a:endCxn id="67725" idx="0"/>
          </p:cNvCxnSpPr>
          <p:nvPr/>
        </p:nvCxnSpPr>
        <p:spPr>
          <a:xfrm flipH="1">
            <a:off x="5529263" y="2693988"/>
            <a:ext cx="803275" cy="48418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" name="Straight Arrow Connector 207"/>
          <p:cNvCxnSpPr>
            <a:stCxn id="67735" idx="2"/>
            <a:endCxn id="67723" idx="0"/>
          </p:cNvCxnSpPr>
          <p:nvPr/>
        </p:nvCxnSpPr>
        <p:spPr>
          <a:xfrm flipH="1">
            <a:off x="6288088" y="2693988"/>
            <a:ext cx="785812" cy="48418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0" name="Straight Arrow Connector 219"/>
          <p:cNvCxnSpPr>
            <a:stCxn id="67733" idx="2"/>
            <a:endCxn id="67719" idx="0"/>
          </p:cNvCxnSpPr>
          <p:nvPr/>
        </p:nvCxnSpPr>
        <p:spPr>
          <a:xfrm flipH="1">
            <a:off x="7042150" y="2693988"/>
            <a:ext cx="792163" cy="48895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9" name="Straight Arrow Connector 238"/>
          <p:cNvCxnSpPr>
            <a:stCxn id="67695" idx="2"/>
            <a:endCxn id="67709" idx="0"/>
          </p:cNvCxnSpPr>
          <p:nvPr/>
        </p:nvCxnSpPr>
        <p:spPr>
          <a:xfrm>
            <a:off x="2595563" y="3640138"/>
            <a:ext cx="3536950" cy="3810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1" name="Straight Arrow Connector 240"/>
          <p:cNvCxnSpPr>
            <a:stCxn id="67695" idx="2"/>
            <a:endCxn id="67717" idx="0"/>
          </p:cNvCxnSpPr>
          <p:nvPr/>
        </p:nvCxnSpPr>
        <p:spPr>
          <a:xfrm>
            <a:off x="2595563" y="3640138"/>
            <a:ext cx="573087" cy="37147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2" name="Straight Arrow Connector 241"/>
          <p:cNvCxnSpPr>
            <a:stCxn id="67695" idx="2"/>
            <a:endCxn id="67713" idx="0"/>
          </p:cNvCxnSpPr>
          <p:nvPr/>
        </p:nvCxnSpPr>
        <p:spPr>
          <a:xfrm>
            <a:off x="2595563" y="3640138"/>
            <a:ext cx="2782887" cy="37623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3" name="Straight Arrow Connector 242"/>
          <p:cNvCxnSpPr>
            <a:stCxn id="67727" idx="2"/>
            <a:endCxn id="67713" idx="0"/>
          </p:cNvCxnSpPr>
          <p:nvPr/>
        </p:nvCxnSpPr>
        <p:spPr>
          <a:xfrm>
            <a:off x="3330575" y="3635375"/>
            <a:ext cx="2047875" cy="3810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4" name="Straight Arrow Connector 243"/>
          <p:cNvCxnSpPr>
            <a:stCxn id="67727" idx="2"/>
            <a:endCxn id="67717" idx="0"/>
          </p:cNvCxnSpPr>
          <p:nvPr/>
        </p:nvCxnSpPr>
        <p:spPr>
          <a:xfrm flipH="1">
            <a:off x="3168650" y="3635375"/>
            <a:ext cx="161925" cy="37623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6" name="Straight Arrow Connector 245"/>
          <p:cNvCxnSpPr>
            <a:stCxn id="67727" idx="2"/>
            <a:endCxn id="67715" idx="0"/>
          </p:cNvCxnSpPr>
          <p:nvPr/>
        </p:nvCxnSpPr>
        <p:spPr>
          <a:xfrm>
            <a:off x="3330575" y="3635375"/>
            <a:ext cx="1289050" cy="3810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7" name="Straight Arrow Connector 246"/>
          <p:cNvCxnSpPr>
            <a:stCxn id="67729" idx="2"/>
            <a:endCxn id="67709" idx="0"/>
          </p:cNvCxnSpPr>
          <p:nvPr/>
        </p:nvCxnSpPr>
        <p:spPr>
          <a:xfrm>
            <a:off x="4078288" y="3635375"/>
            <a:ext cx="2054225" cy="385763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8" name="Straight Arrow Connector 247"/>
          <p:cNvCxnSpPr>
            <a:stCxn id="67729" idx="2"/>
            <a:endCxn id="67713" idx="0"/>
          </p:cNvCxnSpPr>
          <p:nvPr/>
        </p:nvCxnSpPr>
        <p:spPr>
          <a:xfrm>
            <a:off x="4078288" y="3635375"/>
            <a:ext cx="1300162" cy="3810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4" name="Straight Arrow Connector 253"/>
          <p:cNvCxnSpPr>
            <a:stCxn id="67721" idx="2"/>
            <a:endCxn id="67715" idx="0"/>
          </p:cNvCxnSpPr>
          <p:nvPr/>
        </p:nvCxnSpPr>
        <p:spPr>
          <a:xfrm flipH="1">
            <a:off x="4619625" y="3640138"/>
            <a:ext cx="168275" cy="37623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8" name="Straight Arrow Connector 257"/>
          <p:cNvCxnSpPr>
            <a:stCxn id="67725" idx="2"/>
            <a:endCxn id="67713" idx="0"/>
          </p:cNvCxnSpPr>
          <p:nvPr/>
        </p:nvCxnSpPr>
        <p:spPr>
          <a:xfrm flipH="1">
            <a:off x="5378450" y="3640138"/>
            <a:ext cx="150813" cy="37623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2" name="Straight Arrow Connector 261"/>
          <p:cNvCxnSpPr>
            <a:stCxn id="67723" idx="2"/>
            <a:endCxn id="67709" idx="0"/>
          </p:cNvCxnSpPr>
          <p:nvPr/>
        </p:nvCxnSpPr>
        <p:spPr>
          <a:xfrm flipH="1">
            <a:off x="6132513" y="3640138"/>
            <a:ext cx="155575" cy="3810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3" name="Straight Arrow Connector 292"/>
          <p:cNvCxnSpPr>
            <a:stCxn id="67717" idx="2"/>
            <a:endCxn id="67703" idx="0"/>
          </p:cNvCxnSpPr>
          <p:nvPr/>
        </p:nvCxnSpPr>
        <p:spPr>
          <a:xfrm>
            <a:off x="3168650" y="4473575"/>
            <a:ext cx="2187575" cy="331788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4" name="Straight Arrow Connector 293"/>
          <p:cNvCxnSpPr>
            <a:stCxn id="67717" idx="2"/>
            <a:endCxn id="67705" idx="0"/>
          </p:cNvCxnSpPr>
          <p:nvPr/>
        </p:nvCxnSpPr>
        <p:spPr>
          <a:xfrm>
            <a:off x="3168650" y="4473575"/>
            <a:ext cx="1435100" cy="32702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9" name="Straight Arrow Connector 298"/>
          <p:cNvCxnSpPr>
            <a:stCxn id="67711" idx="2"/>
            <a:endCxn id="67707" idx="0"/>
          </p:cNvCxnSpPr>
          <p:nvPr/>
        </p:nvCxnSpPr>
        <p:spPr>
          <a:xfrm flipH="1">
            <a:off x="3843338" y="4478338"/>
            <a:ext cx="34925" cy="32226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8" name="Straight Arrow Connector 307"/>
          <p:cNvCxnSpPr>
            <a:stCxn id="67715" idx="2"/>
            <a:endCxn id="67705" idx="0"/>
          </p:cNvCxnSpPr>
          <p:nvPr/>
        </p:nvCxnSpPr>
        <p:spPr>
          <a:xfrm flipH="1">
            <a:off x="4603750" y="4478338"/>
            <a:ext cx="15875" cy="32226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6" name="Straight Arrow Connector 315"/>
          <p:cNvCxnSpPr>
            <a:stCxn id="67713" idx="2"/>
            <a:endCxn id="67703" idx="0"/>
          </p:cNvCxnSpPr>
          <p:nvPr/>
        </p:nvCxnSpPr>
        <p:spPr>
          <a:xfrm flipH="1">
            <a:off x="5356225" y="4478338"/>
            <a:ext cx="22225" cy="32702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7674" name="Group 115"/>
          <p:cNvGrpSpPr>
            <a:grpSpLocks/>
          </p:cNvGrpSpPr>
          <p:nvPr/>
        </p:nvGrpSpPr>
        <p:grpSpPr bwMode="auto">
          <a:xfrm>
            <a:off x="3657600" y="5422900"/>
            <a:ext cx="698500" cy="461963"/>
            <a:chOff x="2420470" y="3056965"/>
            <a:chExt cx="699230" cy="461665"/>
          </a:xfrm>
        </p:grpSpPr>
        <p:sp>
          <p:nvSpPr>
            <p:cNvPr id="323" name="Rectangle 322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7693" name="TextBox 323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00"/>
                  </a:solidFill>
                </a:rPr>
                <a:t>100</a:t>
              </a:r>
            </a:p>
          </p:txBody>
        </p:sp>
      </p:grpSp>
      <p:grpSp>
        <p:nvGrpSpPr>
          <p:cNvPr id="67675" name="Group 121"/>
          <p:cNvGrpSpPr>
            <a:grpSpLocks/>
          </p:cNvGrpSpPr>
          <p:nvPr/>
        </p:nvGrpSpPr>
        <p:grpSpPr bwMode="auto">
          <a:xfrm>
            <a:off x="4410075" y="5427663"/>
            <a:ext cx="700088" cy="461962"/>
            <a:chOff x="2420470" y="3056965"/>
            <a:chExt cx="699230" cy="461665"/>
          </a:xfrm>
        </p:grpSpPr>
        <p:sp>
          <p:nvSpPr>
            <p:cNvPr id="326" name="Rectangle 325"/>
            <p:cNvSpPr/>
            <p:nvPr/>
          </p:nvSpPr>
          <p:spPr>
            <a:xfrm>
              <a:off x="2437912" y="3123597"/>
              <a:ext cx="610438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00B050"/>
                </a:solidFill>
              </a:endParaRPr>
            </a:p>
          </p:txBody>
        </p:sp>
        <p:sp>
          <p:nvSpPr>
            <p:cNvPr id="67691" name="TextBox 326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00B050"/>
                  </a:solidFill>
                </a:rPr>
                <a:t>000</a:t>
              </a:r>
            </a:p>
          </p:txBody>
        </p:sp>
      </p:grpSp>
      <p:cxnSp>
        <p:nvCxnSpPr>
          <p:cNvPr id="329" name="Straight Arrow Connector 328"/>
          <p:cNvCxnSpPr>
            <a:stCxn id="67707" idx="2"/>
            <a:endCxn id="67693" idx="0"/>
          </p:cNvCxnSpPr>
          <p:nvPr/>
        </p:nvCxnSpPr>
        <p:spPr>
          <a:xfrm>
            <a:off x="3843338" y="5262563"/>
            <a:ext cx="163512" cy="160337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0" name="Straight Arrow Connector 329"/>
          <p:cNvCxnSpPr>
            <a:stCxn id="67705" idx="2"/>
            <a:endCxn id="67691" idx="0"/>
          </p:cNvCxnSpPr>
          <p:nvPr/>
        </p:nvCxnSpPr>
        <p:spPr>
          <a:xfrm>
            <a:off x="4603750" y="5262563"/>
            <a:ext cx="157163" cy="165100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7678" name="Group 121"/>
          <p:cNvGrpSpPr>
            <a:grpSpLocks/>
          </p:cNvGrpSpPr>
          <p:nvPr/>
        </p:nvGrpSpPr>
        <p:grpSpPr bwMode="auto">
          <a:xfrm>
            <a:off x="3810000" y="6037263"/>
            <a:ext cx="698500" cy="461962"/>
            <a:chOff x="2420470" y="3056965"/>
            <a:chExt cx="699230" cy="461665"/>
          </a:xfrm>
        </p:grpSpPr>
        <p:sp>
          <p:nvSpPr>
            <p:cNvPr id="332" name="Rectangle 331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7689" name="TextBox 332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00"/>
                  </a:solidFill>
                </a:rPr>
                <a:t>000</a:t>
              </a:r>
            </a:p>
          </p:txBody>
        </p:sp>
      </p:grpSp>
      <p:cxnSp>
        <p:nvCxnSpPr>
          <p:cNvPr id="334" name="Straight Arrow Connector 333"/>
          <p:cNvCxnSpPr>
            <a:stCxn id="67693" idx="2"/>
            <a:endCxn id="67689" idx="0"/>
          </p:cNvCxnSpPr>
          <p:nvPr/>
        </p:nvCxnSpPr>
        <p:spPr>
          <a:xfrm>
            <a:off x="4006850" y="5884863"/>
            <a:ext cx="152400" cy="152400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680" name="TextBox 337"/>
          <p:cNvSpPr txBox="1">
            <a:spLocks noChangeArrowheads="1"/>
          </p:cNvSpPr>
          <p:nvPr/>
        </p:nvSpPr>
        <p:spPr bwMode="auto">
          <a:xfrm>
            <a:off x="7315200" y="685800"/>
            <a:ext cx="16462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0000"/>
                </a:solidFill>
              </a:rPr>
              <a:t>Your move</a:t>
            </a:r>
          </a:p>
        </p:txBody>
      </p:sp>
      <p:sp>
        <p:nvSpPr>
          <p:cNvPr id="67681" name="TextBox 338"/>
          <p:cNvSpPr txBox="1">
            <a:spLocks noChangeArrowheads="1"/>
          </p:cNvSpPr>
          <p:nvPr/>
        </p:nvSpPr>
        <p:spPr bwMode="auto">
          <a:xfrm>
            <a:off x="7558088" y="1524000"/>
            <a:ext cx="143351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00B050"/>
                </a:solidFill>
              </a:rPr>
              <a:t>My move</a:t>
            </a:r>
          </a:p>
        </p:txBody>
      </p:sp>
      <p:sp>
        <p:nvSpPr>
          <p:cNvPr id="67682" name="TextBox 339"/>
          <p:cNvSpPr txBox="1">
            <a:spLocks noChangeArrowheads="1"/>
          </p:cNvSpPr>
          <p:nvPr/>
        </p:nvSpPr>
        <p:spPr bwMode="auto">
          <a:xfrm>
            <a:off x="7391400" y="2814638"/>
            <a:ext cx="16462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0000"/>
                </a:solidFill>
              </a:rPr>
              <a:t>Your move</a:t>
            </a:r>
          </a:p>
        </p:txBody>
      </p:sp>
      <p:sp>
        <p:nvSpPr>
          <p:cNvPr id="67683" name="TextBox 340"/>
          <p:cNvSpPr txBox="1">
            <a:spLocks noChangeArrowheads="1"/>
          </p:cNvSpPr>
          <p:nvPr/>
        </p:nvSpPr>
        <p:spPr bwMode="auto">
          <a:xfrm>
            <a:off x="7634288" y="3652838"/>
            <a:ext cx="1433512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00B050"/>
                </a:solidFill>
              </a:rPr>
              <a:t>My move</a:t>
            </a:r>
          </a:p>
        </p:txBody>
      </p:sp>
      <p:sp>
        <p:nvSpPr>
          <p:cNvPr id="67684" name="TextBox 341"/>
          <p:cNvSpPr txBox="1">
            <a:spLocks noChangeArrowheads="1"/>
          </p:cNvSpPr>
          <p:nvPr/>
        </p:nvSpPr>
        <p:spPr bwMode="auto">
          <a:xfrm>
            <a:off x="7239000" y="4495800"/>
            <a:ext cx="16462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0000"/>
                </a:solidFill>
              </a:rPr>
              <a:t>Your move</a:t>
            </a:r>
          </a:p>
        </p:txBody>
      </p:sp>
      <p:sp>
        <p:nvSpPr>
          <p:cNvPr id="67685" name="TextBox 342"/>
          <p:cNvSpPr txBox="1">
            <a:spLocks noChangeArrowheads="1"/>
          </p:cNvSpPr>
          <p:nvPr/>
        </p:nvSpPr>
        <p:spPr bwMode="auto">
          <a:xfrm>
            <a:off x="7481888" y="5334000"/>
            <a:ext cx="143351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00B050"/>
                </a:solidFill>
              </a:rPr>
              <a:t>My move</a:t>
            </a:r>
          </a:p>
        </p:txBody>
      </p:sp>
      <p:sp>
        <p:nvSpPr>
          <p:cNvPr id="67686" name="TextBox 343"/>
          <p:cNvSpPr txBox="1">
            <a:spLocks noChangeArrowheads="1"/>
          </p:cNvSpPr>
          <p:nvPr/>
        </p:nvSpPr>
        <p:spPr bwMode="auto">
          <a:xfrm>
            <a:off x="7315200" y="6015038"/>
            <a:ext cx="16462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0000"/>
                </a:solidFill>
              </a:rPr>
              <a:t>Your move</a:t>
            </a:r>
          </a:p>
        </p:txBody>
      </p:sp>
      <p:sp>
        <p:nvSpPr>
          <p:cNvPr id="67687" name="TextBox 168"/>
          <p:cNvSpPr txBox="1">
            <a:spLocks noChangeArrowheads="1"/>
          </p:cNvSpPr>
          <p:nvPr/>
        </p:nvSpPr>
        <p:spPr bwMode="auto">
          <a:xfrm>
            <a:off x="762000" y="4038600"/>
            <a:ext cx="304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?</a:t>
            </a:r>
          </a:p>
        </p:txBody>
      </p:sp>
    </p:spTree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" name="Rectangle 165"/>
          <p:cNvSpPr/>
          <p:nvPr/>
        </p:nvSpPr>
        <p:spPr>
          <a:xfrm>
            <a:off x="1905000" y="1066800"/>
            <a:ext cx="2819400" cy="2286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68610" name="Title 1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NIM</a:t>
            </a:r>
          </a:p>
        </p:txBody>
      </p:sp>
      <p:grpSp>
        <p:nvGrpSpPr>
          <p:cNvPr id="68611" name="Group 5"/>
          <p:cNvGrpSpPr>
            <a:grpSpLocks/>
          </p:cNvGrpSpPr>
          <p:nvPr/>
        </p:nvGrpSpPr>
        <p:grpSpPr bwMode="auto">
          <a:xfrm>
            <a:off x="4343400" y="304800"/>
            <a:ext cx="698500" cy="461963"/>
            <a:chOff x="2420470" y="3056965"/>
            <a:chExt cx="699230" cy="461665"/>
          </a:xfrm>
        </p:grpSpPr>
        <p:sp>
          <p:nvSpPr>
            <p:cNvPr id="4" name="Rectangle 3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8773" name="TextBox 4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321</a:t>
              </a:r>
            </a:p>
          </p:txBody>
        </p:sp>
      </p:grpSp>
      <p:grpSp>
        <p:nvGrpSpPr>
          <p:cNvPr id="68612" name="Group 6"/>
          <p:cNvGrpSpPr>
            <a:grpSpLocks/>
          </p:cNvGrpSpPr>
          <p:nvPr/>
        </p:nvGrpSpPr>
        <p:grpSpPr bwMode="auto">
          <a:xfrm>
            <a:off x="4365625" y="1300163"/>
            <a:ext cx="700088" cy="461962"/>
            <a:chOff x="2420470" y="3056965"/>
            <a:chExt cx="699230" cy="461665"/>
          </a:xfrm>
        </p:grpSpPr>
        <p:sp>
          <p:nvSpPr>
            <p:cNvPr id="8" name="Rectangle 7"/>
            <p:cNvSpPr/>
            <p:nvPr/>
          </p:nvSpPr>
          <p:spPr>
            <a:xfrm>
              <a:off x="2437912" y="3123597"/>
              <a:ext cx="610438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8771" name="TextBox 8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221</a:t>
              </a:r>
            </a:p>
          </p:txBody>
        </p:sp>
      </p:grpSp>
      <p:grpSp>
        <p:nvGrpSpPr>
          <p:cNvPr id="68613" name="Group 9"/>
          <p:cNvGrpSpPr>
            <a:grpSpLocks/>
          </p:cNvGrpSpPr>
          <p:nvPr/>
        </p:nvGrpSpPr>
        <p:grpSpPr bwMode="auto">
          <a:xfrm>
            <a:off x="5114925" y="1295400"/>
            <a:ext cx="676275" cy="461963"/>
            <a:chOff x="2420470" y="3056965"/>
            <a:chExt cx="676404" cy="461665"/>
          </a:xfrm>
        </p:grpSpPr>
        <p:sp>
          <p:nvSpPr>
            <p:cNvPr id="11" name="Rectangle 10"/>
            <p:cNvSpPr/>
            <p:nvPr/>
          </p:nvSpPr>
          <p:spPr>
            <a:xfrm>
              <a:off x="2437936" y="3123597"/>
              <a:ext cx="609716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8769" name="TextBox 11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7640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211</a:t>
              </a:r>
            </a:p>
          </p:txBody>
        </p:sp>
      </p:grpSp>
      <p:grpSp>
        <p:nvGrpSpPr>
          <p:cNvPr id="68614" name="Group 12"/>
          <p:cNvGrpSpPr>
            <a:grpSpLocks/>
          </p:cNvGrpSpPr>
          <p:nvPr/>
        </p:nvGrpSpPr>
        <p:grpSpPr bwMode="auto">
          <a:xfrm>
            <a:off x="5876925" y="1295400"/>
            <a:ext cx="698500" cy="461963"/>
            <a:chOff x="2420470" y="3056965"/>
            <a:chExt cx="699230" cy="461665"/>
          </a:xfrm>
        </p:grpSpPr>
        <p:sp>
          <p:nvSpPr>
            <p:cNvPr id="14" name="Rectangle 13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8767" name="TextBox 14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210</a:t>
              </a:r>
            </a:p>
          </p:txBody>
        </p:sp>
      </p:grpSp>
      <p:grpSp>
        <p:nvGrpSpPr>
          <p:cNvPr id="68615" name="Group 15"/>
          <p:cNvGrpSpPr>
            <a:grpSpLocks/>
          </p:cNvGrpSpPr>
          <p:nvPr/>
        </p:nvGrpSpPr>
        <p:grpSpPr bwMode="auto">
          <a:xfrm>
            <a:off x="2895600" y="1295400"/>
            <a:ext cx="698500" cy="461963"/>
            <a:chOff x="2420470" y="3056965"/>
            <a:chExt cx="699230" cy="461665"/>
          </a:xfrm>
        </p:grpSpPr>
        <p:sp>
          <p:nvSpPr>
            <p:cNvPr id="17" name="Rectangle 16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8765" name="TextBox 17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311</a:t>
              </a:r>
            </a:p>
          </p:txBody>
        </p:sp>
      </p:grpSp>
      <p:grpSp>
        <p:nvGrpSpPr>
          <p:cNvPr id="68616" name="Group 18"/>
          <p:cNvGrpSpPr>
            <a:grpSpLocks/>
          </p:cNvGrpSpPr>
          <p:nvPr/>
        </p:nvGrpSpPr>
        <p:grpSpPr bwMode="auto">
          <a:xfrm>
            <a:off x="3630613" y="1304925"/>
            <a:ext cx="700087" cy="460375"/>
            <a:chOff x="2420470" y="3056965"/>
            <a:chExt cx="699230" cy="461665"/>
          </a:xfrm>
        </p:grpSpPr>
        <p:sp>
          <p:nvSpPr>
            <p:cNvPr id="20" name="Rectangle 19"/>
            <p:cNvSpPr/>
            <p:nvPr/>
          </p:nvSpPr>
          <p:spPr>
            <a:xfrm>
              <a:off x="2437911" y="3123827"/>
              <a:ext cx="610440" cy="30565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8763" name="TextBox 20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310</a:t>
              </a:r>
            </a:p>
          </p:txBody>
        </p:sp>
      </p:grpSp>
      <p:cxnSp>
        <p:nvCxnSpPr>
          <p:cNvPr id="23" name="Straight Arrow Connector 22"/>
          <p:cNvCxnSpPr>
            <a:stCxn id="68773" idx="2"/>
            <a:endCxn id="68771" idx="0"/>
          </p:cNvCxnSpPr>
          <p:nvPr/>
        </p:nvCxnSpPr>
        <p:spPr>
          <a:xfrm>
            <a:off x="4692650" y="766763"/>
            <a:ext cx="22225" cy="5334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Arrow Connector 23"/>
          <p:cNvCxnSpPr>
            <a:stCxn id="68773" idx="2"/>
            <a:endCxn id="68769" idx="0"/>
          </p:cNvCxnSpPr>
          <p:nvPr/>
        </p:nvCxnSpPr>
        <p:spPr>
          <a:xfrm>
            <a:off x="4692650" y="766763"/>
            <a:ext cx="760413" cy="52863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24"/>
          <p:cNvCxnSpPr>
            <a:stCxn id="68773" idx="2"/>
            <a:endCxn id="68767" idx="0"/>
          </p:cNvCxnSpPr>
          <p:nvPr/>
        </p:nvCxnSpPr>
        <p:spPr>
          <a:xfrm>
            <a:off x="4692650" y="766763"/>
            <a:ext cx="1533525" cy="52863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Arrow Connector 25"/>
          <p:cNvCxnSpPr>
            <a:stCxn id="68773" idx="2"/>
            <a:endCxn id="68765" idx="0"/>
          </p:cNvCxnSpPr>
          <p:nvPr/>
        </p:nvCxnSpPr>
        <p:spPr>
          <a:xfrm flipH="1">
            <a:off x="3244850" y="766763"/>
            <a:ext cx="1447800" cy="52863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Arrow Connector 26"/>
          <p:cNvCxnSpPr>
            <a:stCxn id="68773" idx="2"/>
            <a:endCxn id="68763" idx="0"/>
          </p:cNvCxnSpPr>
          <p:nvPr/>
        </p:nvCxnSpPr>
        <p:spPr>
          <a:xfrm flipH="1">
            <a:off x="3979863" y="766763"/>
            <a:ext cx="712787" cy="53816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8622" name="Group 37"/>
          <p:cNvGrpSpPr>
            <a:grpSpLocks/>
          </p:cNvGrpSpPr>
          <p:nvPr/>
        </p:nvGrpSpPr>
        <p:grpSpPr bwMode="auto">
          <a:xfrm>
            <a:off x="5275263" y="2227263"/>
            <a:ext cx="698500" cy="461962"/>
            <a:chOff x="2420470" y="3056965"/>
            <a:chExt cx="699230" cy="461665"/>
          </a:xfrm>
        </p:grpSpPr>
        <p:sp>
          <p:nvSpPr>
            <p:cNvPr id="39" name="Rectangle 38"/>
            <p:cNvSpPr/>
            <p:nvPr/>
          </p:nvSpPr>
          <p:spPr>
            <a:xfrm>
              <a:off x="2437950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8761" name="TextBox 39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200</a:t>
              </a:r>
            </a:p>
          </p:txBody>
        </p:sp>
      </p:grpSp>
      <p:grpSp>
        <p:nvGrpSpPr>
          <p:cNvPr id="68623" name="Group 40"/>
          <p:cNvGrpSpPr>
            <a:grpSpLocks/>
          </p:cNvGrpSpPr>
          <p:nvPr/>
        </p:nvGrpSpPr>
        <p:grpSpPr bwMode="auto">
          <a:xfrm>
            <a:off x="3057525" y="2219325"/>
            <a:ext cx="676275" cy="460375"/>
            <a:chOff x="2420470" y="3056965"/>
            <a:chExt cx="676404" cy="461665"/>
          </a:xfrm>
        </p:grpSpPr>
        <p:sp>
          <p:nvSpPr>
            <p:cNvPr id="42" name="Rectangle 41"/>
            <p:cNvSpPr/>
            <p:nvPr/>
          </p:nvSpPr>
          <p:spPr>
            <a:xfrm>
              <a:off x="2437936" y="3123827"/>
              <a:ext cx="609716" cy="30565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8759" name="TextBox 42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7640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211</a:t>
              </a:r>
            </a:p>
          </p:txBody>
        </p:sp>
      </p:grpSp>
      <p:grpSp>
        <p:nvGrpSpPr>
          <p:cNvPr id="68624" name="Group 43"/>
          <p:cNvGrpSpPr>
            <a:grpSpLocks/>
          </p:cNvGrpSpPr>
          <p:nvPr/>
        </p:nvGrpSpPr>
        <p:grpSpPr bwMode="auto">
          <a:xfrm>
            <a:off x="4525963" y="2227263"/>
            <a:ext cx="700087" cy="461962"/>
            <a:chOff x="2420470" y="3056965"/>
            <a:chExt cx="699230" cy="461665"/>
          </a:xfrm>
        </p:grpSpPr>
        <p:sp>
          <p:nvSpPr>
            <p:cNvPr id="45" name="Rectangle 44"/>
            <p:cNvSpPr/>
            <p:nvPr/>
          </p:nvSpPr>
          <p:spPr>
            <a:xfrm>
              <a:off x="2437911" y="3123597"/>
              <a:ext cx="610440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8757" name="TextBox 45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210</a:t>
              </a:r>
            </a:p>
          </p:txBody>
        </p:sp>
      </p:grpSp>
      <p:grpSp>
        <p:nvGrpSpPr>
          <p:cNvPr id="68625" name="Group 46"/>
          <p:cNvGrpSpPr>
            <a:grpSpLocks/>
          </p:cNvGrpSpPr>
          <p:nvPr/>
        </p:nvGrpSpPr>
        <p:grpSpPr bwMode="auto">
          <a:xfrm>
            <a:off x="6735763" y="2232025"/>
            <a:ext cx="676275" cy="461963"/>
            <a:chOff x="2420470" y="3056965"/>
            <a:chExt cx="676404" cy="461665"/>
          </a:xfrm>
        </p:grpSpPr>
        <p:sp>
          <p:nvSpPr>
            <p:cNvPr id="48" name="Rectangle 47"/>
            <p:cNvSpPr/>
            <p:nvPr/>
          </p:nvSpPr>
          <p:spPr>
            <a:xfrm>
              <a:off x="2437935" y="3123597"/>
              <a:ext cx="609716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8755" name="TextBox 48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7640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110</a:t>
              </a:r>
            </a:p>
          </p:txBody>
        </p:sp>
      </p:grpSp>
      <p:grpSp>
        <p:nvGrpSpPr>
          <p:cNvPr id="68626" name="Group 49"/>
          <p:cNvGrpSpPr>
            <a:grpSpLocks/>
          </p:cNvGrpSpPr>
          <p:nvPr/>
        </p:nvGrpSpPr>
        <p:grpSpPr bwMode="auto">
          <a:xfrm>
            <a:off x="7485063" y="2232025"/>
            <a:ext cx="698500" cy="461963"/>
            <a:chOff x="2420470" y="3056965"/>
            <a:chExt cx="699230" cy="461665"/>
          </a:xfrm>
        </p:grpSpPr>
        <p:sp>
          <p:nvSpPr>
            <p:cNvPr id="51" name="Rectangle 50"/>
            <p:cNvSpPr/>
            <p:nvPr/>
          </p:nvSpPr>
          <p:spPr>
            <a:xfrm>
              <a:off x="2437950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8753" name="TextBox 51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100</a:t>
              </a:r>
            </a:p>
          </p:txBody>
        </p:sp>
      </p:grpSp>
      <p:grpSp>
        <p:nvGrpSpPr>
          <p:cNvPr id="68627" name="Group 67"/>
          <p:cNvGrpSpPr>
            <a:grpSpLocks/>
          </p:cNvGrpSpPr>
          <p:nvPr/>
        </p:nvGrpSpPr>
        <p:grpSpPr bwMode="auto">
          <a:xfrm>
            <a:off x="6005513" y="2232025"/>
            <a:ext cx="654050" cy="461963"/>
            <a:chOff x="2420470" y="3056965"/>
            <a:chExt cx="653577" cy="461665"/>
          </a:xfrm>
        </p:grpSpPr>
        <p:sp>
          <p:nvSpPr>
            <p:cNvPr id="69" name="Rectangle 68"/>
            <p:cNvSpPr/>
            <p:nvPr/>
          </p:nvSpPr>
          <p:spPr>
            <a:xfrm>
              <a:off x="2437919" y="3123597"/>
              <a:ext cx="610746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8751" name="TextBox 69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5357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111</a:t>
              </a:r>
            </a:p>
          </p:txBody>
        </p:sp>
      </p:grpSp>
      <p:grpSp>
        <p:nvGrpSpPr>
          <p:cNvPr id="68628" name="Group 70"/>
          <p:cNvGrpSpPr>
            <a:grpSpLocks/>
          </p:cNvGrpSpPr>
          <p:nvPr/>
        </p:nvGrpSpPr>
        <p:grpSpPr bwMode="auto">
          <a:xfrm>
            <a:off x="3729038" y="3173413"/>
            <a:ext cx="700087" cy="461962"/>
            <a:chOff x="2420470" y="3056965"/>
            <a:chExt cx="699230" cy="461665"/>
          </a:xfrm>
        </p:grpSpPr>
        <p:sp>
          <p:nvSpPr>
            <p:cNvPr id="72" name="Rectangle 71"/>
            <p:cNvSpPr/>
            <p:nvPr/>
          </p:nvSpPr>
          <p:spPr>
            <a:xfrm>
              <a:off x="2437911" y="3123597"/>
              <a:ext cx="610440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00B050"/>
                </a:solidFill>
              </a:endParaRPr>
            </a:p>
          </p:txBody>
        </p:sp>
        <p:sp>
          <p:nvSpPr>
            <p:cNvPr id="68749" name="TextBox 72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00B050"/>
                  </a:solidFill>
                </a:rPr>
                <a:t>200</a:t>
              </a:r>
            </a:p>
          </p:txBody>
        </p:sp>
      </p:grpSp>
      <p:grpSp>
        <p:nvGrpSpPr>
          <p:cNvPr id="68629" name="Group 76"/>
          <p:cNvGrpSpPr>
            <a:grpSpLocks/>
          </p:cNvGrpSpPr>
          <p:nvPr/>
        </p:nvGrpSpPr>
        <p:grpSpPr bwMode="auto">
          <a:xfrm>
            <a:off x="2981325" y="3173413"/>
            <a:ext cx="698500" cy="461962"/>
            <a:chOff x="2420470" y="3056965"/>
            <a:chExt cx="699230" cy="461665"/>
          </a:xfrm>
        </p:grpSpPr>
        <p:sp>
          <p:nvSpPr>
            <p:cNvPr id="78" name="Rectangle 77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00B050"/>
                </a:solidFill>
              </a:endParaRPr>
            </a:p>
          </p:txBody>
        </p:sp>
        <p:sp>
          <p:nvSpPr>
            <p:cNvPr id="68747" name="TextBox 78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00B050"/>
                  </a:solidFill>
                </a:rPr>
                <a:t>210</a:t>
              </a:r>
            </a:p>
          </p:txBody>
        </p:sp>
      </p:grpSp>
      <p:grpSp>
        <p:nvGrpSpPr>
          <p:cNvPr id="68630" name="Group 79"/>
          <p:cNvGrpSpPr>
            <a:grpSpLocks/>
          </p:cNvGrpSpPr>
          <p:nvPr/>
        </p:nvGrpSpPr>
        <p:grpSpPr bwMode="auto">
          <a:xfrm>
            <a:off x="5191125" y="3178175"/>
            <a:ext cx="676275" cy="461963"/>
            <a:chOff x="2420470" y="3056965"/>
            <a:chExt cx="676404" cy="461665"/>
          </a:xfrm>
        </p:grpSpPr>
        <p:sp>
          <p:nvSpPr>
            <p:cNvPr id="81" name="Rectangle 80"/>
            <p:cNvSpPr/>
            <p:nvPr/>
          </p:nvSpPr>
          <p:spPr>
            <a:xfrm>
              <a:off x="2437936" y="3123597"/>
              <a:ext cx="609716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8745" name="TextBox 81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7640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00"/>
                  </a:solidFill>
                </a:rPr>
                <a:t>110</a:t>
              </a:r>
            </a:p>
          </p:txBody>
        </p:sp>
      </p:grpSp>
      <p:grpSp>
        <p:nvGrpSpPr>
          <p:cNvPr id="68631" name="Group 82"/>
          <p:cNvGrpSpPr>
            <a:grpSpLocks/>
          </p:cNvGrpSpPr>
          <p:nvPr/>
        </p:nvGrpSpPr>
        <p:grpSpPr bwMode="auto">
          <a:xfrm>
            <a:off x="5938838" y="3178175"/>
            <a:ext cx="700087" cy="461963"/>
            <a:chOff x="2420470" y="3056965"/>
            <a:chExt cx="699230" cy="461665"/>
          </a:xfrm>
        </p:grpSpPr>
        <p:sp>
          <p:nvSpPr>
            <p:cNvPr id="84" name="Rectangle 83"/>
            <p:cNvSpPr/>
            <p:nvPr/>
          </p:nvSpPr>
          <p:spPr>
            <a:xfrm>
              <a:off x="2437911" y="3123597"/>
              <a:ext cx="610440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00B050"/>
                </a:solidFill>
              </a:endParaRPr>
            </a:p>
          </p:txBody>
        </p:sp>
        <p:sp>
          <p:nvSpPr>
            <p:cNvPr id="68743" name="TextBox 84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00B050"/>
                  </a:solidFill>
                </a:rPr>
                <a:t>100</a:t>
              </a:r>
            </a:p>
          </p:txBody>
        </p:sp>
      </p:grpSp>
      <p:grpSp>
        <p:nvGrpSpPr>
          <p:cNvPr id="68632" name="Group 85"/>
          <p:cNvGrpSpPr>
            <a:grpSpLocks/>
          </p:cNvGrpSpPr>
          <p:nvPr/>
        </p:nvGrpSpPr>
        <p:grpSpPr bwMode="auto">
          <a:xfrm>
            <a:off x="4460875" y="3178175"/>
            <a:ext cx="654050" cy="461963"/>
            <a:chOff x="2420470" y="3056965"/>
            <a:chExt cx="653577" cy="461665"/>
          </a:xfrm>
        </p:grpSpPr>
        <p:sp>
          <p:nvSpPr>
            <p:cNvPr id="87" name="Rectangle 86"/>
            <p:cNvSpPr/>
            <p:nvPr/>
          </p:nvSpPr>
          <p:spPr>
            <a:xfrm>
              <a:off x="2437920" y="3123597"/>
              <a:ext cx="610745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00B050"/>
                </a:solidFill>
              </a:endParaRPr>
            </a:p>
          </p:txBody>
        </p:sp>
        <p:sp>
          <p:nvSpPr>
            <p:cNvPr id="68741" name="TextBox 87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5357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00B050"/>
                  </a:solidFill>
                </a:rPr>
                <a:t>111</a:t>
              </a:r>
            </a:p>
          </p:txBody>
        </p:sp>
      </p:grpSp>
      <p:grpSp>
        <p:nvGrpSpPr>
          <p:cNvPr id="68633" name="Group 88"/>
          <p:cNvGrpSpPr>
            <a:grpSpLocks/>
          </p:cNvGrpSpPr>
          <p:nvPr/>
        </p:nvGrpSpPr>
        <p:grpSpPr bwMode="auto">
          <a:xfrm>
            <a:off x="6692900" y="3182938"/>
            <a:ext cx="698500" cy="461962"/>
            <a:chOff x="2420470" y="3056965"/>
            <a:chExt cx="699230" cy="461665"/>
          </a:xfrm>
        </p:grpSpPr>
        <p:sp>
          <p:nvSpPr>
            <p:cNvPr id="90" name="Rectangle 89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8739" name="TextBox 90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00"/>
                  </a:solidFill>
                </a:rPr>
                <a:t>000</a:t>
              </a:r>
            </a:p>
          </p:txBody>
        </p:sp>
      </p:grpSp>
      <p:grpSp>
        <p:nvGrpSpPr>
          <p:cNvPr id="68634" name="Group 91"/>
          <p:cNvGrpSpPr>
            <a:grpSpLocks/>
          </p:cNvGrpSpPr>
          <p:nvPr/>
        </p:nvGrpSpPr>
        <p:grpSpPr bwMode="auto">
          <a:xfrm>
            <a:off x="3271838" y="4406900"/>
            <a:ext cx="700087" cy="460375"/>
            <a:chOff x="2420470" y="3056965"/>
            <a:chExt cx="699230" cy="461665"/>
          </a:xfrm>
        </p:grpSpPr>
        <p:sp>
          <p:nvSpPr>
            <p:cNvPr id="93" name="Rectangle 92"/>
            <p:cNvSpPr/>
            <p:nvPr/>
          </p:nvSpPr>
          <p:spPr>
            <a:xfrm>
              <a:off x="2437911" y="3123827"/>
              <a:ext cx="610440" cy="30565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8737" name="TextBox 93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00"/>
                  </a:solidFill>
                </a:rPr>
                <a:t>200</a:t>
              </a:r>
            </a:p>
          </p:txBody>
        </p:sp>
      </p:grpSp>
      <p:grpSp>
        <p:nvGrpSpPr>
          <p:cNvPr id="68635" name="Group 97"/>
          <p:cNvGrpSpPr>
            <a:grpSpLocks/>
          </p:cNvGrpSpPr>
          <p:nvPr/>
        </p:nvGrpSpPr>
        <p:grpSpPr bwMode="auto">
          <a:xfrm>
            <a:off x="4733925" y="4410075"/>
            <a:ext cx="676275" cy="461963"/>
            <a:chOff x="2420470" y="3056965"/>
            <a:chExt cx="676404" cy="461665"/>
          </a:xfrm>
        </p:grpSpPr>
        <p:sp>
          <p:nvSpPr>
            <p:cNvPr id="99" name="Rectangle 98"/>
            <p:cNvSpPr/>
            <p:nvPr/>
          </p:nvSpPr>
          <p:spPr>
            <a:xfrm>
              <a:off x="2437936" y="3123597"/>
              <a:ext cx="609716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00B050"/>
                </a:solidFill>
              </a:endParaRPr>
            </a:p>
          </p:txBody>
        </p:sp>
        <p:sp>
          <p:nvSpPr>
            <p:cNvPr id="68735" name="TextBox 99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7640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00B050"/>
                  </a:solidFill>
                </a:rPr>
                <a:t>110</a:t>
              </a:r>
            </a:p>
          </p:txBody>
        </p:sp>
      </p:grpSp>
      <p:grpSp>
        <p:nvGrpSpPr>
          <p:cNvPr id="68636" name="Group 100"/>
          <p:cNvGrpSpPr>
            <a:grpSpLocks/>
          </p:cNvGrpSpPr>
          <p:nvPr/>
        </p:nvGrpSpPr>
        <p:grpSpPr bwMode="auto">
          <a:xfrm>
            <a:off x="5481638" y="4410075"/>
            <a:ext cx="700087" cy="461963"/>
            <a:chOff x="2420470" y="3056965"/>
            <a:chExt cx="699230" cy="461665"/>
          </a:xfrm>
        </p:grpSpPr>
        <p:sp>
          <p:nvSpPr>
            <p:cNvPr id="102" name="Rectangle 101"/>
            <p:cNvSpPr/>
            <p:nvPr/>
          </p:nvSpPr>
          <p:spPr>
            <a:xfrm>
              <a:off x="2437911" y="3123597"/>
              <a:ext cx="610440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8733" name="TextBox 102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00"/>
                  </a:solidFill>
                </a:rPr>
                <a:t>100</a:t>
              </a:r>
            </a:p>
          </p:txBody>
        </p:sp>
      </p:grpSp>
      <p:grpSp>
        <p:nvGrpSpPr>
          <p:cNvPr id="68637" name="Group 103"/>
          <p:cNvGrpSpPr>
            <a:grpSpLocks/>
          </p:cNvGrpSpPr>
          <p:nvPr/>
        </p:nvGrpSpPr>
        <p:grpSpPr bwMode="auto">
          <a:xfrm>
            <a:off x="4003675" y="4410075"/>
            <a:ext cx="654050" cy="461963"/>
            <a:chOff x="2420470" y="3056965"/>
            <a:chExt cx="653577" cy="461665"/>
          </a:xfrm>
        </p:grpSpPr>
        <p:sp>
          <p:nvSpPr>
            <p:cNvPr id="105" name="Rectangle 104"/>
            <p:cNvSpPr/>
            <p:nvPr/>
          </p:nvSpPr>
          <p:spPr>
            <a:xfrm>
              <a:off x="2437920" y="3123597"/>
              <a:ext cx="610745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8731" name="TextBox 105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5357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00"/>
                  </a:solidFill>
                </a:rPr>
                <a:t>111</a:t>
              </a:r>
            </a:p>
          </p:txBody>
        </p:sp>
      </p:grpSp>
      <p:grpSp>
        <p:nvGrpSpPr>
          <p:cNvPr id="68638" name="Group 106"/>
          <p:cNvGrpSpPr>
            <a:grpSpLocks/>
          </p:cNvGrpSpPr>
          <p:nvPr/>
        </p:nvGrpSpPr>
        <p:grpSpPr bwMode="auto">
          <a:xfrm>
            <a:off x="6235700" y="4414838"/>
            <a:ext cx="698500" cy="461962"/>
            <a:chOff x="2420470" y="3056965"/>
            <a:chExt cx="699230" cy="461665"/>
          </a:xfrm>
        </p:grpSpPr>
        <p:sp>
          <p:nvSpPr>
            <p:cNvPr id="108" name="Rectangle 107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00B050"/>
                </a:solidFill>
              </a:endParaRPr>
            </a:p>
          </p:txBody>
        </p:sp>
        <p:sp>
          <p:nvSpPr>
            <p:cNvPr id="68729" name="TextBox 108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00B050"/>
                  </a:solidFill>
                </a:rPr>
                <a:t>000</a:t>
              </a:r>
            </a:p>
          </p:txBody>
        </p:sp>
      </p:grpSp>
      <p:grpSp>
        <p:nvGrpSpPr>
          <p:cNvPr id="68639" name="Group 112"/>
          <p:cNvGrpSpPr>
            <a:grpSpLocks/>
          </p:cNvGrpSpPr>
          <p:nvPr/>
        </p:nvGrpSpPr>
        <p:grpSpPr bwMode="auto">
          <a:xfrm>
            <a:off x="3819525" y="5095875"/>
            <a:ext cx="676275" cy="461963"/>
            <a:chOff x="2420470" y="3056965"/>
            <a:chExt cx="676404" cy="461665"/>
          </a:xfrm>
        </p:grpSpPr>
        <p:sp>
          <p:nvSpPr>
            <p:cNvPr id="114" name="Rectangle 113"/>
            <p:cNvSpPr/>
            <p:nvPr/>
          </p:nvSpPr>
          <p:spPr>
            <a:xfrm>
              <a:off x="2437936" y="3123597"/>
              <a:ext cx="609716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8727" name="TextBox 114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7640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00"/>
                  </a:solidFill>
                </a:rPr>
                <a:t>110</a:t>
              </a:r>
            </a:p>
          </p:txBody>
        </p:sp>
      </p:grpSp>
      <p:grpSp>
        <p:nvGrpSpPr>
          <p:cNvPr id="68640" name="Group 115"/>
          <p:cNvGrpSpPr>
            <a:grpSpLocks/>
          </p:cNvGrpSpPr>
          <p:nvPr/>
        </p:nvGrpSpPr>
        <p:grpSpPr bwMode="auto">
          <a:xfrm>
            <a:off x="4567238" y="5095875"/>
            <a:ext cx="700087" cy="461963"/>
            <a:chOff x="2420470" y="3056965"/>
            <a:chExt cx="699230" cy="461665"/>
          </a:xfrm>
        </p:grpSpPr>
        <p:sp>
          <p:nvSpPr>
            <p:cNvPr id="117" name="Rectangle 116"/>
            <p:cNvSpPr/>
            <p:nvPr/>
          </p:nvSpPr>
          <p:spPr>
            <a:xfrm>
              <a:off x="2437911" y="3123597"/>
              <a:ext cx="610440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00B050"/>
                </a:solidFill>
              </a:endParaRPr>
            </a:p>
          </p:txBody>
        </p:sp>
        <p:sp>
          <p:nvSpPr>
            <p:cNvPr id="68725" name="TextBox 117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00B050"/>
                  </a:solidFill>
                </a:rPr>
                <a:t>100</a:t>
              </a:r>
            </a:p>
          </p:txBody>
        </p:sp>
      </p:grpSp>
      <p:grpSp>
        <p:nvGrpSpPr>
          <p:cNvPr id="68641" name="Group 121"/>
          <p:cNvGrpSpPr>
            <a:grpSpLocks/>
          </p:cNvGrpSpPr>
          <p:nvPr/>
        </p:nvGrpSpPr>
        <p:grpSpPr bwMode="auto">
          <a:xfrm>
            <a:off x="5321300" y="5100638"/>
            <a:ext cx="698500" cy="461962"/>
            <a:chOff x="2420470" y="3056965"/>
            <a:chExt cx="699230" cy="461665"/>
          </a:xfrm>
        </p:grpSpPr>
        <p:sp>
          <p:nvSpPr>
            <p:cNvPr id="123" name="Rectangle 122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8723" name="TextBox 123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00"/>
                  </a:solidFill>
                </a:rPr>
                <a:t>000</a:t>
              </a:r>
            </a:p>
          </p:txBody>
        </p:sp>
      </p:grpSp>
      <p:grpSp>
        <p:nvGrpSpPr>
          <p:cNvPr id="68642" name="Group 124"/>
          <p:cNvGrpSpPr>
            <a:grpSpLocks/>
          </p:cNvGrpSpPr>
          <p:nvPr/>
        </p:nvGrpSpPr>
        <p:grpSpPr bwMode="auto">
          <a:xfrm>
            <a:off x="2322513" y="2219325"/>
            <a:ext cx="698500" cy="460375"/>
            <a:chOff x="2420470" y="3056965"/>
            <a:chExt cx="699230" cy="461665"/>
          </a:xfrm>
        </p:grpSpPr>
        <p:sp>
          <p:nvSpPr>
            <p:cNvPr id="126" name="Rectangle 125"/>
            <p:cNvSpPr/>
            <p:nvPr/>
          </p:nvSpPr>
          <p:spPr>
            <a:xfrm>
              <a:off x="2437950" y="3123827"/>
              <a:ext cx="610237" cy="30565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8721" name="TextBox 126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300</a:t>
              </a:r>
            </a:p>
          </p:txBody>
        </p:sp>
      </p:grpSp>
      <p:grpSp>
        <p:nvGrpSpPr>
          <p:cNvPr id="68643" name="Group 127"/>
          <p:cNvGrpSpPr>
            <a:grpSpLocks/>
          </p:cNvGrpSpPr>
          <p:nvPr/>
        </p:nvGrpSpPr>
        <p:grpSpPr bwMode="auto">
          <a:xfrm>
            <a:off x="1600200" y="2209800"/>
            <a:ext cx="698500" cy="461963"/>
            <a:chOff x="2420470" y="3056965"/>
            <a:chExt cx="699230" cy="461665"/>
          </a:xfrm>
        </p:grpSpPr>
        <p:sp>
          <p:nvSpPr>
            <p:cNvPr id="129" name="Rectangle 128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8719" name="TextBox 129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310</a:t>
              </a:r>
            </a:p>
          </p:txBody>
        </p:sp>
      </p:grpSp>
      <p:cxnSp>
        <p:nvCxnSpPr>
          <p:cNvPr id="132" name="Straight Arrow Connector 131"/>
          <p:cNvCxnSpPr>
            <a:stCxn id="68765" idx="2"/>
            <a:endCxn id="68751" idx="0"/>
          </p:cNvCxnSpPr>
          <p:nvPr/>
        </p:nvCxnSpPr>
        <p:spPr>
          <a:xfrm>
            <a:off x="3244850" y="1757363"/>
            <a:ext cx="3087688" cy="47466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Arrow Connector 132"/>
          <p:cNvCxnSpPr>
            <a:stCxn id="68765" idx="2"/>
            <a:endCxn id="68755" idx="0"/>
          </p:cNvCxnSpPr>
          <p:nvPr/>
        </p:nvCxnSpPr>
        <p:spPr>
          <a:xfrm>
            <a:off x="3244850" y="1757363"/>
            <a:ext cx="3829050" cy="47466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Arrow Connector 134"/>
          <p:cNvCxnSpPr>
            <a:stCxn id="68765" idx="2"/>
            <a:endCxn id="68719" idx="0"/>
          </p:cNvCxnSpPr>
          <p:nvPr/>
        </p:nvCxnSpPr>
        <p:spPr>
          <a:xfrm flipH="1">
            <a:off x="1949450" y="1757363"/>
            <a:ext cx="1295400" cy="45243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Arrow Connector 135"/>
          <p:cNvCxnSpPr>
            <a:stCxn id="68765" idx="2"/>
            <a:endCxn id="68759" idx="0"/>
          </p:cNvCxnSpPr>
          <p:nvPr/>
        </p:nvCxnSpPr>
        <p:spPr>
          <a:xfrm>
            <a:off x="3244850" y="1757363"/>
            <a:ext cx="150813" cy="46196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Arrow Connector 145"/>
          <p:cNvCxnSpPr>
            <a:stCxn id="68763" idx="2"/>
            <a:endCxn id="68755" idx="0"/>
          </p:cNvCxnSpPr>
          <p:nvPr/>
        </p:nvCxnSpPr>
        <p:spPr>
          <a:xfrm>
            <a:off x="3979863" y="1765300"/>
            <a:ext cx="3094037" cy="46672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Arrow Connector 146"/>
          <p:cNvCxnSpPr>
            <a:stCxn id="68763" idx="2"/>
            <a:endCxn id="68753" idx="0"/>
          </p:cNvCxnSpPr>
          <p:nvPr/>
        </p:nvCxnSpPr>
        <p:spPr>
          <a:xfrm>
            <a:off x="3979863" y="1765300"/>
            <a:ext cx="3854450" cy="46672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" name="Straight Arrow Connector 148"/>
          <p:cNvCxnSpPr>
            <a:stCxn id="68763" idx="2"/>
            <a:endCxn id="68721" idx="0"/>
          </p:cNvCxnSpPr>
          <p:nvPr/>
        </p:nvCxnSpPr>
        <p:spPr>
          <a:xfrm flipH="1">
            <a:off x="2671763" y="1765300"/>
            <a:ext cx="1308100" cy="45402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0" name="Straight Arrow Connector 149"/>
          <p:cNvCxnSpPr>
            <a:stCxn id="68763" idx="2"/>
            <a:endCxn id="68757" idx="0"/>
          </p:cNvCxnSpPr>
          <p:nvPr/>
        </p:nvCxnSpPr>
        <p:spPr>
          <a:xfrm>
            <a:off x="3979863" y="1765300"/>
            <a:ext cx="895350" cy="461963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0" name="Straight Arrow Connector 159"/>
          <p:cNvCxnSpPr>
            <a:stCxn id="68771" idx="2"/>
            <a:endCxn id="68717" idx="0"/>
          </p:cNvCxnSpPr>
          <p:nvPr/>
        </p:nvCxnSpPr>
        <p:spPr>
          <a:xfrm flipH="1">
            <a:off x="4154488" y="1762125"/>
            <a:ext cx="560387" cy="46513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Arrow Connector 162"/>
          <p:cNvCxnSpPr>
            <a:stCxn id="68771" idx="2"/>
            <a:endCxn id="68759" idx="0"/>
          </p:cNvCxnSpPr>
          <p:nvPr/>
        </p:nvCxnSpPr>
        <p:spPr>
          <a:xfrm flipH="1">
            <a:off x="3395663" y="1762125"/>
            <a:ext cx="1319212" cy="4572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4" name="Straight Arrow Connector 163"/>
          <p:cNvCxnSpPr>
            <a:stCxn id="68771" idx="2"/>
            <a:endCxn id="68757" idx="0"/>
          </p:cNvCxnSpPr>
          <p:nvPr/>
        </p:nvCxnSpPr>
        <p:spPr>
          <a:xfrm>
            <a:off x="4714875" y="1762125"/>
            <a:ext cx="160338" cy="46513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8655" name="Group 171"/>
          <p:cNvGrpSpPr>
            <a:grpSpLocks/>
          </p:cNvGrpSpPr>
          <p:nvPr/>
        </p:nvGrpSpPr>
        <p:grpSpPr bwMode="auto">
          <a:xfrm>
            <a:off x="3805238" y="2227263"/>
            <a:ext cx="700087" cy="461962"/>
            <a:chOff x="2420470" y="3056965"/>
            <a:chExt cx="699230" cy="461665"/>
          </a:xfrm>
        </p:grpSpPr>
        <p:sp>
          <p:nvSpPr>
            <p:cNvPr id="173" name="Rectangle 172"/>
            <p:cNvSpPr/>
            <p:nvPr/>
          </p:nvSpPr>
          <p:spPr>
            <a:xfrm>
              <a:off x="2437911" y="3123597"/>
              <a:ext cx="610440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8717" name="TextBox 173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220</a:t>
              </a:r>
            </a:p>
          </p:txBody>
        </p:sp>
      </p:grpSp>
      <p:cxnSp>
        <p:nvCxnSpPr>
          <p:cNvPr id="176" name="Straight Arrow Connector 175"/>
          <p:cNvCxnSpPr>
            <a:stCxn id="68769" idx="2"/>
            <a:endCxn id="68751" idx="0"/>
          </p:cNvCxnSpPr>
          <p:nvPr/>
        </p:nvCxnSpPr>
        <p:spPr>
          <a:xfrm>
            <a:off x="5453063" y="1757363"/>
            <a:ext cx="879475" cy="47466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Arrow Connector 176"/>
          <p:cNvCxnSpPr>
            <a:stCxn id="68769" idx="2"/>
            <a:endCxn id="68755" idx="0"/>
          </p:cNvCxnSpPr>
          <p:nvPr/>
        </p:nvCxnSpPr>
        <p:spPr>
          <a:xfrm>
            <a:off x="5453063" y="1757363"/>
            <a:ext cx="1620837" cy="47466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9" name="Straight Arrow Connector 178"/>
          <p:cNvCxnSpPr>
            <a:stCxn id="68769" idx="2"/>
            <a:endCxn id="68757" idx="0"/>
          </p:cNvCxnSpPr>
          <p:nvPr/>
        </p:nvCxnSpPr>
        <p:spPr>
          <a:xfrm flipH="1">
            <a:off x="4875213" y="1757363"/>
            <a:ext cx="577850" cy="4699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Arrow Connector 191"/>
          <p:cNvCxnSpPr>
            <a:stCxn id="68767" idx="2"/>
            <a:endCxn id="68755" idx="0"/>
          </p:cNvCxnSpPr>
          <p:nvPr/>
        </p:nvCxnSpPr>
        <p:spPr>
          <a:xfrm>
            <a:off x="6226175" y="1757363"/>
            <a:ext cx="847725" cy="47466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3" name="Straight Arrow Connector 192"/>
          <p:cNvCxnSpPr>
            <a:stCxn id="68767" idx="2"/>
            <a:endCxn id="68753" idx="0"/>
          </p:cNvCxnSpPr>
          <p:nvPr/>
        </p:nvCxnSpPr>
        <p:spPr>
          <a:xfrm>
            <a:off x="6226175" y="1757363"/>
            <a:ext cx="1608138" cy="47466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8661" name="Group 200"/>
          <p:cNvGrpSpPr>
            <a:grpSpLocks/>
          </p:cNvGrpSpPr>
          <p:nvPr/>
        </p:nvGrpSpPr>
        <p:grpSpPr bwMode="auto">
          <a:xfrm>
            <a:off x="2246313" y="3178175"/>
            <a:ext cx="698500" cy="461963"/>
            <a:chOff x="2420470" y="3056965"/>
            <a:chExt cx="699230" cy="461665"/>
          </a:xfrm>
        </p:grpSpPr>
        <p:sp>
          <p:nvSpPr>
            <p:cNvPr id="202" name="Rectangle 201"/>
            <p:cNvSpPr/>
            <p:nvPr/>
          </p:nvSpPr>
          <p:spPr>
            <a:xfrm>
              <a:off x="2437950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00B050"/>
                </a:solidFill>
              </a:endParaRPr>
            </a:p>
          </p:txBody>
        </p:sp>
        <p:sp>
          <p:nvSpPr>
            <p:cNvPr id="68715" name="TextBox 202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00B050"/>
                  </a:solidFill>
                </a:rPr>
                <a:t>300</a:t>
              </a:r>
            </a:p>
          </p:txBody>
        </p:sp>
      </p:grpSp>
      <p:cxnSp>
        <p:nvCxnSpPr>
          <p:cNvPr id="204" name="Straight Arrow Connector 203"/>
          <p:cNvCxnSpPr>
            <a:stCxn id="68719" idx="2"/>
            <a:endCxn id="68747" idx="0"/>
          </p:cNvCxnSpPr>
          <p:nvPr/>
        </p:nvCxnSpPr>
        <p:spPr>
          <a:xfrm>
            <a:off x="1949450" y="2671763"/>
            <a:ext cx="1381125" cy="50165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" name="Straight Arrow Connector 204"/>
          <p:cNvCxnSpPr>
            <a:stCxn id="68719" idx="2"/>
            <a:endCxn id="68745" idx="0"/>
          </p:cNvCxnSpPr>
          <p:nvPr/>
        </p:nvCxnSpPr>
        <p:spPr>
          <a:xfrm>
            <a:off x="1949450" y="2671763"/>
            <a:ext cx="3579813" cy="50641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6" name="Straight Arrow Connector 205"/>
          <p:cNvCxnSpPr>
            <a:stCxn id="68719" idx="2"/>
            <a:endCxn id="68715" idx="0"/>
          </p:cNvCxnSpPr>
          <p:nvPr/>
        </p:nvCxnSpPr>
        <p:spPr>
          <a:xfrm>
            <a:off x="1949450" y="2671763"/>
            <a:ext cx="646113" cy="50641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3" name="Straight Arrow Connector 212"/>
          <p:cNvCxnSpPr>
            <a:stCxn id="68719" idx="2"/>
            <a:endCxn id="68743" idx="0"/>
          </p:cNvCxnSpPr>
          <p:nvPr/>
        </p:nvCxnSpPr>
        <p:spPr>
          <a:xfrm>
            <a:off x="1949450" y="2671763"/>
            <a:ext cx="4338638" cy="50641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Arrow Connector 215"/>
          <p:cNvCxnSpPr>
            <a:stCxn id="68721" idx="2"/>
            <a:endCxn id="68743" idx="0"/>
          </p:cNvCxnSpPr>
          <p:nvPr/>
        </p:nvCxnSpPr>
        <p:spPr>
          <a:xfrm>
            <a:off x="2671763" y="2679700"/>
            <a:ext cx="3616325" cy="49847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7" name="Straight Arrow Connector 216"/>
          <p:cNvCxnSpPr>
            <a:stCxn id="68721" idx="2"/>
            <a:endCxn id="68739" idx="0"/>
          </p:cNvCxnSpPr>
          <p:nvPr/>
        </p:nvCxnSpPr>
        <p:spPr>
          <a:xfrm>
            <a:off x="2671763" y="2679700"/>
            <a:ext cx="4370387" cy="50323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9" name="Straight Arrow Connector 218"/>
          <p:cNvCxnSpPr>
            <a:stCxn id="68721" idx="2"/>
            <a:endCxn id="68749" idx="0"/>
          </p:cNvCxnSpPr>
          <p:nvPr/>
        </p:nvCxnSpPr>
        <p:spPr>
          <a:xfrm>
            <a:off x="2671763" y="2679700"/>
            <a:ext cx="1406525" cy="493713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Arrow Connector 124"/>
          <p:cNvCxnSpPr>
            <a:stCxn id="68759" idx="2"/>
            <a:endCxn id="68745" idx="0"/>
          </p:cNvCxnSpPr>
          <p:nvPr/>
        </p:nvCxnSpPr>
        <p:spPr>
          <a:xfrm>
            <a:off x="3395663" y="2679700"/>
            <a:ext cx="2133600" cy="49847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Arrow Connector 130"/>
          <p:cNvCxnSpPr>
            <a:stCxn id="68759" idx="2"/>
            <a:endCxn id="68747" idx="0"/>
          </p:cNvCxnSpPr>
          <p:nvPr/>
        </p:nvCxnSpPr>
        <p:spPr>
          <a:xfrm flipH="1">
            <a:off x="3330575" y="2679700"/>
            <a:ext cx="65088" cy="493713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Arrow Connector 133"/>
          <p:cNvCxnSpPr>
            <a:stCxn id="68759" idx="2"/>
            <a:endCxn id="68741" idx="0"/>
          </p:cNvCxnSpPr>
          <p:nvPr/>
        </p:nvCxnSpPr>
        <p:spPr>
          <a:xfrm>
            <a:off x="3395663" y="2679700"/>
            <a:ext cx="1392237" cy="49847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Straight Arrow Connector 142"/>
          <p:cNvCxnSpPr>
            <a:stCxn id="68717" idx="2"/>
            <a:endCxn id="68747" idx="0"/>
          </p:cNvCxnSpPr>
          <p:nvPr/>
        </p:nvCxnSpPr>
        <p:spPr>
          <a:xfrm flipH="1">
            <a:off x="3330575" y="2689225"/>
            <a:ext cx="823913" cy="48418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Straight Arrow Connector 143"/>
          <p:cNvCxnSpPr>
            <a:stCxn id="68717" idx="2"/>
            <a:endCxn id="68749" idx="0"/>
          </p:cNvCxnSpPr>
          <p:nvPr/>
        </p:nvCxnSpPr>
        <p:spPr>
          <a:xfrm flipH="1">
            <a:off x="4078288" y="2689225"/>
            <a:ext cx="76200" cy="48418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0" name="Straight Arrow Connector 169"/>
          <p:cNvCxnSpPr>
            <a:stCxn id="68757" idx="2"/>
            <a:endCxn id="68743" idx="0"/>
          </p:cNvCxnSpPr>
          <p:nvPr/>
        </p:nvCxnSpPr>
        <p:spPr>
          <a:xfrm>
            <a:off x="4875213" y="2689225"/>
            <a:ext cx="1412875" cy="48895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Straight Arrow Connector 171"/>
          <p:cNvCxnSpPr>
            <a:stCxn id="68757" idx="2"/>
            <a:endCxn id="68749" idx="0"/>
          </p:cNvCxnSpPr>
          <p:nvPr/>
        </p:nvCxnSpPr>
        <p:spPr>
          <a:xfrm flipH="1">
            <a:off x="4078288" y="2689225"/>
            <a:ext cx="796925" cy="48418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5" name="Straight Arrow Connector 174"/>
          <p:cNvCxnSpPr>
            <a:stCxn id="68757" idx="2"/>
            <a:endCxn id="68745" idx="0"/>
          </p:cNvCxnSpPr>
          <p:nvPr/>
        </p:nvCxnSpPr>
        <p:spPr>
          <a:xfrm>
            <a:off x="4875213" y="2689225"/>
            <a:ext cx="654050" cy="48895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5" name="Straight Arrow Connector 184"/>
          <p:cNvCxnSpPr>
            <a:stCxn id="68761" idx="2"/>
            <a:endCxn id="68743" idx="0"/>
          </p:cNvCxnSpPr>
          <p:nvPr/>
        </p:nvCxnSpPr>
        <p:spPr>
          <a:xfrm>
            <a:off x="5624513" y="2689225"/>
            <a:ext cx="663575" cy="48895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6" name="Straight Arrow Connector 185"/>
          <p:cNvCxnSpPr>
            <a:stCxn id="68761" idx="2"/>
            <a:endCxn id="68739" idx="0"/>
          </p:cNvCxnSpPr>
          <p:nvPr/>
        </p:nvCxnSpPr>
        <p:spPr>
          <a:xfrm>
            <a:off x="5624513" y="2689225"/>
            <a:ext cx="1417637" cy="493713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" name="Straight Arrow Connector 194"/>
          <p:cNvCxnSpPr>
            <a:stCxn id="68751" idx="2"/>
            <a:endCxn id="68745" idx="0"/>
          </p:cNvCxnSpPr>
          <p:nvPr/>
        </p:nvCxnSpPr>
        <p:spPr>
          <a:xfrm flipH="1">
            <a:off x="5529263" y="2693988"/>
            <a:ext cx="803275" cy="48418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" name="Straight Arrow Connector 207"/>
          <p:cNvCxnSpPr>
            <a:stCxn id="68755" idx="2"/>
            <a:endCxn id="68743" idx="0"/>
          </p:cNvCxnSpPr>
          <p:nvPr/>
        </p:nvCxnSpPr>
        <p:spPr>
          <a:xfrm flipH="1">
            <a:off x="6288088" y="2693988"/>
            <a:ext cx="785812" cy="48418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0" name="Straight Arrow Connector 219"/>
          <p:cNvCxnSpPr>
            <a:stCxn id="68753" idx="2"/>
            <a:endCxn id="68739" idx="0"/>
          </p:cNvCxnSpPr>
          <p:nvPr/>
        </p:nvCxnSpPr>
        <p:spPr>
          <a:xfrm flipH="1">
            <a:off x="7042150" y="2693988"/>
            <a:ext cx="792163" cy="48895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9" name="Straight Arrow Connector 238"/>
          <p:cNvCxnSpPr>
            <a:stCxn id="68715" idx="2"/>
            <a:endCxn id="68729" idx="0"/>
          </p:cNvCxnSpPr>
          <p:nvPr/>
        </p:nvCxnSpPr>
        <p:spPr>
          <a:xfrm>
            <a:off x="2595563" y="3640138"/>
            <a:ext cx="3989387" cy="774700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1" name="Straight Arrow Connector 240"/>
          <p:cNvCxnSpPr>
            <a:stCxn id="68715" idx="2"/>
            <a:endCxn id="68737" idx="0"/>
          </p:cNvCxnSpPr>
          <p:nvPr/>
        </p:nvCxnSpPr>
        <p:spPr>
          <a:xfrm>
            <a:off x="2595563" y="3640138"/>
            <a:ext cx="1025525" cy="76676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2" name="Straight Arrow Connector 241"/>
          <p:cNvCxnSpPr>
            <a:stCxn id="68715" idx="2"/>
            <a:endCxn id="68733" idx="0"/>
          </p:cNvCxnSpPr>
          <p:nvPr/>
        </p:nvCxnSpPr>
        <p:spPr>
          <a:xfrm>
            <a:off x="2595563" y="3640138"/>
            <a:ext cx="3235325" cy="76993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3" name="Straight Arrow Connector 242"/>
          <p:cNvCxnSpPr>
            <a:stCxn id="68747" idx="2"/>
            <a:endCxn id="68733" idx="0"/>
          </p:cNvCxnSpPr>
          <p:nvPr/>
        </p:nvCxnSpPr>
        <p:spPr>
          <a:xfrm>
            <a:off x="3330575" y="3635375"/>
            <a:ext cx="2500313" cy="7747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4" name="Straight Arrow Connector 243"/>
          <p:cNvCxnSpPr>
            <a:stCxn id="68747" idx="2"/>
            <a:endCxn id="68737" idx="0"/>
          </p:cNvCxnSpPr>
          <p:nvPr/>
        </p:nvCxnSpPr>
        <p:spPr>
          <a:xfrm>
            <a:off x="3330575" y="3635375"/>
            <a:ext cx="290513" cy="77152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6" name="Straight Arrow Connector 245"/>
          <p:cNvCxnSpPr>
            <a:stCxn id="68747" idx="2"/>
            <a:endCxn id="68735" idx="0"/>
          </p:cNvCxnSpPr>
          <p:nvPr/>
        </p:nvCxnSpPr>
        <p:spPr>
          <a:xfrm>
            <a:off x="3330575" y="3635375"/>
            <a:ext cx="1741488" cy="774700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7" name="Straight Arrow Connector 246"/>
          <p:cNvCxnSpPr>
            <a:stCxn id="68749" idx="2"/>
            <a:endCxn id="68729" idx="0"/>
          </p:cNvCxnSpPr>
          <p:nvPr/>
        </p:nvCxnSpPr>
        <p:spPr>
          <a:xfrm>
            <a:off x="4078288" y="3635375"/>
            <a:ext cx="2506662" cy="779463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8" name="Straight Arrow Connector 247"/>
          <p:cNvCxnSpPr>
            <a:stCxn id="68749" idx="2"/>
            <a:endCxn id="68733" idx="0"/>
          </p:cNvCxnSpPr>
          <p:nvPr/>
        </p:nvCxnSpPr>
        <p:spPr>
          <a:xfrm>
            <a:off x="4078288" y="3635375"/>
            <a:ext cx="1752600" cy="7747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4" name="Straight Arrow Connector 253"/>
          <p:cNvCxnSpPr>
            <a:stCxn id="68741" idx="2"/>
            <a:endCxn id="68735" idx="0"/>
          </p:cNvCxnSpPr>
          <p:nvPr/>
        </p:nvCxnSpPr>
        <p:spPr>
          <a:xfrm>
            <a:off x="4787900" y="3640138"/>
            <a:ext cx="284163" cy="769937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8" name="Straight Arrow Connector 257"/>
          <p:cNvCxnSpPr>
            <a:stCxn id="68745" idx="2"/>
            <a:endCxn id="68733" idx="0"/>
          </p:cNvCxnSpPr>
          <p:nvPr/>
        </p:nvCxnSpPr>
        <p:spPr>
          <a:xfrm>
            <a:off x="5529263" y="3640138"/>
            <a:ext cx="301625" cy="76993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2" name="Straight Arrow Connector 261"/>
          <p:cNvCxnSpPr>
            <a:stCxn id="68743" idx="2"/>
            <a:endCxn id="68729" idx="0"/>
          </p:cNvCxnSpPr>
          <p:nvPr/>
        </p:nvCxnSpPr>
        <p:spPr>
          <a:xfrm>
            <a:off x="6288088" y="3640138"/>
            <a:ext cx="296862" cy="774700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3" name="Straight Arrow Connector 292"/>
          <p:cNvCxnSpPr>
            <a:stCxn id="68737" idx="2"/>
            <a:endCxn id="68723" idx="0"/>
          </p:cNvCxnSpPr>
          <p:nvPr/>
        </p:nvCxnSpPr>
        <p:spPr>
          <a:xfrm>
            <a:off x="3621088" y="4867275"/>
            <a:ext cx="2049462" cy="233363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4" name="Straight Arrow Connector 293"/>
          <p:cNvCxnSpPr>
            <a:stCxn id="68737" idx="2"/>
            <a:endCxn id="68725" idx="0"/>
          </p:cNvCxnSpPr>
          <p:nvPr/>
        </p:nvCxnSpPr>
        <p:spPr>
          <a:xfrm>
            <a:off x="3621088" y="4867275"/>
            <a:ext cx="1295400" cy="2286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9" name="Straight Arrow Connector 298"/>
          <p:cNvCxnSpPr>
            <a:stCxn id="68731" idx="2"/>
            <a:endCxn id="68727" idx="0"/>
          </p:cNvCxnSpPr>
          <p:nvPr/>
        </p:nvCxnSpPr>
        <p:spPr>
          <a:xfrm flipH="1">
            <a:off x="4157663" y="4872038"/>
            <a:ext cx="173037" cy="22383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8" name="Straight Arrow Connector 307"/>
          <p:cNvCxnSpPr>
            <a:stCxn id="68735" idx="2"/>
            <a:endCxn id="68725" idx="0"/>
          </p:cNvCxnSpPr>
          <p:nvPr/>
        </p:nvCxnSpPr>
        <p:spPr>
          <a:xfrm flipH="1">
            <a:off x="4916488" y="4872038"/>
            <a:ext cx="155575" cy="22383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6" name="Straight Arrow Connector 315"/>
          <p:cNvCxnSpPr>
            <a:stCxn id="68733" idx="2"/>
            <a:endCxn id="68723" idx="0"/>
          </p:cNvCxnSpPr>
          <p:nvPr/>
        </p:nvCxnSpPr>
        <p:spPr>
          <a:xfrm flipH="1">
            <a:off x="5670550" y="4872038"/>
            <a:ext cx="160338" cy="2286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8698" name="Group 115"/>
          <p:cNvGrpSpPr>
            <a:grpSpLocks/>
          </p:cNvGrpSpPr>
          <p:nvPr/>
        </p:nvGrpSpPr>
        <p:grpSpPr bwMode="auto">
          <a:xfrm>
            <a:off x="3957638" y="5705475"/>
            <a:ext cx="700087" cy="461963"/>
            <a:chOff x="2420470" y="3056965"/>
            <a:chExt cx="699230" cy="461665"/>
          </a:xfrm>
        </p:grpSpPr>
        <p:sp>
          <p:nvSpPr>
            <p:cNvPr id="323" name="Rectangle 322"/>
            <p:cNvSpPr/>
            <p:nvPr/>
          </p:nvSpPr>
          <p:spPr>
            <a:xfrm>
              <a:off x="2437911" y="3123597"/>
              <a:ext cx="610440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8713" name="TextBox 323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00"/>
                  </a:solidFill>
                </a:rPr>
                <a:t>100</a:t>
              </a:r>
            </a:p>
          </p:txBody>
        </p:sp>
      </p:grpSp>
      <p:grpSp>
        <p:nvGrpSpPr>
          <p:cNvPr id="68699" name="Group 121"/>
          <p:cNvGrpSpPr>
            <a:grpSpLocks/>
          </p:cNvGrpSpPr>
          <p:nvPr/>
        </p:nvGrpSpPr>
        <p:grpSpPr bwMode="auto">
          <a:xfrm>
            <a:off x="4711700" y="5710238"/>
            <a:ext cx="698500" cy="461962"/>
            <a:chOff x="2420470" y="3056965"/>
            <a:chExt cx="699230" cy="461665"/>
          </a:xfrm>
        </p:grpSpPr>
        <p:sp>
          <p:nvSpPr>
            <p:cNvPr id="326" name="Rectangle 325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00B050"/>
                </a:solidFill>
              </a:endParaRPr>
            </a:p>
          </p:txBody>
        </p:sp>
        <p:sp>
          <p:nvSpPr>
            <p:cNvPr id="68711" name="TextBox 326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00B050"/>
                  </a:solidFill>
                </a:rPr>
                <a:t>000</a:t>
              </a:r>
            </a:p>
          </p:txBody>
        </p:sp>
      </p:grpSp>
      <p:cxnSp>
        <p:nvCxnSpPr>
          <p:cNvPr id="329" name="Straight Arrow Connector 328"/>
          <p:cNvCxnSpPr>
            <a:stCxn id="68727" idx="2"/>
            <a:endCxn id="68713" idx="0"/>
          </p:cNvCxnSpPr>
          <p:nvPr/>
        </p:nvCxnSpPr>
        <p:spPr>
          <a:xfrm>
            <a:off x="4157663" y="5557838"/>
            <a:ext cx="149225" cy="147637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0" name="Straight Arrow Connector 329"/>
          <p:cNvCxnSpPr>
            <a:stCxn id="68725" idx="2"/>
            <a:endCxn id="68711" idx="0"/>
          </p:cNvCxnSpPr>
          <p:nvPr/>
        </p:nvCxnSpPr>
        <p:spPr>
          <a:xfrm>
            <a:off x="4916488" y="5557838"/>
            <a:ext cx="144462" cy="152400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8702" name="Group 121"/>
          <p:cNvGrpSpPr>
            <a:grpSpLocks/>
          </p:cNvGrpSpPr>
          <p:nvPr/>
        </p:nvGrpSpPr>
        <p:grpSpPr bwMode="auto">
          <a:xfrm>
            <a:off x="4021138" y="6351588"/>
            <a:ext cx="698500" cy="461962"/>
            <a:chOff x="2420470" y="3056965"/>
            <a:chExt cx="699230" cy="461665"/>
          </a:xfrm>
        </p:grpSpPr>
        <p:sp>
          <p:nvSpPr>
            <p:cNvPr id="332" name="Rectangle 331"/>
            <p:cNvSpPr/>
            <p:nvPr/>
          </p:nvSpPr>
          <p:spPr>
            <a:xfrm>
              <a:off x="2437950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8709" name="TextBox 332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00"/>
                  </a:solidFill>
                </a:rPr>
                <a:t>000</a:t>
              </a:r>
            </a:p>
          </p:txBody>
        </p:sp>
      </p:grpSp>
      <p:cxnSp>
        <p:nvCxnSpPr>
          <p:cNvPr id="334" name="Straight Arrow Connector 333"/>
          <p:cNvCxnSpPr>
            <a:stCxn id="68713" idx="2"/>
            <a:endCxn id="68709" idx="0"/>
          </p:cNvCxnSpPr>
          <p:nvPr/>
        </p:nvCxnSpPr>
        <p:spPr>
          <a:xfrm>
            <a:off x="4306888" y="6167438"/>
            <a:ext cx="63500" cy="184150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704" name="TextBox 337"/>
          <p:cNvSpPr txBox="1">
            <a:spLocks noChangeArrowheads="1"/>
          </p:cNvSpPr>
          <p:nvPr/>
        </p:nvSpPr>
        <p:spPr bwMode="auto">
          <a:xfrm>
            <a:off x="7315200" y="685800"/>
            <a:ext cx="16462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0000"/>
                </a:solidFill>
              </a:rPr>
              <a:t>Your move</a:t>
            </a:r>
          </a:p>
        </p:txBody>
      </p:sp>
      <p:sp>
        <p:nvSpPr>
          <p:cNvPr id="68705" name="TextBox 338"/>
          <p:cNvSpPr txBox="1">
            <a:spLocks noChangeArrowheads="1"/>
          </p:cNvSpPr>
          <p:nvPr/>
        </p:nvSpPr>
        <p:spPr bwMode="auto">
          <a:xfrm>
            <a:off x="7558088" y="1524000"/>
            <a:ext cx="143351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00B050"/>
                </a:solidFill>
              </a:rPr>
              <a:t>My move</a:t>
            </a:r>
          </a:p>
        </p:txBody>
      </p:sp>
      <p:sp>
        <p:nvSpPr>
          <p:cNvPr id="68706" name="TextBox 339"/>
          <p:cNvSpPr txBox="1">
            <a:spLocks noChangeArrowheads="1"/>
          </p:cNvSpPr>
          <p:nvPr/>
        </p:nvSpPr>
        <p:spPr bwMode="auto">
          <a:xfrm>
            <a:off x="7391400" y="2814638"/>
            <a:ext cx="16462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0000"/>
                </a:solidFill>
              </a:rPr>
              <a:t>Your move</a:t>
            </a:r>
          </a:p>
        </p:txBody>
      </p:sp>
      <p:sp>
        <p:nvSpPr>
          <p:cNvPr id="68707" name="TextBox 340"/>
          <p:cNvSpPr txBox="1">
            <a:spLocks noChangeArrowheads="1"/>
          </p:cNvSpPr>
          <p:nvPr/>
        </p:nvSpPr>
        <p:spPr bwMode="auto">
          <a:xfrm>
            <a:off x="7634288" y="3652838"/>
            <a:ext cx="1433512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00B050"/>
                </a:solidFill>
              </a:rPr>
              <a:t>My move</a:t>
            </a:r>
          </a:p>
        </p:txBody>
      </p:sp>
    </p:spTree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Rectangle 164"/>
          <p:cNvSpPr/>
          <p:nvPr/>
        </p:nvSpPr>
        <p:spPr>
          <a:xfrm>
            <a:off x="1905000" y="1066800"/>
            <a:ext cx="2819400" cy="2286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69634" name="Title 1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NIM</a:t>
            </a:r>
          </a:p>
        </p:txBody>
      </p:sp>
      <p:grpSp>
        <p:nvGrpSpPr>
          <p:cNvPr id="69635" name="Group 5"/>
          <p:cNvGrpSpPr>
            <a:grpSpLocks/>
          </p:cNvGrpSpPr>
          <p:nvPr/>
        </p:nvGrpSpPr>
        <p:grpSpPr bwMode="auto">
          <a:xfrm>
            <a:off x="4343400" y="304800"/>
            <a:ext cx="698500" cy="461963"/>
            <a:chOff x="2420470" y="3056965"/>
            <a:chExt cx="699230" cy="461665"/>
          </a:xfrm>
        </p:grpSpPr>
        <p:sp>
          <p:nvSpPr>
            <p:cNvPr id="4" name="Rectangle 3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9795" name="TextBox 4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321</a:t>
              </a:r>
            </a:p>
          </p:txBody>
        </p:sp>
      </p:grpSp>
      <p:grpSp>
        <p:nvGrpSpPr>
          <p:cNvPr id="69636" name="Group 6"/>
          <p:cNvGrpSpPr>
            <a:grpSpLocks/>
          </p:cNvGrpSpPr>
          <p:nvPr/>
        </p:nvGrpSpPr>
        <p:grpSpPr bwMode="auto">
          <a:xfrm>
            <a:off x="4365625" y="1300163"/>
            <a:ext cx="700088" cy="461962"/>
            <a:chOff x="2420470" y="3056965"/>
            <a:chExt cx="699230" cy="461665"/>
          </a:xfrm>
        </p:grpSpPr>
        <p:sp>
          <p:nvSpPr>
            <p:cNvPr id="8" name="Rectangle 7"/>
            <p:cNvSpPr/>
            <p:nvPr/>
          </p:nvSpPr>
          <p:spPr>
            <a:xfrm>
              <a:off x="2437912" y="3123597"/>
              <a:ext cx="610438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9793" name="TextBox 8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221</a:t>
              </a:r>
            </a:p>
          </p:txBody>
        </p:sp>
      </p:grpSp>
      <p:grpSp>
        <p:nvGrpSpPr>
          <p:cNvPr id="69637" name="Group 9"/>
          <p:cNvGrpSpPr>
            <a:grpSpLocks/>
          </p:cNvGrpSpPr>
          <p:nvPr/>
        </p:nvGrpSpPr>
        <p:grpSpPr bwMode="auto">
          <a:xfrm>
            <a:off x="5114925" y="1295400"/>
            <a:ext cx="676275" cy="461963"/>
            <a:chOff x="2420470" y="3056965"/>
            <a:chExt cx="676404" cy="461665"/>
          </a:xfrm>
        </p:grpSpPr>
        <p:sp>
          <p:nvSpPr>
            <p:cNvPr id="11" name="Rectangle 10"/>
            <p:cNvSpPr/>
            <p:nvPr/>
          </p:nvSpPr>
          <p:spPr>
            <a:xfrm>
              <a:off x="2437936" y="3123597"/>
              <a:ext cx="609716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9791" name="TextBox 11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7640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211</a:t>
              </a:r>
            </a:p>
          </p:txBody>
        </p:sp>
      </p:grpSp>
      <p:grpSp>
        <p:nvGrpSpPr>
          <p:cNvPr id="69638" name="Group 12"/>
          <p:cNvGrpSpPr>
            <a:grpSpLocks/>
          </p:cNvGrpSpPr>
          <p:nvPr/>
        </p:nvGrpSpPr>
        <p:grpSpPr bwMode="auto">
          <a:xfrm>
            <a:off x="5876925" y="1295400"/>
            <a:ext cx="698500" cy="461963"/>
            <a:chOff x="2420470" y="3056965"/>
            <a:chExt cx="699230" cy="461665"/>
          </a:xfrm>
        </p:grpSpPr>
        <p:sp>
          <p:nvSpPr>
            <p:cNvPr id="14" name="Rectangle 13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9789" name="TextBox 14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210</a:t>
              </a:r>
            </a:p>
          </p:txBody>
        </p:sp>
      </p:grpSp>
      <p:grpSp>
        <p:nvGrpSpPr>
          <p:cNvPr id="69639" name="Group 15"/>
          <p:cNvGrpSpPr>
            <a:grpSpLocks/>
          </p:cNvGrpSpPr>
          <p:nvPr/>
        </p:nvGrpSpPr>
        <p:grpSpPr bwMode="auto">
          <a:xfrm>
            <a:off x="2895600" y="1295400"/>
            <a:ext cx="698500" cy="461963"/>
            <a:chOff x="2420470" y="3056965"/>
            <a:chExt cx="699230" cy="461665"/>
          </a:xfrm>
        </p:grpSpPr>
        <p:sp>
          <p:nvSpPr>
            <p:cNvPr id="17" name="Rectangle 16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9787" name="TextBox 17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311</a:t>
              </a:r>
            </a:p>
          </p:txBody>
        </p:sp>
      </p:grpSp>
      <p:grpSp>
        <p:nvGrpSpPr>
          <p:cNvPr id="69640" name="Group 18"/>
          <p:cNvGrpSpPr>
            <a:grpSpLocks/>
          </p:cNvGrpSpPr>
          <p:nvPr/>
        </p:nvGrpSpPr>
        <p:grpSpPr bwMode="auto">
          <a:xfrm>
            <a:off x="3630613" y="1304925"/>
            <a:ext cx="700087" cy="460375"/>
            <a:chOff x="2420470" y="3056965"/>
            <a:chExt cx="699230" cy="461665"/>
          </a:xfrm>
        </p:grpSpPr>
        <p:sp>
          <p:nvSpPr>
            <p:cNvPr id="20" name="Rectangle 19"/>
            <p:cNvSpPr/>
            <p:nvPr/>
          </p:nvSpPr>
          <p:spPr>
            <a:xfrm>
              <a:off x="2437911" y="3123827"/>
              <a:ext cx="610440" cy="30565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9785" name="TextBox 20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310</a:t>
              </a:r>
            </a:p>
          </p:txBody>
        </p:sp>
      </p:grpSp>
      <p:cxnSp>
        <p:nvCxnSpPr>
          <p:cNvPr id="23" name="Straight Arrow Connector 22"/>
          <p:cNvCxnSpPr>
            <a:stCxn id="69795" idx="2"/>
            <a:endCxn id="69793" idx="0"/>
          </p:cNvCxnSpPr>
          <p:nvPr/>
        </p:nvCxnSpPr>
        <p:spPr>
          <a:xfrm>
            <a:off x="4692650" y="766763"/>
            <a:ext cx="22225" cy="5334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Arrow Connector 23"/>
          <p:cNvCxnSpPr>
            <a:stCxn id="69795" idx="2"/>
            <a:endCxn id="69791" idx="0"/>
          </p:cNvCxnSpPr>
          <p:nvPr/>
        </p:nvCxnSpPr>
        <p:spPr>
          <a:xfrm>
            <a:off x="4692650" y="766763"/>
            <a:ext cx="760413" cy="52863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24"/>
          <p:cNvCxnSpPr>
            <a:stCxn id="69795" idx="2"/>
            <a:endCxn id="69789" idx="0"/>
          </p:cNvCxnSpPr>
          <p:nvPr/>
        </p:nvCxnSpPr>
        <p:spPr>
          <a:xfrm>
            <a:off x="4692650" y="766763"/>
            <a:ext cx="1533525" cy="52863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Arrow Connector 25"/>
          <p:cNvCxnSpPr>
            <a:stCxn id="69795" idx="2"/>
            <a:endCxn id="69787" idx="0"/>
          </p:cNvCxnSpPr>
          <p:nvPr/>
        </p:nvCxnSpPr>
        <p:spPr>
          <a:xfrm flipH="1">
            <a:off x="3244850" y="766763"/>
            <a:ext cx="1447800" cy="52863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Arrow Connector 26"/>
          <p:cNvCxnSpPr>
            <a:stCxn id="69795" idx="2"/>
            <a:endCxn id="69785" idx="0"/>
          </p:cNvCxnSpPr>
          <p:nvPr/>
        </p:nvCxnSpPr>
        <p:spPr>
          <a:xfrm flipH="1">
            <a:off x="3979863" y="766763"/>
            <a:ext cx="712787" cy="53816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9646" name="Group 37"/>
          <p:cNvGrpSpPr>
            <a:grpSpLocks/>
          </p:cNvGrpSpPr>
          <p:nvPr/>
        </p:nvGrpSpPr>
        <p:grpSpPr bwMode="auto">
          <a:xfrm>
            <a:off x="5275263" y="2227263"/>
            <a:ext cx="698500" cy="461962"/>
            <a:chOff x="2420470" y="3056965"/>
            <a:chExt cx="699230" cy="461665"/>
          </a:xfrm>
        </p:grpSpPr>
        <p:sp>
          <p:nvSpPr>
            <p:cNvPr id="39" name="Rectangle 38"/>
            <p:cNvSpPr/>
            <p:nvPr/>
          </p:nvSpPr>
          <p:spPr>
            <a:xfrm>
              <a:off x="2437950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9783" name="TextBox 39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00"/>
                  </a:solidFill>
                </a:rPr>
                <a:t>200</a:t>
              </a:r>
            </a:p>
          </p:txBody>
        </p:sp>
      </p:grpSp>
      <p:grpSp>
        <p:nvGrpSpPr>
          <p:cNvPr id="69647" name="Group 40"/>
          <p:cNvGrpSpPr>
            <a:grpSpLocks/>
          </p:cNvGrpSpPr>
          <p:nvPr/>
        </p:nvGrpSpPr>
        <p:grpSpPr bwMode="auto">
          <a:xfrm>
            <a:off x="3057525" y="2219325"/>
            <a:ext cx="676275" cy="460375"/>
            <a:chOff x="2420470" y="3056965"/>
            <a:chExt cx="676404" cy="461665"/>
          </a:xfrm>
        </p:grpSpPr>
        <p:sp>
          <p:nvSpPr>
            <p:cNvPr id="42" name="Rectangle 41"/>
            <p:cNvSpPr/>
            <p:nvPr/>
          </p:nvSpPr>
          <p:spPr>
            <a:xfrm>
              <a:off x="2437936" y="3123827"/>
              <a:ext cx="609716" cy="30565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9781" name="TextBox 42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7640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00"/>
                  </a:solidFill>
                </a:rPr>
                <a:t>211</a:t>
              </a:r>
            </a:p>
          </p:txBody>
        </p:sp>
      </p:grpSp>
      <p:grpSp>
        <p:nvGrpSpPr>
          <p:cNvPr id="69648" name="Group 43"/>
          <p:cNvGrpSpPr>
            <a:grpSpLocks/>
          </p:cNvGrpSpPr>
          <p:nvPr/>
        </p:nvGrpSpPr>
        <p:grpSpPr bwMode="auto">
          <a:xfrm>
            <a:off x="4525963" y="2227263"/>
            <a:ext cx="700087" cy="461962"/>
            <a:chOff x="2420470" y="3056965"/>
            <a:chExt cx="699230" cy="461665"/>
          </a:xfrm>
        </p:grpSpPr>
        <p:sp>
          <p:nvSpPr>
            <p:cNvPr id="45" name="Rectangle 44"/>
            <p:cNvSpPr/>
            <p:nvPr/>
          </p:nvSpPr>
          <p:spPr>
            <a:xfrm>
              <a:off x="2437911" y="3123597"/>
              <a:ext cx="610440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9779" name="TextBox 45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00"/>
                  </a:solidFill>
                </a:rPr>
                <a:t>210</a:t>
              </a:r>
            </a:p>
          </p:txBody>
        </p:sp>
      </p:grpSp>
      <p:grpSp>
        <p:nvGrpSpPr>
          <p:cNvPr id="69649" name="Group 46"/>
          <p:cNvGrpSpPr>
            <a:grpSpLocks/>
          </p:cNvGrpSpPr>
          <p:nvPr/>
        </p:nvGrpSpPr>
        <p:grpSpPr bwMode="auto">
          <a:xfrm>
            <a:off x="6735763" y="2232025"/>
            <a:ext cx="676275" cy="461963"/>
            <a:chOff x="2420470" y="3056965"/>
            <a:chExt cx="676404" cy="461665"/>
          </a:xfrm>
        </p:grpSpPr>
        <p:sp>
          <p:nvSpPr>
            <p:cNvPr id="48" name="Rectangle 47"/>
            <p:cNvSpPr/>
            <p:nvPr/>
          </p:nvSpPr>
          <p:spPr>
            <a:xfrm>
              <a:off x="2437935" y="3123597"/>
              <a:ext cx="609716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00B050"/>
                </a:solidFill>
              </a:endParaRPr>
            </a:p>
          </p:txBody>
        </p:sp>
        <p:sp>
          <p:nvSpPr>
            <p:cNvPr id="69777" name="TextBox 48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7640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00B050"/>
                  </a:solidFill>
                </a:rPr>
                <a:t>110</a:t>
              </a:r>
            </a:p>
          </p:txBody>
        </p:sp>
      </p:grpSp>
      <p:grpSp>
        <p:nvGrpSpPr>
          <p:cNvPr id="69650" name="Group 49"/>
          <p:cNvGrpSpPr>
            <a:grpSpLocks/>
          </p:cNvGrpSpPr>
          <p:nvPr/>
        </p:nvGrpSpPr>
        <p:grpSpPr bwMode="auto">
          <a:xfrm>
            <a:off x="7485063" y="2232025"/>
            <a:ext cx="698500" cy="461963"/>
            <a:chOff x="2420470" y="3056965"/>
            <a:chExt cx="699230" cy="461665"/>
          </a:xfrm>
        </p:grpSpPr>
        <p:sp>
          <p:nvSpPr>
            <p:cNvPr id="51" name="Rectangle 50"/>
            <p:cNvSpPr/>
            <p:nvPr/>
          </p:nvSpPr>
          <p:spPr>
            <a:xfrm>
              <a:off x="2437950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9775" name="TextBox 51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00"/>
                  </a:solidFill>
                </a:rPr>
                <a:t>100</a:t>
              </a:r>
            </a:p>
          </p:txBody>
        </p:sp>
      </p:grpSp>
      <p:grpSp>
        <p:nvGrpSpPr>
          <p:cNvPr id="69651" name="Group 67"/>
          <p:cNvGrpSpPr>
            <a:grpSpLocks/>
          </p:cNvGrpSpPr>
          <p:nvPr/>
        </p:nvGrpSpPr>
        <p:grpSpPr bwMode="auto">
          <a:xfrm>
            <a:off x="6005513" y="2232025"/>
            <a:ext cx="654050" cy="461963"/>
            <a:chOff x="2420470" y="3056965"/>
            <a:chExt cx="653577" cy="461665"/>
          </a:xfrm>
        </p:grpSpPr>
        <p:sp>
          <p:nvSpPr>
            <p:cNvPr id="69" name="Rectangle 68"/>
            <p:cNvSpPr/>
            <p:nvPr/>
          </p:nvSpPr>
          <p:spPr>
            <a:xfrm>
              <a:off x="2437919" y="3123597"/>
              <a:ext cx="610746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9773" name="TextBox 69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5357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00"/>
                  </a:solidFill>
                </a:rPr>
                <a:t>111</a:t>
              </a:r>
            </a:p>
          </p:txBody>
        </p:sp>
      </p:grpSp>
      <p:grpSp>
        <p:nvGrpSpPr>
          <p:cNvPr id="69652" name="Group 70"/>
          <p:cNvGrpSpPr>
            <a:grpSpLocks/>
          </p:cNvGrpSpPr>
          <p:nvPr/>
        </p:nvGrpSpPr>
        <p:grpSpPr bwMode="auto">
          <a:xfrm>
            <a:off x="4110038" y="3644900"/>
            <a:ext cx="700087" cy="460375"/>
            <a:chOff x="2420470" y="3056965"/>
            <a:chExt cx="699230" cy="461665"/>
          </a:xfrm>
        </p:grpSpPr>
        <p:sp>
          <p:nvSpPr>
            <p:cNvPr id="72" name="Rectangle 71"/>
            <p:cNvSpPr/>
            <p:nvPr/>
          </p:nvSpPr>
          <p:spPr>
            <a:xfrm>
              <a:off x="2437911" y="3123827"/>
              <a:ext cx="610440" cy="30565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00B050"/>
                </a:solidFill>
              </a:endParaRPr>
            </a:p>
          </p:txBody>
        </p:sp>
        <p:sp>
          <p:nvSpPr>
            <p:cNvPr id="69771" name="TextBox 72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00B050"/>
                  </a:solidFill>
                </a:rPr>
                <a:t>200</a:t>
              </a:r>
            </a:p>
          </p:txBody>
        </p:sp>
      </p:grpSp>
      <p:grpSp>
        <p:nvGrpSpPr>
          <p:cNvPr id="69653" name="Group 76"/>
          <p:cNvGrpSpPr>
            <a:grpSpLocks/>
          </p:cNvGrpSpPr>
          <p:nvPr/>
        </p:nvGrpSpPr>
        <p:grpSpPr bwMode="auto">
          <a:xfrm>
            <a:off x="3362325" y="3644900"/>
            <a:ext cx="698500" cy="460375"/>
            <a:chOff x="2420470" y="3056965"/>
            <a:chExt cx="699230" cy="461665"/>
          </a:xfrm>
        </p:grpSpPr>
        <p:sp>
          <p:nvSpPr>
            <p:cNvPr id="78" name="Rectangle 77"/>
            <p:cNvSpPr/>
            <p:nvPr/>
          </p:nvSpPr>
          <p:spPr>
            <a:xfrm>
              <a:off x="2437951" y="3123827"/>
              <a:ext cx="610237" cy="30565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00B050"/>
                </a:solidFill>
              </a:endParaRPr>
            </a:p>
          </p:txBody>
        </p:sp>
        <p:sp>
          <p:nvSpPr>
            <p:cNvPr id="69769" name="TextBox 78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00B050"/>
                  </a:solidFill>
                </a:rPr>
                <a:t>210</a:t>
              </a:r>
            </a:p>
          </p:txBody>
        </p:sp>
      </p:grpSp>
      <p:grpSp>
        <p:nvGrpSpPr>
          <p:cNvPr id="69654" name="Group 79"/>
          <p:cNvGrpSpPr>
            <a:grpSpLocks/>
          </p:cNvGrpSpPr>
          <p:nvPr/>
        </p:nvGrpSpPr>
        <p:grpSpPr bwMode="auto">
          <a:xfrm>
            <a:off x="5572125" y="3648075"/>
            <a:ext cx="676275" cy="461963"/>
            <a:chOff x="2420470" y="3056965"/>
            <a:chExt cx="676404" cy="461665"/>
          </a:xfrm>
        </p:grpSpPr>
        <p:sp>
          <p:nvSpPr>
            <p:cNvPr id="81" name="Rectangle 80"/>
            <p:cNvSpPr/>
            <p:nvPr/>
          </p:nvSpPr>
          <p:spPr>
            <a:xfrm>
              <a:off x="2437936" y="3123597"/>
              <a:ext cx="609716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9767" name="TextBox 81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7640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00"/>
                  </a:solidFill>
                </a:rPr>
                <a:t>110</a:t>
              </a:r>
            </a:p>
          </p:txBody>
        </p:sp>
      </p:grpSp>
      <p:grpSp>
        <p:nvGrpSpPr>
          <p:cNvPr id="69655" name="Group 82"/>
          <p:cNvGrpSpPr>
            <a:grpSpLocks/>
          </p:cNvGrpSpPr>
          <p:nvPr/>
        </p:nvGrpSpPr>
        <p:grpSpPr bwMode="auto">
          <a:xfrm>
            <a:off x="6319838" y="3648075"/>
            <a:ext cx="700087" cy="461963"/>
            <a:chOff x="2420470" y="3056965"/>
            <a:chExt cx="699230" cy="461665"/>
          </a:xfrm>
        </p:grpSpPr>
        <p:sp>
          <p:nvSpPr>
            <p:cNvPr id="84" name="Rectangle 83"/>
            <p:cNvSpPr/>
            <p:nvPr/>
          </p:nvSpPr>
          <p:spPr>
            <a:xfrm>
              <a:off x="2437911" y="3123597"/>
              <a:ext cx="610440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00B050"/>
                </a:solidFill>
              </a:endParaRPr>
            </a:p>
          </p:txBody>
        </p:sp>
        <p:sp>
          <p:nvSpPr>
            <p:cNvPr id="69765" name="TextBox 84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00B050"/>
                  </a:solidFill>
                </a:rPr>
                <a:t>100</a:t>
              </a:r>
            </a:p>
          </p:txBody>
        </p:sp>
      </p:grpSp>
      <p:grpSp>
        <p:nvGrpSpPr>
          <p:cNvPr id="69656" name="Group 85"/>
          <p:cNvGrpSpPr>
            <a:grpSpLocks/>
          </p:cNvGrpSpPr>
          <p:nvPr/>
        </p:nvGrpSpPr>
        <p:grpSpPr bwMode="auto">
          <a:xfrm>
            <a:off x="4841875" y="3648075"/>
            <a:ext cx="654050" cy="461963"/>
            <a:chOff x="2420470" y="3056965"/>
            <a:chExt cx="653577" cy="461665"/>
          </a:xfrm>
        </p:grpSpPr>
        <p:sp>
          <p:nvSpPr>
            <p:cNvPr id="87" name="Rectangle 86"/>
            <p:cNvSpPr/>
            <p:nvPr/>
          </p:nvSpPr>
          <p:spPr>
            <a:xfrm>
              <a:off x="2437920" y="3123597"/>
              <a:ext cx="610745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00B050"/>
                </a:solidFill>
              </a:endParaRPr>
            </a:p>
          </p:txBody>
        </p:sp>
        <p:sp>
          <p:nvSpPr>
            <p:cNvPr id="69763" name="TextBox 87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5357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00B050"/>
                  </a:solidFill>
                </a:rPr>
                <a:t>111</a:t>
              </a:r>
            </a:p>
          </p:txBody>
        </p:sp>
      </p:grpSp>
      <p:grpSp>
        <p:nvGrpSpPr>
          <p:cNvPr id="69657" name="Group 88"/>
          <p:cNvGrpSpPr>
            <a:grpSpLocks/>
          </p:cNvGrpSpPr>
          <p:nvPr/>
        </p:nvGrpSpPr>
        <p:grpSpPr bwMode="auto">
          <a:xfrm>
            <a:off x="7073900" y="3652838"/>
            <a:ext cx="698500" cy="461962"/>
            <a:chOff x="2420470" y="3056965"/>
            <a:chExt cx="699230" cy="461665"/>
          </a:xfrm>
        </p:grpSpPr>
        <p:sp>
          <p:nvSpPr>
            <p:cNvPr id="90" name="Rectangle 89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9761" name="TextBox 90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00"/>
                  </a:solidFill>
                </a:rPr>
                <a:t>000</a:t>
              </a:r>
            </a:p>
          </p:txBody>
        </p:sp>
      </p:grpSp>
      <p:grpSp>
        <p:nvGrpSpPr>
          <p:cNvPr id="69658" name="Group 91"/>
          <p:cNvGrpSpPr>
            <a:grpSpLocks/>
          </p:cNvGrpSpPr>
          <p:nvPr/>
        </p:nvGrpSpPr>
        <p:grpSpPr bwMode="auto">
          <a:xfrm>
            <a:off x="3271838" y="4406900"/>
            <a:ext cx="700087" cy="460375"/>
            <a:chOff x="2420470" y="3056965"/>
            <a:chExt cx="699230" cy="461665"/>
          </a:xfrm>
        </p:grpSpPr>
        <p:sp>
          <p:nvSpPr>
            <p:cNvPr id="93" name="Rectangle 92"/>
            <p:cNvSpPr/>
            <p:nvPr/>
          </p:nvSpPr>
          <p:spPr>
            <a:xfrm>
              <a:off x="2437911" y="3123827"/>
              <a:ext cx="610440" cy="30565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9759" name="TextBox 93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00"/>
                  </a:solidFill>
                </a:rPr>
                <a:t>200</a:t>
              </a:r>
            </a:p>
          </p:txBody>
        </p:sp>
      </p:grpSp>
      <p:grpSp>
        <p:nvGrpSpPr>
          <p:cNvPr id="69659" name="Group 97"/>
          <p:cNvGrpSpPr>
            <a:grpSpLocks/>
          </p:cNvGrpSpPr>
          <p:nvPr/>
        </p:nvGrpSpPr>
        <p:grpSpPr bwMode="auto">
          <a:xfrm>
            <a:off x="4733925" y="4410075"/>
            <a:ext cx="676275" cy="461963"/>
            <a:chOff x="2420470" y="3056965"/>
            <a:chExt cx="676404" cy="461665"/>
          </a:xfrm>
        </p:grpSpPr>
        <p:sp>
          <p:nvSpPr>
            <p:cNvPr id="99" name="Rectangle 98"/>
            <p:cNvSpPr/>
            <p:nvPr/>
          </p:nvSpPr>
          <p:spPr>
            <a:xfrm>
              <a:off x="2437936" y="3123597"/>
              <a:ext cx="609716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00B050"/>
                </a:solidFill>
              </a:endParaRPr>
            </a:p>
          </p:txBody>
        </p:sp>
        <p:sp>
          <p:nvSpPr>
            <p:cNvPr id="69757" name="TextBox 99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7640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00B050"/>
                  </a:solidFill>
                </a:rPr>
                <a:t>110</a:t>
              </a:r>
            </a:p>
          </p:txBody>
        </p:sp>
      </p:grpSp>
      <p:grpSp>
        <p:nvGrpSpPr>
          <p:cNvPr id="69660" name="Group 100"/>
          <p:cNvGrpSpPr>
            <a:grpSpLocks/>
          </p:cNvGrpSpPr>
          <p:nvPr/>
        </p:nvGrpSpPr>
        <p:grpSpPr bwMode="auto">
          <a:xfrm>
            <a:off x="5481638" y="4410075"/>
            <a:ext cx="700087" cy="461963"/>
            <a:chOff x="2420470" y="3056965"/>
            <a:chExt cx="699230" cy="461665"/>
          </a:xfrm>
        </p:grpSpPr>
        <p:sp>
          <p:nvSpPr>
            <p:cNvPr id="102" name="Rectangle 101"/>
            <p:cNvSpPr/>
            <p:nvPr/>
          </p:nvSpPr>
          <p:spPr>
            <a:xfrm>
              <a:off x="2437911" y="3123597"/>
              <a:ext cx="610440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9755" name="TextBox 102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00"/>
                  </a:solidFill>
                </a:rPr>
                <a:t>100</a:t>
              </a:r>
            </a:p>
          </p:txBody>
        </p:sp>
      </p:grpSp>
      <p:grpSp>
        <p:nvGrpSpPr>
          <p:cNvPr id="69661" name="Group 103"/>
          <p:cNvGrpSpPr>
            <a:grpSpLocks/>
          </p:cNvGrpSpPr>
          <p:nvPr/>
        </p:nvGrpSpPr>
        <p:grpSpPr bwMode="auto">
          <a:xfrm>
            <a:off x="4003675" y="4410075"/>
            <a:ext cx="654050" cy="461963"/>
            <a:chOff x="2420470" y="3056965"/>
            <a:chExt cx="653577" cy="461665"/>
          </a:xfrm>
        </p:grpSpPr>
        <p:sp>
          <p:nvSpPr>
            <p:cNvPr id="105" name="Rectangle 104"/>
            <p:cNvSpPr/>
            <p:nvPr/>
          </p:nvSpPr>
          <p:spPr>
            <a:xfrm>
              <a:off x="2437920" y="3123597"/>
              <a:ext cx="610745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9753" name="TextBox 105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5357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00"/>
                  </a:solidFill>
                </a:rPr>
                <a:t>111</a:t>
              </a:r>
            </a:p>
          </p:txBody>
        </p:sp>
      </p:grpSp>
      <p:grpSp>
        <p:nvGrpSpPr>
          <p:cNvPr id="69662" name="Group 106"/>
          <p:cNvGrpSpPr>
            <a:grpSpLocks/>
          </p:cNvGrpSpPr>
          <p:nvPr/>
        </p:nvGrpSpPr>
        <p:grpSpPr bwMode="auto">
          <a:xfrm>
            <a:off x="6235700" y="4414838"/>
            <a:ext cx="698500" cy="461962"/>
            <a:chOff x="2420470" y="3056965"/>
            <a:chExt cx="699230" cy="461665"/>
          </a:xfrm>
        </p:grpSpPr>
        <p:sp>
          <p:nvSpPr>
            <p:cNvPr id="108" name="Rectangle 107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00B050"/>
                </a:solidFill>
              </a:endParaRPr>
            </a:p>
          </p:txBody>
        </p:sp>
        <p:sp>
          <p:nvSpPr>
            <p:cNvPr id="69751" name="TextBox 108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00B050"/>
                  </a:solidFill>
                </a:rPr>
                <a:t>000</a:t>
              </a:r>
            </a:p>
          </p:txBody>
        </p:sp>
      </p:grpSp>
      <p:grpSp>
        <p:nvGrpSpPr>
          <p:cNvPr id="69663" name="Group 112"/>
          <p:cNvGrpSpPr>
            <a:grpSpLocks/>
          </p:cNvGrpSpPr>
          <p:nvPr/>
        </p:nvGrpSpPr>
        <p:grpSpPr bwMode="auto">
          <a:xfrm>
            <a:off x="3819525" y="5095875"/>
            <a:ext cx="676275" cy="461963"/>
            <a:chOff x="2420470" y="3056965"/>
            <a:chExt cx="676404" cy="461665"/>
          </a:xfrm>
        </p:grpSpPr>
        <p:sp>
          <p:nvSpPr>
            <p:cNvPr id="114" name="Rectangle 113"/>
            <p:cNvSpPr/>
            <p:nvPr/>
          </p:nvSpPr>
          <p:spPr>
            <a:xfrm>
              <a:off x="2437936" y="3123597"/>
              <a:ext cx="609716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9749" name="TextBox 114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7640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00"/>
                  </a:solidFill>
                </a:rPr>
                <a:t>110</a:t>
              </a:r>
            </a:p>
          </p:txBody>
        </p:sp>
      </p:grpSp>
      <p:grpSp>
        <p:nvGrpSpPr>
          <p:cNvPr id="69664" name="Group 115"/>
          <p:cNvGrpSpPr>
            <a:grpSpLocks/>
          </p:cNvGrpSpPr>
          <p:nvPr/>
        </p:nvGrpSpPr>
        <p:grpSpPr bwMode="auto">
          <a:xfrm>
            <a:off x="4567238" y="5095875"/>
            <a:ext cx="700087" cy="461963"/>
            <a:chOff x="2420470" y="3056965"/>
            <a:chExt cx="699230" cy="461665"/>
          </a:xfrm>
        </p:grpSpPr>
        <p:sp>
          <p:nvSpPr>
            <p:cNvPr id="117" name="Rectangle 116"/>
            <p:cNvSpPr/>
            <p:nvPr/>
          </p:nvSpPr>
          <p:spPr>
            <a:xfrm>
              <a:off x="2437911" y="3123597"/>
              <a:ext cx="610440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00B050"/>
                </a:solidFill>
              </a:endParaRPr>
            </a:p>
          </p:txBody>
        </p:sp>
        <p:sp>
          <p:nvSpPr>
            <p:cNvPr id="69747" name="TextBox 117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00B050"/>
                  </a:solidFill>
                </a:rPr>
                <a:t>100</a:t>
              </a:r>
            </a:p>
          </p:txBody>
        </p:sp>
      </p:grpSp>
      <p:grpSp>
        <p:nvGrpSpPr>
          <p:cNvPr id="69665" name="Group 121"/>
          <p:cNvGrpSpPr>
            <a:grpSpLocks/>
          </p:cNvGrpSpPr>
          <p:nvPr/>
        </p:nvGrpSpPr>
        <p:grpSpPr bwMode="auto">
          <a:xfrm>
            <a:off x="5321300" y="5100638"/>
            <a:ext cx="698500" cy="461962"/>
            <a:chOff x="2420470" y="3056965"/>
            <a:chExt cx="699230" cy="461665"/>
          </a:xfrm>
        </p:grpSpPr>
        <p:sp>
          <p:nvSpPr>
            <p:cNvPr id="123" name="Rectangle 122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9745" name="TextBox 123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00"/>
                  </a:solidFill>
                </a:rPr>
                <a:t>000</a:t>
              </a:r>
            </a:p>
          </p:txBody>
        </p:sp>
      </p:grpSp>
      <p:grpSp>
        <p:nvGrpSpPr>
          <p:cNvPr id="69666" name="Group 124"/>
          <p:cNvGrpSpPr>
            <a:grpSpLocks/>
          </p:cNvGrpSpPr>
          <p:nvPr/>
        </p:nvGrpSpPr>
        <p:grpSpPr bwMode="auto">
          <a:xfrm>
            <a:off x="2322513" y="2219325"/>
            <a:ext cx="698500" cy="460375"/>
            <a:chOff x="2420470" y="3056965"/>
            <a:chExt cx="699230" cy="461665"/>
          </a:xfrm>
        </p:grpSpPr>
        <p:sp>
          <p:nvSpPr>
            <p:cNvPr id="126" name="Rectangle 125"/>
            <p:cNvSpPr/>
            <p:nvPr/>
          </p:nvSpPr>
          <p:spPr>
            <a:xfrm>
              <a:off x="2437950" y="3123827"/>
              <a:ext cx="610237" cy="30565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9743" name="TextBox 126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00"/>
                  </a:solidFill>
                </a:rPr>
                <a:t>300</a:t>
              </a:r>
            </a:p>
          </p:txBody>
        </p:sp>
      </p:grpSp>
      <p:grpSp>
        <p:nvGrpSpPr>
          <p:cNvPr id="69667" name="Group 127"/>
          <p:cNvGrpSpPr>
            <a:grpSpLocks/>
          </p:cNvGrpSpPr>
          <p:nvPr/>
        </p:nvGrpSpPr>
        <p:grpSpPr bwMode="auto">
          <a:xfrm>
            <a:off x="1600200" y="2209800"/>
            <a:ext cx="698500" cy="461963"/>
            <a:chOff x="2420470" y="3056965"/>
            <a:chExt cx="699230" cy="461665"/>
          </a:xfrm>
        </p:grpSpPr>
        <p:sp>
          <p:nvSpPr>
            <p:cNvPr id="129" name="Rectangle 128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9741" name="TextBox 129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00"/>
                  </a:solidFill>
                </a:rPr>
                <a:t>310</a:t>
              </a:r>
            </a:p>
          </p:txBody>
        </p:sp>
      </p:grpSp>
      <p:cxnSp>
        <p:nvCxnSpPr>
          <p:cNvPr id="132" name="Straight Arrow Connector 131"/>
          <p:cNvCxnSpPr>
            <a:stCxn id="69787" idx="2"/>
            <a:endCxn id="69773" idx="0"/>
          </p:cNvCxnSpPr>
          <p:nvPr/>
        </p:nvCxnSpPr>
        <p:spPr>
          <a:xfrm>
            <a:off x="3244850" y="1757363"/>
            <a:ext cx="3087688" cy="47466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Arrow Connector 132"/>
          <p:cNvCxnSpPr>
            <a:stCxn id="69787" idx="2"/>
            <a:endCxn id="69777" idx="0"/>
          </p:cNvCxnSpPr>
          <p:nvPr/>
        </p:nvCxnSpPr>
        <p:spPr>
          <a:xfrm>
            <a:off x="3244850" y="1757363"/>
            <a:ext cx="3829050" cy="47466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Arrow Connector 134"/>
          <p:cNvCxnSpPr>
            <a:stCxn id="69787" idx="2"/>
            <a:endCxn id="69741" idx="0"/>
          </p:cNvCxnSpPr>
          <p:nvPr/>
        </p:nvCxnSpPr>
        <p:spPr>
          <a:xfrm flipH="1">
            <a:off x="1949450" y="1757363"/>
            <a:ext cx="1295400" cy="45243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Arrow Connector 135"/>
          <p:cNvCxnSpPr>
            <a:stCxn id="69787" idx="2"/>
            <a:endCxn id="69781" idx="0"/>
          </p:cNvCxnSpPr>
          <p:nvPr/>
        </p:nvCxnSpPr>
        <p:spPr>
          <a:xfrm>
            <a:off x="3244850" y="1757363"/>
            <a:ext cx="150813" cy="46196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Arrow Connector 145"/>
          <p:cNvCxnSpPr>
            <a:stCxn id="69785" idx="2"/>
            <a:endCxn id="69777" idx="0"/>
          </p:cNvCxnSpPr>
          <p:nvPr/>
        </p:nvCxnSpPr>
        <p:spPr>
          <a:xfrm>
            <a:off x="3979863" y="1765300"/>
            <a:ext cx="3094037" cy="46672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Arrow Connector 146"/>
          <p:cNvCxnSpPr>
            <a:stCxn id="69785" idx="2"/>
            <a:endCxn id="69775" idx="0"/>
          </p:cNvCxnSpPr>
          <p:nvPr/>
        </p:nvCxnSpPr>
        <p:spPr>
          <a:xfrm>
            <a:off x="3979863" y="1765300"/>
            <a:ext cx="3854450" cy="46672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" name="Straight Arrow Connector 148"/>
          <p:cNvCxnSpPr>
            <a:stCxn id="69785" idx="2"/>
            <a:endCxn id="69743" idx="0"/>
          </p:cNvCxnSpPr>
          <p:nvPr/>
        </p:nvCxnSpPr>
        <p:spPr>
          <a:xfrm flipH="1">
            <a:off x="2671763" y="1765300"/>
            <a:ext cx="1308100" cy="45402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0" name="Straight Arrow Connector 149"/>
          <p:cNvCxnSpPr>
            <a:stCxn id="69785" idx="2"/>
            <a:endCxn id="69779" idx="0"/>
          </p:cNvCxnSpPr>
          <p:nvPr/>
        </p:nvCxnSpPr>
        <p:spPr>
          <a:xfrm>
            <a:off x="3979863" y="1765300"/>
            <a:ext cx="895350" cy="461963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0" name="Straight Arrow Connector 159"/>
          <p:cNvCxnSpPr>
            <a:stCxn id="69793" idx="2"/>
            <a:endCxn id="69739" idx="0"/>
          </p:cNvCxnSpPr>
          <p:nvPr/>
        </p:nvCxnSpPr>
        <p:spPr>
          <a:xfrm flipH="1">
            <a:off x="4154488" y="1762125"/>
            <a:ext cx="560387" cy="46513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Arrow Connector 162"/>
          <p:cNvCxnSpPr>
            <a:stCxn id="69793" idx="2"/>
            <a:endCxn id="69781" idx="0"/>
          </p:cNvCxnSpPr>
          <p:nvPr/>
        </p:nvCxnSpPr>
        <p:spPr>
          <a:xfrm flipH="1">
            <a:off x="3395663" y="1762125"/>
            <a:ext cx="1319212" cy="4572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4" name="Straight Arrow Connector 163"/>
          <p:cNvCxnSpPr>
            <a:stCxn id="69793" idx="2"/>
            <a:endCxn id="69779" idx="0"/>
          </p:cNvCxnSpPr>
          <p:nvPr/>
        </p:nvCxnSpPr>
        <p:spPr>
          <a:xfrm>
            <a:off x="4714875" y="1762125"/>
            <a:ext cx="160338" cy="46513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9679" name="Group 171"/>
          <p:cNvGrpSpPr>
            <a:grpSpLocks/>
          </p:cNvGrpSpPr>
          <p:nvPr/>
        </p:nvGrpSpPr>
        <p:grpSpPr bwMode="auto">
          <a:xfrm>
            <a:off x="3805238" y="2227263"/>
            <a:ext cx="700087" cy="461962"/>
            <a:chOff x="2420470" y="3056965"/>
            <a:chExt cx="699230" cy="461665"/>
          </a:xfrm>
        </p:grpSpPr>
        <p:sp>
          <p:nvSpPr>
            <p:cNvPr id="173" name="Rectangle 172"/>
            <p:cNvSpPr/>
            <p:nvPr/>
          </p:nvSpPr>
          <p:spPr>
            <a:xfrm>
              <a:off x="2437911" y="3123597"/>
              <a:ext cx="610440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00B050"/>
                </a:solidFill>
              </a:endParaRPr>
            </a:p>
          </p:txBody>
        </p:sp>
        <p:sp>
          <p:nvSpPr>
            <p:cNvPr id="69739" name="TextBox 173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00B050"/>
                  </a:solidFill>
                </a:rPr>
                <a:t>220</a:t>
              </a:r>
            </a:p>
          </p:txBody>
        </p:sp>
      </p:grpSp>
      <p:cxnSp>
        <p:nvCxnSpPr>
          <p:cNvPr id="176" name="Straight Arrow Connector 175"/>
          <p:cNvCxnSpPr>
            <a:stCxn id="69791" idx="2"/>
            <a:endCxn id="69773" idx="0"/>
          </p:cNvCxnSpPr>
          <p:nvPr/>
        </p:nvCxnSpPr>
        <p:spPr>
          <a:xfrm>
            <a:off x="5453063" y="1757363"/>
            <a:ext cx="879475" cy="47466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Arrow Connector 176"/>
          <p:cNvCxnSpPr>
            <a:stCxn id="69791" idx="2"/>
            <a:endCxn id="69777" idx="0"/>
          </p:cNvCxnSpPr>
          <p:nvPr/>
        </p:nvCxnSpPr>
        <p:spPr>
          <a:xfrm>
            <a:off x="5453063" y="1757363"/>
            <a:ext cx="1620837" cy="47466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9" name="Straight Arrow Connector 178"/>
          <p:cNvCxnSpPr>
            <a:stCxn id="69791" idx="2"/>
            <a:endCxn id="69779" idx="0"/>
          </p:cNvCxnSpPr>
          <p:nvPr/>
        </p:nvCxnSpPr>
        <p:spPr>
          <a:xfrm flipH="1">
            <a:off x="4875213" y="1757363"/>
            <a:ext cx="577850" cy="4699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Arrow Connector 191"/>
          <p:cNvCxnSpPr>
            <a:stCxn id="69789" idx="2"/>
            <a:endCxn id="69777" idx="0"/>
          </p:cNvCxnSpPr>
          <p:nvPr/>
        </p:nvCxnSpPr>
        <p:spPr>
          <a:xfrm>
            <a:off x="6226175" y="1757363"/>
            <a:ext cx="847725" cy="47466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3" name="Straight Arrow Connector 192"/>
          <p:cNvCxnSpPr>
            <a:stCxn id="69789" idx="2"/>
            <a:endCxn id="69775" idx="0"/>
          </p:cNvCxnSpPr>
          <p:nvPr/>
        </p:nvCxnSpPr>
        <p:spPr>
          <a:xfrm>
            <a:off x="6226175" y="1757363"/>
            <a:ext cx="1608138" cy="47466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9685" name="Group 200"/>
          <p:cNvGrpSpPr>
            <a:grpSpLocks/>
          </p:cNvGrpSpPr>
          <p:nvPr/>
        </p:nvGrpSpPr>
        <p:grpSpPr bwMode="auto">
          <a:xfrm>
            <a:off x="2627313" y="3648075"/>
            <a:ext cx="698500" cy="461963"/>
            <a:chOff x="2420470" y="3056965"/>
            <a:chExt cx="699230" cy="461665"/>
          </a:xfrm>
        </p:grpSpPr>
        <p:sp>
          <p:nvSpPr>
            <p:cNvPr id="202" name="Rectangle 201"/>
            <p:cNvSpPr/>
            <p:nvPr/>
          </p:nvSpPr>
          <p:spPr>
            <a:xfrm>
              <a:off x="2437950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00B050"/>
                </a:solidFill>
              </a:endParaRPr>
            </a:p>
          </p:txBody>
        </p:sp>
        <p:sp>
          <p:nvSpPr>
            <p:cNvPr id="69737" name="TextBox 202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00B050"/>
                  </a:solidFill>
                </a:rPr>
                <a:t>300</a:t>
              </a:r>
            </a:p>
          </p:txBody>
        </p:sp>
      </p:grpSp>
      <p:cxnSp>
        <p:nvCxnSpPr>
          <p:cNvPr id="204" name="Straight Arrow Connector 203"/>
          <p:cNvCxnSpPr>
            <a:stCxn id="69741" idx="2"/>
            <a:endCxn id="69769" idx="0"/>
          </p:cNvCxnSpPr>
          <p:nvPr/>
        </p:nvCxnSpPr>
        <p:spPr>
          <a:xfrm>
            <a:off x="1949450" y="2671763"/>
            <a:ext cx="1762125" cy="97313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" name="Straight Arrow Connector 204"/>
          <p:cNvCxnSpPr>
            <a:stCxn id="69741" idx="2"/>
            <a:endCxn id="69767" idx="0"/>
          </p:cNvCxnSpPr>
          <p:nvPr/>
        </p:nvCxnSpPr>
        <p:spPr>
          <a:xfrm>
            <a:off x="1949450" y="2671763"/>
            <a:ext cx="3960813" cy="976312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6" name="Straight Arrow Connector 205"/>
          <p:cNvCxnSpPr>
            <a:stCxn id="69741" idx="2"/>
            <a:endCxn id="69737" idx="0"/>
          </p:cNvCxnSpPr>
          <p:nvPr/>
        </p:nvCxnSpPr>
        <p:spPr>
          <a:xfrm>
            <a:off x="1949450" y="2671763"/>
            <a:ext cx="1027113" cy="97631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3" name="Straight Arrow Connector 212"/>
          <p:cNvCxnSpPr>
            <a:stCxn id="69741" idx="2"/>
            <a:endCxn id="69765" idx="0"/>
          </p:cNvCxnSpPr>
          <p:nvPr/>
        </p:nvCxnSpPr>
        <p:spPr>
          <a:xfrm>
            <a:off x="1949450" y="2671763"/>
            <a:ext cx="4719638" cy="97631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Arrow Connector 215"/>
          <p:cNvCxnSpPr>
            <a:stCxn id="69743" idx="2"/>
            <a:endCxn id="69765" idx="0"/>
          </p:cNvCxnSpPr>
          <p:nvPr/>
        </p:nvCxnSpPr>
        <p:spPr>
          <a:xfrm>
            <a:off x="2671763" y="2679700"/>
            <a:ext cx="3997325" cy="96837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7" name="Straight Arrow Connector 216"/>
          <p:cNvCxnSpPr>
            <a:stCxn id="69743" idx="2"/>
            <a:endCxn id="69761" idx="0"/>
          </p:cNvCxnSpPr>
          <p:nvPr/>
        </p:nvCxnSpPr>
        <p:spPr>
          <a:xfrm>
            <a:off x="2671763" y="2679700"/>
            <a:ext cx="4751387" cy="973138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9" name="Straight Arrow Connector 218"/>
          <p:cNvCxnSpPr>
            <a:stCxn id="69743" idx="2"/>
            <a:endCxn id="69771" idx="0"/>
          </p:cNvCxnSpPr>
          <p:nvPr/>
        </p:nvCxnSpPr>
        <p:spPr>
          <a:xfrm>
            <a:off x="2671763" y="2679700"/>
            <a:ext cx="1787525" cy="9652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Arrow Connector 124"/>
          <p:cNvCxnSpPr>
            <a:stCxn id="69781" idx="2"/>
            <a:endCxn id="69767" idx="0"/>
          </p:cNvCxnSpPr>
          <p:nvPr/>
        </p:nvCxnSpPr>
        <p:spPr>
          <a:xfrm>
            <a:off x="3395663" y="2679700"/>
            <a:ext cx="2514600" cy="968375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Arrow Connector 130"/>
          <p:cNvCxnSpPr>
            <a:stCxn id="69781" idx="2"/>
            <a:endCxn id="69769" idx="0"/>
          </p:cNvCxnSpPr>
          <p:nvPr/>
        </p:nvCxnSpPr>
        <p:spPr>
          <a:xfrm>
            <a:off x="3395663" y="2679700"/>
            <a:ext cx="315912" cy="9652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Arrow Connector 133"/>
          <p:cNvCxnSpPr>
            <a:stCxn id="69781" idx="2"/>
            <a:endCxn id="69763" idx="0"/>
          </p:cNvCxnSpPr>
          <p:nvPr/>
        </p:nvCxnSpPr>
        <p:spPr>
          <a:xfrm>
            <a:off x="3395663" y="2679700"/>
            <a:ext cx="1773237" cy="96837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Straight Arrow Connector 142"/>
          <p:cNvCxnSpPr>
            <a:stCxn id="69739" idx="2"/>
            <a:endCxn id="69769" idx="0"/>
          </p:cNvCxnSpPr>
          <p:nvPr/>
        </p:nvCxnSpPr>
        <p:spPr>
          <a:xfrm flipH="1">
            <a:off x="3711575" y="2689225"/>
            <a:ext cx="442913" cy="95567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Straight Arrow Connector 143"/>
          <p:cNvCxnSpPr>
            <a:stCxn id="69739" idx="2"/>
            <a:endCxn id="69771" idx="0"/>
          </p:cNvCxnSpPr>
          <p:nvPr/>
        </p:nvCxnSpPr>
        <p:spPr>
          <a:xfrm>
            <a:off x="4154488" y="2689225"/>
            <a:ext cx="304800" cy="95567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0" name="Straight Arrow Connector 169"/>
          <p:cNvCxnSpPr>
            <a:stCxn id="69779" idx="2"/>
            <a:endCxn id="69765" idx="0"/>
          </p:cNvCxnSpPr>
          <p:nvPr/>
        </p:nvCxnSpPr>
        <p:spPr>
          <a:xfrm>
            <a:off x="4875213" y="2689225"/>
            <a:ext cx="1793875" cy="95885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Straight Arrow Connector 171"/>
          <p:cNvCxnSpPr>
            <a:stCxn id="69779" idx="2"/>
            <a:endCxn id="69771" idx="0"/>
          </p:cNvCxnSpPr>
          <p:nvPr/>
        </p:nvCxnSpPr>
        <p:spPr>
          <a:xfrm flipH="1">
            <a:off x="4459288" y="2689225"/>
            <a:ext cx="415925" cy="95567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5" name="Straight Arrow Connector 174"/>
          <p:cNvCxnSpPr>
            <a:stCxn id="69779" idx="2"/>
            <a:endCxn id="69767" idx="0"/>
          </p:cNvCxnSpPr>
          <p:nvPr/>
        </p:nvCxnSpPr>
        <p:spPr>
          <a:xfrm>
            <a:off x="4875213" y="2689225"/>
            <a:ext cx="1035050" cy="958850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5" name="Straight Arrow Connector 184"/>
          <p:cNvCxnSpPr>
            <a:stCxn id="69783" idx="2"/>
            <a:endCxn id="69765" idx="0"/>
          </p:cNvCxnSpPr>
          <p:nvPr/>
        </p:nvCxnSpPr>
        <p:spPr>
          <a:xfrm>
            <a:off x="5624513" y="2689225"/>
            <a:ext cx="1044575" cy="95885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6" name="Straight Arrow Connector 185"/>
          <p:cNvCxnSpPr>
            <a:stCxn id="69783" idx="2"/>
            <a:endCxn id="69761" idx="0"/>
          </p:cNvCxnSpPr>
          <p:nvPr/>
        </p:nvCxnSpPr>
        <p:spPr>
          <a:xfrm>
            <a:off x="5624513" y="2689225"/>
            <a:ext cx="1798637" cy="963613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" name="Straight Arrow Connector 194"/>
          <p:cNvCxnSpPr>
            <a:stCxn id="69773" idx="2"/>
            <a:endCxn id="69767" idx="0"/>
          </p:cNvCxnSpPr>
          <p:nvPr/>
        </p:nvCxnSpPr>
        <p:spPr>
          <a:xfrm flipH="1">
            <a:off x="5910263" y="2693988"/>
            <a:ext cx="422275" cy="954087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" name="Straight Arrow Connector 207"/>
          <p:cNvCxnSpPr>
            <a:stCxn id="69777" idx="2"/>
            <a:endCxn id="69765" idx="0"/>
          </p:cNvCxnSpPr>
          <p:nvPr/>
        </p:nvCxnSpPr>
        <p:spPr>
          <a:xfrm flipH="1">
            <a:off x="6669088" y="2693988"/>
            <a:ext cx="404812" cy="95408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0" name="Straight Arrow Connector 219"/>
          <p:cNvCxnSpPr>
            <a:stCxn id="69775" idx="2"/>
            <a:endCxn id="69761" idx="0"/>
          </p:cNvCxnSpPr>
          <p:nvPr/>
        </p:nvCxnSpPr>
        <p:spPr>
          <a:xfrm flipH="1">
            <a:off x="7423150" y="2693988"/>
            <a:ext cx="411163" cy="958850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9" name="Straight Arrow Connector 238"/>
          <p:cNvCxnSpPr>
            <a:stCxn id="69737" idx="2"/>
            <a:endCxn id="69751" idx="0"/>
          </p:cNvCxnSpPr>
          <p:nvPr/>
        </p:nvCxnSpPr>
        <p:spPr>
          <a:xfrm>
            <a:off x="2976563" y="4110038"/>
            <a:ext cx="3608387" cy="304800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1" name="Straight Arrow Connector 240"/>
          <p:cNvCxnSpPr>
            <a:stCxn id="69737" idx="2"/>
            <a:endCxn id="69759" idx="0"/>
          </p:cNvCxnSpPr>
          <p:nvPr/>
        </p:nvCxnSpPr>
        <p:spPr>
          <a:xfrm>
            <a:off x="2976563" y="4110038"/>
            <a:ext cx="644525" cy="29686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2" name="Straight Arrow Connector 241"/>
          <p:cNvCxnSpPr>
            <a:stCxn id="69737" idx="2"/>
            <a:endCxn id="69755" idx="0"/>
          </p:cNvCxnSpPr>
          <p:nvPr/>
        </p:nvCxnSpPr>
        <p:spPr>
          <a:xfrm>
            <a:off x="2976563" y="4110038"/>
            <a:ext cx="2854325" cy="30003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3" name="Straight Arrow Connector 242"/>
          <p:cNvCxnSpPr>
            <a:stCxn id="69769" idx="2"/>
            <a:endCxn id="69755" idx="0"/>
          </p:cNvCxnSpPr>
          <p:nvPr/>
        </p:nvCxnSpPr>
        <p:spPr>
          <a:xfrm>
            <a:off x="3711575" y="4105275"/>
            <a:ext cx="2119313" cy="3048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4" name="Straight Arrow Connector 243"/>
          <p:cNvCxnSpPr>
            <a:stCxn id="69769" idx="2"/>
            <a:endCxn id="69759" idx="0"/>
          </p:cNvCxnSpPr>
          <p:nvPr/>
        </p:nvCxnSpPr>
        <p:spPr>
          <a:xfrm flipH="1">
            <a:off x="3621088" y="4105275"/>
            <a:ext cx="90487" cy="30162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6" name="Straight Arrow Connector 245"/>
          <p:cNvCxnSpPr>
            <a:stCxn id="69769" idx="2"/>
            <a:endCxn id="69757" idx="0"/>
          </p:cNvCxnSpPr>
          <p:nvPr/>
        </p:nvCxnSpPr>
        <p:spPr>
          <a:xfrm>
            <a:off x="3711575" y="4105275"/>
            <a:ext cx="1360488" cy="304800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7" name="Straight Arrow Connector 246"/>
          <p:cNvCxnSpPr>
            <a:stCxn id="69771" idx="2"/>
            <a:endCxn id="69751" idx="0"/>
          </p:cNvCxnSpPr>
          <p:nvPr/>
        </p:nvCxnSpPr>
        <p:spPr>
          <a:xfrm>
            <a:off x="4459288" y="4105275"/>
            <a:ext cx="2125662" cy="309563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8" name="Straight Arrow Connector 247"/>
          <p:cNvCxnSpPr>
            <a:stCxn id="69771" idx="2"/>
            <a:endCxn id="69755" idx="0"/>
          </p:cNvCxnSpPr>
          <p:nvPr/>
        </p:nvCxnSpPr>
        <p:spPr>
          <a:xfrm>
            <a:off x="4459288" y="4105275"/>
            <a:ext cx="1371600" cy="3048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4" name="Straight Arrow Connector 253"/>
          <p:cNvCxnSpPr>
            <a:stCxn id="69763" idx="2"/>
            <a:endCxn id="69757" idx="0"/>
          </p:cNvCxnSpPr>
          <p:nvPr/>
        </p:nvCxnSpPr>
        <p:spPr>
          <a:xfrm flipH="1">
            <a:off x="5072063" y="4110038"/>
            <a:ext cx="96837" cy="300037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8" name="Straight Arrow Connector 257"/>
          <p:cNvCxnSpPr>
            <a:stCxn id="69767" idx="2"/>
            <a:endCxn id="69755" idx="0"/>
          </p:cNvCxnSpPr>
          <p:nvPr/>
        </p:nvCxnSpPr>
        <p:spPr>
          <a:xfrm flipH="1">
            <a:off x="5830888" y="4110038"/>
            <a:ext cx="79375" cy="30003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2" name="Straight Arrow Connector 261"/>
          <p:cNvCxnSpPr>
            <a:stCxn id="69765" idx="2"/>
            <a:endCxn id="69751" idx="0"/>
          </p:cNvCxnSpPr>
          <p:nvPr/>
        </p:nvCxnSpPr>
        <p:spPr>
          <a:xfrm flipH="1">
            <a:off x="6584950" y="4110038"/>
            <a:ext cx="84138" cy="304800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3" name="Straight Arrow Connector 292"/>
          <p:cNvCxnSpPr>
            <a:stCxn id="69759" idx="2"/>
            <a:endCxn id="69745" idx="0"/>
          </p:cNvCxnSpPr>
          <p:nvPr/>
        </p:nvCxnSpPr>
        <p:spPr>
          <a:xfrm>
            <a:off x="3621088" y="4867275"/>
            <a:ext cx="2049462" cy="233363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4" name="Straight Arrow Connector 293"/>
          <p:cNvCxnSpPr>
            <a:stCxn id="69759" idx="2"/>
            <a:endCxn id="69747" idx="0"/>
          </p:cNvCxnSpPr>
          <p:nvPr/>
        </p:nvCxnSpPr>
        <p:spPr>
          <a:xfrm>
            <a:off x="3621088" y="4867275"/>
            <a:ext cx="1295400" cy="2286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9" name="Straight Arrow Connector 298"/>
          <p:cNvCxnSpPr>
            <a:stCxn id="69753" idx="2"/>
            <a:endCxn id="69749" idx="0"/>
          </p:cNvCxnSpPr>
          <p:nvPr/>
        </p:nvCxnSpPr>
        <p:spPr>
          <a:xfrm flipH="1">
            <a:off x="4157663" y="4872038"/>
            <a:ext cx="173037" cy="22383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8" name="Straight Arrow Connector 307"/>
          <p:cNvCxnSpPr>
            <a:stCxn id="69757" idx="2"/>
            <a:endCxn id="69747" idx="0"/>
          </p:cNvCxnSpPr>
          <p:nvPr/>
        </p:nvCxnSpPr>
        <p:spPr>
          <a:xfrm flipH="1">
            <a:off x="4916488" y="4872038"/>
            <a:ext cx="155575" cy="22383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6" name="Straight Arrow Connector 315"/>
          <p:cNvCxnSpPr>
            <a:stCxn id="69755" idx="2"/>
            <a:endCxn id="69745" idx="0"/>
          </p:cNvCxnSpPr>
          <p:nvPr/>
        </p:nvCxnSpPr>
        <p:spPr>
          <a:xfrm flipH="1">
            <a:off x="5670550" y="4872038"/>
            <a:ext cx="160338" cy="2286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9722" name="Group 115"/>
          <p:cNvGrpSpPr>
            <a:grpSpLocks/>
          </p:cNvGrpSpPr>
          <p:nvPr/>
        </p:nvGrpSpPr>
        <p:grpSpPr bwMode="auto">
          <a:xfrm>
            <a:off x="3957638" y="5705475"/>
            <a:ext cx="700087" cy="461963"/>
            <a:chOff x="2420470" y="3056965"/>
            <a:chExt cx="699230" cy="461665"/>
          </a:xfrm>
        </p:grpSpPr>
        <p:sp>
          <p:nvSpPr>
            <p:cNvPr id="323" name="Rectangle 322"/>
            <p:cNvSpPr/>
            <p:nvPr/>
          </p:nvSpPr>
          <p:spPr>
            <a:xfrm>
              <a:off x="2437911" y="3123597"/>
              <a:ext cx="610440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9735" name="TextBox 323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00"/>
                  </a:solidFill>
                </a:rPr>
                <a:t>100</a:t>
              </a:r>
            </a:p>
          </p:txBody>
        </p:sp>
      </p:grpSp>
      <p:grpSp>
        <p:nvGrpSpPr>
          <p:cNvPr id="69723" name="Group 121"/>
          <p:cNvGrpSpPr>
            <a:grpSpLocks/>
          </p:cNvGrpSpPr>
          <p:nvPr/>
        </p:nvGrpSpPr>
        <p:grpSpPr bwMode="auto">
          <a:xfrm>
            <a:off x="4711700" y="5710238"/>
            <a:ext cx="698500" cy="461962"/>
            <a:chOff x="2420470" y="3056965"/>
            <a:chExt cx="699230" cy="461665"/>
          </a:xfrm>
        </p:grpSpPr>
        <p:sp>
          <p:nvSpPr>
            <p:cNvPr id="326" name="Rectangle 325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00B050"/>
                </a:solidFill>
              </a:endParaRPr>
            </a:p>
          </p:txBody>
        </p:sp>
        <p:sp>
          <p:nvSpPr>
            <p:cNvPr id="69733" name="TextBox 326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00B050"/>
                  </a:solidFill>
                </a:rPr>
                <a:t>000</a:t>
              </a:r>
            </a:p>
          </p:txBody>
        </p:sp>
      </p:grpSp>
      <p:cxnSp>
        <p:nvCxnSpPr>
          <p:cNvPr id="329" name="Straight Arrow Connector 328"/>
          <p:cNvCxnSpPr>
            <a:stCxn id="69749" idx="2"/>
            <a:endCxn id="69735" idx="0"/>
          </p:cNvCxnSpPr>
          <p:nvPr/>
        </p:nvCxnSpPr>
        <p:spPr>
          <a:xfrm>
            <a:off x="4157663" y="5557838"/>
            <a:ext cx="149225" cy="147637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0" name="Straight Arrow Connector 329"/>
          <p:cNvCxnSpPr>
            <a:stCxn id="69747" idx="2"/>
            <a:endCxn id="69733" idx="0"/>
          </p:cNvCxnSpPr>
          <p:nvPr/>
        </p:nvCxnSpPr>
        <p:spPr>
          <a:xfrm>
            <a:off x="4916488" y="5557838"/>
            <a:ext cx="144462" cy="152400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9726" name="Group 121"/>
          <p:cNvGrpSpPr>
            <a:grpSpLocks/>
          </p:cNvGrpSpPr>
          <p:nvPr/>
        </p:nvGrpSpPr>
        <p:grpSpPr bwMode="auto">
          <a:xfrm>
            <a:off x="4021138" y="6351588"/>
            <a:ext cx="698500" cy="461962"/>
            <a:chOff x="2420470" y="3056965"/>
            <a:chExt cx="699230" cy="461665"/>
          </a:xfrm>
        </p:grpSpPr>
        <p:sp>
          <p:nvSpPr>
            <p:cNvPr id="332" name="Rectangle 331"/>
            <p:cNvSpPr/>
            <p:nvPr/>
          </p:nvSpPr>
          <p:spPr>
            <a:xfrm>
              <a:off x="2437950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9731" name="TextBox 332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00"/>
                  </a:solidFill>
                </a:rPr>
                <a:t>000</a:t>
              </a:r>
            </a:p>
          </p:txBody>
        </p:sp>
      </p:grpSp>
      <p:cxnSp>
        <p:nvCxnSpPr>
          <p:cNvPr id="334" name="Straight Arrow Connector 333"/>
          <p:cNvCxnSpPr>
            <a:stCxn id="69735" idx="2"/>
            <a:endCxn id="69731" idx="0"/>
          </p:cNvCxnSpPr>
          <p:nvPr/>
        </p:nvCxnSpPr>
        <p:spPr>
          <a:xfrm>
            <a:off x="4306888" y="6167438"/>
            <a:ext cx="63500" cy="184150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728" name="TextBox 337"/>
          <p:cNvSpPr txBox="1">
            <a:spLocks noChangeArrowheads="1"/>
          </p:cNvSpPr>
          <p:nvPr/>
        </p:nvSpPr>
        <p:spPr bwMode="auto">
          <a:xfrm>
            <a:off x="7315200" y="685800"/>
            <a:ext cx="16462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0000"/>
                </a:solidFill>
              </a:rPr>
              <a:t>Your move</a:t>
            </a:r>
          </a:p>
        </p:txBody>
      </p:sp>
      <p:sp>
        <p:nvSpPr>
          <p:cNvPr id="69729" name="TextBox 338"/>
          <p:cNvSpPr txBox="1">
            <a:spLocks noChangeArrowheads="1"/>
          </p:cNvSpPr>
          <p:nvPr/>
        </p:nvSpPr>
        <p:spPr bwMode="auto">
          <a:xfrm>
            <a:off x="7558088" y="1524000"/>
            <a:ext cx="143351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00B050"/>
                </a:solidFill>
              </a:rPr>
              <a:t>My move</a:t>
            </a:r>
          </a:p>
        </p:txBody>
      </p:sp>
    </p:spTree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" name="Rectangle 165"/>
          <p:cNvSpPr/>
          <p:nvPr/>
        </p:nvSpPr>
        <p:spPr>
          <a:xfrm>
            <a:off x="1905000" y="1066800"/>
            <a:ext cx="2819400" cy="2286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70658" name="Title 1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NIM</a:t>
            </a:r>
          </a:p>
        </p:txBody>
      </p:sp>
      <p:grpSp>
        <p:nvGrpSpPr>
          <p:cNvPr id="70659" name="Group 5"/>
          <p:cNvGrpSpPr>
            <a:grpSpLocks/>
          </p:cNvGrpSpPr>
          <p:nvPr/>
        </p:nvGrpSpPr>
        <p:grpSpPr bwMode="auto">
          <a:xfrm>
            <a:off x="4343400" y="304800"/>
            <a:ext cx="698500" cy="461963"/>
            <a:chOff x="2420470" y="3056965"/>
            <a:chExt cx="699230" cy="461665"/>
          </a:xfrm>
        </p:grpSpPr>
        <p:sp>
          <p:nvSpPr>
            <p:cNvPr id="4" name="Rectangle 3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00B050"/>
                </a:solidFill>
              </a:endParaRPr>
            </a:p>
          </p:txBody>
        </p:sp>
        <p:sp>
          <p:nvSpPr>
            <p:cNvPr id="70820" name="TextBox 4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00B050"/>
                  </a:solidFill>
                </a:rPr>
                <a:t>321</a:t>
              </a:r>
            </a:p>
          </p:txBody>
        </p:sp>
      </p:grpSp>
      <p:grpSp>
        <p:nvGrpSpPr>
          <p:cNvPr id="70660" name="Group 6"/>
          <p:cNvGrpSpPr>
            <a:grpSpLocks/>
          </p:cNvGrpSpPr>
          <p:nvPr/>
        </p:nvGrpSpPr>
        <p:grpSpPr bwMode="auto">
          <a:xfrm>
            <a:off x="4365625" y="1300163"/>
            <a:ext cx="700088" cy="461962"/>
            <a:chOff x="2420470" y="3056965"/>
            <a:chExt cx="699230" cy="461665"/>
          </a:xfrm>
        </p:grpSpPr>
        <p:sp>
          <p:nvSpPr>
            <p:cNvPr id="8" name="Rectangle 7"/>
            <p:cNvSpPr/>
            <p:nvPr/>
          </p:nvSpPr>
          <p:spPr>
            <a:xfrm>
              <a:off x="2437912" y="3123597"/>
              <a:ext cx="610438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00B050"/>
                </a:solidFill>
              </a:endParaRPr>
            </a:p>
          </p:txBody>
        </p:sp>
        <p:sp>
          <p:nvSpPr>
            <p:cNvPr id="70818" name="TextBox 8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00B050"/>
                  </a:solidFill>
                </a:rPr>
                <a:t>221</a:t>
              </a:r>
            </a:p>
          </p:txBody>
        </p:sp>
      </p:grpSp>
      <p:grpSp>
        <p:nvGrpSpPr>
          <p:cNvPr id="70661" name="Group 9"/>
          <p:cNvGrpSpPr>
            <a:grpSpLocks/>
          </p:cNvGrpSpPr>
          <p:nvPr/>
        </p:nvGrpSpPr>
        <p:grpSpPr bwMode="auto">
          <a:xfrm>
            <a:off x="5114925" y="1295400"/>
            <a:ext cx="676275" cy="461963"/>
            <a:chOff x="2420470" y="3056965"/>
            <a:chExt cx="676404" cy="461665"/>
          </a:xfrm>
        </p:grpSpPr>
        <p:sp>
          <p:nvSpPr>
            <p:cNvPr id="11" name="Rectangle 10"/>
            <p:cNvSpPr/>
            <p:nvPr/>
          </p:nvSpPr>
          <p:spPr>
            <a:xfrm>
              <a:off x="2437936" y="3123597"/>
              <a:ext cx="609716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00B050"/>
                </a:solidFill>
              </a:endParaRPr>
            </a:p>
          </p:txBody>
        </p:sp>
        <p:sp>
          <p:nvSpPr>
            <p:cNvPr id="70816" name="TextBox 11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7640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00B050"/>
                  </a:solidFill>
                </a:rPr>
                <a:t>211</a:t>
              </a:r>
            </a:p>
          </p:txBody>
        </p:sp>
      </p:grpSp>
      <p:grpSp>
        <p:nvGrpSpPr>
          <p:cNvPr id="70662" name="Group 12"/>
          <p:cNvGrpSpPr>
            <a:grpSpLocks/>
          </p:cNvGrpSpPr>
          <p:nvPr/>
        </p:nvGrpSpPr>
        <p:grpSpPr bwMode="auto">
          <a:xfrm>
            <a:off x="5876925" y="1295400"/>
            <a:ext cx="698500" cy="461963"/>
            <a:chOff x="2420470" y="3056965"/>
            <a:chExt cx="699230" cy="461665"/>
          </a:xfrm>
        </p:grpSpPr>
        <p:sp>
          <p:nvSpPr>
            <p:cNvPr id="14" name="Rectangle 13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00B050"/>
                </a:solidFill>
              </a:endParaRPr>
            </a:p>
          </p:txBody>
        </p:sp>
        <p:sp>
          <p:nvSpPr>
            <p:cNvPr id="70814" name="TextBox 14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00B050"/>
                  </a:solidFill>
                </a:rPr>
                <a:t>210</a:t>
              </a:r>
            </a:p>
          </p:txBody>
        </p:sp>
      </p:grpSp>
      <p:grpSp>
        <p:nvGrpSpPr>
          <p:cNvPr id="70663" name="Group 15"/>
          <p:cNvGrpSpPr>
            <a:grpSpLocks/>
          </p:cNvGrpSpPr>
          <p:nvPr/>
        </p:nvGrpSpPr>
        <p:grpSpPr bwMode="auto">
          <a:xfrm>
            <a:off x="2895600" y="1295400"/>
            <a:ext cx="698500" cy="461963"/>
            <a:chOff x="2420470" y="3056965"/>
            <a:chExt cx="699230" cy="461665"/>
          </a:xfrm>
        </p:grpSpPr>
        <p:sp>
          <p:nvSpPr>
            <p:cNvPr id="17" name="Rectangle 16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00B050"/>
                </a:solidFill>
              </a:endParaRPr>
            </a:p>
          </p:txBody>
        </p:sp>
        <p:sp>
          <p:nvSpPr>
            <p:cNvPr id="70812" name="TextBox 17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00B050"/>
                  </a:solidFill>
                </a:rPr>
                <a:t>311</a:t>
              </a:r>
            </a:p>
          </p:txBody>
        </p:sp>
      </p:grpSp>
      <p:grpSp>
        <p:nvGrpSpPr>
          <p:cNvPr id="70664" name="Group 18"/>
          <p:cNvGrpSpPr>
            <a:grpSpLocks/>
          </p:cNvGrpSpPr>
          <p:nvPr/>
        </p:nvGrpSpPr>
        <p:grpSpPr bwMode="auto">
          <a:xfrm>
            <a:off x="3630613" y="1304925"/>
            <a:ext cx="700087" cy="460375"/>
            <a:chOff x="2420470" y="3056965"/>
            <a:chExt cx="699230" cy="461665"/>
          </a:xfrm>
        </p:grpSpPr>
        <p:sp>
          <p:nvSpPr>
            <p:cNvPr id="20" name="Rectangle 19"/>
            <p:cNvSpPr/>
            <p:nvPr/>
          </p:nvSpPr>
          <p:spPr>
            <a:xfrm>
              <a:off x="2437911" y="3123827"/>
              <a:ext cx="610440" cy="30565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00B050"/>
                </a:solidFill>
              </a:endParaRPr>
            </a:p>
          </p:txBody>
        </p:sp>
        <p:sp>
          <p:nvSpPr>
            <p:cNvPr id="70810" name="TextBox 20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00B050"/>
                  </a:solidFill>
                </a:rPr>
                <a:t>310</a:t>
              </a:r>
            </a:p>
          </p:txBody>
        </p:sp>
      </p:grpSp>
      <p:cxnSp>
        <p:nvCxnSpPr>
          <p:cNvPr id="23" name="Straight Arrow Connector 22"/>
          <p:cNvCxnSpPr>
            <a:stCxn id="70820" idx="2"/>
            <a:endCxn id="70818" idx="0"/>
          </p:cNvCxnSpPr>
          <p:nvPr/>
        </p:nvCxnSpPr>
        <p:spPr>
          <a:xfrm>
            <a:off x="4692650" y="766763"/>
            <a:ext cx="22225" cy="5334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Arrow Connector 23"/>
          <p:cNvCxnSpPr>
            <a:stCxn id="70820" idx="2"/>
            <a:endCxn id="70816" idx="0"/>
          </p:cNvCxnSpPr>
          <p:nvPr/>
        </p:nvCxnSpPr>
        <p:spPr>
          <a:xfrm>
            <a:off x="4692650" y="766763"/>
            <a:ext cx="760413" cy="52863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24"/>
          <p:cNvCxnSpPr>
            <a:stCxn id="70820" idx="2"/>
            <a:endCxn id="70814" idx="0"/>
          </p:cNvCxnSpPr>
          <p:nvPr/>
        </p:nvCxnSpPr>
        <p:spPr>
          <a:xfrm>
            <a:off x="4692650" y="766763"/>
            <a:ext cx="1533525" cy="52863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Arrow Connector 25"/>
          <p:cNvCxnSpPr>
            <a:stCxn id="70820" idx="2"/>
            <a:endCxn id="70812" idx="0"/>
          </p:cNvCxnSpPr>
          <p:nvPr/>
        </p:nvCxnSpPr>
        <p:spPr>
          <a:xfrm flipH="1">
            <a:off x="3244850" y="766763"/>
            <a:ext cx="1447800" cy="52863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Arrow Connector 26"/>
          <p:cNvCxnSpPr>
            <a:stCxn id="70820" idx="2"/>
            <a:endCxn id="70810" idx="0"/>
          </p:cNvCxnSpPr>
          <p:nvPr/>
        </p:nvCxnSpPr>
        <p:spPr>
          <a:xfrm flipH="1">
            <a:off x="3979863" y="766763"/>
            <a:ext cx="712787" cy="53816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0670" name="Group 37"/>
          <p:cNvGrpSpPr>
            <a:grpSpLocks/>
          </p:cNvGrpSpPr>
          <p:nvPr/>
        </p:nvGrpSpPr>
        <p:grpSpPr bwMode="auto">
          <a:xfrm>
            <a:off x="5702300" y="2809875"/>
            <a:ext cx="698500" cy="461963"/>
            <a:chOff x="2420470" y="3056965"/>
            <a:chExt cx="699230" cy="461665"/>
          </a:xfrm>
        </p:grpSpPr>
        <p:sp>
          <p:nvSpPr>
            <p:cNvPr id="39" name="Rectangle 38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70808" name="TextBox 39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00"/>
                  </a:solidFill>
                </a:rPr>
                <a:t>200</a:t>
              </a:r>
            </a:p>
          </p:txBody>
        </p:sp>
      </p:grpSp>
      <p:grpSp>
        <p:nvGrpSpPr>
          <p:cNvPr id="70671" name="Group 40"/>
          <p:cNvGrpSpPr>
            <a:grpSpLocks/>
          </p:cNvGrpSpPr>
          <p:nvPr/>
        </p:nvGrpSpPr>
        <p:grpSpPr bwMode="auto">
          <a:xfrm>
            <a:off x="3484563" y="2801938"/>
            <a:ext cx="676275" cy="460375"/>
            <a:chOff x="2420470" y="3056965"/>
            <a:chExt cx="676404" cy="461665"/>
          </a:xfrm>
        </p:grpSpPr>
        <p:sp>
          <p:nvSpPr>
            <p:cNvPr id="42" name="Rectangle 41"/>
            <p:cNvSpPr/>
            <p:nvPr/>
          </p:nvSpPr>
          <p:spPr>
            <a:xfrm>
              <a:off x="2437935" y="3123827"/>
              <a:ext cx="609716" cy="30565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70806" name="TextBox 42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7640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00"/>
                  </a:solidFill>
                </a:rPr>
                <a:t>211</a:t>
              </a:r>
            </a:p>
          </p:txBody>
        </p:sp>
      </p:grpSp>
      <p:grpSp>
        <p:nvGrpSpPr>
          <p:cNvPr id="70672" name="Group 43"/>
          <p:cNvGrpSpPr>
            <a:grpSpLocks/>
          </p:cNvGrpSpPr>
          <p:nvPr/>
        </p:nvGrpSpPr>
        <p:grpSpPr bwMode="auto">
          <a:xfrm>
            <a:off x="4953000" y="2809875"/>
            <a:ext cx="698500" cy="461963"/>
            <a:chOff x="2420470" y="3056965"/>
            <a:chExt cx="699230" cy="461665"/>
          </a:xfrm>
        </p:grpSpPr>
        <p:sp>
          <p:nvSpPr>
            <p:cNvPr id="45" name="Rectangle 44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70804" name="TextBox 45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00"/>
                  </a:solidFill>
                </a:rPr>
                <a:t>210</a:t>
              </a:r>
            </a:p>
          </p:txBody>
        </p:sp>
      </p:grpSp>
      <p:grpSp>
        <p:nvGrpSpPr>
          <p:cNvPr id="70673" name="Group 46"/>
          <p:cNvGrpSpPr>
            <a:grpSpLocks/>
          </p:cNvGrpSpPr>
          <p:nvPr/>
        </p:nvGrpSpPr>
        <p:grpSpPr bwMode="auto">
          <a:xfrm>
            <a:off x="7162800" y="2814638"/>
            <a:ext cx="676275" cy="461962"/>
            <a:chOff x="2420470" y="3056965"/>
            <a:chExt cx="676404" cy="461665"/>
          </a:xfrm>
        </p:grpSpPr>
        <p:sp>
          <p:nvSpPr>
            <p:cNvPr id="48" name="Rectangle 47"/>
            <p:cNvSpPr/>
            <p:nvPr/>
          </p:nvSpPr>
          <p:spPr>
            <a:xfrm>
              <a:off x="2437936" y="3123597"/>
              <a:ext cx="609716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00B050"/>
                </a:solidFill>
              </a:endParaRPr>
            </a:p>
          </p:txBody>
        </p:sp>
        <p:sp>
          <p:nvSpPr>
            <p:cNvPr id="70802" name="TextBox 48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7640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00B050"/>
                  </a:solidFill>
                </a:rPr>
                <a:t>110</a:t>
              </a:r>
            </a:p>
          </p:txBody>
        </p:sp>
      </p:grpSp>
      <p:grpSp>
        <p:nvGrpSpPr>
          <p:cNvPr id="70674" name="Group 49"/>
          <p:cNvGrpSpPr>
            <a:grpSpLocks/>
          </p:cNvGrpSpPr>
          <p:nvPr/>
        </p:nvGrpSpPr>
        <p:grpSpPr bwMode="auto">
          <a:xfrm>
            <a:off x="7912100" y="2814638"/>
            <a:ext cx="698500" cy="461962"/>
            <a:chOff x="2420470" y="3056965"/>
            <a:chExt cx="699230" cy="461665"/>
          </a:xfrm>
        </p:grpSpPr>
        <p:sp>
          <p:nvSpPr>
            <p:cNvPr id="51" name="Rectangle 50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70800" name="TextBox 51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00"/>
                  </a:solidFill>
                </a:rPr>
                <a:t>100</a:t>
              </a:r>
            </a:p>
          </p:txBody>
        </p:sp>
      </p:grpSp>
      <p:grpSp>
        <p:nvGrpSpPr>
          <p:cNvPr id="70675" name="Group 67"/>
          <p:cNvGrpSpPr>
            <a:grpSpLocks/>
          </p:cNvGrpSpPr>
          <p:nvPr/>
        </p:nvGrpSpPr>
        <p:grpSpPr bwMode="auto">
          <a:xfrm>
            <a:off x="6432550" y="2814638"/>
            <a:ext cx="654050" cy="461962"/>
            <a:chOff x="2420470" y="3056965"/>
            <a:chExt cx="653577" cy="461665"/>
          </a:xfrm>
        </p:grpSpPr>
        <p:sp>
          <p:nvSpPr>
            <p:cNvPr id="69" name="Rectangle 68"/>
            <p:cNvSpPr/>
            <p:nvPr/>
          </p:nvSpPr>
          <p:spPr>
            <a:xfrm>
              <a:off x="2437920" y="3123597"/>
              <a:ext cx="610745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70798" name="TextBox 69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5357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00"/>
                  </a:solidFill>
                </a:rPr>
                <a:t>111</a:t>
              </a:r>
            </a:p>
          </p:txBody>
        </p:sp>
      </p:grpSp>
      <p:grpSp>
        <p:nvGrpSpPr>
          <p:cNvPr id="70676" name="Group 70"/>
          <p:cNvGrpSpPr>
            <a:grpSpLocks/>
          </p:cNvGrpSpPr>
          <p:nvPr/>
        </p:nvGrpSpPr>
        <p:grpSpPr bwMode="auto">
          <a:xfrm>
            <a:off x="4110038" y="3644900"/>
            <a:ext cx="700087" cy="460375"/>
            <a:chOff x="2420470" y="3056965"/>
            <a:chExt cx="699230" cy="461665"/>
          </a:xfrm>
        </p:grpSpPr>
        <p:sp>
          <p:nvSpPr>
            <p:cNvPr id="72" name="Rectangle 71"/>
            <p:cNvSpPr/>
            <p:nvPr/>
          </p:nvSpPr>
          <p:spPr>
            <a:xfrm>
              <a:off x="2437911" y="3123827"/>
              <a:ext cx="610440" cy="30565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00B050"/>
                </a:solidFill>
              </a:endParaRPr>
            </a:p>
          </p:txBody>
        </p:sp>
        <p:sp>
          <p:nvSpPr>
            <p:cNvPr id="70796" name="TextBox 72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00B050"/>
                  </a:solidFill>
                </a:rPr>
                <a:t>200</a:t>
              </a:r>
            </a:p>
          </p:txBody>
        </p:sp>
      </p:grpSp>
      <p:grpSp>
        <p:nvGrpSpPr>
          <p:cNvPr id="70677" name="Group 76"/>
          <p:cNvGrpSpPr>
            <a:grpSpLocks/>
          </p:cNvGrpSpPr>
          <p:nvPr/>
        </p:nvGrpSpPr>
        <p:grpSpPr bwMode="auto">
          <a:xfrm>
            <a:off x="3362325" y="3644900"/>
            <a:ext cx="698500" cy="460375"/>
            <a:chOff x="2420470" y="3056965"/>
            <a:chExt cx="699230" cy="461665"/>
          </a:xfrm>
        </p:grpSpPr>
        <p:sp>
          <p:nvSpPr>
            <p:cNvPr id="78" name="Rectangle 77"/>
            <p:cNvSpPr/>
            <p:nvPr/>
          </p:nvSpPr>
          <p:spPr>
            <a:xfrm>
              <a:off x="2437951" y="3123827"/>
              <a:ext cx="610237" cy="30565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00B050"/>
                </a:solidFill>
              </a:endParaRPr>
            </a:p>
          </p:txBody>
        </p:sp>
        <p:sp>
          <p:nvSpPr>
            <p:cNvPr id="70794" name="TextBox 78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00B050"/>
                  </a:solidFill>
                </a:rPr>
                <a:t>210</a:t>
              </a:r>
            </a:p>
          </p:txBody>
        </p:sp>
      </p:grpSp>
      <p:grpSp>
        <p:nvGrpSpPr>
          <p:cNvPr id="70678" name="Group 79"/>
          <p:cNvGrpSpPr>
            <a:grpSpLocks/>
          </p:cNvGrpSpPr>
          <p:nvPr/>
        </p:nvGrpSpPr>
        <p:grpSpPr bwMode="auto">
          <a:xfrm>
            <a:off x="5572125" y="3648075"/>
            <a:ext cx="676275" cy="461963"/>
            <a:chOff x="2420470" y="3056965"/>
            <a:chExt cx="676404" cy="461665"/>
          </a:xfrm>
        </p:grpSpPr>
        <p:sp>
          <p:nvSpPr>
            <p:cNvPr id="81" name="Rectangle 80"/>
            <p:cNvSpPr/>
            <p:nvPr/>
          </p:nvSpPr>
          <p:spPr>
            <a:xfrm>
              <a:off x="2437936" y="3123597"/>
              <a:ext cx="609716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70792" name="TextBox 81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7640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00"/>
                  </a:solidFill>
                </a:rPr>
                <a:t>110</a:t>
              </a:r>
            </a:p>
          </p:txBody>
        </p:sp>
      </p:grpSp>
      <p:grpSp>
        <p:nvGrpSpPr>
          <p:cNvPr id="70679" name="Group 82"/>
          <p:cNvGrpSpPr>
            <a:grpSpLocks/>
          </p:cNvGrpSpPr>
          <p:nvPr/>
        </p:nvGrpSpPr>
        <p:grpSpPr bwMode="auto">
          <a:xfrm>
            <a:off x="6319838" y="3648075"/>
            <a:ext cx="700087" cy="461963"/>
            <a:chOff x="2420470" y="3056965"/>
            <a:chExt cx="699230" cy="461665"/>
          </a:xfrm>
        </p:grpSpPr>
        <p:sp>
          <p:nvSpPr>
            <p:cNvPr id="84" name="Rectangle 83"/>
            <p:cNvSpPr/>
            <p:nvPr/>
          </p:nvSpPr>
          <p:spPr>
            <a:xfrm>
              <a:off x="2437911" y="3123597"/>
              <a:ext cx="610440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00B050"/>
                </a:solidFill>
              </a:endParaRPr>
            </a:p>
          </p:txBody>
        </p:sp>
        <p:sp>
          <p:nvSpPr>
            <p:cNvPr id="70790" name="TextBox 84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00B050"/>
                  </a:solidFill>
                </a:rPr>
                <a:t>100</a:t>
              </a:r>
            </a:p>
          </p:txBody>
        </p:sp>
      </p:grpSp>
      <p:grpSp>
        <p:nvGrpSpPr>
          <p:cNvPr id="70680" name="Group 85"/>
          <p:cNvGrpSpPr>
            <a:grpSpLocks/>
          </p:cNvGrpSpPr>
          <p:nvPr/>
        </p:nvGrpSpPr>
        <p:grpSpPr bwMode="auto">
          <a:xfrm>
            <a:off x="4841875" y="3648075"/>
            <a:ext cx="654050" cy="461963"/>
            <a:chOff x="2420470" y="3056965"/>
            <a:chExt cx="653577" cy="461665"/>
          </a:xfrm>
        </p:grpSpPr>
        <p:sp>
          <p:nvSpPr>
            <p:cNvPr id="87" name="Rectangle 86"/>
            <p:cNvSpPr/>
            <p:nvPr/>
          </p:nvSpPr>
          <p:spPr>
            <a:xfrm>
              <a:off x="2437920" y="3123597"/>
              <a:ext cx="610745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00B050"/>
                </a:solidFill>
              </a:endParaRPr>
            </a:p>
          </p:txBody>
        </p:sp>
        <p:sp>
          <p:nvSpPr>
            <p:cNvPr id="70788" name="TextBox 87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5357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00B050"/>
                  </a:solidFill>
                </a:rPr>
                <a:t>111</a:t>
              </a:r>
            </a:p>
          </p:txBody>
        </p:sp>
      </p:grpSp>
      <p:grpSp>
        <p:nvGrpSpPr>
          <p:cNvPr id="70681" name="Group 88"/>
          <p:cNvGrpSpPr>
            <a:grpSpLocks/>
          </p:cNvGrpSpPr>
          <p:nvPr/>
        </p:nvGrpSpPr>
        <p:grpSpPr bwMode="auto">
          <a:xfrm>
            <a:off x="7073900" y="3652838"/>
            <a:ext cx="698500" cy="461962"/>
            <a:chOff x="2420470" y="3056965"/>
            <a:chExt cx="699230" cy="461665"/>
          </a:xfrm>
        </p:grpSpPr>
        <p:sp>
          <p:nvSpPr>
            <p:cNvPr id="90" name="Rectangle 89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70786" name="TextBox 90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00"/>
                  </a:solidFill>
                </a:rPr>
                <a:t>000</a:t>
              </a:r>
            </a:p>
          </p:txBody>
        </p:sp>
      </p:grpSp>
      <p:grpSp>
        <p:nvGrpSpPr>
          <p:cNvPr id="70682" name="Group 91"/>
          <p:cNvGrpSpPr>
            <a:grpSpLocks/>
          </p:cNvGrpSpPr>
          <p:nvPr/>
        </p:nvGrpSpPr>
        <p:grpSpPr bwMode="auto">
          <a:xfrm>
            <a:off x="3271838" y="4406900"/>
            <a:ext cx="700087" cy="460375"/>
            <a:chOff x="2420470" y="3056965"/>
            <a:chExt cx="699230" cy="461665"/>
          </a:xfrm>
        </p:grpSpPr>
        <p:sp>
          <p:nvSpPr>
            <p:cNvPr id="93" name="Rectangle 92"/>
            <p:cNvSpPr/>
            <p:nvPr/>
          </p:nvSpPr>
          <p:spPr>
            <a:xfrm>
              <a:off x="2437911" y="3123827"/>
              <a:ext cx="610440" cy="30565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70784" name="TextBox 93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00"/>
                  </a:solidFill>
                </a:rPr>
                <a:t>200</a:t>
              </a:r>
            </a:p>
          </p:txBody>
        </p:sp>
      </p:grpSp>
      <p:grpSp>
        <p:nvGrpSpPr>
          <p:cNvPr id="70683" name="Group 97"/>
          <p:cNvGrpSpPr>
            <a:grpSpLocks/>
          </p:cNvGrpSpPr>
          <p:nvPr/>
        </p:nvGrpSpPr>
        <p:grpSpPr bwMode="auto">
          <a:xfrm>
            <a:off x="4733925" y="4410075"/>
            <a:ext cx="676275" cy="461963"/>
            <a:chOff x="2420470" y="3056965"/>
            <a:chExt cx="676404" cy="461665"/>
          </a:xfrm>
        </p:grpSpPr>
        <p:sp>
          <p:nvSpPr>
            <p:cNvPr id="99" name="Rectangle 98"/>
            <p:cNvSpPr/>
            <p:nvPr/>
          </p:nvSpPr>
          <p:spPr>
            <a:xfrm>
              <a:off x="2437936" y="3123597"/>
              <a:ext cx="609716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00B050"/>
                </a:solidFill>
              </a:endParaRPr>
            </a:p>
          </p:txBody>
        </p:sp>
        <p:sp>
          <p:nvSpPr>
            <p:cNvPr id="70782" name="TextBox 99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7640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00B050"/>
                  </a:solidFill>
                </a:rPr>
                <a:t>110</a:t>
              </a:r>
            </a:p>
          </p:txBody>
        </p:sp>
      </p:grpSp>
      <p:grpSp>
        <p:nvGrpSpPr>
          <p:cNvPr id="70684" name="Group 100"/>
          <p:cNvGrpSpPr>
            <a:grpSpLocks/>
          </p:cNvGrpSpPr>
          <p:nvPr/>
        </p:nvGrpSpPr>
        <p:grpSpPr bwMode="auto">
          <a:xfrm>
            <a:off x="5481638" y="4410075"/>
            <a:ext cx="700087" cy="461963"/>
            <a:chOff x="2420470" y="3056965"/>
            <a:chExt cx="699230" cy="461665"/>
          </a:xfrm>
        </p:grpSpPr>
        <p:sp>
          <p:nvSpPr>
            <p:cNvPr id="102" name="Rectangle 101"/>
            <p:cNvSpPr/>
            <p:nvPr/>
          </p:nvSpPr>
          <p:spPr>
            <a:xfrm>
              <a:off x="2437911" y="3123597"/>
              <a:ext cx="610440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70780" name="TextBox 102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00"/>
                  </a:solidFill>
                </a:rPr>
                <a:t>100</a:t>
              </a:r>
            </a:p>
          </p:txBody>
        </p:sp>
      </p:grpSp>
      <p:grpSp>
        <p:nvGrpSpPr>
          <p:cNvPr id="70685" name="Group 103"/>
          <p:cNvGrpSpPr>
            <a:grpSpLocks/>
          </p:cNvGrpSpPr>
          <p:nvPr/>
        </p:nvGrpSpPr>
        <p:grpSpPr bwMode="auto">
          <a:xfrm>
            <a:off x="4003675" y="4410075"/>
            <a:ext cx="654050" cy="461963"/>
            <a:chOff x="2420470" y="3056965"/>
            <a:chExt cx="653577" cy="461665"/>
          </a:xfrm>
        </p:grpSpPr>
        <p:sp>
          <p:nvSpPr>
            <p:cNvPr id="105" name="Rectangle 104"/>
            <p:cNvSpPr/>
            <p:nvPr/>
          </p:nvSpPr>
          <p:spPr>
            <a:xfrm>
              <a:off x="2437920" y="3123597"/>
              <a:ext cx="610745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70778" name="TextBox 105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5357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00"/>
                  </a:solidFill>
                </a:rPr>
                <a:t>111</a:t>
              </a:r>
            </a:p>
          </p:txBody>
        </p:sp>
      </p:grpSp>
      <p:grpSp>
        <p:nvGrpSpPr>
          <p:cNvPr id="70686" name="Group 106"/>
          <p:cNvGrpSpPr>
            <a:grpSpLocks/>
          </p:cNvGrpSpPr>
          <p:nvPr/>
        </p:nvGrpSpPr>
        <p:grpSpPr bwMode="auto">
          <a:xfrm>
            <a:off x="6235700" y="4414838"/>
            <a:ext cx="698500" cy="461962"/>
            <a:chOff x="2420470" y="3056965"/>
            <a:chExt cx="699230" cy="461665"/>
          </a:xfrm>
        </p:grpSpPr>
        <p:sp>
          <p:nvSpPr>
            <p:cNvPr id="108" name="Rectangle 107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00B050"/>
                </a:solidFill>
              </a:endParaRPr>
            </a:p>
          </p:txBody>
        </p:sp>
        <p:sp>
          <p:nvSpPr>
            <p:cNvPr id="70776" name="TextBox 108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00B050"/>
                  </a:solidFill>
                </a:rPr>
                <a:t>000</a:t>
              </a:r>
            </a:p>
          </p:txBody>
        </p:sp>
      </p:grpSp>
      <p:grpSp>
        <p:nvGrpSpPr>
          <p:cNvPr id="70687" name="Group 112"/>
          <p:cNvGrpSpPr>
            <a:grpSpLocks/>
          </p:cNvGrpSpPr>
          <p:nvPr/>
        </p:nvGrpSpPr>
        <p:grpSpPr bwMode="auto">
          <a:xfrm>
            <a:off x="3819525" y="5095875"/>
            <a:ext cx="676275" cy="461963"/>
            <a:chOff x="2420470" y="3056965"/>
            <a:chExt cx="676404" cy="461665"/>
          </a:xfrm>
        </p:grpSpPr>
        <p:sp>
          <p:nvSpPr>
            <p:cNvPr id="114" name="Rectangle 113"/>
            <p:cNvSpPr/>
            <p:nvPr/>
          </p:nvSpPr>
          <p:spPr>
            <a:xfrm>
              <a:off x="2437936" y="3123597"/>
              <a:ext cx="609716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70774" name="TextBox 114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7640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00"/>
                  </a:solidFill>
                </a:rPr>
                <a:t>110</a:t>
              </a:r>
            </a:p>
          </p:txBody>
        </p:sp>
      </p:grpSp>
      <p:grpSp>
        <p:nvGrpSpPr>
          <p:cNvPr id="70688" name="Group 115"/>
          <p:cNvGrpSpPr>
            <a:grpSpLocks/>
          </p:cNvGrpSpPr>
          <p:nvPr/>
        </p:nvGrpSpPr>
        <p:grpSpPr bwMode="auto">
          <a:xfrm>
            <a:off x="4567238" y="5095875"/>
            <a:ext cx="700087" cy="461963"/>
            <a:chOff x="2420470" y="3056965"/>
            <a:chExt cx="699230" cy="461665"/>
          </a:xfrm>
        </p:grpSpPr>
        <p:sp>
          <p:nvSpPr>
            <p:cNvPr id="117" name="Rectangle 116"/>
            <p:cNvSpPr/>
            <p:nvPr/>
          </p:nvSpPr>
          <p:spPr>
            <a:xfrm>
              <a:off x="2437911" y="3123597"/>
              <a:ext cx="610440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00B050"/>
                </a:solidFill>
              </a:endParaRPr>
            </a:p>
          </p:txBody>
        </p:sp>
        <p:sp>
          <p:nvSpPr>
            <p:cNvPr id="70772" name="TextBox 117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00B050"/>
                  </a:solidFill>
                </a:rPr>
                <a:t>100</a:t>
              </a:r>
            </a:p>
          </p:txBody>
        </p:sp>
      </p:grpSp>
      <p:grpSp>
        <p:nvGrpSpPr>
          <p:cNvPr id="70689" name="Group 121"/>
          <p:cNvGrpSpPr>
            <a:grpSpLocks/>
          </p:cNvGrpSpPr>
          <p:nvPr/>
        </p:nvGrpSpPr>
        <p:grpSpPr bwMode="auto">
          <a:xfrm>
            <a:off x="5321300" y="5100638"/>
            <a:ext cx="698500" cy="461962"/>
            <a:chOff x="2420470" y="3056965"/>
            <a:chExt cx="699230" cy="461665"/>
          </a:xfrm>
        </p:grpSpPr>
        <p:sp>
          <p:nvSpPr>
            <p:cNvPr id="123" name="Rectangle 122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70770" name="TextBox 123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00"/>
                  </a:solidFill>
                </a:rPr>
                <a:t>000</a:t>
              </a:r>
            </a:p>
          </p:txBody>
        </p:sp>
      </p:grpSp>
      <p:grpSp>
        <p:nvGrpSpPr>
          <p:cNvPr id="70690" name="Group 124"/>
          <p:cNvGrpSpPr>
            <a:grpSpLocks/>
          </p:cNvGrpSpPr>
          <p:nvPr/>
        </p:nvGrpSpPr>
        <p:grpSpPr bwMode="auto">
          <a:xfrm>
            <a:off x="2749550" y="2801938"/>
            <a:ext cx="698500" cy="460375"/>
            <a:chOff x="2420470" y="3056965"/>
            <a:chExt cx="699230" cy="461665"/>
          </a:xfrm>
        </p:grpSpPr>
        <p:sp>
          <p:nvSpPr>
            <p:cNvPr id="126" name="Rectangle 125"/>
            <p:cNvSpPr/>
            <p:nvPr/>
          </p:nvSpPr>
          <p:spPr>
            <a:xfrm>
              <a:off x="2437951" y="3123827"/>
              <a:ext cx="610237" cy="30565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70768" name="TextBox 126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00"/>
                  </a:solidFill>
                </a:rPr>
                <a:t>300</a:t>
              </a:r>
            </a:p>
          </p:txBody>
        </p:sp>
      </p:grpSp>
      <p:grpSp>
        <p:nvGrpSpPr>
          <p:cNvPr id="70691" name="Group 127"/>
          <p:cNvGrpSpPr>
            <a:grpSpLocks/>
          </p:cNvGrpSpPr>
          <p:nvPr/>
        </p:nvGrpSpPr>
        <p:grpSpPr bwMode="auto">
          <a:xfrm>
            <a:off x="2027238" y="2792413"/>
            <a:ext cx="698500" cy="461962"/>
            <a:chOff x="2420470" y="3056965"/>
            <a:chExt cx="699230" cy="461665"/>
          </a:xfrm>
        </p:grpSpPr>
        <p:sp>
          <p:nvSpPr>
            <p:cNvPr id="129" name="Rectangle 128"/>
            <p:cNvSpPr/>
            <p:nvPr/>
          </p:nvSpPr>
          <p:spPr>
            <a:xfrm>
              <a:off x="2437950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70766" name="TextBox 129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00"/>
                  </a:solidFill>
                </a:rPr>
                <a:t>310</a:t>
              </a:r>
            </a:p>
          </p:txBody>
        </p:sp>
      </p:grpSp>
      <p:cxnSp>
        <p:nvCxnSpPr>
          <p:cNvPr id="132" name="Straight Arrow Connector 131"/>
          <p:cNvCxnSpPr>
            <a:stCxn id="70812" idx="2"/>
            <a:endCxn id="70798" idx="0"/>
          </p:cNvCxnSpPr>
          <p:nvPr/>
        </p:nvCxnSpPr>
        <p:spPr>
          <a:xfrm>
            <a:off x="3244850" y="1757363"/>
            <a:ext cx="3514725" cy="105727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Arrow Connector 132"/>
          <p:cNvCxnSpPr>
            <a:stCxn id="70812" idx="2"/>
            <a:endCxn id="70802" idx="0"/>
          </p:cNvCxnSpPr>
          <p:nvPr/>
        </p:nvCxnSpPr>
        <p:spPr>
          <a:xfrm>
            <a:off x="3244850" y="1757363"/>
            <a:ext cx="4256088" cy="1057275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Arrow Connector 134"/>
          <p:cNvCxnSpPr>
            <a:stCxn id="70812" idx="2"/>
            <a:endCxn id="70766" idx="0"/>
          </p:cNvCxnSpPr>
          <p:nvPr/>
        </p:nvCxnSpPr>
        <p:spPr>
          <a:xfrm flipH="1">
            <a:off x="2376488" y="1757363"/>
            <a:ext cx="868362" cy="103505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Arrow Connector 135"/>
          <p:cNvCxnSpPr>
            <a:stCxn id="70812" idx="2"/>
            <a:endCxn id="70806" idx="0"/>
          </p:cNvCxnSpPr>
          <p:nvPr/>
        </p:nvCxnSpPr>
        <p:spPr>
          <a:xfrm>
            <a:off x="3244850" y="1757363"/>
            <a:ext cx="577850" cy="104457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Arrow Connector 145"/>
          <p:cNvCxnSpPr>
            <a:stCxn id="70810" idx="2"/>
            <a:endCxn id="70802" idx="0"/>
          </p:cNvCxnSpPr>
          <p:nvPr/>
        </p:nvCxnSpPr>
        <p:spPr>
          <a:xfrm>
            <a:off x="3979863" y="1765300"/>
            <a:ext cx="3521075" cy="1049338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Arrow Connector 146"/>
          <p:cNvCxnSpPr>
            <a:stCxn id="70810" idx="2"/>
            <a:endCxn id="70800" idx="0"/>
          </p:cNvCxnSpPr>
          <p:nvPr/>
        </p:nvCxnSpPr>
        <p:spPr>
          <a:xfrm>
            <a:off x="3979863" y="1765300"/>
            <a:ext cx="4281487" cy="104933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" name="Straight Arrow Connector 148"/>
          <p:cNvCxnSpPr>
            <a:stCxn id="70810" idx="2"/>
            <a:endCxn id="70768" idx="0"/>
          </p:cNvCxnSpPr>
          <p:nvPr/>
        </p:nvCxnSpPr>
        <p:spPr>
          <a:xfrm flipH="1">
            <a:off x="3098800" y="1765300"/>
            <a:ext cx="881063" cy="103663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0" name="Straight Arrow Connector 149"/>
          <p:cNvCxnSpPr>
            <a:stCxn id="70810" idx="2"/>
            <a:endCxn id="70804" idx="0"/>
          </p:cNvCxnSpPr>
          <p:nvPr/>
        </p:nvCxnSpPr>
        <p:spPr>
          <a:xfrm>
            <a:off x="3979863" y="1765300"/>
            <a:ext cx="1322387" cy="104457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0" name="Straight Arrow Connector 159"/>
          <p:cNvCxnSpPr>
            <a:stCxn id="70818" idx="2"/>
            <a:endCxn id="70764" idx="0"/>
          </p:cNvCxnSpPr>
          <p:nvPr/>
        </p:nvCxnSpPr>
        <p:spPr>
          <a:xfrm flipH="1">
            <a:off x="4581525" y="1762125"/>
            <a:ext cx="133350" cy="1047750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Arrow Connector 162"/>
          <p:cNvCxnSpPr>
            <a:stCxn id="70818" idx="2"/>
            <a:endCxn id="70806" idx="0"/>
          </p:cNvCxnSpPr>
          <p:nvPr/>
        </p:nvCxnSpPr>
        <p:spPr>
          <a:xfrm flipH="1">
            <a:off x="3822700" y="1762125"/>
            <a:ext cx="892175" cy="1039813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4" name="Straight Arrow Connector 163"/>
          <p:cNvCxnSpPr>
            <a:stCxn id="70818" idx="2"/>
            <a:endCxn id="70804" idx="0"/>
          </p:cNvCxnSpPr>
          <p:nvPr/>
        </p:nvCxnSpPr>
        <p:spPr>
          <a:xfrm>
            <a:off x="4714875" y="1762125"/>
            <a:ext cx="587375" cy="104775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0703" name="Group 171"/>
          <p:cNvGrpSpPr>
            <a:grpSpLocks/>
          </p:cNvGrpSpPr>
          <p:nvPr/>
        </p:nvGrpSpPr>
        <p:grpSpPr bwMode="auto">
          <a:xfrm>
            <a:off x="4232275" y="2809875"/>
            <a:ext cx="700088" cy="461963"/>
            <a:chOff x="2420470" y="3056965"/>
            <a:chExt cx="699230" cy="461665"/>
          </a:xfrm>
        </p:grpSpPr>
        <p:sp>
          <p:nvSpPr>
            <p:cNvPr id="173" name="Rectangle 172"/>
            <p:cNvSpPr/>
            <p:nvPr/>
          </p:nvSpPr>
          <p:spPr>
            <a:xfrm>
              <a:off x="2437912" y="3123597"/>
              <a:ext cx="610438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00B050"/>
                </a:solidFill>
              </a:endParaRPr>
            </a:p>
          </p:txBody>
        </p:sp>
        <p:sp>
          <p:nvSpPr>
            <p:cNvPr id="70764" name="TextBox 173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00B050"/>
                  </a:solidFill>
                </a:rPr>
                <a:t>220</a:t>
              </a:r>
            </a:p>
          </p:txBody>
        </p:sp>
      </p:grpSp>
      <p:cxnSp>
        <p:nvCxnSpPr>
          <p:cNvPr id="176" name="Straight Arrow Connector 175"/>
          <p:cNvCxnSpPr>
            <a:stCxn id="70816" idx="2"/>
            <a:endCxn id="70798" idx="0"/>
          </p:cNvCxnSpPr>
          <p:nvPr/>
        </p:nvCxnSpPr>
        <p:spPr>
          <a:xfrm>
            <a:off x="5453063" y="1757363"/>
            <a:ext cx="1306512" cy="105727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Arrow Connector 176"/>
          <p:cNvCxnSpPr>
            <a:stCxn id="70816" idx="2"/>
            <a:endCxn id="70802" idx="0"/>
          </p:cNvCxnSpPr>
          <p:nvPr/>
        </p:nvCxnSpPr>
        <p:spPr>
          <a:xfrm>
            <a:off x="5453063" y="1757363"/>
            <a:ext cx="2047875" cy="1057275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9" name="Straight Arrow Connector 178"/>
          <p:cNvCxnSpPr>
            <a:stCxn id="70816" idx="2"/>
            <a:endCxn id="70804" idx="0"/>
          </p:cNvCxnSpPr>
          <p:nvPr/>
        </p:nvCxnSpPr>
        <p:spPr>
          <a:xfrm flipH="1">
            <a:off x="5302250" y="1757363"/>
            <a:ext cx="150813" cy="105251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Arrow Connector 191"/>
          <p:cNvCxnSpPr>
            <a:stCxn id="70814" idx="2"/>
            <a:endCxn id="70802" idx="0"/>
          </p:cNvCxnSpPr>
          <p:nvPr/>
        </p:nvCxnSpPr>
        <p:spPr>
          <a:xfrm>
            <a:off x="6226175" y="1757363"/>
            <a:ext cx="1274763" cy="1057275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3" name="Straight Arrow Connector 192"/>
          <p:cNvCxnSpPr>
            <a:stCxn id="70814" idx="2"/>
            <a:endCxn id="70800" idx="0"/>
          </p:cNvCxnSpPr>
          <p:nvPr/>
        </p:nvCxnSpPr>
        <p:spPr>
          <a:xfrm>
            <a:off x="6226175" y="1757363"/>
            <a:ext cx="2035175" cy="105727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0709" name="Group 200"/>
          <p:cNvGrpSpPr>
            <a:grpSpLocks/>
          </p:cNvGrpSpPr>
          <p:nvPr/>
        </p:nvGrpSpPr>
        <p:grpSpPr bwMode="auto">
          <a:xfrm>
            <a:off x="2627313" y="3648075"/>
            <a:ext cx="698500" cy="461963"/>
            <a:chOff x="2420470" y="3056965"/>
            <a:chExt cx="699230" cy="461665"/>
          </a:xfrm>
        </p:grpSpPr>
        <p:sp>
          <p:nvSpPr>
            <p:cNvPr id="202" name="Rectangle 201"/>
            <p:cNvSpPr/>
            <p:nvPr/>
          </p:nvSpPr>
          <p:spPr>
            <a:xfrm>
              <a:off x="2437950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00B050"/>
                </a:solidFill>
              </a:endParaRPr>
            </a:p>
          </p:txBody>
        </p:sp>
        <p:sp>
          <p:nvSpPr>
            <p:cNvPr id="70762" name="TextBox 202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00B050"/>
                  </a:solidFill>
                </a:rPr>
                <a:t>300</a:t>
              </a:r>
            </a:p>
          </p:txBody>
        </p:sp>
      </p:grpSp>
      <p:cxnSp>
        <p:nvCxnSpPr>
          <p:cNvPr id="204" name="Straight Arrow Connector 203"/>
          <p:cNvCxnSpPr>
            <a:stCxn id="70766" idx="2"/>
            <a:endCxn id="70794" idx="0"/>
          </p:cNvCxnSpPr>
          <p:nvPr/>
        </p:nvCxnSpPr>
        <p:spPr>
          <a:xfrm>
            <a:off x="2376488" y="3254375"/>
            <a:ext cx="1335087" cy="39052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" name="Straight Arrow Connector 204"/>
          <p:cNvCxnSpPr>
            <a:stCxn id="70766" idx="2"/>
            <a:endCxn id="70792" idx="0"/>
          </p:cNvCxnSpPr>
          <p:nvPr/>
        </p:nvCxnSpPr>
        <p:spPr>
          <a:xfrm>
            <a:off x="2376488" y="3254375"/>
            <a:ext cx="3533775" cy="393700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6" name="Straight Arrow Connector 205"/>
          <p:cNvCxnSpPr>
            <a:stCxn id="70766" idx="2"/>
            <a:endCxn id="70762" idx="0"/>
          </p:cNvCxnSpPr>
          <p:nvPr/>
        </p:nvCxnSpPr>
        <p:spPr>
          <a:xfrm>
            <a:off x="2376488" y="3254375"/>
            <a:ext cx="600075" cy="3937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3" name="Straight Arrow Connector 212"/>
          <p:cNvCxnSpPr>
            <a:stCxn id="70766" idx="2"/>
            <a:endCxn id="70790" idx="0"/>
          </p:cNvCxnSpPr>
          <p:nvPr/>
        </p:nvCxnSpPr>
        <p:spPr>
          <a:xfrm>
            <a:off x="2376488" y="3254375"/>
            <a:ext cx="4292600" cy="3937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Arrow Connector 215"/>
          <p:cNvCxnSpPr>
            <a:stCxn id="70768" idx="2"/>
            <a:endCxn id="70790" idx="0"/>
          </p:cNvCxnSpPr>
          <p:nvPr/>
        </p:nvCxnSpPr>
        <p:spPr>
          <a:xfrm>
            <a:off x="3098800" y="3262313"/>
            <a:ext cx="3570288" cy="38576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7" name="Straight Arrow Connector 216"/>
          <p:cNvCxnSpPr>
            <a:stCxn id="70768" idx="2"/>
            <a:endCxn id="70786" idx="0"/>
          </p:cNvCxnSpPr>
          <p:nvPr/>
        </p:nvCxnSpPr>
        <p:spPr>
          <a:xfrm>
            <a:off x="3098800" y="3262313"/>
            <a:ext cx="4324350" cy="390525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9" name="Straight Arrow Connector 218"/>
          <p:cNvCxnSpPr>
            <a:stCxn id="70768" idx="2"/>
            <a:endCxn id="70796" idx="0"/>
          </p:cNvCxnSpPr>
          <p:nvPr/>
        </p:nvCxnSpPr>
        <p:spPr>
          <a:xfrm>
            <a:off x="3098800" y="3262313"/>
            <a:ext cx="1360488" cy="38258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Arrow Connector 124"/>
          <p:cNvCxnSpPr>
            <a:stCxn id="70806" idx="2"/>
            <a:endCxn id="70792" idx="0"/>
          </p:cNvCxnSpPr>
          <p:nvPr/>
        </p:nvCxnSpPr>
        <p:spPr>
          <a:xfrm>
            <a:off x="3822700" y="3262313"/>
            <a:ext cx="2087563" cy="385762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Arrow Connector 130"/>
          <p:cNvCxnSpPr>
            <a:stCxn id="70806" idx="2"/>
            <a:endCxn id="70794" idx="0"/>
          </p:cNvCxnSpPr>
          <p:nvPr/>
        </p:nvCxnSpPr>
        <p:spPr>
          <a:xfrm flipH="1">
            <a:off x="3711575" y="3262313"/>
            <a:ext cx="111125" cy="38258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Arrow Connector 133"/>
          <p:cNvCxnSpPr>
            <a:stCxn id="70806" idx="2"/>
            <a:endCxn id="70788" idx="0"/>
          </p:cNvCxnSpPr>
          <p:nvPr/>
        </p:nvCxnSpPr>
        <p:spPr>
          <a:xfrm>
            <a:off x="3822700" y="3262313"/>
            <a:ext cx="1346200" cy="38576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Straight Arrow Connector 142"/>
          <p:cNvCxnSpPr>
            <a:stCxn id="70764" idx="2"/>
            <a:endCxn id="70794" idx="0"/>
          </p:cNvCxnSpPr>
          <p:nvPr/>
        </p:nvCxnSpPr>
        <p:spPr>
          <a:xfrm flipH="1">
            <a:off x="3711575" y="3271838"/>
            <a:ext cx="869950" cy="37306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Straight Arrow Connector 143"/>
          <p:cNvCxnSpPr>
            <a:stCxn id="70764" idx="2"/>
            <a:endCxn id="70796" idx="0"/>
          </p:cNvCxnSpPr>
          <p:nvPr/>
        </p:nvCxnSpPr>
        <p:spPr>
          <a:xfrm flipH="1">
            <a:off x="4459288" y="3271838"/>
            <a:ext cx="122237" cy="37306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0" name="Straight Arrow Connector 169"/>
          <p:cNvCxnSpPr>
            <a:stCxn id="70804" idx="2"/>
            <a:endCxn id="70790" idx="0"/>
          </p:cNvCxnSpPr>
          <p:nvPr/>
        </p:nvCxnSpPr>
        <p:spPr>
          <a:xfrm>
            <a:off x="5302250" y="3271838"/>
            <a:ext cx="1366838" cy="37623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Straight Arrow Connector 171"/>
          <p:cNvCxnSpPr>
            <a:stCxn id="70804" idx="2"/>
            <a:endCxn id="70796" idx="0"/>
          </p:cNvCxnSpPr>
          <p:nvPr/>
        </p:nvCxnSpPr>
        <p:spPr>
          <a:xfrm flipH="1">
            <a:off x="4459288" y="3271838"/>
            <a:ext cx="842962" cy="37306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5" name="Straight Arrow Connector 174"/>
          <p:cNvCxnSpPr>
            <a:stCxn id="70804" idx="2"/>
            <a:endCxn id="70792" idx="0"/>
          </p:cNvCxnSpPr>
          <p:nvPr/>
        </p:nvCxnSpPr>
        <p:spPr>
          <a:xfrm>
            <a:off x="5302250" y="3271838"/>
            <a:ext cx="608013" cy="376237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5" name="Straight Arrow Connector 184"/>
          <p:cNvCxnSpPr>
            <a:stCxn id="70808" idx="2"/>
            <a:endCxn id="70790" idx="0"/>
          </p:cNvCxnSpPr>
          <p:nvPr/>
        </p:nvCxnSpPr>
        <p:spPr>
          <a:xfrm>
            <a:off x="6051550" y="3271838"/>
            <a:ext cx="617538" cy="37623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6" name="Straight Arrow Connector 185"/>
          <p:cNvCxnSpPr>
            <a:stCxn id="70808" idx="2"/>
            <a:endCxn id="70786" idx="0"/>
          </p:cNvCxnSpPr>
          <p:nvPr/>
        </p:nvCxnSpPr>
        <p:spPr>
          <a:xfrm>
            <a:off x="6051550" y="3271838"/>
            <a:ext cx="1371600" cy="381000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" name="Straight Arrow Connector 194"/>
          <p:cNvCxnSpPr>
            <a:stCxn id="70798" idx="2"/>
            <a:endCxn id="70792" idx="0"/>
          </p:cNvCxnSpPr>
          <p:nvPr/>
        </p:nvCxnSpPr>
        <p:spPr>
          <a:xfrm flipH="1">
            <a:off x="5910263" y="3276600"/>
            <a:ext cx="849312" cy="371475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" name="Straight Arrow Connector 207"/>
          <p:cNvCxnSpPr>
            <a:stCxn id="70802" idx="2"/>
            <a:endCxn id="70790" idx="0"/>
          </p:cNvCxnSpPr>
          <p:nvPr/>
        </p:nvCxnSpPr>
        <p:spPr>
          <a:xfrm flipH="1">
            <a:off x="6669088" y="3276600"/>
            <a:ext cx="831850" cy="37147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0" name="Straight Arrow Connector 219"/>
          <p:cNvCxnSpPr>
            <a:stCxn id="70800" idx="2"/>
            <a:endCxn id="70786" idx="0"/>
          </p:cNvCxnSpPr>
          <p:nvPr/>
        </p:nvCxnSpPr>
        <p:spPr>
          <a:xfrm flipH="1">
            <a:off x="7423150" y="3276600"/>
            <a:ext cx="838200" cy="376238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9" name="Straight Arrow Connector 238"/>
          <p:cNvCxnSpPr>
            <a:stCxn id="70762" idx="2"/>
            <a:endCxn id="70776" idx="0"/>
          </p:cNvCxnSpPr>
          <p:nvPr/>
        </p:nvCxnSpPr>
        <p:spPr>
          <a:xfrm>
            <a:off x="2976563" y="4110038"/>
            <a:ext cx="3608387" cy="304800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1" name="Straight Arrow Connector 240"/>
          <p:cNvCxnSpPr>
            <a:stCxn id="70762" idx="2"/>
            <a:endCxn id="70784" idx="0"/>
          </p:cNvCxnSpPr>
          <p:nvPr/>
        </p:nvCxnSpPr>
        <p:spPr>
          <a:xfrm>
            <a:off x="2976563" y="4110038"/>
            <a:ext cx="644525" cy="29686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2" name="Straight Arrow Connector 241"/>
          <p:cNvCxnSpPr>
            <a:stCxn id="70762" idx="2"/>
            <a:endCxn id="70780" idx="0"/>
          </p:cNvCxnSpPr>
          <p:nvPr/>
        </p:nvCxnSpPr>
        <p:spPr>
          <a:xfrm>
            <a:off x="2976563" y="4110038"/>
            <a:ext cx="2854325" cy="30003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3" name="Straight Arrow Connector 242"/>
          <p:cNvCxnSpPr>
            <a:stCxn id="70794" idx="2"/>
            <a:endCxn id="70780" idx="0"/>
          </p:cNvCxnSpPr>
          <p:nvPr/>
        </p:nvCxnSpPr>
        <p:spPr>
          <a:xfrm>
            <a:off x="3711575" y="4105275"/>
            <a:ext cx="2119313" cy="3048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4" name="Straight Arrow Connector 243"/>
          <p:cNvCxnSpPr>
            <a:stCxn id="70794" idx="2"/>
            <a:endCxn id="70784" idx="0"/>
          </p:cNvCxnSpPr>
          <p:nvPr/>
        </p:nvCxnSpPr>
        <p:spPr>
          <a:xfrm flipH="1">
            <a:off x="3621088" y="4105275"/>
            <a:ext cx="90487" cy="30162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6" name="Straight Arrow Connector 245"/>
          <p:cNvCxnSpPr>
            <a:stCxn id="70794" idx="2"/>
            <a:endCxn id="70782" idx="0"/>
          </p:cNvCxnSpPr>
          <p:nvPr/>
        </p:nvCxnSpPr>
        <p:spPr>
          <a:xfrm>
            <a:off x="3711575" y="4105275"/>
            <a:ext cx="1360488" cy="304800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7" name="Straight Arrow Connector 246"/>
          <p:cNvCxnSpPr>
            <a:stCxn id="70796" idx="2"/>
            <a:endCxn id="70776" idx="0"/>
          </p:cNvCxnSpPr>
          <p:nvPr/>
        </p:nvCxnSpPr>
        <p:spPr>
          <a:xfrm>
            <a:off x="4459288" y="4105275"/>
            <a:ext cx="2125662" cy="309563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8" name="Straight Arrow Connector 247"/>
          <p:cNvCxnSpPr>
            <a:stCxn id="70796" idx="2"/>
            <a:endCxn id="70780" idx="0"/>
          </p:cNvCxnSpPr>
          <p:nvPr/>
        </p:nvCxnSpPr>
        <p:spPr>
          <a:xfrm>
            <a:off x="4459288" y="4105275"/>
            <a:ext cx="1371600" cy="3048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4" name="Straight Arrow Connector 253"/>
          <p:cNvCxnSpPr>
            <a:stCxn id="70788" idx="2"/>
            <a:endCxn id="70782" idx="0"/>
          </p:cNvCxnSpPr>
          <p:nvPr/>
        </p:nvCxnSpPr>
        <p:spPr>
          <a:xfrm flipH="1">
            <a:off x="5072063" y="4110038"/>
            <a:ext cx="96837" cy="300037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8" name="Straight Arrow Connector 257"/>
          <p:cNvCxnSpPr>
            <a:stCxn id="70792" idx="2"/>
            <a:endCxn id="70780" idx="0"/>
          </p:cNvCxnSpPr>
          <p:nvPr/>
        </p:nvCxnSpPr>
        <p:spPr>
          <a:xfrm flipH="1">
            <a:off x="5830888" y="4110038"/>
            <a:ext cx="79375" cy="30003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2" name="Straight Arrow Connector 261"/>
          <p:cNvCxnSpPr>
            <a:stCxn id="70790" idx="2"/>
            <a:endCxn id="70776" idx="0"/>
          </p:cNvCxnSpPr>
          <p:nvPr/>
        </p:nvCxnSpPr>
        <p:spPr>
          <a:xfrm flipH="1">
            <a:off x="6584950" y="4110038"/>
            <a:ext cx="84138" cy="304800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3" name="Straight Arrow Connector 292"/>
          <p:cNvCxnSpPr>
            <a:stCxn id="70784" idx="2"/>
            <a:endCxn id="70770" idx="0"/>
          </p:cNvCxnSpPr>
          <p:nvPr/>
        </p:nvCxnSpPr>
        <p:spPr>
          <a:xfrm>
            <a:off x="3621088" y="4867275"/>
            <a:ext cx="2049462" cy="233363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4" name="Straight Arrow Connector 293"/>
          <p:cNvCxnSpPr>
            <a:stCxn id="70784" idx="2"/>
            <a:endCxn id="70772" idx="0"/>
          </p:cNvCxnSpPr>
          <p:nvPr/>
        </p:nvCxnSpPr>
        <p:spPr>
          <a:xfrm>
            <a:off x="3621088" y="4867275"/>
            <a:ext cx="1295400" cy="2286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9" name="Straight Arrow Connector 298"/>
          <p:cNvCxnSpPr>
            <a:stCxn id="70778" idx="2"/>
            <a:endCxn id="70774" idx="0"/>
          </p:cNvCxnSpPr>
          <p:nvPr/>
        </p:nvCxnSpPr>
        <p:spPr>
          <a:xfrm flipH="1">
            <a:off x="4157663" y="4872038"/>
            <a:ext cx="173037" cy="22383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8" name="Straight Arrow Connector 307"/>
          <p:cNvCxnSpPr>
            <a:stCxn id="70782" idx="2"/>
            <a:endCxn id="70772" idx="0"/>
          </p:cNvCxnSpPr>
          <p:nvPr/>
        </p:nvCxnSpPr>
        <p:spPr>
          <a:xfrm flipH="1">
            <a:off x="4916488" y="4872038"/>
            <a:ext cx="155575" cy="22383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6" name="Straight Arrow Connector 315"/>
          <p:cNvCxnSpPr>
            <a:stCxn id="70780" idx="2"/>
            <a:endCxn id="70770" idx="0"/>
          </p:cNvCxnSpPr>
          <p:nvPr/>
        </p:nvCxnSpPr>
        <p:spPr>
          <a:xfrm flipH="1">
            <a:off x="5670550" y="4872038"/>
            <a:ext cx="160338" cy="2286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0746" name="Group 115"/>
          <p:cNvGrpSpPr>
            <a:grpSpLocks/>
          </p:cNvGrpSpPr>
          <p:nvPr/>
        </p:nvGrpSpPr>
        <p:grpSpPr bwMode="auto">
          <a:xfrm>
            <a:off x="3957638" y="5705475"/>
            <a:ext cx="700087" cy="461963"/>
            <a:chOff x="2420470" y="3056965"/>
            <a:chExt cx="699230" cy="461665"/>
          </a:xfrm>
        </p:grpSpPr>
        <p:sp>
          <p:nvSpPr>
            <p:cNvPr id="323" name="Rectangle 322"/>
            <p:cNvSpPr/>
            <p:nvPr/>
          </p:nvSpPr>
          <p:spPr>
            <a:xfrm>
              <a:off x="2437911" y="3123597"/>
              <a:ext cx="610440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70760" name="TextBox 323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00"/>
                  </a:solidFill>
                </a:rPr>
                <a:t>100</a:t>
              </a:r>
            </a:p>
          </p:txBody>
        </p:sp>
      </p:grpSp>
      <p:grpSp>
        <p:nvGrpSpPr>
          <p:cNvPr id="70747" name="Group 121"/>
          <p:cNvGrpSpPr>
            <a:grpSpLocks/>
          </p:cNvGrpSpPr>
          <p:nvPr/>
        </p:nvGrpSpPr>
        <p:grpSpPr bwMode="auto">
          <a:xfrm>
            <a:off x="4711700" y="5710238"/>
            <a:ext cx="698500" cy="461962"/>
            <a:chOff x="2420470" y="3056965"/>
            <a:chExt cx="699230" cy="461665"/>
          </a:xfrm>
        </p:grpSpPr>
        <p:sp>
          <p:nvSpPr>
            <p:cNvPr id="326" name="Rectangle 325"/>
            <p:cNvSpPr/>
            <p:nvPr/>
          </p:nvSpPr>
          <p:spPr>
            <a:xfrm>
              <a:off x="2437951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00B050"/>
                </a:solidFill>
              </a:endParaRPr>
            </a:p>
          </p:txBody>
        </p:sp>
        <p:sp>
          <p:nvSpPr>
            <p:cNvPr id="70758" name="TextBox 326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00B050"/>
                  </a:solidFill>
                </a:rPr>
                <a:t>000</a:t>
              </a:r>
            </a:p>
          </p:txBody>
        </p:sp>
      </p:grpSp>
      <p:cxnSp>
        <p:nvCxnSpPr>
          <p:cNvPr id="329" name="Straight Arrow Connector 328"/>
          <p:cNvCxnSpPr>
            <a:stCxn id="70774" idx="2"/>
            <a:endCxn id="70760" idx="0"/>
          </p:cNvCxnSpPr>
          <p:nvPr/>
        </p:nvCxnSpPr>
        <p:spPr>
          <a:xfrm>
            <a:off x="4157663" y="5557838"/>
            <a:ext cx="149225" cy="147637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0" name="Straight Arrow Connector 329"/>
          <p:cNvCxnSpPr>
            <a:stCxn id="70772" idx="2"/>
            <a:endCxn id="70758" idx="0"/>
          </p:cNvCxnSpPr>
          <p:nvPr/>
        </p:nvCxnSpPr>
        <p:spPr>
          <a:xfrm>
            <a:off x="4916488" y="5557838"/>
            <a:ext cx="144462" cy="152400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0750" name="Group 121"/>
          <p:cNvGrpSpPr>
            <a:grpSpLocks/>
          </p:cNvGrpSpPr>
          <p:nvPr/>
        </p:nvGrpSpPr>
        <p:grpSpPr bwMode="auto">
          <a:xfrm>
            <a:off x="4021138" y="6351588"/>
            <a:ext cx="698500" cy="461962"/>
            <a:chOff x="2420470" y="3056965"/>
            <a:chExt cx="699230" cy="461665"/>
          </a:xfrm>
        </p:grpSpPr>
        <p:sp>
          <p:nvSpPr>
            <p:cNvPr id="332" name="Rectangle 331"/>
            <p:cNvSpPr/>
            <p:nvPr/>
          </p:nvSpPr>
          <p:spPr>
            <a:xfrm>
              <a:off x="2437950" y="3123597"/>
              <a:ext cx="610237" cy="30619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70756" name="TextBox 332"/>
            <p:cNvSpPr txBox="1">
              <a:spLocks noChangeArrowheads="1"/>
            </p:cNvSpPr>
            <p:nvPr/>
          </p:nvSpPr>
          <p:spPr bwMode="auto">
            <a:xfrm>
              <a:off x="2420470" y="3056965"/>
              <a:ext cx="6992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00"/>
                  </a:solidFill>
                </a:rPr>
                <a:t>000</a:t>
              </a:r>
            </a:p>
          </p:txBody>
        </p:sp>
      </p:grpSp>
      <p:cxnSp>
        <p:nvCxnSpPr>
          <p:cNvPr id="334" name="Straight Arrow Connector 333"/>
          <p:cNvCxnSpPr>
            <a:stCxn id="70760" idx="2"/>
            <a:endCxn id="70756" idx="0"/>
          </p:cNvCxnSpPr>
          <p:nvPr/>
        </p:nvCxnSpPr>
        <p:spPr>
          <a:xfrm>
            <a:off x="4306888" y="6167438"/>
            <a:ext cx="63500" cy="184150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752" name="TextBox 337"/>
          <p:cNvSpPr txBox="1">
            <a:spLocks noChangeArrowheads="1"/>
          </p:cNvSpPr>
          <p:nvPr/>
        </p:nvSpPr>
        <p:spPr bwMode="auto">
          <a:xfrm>
            <a:off x="7315200" y="685800"/>
            <a:ext cx="16462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0000"/>
                </a:solidFill>
              </a:rPr>
              <a:t>Your move</a:t>
            </a:r>
          </a:p>
        </p:txBody>
      </p:sp>
      <p:sp>
        <p:nvSpPr>
          <p:cNvPr id="70753" name="TextBox 338"/>
          <p:cNvSpPr txBox="1">
            <a:spLocks noChangeArrowheads="1"/>
          </p:cNvSpPr>
          <p:nvPr/>
        </p:nvSpPr>
        <p:spPr bwMode="auto">
          <a:xfrm>
            <a:off x="7558088" y="1524000"/>
            <a:ext cx="143351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00B050"/>
                </a:solidFill>
              </a:rPr>
              <a:t>My move</a:t>
            </a:r>
          </a:p>
        </p:txBody>
      </p:sp>
      <p:sp>
        <p:nvSpPr>
          <p:cNvPr id="70754" name="TextBox 164"/>
          <p:cNvSpPr txBox="1">
            <a:spLocks noChangeArrowheads="1"/>
          </p:cNvSpPr>
          <p:nvPr/>
        </p:nvSpPr>
        <p:spPr bwMode="auto">
          <a:xfrm>
            <a:off x="152400" y="4800600"/>
            <a:ext cx="2895600" cy="206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3200">
                <a:solidFill>
                  <a:srgbClr val="00B050"/>
                </a:solidFill>
              </a:rPr>
              <a:t>I will win!</a:t>
            </a:r>
          </a:p>
          <a:p>
            <a:pPr eaLnBrk="1" hangingPunct="1"/>
            <a:endParaRPr lang="en-US" altLang="en-US">
              <a:solidFill>
                <a:srgbClr val="00B050"/>
              </a:solidFill>
            </a:endParaRPr>
          </a:p>
          <a:p>
            <a:pPr eaLnBrk="1" hangingPunct="1"/>
            <a:r>
              <a:rPr lang="en-US" altLang="en-US"/>
              <a:t>(assuming we both follow our best strategy)</a:t>
            </a:r>
          </a:p>
        </p:txBody>
      </p:sp>
    </p:spTree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1" name="Title 1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Heuristic functions</a:t>
            </a:r>
          </a:p>
        </p:txBody>
      </p:sp>
      <p:sp>
        <p:nvSpPr>
          <p:cNvPr id="71682" name="Content Placeholder 2"/>
          <p:cNvSpPr>
            <a:spLocks noGrp="1"/>
          </p:cNvSpPr>
          <p:nvPr>
            <p:ph idx="1"/>
          </p:nvPr>
        </p:nvSpPr>
        <p:spPr>
          <a:xfrm>
            <a:off x="347663" y="1058863"/>
            <a:ext cx="8686800" cy="5330825"/>
          </a:xfrm>
        </p:spPr>
        <p:txBody>
          <a:bodyPr/>
          <a:lstStyle/>
          <a:p>
            <a:pPr eaLnBrk="1" hangingPunct="1"/>
            <a:r>
              <a:rPr lang="en-US" altLang="en-US" sz="2400" smtClean="0">
                <a:ea typeface="ＭＳ Ｐゴシック" pitchFamily="34" charset="-128"/>
              </a:rPr>
              <a:t>h(n) measures </a:t>
            </a:r>
            <a:r>
              <a:rPr lang="ja-JP" altLang="en-US" sz="2400" smtClean="0">
                <a:ea typeface="ＭＳ Ｐゴシック" pitchFamily="34" charset="-128"/>
              </a:rPr>
              <a:t>“</a:t>
            </a:r>
            <a:r>
              <a:rPr lang="en-US" altLang="ja-JP" sz="2400" smtClean="0">
                <a:ea typeface="ＭＳ Ｐゴシック" pitchFamily="34" charset="-128"/>
              </a:rPr>
              <a:t>goodness</a:t>
            </a:r>
            <a:r>
              <a:rPr lang="ja-JP" altLang="en-US" sz="2400" smtClean="0">
                <a:ea typeface="ＭＳ Ｐゴシック" pitchFamily="34" charset="-128"/>
              </a:rPr>
              <a:t>”</a:t>
            </a:r>
            <a:r>
              <a:rPr lang="en-US" altLang="ja-JP" sz="2400" smtClean="0">
                <a:ea typeface="ＭＳ Ｐゴシック" pitchFamily="34" charset="-128"/>
              </a:rPr>
              <a:t> of node n</a:t>
            </a:r>
          </a:p>
          <a:p>
            <a:pPr eaLnBrk="1" hangingPunct="1"/>
            <a:endParaRPr lang="en-US" altLang="en-US" sz="2400" smtClean="0">
              <a:ea typeface="ＭＳ Ｐゴシック" pitchFamily="34" charset="-128"/>
            </a:endParaRPr>
          </a:p>
          <a:p>
            <a:pPr eaLnBrk="1" hangingPunct="1"/>
            <a:r>
              <a:rPr lang="en-US" altLang="en-US" sz="2400" smtClean="0">
                <a:ea typeface="ＭＳ Ｐゴシック" pitchFamily="34" charset="-128"/>
              </a:rPr>
              <a:t>Hand-designed</a:t>
            </a:r>
          </a:p>
          <a:p>
            <a:pPr lvl="1" eaLnBrk="1" hangingPunct="1"/>
            <a:r>
              <a:rPr lang="en-US" altLang="en-US" sz="2000" smtClean="0">
                <a:ea typeface="ＭＳ Ｐゴシック" pitchFamily="34" charset="-128"/>
              </a:rPr>
              <a:t>Is the state a strong one?  Good board positions, area of control, # of winning possibilities, etc.</a:t>
            </a:r>
          </a:p>
          <a:p>
            <a:pPr lvl="1" eaLnBrk="1" hangingPunct="1"/>
            <a:r>
              <a:rPr lang="en-US" altLang="en-US" sz="2000" smtClean="0">
                <a:ea typeface="ＭＳ Ｐゴシック" pitchFamily="34" charset="-128"/>
              </a:rPr>
              <a:t>Leverage human intuition of whether a position is strong</a:t>
            </a:r>
          </a:p>
          <a:p>
            <a:pPr lvl="1" eaLnBrk="1" hangingPunct="1"/>
            <a:endParaRPr lang="en-US" altLang="en-US" sz="2000" smtClean="0">
              <a:ea typeface="ＭＳ Ｐゴシック" pitchFamily="34" charset="-128"/>
            </a:endParaRPr>
          </a:p>
          <a:p>
            <a:pPr eaLnBrk="1" hangingPunct="1"/>
            <a:r>
              <a:rPr lang="en-US" altLang="en-US" sz="2400" smtClean="0">
                <a:ea typeface="ＭＳ Ｐゴシック" pitchFamily="34" charset="-128"/>
              </a:rPr>
              <a:t>Learned</a:t>
            </a:r>
          </a:p>
          <a:p>
            <a:pPr lvl="1" eaLnBrk="1" hangingPunct="1"/>
            <a:r>
              <a:rPr lang="en-US" altLang="en-US" sz="2000" smtClean="0">
                <a:ea typeface="ＭＳ Ｐゴシック" pitchFamily="34" charset="-128"/>
              </a:rPr>
              <a:t>Historically speaking, do we win after we see states like this one?</a:t>
            </a:r>
          </a:p>
          <a:p>
            <a:pPr lvl="1" eaLnBrk="1" hangingPunct="1"/>
            <a:r>
              <a:rPr lang="en-US" altLang="en-US" sz="2000" smtClean="0">
                <a:ea typeface="ＭＳ Ｐゴシック" pitchFamily="34" charset="-128"/>
              </a:rPr>
              <a:t>Instance of machine learning: observe data (boards, win/loss) and try to figure out the </a:t>
            </a:r>
            <a:r>
              <a:rPr lang="ja-JP" altLang="en-US" sz="2000" smtClean="0">
                <a:ea typeface="ＭＳ Ｐゴシック" pitchFamily="34" charset="-128"/>
              </a:rPr>
              <a:t>“</a:t>
            </a:r>
            <a:r>
              <a:rPr lang="en-US" altLang="ja-JP" sz="2000" smtClean="0">
                <a:ea typeface="ＭＳ Ｐゴシック" pitchFamily="34" charset="-128"/>
              </a:rPr>
              <a:t>rule</a:t>
            </a:r>
            <a:r>
              <a:rPr lang="ja-JP" altLang="en-US" sz="2000" smtClean="0">
                <a:ea typeface="ＭＳ Ｐゴシック" pitchFamily="34" charset="-128"/>
              </a:rPr>
              <a:t>”</a:t>
            </a:r>
            <a:endParaRPr lang="en-US" altLang="en-US" sz="2000" smtClean="0">
              <a:ea typeface="ＭＳ Ｐゴシック" pitchFamily="34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Title 3"/>
          <p:cNvSpPr>
            <a:spLocks noGrp="1"/>
          </p:cNvSpPr>
          <p:nvPr>
            <p:ph type="ctrTitle"/>
          </p:nvPr>
        </p:nvSpPr>
        <p:spPr>
          <a:xfrm>
            <a:off x="685800" y="1600200"/>
            <a:ext cx="7772400" cy="1470025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Games &amp; Adversarial Search:</a:t>
            </a:r>
            <a:br>
              <a:rPr lang="en-US" altLang="en-US" smtClean="0">
                <a:ea typeface="ＭＳ Ｐゴシック" pitchFamily="34" charset="-128"/>
              </a:rPr>
            </a:br>
            <a:r>
              <a:rPr lang="en-US" altLang="en-US" smtClean="0">
                <a:ea typeface="ＭＳ Ｐゴシック" pitchFamily="34" charset="-128"/>
              </a:rPr>
              <a:t>Alpha-Beta Pruning</a:t>
            </a:r>
          </a:p>
        </p:txBody>
      </p:sp>
      <p:sp>
        <p:nvSpPr>
          <p:cNvPr id="5" name="Subtitle 4"/>
          <p:cNvSpPr>
            <a:spLocks noGrp="1"/>
          </p:cNvSpPr>
          <p:nvPr>
            <p:ph type="subTitle" idx="1"/>
          </p:nvPr>
        </p:nvSpPr>
        <p:spPr>
          <a:xfrm>
            <a:off x="1371600" y="3355975"/>
            <a:ext cx="6400800" cy="17526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buFont typeface="Arial"/>
              <a:buNone/>
              <a:defRPr/>
            </a:pPr>
            <a:r>
              <a:rPr lang="en-US" dirty="0">
                <a:ea typeface="+mn-ea"/>
                <a:cs typeface="+mn-cs"/>
              </a:rPr>
              <a:t>CS171, Fall </a:t>
            </a:r>
            <a:r>
              <a:rPr lang="en-US" dirty="0" smtClean="0">
                <a:ea typeface="+mn-ea"/>
                <a:cs typeface="+mn-cs"/>
              </a:rPr>
              <a:t>2017</a:t>
            </a:r>
            <a:endParaRPr lang="en-US" dirty="0">
              <a:ea typeface="+mn-ea"/>
              <a:cs typeface="+mn-cs"/>
            </a:endParaRPr>
          </a:p>
          <a:p>
            <a:pPr eaLnBrk="1" fontAlgn="auto" hangingPunct="1">
              <a:spcAft>
                <a:spcPts val="0"/>
              </a:spcAft>
              <a:buFont typeface="Arial"/>
              <a:buNone/>
              <a:defRPr/>
            </a:pPr>
            <a:r>
              <a:rPr lang="en-US" dirty="0">
                <a:ea typeface="+mn-ea"/>
                <a:cs typeface="+mn-cs"/>
              </a:rPr>
              <a:t>Introduction to Artificial Intelligence</a:t>
            </a:r>
          </a:p>
          <a:p>
            <a:pPr eaLnBrk="1" fontAlgn="auto" hangingPunct="1">
              <a:spcAft>
                <a:spcPts val="0"/>
              </a:spcAft>
              <a:buFont typeface="Arial"/>
              <a:buNone/>
              <a:defRPr/>
            </a:pPr>
            <a:r>
              <a:rPr lang="en-US" dirty="0">
                <a:ea typeface="+mn-ea"/>
                <a:cs typeface="+mn-cs"/>
              </a:rPr>
              <a:t>Prof. </a:t>
            </a:r>
            <a:r>
              <a:rPr lang="en-US" dirty="0" smtClean="0">
                <a:ea typeface="+mn-ea"/>
                <a:cs typeface="+mn-cs"/>
              </a:rPr>
              <a:t>Richard Lathrop</a:t>
            </a:r>
            <a:endParaRPr lang="en-US" dirty="0">
              <a:ea typeface="+mn-ea"/>
              <a:cs typeface="+mn-cs"/>
            </a:endParaRPr>
          </a:p>
          <a:p>
            <a:pPr eaLnBrk="1" fontAlgn="auto" hangingPunct="1">
              <a:spcAft>
                <a:spcPts val="0"/>
              </a:spcAft>
              <a:buFont typeface="Arial"/>
              <a:buNone/>
              <a:defRPr/>
            </a:pPr>
            <a:endParaRPr lang="en-US" dirty="0">
              <a:ea typeface="+mn-ea"/>
              <a:cs typeface="+mn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9" name="Title 1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Alpha-Beta pruning</a:t>
            </a:r>
          </a:p>
        </p:txBody>
      </p:sp>
      <p:sp>
        <p:nvSpPr>
          <p:cNvPr id="73730" name="Content Placeholder 2"/>
          <p:cNvSpPr>
            <a:spLocks noGrp="1"/>
          </p:cNvSpPr>
          <p:nvPr>
            <p:ph idx="1"/>
          </p:nvPr>
        </p:nvSpPr>
        <p:spPr>
          <a:xfrm>
            <a:off x="347663" y="1058863"/>
            <a:ext cx="8686800" cy="5330825"/>
          </a:xfrm>
        </p:spPr>
        <p:txBody>
          <a:bodyPr/>
          <a:lstStyle/>
          <a:p>
            <a:pPr eaLnBrk="1" hangingPunct="1"/>
            <a:r>
              <a:rPr lang="en-US" altLang="en-US" sz="2800" smtClean="0">
                <a:ea typeface="ＭＳ Ｐゴシック" pitchFamily="34" charset="-128"/>
              </a:rPr>
              <a:t>Exploit the “fact” of an adversary</a:t>
            </a:r>
          </a:p>
          <a:p>
            <a:pPr lvl="3" eaLnBrk="1" hangingPunct="1"/>
            <a:endParaRPr lang="en-US" altLang="en-US" sz="1600" smtClean="0">
              <a:ea typeface="ＭＳ Ｐゴシック" pitchFamily="34" charset="-128"/>
            </a:endParaRPr>
          </a:p>
          <a:p>
            <a:pPr eaLnBrk="1" hangingPunct="1"/>
            <a:r>
              <a:rPr lang="en-US" altLang="en-US" sz="2800" smtClean="0">
                <a:ea typeface="ＭＳ Ｐゴシック" pitchFamily="34" charset="-128"/>
              </a:rPr>
              <a:t>If a position is </a:t>
            </a:r>
            <a:r>
              <a:rPr lang="en-US" altLang="en-US" sz="2800" smtClean="0">
                <a:solidFill>
                  <a:srgbClr val="C0504D"/>
                </a:solidFill>
                <a:ea typeface="ＭＳ Ｐゴシック" pitchFamily="34" charset="-128"/>
              </a:rPr>
              <a:t>provably bad</a:t>
            </a:r>
          </a:p>
          <a:p>
            <a:pPr lvl="1" eaLnBrk="1" hangingPunct="1"/>
            <a:r>
              <a:rPr lang="en-US" altLang="en-US" sz="2400" smtClean="0">
                <a:ea typeface="ＭＳ Ｐゴシック" pitchFamily="34" charset="-128"/>
              </a:rPr>
              <a:t>It’s no use searching to find out just how bad</a:t>
            </a:r>
          </a:p>
          <a:p>
            <a:pPr lvl="3" eaLnBrk="1" hangingPunct="1"/>
            <a:endParaRPr lang="en-US" altLang="en-US" sz="1600" smtClean="0">
              <a:ea typeface="ＭＳ Ｐゴシック" pitchFamily="34" charset="-128"/>
            </a:endParaRPr>
          </a:p>
          <a:p>
            <a:pPr eaLnBrk="1" hangingPunct="1"/>
            <a:r>
              <a:rPr lang="en-US" altLang="en-US" sz="2800" smtClean="0">
                <a:ea typeface="ＭＳ Ｐゴシック" pitchFamily="34" charset="-128"/>
              </a:rPr>
              <a:t>If the adversary </a:t>
            </a:r>
            <a:r>
              <a:rPr lang="en-US" altLang="en-US" sz="2800" smtClean="0">
                <a:solidFill>
                  <a:srgbClr val="C0504D"/>
                </a:solidFill>
                <a:ea typeface="ＭＳ Ｐゴシック" pitchFamily="34" charset="-128"/>
              </a:rPr>
              <a:t>can force a bad position</a:t>
            </a:r>
          </a:p>
          <a:p>
            <a:pPr lvl="1" eaLnBrk="1" hangingPunct="1"/>
            <a:r>
              <a:rPr lang="en-US" altLang="en-US" sz="2400" smtClean="0">
                <a:ea typeface="ＭＳ Ｐゴシック" pitchFamily="34" charset="-128"/>
              </a:rPr>
              <a:t>It’s no use searching to find the good positions the adversary won’t let you achieve</a:t>
            </a:r>
          </a:p>
          <a:p>
            <a:pPr lvl="3" eaLnBrk="1" hangingPunct="1"/>
            <a:endParaRPr lang="en-US" altLang="en-US" sz="1600" smtClean="0">
              <a:ea typeface="ＭＳ Ｐゴシック" pitchFamily="34" charset="-128"/>
            </a:endParaRPr>
          </a:p>
          <a:p>
            <a:pPr eaLnBrk="1" hangingPunct="1"/>
            <a:r>
              <a:rPr lang="en-US" altLang="en-US" sz="2800" smtClean="0">
                <a:ea typeface="ＭＳ Ｐゴシック" pitchFamily="34" charset="-128"/>
              </a:rPr>
              <a:t>Bad = </a:t>
            </a:r>
            <a:r>
              <a:rPr lang="en-US" altLang="en-US" sz="2800" smtClean="0">
                <a:solidFill>
                  <a:srgbClr val="C0504D"/>
                </a:solidFill>
                <a:ea typeface="ＭＳ Ｐゴシック" pitchFamily="34" charset="-128"/>
              </a:rPr>
              <a:t>not better </a:t>
            </a:r>
            <a:r>
              <a:rPr lang="en-US" altLang="en-US" sz="2800" smtClean="0">
                <a:ea typeface="ＭＳ Ｐゴシック" pitchFamily="34" charset="-128"/>
              </a:rPr>
              <a:t>than we can get elsewhere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3" name="Rectangle 1026"/>
          <p:cNvSpPr>
            <a:spLocks noGrp="1" noChangeArrowheads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Pruning with Alpha/Beta</a:t>
            </a:r>
          </a:p>
        </p:txBody>
      </p:sp>
      <p:pic>
        <p:nvPicPr>
          <p:cNvPr id="74754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04900" y="1676400"/>
            <a:ext cx="6934200" cy="4760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4755" name="Rounded Rectangle 7"/>
          <p:cNvSpPr>
            <a:spLocks noChangeArrowheads="1"/>
          </p:cNvSpPr>
          <p:nvPr/>
        </p:nvSpPr>
        <p:spPr bwMode="auto">
          <a:xfrm>
            <a:off x="4572000" y="5334000"/>
            <a:ext cx="2590800" cy="609600"/>
          </a:xfrm>
          <a:prstGeom prst="roundRect">
            <a:avLst>
              <a:gd name="adj" fmla="val 16667"/>
            </a:avLst>
          </a:prstGeom>
          <a:noFill/>
          <a:ln w="254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>
              <a:solidFill>
                <a:srgbClr val="C0504D"/>
              </a:solidFill>
              <a:latin typeface="Times New Roman" pitchFamily="18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219200" y="4800600"/>
            <a:ext cx="2667000" cy="923925"/>
          </a:xfrm>
          <a:prstGeom prst="rect">
            <a:avLst/>
          </a:prstGeom>
          <a:noFill/>
          <a:ln w="25400">
            <a:solidFill>
              <a:schemeClr val="accent2"/>
            </a:solidFill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1800" dirty="0">
                <a:solidFill>
                  <a:srgbClr val="C0504D"/>
                </a:solidFill>
                <a:latin typeface="+mn-lt"/>
                <a:ea typeface="ＭＳ Ｐゴシック" charset="0"/>
              </a:rPr>
              <a:t>Do these nodes matter?</a:t>
            </a:r>
          </a:p>
          <a:p>
            <a:pPr>
              <a:defRPr/>
            </a:pPr>
            <a:r>
              <a:rPr lang="en-US" sz="1800" dirty="0">
                <a:solidFill>
                  <a:srgbClr val="C0504D"/>
                </a:solidFill>
                <a:latin typeface="+mn-lt"/>
                <a:ea typeface="ＭＳ Ｐゴシック" charset="0"/>
              </a:rPr>
              <a:t>If they = +1 million?</a:t>
            </a:r>
          </a:p>
          <a:p>
            <a:pPr>
              <a:defRPr/>
            </a:pPr>
            <a:r>
              <a:rPr lang="en-US" sz="1800" dirty="0">
                <a:solidFill>
                  <a:srgbClr val="C0504D"/>
                </a:solidFill>
                <a:latin typeface="+mn-lt"/>
                <a:ea typeface="ＭＳ Ｐゴシック" charset="0"/>
              </a:rPr>
              <a:t>If they = −1 million?</a:t>
            </a:r>
          </a:p>
        </p:txBody>
      </p:sp>
      <p:cxnSp>
        <p:nvCxnSpPr>
          <p:cNvPr id="74757" name="Straight Arrow Connector 10"/>
          <p:cNvCxnSpPr>
            <a:cxnSpLocks noChangeShapeType="1"/>
          </p:cNvCxnSpPr>
          <p:nvPr/>
        </p:nvCxnSpPr>
        <p:spPr bwMode="auto">
          <a:xfrm>
            <a:off x="3886200" y="4800600"/>
            <a:ext cx="685800" cy="533400"/>
          </a:xfrm>
          <a:prstGeom prst="straightConnector1">
            <a:avLst/>
          </a:prstGeom>
          <a:noFill/>
          <a:ln w="25400">
            <a:solidFill>
              <a:schemeClr val="accent2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1" name="Title 2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Alpha-Beta Example</a:t>
            </a:r>
          </a:p>
        </p:txBody>
      </p:sp>
      <p:sp>
        <p:nvSpPr>
          <p:cNvPr id="5" name="Isosceles Triangle 4"/>
          <p:cNvSpPr>
            <a:spLocks noChangeArrowheads="1"/>
          </p:cNvSpPr>
          <p:nvPr/>
        </p:nvSpPr>
        <p:spPr bwMode="auto">
          <a:xfrm>
            <a:off x="4427538" y="2020888"/>
            <a:ext cx="441325" cy="377825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4" name="Isosceles Triangle 33"/>
          <p:cNvSpPr>
            <a:spLocks noChangeArrowheads="1"/>
          </p:cNvSpPr>
          <p:nvPr/>
        </p:nvSpPr>
        <p:spPr bwMode="auto">
          <a:xfrm flipV="1">
            <a:off x="1912938" y="3540125"/>
            <a:ext cx="441325" cy="377825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5" name="Isosceles Triangle 34"/>
          <p:cNvSpPr>
            <a:spLocks noChangeArrowheads="1"/>
          </p:cNvSpPr>
          <p:nvPr/>
        </p:nvSpPr>
        <p:spPr bwMode="auto">
          <a:xfrm flipV="1">
            <a:off x="4427538" y="3540125"/>
            <a:ext cx="441325" cy="377825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6" name="Isosceles Triangle 35"/>
          <p:cNvSpPr>
            <a:spLocks noChangeArrowheads="1"/>
          </p:cNvSpPr>
          <p:nvPr/>
        </p:nvSpPr>
        <p:spPr bwMode="auto">
          <a:xfrm flipV="1">
            <a:off x="6942138" y="3540125"/>
            <a:ext cx="441325" cy="377825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7" name="Isosceles Triangle 36"/>
          <p:cNvSpPr>
            <a:spLocks noChangeArrowheads="1"/>
          </p:cNvSpPr>
          <p:nvPr/>
        </p:nvSpPr>
        <p:spPr bwMode="auto">
          <a:xfrm>
            <a:off x="1047750" y="5140325"/>
            <a:ext cx="441325" cy="377825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8" name="Isosceles Triangle 37"/>
          <p:cNvSpPr>
            <a:spLocks noChangeArrowheads="1"/>
          </p:cNvSpPr>
          <p:nvPr/>
        </p:nvSpPr>
        <p:spPr bwMode="auto">
          <a:xfrm>
            <a:off x="1892300" y="5140325"/>
            <a:ext cx="441325" cy="377825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9" name="Isosceles Triangle 38"/>
          <p:cNvSpPr>
            <a:spLocks noChangeArrowheads="1"/>
          </p:cNvSpPr>
          <p:nvPr/>
        </p:nvSpPr>
        <p:spPr bwMode="auto">
          <a:xfrm>
            <a:off x="2738438" y="5140325"/>
            <a:ext cx="439737" cy="377825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40" name="Isosceles Triangle 39"/>
          <p:cNvSpPr>
            <a:spLocks noChangeArrowheads="1"/>
          </p:cNvSpPr>
          <p:nvPr/>
        </p:nvSpPr>
        <p:spPr bwMode="auto">
          <a:xfrm>
            <a:off x="3582988" y="5140325"/>
            <a:ext cx="441325" cy="377825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41" name="Isosceles Triangle 40"/>
          <p:cNvSpPr>
            <a:spLocks noChangeArrowheads="1"/>
          </p:cNvSpPr>
          <p:nvPr/>
        </p:nvSpPr>
        <p:spPr bwMode="auto">
          <a:xfrm>
            <a:off x="4427538" y="5140325"/>
            <a:ext cx="441325" cy="377825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42" name="Isosceles Triangle 41"/>
          <p:cNvSpPr>
            <a:spLocks noChangeArrowheads="1"/>
          </p:cNvSpPr>
          <p:nvPr/>
        </p:nvSpPr>
        <p:spPr bwMode="auto">
          <a:xfrm>
            <a:off x="5272088" y="5140325"/>
            <a:ext cx="441325" cy="377825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43" name="Isosceles Triangle 42"/>
          <p:cNvSpPr>
            <a:spLocks noChangeArrowheads="1"/>
          </p:cNvSpPr>
          <p:nvPr/>
        </p:nvSpPr>
        <p:spPr bwMode="auto">
          <a:xfrm>
            <a:off x="6118225" y="5140325"/>
            <a:ext cx="439738" cy="377825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44" name="Isosceles Triangle 43"/>
          <p:cNvSpPr>
            <a:spLocks noChangeArrowheads="1"/>
          </p:cNvSpPr>
          <p:nvPr/>
        </p:nvSpPr>
        <p:spPr bwMode="auto">
          <a:xfrm>
            <a:off x="6962775" y="5140325"/>
            <a:ext cx="441325" cy="377825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45" name="Isosceles Triangle 44"/>
          <p:cNvSpPr>
            <a:spLocks noChangeArrowheads="1"/>
          </p:cNvSpPr>
          <p:nvPr/>
        </p:nvSpPr>
        <p:spPr bwMode="auto">
          <a:xfrm>
            <a:off x="7807325" y="5140325"/>
            <a:ext cx="441325" cy="377825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cxnSp>
        <p:nvCxnSpPr>
          <p:cNvPr id="7" name="Straight Connector 6"/>
          <p:cNvCxnSpPr>
            <a:stCxn id="5" idx="2"/>
            <a:endCxn id="34" idx="3"/>
          </p:cNvCxnSpPr>
          <p:nvPr/>
        </p:nvCxnSpPr>
        <p:spPr>
          <a:xfrm flipH="1">
            <a:off x="2133600" y="2398713"/>
            <a:ext cx="2293938" cy="1141412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/>
          <p:cNvCxnSpPr>
            <a:stCxn id="5" idx="3"/>
            <a:endCxn id="35" idx="3"/>
          </p:cNvCxnSpPr>
          <p:nvPr/>
        </p:nvCxnSpPr>
        <p:spPr>
          <a:xfrm>
            <a:off x="4648200" y="2398713"/>
            <a:ext cx="0" cy="1141412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>
            <a:stCxn id="5" idx="4"/>
            <a:endCxn id="36" idx="3"/>
          </p:cNvCxnSpPr>
          <p:nvPr/>
        </p:nvCxnSpPr>
        <p:spPr>
          <a:xfrm>
            <a:off x="4868863" y="2398713"/>
            <a:ext cx="2293937" cy="1141412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/>
          <p:cNvCxnSpPr>
            <a:stCxn id="34" idx="0"/>
            <a:endCxn id="37" idx="0"/>
          </p:cNvCxnSpPr>
          <p:nvPr/>
        </p:nvCxnSpPr>
        <p:spPr>
          <a:xfrm flipH="1">
            <a:off x="1268413" y="3917950"/>
            <a:ext cx="865187" cy="12223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/>
          <p:cNvCxnSpPr>
            <a:stCxn id="34" idx="0"/>
            <a:endCxn id="38" idx="0"/>
          </p:cNvCxnSpPr>
          <p:nvPr/>
        </p:nvCxnSpPr>
        <p:spPr>
          <a:xfrm flipH="1">
            <a:off x="2112963" y="3917950"/>
            <a:ext cx="20637" cy="12223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/>
          <p:cNvCxnSpPr>
            <a:stCxn id="34" idx="0"/>
            <a:endCxn id="39" idx="0"/>
          </p:cNvCxnSpPr>
          <p:nvPr/>
        </p:nvCxnSpPr>
        <p:spPr>
          <a:xfrm>
            <a:off x="2133600" y="3917950"/>
            <a:ext cx="825500" cy="12223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/>
          <p:cNvCxnSpPr>
            <a:stCxn id="35" idx="0"/>
            <a:endCxn id="40" idx="0"/>
          </p:cNvCxnSpPr>
          <p:nvPr/>
        </p:nvCxnSpPr>
        <p:spPr>
          <a:xfrm flipH="1">
            <a:off x="3803650" y="3917950"/>
            <a:ext cx="844550" cy="12223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7" name="Straight Connector 66"/>
          <p:cNvCxnSpPr>
            <a:stCxn id="35" idx="0"/>
            <a:endCxn id="41" idx="0"/>
          </p:cNvCxnSpPr>
          <p:nvPr/>
        </p:nvCxnSpPr>
        <p:spPr>
          <a:xfrm>
            <a:off x="4648200" y="3917950"/>
            <a:ext cx="0" cy="12223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8" name="Straight Connector 67"/>
          <p:cNvCxnSpPr>
            <a:stCxn id="35" idx="0"/>
            <a:endCxn id="42" idx="0"/>
          </p:cNvCxnSpPr>
          <p:nvPr/>
        </p:nvCxnSpPr>
        <p:spPr>
          <a:xfrm>
            <a:off x="4648200" y="3917950"/>
            <a:ext cx="844550" cy="12223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/>
          <p:cNvCxnSpPr>
            <a:stCxn id="36" idx="0"/>
            <a:endCxn id="43" idx="0"/>
          </p:cNvCxnSpPr>
          <p:nvPr/>
        </p:nvCxnSpPr>
        <p:spPr>
          <a:xfrm flipH="1">
            <a:off x="6337300" y="3917950"/>
            <a:ext cx="825500" cy="12223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6" name="Straight Connector 75"/>
          <p:cNvCxnSpPr>
            <a:stCxn id="36" idx="0"/>
            <a:endCxn id="44" idx="0"/>
          </p:cNvCxnSpPr>
          <p:nvPr/>
        </p:nvCxnSpPr>
        <p:spPr>
          <a:xfrm>
            <a:off x="7162800" y="3917950"/>
            <a:ext cx="20638" cy="12223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/>
          <p:cNvCxnSpPr>
            <a:stCxn id="36" idx="0"/>
            <a:endCxn id="45" idx="0"/>
          </p:cNvCxnSpPr>
          <p:nvPr/>
        </p:nvCxnSpPr>
        <p:spPr>
          <a:xfrm>
            <a:off x="7162800" y="3917950"/>
            <a:ext cx="865188" cy="12223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6827" name="TextBox 46"/>
          <p:cNvSpPr txBox="1">
            <a:spLocks noChangeArrowheads="1"/>
          </p:cNvSpPr>
          <p:nvPr/>
        </p:nvSpPr>
        <p:spPr bwMode="auto">
          <a:xfrm>
            <a:off x="8153400" y="3576638"/>
            <a:ext cx="7493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MIN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8153400" y="2133600"/>
            <a:ext cx="850900" cy="46196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chemeClr val="accent3"/>
                </a:solidFill>
                <a:latin typeface="Arial" charset="0"/>
                <a:ea typeface="ＭＳ Ｐゴシック" charset="0"/>
              </a:rPr>
              <a:t>MAX</a:t>
            </a:r>
          </a:p>
        </p:txBody>
      </p:sp>
      <p:sp>
        <p:nvSpPr>
          <p:cNvPr id="76829" name="TextBox 51"/>
          <p:cNvSpPr txBox="1">
            <a:spLocks noChangeArrowheads="1"/>
          </p:cNvSpPr>
          <p:nvPr/>
        </p:nvSpPr>
        <p:spPr bwMode="auto">
          <a:xfrm>
            <a:off x="1104900" y="5557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3</a:t>
            </a:r>
          </a:p>
        </p:txBody>
      </p:sp>
      <p:sp>
        <p:nvSpPr>
          <p:cNvPr id="76830" name="TextBox 52"/>
          <p:cNvSpPr txBox="1">
            <a:spLocks noChangeArrowheads="1"/>
          </p:cNvSpPr>
          <p:nvPr/>
        </p:nvSpPr>
        <p:spPr bwMode="auto">
          <a:xfrm>
            <a:off x="1866900" y="5557838"/>
            <a:ext cx="5270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12</a:t>
            </a:r>
          </a:p>
        </p:txBody>
      </p:sp>
      <p:sp>
        <p:nvSpPr>
          <p:cNvPr id="76831" name="TextBox 56"/>
          <p:cNvSpPr txBox="1">
            <a:spLocks noChangeArrowheads="1"/>
          </p:cNvSpPr>
          <p:nvPr/>
        </p:nvSpPr>
        <p:spPr bwMode="auto">
          <a:xfrm>
            <a:off x="2781300" y="5557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8</a:t>
            </a:r>
          </a:p>
        </p:txBody>
      </p:sp>
      <p:sp>
        <p:nvSpPr>
          <p:cNvPr id="76832" name="TextBox 57"/>
          <p:cNvSpPr txBox="1">
            <a:spLocks noChangeArrowheads="1"/>
          </p:cNvSpPr>
          <p:nvPr/>
        </p:nvSpPr>
        <p:spPr bwMode="auto">
          <a:xfrm>
            <a:off x="3619500" y="5557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2</a:t>
            </a:r>
          </a:p>
        </p:txBody>
      </p:sp>
      <p:sp>
        <p:nvSpPr>
          <p:cNvPr id="76833" name="TextBox 58"/>
          <p:cNvSpPr txBox="1">
            <a:spLocks noChangeArrowheads="1"/>
          </p:cNvSpPr>
          <p:nvPr/>
        </p:nvSpPr>
        <p:spPr bwMode="auto">
          <a:xfrm>
            <a:off x="4457700" y="5557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4</a:t>
            </a:r>
          </a:p>
        </p:txBody>
      </p:sp>
      <p:sp>
        <p:nvSpPr>
          <p:cNvPr id="76834" name="TextBox 59"/>
          <p:cNvSpPr txBox="1">
            <a:spLocks noChangeArrowheads="1"/>
          </p:cNvSpPr>
          <p:nvPr/>
        </p:nvSpPr>
        <p:spPr bwMode="auto">
          <a:xfrm>
            <a:off x="5372100" y="5557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6</a:t>
            </a:r>
          </a:p>
        </p:txBody>
      </p:sp>
      <p:sp>
        <p:nvSpPr>
          <p:cNvPr id="76835" name="TextBox 60"/>
          <p:cNvSpPr txBox="1">
            <a:spLocks noChangeArrowheads="1"/>
          </p:cNvSpPr>
          <p:nvPr/>
        </p:nvSpPr>
        <p:spPr bwMode="auto">
          <a:xfrm>
            <a:off x="6057900" y="5557838"/>
            <a:ext cx="5270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14</a:t>
            </a:r>
          </a:p>
        </p:txBody>
      </p:sp>
      <p:sp>
        <p:nvSpPr>
          <p:cNvPr id="76836" name="TextBox 61"/>
          <p:cNvSpPr txBox="1">
            <a:spLocks noChangeArrowheads="1"/>
          </p:cNvSpPr>
          <p:nvPr/>
        </p:nvSpPr>
        <p:spPr bwMode="auto">
          <a:xfrm>
            <a:off x="6972300" y="5557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5</a:t>
            </a:r>
          </a:p>
        </p:txBody>
      </p:sp>
      <p:sp>
        <p:nvSpPr>
          <p:cNvPr id="76837" name="TextBox 62"/>
          <p:cNvSpPr txBox="1">
            <a:spLocks noChangeArrowheads="1"/>
          </p:cNvSpPr>
          <p:nvPr/>
        </p:nvSpPr>
        <p:spPr bwMode="auto">
          <a:xfrm>
            <a:off x="7886700" y="5557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2</a:t>
            </a:r>
          </a:p>
        </p:txBody>
      </p:sp>
      <p:sp>
        <p:nvSpPr>
          <p:cNvPr id="76838" name="TextBox 1"/>
          <p:cNvSpPr txBox="1">
            <a:spLocks noChangeArrowheads="1"/>
          </p:cNvSpPr>
          <p:nvPr/>
        </p:nvSpPr>
        <p:spPr bwMode="auto">
          <a:xfrm>
            <a:off x="366713" y="990600"/>
            <a:ext cx="4632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Do depth-first search to first leaf.</a:t>
            </a:r>
            <a:endParaRPr lang="en-US" altLang="en-US">
              <a:latin typeface="cmmi10" pitchFamily="1" charset="0"/>
            </a:endParaRPr>
          </a:p>
        </p:txBody>
      </p:sp>
      <p:sp>
        <p:nvSpPr>
          <p:cNvPr id="76839" name="TextBox 49"/>
          <p:cNvSpPr txBox="1">
            <a:spLocks noChangeArrowheads="1"/>
          </p:cNvSpPr>
          <p:nvPr/>
        </p:nvSpPr>
        <p:spPr bwMode="auto">
          <a:xfrm>
            <a:off x="2286000" y="3581400"/>
            <a:ext cx="355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3</a:t>
            </a:r>
          </a:p>
        </p:txBody>
      </p:sp>
      <p:sp>
        <p:nvSpPr>
          <p:cNvPr id="76840" name="TextBox 68"/>
          <p:cNvSpPr txBox="1">
            <a:spLocks noChangeArrowheads="1"/>
          </p:cNvSpPr>
          <p:nvPr/>
        </p:nvSpPr>
        <p:spPr bwMode="auto">
          <a:xfrm>
            <a:off x="4876800" y="3581400"/>
            <a:ext cx="355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2</a:t>
            </a:r>
          </a:p>
        </p:txBody>
      </p:sp>
      <p:sp>
        <p:nvSpPr>
          <p:cNvPr id="76841" name="TextBox 69"/>
          <p:cNvSpPr txBox="1">
            <a:spLocks noChangeArrowheads="1"/>
          </p:cNvSpPr>
          <p:nvPr/>
        </p:nvSpPr>
        <p:spPr bwMode="auto">
          <a:xfrm>
            <a:off x="7391400" y="3581400"/>
            <a:ext cx="355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2</a:t>
            </a:r>
          </a:p>
        </p:txBody>
      </p:sp>
      <p:sp>
        <p:nvSpPr>
          <p:cNvPr id="76842" name="TextBox 70"/>
          <p:cNvSpPr txBox="1">
            <a:spLocks noChangeArrowheads="1"/>
          </p:cNvSpPr>
          <p:nvPr/>
        </p:nvSpPr>
        <p:spPr bwMode="auto">
          <a:xfrm>
            <a:off x="4902200" y="19764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3</a:t>
            </a:r>
          </a:p>
        </p:txBody>
      </p:sp>
    </p:spTree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9" name="TextBox 16"/>
          <p:cNvSpPr txBox="1">
            <a:spLocks noChangeArrowheads="1"/>
          </p:cNvSpPr>
          <p:nvPr/>
        </p:nvSpPr>
        <p:spPr bwMode="auto">
          <a:xfrm>
            <a:off x="1752600" y="4419600"/>
            <a:ext cx="5270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??</a:t>
            </a:r>
          </a:p>
        </p:txBody>
      </p:sp>
      <p:sp>
        <p:nvSpPr>
          <p:cNvPr id="78850" name="Title 2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Alpha-Beta Example</a:t>
            </a:r>
          </a:p>
        </p:txBody>
      </p:sp>
      <p:sp>
        <p:nvSpPr>
          <p:cNvPr id="5" name="Isosceles Triangle 4"/>
          <p:cNvSpPr>
            <a:spLocks noChangeArrowheads="1"/>
          </p:cNvSpPr>
          <p:nvPr/>
        </p:nvSpPr>
        <p:spPr bwMode="auto">
          <a:xfrm>
            <a:off x="4295775" y="2800350"/>
            <a:ext cx="400050" cy="342900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cxnSp>
        <p:nvCxnSpPr>
          <p:cNvPr id="7" name="Straight Connector 6"/>
          <p:cNvCxnSpPr>
            <a:stCxn id="5" idx="2"/>
          </p:cNvCxnSpPr>
          <p:nvPr/>
        </p:nvCxnSpPr>
        <p:spPr>
          <a:xfrm flipH="1">
            <a:off x="1981200" y="3143250"/>
            <a:ext cx="2314575" cy="1176338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/>
          <p:cNvCxnSpPr>
            <a:stCxn id="5" idx="3"/>
          </p:cNvCxnSpPr>
          <p:nvPr/>
        </p:nvCxnSpPr>
        <p:spPr>
          <a:xfrm>
            <a:off x="4495800" y="3143250"/>
            <a:ext cx="0" cy="1176338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>
            <a:stCxn id="5" idx="4"/>
          </p:cNvCxnSpPr>
          <p:nvPr/>
        </p:nvCxnSpPr>
        <p:spPr>
          <a:xfrm>
            <a:off x="4695825" y="3143250"/>
            <a:ext cx="2314575" cy="1176338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8001000" y="2895600"/>
            <a:ext cx="850900" cy="46196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chemeClr val="accent3"/>
                </a:solidFill>
                <a:latin typeface="Arial" charset="0"/>
                <a:ea typeface="ＭＳ Ｐゴシック" charset="0"/>
              </a:rPr>
              <a:t>MAX</a:t>
            </a:r>
          </a:p>
        </p:txBody>
      </p:sp>
      <p:sp>
        <p:nvSpPr>
          <p:cNvPr id="78856" name="TextBox 1"/>
          <p:cNvSpPr txBox="1">
            <a:spLocks noChangeArrowheads="1"/>
          </p:cNvSpPr>
          <p:nvPr/>
        </p:nvSpPr>
        <p:spPr bwMode="auto">
          <a:xfrm>
            <a:off x="366713" y="1290638"/>
            <a:ext cx="78867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dirty="0"/>
              <a:t>Initially, possibilities are unknown: range </a:t>
            </a:r>
            <a:r>
              <a:rPr lang="en-US" altLang="en-US" dirty="0" smtClean="0"/>
              <a:t>(</a:t>
            </a:r>
            <a:r>
              <a:rPr lang="el-GR" altLang="en-US" dirty="0" smtClean="0">
                <a:latin typeface="cmmi10" pitchFamily="1" charset="0"/>
              </a:rPr>
              <a:t>α</a:t>
            </a:r>
            <a:r>
              <a:rPr lang="en-US" altLang="en-US" dirty="0" smtClean="0">
                <a:latin typeface="cmmi10" pitchFamily="1" charset="0"/>
              </a:rPr>
              <a:t> </a:t>
            </a:r>
            <a:r>
              <a:rPr lang="en-US" altLang="en-US" dirty="0" smtClean="0"/>
              <a:t>=-</a:t>
            </a:r>
            <a:r>
              <a:rPr lang="en-US" altLang="en-US" dirty="0" err="1" smtClean="0">
                <a:latin typeface="cmsy10" pitchFamily="1" charset="0"/>
              </a:rPr>
              <a:t>oo</a:t>
            </a:r>
            <a:r>
              <a:rPr lang="en-US" altLang="en-US" dirty="0" smtClean="0"/>
              <a:t>, </a:t>
            </a:r>
            <a:r>
              <a:rPr lang="el-GR" altLang="en-US" dirty="0" smtClean="0">
                <a:latin typeface="cmmi10" pitchFamily="1" charset="0"/>
              </a:rPr>
              <a:t>β</a:t>
            </a:r>
            <a:r>
              <a:rPr lang="en-US" altLang="en-US" dirty="0" smtClean="0"/>
              <a:t>=+</a:t>
            </a:r>
            <a:r>
              <a:rPr lang="en-US" altLang="en-US" dirty="0" err="1" smtClean="0">
                <a:latin typeface="cmsy10" pitchFamily="1" charset="0"/>
              </a:rPr>
              <a:t>oo</a:t>
            </a:r>
            <a:r>
              <a:rPr lang="en-US" altLang="en-US" dirty="0" smtClean="0"/>
              <a:t>)</a:t>
            </a:r>
            <a:endParaRPr lang="en-US" altLang="en-US" dirty="0">
              <a:latin typeface="cmmi10" pitchFamily="1" charset="0"/>
            </a:endParaRPr>
          </a:p>
        </p:txBody>
      </p:sp>
      <p:sp>
        <p:nvSpPr>
          <p:cNvPr id="78857" name="TextBox 5"/>
          <p:cNvSpPr txBox="1">
            <a:spLocks noChangeArrowheads="1"/>
          </p:cNvSpPr>
          <p:nvPr/>
        </p:nvSpPr>
        <p:spPr bwMode="auto">
          <a:xfrm>
            <a:off x="4648200" y="2209800"/>
            <a:ext cx="96693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l-GR" altLang="en-US" sz="1800" dirty="0">
                <a:solidFill>
                  <a:srgbClr val="FF0000"/>
                </a:solidFill>
                <a:latin typeface="cmmi10" pitchFamily="1" charset="0"/>
              </a:rPr>
              <a:t>α</a:t>
            </a:r>
            <a:r>
              <a:rPr lang="en-US" altLang="en-US" sz="1800" dirty="0" smtClean="0">
                <a:solidFill>
                  <a:srgbClr val="C0504D"/>
                </a:solidFill>
              </a:rPr>
              <a:t> </a:t>
            </a:r>
            <a:r>
              <a:rPr lang="en-US" altLang="en-US" sz="1800" dirty="0">
                <a:solidFill>
                  <a:srgbClr val="C0504D"/>
                </a:solidFill>
              </a:rPr>
              <a:t>= </a:t>
            </a:r>
            <a:r>
              <a:rPr lang="en-US" altLang="en-US" sz="1800" dirty="0" smtClean="0">
                <a:solidFill>
                  <a:srgbClr val="C0504D"/>
                </a:solidFill>
              </a:rPr>
              <a:t>-</a:t>
            </a:r>
            <a:r>
              <a:rPr lang="en-US" altLang="en-US" sz="1800" dirty="0" err="1" smtClean="0">
                <a:solidFill>
                  <a:srgbClr val="C0504D"/>
                </a:solidFill>
              </a:rPr>
              <a:t>oo</a:t>
            </a:r>
            <a:endParaRPr lang="en-US" altLang="en-US" sz="1800" dirty="0">
              <a:solidFill>
                <a:srgbClr val="C0504D"/>
              </a:solidFill>
              <a:latin typeface="cmsy10" pitchFamily="1" charset="0"/>
            </a:endParaRPr>
          </a:p>
          <a:p>
            <a:pPr eaLnBrk="1" hangingPunct="1"/>
            <a:r>
              <a:rPr lang="el-GR" altLang="en-US" sz="1800" dirty="0" smtClean="0">
                <a:solidFill>
                  <a:srgbClr val="C0504D"/>
                </a:solidFill>
                <a:latin typeface="cmmi10" pitchFamily="1" charset="0"/>
              </a:rPr>
              <a:t>β</a:t>
            </a:r>
            <a:r>
              <a:rPr lang="en-US" altLang="en-US" sz="1800" dirty="0" smtClean="0">
                <a:solidFill>
                  <a:srgbClr val="C0504D"/>
                </a:solidFill>
              </a:rPr>
              <a:t> </a:t>
            </a:r>
            <a:r>
              <a:rPr lang="en-US" altLang="en-US" sz="1800" dirty="0">
                <a:solidFill>
                  <a:srgbClr val="C0504D"/>
                </a:solidFill>
              </a:rPr>
              <a:t>= </a:t>
            </a:r>
            <a:r>
              <a:rPr lang="en-US" altLang="en-US" sz="1800" dirty="0" smtClean="0">
                <a:solidFill>
                  <a:srgbClr val="C0504D"/>
                </a:solidFill>
              </a:rPr>
              <a:t>+</a:t>
            </a:r>
            <a:r>
              <a:rPr lang="en-US" altLang="en-US" sz="1800" dirty="0" err="1" smtClean="0">
                <a:solidFill>
                  <a:srgbClr val="C0504D"/>
                </a:solidFill>
                <a:latin typeface="cmsy10" pitchFamily="1" charset="0"/>
              </a:rPr>
              <a:t>oo</a:t>
            </a:r>
            <a:endParaRPr lang="en-US" altLang="en-US" sz="1800" dirty="0">
              <a:solidFill>
                <a:srgbClr val="C0504D"/>
              </a:solidFill>
              <a:latin typeface="cmsy10" pitchFamily="1" charset="0"/>
            </a:endParaRPr>
          </a:p>
        </p:txBody>
      </p:sp>
      <p:sp>
        <p:nvSpPr>
          <p:cNvPr id="78858" name="TextBox 71"/>
          <p:cNvSpPr txBox="1">
            <a:spLocks noChangeArrowheads="1"/>
          </p:cNvSpPr>
          <p:nvPr/>
        </p:nvSpPr>
        <p:spPr bwMode="auto">
          <a:xfrm>
            <a:off x="4267200" y="4419600"/>
            <a:ext cx="5270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??</a:t>
            </a:r>
          </a:p>
        </p:txBody>
      </p:sp>
      <p:sp>
        <p:nvSpPr>
          <p:cNvPr id="78859" name="TextBox 72"/>
          <p:cNvSpPr txBox="1">
            <a:spLocks noChangeArrowheads="1"/>
          </p:cNvSpPr>
          <p:nvPr/>
        </p:nvSpPr>
        <p:spPr bwMode="auto">
          <a:xfrm>
            <a:off x="6934200" y="4419600"/>
            <a:ext cx="5270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??</a:t>
            </a:r>
          </a:p>
        </p:txBody>
      </p:sp>
      <p:sp>
        <p:nvSpPr>
          <p:cNvPr id="78860" name="TextBox 80"/>
          <p:cNvSpPr txBox="1">
            <a:spLocks noChangeArrowheads="1"/>
          </p:cNvSpPr>
          <p:nvPr/>
        </p:nvSpPr>
        <p:spPr bwMode="auto">
          <a:xfrm>
            <a:off x="8104188" y="4338638"/>
            <a:ext cx="747712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MIN</a:t>
            </a:r>
          </a:p>
        </p:txBody>
      </p:sp>
      <p:sp>
        <p:nvSpPr>
          <p:cNvPr id="90" name="TextBox 89"/>
          <p:cNvSpPr txBox="1">
            <a:spLocks noChangeArrowheads="1"/>
          </p:cNvSpPr>
          <p:nvPr/>
        </p:nvSpPr>
        <p:spPr bwMode="auto">
          <a:xfrm>
            <a:off x="381000" y="1752600"/>
            <a:ext cx="54022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Do a depth-first search to the first leaf.</a:t>
            </a:r>
            <a:endParaRPr lang="en-US" altLang="en-US">
              <a:latin typeface="cmmi10" pitchFamily="1" charset="0"/>
            </a:endParaRPr>
          </a:p>
        </p:txBody>
      </p:sp>
      <p:grpSp>
        <p:nvGrpSpPr>
          <p:cNvPr id="21" name="Group 20"/>
          <p:cNvGrpSpPr>
            <a:grpSpLocks/>
          </p:cNvGrpSpPr>
          <p:nvPr/>
        </p:nvGrpSpPr>
        <p:grpSpPr bwMode="auto">
          <a:xfrm>
            <a:off x="762000" y="2401888"/>
            <a:ext cx="3748088" cy="3775075"/>
            <a:chOff x="762000" y="2401669"/>
            <a:chExt cx="3748398" cy="3774996"/>
          </a:xfrm>
        </p:grpSpPr>
        <p:grpSp>
          <p:nvGrpSpPr>
            <p:cNvPr id="78863" name="Group 19"/>
            <p:cNvGrpSpPr>
              <a:grpSpLocks/>
            </p:cNvGrpSpPr>
            <p:nvPr/>
          </p:nvGrpSpPr>
          <p:grpSpPr bwMode="auto">
            <a:xfrm>
              <a:off x="762000" y="2401669"/>
              <a:ext cx="3748398" cy="3774996"/>
              <a:chOff x="762000" y="2401669"/>
              <a:chExt cx="3748398" cy="3774996"/>
            </a:xfrm>
          </p:grpSpPr>
          <p:grpSp>
            <p:nvGrpSpPr>
              <p:cNvPr id="78865" name="Group 18"/>
              <p:cNvGrpSpPr>
                <a:grpSpLocks/>
              </p:cNvGrpSpPr>
              <p:nvPr/>
            </p:nvGrpSpPr>
            <p:grpSpPr bwMode="auto">
              <a:xfrm>
                <a:off x="762000" y="2401669"/>
                <a:ext cx="3748398" cy="3289231"/>
                <a:chOff x="762000" y="2401669"/>
                <a:chExt cx="3748398" cy="3289231"/>
              </a:xfrm>
            </p:grpSpPr>
            <p:sp>
              <p:nvSpPr>
                <p:cNvPr id="18" name="Rectangle 17"/>
                <p:cNvSpPr/>
                <p:nvPr/>
              </p:nvSpPr>
              <p:spPr>
                <a:xfrm>
                  <a:off x="1752682" y="4419339"/>
                  <a:ext cx="533444" cy="457190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74" name="Isosceles Triangle 73"/>
                <p:cNvSpPr>
                  <a:spLocks noChangeArrowheads="1"/>
                </p:cNvSpPr>
                <p:nvPr/>
              </p:nvSpPr>
              <p:spPr bwMode="auto">
                <a:xfrm flipV="1">
                  <a:off x="1781259" y="4319329"/>
                  <a:ext cx="400083" cy="342893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chemeClr val="lt1"/>
                    </a:solidFill>
                    <a:latin typeface="+mn-lt"/>
                    <a:ea typeface="+mn-ea"/>
                  </a:endParaRPr>
                </a:p>
              </p:txBody>
            </p:sp>
            <p:cxnSp>
              <p:nvCxnSpPr>
                <p:cNvPr id="78" name="Straight Connector 77"/>
                <p:cNvCxnSpPr>
                  <a:stCxn id="74" idx="0"/>
                </p:cNvCxnSpPr>
                <p:nvPr/>
              </p:nvCxnSpPr>
              <p:spPr>
                <a:xfrm flipH="1">
                  <a:off x="1116042" y="4662222"/>
                  <a:ext cx="865259" cy="1028678"/>
                </a:xfrm>
                <a:prstGeom prst="line">
                  <a:avLst/>
                </a:prstGeom>
                <a:ln>
                  <a:solidFill>
                    <a:srgbClr val="00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9" name="Straight Connector 78"/>
                <p:cNvCxnSpPr>
                  <a:stCxn id="74" idx="0"/>
                </p:cNvCxnSpPr>
                <p:nvPr/>
              </p:nvCxnSpPr>
              <p:spPr>
                <a:xfrm flipH="1">
                  <a:off x="1960662" y="4662222"/>
                  <a:ext cx="20639" cy="1028678"/>
                </a:xfrm>
                <a:prstGeom prst="line">
                  <a:avLst/>
                </a:prstGeom>
                <a:ln>
                  <a:solidFill>
                    <a:srgbClr val="00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0" name="Straight Connector 79"/>
                <p:cNvCxnSpPr>
                  <a:stCxn id="74" idx="0"/>
                </p:cNvCxnSpPr>
                <p:nvPr/>
              </p:nvCxnSpPr>
              <p:spPr>
                <a:xfrm>
                  <a:off x="1981301" y="4662222"/>
                  <a:ext cx="823981" cy="1028678"/>
                </a:xfrm>
                <a:prstGeom prst="line">
                  <a:avLst/>
                </a:prstGeom>
                <a:ln>
                  <a:solidFill>
                    <a:srgbClr val="00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78873" name="Group 81"/>
                <p:cNvGrpSpPr>
                  <a:grpSpLocks/>
                </p:cNvGrpSpPr>
                <p:nvPr/>
              </p:nvGrpSpPr>
              <p:grpSpPr bwMode="auto">
                <a:xfrm>
                  <a:off x="762000" y="2401669"/>
                  <a:ext cx="3748398" cy="2283248"/>
                  <a:chOff x="762000" y="2401669"/>
                  <a:chExt cx="3748398" cy="2283248"/>
                </a:xfrm>
              </p:grpSpPr>
              <p:sp>
                <p:nvSpPr>
                  <p:cNvPr id="78874" name="TextBox 82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62000" y="4038600"/>
                    <a:ext cx="971821" cy="64631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 eaLnBrk="1" hangingPunct="1"/>
                    <a:r>
                      <a:rPr lang="el-GR" altLang="en-US" sz="1800" dirty="0" smtClean="0">
                        <a:solidFill>
                          <a:srgbClr val="FF0000"/>
                        </a:solidFill>
                        <a:latin typeface="cmmi10" pitchFamily="1" charset="0"/>
                      </a:rPr>
                      <a:t>α</a:t>
                    </a:r>
                    <a:r>
                      <a:rPr lang="en-US" altLang="en-US" sz="1800" dirty="0" smtClean="0">
                        <a:solidFill>
                          <a:srgbClr val="C0504D"/>
                        </a:solidFill>
                      </a:rPr>
                      <a:t> </a:t>
                    </a:r>
                    <a:r>
                      <a:rPr lang="en-US" altLang="en-US" sz="1800" dirty="0">
                        <a:solidFill>
                          <a:srgbClr val="C0504D"/>
                        </a:solidFill>
                      </a:rPr>
                      <a:t>= </a:t>
                    </a:r>
                    <a:r>
                      <a:rPr lang="en-US" altLang="en-US" sz="1800" dirty="0" smtClean="0">
                        <a:solidFill>
                          <a:srgbClr val="C0504D"/>
                        </a:solidFill>
                      </a:rPr>
                      <a:t>-</a:t>
                    </a:r>
                    <a:r>
                      <a:rPr lang="en-US" altLang="en-US" sz="1800" dirty="0" err="1" smtClean="0">
                        <a:solidFill>
                          <a:srgbClr val="C0504D"/>
                        </a:solidFill>
                        <a:latin typeface="cmsy10" pitchFamily="1" charset="0"/>
                      </a:rPr>
                      <a:t>oo</a:t>
                    </a:r>
                    <a:endParaRPr lang="en-US" altLang="en-US" sz="1800" dirty="0">
                      <a:solidFill>
                        <a:srgbClr val="C0504D"/>
                      </a:solidFill>
                      <a:latin typeface="cmsy10" pitchFamily="1" charset="0"/>
                    </a:endParaRPr>
                  </a:p>
                  <a:p>
                    <a:pPr eaLnBrk="1" hangingPunct="1"/>
                    <a:r>
                      <a:rPr lang="el-GR" altLang="en-US" sz="1800" dirty="0">
                        <a:solidFill>
                          <a:srgbClr val="C0504D"/>
                        </a:solidFill>
                        <a:latin typeface="cmmi10" pitchFamily="1" charset="0"/>
                      </a:rPr>
                      <a:t>β</a:t>
                    </a:r>
                    <a:r>
                      <a:rPr lang="en-US" altLang="en-US" sz="1800" dirty="0" smtClean="0">
                        <a:solidFill>
                          <a:srgbClr val="C0504D"/>
                        </a:solidFill>
                      </a:rPr>
                      <a:t> </a:t>
                    </a:r>
                    <a:r>
                      <a:rPr lang="en-US" altLang="en-US" sz="1800" dirty="0">
                        <a:solidFill>
                          <a:srgbClr val="C0504D"/>
                        </a:solidFill>
                      </a:rPr>
                      <a:t>= </a:t>
                    </a:r>
                    <a:r>
                      <a:rPr lang="en-US" altLang="en-US" sz="1800" dirty="0" smtClean="0">
                        <a:solidFill>
                          <a:srgbClr val="C0504D"/>
                        </a:solidFill>
                      </a:rPr>
                      <a:t>+</a:t>
                    </a:r>
                    <a:r>
                      <a:rPr lang="en-US" altLang="en-US" sz="1800" dirty="0" err="1" smtClean="0">
                        <a:solidFill>
                          <a:srgbClr val="C0504D"/>
                        </a:solidFill>
                        <a:latin typeface="cmsy10" pitchFamily="1" charset="0"/>
                      </a:rPr>
                      <a:t>oo</a:t>
                    </a:r>
                    <a:endParaRPr lang="en-US" altLang="en-US" sz="1800" dirty="0">
                      <a:solidFill>
                        <a:srgbClr val="C0504D"/>
                      </a:solidFill>
                      <a:latin typeface="cmsy10" pitchFamily="1" charset="0"/>
                    </a:endParaRPr>
                  </a:p>
                </p:txBody>
              </p:sp>
              <p:sp>
                <p:nvSpPr>
                  <p:cNvPr id="78875" name="TextBox 84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681598" y="2401669"/>
                    <a:ext cx="1828800" cy="64631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 eaLnBrk="1" hangingPunct="1"/>
                    <a:r>
                      <a:rPr lang="en-US" altLang="en-US" sz="1800" dirty="0">
                        <a:solidFill>
                          <a:srgbClr val="C0504D"/>
                        </a:solidFill>
                      </a:rPr>
                      <a:t>Child inherits current </a:t>
                    </a:r>
                    <a:r>
                      <a:rPr lang="el-GR" altLang="en-US" sz="1800" dirty="0">
                        <a:solidFill>
                          <a:srgbClr val="FF0000"/>
                        </a:solidFill>
                        <a:latin typeface="cmmi10" pitchFamily="1" charset="0"/>
                      </a:rPr>
                      <a:t>α</a:t>
                    </a:r>
                    <a:r>
                      <a:rPr lang="en-US" altLang="en-US" sz="1800" dirty="0" smtClean="0">
                        <a:solidFill>
                          <a:srgbClr val="C0504D"/>
                        </a:solidFill>
                      </a:rPr>
                      <a:t> </a:t>
                    </a:r>
                    <a:r>
                      <a:rPr lang="en-US" altLang="en-US" sz="1800" dirty="0">
                        <a:solidFill>
                          <a:srgbClr val="C0504D"/>
                        </a:solidFill>
                      </a:rPr>
                      <a:t>and </a:t>
                    </a:r>
                    <a:r>
                      <a:rPr lang="el-GR" altLang="en-US" sz="1800" dirty="0">
                        <a:solidFill>
                          <a:srgbClr val="C0504D"/>
                        </a:solidFill>
                        <a:latin typeface="cmmi10" pitchFamily="1" charset="0"/>
                      </a:rPr>
                      <a:t>β</a:t>
                    </a:r>
                    <a:endParaRPr lang="en-US" altLang="en-US" sz="1800" dirty="0">
                      <a:solidFill>
                        <a:srgbClr val="C0504D"/>
                      </a:solidFill>
                      <a:latin typeface="cmmi10" pitchFamily="1" charset="0"/>
                    </a:endParaRPr>
                  </a:p>
                </p:txBody>
              </p:sp>
              <p:cxnSp>
                <p:nvCxnSpPr>
                  <p:cNvPr id="86" name="Straight Arrow Connector 85"/>
                  <p:cNvCxnSpPr/>
                  <p:nvPr/>
                </p:nvCxnSpPr>
                <p:spPr>
                  <a:xfrm flipH="1">
                    <a:off x="2057507" y="3047767"/>
                    <a:ext cx="2057570" cy="1066778"/>
                  </a:xfrm>
                  <a:prstGeom prst="straightConnector1">
                    <a:avLst/>
                  </a:prstGeom>
                  <a:ln w="38100" cmpd="sng">
                    <a:solidFill>
                      <a:srgbClr val="C0504D"/>
                    </a:solidFill>
                    <a:prstDash val="sysDash"/>
                    <a:tailEnd type="arrow"/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78866" name="TextBox 86"/>
              <p:cNvSpPr txBox="1">
                <a:spLocks noChangeArrowheads="1"/>
              </p:cNvSpPr>
              <p:nvPr/>
            </p:nvSpPr>
            <p:spPr bwMode="auto">
              <a:xfrm>
                <a:off x="1752600" y="5715000"/>
                <a:ext cx="527007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/>
                <a:r>
                  <a:rPr lang="en-US" altLang="en-US"/>
                  <a:t>??</a:t>
                </a:r>
              </a:p>
            </p:txBody>
          </p:sp>
          <p:sp>
            <p:nvSpPr>
              <p:cNvPr id="78867" name="TextBox 87"/>
              <p:cNvSpPr txBox="1">
                <a:spLocks noChangeArrowheads="1"/>
              </p:cNvSpPr>
              <p:nvPr/>
            </p:nvSpPr>
            <p:spPr bwMode="auto">
              <a:xfrm>
                <a:off x="2590800" y="5715000"/>
                <a:ext cx="527007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/>
                <a:r>
                  <a:rPr lang="en-US" altLang="en-US"/>
                  <a:t>??</a:t>
                </a:r>
              </a:p>
            </p:txBody>
          </p:sp>
        </p:grpSp>
        <p:sp>
          <p:nvSpPr>
            <p:cNvPr id="91" name="Isosceles Triangle 90"/>
            <p:cNvSpPr>
              <a:spLocks noChangeArrowheads="1"/>
            </p:cNvSpPr>
            <p:nvPr/>
          </p:nvSpPr>
          <p:spPr bwMode="auto">
            <a:xfrm>
              <a:off x="916001" y="5690900"/>
              <a:ext cx="400083" cy="344480"/>
            </a:xfrm>
            <a:prstGeom prst="triangle">
              <a:avLst>
                <a:gd name="adj" fmla="val 50000"/>
              </a:avLst>
            </a:prstGeom>
            <a:solidFill>
              <a:srgbClr val="9BBB5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0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769" name="Picture 3" descr="tictacto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6825" y="1638300"/>
            <a:ext cx="6048375" cy="430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770" name="Rectangle 2"/>
          <p:cNvSpPr>
            <a:spLocks noGrp="1" noChangeArrowheads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Game Tree (tic-tac-toe)</a:t>
            </a:r>
          </a:p>
        </p:txBody>
      </p:sp>
      <p:sp>
        <p:nvSpPr>
          <p:cNvPr id="32771" name="Content Placeholder 1"/>
          <p:cNvSpPr>
            <a:spLocks noGrp="1"/>
          </p:cNvSpPr>
          <p:nvPr>
            <p:ph idx="1"/>
          </p:nvPr>
        </p:nvSpPr>
        <p:spPr>
          <a:xfrm>
            <a:off x="347663" y="1058863"/>
            <a:ext cx="8686800" cy="5799137"/>
          </a:xfrm>
        </p:spPr>
        <p:txBody>
          <a:bodyPr/>
          <a:lstStyle/>
          <a:p>
            <a:pPr eaLnBrk="1" hangingPunct="1"/>
            <a:r>
              <a:rPr lang="en-US" altLang="en-US" sz="2400" smtClean="0">
                <a:ea typeface="ＭＳ Ｐゴシック" pitchFamily="34" charset="-128"/>
              </a:rPr>
              <a:t>All possible moves at each step</a:t>
            </a:r>
          </a:p>
          <a:p>
            <a:pPr eaLnBrk="1" hangingPunct="1"/>
            <a:endParaRPr lang="en-US" altLang="en-US" sz="2400" smtClean="0">
              <a:ea typeface="ＭＳ Ｐゴシック" pitchFamily="34" charset="-128"/>
            </a:endParaRPr>
          </a:p>
          <a:p>
            <a:pPr eaLnBrk="1" hangingPunct="1"/>
            <a:endParaRPr lang="en-US" altLang="en-US" sz="2400" smtClean="0">
              <a:ea typeface="ＭＳ Ｐゴシック" pitchFamily="34" charset="-128"/>
            </a:endParaRPr>
          </a:p>
          <a:p>
            <a:pPr eaLnBrk="1" hangingPunct="1"/>
            <a:endParaRPr lang="en-US" altLang="en-US" sz="2400" smtClean="0">
              <a:ea typeface="ＭＳ Ｐゴシック" pitchFamily="34" charset="-128"/>
            </a:endParaRPr>
          </a:p>
          <a:p>
            <a:pPr eaLnBrk="1" hangingPunct="1"/>
            <a:endParaRPr lang="en-US" altLang="en-US" sz="2400" smtClean="0">
              <a:ea typeface="ＭＳ Ｐゴシック" pitchFamily="34" charset="-128"/>
            </a:endParaRPr>
          </a:p>
          <a:p>
            <a:pPr eaLnBrk="1" hangingPunct="1"/>
            <a:endParaRPr lang="en-US" altLang="en-US" sz="2400" smtClean="0">
              <a:ea typeface="ＭＳ Ｐゴシック" pitchFamily="34" charset="-128"/>
            </a:endParaRPr>
          </a:p>
          <a:p>
            <a:pPr eaLnBrk="1" hangingPunct="1"/>
            <a:endParaRPr lang="en-US" altLang="en-US" sz="2400" smtClean="0">
              <a:ea typeface="ＭＳ Ｐゴシック" pitchFamily="34" charset="-128"/>
            </a:endParaRPr>
          </a:p>
          <a:p>
            <a:pPr eaLnBrk="1" hangingPunct="1"/>
            <a:endParaRPr lang="en-US" altLang="en-US" sz="2400" smtClean="0">
              <a:ea typeface="ＭＳ Ｐゴシック" pitchFamily="34" charset="-128"/>
            </a:endParaRPr>
          </a:p>
          <a:p>
            <a:pPr eaLnBrk="1" hangingPunct="1"/>
            <a:endParaRPr lang="en-US" altLang="en-US" sz="2400" smtClean="0">
              <a:ea typeface="ＭＳ Ｐゴシック" pitchFamily="34" charset="-128"/>
            </a:endParaRPr>
          </a:p>
          <a:p>
            <a:pPr eaLnBrk="1" hangingPunct="1"/>
            <a:endParaRPr lang="en-US" altLang="en-US" sz="2400" smtClean="0">
              <a:ea typeface="ＭＳ Ｐゴシック" pitchFamily="34" charset="-128"/>
            </a:endParaRPr>
          </a:p>
          <a:p>
            <a:pPr lvl="1" eaLnBrk="1" hangingPunct="1"/>
            <a:endParaRPr lang="en-US" altLang="en-US" sz="2000" smtClean="0">
              <a:ea typeface="ＭＳ Ｐゴシック" pitchFamily="34" charset="-128"/>
            </a:endParaRPr>
          </a:p>
          <a:p>
            <a:pPr lvl="1" eaLnBrk="1" hangingPunct="1"/>
            <a:endParaRPr lang="en-US" altLang="en-US" sz="2000" smtClean="0">
              <a:ea typeface="ＭＳ Ｐゴシック" pitchFamily="34" charset="-128"/>
            </a:endParaRPr>
          </a:p>
          <a:p>
            <a:pPr eaLnBrk="1" hangingPunct="1"/>
            <a:r>
              <a:rPr lang="en-US" altLang="en-US" sz="2400" smtClean="0">
                <a:ea typeface="ＭＳ Ｐゴシック" pitchFamily="34" charset="-128"/>
              </a:rPr>
              <a:t>How do we search this tree to find the optimal move?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TextBox 35"/>
          <p:cNvSpPr txBox="1">
            <a:spLocks noChangeArrowheads="1"/>
          </p:cNvSpPr>
          <p:nvPr/>
        </p:nvSpPr>
        <p:spPr bwMode="auto">
          <a:xfrm>
            <a:off x="762000" y="4038600"/>
            <a:ext cx="94456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800">
                <a:solidFill>
                  <a:srgbClr val="C0504D"/>
                </a:solidFill>
                <a:latin typeface="cmmi10" pitchFamily="1" charset="0"/>
              </a:rPr>
              <a:t>®</a:t>
            </a:r>
            <a:r>
              <a:rPr lang="en-US" altLang="en-US" sz="1800">
                <a:solidFill>
                  <a:srgbClr val="C0504D"/>
                </a:solidFill>
              </a:rPr>
              <a:t> = -</a:t>
            </a:r>
            <a:r>
              <a:rPr lang="en-US" altLang="en-US" sz="1800">
                <a:solidFill>
                  <a:srgbClr val="C0504D"/>
                </a:solidFill>
                <a:latin typeface="cmsy10" pitchFamily="1" charset="0"/>
              </a:rPr>
              <a:t>1</a:t>
            </a:r>
          </a:p>
          <a:p>
            <a:pPr eaLnBrk="1" hangingPunct="1"/>
            <a:r>
              <a:rPr lang="en-US" altLang="en-US" sz="1800">
                <a:solidFill>
                  <a:srgbClr val="C0504D"/>
                </a:solidFill>
                <a:latin typeface="cmmi10" pitchFamily="1" charset="0"/>
              </a:rPr>
              <a:t>¯</a:t>
            </a:r>
            <a:r>
              <a:rPr lang="en-US" altLang="en-US" sz="1800">
                <a:solidFill>
                  <a:srgbClr val="C0504D"/>
                </a:solidFill>
              </a:rPr>
              <a:t> = +</a:t>
            </a:r>
            <a:r>
              <a:rPr lang="en-US" altLang="en-US" sz="1800">
                <a:solidFill>
                  <a:srgbClr val="C0504D"/>
                </a:solidFill>
                <a:latin typeface="cmsy10" pitchFamily="1" charset="0"/>
              </a:rPr>
              <a:t>1</a:t>
            </a:r>
          </a:p>
        </p:txBody>
      </p:sp>
      <p:sp>
        <p:nvSpPr>
          <p:cNvPr id="80898" name="Title 2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Alpha-Beta Example</a:t>
            </a:r>
          </a:p>
        </p:txBody>
      </p:sp>
      <p:sp>
        <p:nvSpPr>
          <p:cNvPr id="5" name="Isosceles Triangle 4"/>
          <p:cNvSpPr>
            <a:spLocks noChangeArrowheads="1"/>
          </p:cNvSpPr>
          <p:nvPr/>
        </p:nvSpPr>
        <p:spPr bwMode="auto">
          <a:xfrm>
            <a:off x="4295775" y="2800350"/>
            <a:ext cx="400050" cy="342900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4" name="Isosceles Triangle 33"/>
          <p:cNvSpPr>
            <a:spLocks noChangeArrowheads="1"/>
          </p:cNvSpPr>
          <p:nvPr/>
        </p:nvSpPr>
        <p:spPr bwMode="auto">
          <a:xfrm flipV="1">
            <a:off x="1781175" y="4319588"/>
            <a:ext cx="400050" cy="342900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cxnSp>
        <p:nvCxnSpPr>
          <p:cNvPr id="7" name="Straight Connector 6"/>
          <p:cNvCxnSpPr>
            <a:stCxn id="5" idx="2"/>
            <a:endCxn id="34" idx="3"/>
          </p:cNvCxnSpPr>
          <p:nvPr/>
        </p:nvCxnSpPr>
        <p:spPr>
          <a:xfrm flipH="1">
            <a:off x="1981200" y="3143250"/>
            <a:ext cx="2314575" cy="1176338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/>
          <p:cNvCxnSpPr>
            <a:stCxn id="5" idx="3"/>
          </p:cNvCxnSpPr>
          <p:nvPr/>
        </p:nvCxnSpPr>
        <p:spPr>
          <a:xfrm>
            <a:off x="4495800" y="3143250"/>
            <a:ext cx="0" cy="1176338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>
            <a:stCxn id="5" idx="4"/>
          </p:cNvCxnSpPr>
          <p:nvPr/>
        </p:nvCxnSpPr>
        <p:spPr>
          <a:xfrm>
            <a:off x="4695825" y="3143250"/>
            <a:ext cx="2314575" cy="1176338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/>
          <p:cNvCxnSpPr>
            <a:stCxn id="34" idx="0"/>
            <a:endCxn id="37" idx="0"/>
          </p:cNvCxnSpPr>
          <p:nvPr/>
        </p:nvCxnSpPr>
        <p:spPr>
          <a:xfrm flipH="1">
            <a:off x="1116013" y="4662488"/>
            <a:ext cx="865187" cy="10287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/>
          <p:cNvCxnSpPr>
            <a:stCxn id="34" idx="0"/>
          </p:cNvCxnSpPr>
          <p:nvPr/>
        </p:nvCxnSpPr>
        <p:spPr>
          <a:xfrm flipH="1">
            <a:off x="1960563" y="4662488"/>
            <a:ext cx="20637" cy="10287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/>
          <p:cNvCxnSpPr>
            <a:stCxn id="34" idx="0"/>
          </p:cNvCxnSpPr>
          <p:nvPr/>
        </p:nvCxnSpPr>
        <p:spPr>
          <a:xfrm>
            <a:off x="1981200" y="4662488"/>
            <a:ext cx="825500" cy="10287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0907" name="TextBox 46"/>
          <p:cNvSpPr txBox="1">
            <a:spLocks noChangeArrowheads="1"/>
          </p:cNvSpPr>
          <p:nvPr/>
        </p:nvSpPr>
        <p:spPr bwMode="auto">
          <a:xfrm>
            <a:off x="8104188" y="4338638"/>
            <a:ext cx="747712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MIN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8001000" y="2895600"/>
            <a:ext cx="850900" cy="46196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chemeClr val="accent3"/>
                </a:solidFill>
                <a:latin typeface="Arial" charset="0"/>
                <a:ea typeface="ＭＳ Ｐゴシック" charset="0"/>
              </a:rPr>
              <a:t>MAX</a:t>
            </a:r>
          </a:p>
        </p:txBody>
      </p:sp>
      <p:grpSp>
        <p:nvGrpSpPr>
          <p:cNvPr id="80909" name="Group 12"/>
          <p:cNvGrpSpPr>
            <a:grpSpLocks/>
          </p:cNvGrpSpPr>
          <p:nvPr/>
        </p:nvGrpSpPr>
        <p:grpSpPr bwMode="auto">
          <a:xfrm>
            <a:off x="915988" y="5691188"/>
            <a:ext cx="400050" cy="862012"/>
            <a:chOff x="915725" y="5691185"/>
            <a:chExt cx="400751" cy="862015"/>
          </a:xfrm>
        </p:grpSpPr>
        <p:sp>
          <p:nvSpPr>
            <p:cNvPr id="37" name="Isosceles Triangle 36"/>
            <p:cNvSpPr>
              <a:spLocks noChangeArrowheads="1"/>
            </p:cNvSpPr>
            <p:nvPr/>
          </p:nvSpPr>
          <p:spPr bwMode="auto">
            <a:xfrm>
              <a:off x="915725" y="5691185"/>
              <a:ext cx="400751" cy="342901"/>
            </a:xfrm>
            <a:prstGeom prst="triangle">
              <a:avLst>
                <a:gd name="adj" fmla="val 50000"/>
              </a:avLst>
            </a:prstGeom>
            <a:solidFill>
              <a:srgbClr val="9BBB5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80922" name="TextBox 51"/>
            <p:cNvSpPr txBox="1">
              <a:spLocks noChangeArrowheads="1"/>
            </p:cNvSpPr>
            <p:nvPr/>
          </p:nvSpPr>
          <p:spPr bwMode="auto">
            <a:xfrm>
              <a:off x="952500" y="6091535"/>
              <a:ext cx="35583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3</a:t>
              </a:r>
            </a:p>
          </p:txBody>
        </p:sp>
      </p:grpSp>
      <p:sp>
        <p:nvSpPr>
          <p:cNvPr id="80910" name="TextBox 5"/>
          <p:cNvSpPr txBox="1">
            <a:spLocks noChangeArrowheads="1"/>
          </p:cNvSpPr>
          <p:nvPr/>
        </p:nvSpPr>
        <p:spPr bwMode="auto">
          <a:xfrm>
            <a:off x="4648200" y="2209800"/>
            <a:ext cx="97174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l-GR" altLang="en-US" sz="1800" dirty="0">
                <a:solidFill>
                  <a:srgbClr val="FF0000"/>
                </a:solidFill>
                <a:latin typeface="cmmi10" pitchFamily="1" charset="0"/>
              </a:rPr>
              <a:t>α</a:t>
            </a:r>
            <a:r>
              <a:rPr lang="en-US" altLang="en-US" sz="1800" dirty="0" smtClean="0">
                <a:solidFill>
                  <a:srgbClr val="C0504D"/>
                </a:solidFill>
              </a:rPr>
              <a:t> </a:t>
            </a:r>
            <a:r>
              <a:rPr lang="en-US" altLang="en-US" sz="1800" dirty="0">
                <a:solidFill>
                  <a:srgbClr val="C0504D"/>
                </a:solidFill>
              </a:rPr>
              <a:t>= </a:t>
            </a:r>
            <a:r>
              <a:rPr lang="en-US" altLang="en-US" sz="1800" dirty="0" smtClean="0">
                <a:solidFill>
                  <a:srgbClr val="C0504D"/>
                </a:solidFill>
              </a:rPr>
              <a:t>-</a:t>
            </a:r>
            <a:r>
              <a:rPr lang="en-US" altLang="en-US" sz="1800" dirty="0" err="1" smtClean="0">
                <a:solidFill>
                  <a:srgbClr val="C0504D"/>
                </a:solidFill>
                <a:latin typeface="cmsy10" pitchFamily="1" charset="0"/>
              </a:rPr>
              <a:t>oo</a:t>
            </a:r>
            <a:endParaRPr lang="en-US" altLang="en-US" sz="1800" dirty="0">
              <a:solidFill>
                <a:srgbClr val="C0504D"/>
              </a:solidFill>
              <a:latin typeface="cmsy10" pitchFamily="1" charset="0"/>
            </a:endParaRPr>
          </a:p>
          <a:p>
            <a:pPr eaLnBrk="1" hangingPunct="1"/>
            <a:r>
              <a:rPr lang="el-GR" altLang="en-US" sz="1800" dirty="0">
                <a:solidFill>
                  <a:srgbClr val="C0504D"/>
                </a:solidFill>
                <a:latin typeface="cmmi10" pitchFamily="1" charset="0"/>
              </a:rPr>
              <a:t>β</a:t>
            </a:r>
            <a:r>
              <a:rPr lang="en-US" altLang="en-US" sz="1800" dirty="0" smtClean="0">
                <a:solidFill>
                  <a:srgbClr val="C0504D"/>
                </a:solidFill>
              </a:rPr>
              <a:t> </a:t>
            </a:r>
            <a:r>
              <a:rPr lang="en-US" altLang="en-US" sz="1800" dirty="0">
                <a:solidFill>
                  <a:srgbClr val="C0504D"/>
                </a:solidFill>
              </a:rPr>
              <a:t>= </a:t>
            </a:r>
            <a:r>
              <a:rPr lang="en-US" altLang="en-US" sz="1800" dirty="0" smtClean="0">
                <a:solidFill>
                  <a:srgbClr val="C0504D"/>
                </a:solidFill>
              </a:rPr>
              <a:t>+</a:t>
            </a:r>
            <a:r>
              <a:rPr lang="en-US" altLang="en-US" sz="1800" dirty="0" err="1" smtClean="0">
                <a:solidFill>
                  <a:srgbClr val="C0504D"/>
                </a:solidFill>
                <a:latin typeface="cmsy10" pitchFamily="1" charset="0"/>
              </a:rPr>
              <a:t>oo</a:t>
            </a:r>
            <a:endParaRPr lang="en-US" altLang="en-US" sz="1800" dirty="0">
              <a:solidFill>
                <a:srgbClr val="C0504D"/>
              </a:solidFill>
              <a:latin typeface="cmsy10" pitchFamily="1" charset="0"/>
            </a:endParaRPr>
          </a:p>
        </p:txBody>
      </p:sp>
      <p:sp>
        <p:nvSpPr>
          <p:cNvPr id="80911" name="TextBox 45"/>
          <p:cNvSpPr txBox="1">
            <a:spLocks noChangeArrowheads="1"/>
          </p:cNvSpPr>
          <p:nvPr/>
        </p:nvSpPr>
        <p:spPr bwMode="auto">
          <a:xfrm>
            <a:off x="366713" y="1290638"/>
            <a:ext cx="7070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dirty="0"/>
              <a:t>See the first leaf, after MIN’s move: MIN updates </a:t>
            </a:r>
            <a:r>
              <a:rPr lang="en-US" altLang="en-US" dirty="0">
                <a:latin typeface="cmmi10" pitchFamily="1" charset="0"/>
              </a:rPr>
              <a:t>β</a:t>
            </a:r>
          </a:p>
        </p:txBody>
      </p:sp>
      <p:sp>
        <p:nvSpPr>
          <p:cNvPr id="80912" name="TextBox 49"/>
          <p:cNvSpPr txBox="1">
            <a:spLocks noChangeArrowheads="1"/>
          </p:cNvSpPr>
          <p:nvPr/>
        </p:nvSpPr>
        <p:spPr bwMode="auto">
          <a:xfrm>
            <a:off x="4267200" y="4419600"/>
            <a:ext cx="5270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??</a:t>
            </a:r>
          </a:p>
        </p:txBody>
      </p:sp>
      <p:sp>
        <p:nvSpPr>
          <p:cNvPr id="80913" name="TextBox 63"/>
          <p:cNvSpPr txBox="1">
            <a:spLocks noChangeArrowheads="1"/>
          </p:cNvSpPr>
          <p:nvPr/>
        </p:nvSpPr>
        <p:spPr bwMode="auto">
          <a:xfrm>
            <a:off x="6934200" y="4419600"/>
            <a:ext cx="5270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??</a:t>
            </a:r>
          </a:p>
        </p:txBody>
      </p:sp>
      <p:sp>
        <p:nvSpPr>
          <p:cNvPr id="80914" name="TextBox 78"/>
          <p:cNvSpPr txBox="1">
            <a:spLocks noChangeArrowheads="1"/>
          </p:cNvSpPr>
          <p:nvPr/>
        </p:nvSpPr>
        <p:spPr bwMode="auto">
          <a:xfrm>
            <a:off x="1752600" y="5715000"/>
            <a:ext cx="5270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??</a:t>
            </a:r>
          </a:p>
        </p:txBody>
      </p:sp>
      <p:sp>
        <p:nvSpPr>
          <p:cNvPr id="80915" name="TextBox 79"/>
          <p:cNvSpPr txBox="1">
            <a:spLocks noChangeArrowheads="1"/>
          </p:cNvSpPr>
          <p:nvPr/>
        </p:nvSpPr>
        <p:spPr bwMode="auto">
          <a:xfrm>
            <a:off x="2590800" y="5715000"/>
            <a:ext cx="5270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??</a:t>
            </a:r>
          </a:p>
        </p:txBody>
      </p:sp>
      <p:grpSp>
        <p:nvGrpSpPr>
          <p:cNvPr id="12" name="Group 11"/>
          <p:cNvGrpSpPr>
            <a:grpSpLocks/>
          </p:cNvGrpSpPr>
          <p:nvPr/>
        </p:nvGrpSpPr>
        <p:grpSpPr bwMode="auto">
          <a:xfrm>
            <a:off x="762000" y="4038600"/>
            <a:ext cx="3657600" cy="1447800"/>
            <a:chOff x="762000" y="4038600"/>
            <a:chExt cx="3657600" cy="1447800"/>
          </a:xfrm>
        </p:grpSpPr>
        <p:sp>
          <p:nvSpPr>
            <p:cNvPr id="80917" name="TextBox 68"/>
            <p:cNvSpPr txBox="1">
              <a:spLocks noChangeArrowheads="1"/>
            </p:cNvSpPr>
            <p:nvPr/>
          </p:nvSpPr>
          <p:spPr bwMode="auto">
            <a:xfrm>
              <a:off x="762000" y="4038600"/>
              <a:ext cx="914033" cy="64633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l-GR" altLang="en-US" sz="1800" dirty="0">
                  <a:solidFill>
                    <a:srgbClr val="FF0000"/>
                  </a:solidFill>
                  <a:latin typeface="cmmi10" pitchFamily="1" charset="0"/>
                </a:rPr>
                <a:t>α</a:t>
              </a:r>
              <a:r>
                <a:rPr lang="en-US" altLang="en-US" sz="1800" dirty="0" smtClean="0">
                  <a:solidFill>
                    <a:srgbClr val="C0504D"/>
                  </a:solidFill>
                </a:rPr>
                <a:t> </a:t>
              </a:r>
              <a:r>
                <a:rPr lang="en-US" altLang="en-US" sz="1800" dirty="0">
                  <a:solidFill>
                    <a:srgbClr val="C0504D"/>
                  </a:solidFill>
                </a:rPr>
                <a:t>= </a:t>
              </a:r>
              <a:r>
                <a:rPr lang="en-US" altLang="en-US" sz="1800" dirty="0" smtClean="0">
                  <a:solidFill>
                    <a:srgbClr val="C0504D"/>
                  </a:solidFill>
                </a:rPr>
                <a:t>-</a:t>
              </a:r>
              <a:r>
                <a:rPr lang="en-US" altLang="en-US" sz="1800" dirty="0" err="1" smtClean="0">
                  <a:solidFill>
                    <a:srgbClr val="C0504D"/>
                  </a:solidFill>
                  <a:latin typeface="cmsy10" pitchFamily="1" charset="0"/>
                </a:rPr>
                <a:t>oo</a:t>
              </a:r>
              <a:endParaRPr lang="en-US" altLang="en-US" sz="1800" dirty="0">
                <a:solidFill>
                  <a:srgbClr val="C0504D"/>
                </a:solidFill>
                <a:latin typeface="cmsy10" pitchFamily="1" charset="0"/>
              </a:endParaRPr>
            </a:p>
            <a:p>
              <a:pPr eaLnBrk="1" hangingPunct="1"/>
              <a:r>
                <a:rPr lang="el-GR" altLang="en-US" sz="1800" dirty="0">
                  <a:solidFill>
                    <a:srgbClr val="C0504D"/>
                  </a:solidFill>
                  <a:latin typeface="cmmi10" pitchFamily="1" charset="0"/>
                </a:rPr>
                <a:t>β</a:t>
              </a:r>
              <a:r>
                <a:rPr lang="en-US" altLang="en-US" sz="1800" dirty="0" smtClean="0">
                  <a:solidFill>
                    <a:srgbClr val="C0504D"/>
                  </a:solidFill>
                </a:rPr>
                <a:t> </a:t>
              </a:r>
              <a:r>
                <a:rPr lang="en-US" altLang="en-US" sz="1800" dirty="0">
                  <a:solidFill>
                    <a:srgbClr val="C0504D"/>
                  </a:solidFill>
                </a:rPr>
                <a:t>= 3</a:t>
              </a:r>
              <a:endParaRPr lang="en-US" altLang="en-US" sz="1800" dirty="0">
                <a:solidFill>
                  <a:srgbClr val="C0504D"/>
                </a:solidFill>
                <a:latin typeface="cmsy10" pitchFamily="1" charset="0"/>
              </a:endParaRPr>
            </a:p>
          </p:txBody>
        </p:sp>
        <p:cxnSp>
          <p:nvCxnSpPr>
            <p:cNvPr id="9" name="Straight Arrow Connector 8"/>
            <p:cNvCxnSpPr/>
            <p:nvPr/>
          </p:nvCxnSpPr>
          <p:spPr>
            <a:xfrm flipV="1">
              <a:off x="1066800" y="4648200"/>
              <a:ext cx="685800" cy="838200"/>
            </a:xfrm>
            <a:prstGeom prst="straightConnector1">
              <a:avLst/>
            </a:prstGeom>
            <a:ln w="38100" cmpd="sng">
              <a:solidFill>
                <a:srgbClr val="C0504D"/>
              </a:solidFill>
              <a:prstDash val="sysDash"/>
              <a:tailEnd type="arrow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80919" name="TextBox 9"/>
            <p:cNvSpPr txBox="1">
              <a:spLocks noChangeArrowheads="1"/>
            </p:cNvSpPr>
            <p:nvPr/>
          </p:nvSpPr>
          <p:spPr bwMode="auto">
            <a:xfrm>
              <a:off x="2209800" y="4267200"/>
              <a:ext cx="68044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latin typeface="cmsy10" pitchFamily="1" charset="0"/>
                </a:rPr>
                <a:t>·</a:t>
              </a:r>
              <a:r>
                <a:rPr lang="en-US" altLang="en-US"/>
                <a:t> 3</a:t>
              </a:r>
            </a:p>
          </p:txBody>
        </p:sp>
        <p:sp>
          <p:nvSpPr>
            <p:cNvPr id="80920" name="TextBox 34"/>
            <p:cNvSpPr txBox="1">
              <a:spLocks noChangeArrowheads="1"/>
            </p:cNvSpPr>
            <p:nvPr/>
          </p:nvSpPr>
          <p:spPr bwMode="auto">
            <a:xfrm>
              <a:off x="2743200" y="4763869"/>
              <a:ext cx="1676400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l-GR" altLang="en-US" sz="1800" dirty="0">
                  <a:solidFill>
                    <a:srgbClr val="FF0000"/>
                  </a:solidFill>
                  <a:latin typeface="cmmi10" pitchFamily="1" charset="0"/>
                </a:rPr>
                <a:t>α</a:t>
              </a:r>
              <a:r>
                <a:rPr lang="en-US" altLang="en-US" sz="1800" dirty="0" smtClean="0">
                  <a:solidFill>
                    <a:srgbClr val="C0504D"/>
                  </a:solidFill>
                </a:rPr>
                <a:t> &lt; </a:t>
              </a:r>
              <a:r>
                <a:rPr lang="el-GR" altLang="en-US" sz="1800" dirty="0">
                  <a:solidFill>
                    <a:srgbClr val="C0504D"/>
                  </a:solidFill>
                  <a:latin typeface="cmmi10" pitchFamily="1" charset="0"/>
                </a:rPr>
                <a:t>β</a:t>
              </a:r>
              <a:r>
                <a:rPr lang="en-US" altLang="en-US" sz="1800" dirty="0" smtClean="0">
                  <a:solidFill>
                    <a:srgbClr val="C0504D"/>
                  </a:solidFill>
                  <a:latin typeface="cmmi10" pitchFamily="1" charset="0"/>
                </a:rPr>
                <a:t> </a:t>
              </a:r>
              <a:r>
                <a:rPr lang="en-US" altLang="en-US" sz="1800" dirty="0">
                  <a:solidFill>
                    <a:srgbClr val="C0504D"/>
                  </a:solidFill>
                </a:rPr>
                <a:t>so</a:t>
              </a:r>
            </a:p>
            <a:p>
              <a:pPr eaLnBrk="1" hangingPunct="1"/>
              <a:r>
                <a:rPr lang="en-US" altLang="en-US" sz="1800" dirty="0">
                  <a:solidFill>
                    <a:srgbClr val="C0504D"/>
                  </a:solidFill>
                </a:rPr>
                <a:t> no pruning</a:t>
              </a:r>
              <a:endParaRPr lang="en-US" altLang="en-US" sz="1800" dirty="0">
                <a:solidFill>
                  <a:srgbClr val="C0504D"/>
                </a:solidFill>
                <a:latin typeface="cmmi10" pitchFamily="1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Title 2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Alpha-Beta Example</a:t>
            </a:r>
          </a:p>
        </p:txBody>
      </p:sp>
      <p:sp>
        <p:nvSpPr>
          <p:cNvPr id="5" name="Isosceles Triangle 4"/>
          <p:cNvSpPr>
            <a:spLocks noChangeArrowheads="1"/>
          </p:cNvSpPr>
          <p:nvPr/>
        </p:nvSpPr>
        <p:spPr bwMode="auto">
          <a:xfrm>
            <a:off x="4295775" y="2800350"/>
            <a:ext cx="400050" cy="342900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4" name="Isosceles Triangle 33"/>
          <p:cNvSpPr>
            <a:spLocks noChangeArrowheads="1"/>
          </p:cNvSpPr>
          <p:nvPr/>
        </p:nvSpPr>
        <p:spPr bwMode="auto">
          <a:xfrm flipV="1">
            <a:off x="1781175" y="4319588"/>
            <a:ext cx="400050" cy="342900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7" name="Isosceles Triangle 36"/>
          <p:cNvSpPr>
            <a:spLocks noChangeArrowheads="1"/>
          </p:cNvSpPr>
          <p:nvPr/>
        </p:nvSpPr>
        <p:spPr bwMode="auto">
          <a:xfrm>
            <a:off x="915988" y="5691188"/>
            <a:ext cx="400050" cy="342900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8" name="Isosceles Triangle 37"/>
          <p:cNvSpPr>
            <a:spLocks noChangeArrowheads="1"/>
          </p:cNvSpPr>
          <p:nvPr/>
        </p:nvSpPr>
        <p:spPr bwMode="auto">
          <a:xfrm>
            <a:off x="1760538" y="5691188"/>
            <a:ext cx="401637" cy="342900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9" name="Isosceles Triangle 38"/>
          <p:cNvSpPr>
            <a:spLocks noChangeArrowheads="1"/>
          </p:cNvSpPr>
          <p:nvPr/>
        </p:nvSpPr>
        <p:spPr bwMode="auto">
          <a:xfrm>
            <a:off x="2605088" y="5691188"/>
            <a:ext cx="401637" cy="342900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cxnSp>
        <p:nvCxnSpPr>
          <p:cNvPr id="7" name="Straight Connector 6"/>
          <p:cNvCxnSpPr>
            <a:stCxn id="5" idx="2"/>
            <a:endCxn id="34" idx="3"/>
          </p:cNvCxnSpPr>
          <p:nvPr/>
        </p:nvCxnSpPr>
        <p:spPr>
          <a:xfrm flipH="1">
            <a:off x="1981200" y="3143250"/>
            <a:ext cx="2314575" cy="1176338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/>
          <p:cNvCxnSpPr>
            <a:stCxn id="5" idx="3"/>
          </p:cNvCxnSpPr>
          <p:nvPr/>
        </p:nvCxnSpPr>
        <p:spPr>
          <a:xfrm>
            <a:off x="4495800" y="3143250"/>
            <a:ext cx="0" cy="1176338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>
            <a:stCxn id="5" idx="4"/>
          </p:cNvCxnSpPr>
          <p:nvPr/>
        </p:nvCxnSpPr>
        <p:spPr>
          <a:xfrm>
            <a:off x="4695825" y="3143250"/>
            <a:ext cx="2314575" cy="1176338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/>
          <p:cNvCxnSpPr>
            <a:stCxn id="34" idx="0"/>
            <a:endCxn id="37" idx="0"/>
          </p:cNvCxnSpPr>
          <p:nvPr/>
        </p:nvCxnSpPr>
        <p:spPr>
          <a:xfrm flipH="1">
            <a:off x="1116013" y="4662488"/>
            <a:ext cx="865187" cy="10287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/>
          <p:cNvCxnSpPr>
            <a:stCxn id="34" idx="0"/>
            <a:endCxn id="38" idx="0"/>
          </p:cNvCxnSpPr>
          <p:nvPr/>
        </p:nvCxnSpPr>
        <p:spPr>
          <a:xfrm flipH="1">
            <a:off x="1960563" y="4662488"/>
            <a:ext cx="20637" cy="10287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/>
          <p:cNvCxnSpPr>
            <a:stCxn id="34" idx="0"/>
            <a:endCxn id="39" idx="0"/>
          </p:cNvCxnSpPr>
          <p:nvPr/>
        </p:nvCxnSpPr>
        <p:spPr>
          <a:xfrm>
            <a:off x="1981200" y="4662488"/>
            <a:ext cx="825500" cy="10287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2957" name="TextBox 46"/>
          <p:cNvSpPr txBox="1">
            <a:spLocks noChangeArrowheads="1"/>
          </p:cNvSpPr>
          <p:nvPr/>
        </p:nvSpPr>
        <p:spPr bwMode="auto">
          <a:xfrm>
            <a:off x="8104188" y="4338638"/>
            <a:ext cx="747712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MIN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8001000" y="2895600"/>
            <a:ext cx="850900" cy="46196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chemeClr val="accent3"/>
                </a:solidFill>
                <a:latin typeface="Arial" charset="0"/>
                <a:ea typeface="ＭＳ Ｐゴシック" charset="0"/>
              </a:rPr>
              <a:t>MAX</a:t>
            </a:r>
          </a:p>
        </p:txBody>
      </p:sp>
      <p:sp>
        <p:nvSpPr>
          <p:cNvPr id="82959" name="TextBox 51"/>
          <p:cNvSpPr txBox="1">
            <a:spLocks noChangeArrowheads="1"/>
          </p:cNvSpPr>
          <p:nvPr/>
        </p:nvSpPr>
        <p:spPr bwMode="auto">
          <a:xfrm>
            <a:off x="952500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3</a:t>
            </a:r>
          </a:p>
        </p:txBody>
      </p:sp>
      <p:sp>
        <p:nvSpPr>
          <p:cNvPr id="82960" name="TextBox 52"/>
          <p:cNvSpPr txBox="1">
            <a:spLocks noChangeArrowheads="1"/>
          </p:cNvSpPr>
          <p:nvPr/>
        </p:nvSpPr>
        <p:spPr bwMode="auto">
          <a:xfrm>
            <a:off x="1714500" y="6091238"/>
            <a:ext cx="5270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12</a:t>
            </a:r>
          </a:p>
        </p:txBody>
      </p:sp>
      <p:sp>
        <p:nvSpPr>
          <p:cNvPr id="82961" name="TextBox 56"/>
          <p:cNvSpPr txBox="1">
            <a:spLocks noChangeArrowheads="1"/>
          </p:cNvSpPr>
          <p:nvPr/>
        </p:nvSpPr>
        <p:spPr bwMode="auto">
          <a:xfrm>
            <a:off x="2628900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8</a:t>
            </a:r>
          </a:p>
        </p:txBody>
      </p:sp>
      <p:sp>
        <p:nvSpPr>
          <p:cNvPr id="82962" name="TextBox 5"/>
          <p:cNvSpPr txBox="1">
            <a:spLocks noChangeArrowheads="1"/>
          </p:cNvSpPr>
          <p:nvPr/>
        </p:nvSpPr>
        <p:spPr bwMode="auto">
          <a:xfrm>
            <a:off x="4648200" y="2209800"/>
            <a:ext cx="94456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800">
                <a:solidFill>
                  <a:srgbClr val="C0504D"/>
                </a:solidFill>
                <a:latin typeface="cmmi10" pitchFamily="1" charset="0"/>
              </a:rPr>
              <a:t>®</a:t>
            </a:r>
            <a:r>
              <a:rPr lang="en-US" altLang="en-US" sz="1800">
                <a:solidFill>
                  <a:srgbClr val="C0504D"/>
                </a:solidFill>
              </a:rPr>
              <a:t> = -</a:t>
            </a:r>
            <a:r>
              <a:rPr lang="en-US" altLang="en-US" sz="1800">
                <a:solidFill>
                  <a:srgbClr val="C0504D"/>
                </a:solidFill>
                <a:latin typeface="cmsy10" pitchFamily="1" charset="0"/>
              </a:rPr>
              <a:t>1</a:t>
            </a:r>
          </a:p>
          <a:p>
            <a:pPr eaLnBrk="1" hangingPunct="1"/>
            <a:r>
              <a:rPr lang="en-US" altLang="en-US" sz="1800">
                <a:solidFill>
                  <a:srgbClr val="C0504D"/>
                </a:solidFill>
                <a:latin typeface="cmmi10" pitchFamily="1" charset="0"/>
              </a:rPr>
              <a:t>¯</a:t>
            </a:r>
            <a:r>
              <a:rPr lang="en-US" altLang="en-US" sz="1800">
                <a:solidFill>
                  <a:srgbClr val="C0504D"/>
                </a:solidFill>
              </a:rPr>
              <a:t> = +</a:t>
            </a:r>
            <a:r>
              <a:rPr lang="en-US" altLang="en-US" sz="1800">
                <a:solidFill>
                  <a:srgbClr val="C0504D"/>
                </a:solidFill>
                <a:latin typeface="cmsy10" pitchFamily="1" charset="0"/>
              </a:rPr>
              <a:t>1</a:t>
            </a:r>
          </a:p>
        </p:txBody>
      </p:sp>
      <p:sp>
        <p:nvSpPr>
          <p:cNvPr id="82963" name="TextBox 45"/>
          <p:cNvSpPr txBox="1">
            <a:spLocks noChangeArrowheads="1"/>
          </p:cNvSpPr>
          <p:nvPr/>
        </p:nvSpPr>
        <p:spPr bwMode="auto">
          <a:xfrm>
            <a:off x="762000" y="4038600"/>
            <a:ext cx="91403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l-GR" altLang="en-US" sz="1800" dirty="0">
                <a:solidFill>
                  <a:srgbClr val="FF0000"/>
                </a:solidFill>
                <a:latin typeface="cmmi10" pitchFamily="1" charset="0"/>
              </a:rPr>
              <a:t>α</a:t>
            </a:r>
            <a:r>
              <a:rPr lang="en-US" altLang="en-US" sz="1800" dirty="0" smtClean="0">
                <a:solidFill>
                  <a:srgbClr val="C0504D"/>
                </a:solidFill>
              </a:rPr>
              <a:t> </a:t>
            </a:r>
            <a:r>
              <a:rPr lang="en-US" altLang="en-US" sz="1800" dirty="0">
                <a:solidFill>
                  <a:srgbClr val="C0504D"/>
                </a:solidFill>
              </a:rPr>
              <a:t>= </a:t>
            </a:r>
            <a:r>
              <a:rPr lang="en-US" altLang="en-US" sz="1800" dirty="0" smtClean="0">
                <a:solidFill>
                  <a:srgbClr val="C0504D"/>
                </a:solidFill>
              </a:rPr>
              <a:t>-</a:t>
            </a:r>
            <a:r>
              <a:rPr lang="en-US" altLang="en-US" sz="1800" dirty="0" err="1" smtClean="0">
                <a:solidFill>
                  <a:srgbClr val="C0504D"/>
                </a:solidFill>
                <a:latin typeface="cmsy10" pitchFamily="1" charset="0"/>
              </a:rPr>
              <a:t>oo</a:t>
            </a:r>
            <a:endParaRPr lang="en-US" altLang="en-US" sz="1800" dirty="0">
              <a:solidFill>
                <a:srgbClr val="C0504D"/>
              </a:solidFill>
              <a:latin typeface="cmsy10" pitchFamily="1" charset="0"/>
            </a:endParaRPr>
          </a:p>
          <a:p>
            <a:pPr eaLnBrk="1" hangingPunct="1"/>
            <a:r>
              <a:rPr lang="el-GR" altLang="en-US" sz="1800" dirty="0">
                <a:solidFill>
                  <a:srgbClr val="C0504D"/>
                </a:solidFill>
                <a:latin typeface="cmmi10" pitchFamily="1" charset="0"/>
              </a:rPr>
              <a:t>β</a:t>
            </a:r>
            <a:r>
              <a:rPr lang="en-US" altLang="en-US" sz="1800" dirty="0" smtClean="0">
                <a:solidFill>
                  <a:srgbClr val="C0504D"/>
                </a:solidFill>
              </a:rPr>
              <a:t> </a:t>
            </a:r>
            <a:r>
              <a:rPr lang="en-US" altLang="en-US" sz="1800" dirty="0">
                <a:solidFill>
                  <a:srgbClr val="C0504D"/>
                </a:solidFill>
              </a:rPr>
              <a:t>= 3</a:t>
            </a:r>
            <a:endParaRPr lang="en-US" altLang="en-US" sz="1800" dirty="0">
              <a:solidFill>
                <a:srgbClr val="C0504D"/>
              </a:solidFill>
              <a:latin typeface="cmsy10" pitchFamily="1" charset="0"/>
            </a:endParaRPr>
          </a:p>
        </p:txBody>
      </p:sp>
      <p:sp>
        <p:nvSpPr>
          <p:cNvPr id="82964" name="TextBox 49"/>
          <p:cNvSpPr txBox="1">
            <a:spLocks noChangeArrowheads="1"/>
          </p:cNvSpPr>
          <p:nvPr/>
        </p:nvSpPr>
        <p:spPr bwMode="auto">
          <a:xfrm>
            <a:off x="4267200" y="4419600"/>
            <a:ext cx="5270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??</a:t>
            </a:r>
          </a:p>
        </p:txBody>
      </p:sp>
      <p:sp>
        <p:nvSpPr>
          <p:cNvPr id="82965" name="TextBox 63"/>
          <p:cNvSpPr txBox="1">
            <a:spLocks noChangeArrowheads="1"/>
          </p:cNvSpPr>
          <p:nvPr/>
        </p:nvSpPr>
        <p:spPr bwMode="auto">
          <a:xfrm>
            <a:off x="6934200" y="4419600"/>
            <a:ext cx="5270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??</a:t>
            </a:r>
          </a:p>
        </p:txBody>
      </p:sp>
      <p:sp>
        <p:nvSpPr>
          <p:cNvPr id="82966" name="TextBox 64"/>
          <p:cNvSpPr txBox="1">
            <a:spLocks noChangeArrowheads="1"/>
          </p:cNvSpPr>
          <p:nvPr/>
        </p:nvSpPr>
        <p:spPr bwMode="auto">
          <a:xfrm>
            <a:off x="366713" y="1290638"/>
            <a:ext cx="5334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See remaining leaves; value is known</a:t>
            </a:r>
            <a:endParaRPr lang="en-US" altLang="en-US">
              <a:latin typeface="cmmi10" pitchFamily="1" charset="0"/>
            </a:endParaRPr>
          </a:p>
        </p:txBody>
      </p:sp>
      <p:sp>
        <p:nvSpPr>
          <p:cNvPr id="82967" name="TextBox 71"/>
          <p:cNvSpPr txBox="1">
            <a:spLocks noChangeArrowheads="1"/>
          </p:cNvSpPr>
          <p:nvPr/>
        </p:nvSpPr>
        <p:spPr bwMode="auto">
          <a:xfrm>
            <a:off x="2209800" y="4267200"/>
            <a:ext cx="4635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latin typeface="cmsy10" pitchFamily="1" charset="0"/>
              </a:rPr>
              <a:t> </a:t>
            </a:r>
            <a:r>
              <a:rPr lang="en-US" altLang="en-US"/>
              <a:t>3</a:t>
            </a:r>
          </a:p>
        </p:txBody>
      </p:sp>
      <p:grpSp>
        <p:nvGrpSpPr>
          <p:cNvPr id="9" name="Group 8"/>
          <p:cNvGrpSpPr>
            <a:grpSpLocks/>
          </p:cNvGrpSpPr>
          <p:nvPr/>
        </p:nvGrpSpPr>
        <p:grpSpPr bwMode="auto">
          <a:xfrm>
            <a:off x="381000" y="1752600"/>
            <a:ext cx="5580374" cy="2362200"/>
            <a:chOff x="381000" y="1752600"/>
            <a:chExt cx="5579632" cy="2362200"/>
          </a:xfrm>
        </p:grpSpPr>
        <p:sp>
          <p:nvSpPr>
            <p:cNvPr id="82970" name="TextBox 72"/>
            <p:cNvSpPr txBox="1">
              <a:spLocks noChangeArrowheads="1"/>
            </p:cNvSpPr>
            <p:nvPr/>
          </p:nvSpPr>
          <p:spPr bwMode="auto">
            <a:xfrm>
              <a:off x="381000" y="1752600"/>
              <a:ext cx="557963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 dirty="0"/>
                <a:t>Pass outcome to caller; MAX updates </a:t>
              </a:r>
              <a:r>
                <a:rPr lang="el-GR" altLang="en-US" dirty="0"/>
                <a:t>α</a:t>
              </a:r>
              <a:endParaRPr lang="en-US" altLang="en-US" dirty="0">
                <a:latin typeface="cmmi10" pitchFamily="1" charset="0"/>
              </a:endParaRPr>
            </a:p>
          </p:txBody>
        </p:sp>
        <p:cxnSp>
          <p:nvCxnSpPr>
            <p:cNvPr id="74" name="Straight Arrow Connector 73"/>
            <p:cNvCxnSpPr/>
            <p:nvPr/>
          </p:nvCxnSpPr>
          <p:spPr>
            <a:xfrm flipV="1">
              <a:off x="2057177" y="3048000"/>
              <a:ext cx="2133316" cy="1066800"/>
            </a:xfrm>
            <a:prstGeom prst="straightConnector1">
              <a:avLst/>
            </a:prstGeom>
            <a:ln w="38100" cmpd="sng">
              <a:solidFill>
                <a:srgbClr val="C0504D"/>
              </a:solidFill>
              <a:prstDash val="sysDash"/>
              <a:tailEnd type="arrow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82972" name="TextBox 77"/>
            <p:cNvSpPr txBox="1">
              <a:spLocks noChangeArrowheads="1"/>
            </p:cNvSpPr>
            <p:nvPr/>
          </p:nvSpPr>
          <p:spPr bwMode="auto">
            <a:xfrm>
              <a:off x="4648200" y="2209800"/>
              <a:ext cx="971612" cy="64633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l-GR" altLang="en-US" sz="1800" dirty="0">
                  <a:solidFill>
                    <a:srgbClr val="FF0000"/>
                  </a:solidFill>
                  <a:latin typeface="cmmi10" pitchFamily="1" charset="0"/>
                </a:rPr>
                <a:t>α</a:t>
              </a:r>
              <a:r>
                <a:rPr lang="en-US" altLang="en-US" sz="1800" dirty="0" smtClean="0">
                  <a:solidFill>
                    <a:srgbClr val="C0504D"/>
                  </a:solidFill>
                </a:rPr>
                <a:t> </a:t>
              </a:r>
              <a:r>
                <a:rPr lang="en-US" altLang="en-US" sz="1800" dirty="0">
                  <a:solidFill>
                    <a:srgbClr val="C0504D"/>
                  </a:solidFill>
                </a:rPr>
                <a:t>= 3</a:t>
              </a:r>
              <a:endParaRPr lang="en-US" altLang="en-US" sz="1800" dirty="0">
                <a:solidFill>
                  <a:srgbClr val="C0504D"/>
                </a:solidFill>
                <a:latin typeface="cmsy10" pitchFamily="1" charset="0"/>
              </a:endParaRPr>
            </a:p>
            <a:p>
              <a:pPr eaLnBrk="1" hangingPunct="1"/>
              <a:r>
                <a:rPr lang="el-GR" altLang="en-US" sz="1800" dirty="0">
                  <a:solidFill>
                    <a:srgbClr val="C0504D"/>
                  </a:solidFill>
                  <a:latin typeface="cmmi10" pitchFamily="1" charset="0"/>
                </a:rPr>
                <a:t>β</a:t>
              </a:r>
              <a:r>
                <a:rPr lang="en-US" altLang="en-US" sz="1800" dirty="0" smtClean="0">
                  <a:solidFill>
                    <a:srgbClr val="C0504D"/>
                  </a:solidFill>
                </a:rPr>
                <a:t> </a:t>
              </a:r>
              <a:r>
                <a:rPr lang="en-US" altLang="en-US" sz="1800" dirty="0">
                  <a:solidFill>
                    <a:srgbClr val="C0504D"/>
                  </a:solidFill>
                </a:rPr>
                <a:t>= </a:t>
              </a:r>
              <a:r>
                <a:rPr lang="en-US" altLang="en-US" sz="1800" dirty="0" smtClean="0">
                  <a:solidFill>
                    <a:srgbClr val="C0504D"/>
                  </a:solidFill>
                </a:rPr>
                <a:t>+</a:t>
              </a:r>
              <a:r>
                <a:rPr lang="en-US" altLang="en-US" sz="1800" dirty="0" err="1" smtClean="0">
                  <a:solidFill>
                    <a:srgbClr val="C0504D"/>
                  </a:solidFill>
                </a:rPr>
                <a:t>oo</a:t>
              </a:r>
              <a:endParaRPr lang="en-US" altLang="en-US" sz="1800" dirty="0">
                <a:solidFill>
                  <a:srgbClr val="C0504D"/>
                </a:solidFill>
                <a:latin typeface="cmsy10" pitchFamily="1" charset="0"/>
              </a:endParaRPr>
            </a:p>
          </p:txBody>
        </p:sp>
      </p:grpSp>
      <p:sp>
        <p:nvSpPr>
          <p:cNvPr id="10" name="TextBox 9"/>
          <p:cNvSpPr txBox="1">
            <a:spLocks noChangeArrowheads="1"/>
          </p:cNvSpPr>
          <p:nvPr/>
        </p:nvSpPr>
        <p:spPr bwMode="auto">
          <a:xfrm>
            <a:off x="4800600" y="2757488"/>
            <a:ext cx="60946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dirty="0">
                <a:latin typeface="cmsy10" pitchFamily="1" charset="0"/>
              </a:rPr>
              <a:t>≥</a:t>
            </a:r>
            <a:r>
              <a:rPr lang="en-US" altLang="en-US" dirty="0" smtClean="0"/>
              <a:t> </a:t>
            </a:r>
            <a:r>
              <a:rPr lang="en-US" altLang="en-US" dirty="0"/>
              <a:t>3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Title 2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Alpha-Beta Example</a:t>
            </a:r>
          </a:p>
        </p:txBody>
      </p:sp>
      <p:sp>
        <p:nvSpPr>
          <p:cNvPr id="5" name="Isosceles Triangle 4"/>
          <p:cNvSpPr>
            <a:spLocks noChangeArrowheads="1"/>
          </p:cNvSpPr>
          <p:nvPr/>
        </p:nvSpPr>
        <p:spPr bwMode="auto">
          <a:xfrm>
            <a:off x="4295775" y="2800350"/>
            <a:ext cx="400050" cy="342900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4" name="Isosceles Triangle 33"/>
          <p:cNvSpPr>
            <a:spLocks noChangeArrowheads="1"/>
          </p:cNvSpPr>
          <p:nvPr/>
        </p:nvSpPr>
        <p:spPr bwMode="auto">
          <a:xfrm flipV="1">
            <a:off x="1781175" y="4319588"/>
            <a:ext cx="400050" cy="342900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5" name="Isosceles Triangle 34"/>
          <p:cNvSpPr>
            <a:spLocks noChangeArrowheads="1"/>
          </p:cNvSpPr>
          <p:nvPr/>
        </p:nvSpPr>
        <p:spPr bwMode="auto">
          <a:xfrm flipV="1">
            <a:off x="4295775" y="4319588"/>
            <a:ext cx="400050" cy="342900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7" name="Isosceles Triangle 36"/>
          <p:cNvSpPr>
            <a:spLocks noChangeArrowheads="1"/>
          </p:cNvSpPr>
          <p:nvPr/>
        </p:nvSpPr>
        <p:spPr bwMode="auto">
          <a:xfrm>
            <a:off x="915988" y="5691188"/>
            <a:ext cx="400050" cy="342900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8" name="Isosceles Triangle 37"/>
          <p:cNvSpPr>
            <a:spLocks noChangeArrowheads="1"/>
          </p:cNvSpPr>
          <p:nvPr/>
        </p:nvSpPr>
        <p:spPr bwMode="auto">
          <a:xfrm>
            <a:off x="1760538" y="5691188"/>
            <a:ext cx="401637" cy="342900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9" name="Isosceles Triangle 38"/>
          <p:cNvSpPr>
            <a:spLocks noChangeArrowheads="1"/>
          </p:cNvSpPr>
          <p:nvPr/>
        </p:nvSpPr>
        <p:spPr bwMode="auto">
          <a:xfrm>
            <a:off x="2605088" y="5691188"/>
            <a:ext cx="401637" cy="342900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40" name="Isosceles Triangle 39"/>
          <p:cNvSpPr>
            <a:spLocks noChangeArrowheads="1"/>
          </p:cNvSpPr>
          <p:nvPr/>
        </p:nvSpPr>
        <p:spPr bwMode="auto">
          <a:xfrm>
            <a:off x="3451225" y="5691188"/>
            <a:ext cx="400050" cy="342900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cxnSp>
        <p:nvCxnSpPr>
          <p:cNvPr id="7" name="Straight Connector 6"/>
          <p:cNvCxnSpPr>
            <a:stCxn id="5" idx="2"/>
            <a:endCxn id="34" idx="3"/>
          </p:cNvCxnSpPr>
          <p:nvPr/>
        </p:nvCxnSpPr>
        <p:spPr>
          <a:xfrm flipH="1">
            <a:off x="1981200" y="3143250"/>
            <a:ext cx="2314575" cy="1176338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/>
          <p:cNvCxnSpPr>
            <a:stCxn id="5" idx="3"/>
            <a:endCxn id="35" idx="3"/>
          </p:cNvCxnSpPr>
          <p:nvPr/>
        </p:nvCxnSpPr>
        <p:spPr>
          <a:xfrm>
            <a:off x="4495800" y="3143250"/>
            <a:ext cx="0" cy="1176338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>
            <a:stCxn id="5" idx="4"/>
          </p:cNvCxnSpPr>
          <p:nvPr/>
        </p:nvCxnSpPr>
        <p:spPr>
          <a:xfrm>
            <a:off x="4695825" y="3143250"/>
            <a:ext cx="2314575" cy="1176338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/>
          <p:cNvCxnSpPr>
            <a:stCxn id="34" idx="0"/>
            <a:endCxn id="37" idx="0"/>
          </p:cNvCxnSpPr>
          <p:nvPr/>
        </p:nvCxnSpPr>
        <p:spPr>
          <a:xfrm flipH="1">
            <a:off x="1116013" y="4662488"/>
            <a:ext cx="865187" cy="10287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/>
          <p:cNvCxnSpPr>
            <a:stCxn id="34" idx="0"/>
            <a:endCxn id="38" idx="0"/>
          </p:cNvCxnSpPr>
          <p:nvPr/>
        </p:nvCxnSpPr>
        <p:spPr>
          <a:xfrm flipH="1">
            <a:off x="1960563" y="4662488"/>
            <a:ext cx="20637" cy="10287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/>
          <p:cNvCxnSpPr>
            <a:stCxn id="34" idx="0"/>
            <a:endCxn id="39" idx="0"/>
          </p:cNvCxnSpPr>
          <p:nvPr/>
        </p:nvCxnSpPr>
        <p:spPr>
          <a:xfrm>
            <a:off x="1981200" y="4662488"/>
            <a:ext cx="825500" cy="10287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/>
          <p:cNvCxnSpPr>
            <a:stCxn id="35" idx="0"/>
            <a:endCxn id="40" idx="0"/>
          </p:cNvCxnSpPr>
          <p:nvPr/>
        </p:nvCxnSpPr>
        <p:spPr>
          <a:xfrm flipH="1">
            <a:off x="3651250" y="4662488"/>
            <a:ext cx="844550" cy="10287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7" name="Straight Connector 66"/>
          <p:cNvCxnSpPr>
            <a:stCxn id="35" idx="0"/>
          </p:cNvCxnSpPr>
          <p:nvPr/>
        </p:nvCxnSpPr>
        <p:spPr>
          <a:xfrm>
            <a:off x="4495800" y="4662488"/>
            <a:ext cx="0" cy="10287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8" name="Straight Connector 67"/>
          <p:cNvCxnSpPr>
            <a:stCxn id="35" idx="0"/>
          </p:cNvCxnSpPr>
          <p:nvPr/>
        </p:nvCxnSpPr>
        <p:spPr>
          <a:xfrm>
            <a:off x="4495800" y="4662488"/>
            <a:ext cx="844550" cy="10287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5010" name="TextBox 46"/>
          <p:cNvSpPr txBox="1">
            <a:spLocks noChangeArrowheads="1"/>
          </p:cNvSpPr>
          <p:nvPr/>
        </p:nvSpPr>
        <p:spPr bwMode="auto">
          <a:xfrm>
            <a:off x="8104188" y="4338638"/>
            <a:ext cx="747712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MIN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8001000" y="2895600"/>
            <a:ext cx="850900" cy="46196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chemeClr val="accent3"/>
                </a:solidFill>
                <a:latin typeface="Arial" charset="0"/>
                <a:ea typeface="ＭＳ Ｐゴシック" charset="0"/>
              </a:rPr>
              <a:t>MAX</a:t>
            </a:r>
          </a:p>
        </p:txBody>
      </p:sp>
      <p:sp>
        <p:nvSpPr>
          <p:cNvPr id="85012" name="TextBox 51"/>
          <p:cNvSpPr txBox="1">
            <a:spLocks noChangeArrowheads="1"/>
          </p:cNvSpPr>
          <p:nvPr/>
        </p:nvSpPr>
        <p:spPr bwMode="auto">
          <a:xfrm>
            <a:off x="952500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3</a:t>
            </a:r>
          </a:p>
        </p:txBody>
      </p:sp>
      <p:sp>
        <p:nvSpPr>
          <p:cNvPr id="85013" name="TextBox 52"/>
          <p:cNvSpPr txBox="1">
            <a:spLocks noChangeArrowheads="1"/>
          </p:cNvSpPr>
          <p:nvPr/>
        </p:nvSpPr>
        <p:spPr bwMode="auto">
          <a:xfrm>
            <a:off x="1714500" y="6091238"/>
            <a:ext cx="5270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12</a:t>
            </a:r>
          </a:p>
        </p:txBody>
      </p:sp>
      <p:sp>
        <p:nvSpPr>
          <p:cNvPr id="85014" name="TextBox 56"/>
          <p:cNvSpPr txBox="1">
            <a:spLocks noChangeArrowheads="1"/>
          </p:cNvSpPr>
          <p:nvPr/>
        </p:nvSpPr>
        <p:spPr bwMode="auto">
          <a:xfrm>
            <a:off x="2628900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8</a:t>
            </a:r>
          </a:p>
        </p:txBody>
      </p:sp>
      <p:sp>
        <p:nvSpPr>
          <p:cNvPr id="85015" name="TextBox 69"/>
          <p:cNvSpPr txBox="1">
            <a:spLocks noChangeArrowheads="1"/>
          </p:cNvSpPr>
          <p:nvPr/>
        </p:nvSpPr>
        <p:spPr bwMode="auto">
          <a:xfrm>
            <a:off x="3276600" y="4038600"/>
            <a:ext cx="97174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l-GR" altLang="en-US" sz="1800" dirty="0">
                <a:solidFill>
                  <a:srgbClr val="FF0000"/>
                </a:solidFill>
                <a:latin typeface="cmmi10" pitchFamily="1" charset="0"/>
              </a:rPr>
              <a:t>α</a:t>
            </a:r>
            <a:r>
              <a:rPr lang="en-US" altLang="en-US" sz="1800" dirty="0" smtClean="0">
                <a:solidFill>
                  <a:srgbClr val="C0504D"/>
                </a:solidFill>
              </a:rPr>
              <a:t> </a:t>
            </a:r>
            <a:r>
              <a:rPr lang="en-US" altLang="en-US" sz="1800" dirty="0">
                <a:solidFill>
                  <a:srgbClr val="C0504D"/>
                </a:solidFill>
              </a:rPr>
              <a:t>= 3</a:t>
            </a:r>
            <a:endParaRPr lang="en-US" altLang="en-US" sz="1800" dirty="0">
              <a:solidFill>
                <a:srgbClr val="C0504D"/>
              </a:solidFill>
              <a:latin typeface="cmsy10" pitchFamily="1" charset="0"/>
            </a:endParaRPr>
          </a:p>
          <a:p>
            <a:pPr eaLnBrk="1" hangingPunct="1"/>
            <a:r>
              <a:rPr lang="el-GR" altLang="en-US" sz="1800" dirty="0">
                <a:solidFill>
                  <a:srgbClr val="C0504D"/>
                </a:solidFill>
                <a:latin typeface="cmmi10" pitchFamily="1" charset="0"/>
              </a:rPr>
              <a:t>β</a:t>
            </a:r>
            <a:r>
              <a:rPr lang="en-US" altLang="en-US" sz="1800" dirty="0" smtClean="0">
                <a:solidFill>
                  <a:srgbClr val="C0504D"/>
                </a:solidFill>
              </a:rPr>
              <a:t> </a:t>
            </a:r>
            <a:r>
              <a:rPr lang="en-US" altLang="en-US" sz="1800" dirty="0">
                <a:solidFill>
                  <a:srgbClr val="C0504D"/>
                </a:solidFill>
              </a:rPr>
              <a:t>= </a:t>
            </a:r>
            <a:r>
              <a:rPr lang="en-US" altLang="en-US" sz="1800" dirty="0" smtClean="0">
                <a:solidFill>
                  <a:srgbClr val="C0504D"/>
                </a:solidFill>
              </a:rPr>
              <a:t>+</a:t>
            </a:r>
            <a:r>
              <a:rPr lang="en-US" altLang="en-US" sz="1800" dirty="0" err="1" smtClean="0">
                <a:solidFill>
                  <a:srgbClr val="C0504D"/>
                </a:solidFill>
                <a:latin typeface="cmsy10" pitchFamily="1" charset="0"/>
              </a:rPr>
              <a:t>oo</a:t>
            </a:r>
            <a:endParaRPr lang="en-US" altLang="en-US" sz="1800" dirty="0">
              <a:solidFill>
                <a:srgbClr val="C0504D"/>
              </a:solidFill>
              <a:latin typeface="cmsy10" pitchFamily="1" charset="0"/>
            </a:endParaRPr>
          </a:p>
        </p:txBody>
      </p:sp>
      <p:sp>
        <p:nvSpPr>
          <p:cNvPr id="85016" name="TextBox 45"/>
          <p:cNvSpPr txBox="1">
            <a:spLocks noChangeArrowheads="1"/>
          </p:cNvSpPr>
          <p:nvPr/>
        </p:nvSpPr>
        <p:spPr bwMode="auto">
          <a:xfrm>
            <a:off x="4800600" y="2757488"/>
            <a:ext cx="52450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dirty="0">
                <a:latin typeface="cmsy10" pitchFamily="1" charset="0"/>
              </a:rPr>
              <a:t>≥</a:t>
            </a:r>
            <a:r>
              <a:rPr lang="en-US" altLang="en-US" dirty="0" smtClean="0"/>
              <a:t>3</a:t>
            </a:r>
            <a:endParaRPr lang="en-US" altLang="en-US" dirty="0"/>
          </a:p>
        </p:txBody>
      </p:sp>
      <p:sp>
        <p:nvSpPr>
          <p:cNvPr id="85017" name="TextBox 49"/>
          <p:cNvSpPr txBox="1">
            <a:spLocks noChangeArrowheads="1"/>
          </p:cNvSpPr>
          <p:nvPr/>
        </p:nvSpPr>
        <p:spPr bwMode="auto">
          <a:xfrm>
            <a:off x="758825" y="4038600"/>
            <a:ext cx="91403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l-GR" altLang="en-US" sz="1800" dirty="0">
                <a:solidFill>
                  <a:srgbClr val="FF0000"/>
                </a:solidFill>
                <a:latin typeface="cmmi10" pitchFamily="1" charset="0"/>
              </a:rPr>
              <a:t>α</a:t>
            </a:r>
            <a:r>
              <a:rPr lang="en-US" altLang="en-US" sz="1800" dirty="0" smtClean="0">
                <a:solidFill>
                  <a:srgbClr val="C0504D"/>
                </a:solidFill>
              </a:rPr>
              <a:t> </a:t>
            </a:r>
            <a:r>
              <a:rPr lang="en-US" altLang="en-US" sz="1800" dirty="0">
                <a:solidFill>
                  <a:srgbClr val="C0504D"/>
                </a:solidFill>
              </a:rPr>
              <a:t>= </a:t>
            </a:r>
            <a:r>
              <a:rPr lang="en-US" altLang="en-US" sz="1800" dirty="0" smtClean="0">
                <a:solidFill>
                  <a:srgbClr val="C0504D"/>
                </a:solidFill>
              </a:rPr>
              <a:t>-</a:t>
            </a:r>
            <a:r>
              <a:rPr lang="en-US" altLang="en-US" sz="1800" dirty="0" err="1" smtClean="0">
                <a:solidFill>
                  <a:srgbClr val="C0504D"/>
                </a:solidFill>
              </a:rPr>
              <a:t>oo</a:t>
            </a:r>
            <a:endParaRPr lang="en-US" altLang="en-US" sz="1800" dirty="0">
              <a:solidFill>
                <a:srgbClr val="C0504D"/>
              </a:solidFill>
              <a:latin typeface="cmsy10" pitchFamily="1" charset="0"/>
            </a:endParaRPr>
          </a:p>
          <a:p>
            <a:pPr eaLnBrk="1" hangingPunct="1"/>
            <a:r>
              <a:rPr lang="el-GR" altLang="en-US" sz="1800" dirty="0">
                <a:solidFill>
                  <a:srgbClr val="C0504D"/>
                </a:solidFill>
                <a:latin typeface="cmmi10" pitchFamily="1" charset="0"/>
              </a:rPr>
              <a:t>β</a:t>
            </a:r>
            <a:r>
              <a:rPr lang="en-US" altLang="en-US" sz="1800" dirty="0" smtClean="0">
                <a:solidFill>
                  <a:srgbClr val="C0504D"/>
                </a:solidFill>
              </a:rPr>
              <a:t> </a:t>
            </a:r>
            <a:r>
              <a:rPr lang="en-US" altLang="en-US" sz="1800" dirty="0">
                <a:solidFill>
                  <a:srgbClr val="C0504D"/>
                </a:solidFill>
              </a:rPr>
              <a:t>= 3</a:t>
            </a:r>
            <a:endParaRPr lang="en-US" altLang="en-US" sz="1800" dirty="0">
              <a:solidFill>
                <a:srgbClr val="C0504D"/>
              </a:solidFill>
              <a:latin typeface="cmsy10" pitchFamily="1" charset="0"/>
            </a:endParaRPr>
          </a:p>
        </p:txBody>
      </p:sp>
      <p:sp>
        <p:nvSpPr>
          <p:cNvPr id="85018" name="TextBox 63"/>
          <p:cNvSpPr txBox="1">
            <a:spLocks noChangeArrowheads="1"/>
          </p:cNvSpPr>
          <p:nvPr/>
        </p:nvSpPr>
        <p:spPr bwMode="auto">
          <a:xfrm>
            <a:off x="2209800" y="4267200"/>
            <a:ext cx="4635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latin typeface="cmsy10" pitchFamily="1" charset="0"/>
              </a:rPr>
              <a:t> </a:t>
            </a:r>
            <a:r>
              <a:rPr lang="en-US" altLang="en-US"/>
              <a:t>3</a:t>
            </a:r>
          </a:p>
        </p:txBody>
      </p:sp>
      <p:sp>
        <p:nvSpPr>
          <p:cNvPr id="85019" name="TextBox 71"/>
          <p:cNvSpPr txBox="1">
            <a:spLocks noChangeArrowheads="1"/>
          </p:cNvSpPr>
          <p:nvPr/>
        </p:nvSpPr>
        <p:spPr bwMode="auto">
          <a:xfrm>
            <a:off x="381000" y="1752600"/>
            <a:ext cx="36655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dirty="0"/>
              <a:t>Pass </a:t>
            </a:r>
            <a:r>
              <a:rPr lang="el-GR" altLang="en-US" dirty="0" smtClean="0">
                <a:latin typeface="cmmi10" pitchFamily="1" charset="0"/>
              </a:rPr>
              <a:t>α</a:t>
            </a:r>
            <a:r>
              <a:rPr lang="en-US" altLang="en-US" dirty="0" smtClean="0"/>
              <a:t>, </a:t>
            </a:r>
            <a:r>
              <a:rPr lang="el-GR" altLang="en-US" dirty="0" smtClean="0">
                <a:latin typeface="cmmi10" pitchFamily="1" charset="0"/>
              </a:rPr>
              <a:t>β</a:t>
            </a:r>
            <a:r>
              <a:rPr lang="en-US" altLang="en-US" dirty="0" smtClean="0"/>
              <a:t> </a:t>
            </a:r>
            <a:r>
              <a:rPr lang="en-US" altLang="en-US" dirty="0"/>
              <a:t>to descendants</a:t>
            </a:r>
            <a:endParaRPr lang="en-US" altLang="en-US" dirty="0">
              <a:latin typeface="cmmi10" pitchFamily="1" charset="0"/>
            </a:endParaRPr>
          </a:p>
        </p:txBody>
      </p:sp>
      <p:sp>
        <p:nvSpPr>
          <p:cNvPr id="85020" name="TextBox 73"/>
          <p:cNvSpPr txBox="1">
            <a:spLocks noChangeArrowheads="1"/>
          </p:cNvSpPr>
          <p:nvPr/>
        </p:nvSpPr>
        <p:spPr bwMode="auto">
          <a:xfrm>
            <a:off x="4648200" y="2209800"/>
            <a:ext cx="838691" cy="646331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l-GR" altLang="en-US" sz="1800" dirty="0">
                <a:solidFill>
                  <a:srgbClr val="FF0000"/>
                </a:solidFill>
                <a:latin typeface="cmmi10" pitchFamily="1" charset="0"/>
              </a:rPr>
              <a:t>α</a:t>
            </a:r>
            <a:r>
              <a:rPr lang="en-US" altLang="en-US" sz="1800" dirty="0" smtClean="0">
                <a:solidFill>
                  <a:srgbClr val="C0504D"/>
                </a:solidFill>
              </a:rPr>
              <a:t> </a:t>
            </a:r>
            <a:r>
              <a:rPr lang="en-US" altLang="en-US" sz="1800" dirty="0">
                <a:solidFill>
                  <a:srgbClr val="C0504D"/>
                </a:solidFill>
              </a:rPr>
              <a:t>= 3</a:t>
            </a:r>
            <a:endParaRPr lang="en-US" altLang="en-US" sz="1800" dirty="0">
              <a:solidFill>
                <a:srgbClr val="C0504D"/>
              </a:solidFill>
              <a:latin typeface="cmsy10" pitchFamily="1" charset="0"/>
            </a:endParaRPr>
          </a:p>
          <a:p>
            <a:pPr eaLnBrk="1" hangingPunct="1"/>
            <a:r>
              <a:rPr lang="el-GR" altLang="en-US" sz="1800" dirty="0">
                <a:solidFill>
                  <a:srgbClr val="C0504D"/>
                </a:solidFill>
                <a:latin typeface="cmmi10" pitchFamily="1" charset="0"/>
              </a:rPr>
              <a:t>β</a:t>
            </a:r>
            <a:r>
              <a:rPr lang="en-US" altLang="en-US" sz="1800" dirty="0" smtClean="0">
                <a:solidFill>
                  <a:srgbClr val="C0504D"/>
                </a:solidFill>
              </a:rPr>
              <a:t> </a:t>
            </a:r>
            <a:r>
              <a:rPr lang="en-US" altLang="en-US" sz="1800" dirty="0">
                <a:solidFill>
                  <a:srgbClr val="C0504D"/>
                </a:solidFill>
              </a:rPr>
              <a:t>= +</a:t>
            </a:r>
            <a:r>
              <a:rPr lang="en-US" altLang="en-US" sz="1800" dirty="0">
                <a:solidFill>
                  <a:srgbClr val="C0504D"/>
                </a:solidFill>
                <a:latin typeface="cmsy10" pitchFamily="1" charset="0"/>
              </a:rPr>
              <a:t>1</a:t>
            </a:r>
          </a:p>
        </p:txBody>
      </p:sp>
      <p:sp>
        <p:nvSpPr>
          <p:cNvPr id="85021" name="TextBox 77"/>
          <p:cNvSpPr txBox="1">
            <a:spLocks noChangeArrowheads="1"/>
          </p:cNvSpPr>
          <p:nvPr/>
        </p:nvSpPr>
        <p:spPr bwMode="auto">
          <a:xfrm>
            <a:off x="366713" y="1290638"/>
            <a:ext cx="56594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Continue depth-first search to next leaf.</a:t>
            </a:r>
            <a:endParaRPr lang="en-US" altLang="en-US">
              <a:latin typeface="cmmi10" pitchFamily="1" charset="0"/>
            </a:endParaRPr>
          </a:p>
        </p:txBody>
      </p:sp>
      <p:sp>
        <p:nvSpPr>
          <p:cNvPr id="85022" name="TextBox 78"/>
          <p:cNvSpPr txBox="1">
            <a:spLocks noChangeArrowheads="1"/>
          </p:cNvSpPr>
          <p:nvPr/>
        </p:nvSpPr>
        <p:spPr bwMode="auto">
          <a:xfrm>
            <a:off x="4800600" y="3505200"/>
            <a:ext cx="1828800" cy="646113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800" dirty="0">
                <a:solidFill>
                  <a:srgbClr val="C0504D"/>
                </a:solidFill>
              </a:rPr>
              <a:t>Child inherits current </a:t>
            </a:r>
            <a:r>
              <a:rPr lang="el-GR" altLang="en-US" sz="1800" dirty="0">
                <a:solidFill>
                  <a:srgbClr val="FF0000"/>
                </a:solidFill>
                <a:latin typeface="cmmi10" pitchFamily="1" charset="0"/>
              </a:rPr>
              <a:t>α</a:t>
            </a:r>
            <a:r>
              <a:rPr lang="en-US" altLang="en-US" sz="1800" dirty="0" smtClean="0">
                <a:solidFill>
                  <a:srgbClr val="C0504D"/>
                </a:solidFill>
              </a:rPr>
              <a:t> </a:t>
            </a:r>
            <a:r>
              <a:rPr lang="en-US" altLang="en-US" sz="1800" dirty="0">
                <a:solidFill>
                  <a:srgbClr val="C0504D"/>
                </a:solidFill>
              </a:rPr>
              <a:t>and </a:t>
            </a:r>
            <a:r>
              <a:rPr lang="el-GR" altLang="en-US" sz="1800" dirty="0">
                <a:solidFill>
                  <a:srgbClr val="C0504D"/>
                </a:solidFill>
                <a:latin typeface="cmmi10" pitchFamily="1" charset="0"/>
              </a:rPr>
              <a:t>β</a:t>
            </a:r>
            <a:endParaRPr lang="en-US" altLang="en-US" sz="1800" dirty="0">
              <a:solidFill>
                <a:srgbClr val="C0504D"/>
              </a:solidFill>
              <a:latin typeface="cmmi10" pitchFamily="1" charset="0"/>
            </a:endParaRPr>
          </a:p>
        </p:txBody>
      </p:sp>
      <p:cxnSp>
        <p:nvCxnSpPr>
          <p:cNvPr id="80" name="Straight Arrow Connector 79"/>
          <p:cNvCxnSpPr/>
          <p:nvPr/>
        </p:nvCxnSpPr>
        <p:spPr>
          <a:xfrm>
            <a:off x="4619625" y="3276600"/>
            <a:ext cx="0" cy="914400"/>
          </a:xfrm>
          <a:prstGeom prst="straightConnector1">
            <a:avLst/>
          </a:prstGeom>
          <a:ln w="38100" cmpd="sng">
            <a:solidFill>
              <a:srgbClr val="C0504D"/>
            </a:solidFill>
            <a:prstDash val="sysDash"/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5024" name="TextBox 80"/>
          <p:cNvSpPr txBox="1">
            <a:spLocks noChangeArrowheads="1"/>
          </p:cNvSpPr>
          <p:nvPr/>
        </p:nvSpPr>
        <p:spPr bwMode="auto">
          <a:xfrm>
            <a:off x="6934200" y="4419600"/>
            <a:ext cx="5270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??</a:t>
            </a:r>
          </a:p>
        </p:txBody>
      </p:sp>
      <p:sp>
        <p:nvSpPr>
          <p:cNvPr id="85025" name="TextBox 81"/>
          <p:cNvSpPr txBox="1">
            <a:spLocks noChangeArrowheads="1"/>
          </p:cNvSpPr>
          <p:nvPr/>
        </p:nvSpPr>
        <p:spPr bwMode="auto">
          <a:xfrm>
            <a:off x="4267200" y="5638800"/>
            <a:ext cx="5270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??</a:t>
            </a:r>
          </a:p>
        </p:txBody>
      </p:sp>
      <p:sp>
        <p:nvSpPr>
          <p:cNvPr id="85026" name="TextBox 82"/>
          <p:cNvSpPr txBox="1">
            <a:spLocks noChangeArrowheads="1"/>
          </p:cNvSpPr>
          <p:nvPr/>
        </p:nvSpPr>
        <p:spPr bwMode="auto">
          <a:xfrm>
            <a:off x="5111750" y="5634038"/>
            <a:ext cx="5270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??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TextBox 60"/>
          <p:cNvSpPr txBox="1">
            <a:spLocks noChangeArrowheads="1"/>
          </p:cNvSpPr>
          <p:nvPr/>
        </p:nvSpPr>
        <p:spPr bwMode="auto">
          <a:xfrm>
            <a:off x="3276600" y="4038600"/>
            <a:ext cx="94456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800">
                <a:solidFill>
                  <a:srgbClr val="C0504D"/>
                </a:solidFill>
                <a:latin typeface="cmmi10" pitchFamily="1" charset="0"/>
              </a:rPr>
              <a:t>®</a:t>
            </a:r>
            <a:r>
              <a:rPr lang="en-US" altLang="en-US" sz="1800">
                <a:solidFill>
                  <a:srgbClr val="C0504D"/>
                </a:solidFill>
              </a:rPr>
              <a:t> = 3</a:t>
            </a:r>
            <a:endParaRPr lang="en-US" altLang="en-US" sz="1800">
              <a:solidFill>
                <a:srgbClr val="C0504D"/>
              </a:solidFill>
              <a:latin typeface="cmsy10" pitchFamily="1" charset="0"/>
            </a:endParaRPr>
          </a:p>
          <a:p>
            <a:pPr eaLnBrk="1" hangingPunct="1"/>
            <a:r>
              <a:rPr lang="en-US" altLang="en-US" sz="1800">
                <a:solidFill>
                  <a:srgbClr val="C0504D"/>
                </a:solidFill>
                <a:latin typeface="cmmi10" pitchFamily="1" charset="0"/>
              </a:rPr>
              <a:t>¯</a:t>
            </a:r>
            <a:r>
              <a:rPr lang="en-US" altLang="en-US" sz="1800">
                <a:solidFill>
                  <a:srgbClr val="C0504D"/>
                </a:solidFill>
              </a:rPr>
              <a:t> = +</a:t>
            </a:r>
            <a:r>
              <a:rPr lang="en-US" altLang="en-US" sz="1800">
                <a:solidFill>
                  <a:srgbClr val="C0504D"/>
                </a:solidFill>
                <a:latin typeface="cmsy10" pitchFamily="1" charset="0"/>
              </a:rPr>
              <a:t>1</a:t>
            </a:r>
          </a:p>
        </p:txBody>
      </p:sp>
      <p:sp>
        <p:nvSpPr>
          <p:cNvPr id="87042" name="Title 2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Alpha-Beta Example</a:t>
            </a:r>
          </a:p>
        </p:txBody>
      </p:sp>
      <p:sp>
        <p:nvSpPr>
          <p:cNvPr id="5" name="Isosceles Triangle 4"/>
          <p:cNvSpPr>
            <a:spLocks noChangeArrowheads="1"/>
          </p:cNvSpPr>
          <p:nvPr/>
        </p:nvSpPr>
        <p:spPr bwMode="auto">
          <a:xfrm>
            <a:off x="4295775" y="2800350"/>
            <a:ext cx="400050" cy="342900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4" name="Isosceles Triangle 33"/>
          <p:cNvSpPr>
            <a:spLocks noChangeArrowheads="1"/>
          </p:cNvSpPr>
          <p:nvPr/>
        </p:nvSpPr>
        <p:spPr bwMode="auto">
          <a:xfrm flipV="1">
            <a:off x="1781175" y="4319588"/>
            <a:ext cx="400050" cy="342900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5" name="Isosceles Triangle 34"/>
          <p:cNvSpPr>
            <a:spLocks noChangeArrowheads="1"/>
          </p:cNvSpPr>
          <p:nvPr/>
        </p:nvSpPr>
        <p:spPr bwMode="auto">
          <a:xfrm flipV="1">
            <a:off x="4295775" y="4319588"/>
            <a:ext cx="400050" cy="342900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7" name="Isosceles Triangle 36"/>
          <p:cNvSpPr>
            <a:spLocks noChangeArrowheads="1"/>
          </p:cNvSpPr>
          <p:nvPr/>
        </p:nvSpPr>
        <p:spPr bwMode="auto">
          <a:xfrm>
            <a:off x="915988" y="5691188"/>
            <a:ext cx="400050" cy="342900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8" name="Isosceles Triangle 37"/>
          <p:cNvSpPr>
            <a:spLocks noChangeArrowheads="1"/>
          </p:cNvSpPr>
          <p:nvPr/>
        </p:nvSpPr>
        <p:spPr bwMode="auto">
          <a:xfrm>
            <a:off x="1760538" y="5691188"/>
            <a:ext cx="401637" cy="342900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9" name="Isosceles Triangle 38"/>
          <p:cNvSpPr>
            <a:spLocks noChangeArrowheads="1"/>
          </p:cNvSpPr>
          <p:nvPr/>
        </p:nvSpPr>
        <p:spPr bwMode="auto">
          <a:xfrm>
            <a:off x="2605088" y="5691188"/>
            <a:ext cx="401637" cy="342900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40" name="Isosceles Triangle 39"/>
          <p:cNvSpPr>
            <a:spLocks noChangeArrowheads="1"/>
          </p:cNvSpPr>
          <p:nvPr/>
        </p:nvSpPr>
        <p:spPr bwMode="auto">
          <a:xfrm>
            <a:off x="3451225" y="5691188"/>
            <a:ext cx="400050" cy="342900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cxnSp>
        <p:nvCxnSpPr>
          <p:cNvPr id="7" name="Straight Connector 6"/>
          <p:cNvCxnSpPr>
            <a:stCxn id="5" idx="2"/>
            <a:endCxn id="34" idx="3"/>
          </p:cNvCxnSpPr>
          <p:nvPr/>
        </p:nvCxnSpPr>
        <p:spPr>
          <a:xfrm flipH="1">
            <a:off x="1981200" y="3143250"/>
            <a:ext cx="2314575" cy="1176338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/>
          <p:cNvCxnSpPr>
            <a:stCxn id="5" idx="3"/>
            <a:endCxn id="35" idx="3"/>
          </p:cNvCxnSpPr>
          <p:nvPr/>
        </p:nvCxnSpPr>
        <p:spPr>
          <a:xfrm>
            <a:off x="4495800" y="3143250"/>
            <a:ext cx="0" cy="1176338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>
            <a:stCxn id="5" idx="4"/>
          </p:cNvCxnSpPr>
          <p:nvPr/>
        </p:nvCxnSpPr>
        <p:spPr>
          <a:xfrm>
            <a:off x="4695825" y="3143250"/>
            <a:ext cx="2314575" cy="1176338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/>
          <p:cNvCxnSpPr>
            <a:stCxn id="34" idx="0"/>
            <a:endCxn id="37" idx="0"/>
          </p:cNvCxnSpPr>
          <p:nvPr/>
        </p:nvCxnSpPr>
        <p:spPr>
          <a:xfrm flipH="1">
            <a:off x="1116013" y="4662488"/>
            <a:ext cx="865187" cy="10287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/>
          <p:cNvCxnSpPr>
            <a:stCxn id="34" idx="0"/>
            <a:endCxn id="38" idx="0"/>
          </p:cNvCxnSpPr>
          <p:nvPr/>
        </p:nvCxnSpPr>
        <p:spPr>
          <a:xfrm flipH="1">
            <a:off x="1960563" y="4662488"/>
            <a:ext cx="20637" cy="10287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/>
          <p:cNvCxnSpPr>
            <a:stCxn id="34" idx="0"/>
            <a:endCxn id="39" idx="0"/>
          </p:cNvCxnSpPr>
          <p:nvPr/>
        </p:nvCxnSpPr>
        <p:spPr>
          <a:xfrm>
            <a:off x="1981200" y="4662488"/>
            <a:ext cx="825500" cy="10287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/>
          <p:cNvCxnSpPr>
            <a:stCxn id="35" idx="0"/>
            <a:endCxn id="40" idx="0"/>
          </p:cNvCxnSpPr>
          <p:nvPr/>
        </p:nvCxnSpPr>
        <p:spPr>
          <a:xfrm flipH="1">
            <a:off x="3651250" y="4662488"/>
            <a:ext cx="844550" cy="10287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7" name="Straight Connector 66"/>
          <p:cNvCxnSpPr>
            <a:stCxn id="35" idx="0"/>
          </p:cNvCxnSpPr>
          <p:nvPr/>
        </p:nvCxnSpPr>
        <p:spPr>
          <a:xfrm>
            <a:off x="4495800" y="4662488"/>
            <a:ext cx="0" cy="10287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8" name="Straight Connector 67"/>
          <p:cNvCxnSpPr>
            <a:stCxn id="35" idx="0"/>
          </p:cNvCxnSpPr>
          <p:nvPr/>
        </p:nvCxnSpPr>
        <p:spPr>
          <a:xfrm>
            <a:off x="4495800" y="4662488"/>
            <a:ext cx="844550" cy="10287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7059" name="TextBox 46"/>
          <p:cNvSpPr txBox="1">
            <a:spLocks noChangeArrowheads="1"/>
          </p:cNvSpPr>
          <p:nvPr/>
        </p:nvSpPr>
        <p:spPr bwMode="auto">
          <a:xfrm>
            <a:off x="8104188" y="4338638"/>
            <a:ext cx="747712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MIN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8001000" y="2895600"/>
            <a:ext cx="850900" cy="46196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chemeClr val="accent3"/>
                </a:solidFill>
                <a:latin typeface="Arial" charset="0"/>
                <a:ea typeface="ＭＳ Ｐゴシック" charset="0"/>
              </a:rPr>
              <a:t>MAX</a:t>
            </a:r>
          </a:p>
        </p:txBody>
      </p:sp>
      <p:sp>
        <p:nvSpPr>
          <p:cNvPr id="87061" name="TextBox 51"/>
          <p:cNvSpPr txBox="1">
            <a:spLocks noChangeArrowheads="1"/>
          </p:cNvSpPr>
          <p:nvPr/>
        </p:nvSpPr>
        <p:spPr bwMode="auto">
          <a:xfrm>
            <a:off x="952500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3</a:t>
            </a:r>
          </a:p>
        </p:txBody>
      </p:sp>
      <p:sp>
        <p:nvSpPr>
          <p:cNvPr id="87062" name="TextBox 52"/>
          <p:cNvSpPr txBox="1">
            <a:spLocks noChangeArrowheads="1"/>
          </p:cNvSpPr>
          <p:nvPr/>
        </p:nvSpPr>
        <p:spPr bwMode="auto">
          <a:xfrm>
            <a:off x="1714500" y="6091238"/>
            <a:ext cx="5270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12</a:t>
            </a:r>
          </a:p>
        </p:txBody>
      </p:sp>
      <p:sp>
        <p:nvSpPr>
          <p:cNvPr id="87063" name="TextBox 56"/>
          <p:cNvSpPr txBox="1">
            <a:spLocks noChangeArrowheads="1"/>
          </p:cNvSpPr>
          <p:nvPr/>
        </p:nvSpPr>
        <p:spPr bwMode="auto">
          <a:xfrm>
            <a:off x="2628900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8</a:t>
            </a:r>
          </a:p>
        </p:txBody>
      </p:sp>
      <p:sp>
        <p:nvSpPr>
          <p:cNvPr id="87064" name="TextBox 57"/>
          <p:cNvSpPr txBox="1">
            <a:spLocks noChangeArrowheads="1"/>
          </p:cNvSpPr>
          <p:nvPr/>
        </p:nvSpPr>
        <p:spPr bwMode="auto">
          <a:xfrm>
            <a:off x="3467100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2</a:t>
            </a:r>
          </a:p>
        </p:txBody>
      </p:sp>
      <p:sp>
        <p:nvSpPr>
          <p:cNvPr id="70" name="TextBox 69"/>
          <p:cNvSpPr txBox="1">
            <a:spLocks noChangeArrowheads="1"/>
          </p:cNvSpPr>
          <p:nvPr/>
        </p:nvSpPr>
        <p:spPr bwMode="auto">
          <a:xfrm>
            <a:off x="3276600" y="4038600"/>
            <a:ext cx="1157689" cy="646331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l-GR" altLang="en-US" sz="1800" dirty="0">
                <a:solidFill>
                  <a:srgbClr val="FF0000"/>
                </a:solidFill>
                <a:latin typeface="cmmi10" pitchFamily="1" charset="0"/>
              </a:rPr>
              <a:t>α</a:t>
            </a:r>
            <a:r>
              <a:rPr lang="en-US" altLang="en-US" sz="1800" dirty="0" smtClean="0">
                <a:solidFill>
                  <a:srgbClr val="C0504D"/>
                </a:solidFill>
              </a:rPr>
              <a:t> </a:t>
            </a:r>
            <a:r>
              <a:rPr lang="en-US" altLang="en-US" sz="1800" dirty="0">
                <a:solidFill>
                  <a:srgbClr val="C0504D"/>
                </a:solidFill>
              </a:rPr>
              <a:t>= 3</a:t>
            </a:r>
            <a:endParaRPr lang="en-US" altLang="en-US" sz="1800" dirty="0">
              <a:solidFill>
                <a:srgbClr val="C0504D"/>
              </a:solidFill>
              <a:latin typeface="cmsy10" pitchFamily="1" charset="0"/>
            </a:endParaRPr>
          </a:p>
          <a:p>
            <a:pPr eaLnBrk="1" hangingPunct="1"/>
            <a:r>
              <a:rPr lang="el-GR" altLang="en-US" sz="1800" dirty="0">
                <a:solidFill>
                  <a:srgbClr val="C0504D"/>
                </a:solidFill>
                <a:latin typeface="cmmi10" pitchFamily="1" charset="0"/>
              </a:rPr>
              <a:t>β</a:t>
            </a:r>
            <a:r>
              <a:rPr lang="en-US" altLang="en-US" sz="1800" dirty="0" smtClean="0">
                <a:solidFill>
                  <a:srgbClr val="C0504D"/>
                </a:solidFill>
              </a:rPr>
              <a:t> </a:t>
            </a:r>
            <a:r>
              <a:rPr lang="en-US" altLang="en-US" sz="1800" dirty="0">
                <a:solidFill>
                  <a:srgbClr val="C0504D"/>
                </a:solidFill>
              </a:rPr>
              <a:t>= 2  .    </a:t>
            </a:r>
            <a:endParaRPr lang="en-US" altLang="en-US" sz="1800" dirty="0">
              <a:solidFill>
                <a:srgbClr val="C0504D"/>
              </a:solidFill>
              <a:latin typeface="cmsy10" pitchFamily="1" charset="0"/>
            </a:endParaRPr>
          </a:p>
        </p:txBody>
      </p:sp>
      <p:sp>
        <p:nvSpPr>
          <p:cNvPr id="87066" name="TextBox 45"/>
          <p:cNvSpPr txBox="1">
            <a:spLocks noChangeArrowheads="1"/>
          </p:cNvSpPr>
          <p:nvPr/>
        </p:nvSpPr>
        <p:spPr bwMode="auto">
          <a:xfrm>
            <a:off x="4800600" y="2757488"/>
            <a:ext cx="60946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dirty="0">
                <a:latin typeface="cmsy10" pitchFamily="1" charset="0"/>
              </a:rPr>
              <a:t>≥</a:t>
            </a:r>
            <a:r>
              <a:rPr lang="en-US" altLang="en-US" dirty="0" smtClean="0"/>
              <a:t> </a:t>
            </a:r>
            <a:r>
              <a:rPr lang="en-US" altLang="en-US" dirty="0"/>
              <a:t>3</a:t>
            </a:r>
          </a:p>
        </p:txBody>
      </p:sp>
      <p:sp>
        <p:nvSpPr>
          <p:cNvPr id="87067" name="TextBox 49"/>
          <p:cNvSpPr txBox="1">
            <a:spLocks noChangeArrowheads="1"/>
          </p:cNvSpPr>
          <p:nvPr/>
        </p:nvSpPr>
        <p:spPr bwMode="auto">
          <a:xfrm>
            <a:off x="758825" y="4038600"/>
            <a:ext cx="91403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l-GR" altLang="en-US" sz="1800" dirty="0">
                <a:solidFill>
                  <a:srgbClr val="FF0000"/>
                </a:solidFill>
                <a:latin typeface="cmmi10" pitchFamily="1" charset="0"/>
              </a:rPr>
              <a:t>α</a:t>
            </a:r>
            <a:r>
              <a:rPr lang="en-US" altLang="en-US" sz="1800" dirty="0" smtClean="0">
                <a:solidFill>
                  <a:srgbClr val="C0504D"/>
                </a:solidFill>
              </a:rPr>
              <a:t> </a:t>
            </a:r>
            <a:r>
              <a:rPr lang="en-US" altLang="en-US" sz="1800" dirty="0">
                <a:solidFill>
                  <a:srgbClr val="C0504D"/>
                </a:solidFill>
              </a:rPr>
              <a:t>= </a:t>
            </a:r>
            <a:r>
              <a:rPr lang="en-US" altLang="en-US" sz="1800" dirty="0" smtClean="0">
                <a:solidFill>
                  <a:srgbClr val="C0504D"/>
                </a:solidFill>
              </a:rPr>
              <a:t>-</a:t>
            </a:r>
            <a:r>
              <a:rPr lang="en-US" altLang="en-US" sz="1800" dirty="0" err="1" smtClean="0">
                <a:solidFill>
                  <a:srgbClr val="C0504D"/>
                </a:solidFill>
                <a:latin typeface="cmsy10" pitchFamily="1" charset="0"/>
              </a:rPr>
              <a:t>oo</a:t>
            </a:r>
            <a:endParaRPr lang="en-US" altLang="en-US" sz="1800" dirty="0">
              <a:solidFill>
                <a:srgbClr val="C0504D"/>
              </a:solidFill>
              <a:latin typeface="cmsy10" pitchFamily="1" charset="0"/>
            </a:endParaRPr>
          </a:p>
          <a:p>
            <a:pPr eaLnBrk="1" hangingPunct="1"/>
            <a:r>
              <a:rPr lang="el-GR" altLang="en-US" sz="1800" dirty="0">
                <a:solidFill>
                  <a:srgbClr val="C0504D"/>
                </a:solidFill>
                <a:latin typeface="cmmi10" pitchFamily="1" charset="0"/>
              </a:rPr>
              <a:t>β</a:t>
            </a:r>
            <a:r>
              <a:rPr lang="en-US" altLang="en-US" sz="1800" dirty="0" smtClean="0">
                <a:solidFill>
                  <a:srgbClr val="C0504D"/>
                </a:solidFill>
              </a:rPr>
              <a:t> </a:t>
            </a:r>
            <a:r>
              <a:rPr lang="en-US" altLang="en-US" sz="1800" dirty="0">
                <a:solidFill>
                  <a:srgbClr val="C0504D"/>
                </a:solidFill>
              </a:rPr>
              <a:t>= 3</a:t>
            </a:r>
            <a:endParaRPr lang="en-US" altLang="en-US" sz="1800" dirty="0">
              <a:solidFill>
                <a:srgbClr val="C0504D"/>
              </a:solidFill>
              <a:latin typeface="cmsy10" pitchFamily="1" charset="0"/>
            </a:endParaRPr>
          </a:p>
        </p:txBody>
      </p:sp>
      <p:sp>
        <p:nvSpPr>
          <p:cNvPr id="87068" name="TextBox 63"/>
          <p:cNvSpPr txBox="1">
            <a:spLocks noChangeArrowheads="1"/>
          </p:cNvSpPr>
          <p:nvPr/>
        </p:nvSpPr>
        <p:spPr bwMode="auto">
          <a:xfrm>
            <a:off x="2209800" y="4267200"/>
            <a:ext cx="4635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latin typeface="cmsy10" pitchFamily="1" charset="0"/>
              </a:rPr>
              <a:t> </a:t>
            </a:r>
            <a:r>
              <a:rPr lang="en-US" altLang="en-US"/>
              <a:t>3</a:t>
            </a:r>
          </a:p>
        </p:txBody>
      </p:sp>
      <p:cxnSp>
        <p:nvCxnSpPr>
          <p:cNvPr id="73" name="Straight Arrow Connector 72"/>
          <p:cNvCxnSpPr/>
          <p:nvPr/>
        </p:nvCxnSpPr>
        <p:spPr>
          <a:xfrm flipV="1">
            <a:off x="3581400" y="4648200"/>
            <a:ext cx="762000" cy="914400"/>
          </a:xfrm>
          <a:prstGeom prst="straightConnector1">
            <a:avLst/>
          </a:prstGeom>
          <a:ln w="38100" cmpd="sng">
            <a:solidFill>
              <a:srgbClr val="C0504D"/>
            </a:solidFill>
            <a:prstDash val="sysDash"/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7070" name="TextBox 73"/>
          <p:cNvSpPr txBox="1">
            <a:spLocks noChangeArrowheads="1"/>
          </p:cNvSpPr>
          <p:nvPr/>
        </p:nvSpPr>
        <p:spPr bwMode="auto">
          <a:xfrm>
            <a:off x="4648200" y="2209800"/>
            <a:ext cx="971741" cy="646331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l-GR" altLang="en-US" sz="1800" dirty="0">
                <a:solidFill>
                  <a:srgbClr val="FF0000"/>
                </a:solidFill>
                <a:latin typeface="cmmi10" pitchFamily="1" charset="0"/>
              </a:rPr>
              <a:t>α</a:t>
            </a:r>
            <a:r>
              <a:rPr lang="en-US" altLang="en-US" sz="1800" dirty="0" smtClean="0">
                <a:solidFill>
                  <a:srgbClr val="C0504D"/>
                </a:solidFill>
              </a:rPr>
              <a:t> </a:t>
            </a:r>
            <a:r>
              <a:rPr lang="en-US" altLang="en-US" sz="1800" dirty="0">
                <a:solidFill>
                  <a:srgbClr val="C0504D"/>
                </a:solidFill>
              </a:rPr>
              <a:t>= 3</a:t>
            </a:r>
            <a:endParaRPr lang="en-US" altLang="en-US" sz="1800" dirty="0">
              <a:solidFill>
                <a:srgbClr val="C0504D"/>
              </a:solidFill>
              <a:latin typeface="cmsy10" pitchFamily="1" charset="0"/>
            </a:endParaRPr>
          </a:p>
          <a:p>
            <a:pPr eaLnBrk="1" hangingPunct="1"/>
            <a:r>
              <a:rPr lang="el-GR" altLang="en-US" sz="1800" dirty="0">
                <a:solidFill>
                  <a:srgbClr val="C0504D"/>
                </a:solidFill>
                <a:latin typeface="cmmi10" pitchFamily="1" charset="0"/>
              </a:rPr>
              <a:t>β</a:t>
            </a:r>
            <a:r>
              <a:rPr lang="en-US" altLang="en-US" sz="1800" dirty="0" smtClean="0">
                <a:solidFill>
                  <a:srgbClr val="C0504D"/>
                </a:solidFill>
              </a:rPr>
              <a:t> </a:t>
            </a:r>
            <a:r>
              <a:rPr lang="en-US" altLang="en-US" sz="1800" dirty="0">
                <a:solidFill>
                  <a:srgbClr val="C0504D"/>
                </a:solidFill>
              </a:rPr>
              <a:t>= </a:t>
            </a:r>
            <a:r>
              <a:rPr lang="en-US" altLang="en-US" sz="1800" dirty="0" smtClean="0">
                <a:solidFill>
                  <a:srgbClr val="C0504D"/>
                </a:solidFill>
              </a:rPr>
              <a:t>+</a:t>
            </a:r>
            <a:r>
              <a:rPr lang="en-US" altLang="en-US" sz="1800" dirty="0" err="1" smtClean="0">
                <a:solidFill>
                  <a:srgbClr val="C0504D"/>
                </a:solidFill>
                <a:latin typeface="cmsy10" pitchFamily="1" charset="0"/>
              </a:rPr>
              <a:t>oo</a:t>
            </a:r>
            <a:endParaRPr lang="en-US" altLang="en-US" sz="1800" dirty="0">
              <a:solidFill>
                <a:srgbClr val="C0504D"/>
              </a:solidFill>
              <a:latin typeface="cmsy10" pitchFamily="1" charset="0"/>
            </a:endParaRPr>
          </a:p>
        </p:txBody>
      </p:sp>
      <p:sp>
        <p:nvSpPr>
          <p:cNvPr id="87071" name="TextBox 77"/>
          <p:cNvSpPr txBox="1">
            <a:spLocks noChangeArrowheads="1"/>
          </p:cNvSpPr>
          <p:nvPr/>
        </p:nvSpPr>
        <p:spPr bwMode="auto">
          <a:xfrm>
            <a:off x="366713" y="1290638"/>
            <a:ext cx="660071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dirty="0"/>
              <a:t>Observe leaf value; MIN’s level; MIN updates </a:t>
            </a:r>
            <a:r>
              <a:rPr lang="el-GR" altLang="en-US" dirty="0" smtClean="0"/>
              <a:t>β</a:t>
            </a:r>
            <a:endParaRPr lang="en-US" altLang="en-US" dirty="0">
              <a:latin typeface="cmmi10" pitchFamily="1" charset="0"/>
            </a:endParaRPr>
          </a:p>
        </p:txBody>
      </p:sp>
      <p:sp>
        <p:nvSpPr>
          <p:cNvPr id="87072" name="TextBox 80"/>
          <p:cNvSpPr txBox="1">
            <a:spLocks noChangeArrowheads="1"/>
          </p:cNvSpPr>
          <p:nvPr/>
        </p:nvSpPr>
        <p:spPr bwMode="auto">
          <a:xfrm>
            <a:off x="6934200" y="4419600"/>
            <a:ext cx="5270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??</a:t>
            </a:r>
          </a:p>
        </p:txBody>
      </p:sp>
      <p:sp>
        <p:nvSpPr>
          <p:cNvPr id="87073" name="TextBox 81"/>
          <p:cNvSpPr txBox="1">
            <a:spLocks noChangeArrowheads="1"/>
          </p:cNvSpPr>
          <p:nvPr/>
        </p:nvSpPr>
        <p:spPr bwMode="auto">
          <a:xfrm>
            <a:off x="4267200" y="5638800"/>
            <a:ext cx="5270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??</a:t>
            </a:r>
          </a:p>
        </p:txBody>
      </p:sp>
      <p:sp>
        <p:nvSpPr>
          <p:cNvPr id="87074" name="TextBox 82"/>
          <p:cNvSpPr txBox="1">
            <a:spLocks noChangeArrowheads="1"/>
          </p:cNvSpPr>
          <p:nvPr/>
        </p:nvSpPr>
        <p:spPr bwMode="auto">
          <a:xfrm>
            <a:off x="5111750" y="5634038"/>
            <a:ext cx="5270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??</a:t>
            </a:r>
          </a:p>
        </p:txBody>
      </p:sp>
      <p:sp>
        <p:nvSpPr>
          <p:cNvPr id="6" name="TextBox 5"/>
          <p:cNvSpPr txBox="1">
            <a:spLocks noChangeArrowheads="1"/>
          </p:cNvSpPr>
          <p:nvPr/>
        </p:nvSpPr>
        <p:spPr bwMode="auto">
          <a:xfrm>
            <a:off x="685800" y="2590800"/>
            <a:ext cx="28511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l-GR" altLang="en-US" sz="2000" dirty="0">
                <a:solidFill>
                  <a:srgbClr val="FF0000"/>
                </a:solidFill>
                <a:latin typeface="cmmi10" pitchFamily="1" charset="0"/>
              </a:rPr>
              <a:t>α</a:t>
            </a:r>
            <a:r>
              <a:rPr lang="en-US" altLang="en-US" sz="2000" dirty="0" smtClean="0">
                <a:solidFill>
                  <a:srgbClr val="C0504D"/>
                </a:solidFill>
              </a:rPr>
              <a:t> </a:t>
            </a:r>
            <a:r>
              <a:rPr lang="en-US" altLang="en-US" sz="2000" dirty="0">
                <a:solidFill>
                  <a:srgbClr val="C0504D"/>
                </a:solidFill>
                <a:latin typeface="cmsy10" pitchFamily="1" charset="0"/>
              </a:rPr>
              <a:t>≥</a:t>
            </a:r>
            <a:r>
              <a:rPr lang="en-US" altLang="en-US" sz="2000" dirty="0" smtClean="0">
                <a:solidFill>
                  <a:srgbClr val="C0504D"/>
                </a:solidFill>
              </a:rPr>
              <a:t> </a:t>
            </a:r>
            <a:r>
              <a:rPr lang="el-GR" altLang="en-US" sz="2000" dirty="0">
                <a:solidFill>
                  <a:srgbClr val="C0504D"/>
                </a:solidFill>
                <a:latin typeface="cmmi10" pitchFamily="1" charset="0"/>
              </a:rPr>
              <a:t>β</a:t>
            </a:r>
            <a:r>
              <a:rPr lang="en-US" altLang="en-US" sz="2000" dirty="0" smtClean="0">
                <a:solidFill>
                  <a:srgbClr val="C0504D"/>
                </a:solidFill>
              </a:rPr>
              <a:t> </a:t>
            </a:r>
            <a:r>
              <a:rPr lang="en-US" altLang="en-US" sz="2000" dirty="0">
                <a:solidFill>
                  <a:srgbClr val="C0504D"/>
                </a:solidFill>
              </a:rPr>
              <a:t>!!!</a:t>
            </a:r>
          </a:p>
          <a:p>
            <a:pPr eaLnBrk="1" hangingPunct="1"/>
            <a:r>
              <a:rPr lang="en-US" altLang="en-US" sz="2000" dirty="0">
                <a:solidFill>
                  <a:srgbClr val="C0504D"/>
                </a:solidFill>
              </a:rPr>
              <a:t>(what does this mean?)</a:t>
            </a:r>
          </a:p>
        </p:txBody>
      </p:sp>
      <p:sp>
        <p:nvSpPr>
          <p:cNvPr id="8" name="TextBox 7"/>
          <p:cNvSpPr txBox="1">
            <a:spLocks noChangeArrowheads="1"/>
          </p:cNvSpPr>
          <p:nvPr/>
        </p:nvSpPr>
        <p:spPr bwMode="auto">
          <a:xfrm>
            <a:off x="4648200" y="4267200"/>
            <a:ext cx="44114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dirty="0" smtClean="0"/>
              <a:t> </a:t>
            </a:r>
            <a:r>
              <a:rPr lang="en-US" altLang="en-US" dirty="0"/>
              <a:t>2</a:t>
            </a:r>
          </a:p>
        </p:txBody>
      </p:sp>
      <p:sp>
        <p:nvSpPr>
          <p:cNvPr id="42" name="TextBox 41"/>
          <p:cNvSpPr txBox="1">
            <a:spLocks noChangeArrowheads="1"/>
          </p:cNvSpPr>
          <p:nvPr/>
        </p:nvSpPr>
        <p:spPr bwMode="auto">
          <a:xfrm>
            <a:off x="5105400" y="4687888"/>
            <a:ext cx="1828800" cy="64611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800">
                <a:solidFill>
                  <a:srgbClr val="C0504D"/>
                </a:solidFill>
              </a:rPr>
              <a:t>(This node is worse for MAX)</a:t>
            </a:r>
            <a:endParaRPr lang="en-US" altLang="en-US" sz="1800">
              <a:solidFill>
                <a:srgbClr val="C0504D"/>
              </a:solidFill>
              <a:latin typeface="cmmi10" pitchFamily="1" charset="0"/>
            </a:endParaRPr>
          </a:p>
        </p:txBody>
      </p:sp>
      <p:sp>
        <p:nvSpPr>
          <p:cNvPr id="9" name="TextBox 8"/>
          <p:cNvSpPr txBox="1">
            <a:spLocks noChangeArrowheads="1"/>
          </p:cNvSpPr>
          <p:nvPr/>
        </p:nvSpPr>
        <p:spPr bwMode="auto">
          <a:xfrm>
            <a:off x="6161088" y="5751513"/>
            <a:ext cx="1262062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C0504D"/>
                </a:solidFill>
              </a:rPr>
              <a:t>Prune!!!</a:t>
            </a:r>
          </a:p>
        </p:txBody>
      </p:sp>
      <p:sp>
        <p:nvSpPr>
          <p:cNvPr id="10" name="TextBox 9"/>
          <p:cNvSpPr txBox="1">
            <a:spLocks noChangeArrowheads="1"/>
          </p:cNvSpPr>
          <p:nvPr/>
        </p:nvSpPr>
        <p:spPr bwMode="auto">
          <a:xfrm>
            <a:off x="4281488" y="5638800"/>
            <a:ext cx="458787" cy="5842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3200">
                <a:solidFill>
                  <a:srgbClr val="C0504D"/>
                </a:solidFill>
              </a:rPr>
              <a:t>X</a:t>
            </a:r>
          </a:p>
        </p:txBody>
      </p:sp>
      <p:sp>
        <p:nvSpPr>
          <p:cNvPr id="45" name="TextBox 44"/>
          <p:cNvSpPr txBox="1">
            <a:spLocks noChangeArrowheads="1"/>
          </p:cNvSpPr>
          <p:nvPr/>
        </p:nvSpPr>
        <p:spPr bwMode="auto">
          <a:xfrm>
            <a:off x="5180013" y="5638800"/>
            <a:ext cx="458787" cy="5842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3200">
                <a:solidFill>
                  <a:srgbClr val="C0504D"/>
                </a:solidFill>
              </a:rPr>
              <a:t>X</a:t>
            </a:r>
          </a:p>
        </p:txBody>
      </p:sp>
      <p:sp>
        <p:nvSpPr>
          <p:cNvPr id="59" name="TextBox 58"/>
          <p:cNvSpPr txBox="1">
            <a:spLocks noChangeArrowheads="1"/>
          </p:cNvSpPr>
          <p:nvPr/>
        </p:nvSpPr>
        <p:spPr bwMode="auto">
          <a:xfrm>
            <a:off x="381000" y="1752600"/>
            <a:ext cx="64468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Prune – play will never reach the other nodes!</a:t>
            </a:r>
            <a:endParaRPr lang="en-US" altLang="en-US">
              <a:latin typeface="cmmi10" pitchFamily="1" charset="0"/>
            </a:endParaRPr>
          </a:p>
        </p:txBody>
      </p:sp>
      <p:cxnSp>
        <p:nvCxnSpPr>
          <p:cNvPr id="60" name="Straight Connector 36"/>
          <p:cNvCxnSpPr>
            <a:cxnSpLocks noChangeShapeType="1"/>
          </p:cNvCxnSpPr>
          <p:nvPr/>
        </p:nvCxnSpPr>
        <p:spPr bwMode="auto">
          <a:xfrm flipH="1">
            <a:off x="4267200" y="5029200"/>
            <a:ext cx="762000" cy="381000"/>
          </a:xfrm>
          <a:prstGeom prst="line">
            <a:avLst/>
          </a:prstGeom>
          <a:noFill/>
          <a:ln w="50800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6" grpId="0"/>
      <p:bldP spid="8" grpId="0"/>
      <p:bldP spid="42" grpId="0" animBg="1"/>
      <p:bldP spid="9" grpId="0"/>
      <p:bldP spid="10" grpId="0" animBg="1"/>
      <p:bldP spid="45" grpId="0" animBg="1"/>
      <p:bldP spid="59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Title 2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Alpha-Beta Example</a:t>
            </a:r>
          </a:p>
        </p:txBody>
      </p:sp>
      <p:sp>
        <p:nvSpPr>
          <p:cNvPr id="5" name="Isosceles Triangle 4"/>
          <p:cNvSpPr>
            <a:spLocks noChangeArrowheads="1"/>
          </p:cNvSpPr>
          <p:nvPr/>
        </p:nvSpPr>
        <p:spPr bwMode="auto">
          <a:xfrm>
            <a:off x="4295775" y="2800350"/>
            <a:ext cx="400050" cy="342900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4" name="Isosceles Triangle 33"/>
          <p:cNvSpPr>
            <a:spLocks noChangeArrowheads="1"/>
          </p:cNvSpPr>
          <p:nvPr/>
        </p:nvSpPr>
        <p:spPr bwMode="auto">
          <a:xfrm flipV="1">
            <a:off x="1781175" y="4319588"/>
            <a:ext cx="400050" cy="342900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5" name="Isosceles Triangle 34"/>
          <p:cNvSpPr>
            <a:spLocks noChangeArrowheads="1"/>
          </p:cNvSpPr>
          <p:nvPr/>
        </p:nvSpPr>
        <p:spPr bwMode="auto">
          <a:xfrm flipV="1">
            <a:off x="4295775" y="4319588"/>
            <a:ext cx="400050" cy="342900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7" name="Isosceles Triangle 36"/>
          <p:cNvSpPr>
            <a:spLocks noChangeArrowheads="1"/>
          </p:cNvSpPr>
          <p:nvPr/>
        </p:nvSpPr>
        <p:spPr bwMode="auto">
          <a:xfrm>
            <a:off x="915988" y="5691188"/>
            <a:ext cx="400050" cy="342900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8" name="Isosceles Triangle 37"/>
          <p:cNvSpPr>
            <a:spLocks noChangeArrowheads="1"/>
          </p:cNvSpPr>
          <p:nvPr/>
        </p:nvSpPr>
        <p:spPr bwMode="auto">
          <a:xfrm>
            <a:off x="1760538" y="5691188"/>
            <a:ext cx="401637" cy="342900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9" name="Isosceles Triangle 38"/>
          <p:cNvSpPr>
            <a:spLocks noChangeArrowheads="1"/>
          </p:cNvSpPr>
          <p:nvPr/>
        </p:nvSpPr>
        <p:spPr bwMode="auto">
          <a:xfrm>
            <a:off x="2605088" y="5691188"/>
            <a:ext cx="401637" cy="342900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40" name="Isosceles Triangle 39"/>
          <p:cNvSpPr>
            <a:spLocks noChangeArrowheads="1"/>
          </p:cNvSpPr>
          <p:nvPr/>
        </p:nvSpPr>
        <p:spPr bwMode="auto">
          <a:xfrm>
            <a:off x="3451225" y="5691188"/>
            <a:ext cx="400050" cy="342900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cxnSp>
        <p:nvCxnSpPr>
          <p:cNvPr id="7" name="Straight Connector 6"/>
          <p:cNvCxnSpPr>
            <a:stCxn id="5" idx="2"/>
            <a:endCxn id="34" idx="3"/>
          </p:cNvCxnSpPr>
          <p:nvPr/>
        </p:nvCxnSpPr>
        <p:spPr>
          <a:xfrm flipH="1">
            <a:off x="1981200" y="3143250"/>
            <a:ext cx="2314575" cy="1176338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/>
          <p:cNvCxnSpPr>
            <a:stCxn id="5" idx="3"/>
            <a:endCxn id="35" idx="3"/>
          </p:cNvCxnSpPr>
          <p:nvPr/>
        </p:nvCxnSpPr>
        <p:spPr>
          <a:xfrm>
            <a:off x="4495800" y="3143250"/>
            <a:ext cx="0" cy="1176338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>
            <a:stCxn id="5" idx="4"/>
          </p:cNvCxnSpPr>
          <p:nvPr/>
        </p:nvCxnSpPr>
        <p:spPr>
          <a:xfrm>
            <a:off x="4695825" y="3143250"/>
            <a:ext cx="2314575" cy="1176338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/>
          <p:cNvCxnSpPr>
            <a:stCxn id="34" idx="0"/>
            <a:endCxn id="37" idx="0"/>
          </p:cNvCxnSpPr>
          <p:nvPr/>
        </p:nvCxnSpPr>
        <p:spPr>
          <a:xfrm flipH="1">
            <a:off x="1116013" y="4662488"/>
            <a:ext cx="865187" cy="10287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/>
          <p:cNvCxnSpPr>
            <a:stCxn id="34" idx="0"/>
            <a:endCxn id="38" idx="0"/>
          </p:cNvCxnSpPr>
          <p:nvPr/>
        </p:nvCxnSpPr>
        <p:spPr>
          <a:xfrm flipH="1">
            <a:off x="1960563" y="4662488"/>
            <a:ext cx="20637" cy="10287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/>
          <p:cNvCxnSpPr>
            <a:stCxn id="34" idx="0"/>
            <a:endCxn id="39" idx="0"/>
          </p:cNvCxnSpPr>
          <p:nvPr/>
        </p:nvCxnSpPr>
        <p:spPr>
          <a:xfrm>
            <a:off x="1981200" y="4662488"/>
            <a:ext cx="825500" cy="10287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/>
          <p:cNvCxnSpPr>
            <a:stCxn id="35" idx="0"/>
            <a:endCxn id="40" idx="0"/>
          </p:cNvCxnSpPr>
          <p:nvPr/>
        </p:nvCxnSpPr>
        <p:spPr>
          <a:xfrm flipH="1">
            <a:off x="3651250" y="4662488"/>
            <a:ext cx="844550" cy="10287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7" name="Straight Connector 66"/>
          <p:cNvCxnSpPr>
            <a:stCxn id="35" idx="0"/>
          </p:cNvCxnSpPr>
          <p:nvPr/>
        </p:nvCxnSpPr>
        <p:spPr>
          <a:xfrm>
            <a:off x="4495800" y="4662488"/>
            <a:ext cx="0" cy="10287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8" name="Straight Connector 67"/>
          <p:cNvCxnSpPr>
            <a:stCxn id="35" idx="0"/>
          </p:cNvCxnSpPr>
          <p:nvPr/>
        </p:nvCxnSpPr>
        <p:spPr>
          <a:xfrm>
            <a:off x="4495800" y="4662488"/>
            <a:ext cx="844550" cy="10287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9106" name="TextBox 46"/>
          <p:cNvSpPr txBox="1">
            <a:spLocks noChangeArrowheads="1"/>
          </p:cNvSpPr>
          <p:nvPr/>
        </p:nvSpPr>
        <p:spPr bwMode="auto">
          <a:xfrm>
            <a:off x="8104188" y="4338638"/>
            <a:ext cx="747712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MIN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8001000" y="2895600"/>
            <a:ext cx="850900" cy="46196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chemeClr val="accent3"/>
                </a:solidFill>
                <a:latin typeface="Arial" charset="0"/>
                <a:ea typeface="ＭＳ Ｐゴシック" charset="0"/>
              </a:rPr>
              <a:t>MAX</a:t>
            </a:r>
          </a:p>
        </p:txBody>
      </p:sp>
      <p:sp>
        <p:nvSpPr>
          <p:cNvPr id="89108" name="TextBox 51"/>
          <p:cNvSpPr txBox="1">
            <a:spLocks noChangeArrowheads="1"/>
          </p:cNvSpPr>
          <p:nvPr/>
        </p:nvSpPr>
        <p:spPr bwMode="auto">
          <a:xfrm>
            <a:off x="952500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3</a:t>
            </a:r>
          </a:p>
        </p:txBody>
      </p:sp>
      <p:sp>
        <p:nvSpPr>
          <p:cNvPr id="89109" name="TextBox 52"/>
          <p:cNvSpPr txBox="1">
            <a:spLocks noChangeArrowheads="1"/>
          </p:cNvSpPr>
          <p:nvPr/>
        </p:nvSpPr>
        <p:spPr bwMode="auto">
          <a:xfrm>
            <a:off x="1714500" y="6091238"/>
            <a:ext cx="5270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12</a:t>
            </a:r>
          </a:p>
        </p:txBody>
      </p:sp>
      <p:sp>
        <p:nvSpPr>
          <p:cNvPr id="89110" name="TextBox 56"/>
          <p:cNvSpPr txBox="1">
            <a:spLocks noChangeArrowheads="1"/>
          </p:cNvSpPr>
          <p:nvPr/>
        </p:nvSpPr>
        <p:spPr bwMode="auto">
          <a:xfrm>
            <a:off x="2628900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8</a:t>
            </a:r>
          </a:p>
        </p:txBody>
      </p:sp>
      <p:sp>
        <p:nvSpPr>
          <p:cNvPr id="89111" name="TextBox 57"/>
          <p:cNvSpPr txBox="1">
            <a:spLocks noChangeArrowheads="1"/>
          </p:cNvSpPr>
          <p:nvPr/>
        </p:nvSpPr>
        <p:spPr bwMode="auto">
          <a:xfrm>
            <a:off x="3467100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2</a:t>
            </a:r>
          </a:p>
        </p:txBody>
      </p:sp>
      <p:sp>
        <p:nvSpPr>
          <p:cNvPr id="89112" name="TextBox 5"/>
          <p:cNvSpPr txBox="1">
            <a:spLocks noChangeArrowheads="1"/>
          </p:cNvSpPr>
          <p:nvPr/>
        </p:nvSpPr>
        <p:spPr bwMode="auto">
          <a:xfrm>
            <a:off x="4648200" y="2209800"/>
            <a:ext cx="97174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l-GR" altLang="en-US" sz="1800" dirty="0">
                <a:solidFill>
                  <a:srgbClr val="FF0000"/>
                </a:solidFill>
                <a:latin typeface="cmmi10" pitchFamily="1" charset="0"/>
              </a:rPr>
              <a:t>α</a:t>
            </a:r>
            <a:r>
              <a:rPr lang="en-US" altLang="en-US" sz="1800" dirty="0" smtClean="0">
                <a:solidFill>
                  <a:srgbClr val="C0504D"/>
                </a:solidFill>
              </a:rPr>
              <a:t> </a:t>
            </a:r>
            <a:r>
              <a:rPr lang="en-US" altLang="en-US" sz="1800" dirty="0">
                <a:solidFill>
                  <a:srgbClr val="C0504D"/>
                </a:solidFill>
              </a:rPr>
              <a:t>= 3</a:t>
            </a:r>
            <a:endParaRPr lang="en-US" altLang="en-US" sz="1800" dirty="0">
              <a:solidFill>
                <a:srgbClr val="C0504D"/>
              </a:solidFill>
              <a:latin typeface="cmsy10" pitchFamily="1" charset="0"/>
            </a:endParaRPr>
          </a:p>
          <a:p>
            <a:pPr eaLnBrk="1" hangingPunct="1"/>
            <a:r>
              <a:rPr lang="el-GR" altLang="en-US" sz="1800" dirty="0">
                <a:solidFill>
                  <a:srgbClr val="C0504D"/>
                </a:solidFill>
                <a:latin typeface="cmmi10" pitchFamily="1" charset="0"/>
              </a:rPr>
              <a:t>β</a:t>
            </a:r>
            <a:r>
              <a:rPr lang="en-US" altLang="en-US" sz="1800" dirty="0" smtClean="0">
                <a:solidFill>
                  <a:srgbClr val="C0504D"/>
                </a:solidFill>
              </a:rPr>
              <a:t> </a:t>
            </a:r>
            <a:r>
              <a:rPr lang="en-US" altLang="en-US" sz="1800" dirty="0">
                <a:solidFill>
                  <a:srgbClr val="C0504D"/>
                </a:solidFill>
              </a:rPr>
              <a:t>= </a:t>
            </a:r>
            <a:r>
              <a:rPr lang="en-US" altLang="en-US" sz="1800" dirty="0" smtClean="0">
                <a:solidFill>
                  <a:srgbClr val="C0504D"/>
                </a:solidFill>
              </a:rPr>
              <a:t>+</a:t>
            </a:r>
            <a:r>
              <a:rPr lang="en-US" altLang="en-US" sz="1800" dirty="0" err="1" smtClean="0">
                <a:solidFill>
                  <a:srgbClr val="C0504D"/>
                </a:solidFill>
              </a:rPr>
              <a:t>oo</a:t>
            </a:r>
            <a:endParaRPr lang="en-US" altLang="en-US" sz="1800" dirty="0">
              <a:solidFill>
                <a:srgbClr val="C0504D"/>
              </a:solidFill>
              <a:latin typeface="cmsy10" pitchFamily="1" charset="0"/>
            </a:endParaRPr>
          </a:p>
        </p:txBody>
      </p:sp>
      <p:sp>
        <p:nvSpPr>
          <p:cNvPr id="89113" name="TextBox 68"/>
          <p:cNvSpPr txBox="1">
            <a:spLocks noChangeArrowheads="1"/>
          </p:cNvSpPr>
          <p:nvPr/>
        </p:nvSpPr>
        <p:spPr bwMode="auto">
          <a:xfrm>
            <a:off x="762000" y="4038600"/>
            <a:ext cx="91403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l-GR" altLang="en-US" sz="1800" dirty="0">
                <a:solidFill>
                  <a:srgbClr val="FF0000"/>
                </a:solidFill>
                <a:latin typeface="cmmi10" pitchFamily="1" charset="0"/>
              </a:rPr>
              <a:t>α</a:t>
            </a:r>
            <a:r>
              <a:rPr lang="en-US" altLang="en-US" sz="1800" dirty="0" smtClean="0">
                <a:solidFill>
                  <a:srgbClr val="C0504D"/>
                </a:solidFill>
              </a:rPr>
              <a:t> </a:t>
            </a:r>
            <a:r>
              <a:rPr lang="en-US" altLang="en-US" sz="1800" dirty="0">
                <a:solidFill>
                  <a:srgbClr val="C0504D"/>
                </a:solidFill>
              </a:rPr>
              <a:t>= </a:t>
            </a:r>
            <a:r>
              <a:rPr lang="en-US" altLang="en-US" sz="1800" dirty="0" smtClean="0">
                <a:solidFill>
                  <a:srgbClr val="C0504D"/>
                </a:solidFill>
              </a:rPr>
              <a:t>-</a:t>
            </a:r>
            <a:r>
              <a:rPr lang="en-US" altLang="en-US" sz="1800" dirty="0" err="1" smtClean="0">
                <a:solidFill>
                  <a:srgbClr val="C0504D"/>
                </a:solidFill>
                <a:latin typeface="cmsy10" pitchFamily="1" charset="0"/>
              </a:rPr>
              <a:t>oo</a:t>
            </a:r>
            <a:endParaRPr lang="en-US" altLang="en-US" sz="1800" dirty="0">
              <a:solidFill>
                <a:srgbClr val="C0504D"/>
              </a:solidFill>
              <a:latin typeface="cmsy10" pitchFamily="1" charset="0"/>
            </a:endParaRPr>
          </a:p>
          <a:p>
            <a:pPr eaLnBrk="1" hangingPunct="1"/>
            <a:r>
              <a:rPr lang="el-GR" altLang="en-US" sz="1800" dirty="0">
                <a:solidFill>
                  <a:srgbClr val="C0504D"/>
                </a:solidFill>
                <a:latin typeface="cmmi10" pitchFamily="1" charset="0"/>
              </a:rPr>
              <a:t>β</a:t>
            </a:r>
            <a:r>
              <a:rPr lang="en-US" altLang="en-US" sz="1800" dirty="0" smtClean="0">
                <a:solidFill>
                  <a:srgbClr val="C0504D"/>
                </a:solidFill>
              </a:rPr>
              <a:t> </a:t>
            </a:r>
            <a:r>
              <a:rPr lang="en-US" altLang="en-US" sz="1800" dirty="0">
                <a:solidFill>
                  <a:srgbClr val="C0504D"/>
                </a:solidFill>
              </a:rPr>
              <a:t>= 3</a:t>
            </a:r>
            <a:endParaRPr lang="en-US" altLang="en-US" sz="1800" dirty="0">
              <a:solidFill>
                <a:srgbClr val="C0504D"/>
              </a:solidFill>
              <a:latin typeface="cmsy10" pitchFamily="1" charset="0"/>
            </a:endParaRPr>
          </a:p>
        </p:txBody>
      </p:sp>
      <p:sp>
        <p:nvSpPr>
          <p:cNvPr id="89114" name="TextBox 45"/>
          <p:cNvSpPr txBox="1">
            <a:spLocks noChangeArrowheads="1"/>
          </p:cNvSpPr>
          <p:nvPr/>
        </p:nvSpPr>
        <p:spPr bwMode="auto">
          <a:xfrm>
            <a:off x="4281488" y="5638800"/>
            <a:ext cx="458787" cy="5842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3200">
                <a:solidFill>
                  <a:srgbClr val="C0504D"/>
                </a:solidFill>
              </a:rPr>
              <a:t>X</a:t>
            </a:r>
          </a:p>
        </p:txBody>
      </p:sp>
      <p:sp>
        <p:nvSpPr>
          <p:cNvPr id="89115" name="TextBox 49"/>
          <p:cNvSpPr txBox="1">
            <a:spLocks noChangeArrowheads="1"/>
          </p:cNvSpPr>
          <p:nvPr/>
        </p:nvSpPr>
        <p:spPr bwMode="auto">
          <a:xfrm>
            <a:off x="5180013" y="5638800"/>
            <a:ext cx="458787" cy="5842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3200">
                <a:solidFill>
                  <a:srgbClr val="C0504D"/>
                </a:solidFill>
              </a:rPr>
              <a:t>X</a:t>
            </a:r>
          </a:p>
        </p:txBody>
      </p:sp>
      <p:sp>
        <p:nvSpPr>
          <p:cNvPr id="89116" name="TextBox 64"/>
          <p:cNvSpPr txBox="1">
            <a:spLocks noChangeArrowheads="1"/>
          </p:cNvSpPr>
          <p:nvPr/>
        </p:nvSpPr>
        <p:spPr bwMode="auto">
          <a:xfrm>
            <a:off x="3276600" y="4038600"/>
            <a:ext cx="7239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l-GR" altLang="en-US" sz="1800" dirty="0">
                <a:solidFill>
                  <a:srgbClr val="FF0000"/>
                </a:solidFill>
                <a:latin typeface="cmmi10" pitchFamily="1" charset="0"/>
              </a:rPr>
              <a:t>α</a:t>
            </a:r>
            <a:r>
              <a:rPr lang="en-US" altLang="en-US" sz="1800" dirty="0" smtClean="0">
                <a:solidFill>
                  <a:srgbClr val="C0504D"/>
                </a:solidFill>
              </a:rPr>
              <a:t> </a:t>
            </a:r>
            <a:r>
              <a:rPr lang="en-US" altLang="en-US" sz="1800" dirty="0">
                <a:solidFill>
                  <a:srgbClr val="C0504D"/>
                </a:solidFill>
              </a:rPr>
              <a:t>= 3</a:t>
            </a:r>
            <a:endParaRPr lang="en-US" altLang="en-US" sz="1800" dirty="0">
              <a:solidFill>
                <a:srgbClr val="C0504D"/>
              </a:solidFill>
              <a:latin typeface="cmsy10" pitchFamily="1" charset="0"/>
            </a:endParaRPr>
          </a:p>
          <a:p>
            <a:pPr eaLnBrk="1" hangingPunct="1"/>
            <a:r>
              <a:rPr lang="el-GR" altLang="en-US" sz="1800" dirty="0">
                <a:solidFill>
                  <a:srgbClr val="C0504D"/>
                </a:solidFill>
                <a:latin typeface="cmmi10" pitchFamily="1" charset="0"/>
              </a:rPr>
              <a:t>β</a:t>
            </a:r>
            <a:r>
              <a:rPr lang="en-US" altLang="en-US" sz="1800" dirty="0" smtClean="0">
                <a:solidFill>
                  <a:srgbClr val="C0504D"/>
                </a:solidFill>
              </a:rPr>
              <a:t> </a:t>
            </a:r>
            <a:r>
              <a:rPr lang="en-US" altLang="en-US" sz="1800" dirty="0">
                <a:solidFill>
                  <a:srgbClr val="C0504D"/>
                </a:solidFill>
              </a:rPr>
              <a:t>= 2</a:t>
            </a:r>
            <a:endParaRPr lang="en-US" altLang="en-US" sz="1800" dirty="0">
              <a:solidFill>
                <a:srgbClr val="C0504D"/>
              </a:solidFill>
              <a:latin typeface="cmsy10" pitchFamily="1" charset="0"/>
            </a:endParaRPr>
          </a:p>
        </p:txBody>
      </p:sp>
      <p:sp>
        <p:nvSpPr>
          <p:cNvPr id="89117" name="TextBox 71"/>
          <p:cNvSpPr txBox="1">
            <a:spLocks noChangeArrowheads="1"/>
          </p:cNvSpPr>
          <p:nvPr/>
        </p:nvSpPr>
        <p:spPr bwMode="auto">
          <a:xfrm>
            <a:off x="4648200" y="4267200"/>
            <a:ext cx="6810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latin typeface="cmsy10" pitchFamily="1" charset="0"/>
              </a:rPr>
              <a:t>·</a:t>
            </a:r>
            <a:r>
              <a:rPr lang="en-US" altLang="en-US"/>
              <a:t> 2</a:t>
            </a:r>
          </a:p>
        </p:txBody>
      </p:sp>
      <p:cxnSp>
        <p:nvCxnSpPr>
          <p:cNvPr id="73" name="Straight Arrow Connector 72"/>
          <p:cNvCxnSpPr/>
          <p:nvPr/>
        </p:nvCxnSpPr>
        <p:spPr>
          <a:xfrm flipV="1">
            <a:off x="4648200" y="3276600"/>
            <a:ext cx="0" cy="914400"/>
          </a:xfrm>
          <a:prstGeom prst="straightConnector1">
            <a:avLst/>
          </a:prstGeom>
          <a:ln w="38100" cmpd="sng">
            <a:solidFill>
              <a:srgbClr val="C0504D"/>
            </a:solidFill>
            <a:prstDash val="sysDash"/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9119" name="TextBox 73"/>
          <p:cNvSpPr txBox="1">
            <a:spLocks noChangeArrowheads="1"/>
          </p:cNvSpPr>
          <p:nvPr/>
        </p:nvSpPr>
        <p:spPr bwMode="auto">
          <a:xfrm>
            <a:off x="4800600" y="2757488"/>
            <a:ext cx="60946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dirty="0">
                <a:latin typeface="cmsy10" pitchFamily="1" charset="0"/>
              </a:rPr>
              <a:t>≥</a:t>
            </a:r>
            <a:r>
              <a:rPr lang="en-US" altLang="en-US" dirty="0" smtClean="0"/>
              <a:t> </a:t>
            </a:r>
            <a:r>
              <a:rPr lang="en-US" altLang="en-US" dirty="0"/>
              <a:t>3</a:t>
            </a:r>
          </a:p>
        </p:txBody>
      </p:sp>
      <p:sp>
        <p:nvSpPr>
          <p:cNvPr id="89120" name="TextBox 77"/>
          <p:cNvSpPr txBox="1">
            <a:spLocks noChangeArrowheads="1"/>
          </p:cNvSpPr>
          <p:nvPr/>
        </p:nvSpPr>
        <p:spPr bwMode="auto">
          <a:xfrm>
            <a:off x="4800600" y="3468688"/>
            <a:ext cx="1905000" cy="64611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800" dirty="0">
                <a:solidFill>
                  <a:srgbClr val="C0504D"/>
                </a:solidFill>
              </a:rPr>
              <a:t>MAX level, 3 </a:t>
            </a:r>
            <a:r>
              <a:rPr lang="en-US" altLang="en-US" sz="1800" dirty="0">
                <a:solidFill>
                  <a:srgbClr val="C0504D"/>
                </a:solidFill>
                <a:latin typeface="cmsy10" pitchFamily="1" charset="0"/>
              </a:rPr>
              <a:t>&gt;</a:t>
            </a:r>
            <a:r>
              <a:rPr lang="en-US" altLang="en-US" sz="1800" dirty="0" smtClean="0">
                <a:solidFill>
                  <a:srgbClr val="C0504D"/>
                </a:solidFill>
              </a:rPr>
              <a:t> </a:t>
            </a:r>
            <a:r>
              <a:rPr lang="en-US" altLang="en-US" sz="1800" dirty="0">
                <a:solidFill>
                  <a:srgbClr val="C0504D"/>
                </a:solidFill>
              </a:rPr>
              <a:t>2 </a:t>
            </a:r>
          </a:p>
          <a:p>
            <a:pPr eaLnBrk="1" hangingPunct="1"/>
            <a:r>
              <a:rPr lang="el-GR" altLang="en-US" sz="1800" dirty="0" smtClean="0">
                <a:solidFill>
                  <a:srgbClr val="C0504D"/>
                </a:solidFill>
              </a:rPr>
              <a:t>α</a:t>
            </a:r>
            <a:r>
              <a:rPr lang="en-US" altLang="en-US" sz="1800" dirty="0" smtClean="0">
                <a:solidFill>
                  <a:srgbClr val="C0504D"/>
                </a:solidFill>
              </a:rPr>
              <a:t> </a:t>
            </a:r>
            <a:r>
              <a:rPr lang="en-US" altLang="en-US" sz="1800" dirty="0">
                <a:solidFill>
                  <a:srgbClr val="C0504D"/>
                </a:solidFill>
              </a:rPr>
              <a:t>no change</a:t>
            </a:r>
          </a:p>
        </p:txBody>
      </p:sp>
      <p:sp>
        <p:nvSpPr>
          <p:cNvPr id="89121" name="TextBox 78"/>
          <p:cNvSpPr txBox="1">
            <a:spLocks noChangeArrowheads="1"/>
          </p:cNvSpPr>
          <p:nvPr/>
        </p:nvSpPr>
        <p:spPr bwMode="auto">
          <a:xfrm>
            <a:off x="6934200" y="4419600"/>
            <a:ext cx="5270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??</a:t>
            </a:r>
          </a:p>
        </p:txBody>
      </p:sp>
      <p:sp>
        <p:nvSpPr>
          <p:cNvPr id="89122" name="TextBox 79"/>
          <p:cNvSpPr txBox="1">
            <a:spLocks noChangeArrowheads="1"/>
          </p:cNvSpPr>
          <p:nvPr/>
        </p:nvSpPr>
        <p:spPr bwMode="auto">
          <a:xfrm>
            <a:off x="366713" y="1290638"/>
            <a:ext cx="552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Pass outcome to caller &amp; update caller:</a:t>
            </a:r>
            <a:endParaRPr lang="en-US" altLang="en-US">
              <a:latin typeface="cmmi10" pitchFamily="1" charset="0"/>
            </a:endParaRPr>
          </a:p>
        </p:txBody>
      </p:sp>
      <p:cxnSp>
        <p:nvCxnSpPr>
          <p:cNvPr id="89123" name="Straight Connector 36"/>
          <p:cNvCxnSpPr>
            <a:cxnSpLocks noChangeShapeType="1"/>
          </p:cNvCxnSpPr>
          <p:nvPr/>
        </p:nvCxnSpPr>
        <p:spPr bwMode="auto">
          <a:xfrm flipH="1">
            <a:off x="4267200" y="5029200"/>
            <a:ext cx="762000" cy="381000"/>
          </a:xfrm>
          <a:prstGeom prst="line">
            <a:avLst/>
          </a:prstGeom>
          <a:noFill/>
          <a:ln w="50800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7" name="Title 2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Alpha-Beta Example</a:t>
            </a:r>
          </a:p>
        </p:txBody>
      </p:sp>
      <p:sp>
        <p:nvSpPr>
          <p:cNvPr id="5" name="Isosceles Triangle 4"/>
          <p:cNvSpPr>
            <a:spLocks noChangeArrowheads="1"/>
          </p:cNvSpPr>
          <p:nvPr/>
        </p:nvSpPr>
        <p:spPr bwMode="auto">
          <a:xfrm>
            <a:off x="4295775" y="2800350"/>
            <a:ext cx="400050" cy="342900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4" name="Isosceles Triangle 33"/>
          <p:cNvSpPr>
            <a:spLocks noChangeArrowheads="1"/>
          </p:cNvSpPr>
          <p:nvPr/>
        </p:nvSpPr>
        <p:spPr bwMode="auto">
          <a:xfrm flipV="1">
            <a:off x="1781175" y="4319588"/>
            <a:ext cx="400050" cy="342900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5" name="Isosceles Triangle 34"/>
          <p:cNvSpPr>
            <a:spLocks noChangeArrowheads="1"/>
          </p:cNvSpPr>
          <p:nvPr/>
        </p:nvSpPr>
        <p:spPr bwMode="auto">
          <a:xfrm flipV="1">
            <a:off x="4295775" y="4319588"/>
            <a:ext cx="400050" cy="342900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7" name="Isosceles Triangle 36"/>
          <p:cNvSpPr>
            <a:spLocks noChangeArrowheads="1"/>
          </p:cNvSpPr>
          <p:nvPr/>
        </p:nvSpPr>
        <p:spPr bwMode="auto">
          <a:xfrm>
            <a:off x="915988" y="5691188"/>
            <a:ext cx="400050" cy="342900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8" name="Isosceles Triangle 37"/>
          <p:cNvSpPr>
            <a:spLocks noChangeArrowheads="1"/>
          </p:cNvSpPr>
          <p:nvPr/>
        </p:nvSpPr>
        <p:spPr bwMode="auto">
          <a:xfrm>
            <a:off x="1760538" y="5691188"/>
            <a:ext cx="401637" cy="342900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9" name="Isosceles Triangle 38"/>
          <p:cNvSpPr>
            <a:spLocks noChangeArrowheads="1"/>
          </p:cNvSpPr>
          <p:nvPr/>
        </p:nvSpPr>
        <p:spPr bwMode="auto">
          <a:xfrm>
            <a:off x="2605088" y="5691188"/>
            <a:ext cx="401637" cy="342900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40" name="Isosceles Triangle 39"/>
          <p:cNvSpPr>
            <a:spLocks noChangeArrowheads="1"/>
          </p:cNvSpPr>
          <p:nvPr/>
        </p:nvSpPr>
        <p:spPr bwMode="auto">
          <a:xfrm>
            <a:off x="3451225" y="5691188"/>
            <a:ext cx="400050" cy="342900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cxnSp>
        <p:nvCxnSpPr>
          <p:cNvPr id="7" name="Straight Connector 6"/>
          <p:cNvCxnSpPr>
            <a:stCxn id="5" idx="2"/>
            <a:endCxn id="34" idx="3"/>
          </p:cNvCxnSpPr>
          <p:nvPr/>
        </p:nvCxnSpPr>
        <p:spPr>
          <a:xfrm flipH="1">
            <a:off x="1981200" y="3143250"/>
            <a:ext cx="2314575" cy="1176338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/>
          <p:cNvCxnSpPr>
            <a:stCxn id="5" idx="3"/>
            <a:endCxn id="35" idx="3"/>
          </p:cNvCxnSpPr>
          <p:nvPr/>
        </p:nvCxnSpPr>
        <p:spPr>
          <a:xfrm>
            <a:off x="4495800" y="3143250"/>
            <a:ext cx="0" cy="1176338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>
            <a:stCxn id="5" idx="4"/>
          </p:cNvCxnSpPr>
          <p:nvPr/>
        </p:nvCxnSpPr>
        <p:spPr>
          <a:xfrm>
            <a:off x="4695825" y="3143250"/>
            <a:ext cx="2314575" cy="1176338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/>
          <p:cNvCxnSpPr>
            <a:stCxn id="34" idx="0"/>
            <a:endCxn id="37" idx="0"/>
          </p:cNvCxnSpPr>
          <p:nvPr/>
        </p:nvCxnSpPr>
        <p:spPr>
          <a:xfrm flipH="1">
            <a:off x="1116013" y="4662488"/>
            <a:ext cx="865187" cy="10287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/>
          <p:cNvCxnSpPr>
            <a:stCxn id="34" idx="0"/>
            <a:endCxn id="38" idx="0"/>
          </p:cNvCxnSpPr>
          <p:nvPr/>
        </p:nvCxnSpPr>
        <p:spPr>
          <a:xfrm flipH="1">
            <a:off x="1960563" y="4662488"/>
            <a:ext cx="20637" cy="10287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/>
          <p:cNvCxnSpPr>
            <a:stCxn id="34" idx="0"/>
            <a:endCxn id="39" idx="0"/>
          </p:cNvCxnSpPr>
          <p:nvPr/>
        </p:nvCxnSpPr>
        <p:spPr>
          <a:xfrm>
            <a:off x="1981200" y="4662488"/>
            <a:ext cx="825500" cy="10287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/>
          <p:cNvCxnSpPr>
            <a:stCxn id="35" idx="0"/>
            <a:endCxn id="40" idx="0"/>
          </p:cNvCxnSpPr>
          <p:nvPr/>
        </p:nvCxnSpPr>
        <p:spPr>
          <a:xfrm flipH="1">
            <a:off x="3651250" y="4662488"/>
            <a:ext cx="844550" cy="10287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7" name="Straight Connector 66"/>
          <p:cNvCxnSpPr>
            <a:stCxn id="35" idx="0"/>
          </p:cNvCxnSpPr>
          <p:nvPr/>
        </p:nvCxnSpPr>
        <p:spPr>
          <a:xfrm>
            <a:off x="4495800" y="4662488"/>
            <a:ext cx="0" cy="10287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8" name="Straight Connector 67"/>
          <p:cNvCxnSpPr>
            <a:stCxn id="35" idx="0"/>
          </p:cNvCxnSpPr>
          <p:nvPr/>
        </p:nvCxnSpPr>
        <p:spPr>
          <a:xfrm>
            <a:off x="4495800" y="4662488"/>
            <a:ext cx="844550" cy="10287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1154" name="TextBox 46"/>
          <p:cNvSpPr txBox="1">
            <a:spLocks noChangeArrowheads="1"/>
          </p:cNvSpPr>
          <p:nvPr/>
        </p:nvSpPr>
        <p:spPr bwMode="auto">
          <a:xfrm>
            <a:off x="8104188" y="4338638"/>
            <a:ext cx="747712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MIN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8001000" y="2895600"/>
            <a:ext cx="850900" cy="46196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chemeClr val="accent3"/>
                </a:solidFill>
                <a:latin typeface="Arial" charset="0"/>
                <a:ea typeface="ＭＳ Ｐゴシック" charset="0"/>
              </a:rPr>
              <a:t>MAX</a:t>
            </a:r>
          </a:p>
        </p:txBody>
      </p:sp>
      <p:sp>
        <p:nvSpPr>
          <p:cNvPr id="91156" name="TextBox 51"/>
          <p:cNvSpPr txBox="1">
            <a:spLocks noChangeArrowheads="1"/>
          </p:cNvSpPr>
          <p:nvPr/>
        </p:nvSpPr>
        <p:spPr bwMode="auto">
          <a:xfrm>
            <a:off x="952500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3</a:t>
            </a:r>
          </a:p>
        </p:txBody>
      </p:sp>
      <p:sp>
        <p:nvSpPr>
          <p:cNvPr id="91157" name="TextBox 52"/>
          <p:cNvSpPr txBox="1">
            <a:spLocks noChangeArrowheads="1"/>
          </p:cNvSpPr>
          <p:nvPr/>
        </p:nvSpPr>
        <p:spPr bwMode="auto">
          <a:xfrm>
            <a:off x="1714500" y="6091238"/>
            <a:ext cx="5270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12</a:t>
            </a:r>
          </a:p>
        </p:txBody>
      </p:sp>
      <p:sp>
        <p:nvSpPr>
          <p:cNvPr id="91158" name="TextBox 56"/>
          <p:cNvSpPr txBox="1">
            <a:spLocks noChangeArrowheads="1"/>
          </p:cNvSpPr>
          <p:nvPr/>
        </p:nvSpPr>
        <p:spPr bwMode="auto">
          <a:xfrm>
            <a:off x="2628900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8</a:t>
            </a:r>
          </a:p>
        </p:txBody>
      </p:sp>
      <p:sp>
        <p:nvSpPr>
          <p:cNvPr id="91159" name="TextBox 57"/>
          <p:cNvSpPr txBox="1">
            <a:spLocks noChangeArrowheads="1"/>
          </p:cNvSpPr>
          <p:nvPr/>
        </p:nvSpPr>
        <p:spPr bwMode="auto">
          <a:xfrm>
            <a:off x="3467100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2</a:t>
            </a:r>
          </a:p>
        </p:txBody>
      </p:sp>
      <p:sp>
        <p:nvSpPr>
          <p:cNvPr id="91160" name="TextBox 5"/>
          <p:cNvSpPr txBox="1">
            <a:spLocks noChangeArrowheads="1"/>
          </p:cNvSpPr>
          <p:nvPr/>
        </p:nvSpPr>
        <p:spPr bwMode="auto">
          <a:xfrm>
            <a:off x="4648200" y="2209800"/>
            <a:ext cx="848309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l-GR" altLang="en-US" sz="1800" dirty="0">
                <a:solidFill>
                  <a:srgbClr val="FF0000"/>
                </a:solidFill>
                <a:latin typeface="cmmi10" pitchFamily="1" charset="0"/>
              </a:rPr>
              <a:t>α</a:t>
            </a:r>
            <a:r>
              <a:rPr lang="en-US" altLang="en-US" sz="1800" dirty="0" smtClean="0">
                <a:solidFill>
                  <a:srgbClr val="C0504D"/>
                </a:solidFill>
              </a:rPr>
              <a:t> </a:t>
            </a:r>
            <a:r>
              <a:rPr lang="en-US" altLang="en-US" sz="1800" dirty="0">
                <a:solidFill>
                  <a:srgbClr val="C0504D"/>
                </a:solidFill>
              </a:rPr>
              <a:t>= 3</a:t>
            </a:r>
            <a:endParaRPr lang="en-US" altLang="en-US" sz="1800" dirty="0">
              <a:solidFill>
                <a:srgbClr val="C0504D"/>
              </a:solidFill>
              <a:latin typeface="cmsy10" pitchFamily="1" charset="0"/>
            </a:endParaRPr>
          </a:p>
          <a:p>
            <a:pPr eaLnBrk="1" hangingPunct="1"/>
            <a:r>
              <a:rPr lang="el-GR" altLang="en-US" sz="1800" dirty="0">
                <a:solidFill>
                  <a:srgbClr val="C0504D"/>
                </a:solidFill>
                <a:latin typeface="cmmi10" pitchFamily="1" charset="0"/>
              </a:rPr>
              <a:t>β</a:t>
            </a:r>
            <a:r>
              <a:rPr lang="en-US" altLang="en-US" sz="1800" dirty="0" smtClean="0">
                <a:solidFill>
                  <a:srgbClr val="C0504D"/>
                </a:solidFill>
              </a:rPr>
              <a:t> </a:t>
            </a:r>
            <a:r>
              <a:rPr lang="en-US" altLang="en-US" sz="1800" dirty="0">
                <a:solidFill>
                  <a:srgbClr val="C0504D"/>
                </a:solidFill>
              </a:rPr>
              <a:t>= </a:t>
            </a:r>
            <a:r>
              <a:rPr lang="en-US" altLang="en-US" sz="1800" dirty="0" smtClean="0">
                <a:solidFill>
                  <a:srgbClr val="C0504D"/>
                </a:solidFill>
              </a:rPr>
              <a:t>+</a:t>
            </a:r>
            <a:r>
              <a:rPr lang="el-GR" altLang="en-US" sz="1800" dirty="0">
                <a:solidFill>
                  <a:srgbClr val="C0504D"/>
                </a:solidFill>
                <a:latin typeface="cmmi10" pitchFamily="1" charset="0"/>
              </a:rPr>
              <a:t>β</a:t>
            </a:r>
            <a:endParaRPr lang="en-US" altLang="en-US" sz="1800" dirty="0">
              <a:solidFill>
                <a:srgbClr val="C0504D"/>
              </a:solidFill>
              <a:latin typeface="cmsy10" pitchFamily="1" charset="0"/>
            </a:endParaRPr>
          </a:p>
        </p:txBody>
      </p:sp>
      <p:sp>
        <p:nvSpPr>
          <p:cNvPr id="91161" name="TextBox 68"/>
          <p:cNvSpPr txBox="1">
            <a:spLocks noChangeArrowheads="1"/>
          </p:cNvSpPr>
          <p:nvPr/>
        </p:nvSpPr>
        <p:spPr bwMode="auto">
          <a:xfrm>
            <a:off x="762000" y="4038600"/>
            <a:ext cx="91403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l-GR" altLang="en-US" sz="1800" dirty="0">
                <a:solidFill>
                  <a:srgbClr val="FF0000"/>
                </a:solidFill>
                <a:latin typeface="cmmi10" pitchFamily="1" charset="0"/>
              </a:rPr>
              <a:t>α</a:t>
            </a:r>
            <a:r>
              <a:rPr lang="en-US" altLang="en-US" sz="1800" dirty="0" smtClean="0">
                <a:solidFill>
                  <a:srgbClr val="C0504D"/>
                </a:solidFill>
              </a:rPr>
              <a:t> </a:t>
            </a:r>
            <a:r>
              <a:rPr lang="en-US" altLang="en-US" sz="1800" dirty="0">
                <a:solidFill>
                  <a:srgbClr val="C0504D"/>
                </a:solidFill>
              </a:rPr>
              <a:t>= </a:t>
            </a:r>
            <a:r>
              <a:rPr lang="en-US" altLang="en-US" sz="1800" dirty="0" smtClean="0">
                <a:solidFill>
                  <a:srgbClr val="C0504D"/>
                </a:solidFill>
              </a:rPr>
              <a:t>-</a:t>
            </a:r>
            <a:r>
              <a:rPr lang="en-US" altLang="en-US" sz="1800" dirty="0" err="1" smtClean="0">
                <a:solidFill>
                  <a:srgbClr val="C0504D"/>
                </a:solidFill>
                <a:latin typeface="cmsy10" pitchFamily="1" charset="0"/>
              </a:rPr>
              <a:t>oo</a:t>
            </a:r>
            <a:endParaRPr lang="en-US" altLang="en-US" sz="1800" dirty="0">
              <a:solidFill>
                <a:srgbClr val="C0504D"/>
              </a:solidFill>
              <a:latin typeface="cmsy10" pitchFamily="1" charset="0"/>
            </a:endParaRPr>
          </a:p>
          <a:p>
            <a:pPr eaLnBrk="1" hangingPunct="1"/>
            <a:r>
              <a:rPr lang="el-GR" altLang="en-US" sz="1800" dirty="0">
                <a:solidFill>
                  <a:srgbClr val="C0504D"/>
                </a:solidFill>
                <a:latin typeface="cmmi10" pitchFamily="1" charset="0"/>
              </a:rPr>
              <a:t>β</a:t>
            </a:r>
            <a:r>
              <a:rPr lang="en-US" altLang="en-US" sz="1800" dirty="0" smtClean="0">
                <a:solidFill>
                  <a:srgbClr val="C0504D"/>
                </a:solidFill>
              </a:rPr>
              <a:t> </a:t>
            </a:r>
            <a:r>
              <a:rPr lang="en-US" altLang="en-US" sz="1800" dirty="0">
                <a:solidFill>
                  <a:srgbClr val="C0504D"/>
                </a:solidFill>
              </a:rPr>
              <a:t>= 3</a:t>
            </a:r>
            <a:endParaRPr lang="en-US" altLang="en-US" sz="1800" dirty="0">
              <a:solidFill>
                <a:srgbClr val="C0504D"/>
              </a:solidFill>
              <a:latin typeface="cmsy10" pitchFamily="1" charset="0"/>
            </a:endParaRPr>
          </a:p>
        </p:txBody>
      </p:sp>
      <p:sp>
        <p:nvSpPr>
          <p:cNvPr id="91162" name="TextBox 45"/>
          <p:cNvSpPr txBox="1">
            <a:spLocks noChangeArrowheads="1"/>
          </p:cNvSpPr>
          <p:nvPr/>
        </p:nvSpPr>
        <p:spPr bwMode="auto">
          <a:xfrm>
            <a:off x="4281488" y="5638800"/>
            <a:ext cx="458787" cy="5842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3200">
                <a:solidFill>
                  <a:srgbClr val="C0504D"/>
                </a:solidFill>
              </a:rPr>
              <a:t>X</a:t>
            </a:r>
          </a:p>
        </p:txBody>
      </p:sp>
      <p:sp>
        <p:nvSpPr>
          <p:cNvPr id="91163" name="TextBox 49"/>
          <p:cNvSpPr txBox="1">
            <a:spLocks noChangeArrowheads="1"/>
          </p:cNvSpPr>
          <p:nvPr/>
        </p:nvSpPr>
        <p:spPr bwMode="auto">
          <a:xfrm>
            <a:off x="5180013" y="5638800"/>
            <a:ext cx="458787" cy="5842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3200">
                <a:solidFill>
                  <a:srgbClr val="C0504D"/>
                </a:solidFill>
              </a:rPr>
              <a:t>X</a:t>
            </a:r>
          </a:p>
        </p:txBody>
      </p:sp>
      <p:sp>
        <p:nvSpPr>
          <p:cNvPr id="91164" name="TextBox 64"/>
          <p:cNvSpPr txBox="1">
            <a:spLocks noChangeArrowheads="1"/>
          </p:cNvSpPr>
          <p:nvPr/>
        </p:nvSpPr>
        <p:spPr bwMode="auto">
          <a:xfrm>
            <a:off x="3276600" y="4038600"/>
            <a:ext cx="7239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l-GR" altLang="en-US" sz="1800" dirty="0">
                <a:solidFill>
                  <a:srgbClr val="FF0000"/>
                </a:solidFill>
                <a:latin typeface="cmmi10" pitchFamily="1" charset="0"/>
              </a:rPr>
              <a:t>α</a:t>
            </a:r>
            <a:r>
              <a:rPr lang="en-US" altLang="en-US" sz="1800" dirty="0" smtClean="0">
                <a:solidFill>
                  <a:srgbClr val="C0504D"/>
                </a:solidFill>
              </a:rPr>
              <a:t> </a:t>
            </a:r>
            <a:r>
              <a:rPr lang="en-US" altLang="en-US" sz="1800" dirty="0">
                <a:solidFill>
                  <a:srgbClr val="C0504D"/>
                </a:solidFill>
              </a:rPr>
              <a:t>= 3</a:t>
            </a:r>
            <a:endParaRPr lang="en-US" altLang="en-US" sz="1800" dirty="0">
              <a:solidFill>
                <a:srgbClr val="C0504D"/>
              </a:solidFill>
              <a:latin typeface="cmsy10" pitchFamily="1" charset="0"/>
            </a:endParaRPr>
          </a:p>
          <a:p>
            <a:pPr eaLnBrk="1" hangingPunct="1"/>
            <a:r>
              <a:rPr lang="el-GR" altLang="en-US" sz="1800" dirty="0">
                <a:solidFill>
                  <a:srgbClr val="C0504D"/>
                </a:solidFill>
                <a:latin typeface="cmmi10" pitchFamily="1" charset="0"/>
              </a:rPr>
              <a:t>β</a:t>
            </a:r>
            <a:r>
              <a:rPr lang="en-US" altLang="en-US" sz="1800" dirty="0" smtClean="0">
                <a:solidFill>
                  <a:srgbClr val="C0504D"/>
                </a:solidFill>
              </a:rPr>
              <a:t> </a:t>
            </a:r>
            <a:r>
              <a:rPr lang="en-US" altLang="en-US" sz="1800" dirty="0">
                <a:solidFill>
                  <a:srgbClr val="C0504D"/>
                </a:solidFill>
              </a:rPr>
              <a:t>= 2</a:t>
            </a:r>
            <a:endParaRPr lang="en-US" altLang="en-US" sz="1800" dirty="0">
              <a:solidFill>
                <a:srgbClr val="C0504D"/>
              </a:solidFill>
              <a:latin typeface="cmsy10" pitchFamily="1" charset="0"/>
            </a:endParaRPr>
          </a:p>
        </p:txBody>
      </p:sp>
      <p:sp>
        <p:nvSpPr>
          <p:cNvPr id="91165" name="TextBox 71"/>
          <p:cNvSpPr txBox="1">
            <a:spLocks noChangeArrowheads="1"/>
          </p:cNvSpPr>
          <p:nvPr/>
        </p:nvSpPr>
        <p:spPr bwMode="auto">
          <a:xfrm>
            <a:off x="4648200" y="4267200"/>
            <a:ext cx="6810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latin typeface="cmsy10" pitchFamily="1" charset="0"/>
              </a:rPr>
              <a:t>·</a:t>
            </a:r>
            <a:r>
              <a:rPr lang="en-US" altLang="en-US"/>
              <a:t> 2</a:t>
            </a:r>
          </a:p>
        </p:txBody>
      </p:sp>
      <p:sp>
        <p:nvSpPr>
          <p:cNvPr id="91166" name="TextBox 73"/>
          <p:cNvSpPr txBox="1">
            <a:spLocks noChangeArrowheads="1"/>
          </p:cNvSpPr>
          <p:nvPr/>
        </p:nvSpPr>
        <p:spPr bwMode="auto">
          <a:xfrm>
            <a:off x="4800600" y="2757488"/>
            <a:ext cx="60946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dirty="0">
                <a:latin typeface="cmsy10" pitchFamily="1" charset="0"/>
              </a:rPr>
              <a:t>≥</a:t>
            </a:r>
            <a:r>
              <a:rPr lang="en-US" altLang="en-US" dirty="0" smtClean="0"/>
              <a:t> </a:t>
            </a:r>
            <a:r>
              <a:rPr lang="en-US" altLang="en-US" dirty="0"/>
              <a:t>3</a:t>
            </a:r>
          </a:p>
        </p:txBody>
      </p:sp>
      <p:sp>
        <p:nvSpPr>
          <p:cNvPr id="91167" name="TextBox 79"/>
          <p:cNvSpPr txBox="1">
            <a:spLocks noChangeArrowheads="1"/>
          </p:cNvSpPr>
          <p:nvPr/>
        </p:nvSpPr>
        <p:spPr bwMode="auto">
          <a:xfrm>
            <a:off x="366713" y="1290638"/>
            <a:ext cx="47688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Continue depth-first exploration</a:t>
            </a:r>
            <a:r>
              <a:rPr lang="is-IS" altLang="en-US"/>
              <a:t>…</a:t>
            </a:r>
            <a:endParaRPr lang="en-US" altLang="en-US">
              <a:latin typeface="cmmi10" pitchFamily="1" charset="0"/>
            </a:endParaRPr>
          </a:p>
        </p:txBody>
      </p:sp>
      <p:cxnSp>
        <p:nvCxnSpPr>
          <p:cNvPr id="91168" name="Straight Connector 36"/>
          <p:cNvCxnSpPr>
            <a:cxnSpLocks noChangeShapeType="1"/>
          </p:cNvCxnSpPr>
          <p:nvPr/>
        </p:nvCxnSpPr>
        <p:spPr bwMode="auto">
          <a:xfrm flipH="1">
            <a:off x="4267200" y="5029200"/>
            <a:ext cx="762000" cy="381000"/>
          </a:xfrm>
          <a:prstGeom prst="line">
            <a:avLst/>
          </a:prstGeom>
          <a:noFill/>
          <a:ln w="50800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1" name="Isosceles Triangle 40"/>
          <p:cNvSpPr>
            <a:spLocks noChangeArrowheads="1"/>
          </p:cNvSpPr>
          <p:nvPr/>
        </p:nvSpPr>
        <p:spPr bwMode="auto">
          <a:xfrm flipV="1">
            <a:off x="6810375" y="4319588"/>
            <a:ext cx="400050" cy="342900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42" name="Isosceles Triangle 41"/>
          <p:cNvSpPr>
            <a:spLocks noChangeArrowheads="1"/>
          </p:cNvSpPr>
          <p:nvPr/>
        </p:nvSpPr>
        <p:spPr bwMode="auto">
          <a:xfrm>
            <a:off x="5984875" y="5691188"/>
            <a:ext cx="401638" cy="342900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43" name="Isosceles Triangle 42"/>
          <p:cNvSpPr>
            <a:spLocks noChangeArrowheads="1"/>
          </p:cNvSpPr>
          <p:nvPr/>
        </p:nvSpPr>
        <p:spPr bwMode="auto">
          <a:xfrm>
            <a:off x="6829425" y="5691188"/>
            <a:ext cx="401638" cy="342900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44" name="Isosceles Triangle 43"/>
          <p:cNvSpPr>
            <a:spLocks noChangeArrowheads="1"/>
          </p:cNvSpPr>
          <p:nvPr/>
        </p:nvSpPr>
        <p:spPr bwMode="auto">
          <a:xfrm>
            <a:off x="7675563" y="5691188"/>
            <a:ext cx="400050" cy="342900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cxnSp>
        <p:nvCxnSpPr>
          <p:cNvPr id="45" name="Straight Connector 44"/>
          <p:cNvCxnSpPr>
            <a:stCxn id="41" idx="0"/>
            <a:endCxn id="42" idx="0"/>
          </p:cNvCxnSpPr>
          <p:nvPr/>
        </p:nvCxnSpPr>
        <p:spPr>
          <a:xfrm flipH="1">
            <a:off x="6184900" y="4662488"/>
            <a:ext cx="825500" cy="10287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9" name="Straight Connector 58"/>
          <p:cNvCxnSpPr>
            <a:stCxn id="41" idx="0"/>
            <a:endCxn id="43" idx="0"/>
          </p:cNvCxnSpPr>
          <p:nvPr/>
        </p:nvCxnSpPr>
        <p:spPr>
          <a:xfrm>
            <a:off x="7010400" y="4662488"/>
            <a:ext cx="20638" cy="10287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/>
          <p:cNvCxnSpPr>
            <a:stCxn id="41" idx="0"/>
            <a:endCxn id="44" idx="0"/>
          </p:cNvCxnSpPr>
          <p:nvPr/>
        </p:nvCxnSpPr>
        <p:spPr>
          <a:xfrm>
            <a:off x="7010400" y="4662488"/>
            <a:ext cx="865188" cy="10287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1" name="TextBox 60"/>
          <p:cNvSpPr txBox="1">
            <a:spLocks noChangeArrowheads="1"/>
          </p:cNvSpPr>
          <p:nvPr/>
        </p:nvSpPr>
        <p:spPr bwMode="auto">
          <a:xfrm>
            <a:off x="5905500" y="6091238"/>
            <a:ext cx="5270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14</a:t>
            </a:r>
          </a:p>
        </p:txBody>
      </p:sp>
      <p:sp>
        <p:nvSpPr>
          <p:cNvPr id="62" name="TextBox 61"/>
          <p:cNvSpPr txBox="1">
            <a:spLocks noChangeArrowheads="1"/>
          </p:cNvSpPr>
          <p:nvPr/>
        </p:nvSpPr>
        <p:spPr bwMode="auto">
          <a:xfrm>
            <a:off x="6819900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5</a:t>
            </a:r>
          </a:p>
        </p:txBody>
      </p:sp>
      <p:sp>
        <p:nvSpPr>
          <p:cNvPr id="63" name="TextBox 62"/>
          <p:cNvSpPr txBox="1">
            <a:spLocks noChangeArrowheads="1"/>
          </p:cNvSpPr>
          <p:nvPr/>
        </p:nvSpPr>
        <p:spPr bwMode="auto">
          <a:xfrm>
            <a:off x="7734300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2</a:t>
            </a:r>
          </a:p>
        </p:txBody>
      </p:sp>
      <p:sp>
        <p:nvSpPr>
          <p:cNvPr id="91179" name="TextBox 63"/>
          <p:cNvSpPr txBox="1">
            <a:spLocks noChangeArrowheads="1"/>
          </p:cNvSpPr>
          <p:nvPr/>
        </p:nvSpPr>
        <p:spPr bwMode="auto">
          <a:xfrm>
            <a:off x="5837238" y="4038600"/>
            <a:ext cx="97174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l-GR" altLang="en-US" sz="1800" dirty="0">
                <a:solidFill>
                  <a:srgbClr val="FF0000"/>
                </a:solidFill>
                <a:latin typeface="cmmi10" pitchFamily="1" charset="0"/>
              </a:rPr>
              <a:t>α</a:t>
            </a:r>
            <a:r>
              <a:rPr lang="en-US" altLang="en-US" sz="1800" dirty="0" smtClean="0">
                <a:solidFill>
                  <a:srgbClr val="C0504D"/>
                </a:solidFill>
              </a:rPr>
              <a:t> </a:t>
            </a:r>
            <a:r>
              <a:rPr lang="en-US" altLang="en-US" sz="1800" dirty="0">
                <a:solidFill>
                  <a:srgbClr val="C0504D"/>
                </a:solidFill>
              </a:rPr>
              <a:t>= 3</a:t>
            </a:r>
            <a:endParaRPr lang="en-US" altLang="en-US" sz="1800" dirty="0">
              <a:solidFill>
                <a:srgbClr val="C0504D"/>
              </a:solidFill>
              <a:latin typeface="cmsy10" pitchFamily="1" charset="0"/>
            </a:endParaRPr>
          </a:p>
          <a:p>
            <a:pPr eaLnBrk="1" hangingPunct="1"/>
            <a:r>
              <a:rPr lang="el-GR" altLang="en-US" sz="1800" dirty="0">
                <a:solidFill>
                  <a:srgbClr val="C0504D"/>
                </a:solidFill>
                <a:latin typeface="cmmi10" pitchFamily="1" charset="0"/>
              </a:rPr>
              <a:t>β</a:t>
            </a:r>
            <a:r>
              <a:rPr lang="en-US" altLang="en-US" sz="1800" dirty="0" smtClean="0">
                <a:solidFill>
                  <a:srgbClr val="C0504D"/>
                </a:solidFill>
              </a:rPr>
              <a:t> </a:t>
            </a:r>
            <a:r>
              <a:rPr lang="en-US" altLang="en-US" sz="1800" dirty="0">
                <a:solidFill>
                  <a:srgbClr val="C0504D"/>
                </a:solidFill>
              </a:rPr>
              <a:t>= </a:t>
            </a:r>
            <a:r>
              <a:rPr lang="en-US" altLang="en-US" sz="1800" dirty="0" smtClean="0">
                <a:solidFill>
                  <a:srgbClr val="C0504D"/>
                </a:solidFill>
              </a:rPr>
              <a:t>+</a:t>
            </a:r>
            <a:r>
              <a:rPr lang="en-US" altLang="en-US" sz="1800" dirty="0" err="1" smtClean="0">
                <a:solidFill>
                  <a:srgbClr val="C0504D"/>
                </a:solidFill>
                <a:latin typeface="cmsy10" pitchFamily="1" charset="0"/>
              </a:rPr>
              <a:t>oo</a:t>
            </a:r>
            <a:endParaRPr lang="en-US" altLang="en-US" sz="1800" dirty="0">
              <a:solidFill>
                <a:srgbClr val="C0504D"/>
              </a:solidFill>
              <a:latin typeface="cmsy10" pitchFamily="1" charset="0"/>
            </a:endParaRPr>
          </a:p>
        </p:txBody>
      </p:sp>
      <p:sp>
        <p:nvSpPr>
          <p:cNvPr id="91180" name="TextBox 69"/>
          <p:cNvSpPr txBox="1">
            <a:spLocks noChangeArrowheads="1"/>
          </p:cNvSpPr>
          <p:nvPr/>
        </p:nvSpPr>
        <p:spPr bwMode="auto">
          <a:xfrm>
            <a:off x="6400800" y="3352800"/>
            <a:ext cx="1828800" cy="646113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800" dirty="0">
                <a:solidFill>
                  <a:srgbClr val="C0504D"/>
                </a:solidFill>
              </a:rPr>
              <a:t>Child inherits </a:t>
            </a:r>
            <a:r>
              <a:rPr lang="en-US" altLang="en-US" sz="1800" dirty="0" smtClean="0">
                <a:solidFill>
                  <a:srgbClr val="C0504D"/>
                </a:solidFill>
              </a:rPr>
              <a:t>current </a:t>
            </a:r>
            <a:r>
              <a:rPr lang="el-GR" altLang="en-US" sz="1800" dirty="0" smtClean="0">
                <a:solidFill>
                  <a:srgbClr val="FF0000"/>
                </a:solidFill>
                <a:latin typeface="cmmi10" pitchFamily="1" charset="0"/>
              </a:rPr>
              <a:t>α</a:t>
            </a:r>
            <a:r>
              <a:rPr lang="en-US" altLang="en-US" sz="1800" dirty="0" smtClean="0">
                <a:solidFill>
                  <a:srgbClr val="C0504D"/>
                </a:solidFill>
              </a:rPr>
              <a:t> </a:t>
            </a:r>
            <a:r>
              <a:rPr lang="en-US" altLang="en-US" sz="1800" dirty="0">
                <a:solidFill>
                  <a:srgbClr val="C0504D"/>
                </a:solidFill>
              </a:rPr>
              <a:t>and </a:t>
            </a:r>
            <a:r>
              <a:rPr lang="el-GR" altLang="en-US" sz="1800" dirty="0">
                <a:solidFill>
                  <a:srgbClr val="C0504D"/>
                </a:solidFill>
                <a:latin typeface="cmmi10" pitchFamily="1" charset="0"/>
              </a:rPr>
              <a:t>β</a:t>
            </a:r>
            <a:endParaRPr lang="en-US" altLang="en-US" sz="1800" dirty="0">
              <a:solidFill>
                <a:srgbClr val="C0504D"/>
              </a:solidFill>
              <a:latin typeface="cmmi10" pitchFamily="1" charset="0"/>
            </a:endParaRPr>
          </a:p>
        </p:txBody>
      </p:sp>
      <p:cxnSp>
        <p:nvCxnSpPr>
          <p:cNvPr id="71" name="Straight Arrow Connector 70"/>
          <p:cNvCxnSpPr/>
          <p:nvPr/>
        </p:nvCxnSpPr>
        <p:spPr>
          <a:xfrm>
            <a:off x="4724400" y="3324225"/>
            <a:ext cx="1371600" cy="685800"/>
          </a:xfrm>
          <a:prstGeom prst="straightConnector1">
            <a:avLst/>
          </a:prstGeom>
          <a:ln w="38100" cmpd="sng">
            <a:solidFill>
              <a:srgbClr val="C0504D"/>
            </a:solidFill>
            <a:prstDash val="sysDash"/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6" name="TextBox 75"/>
          <p:cNvSpPr txBox="1">
            <a:spLocks noChangeArrowheads="1"/>
          </p:cNvSpPr>
          <p:nvPr/>
        </p:nvSpPr>
        <p:spPr bwMode="auto">
          <a:xfrm>
            <a:off x="381000" y="1752600"/>
            <a:ext cx="73358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No pruning here; value is not resolved until final leaf.</a:t>
            </a:r>
            <a:endParaRPr lang="en-US" altLang="en-US">
              <a:latin typeface="cmmi10" pitchFamily="1" charset="0"/>
            </a:endParaRPr>
          </a:p>
        </p:txBody>
      </p:sp>
      <p:cxnSp>
        <p:nvCxnSpPr>
          <p:cNvPr id="77" name="Straight Arrow Connector 76"/>
          <p:cNvCxnSpPr/>
          <p:nvPr/>
        </p:nvCxnSpPr>
        <p:spPr>
          <a:xfrm flipH="1" flipV="1">
            <a:off x="7239000" y="4724400"/>
            <a:ext cx="762000" cy="838200"/>
          </a:xfrm>
          <a:prstGeom prst="straightConnector1">
            <a:avLst/>
          </a:prstGeom>
          <a:ln w="38100" cmpd="sng">
            <a:solidFill>
              <a:srgbClr val="C0504D"/>
            </a:solidFill>
            <a:prstDash val="sysDash"/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2" name="Straight Arrow Connector 81"/>
          <p:cNvCxnSpPr/>
          <p:nvPr/>
        </p:nvCxnSpPr>
        <p:spPr>
          <a:xfrm flipV="1">
            <a:off x="7148513" y="4876800"/>
            <a:ext cx="0" cy="838200"/>
          </a:xfrm>
          <a:prstGeom prst="straightConnector1">
            <a:avLst/>
          </a:prstGeom>
          <a:ln w="38100" cmpd="sng">
            <a:solidFill>
              <a:srgbClr val="C0504D"/>
            </a:solidFill>
            <a:prstDash val="sysDash"/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3" name="Straight Arrow Connector 82"/>
          <p:cNvCxnSpPr/>
          <p:nvPr/>
        </p:nvCxnSpPr>
        <p:spPr>
          <a:xfrm flipV="1">
            <a:off x="6096000" y="4724400"/>
            <a:ext cx="685800" cy="838200"/>
          </a:xfrm>
          <a:prstGeom prst="straightConnector1">
            <a:avLst/>
          </a:prstGeom>
          <a:ln w="38100" cmpd="sng">
            <a:solidFill>
              <a:srgbClr val="C0504D"/>
            </a:solidFill>
            <a:prstDash val="sysDash"/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4" name="TextBox 83"/>
          <p:cNvSpPr txBox="1">
            <a:spLocks noChangeArrowheads="1"/>
          </p:cNvSpPr>
          <p:nvPr/>
        </p:nvSpPr>
        <p:spPr bwMode="auto">
          <a:xfrm>
            <a:off x="7162800" y="4343400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 2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 animBg="1"/>
      <p:bldP spid="44" grpId="0" animBg="1"/>
      <p:bldP spid="61" grpId="0"/>
      <p:bldP spid="62" grpId="0"/>
      <p:bldP spid="63" grpId="0"/>
      <p:bldP spid="76" grpId="0"/>
      <p:bldP spid="84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5" name="Title 2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Alpha-Beta Example</a:t>
            </a:r>
          </a:p>
        </p:txBody>
      </p:sp>
      <p:sp>
        <p:nvSpPr>
          <p:cNvPr id="5" name="Isosceles Triangle 4"/>
          <p:cNvSpPr>
            <a:spLocks noChangeArrowheads="1"/>
          </p:cNvSpPr>
          <p:nvPr/>
        </p:nvSpPr>
        <p:spPr bwMode="auto">
          <a:xfrm>
            <a:off x="4295775" y="2800350"/>
            <a:ext cx="400050" cy="342900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4" name="Isosceles Triangle 33"/>
          <p:cNvSpPr>
            <a:spLocks noChangeArrowheads="1"/>
          </p:cNvSpPr>
          <p:nvPr/>
        </p:nvSpPr>
        <p:spPr bwMode="auto">
          <a:xfrm flipV="1">
            <a:off x="1781175" y="4319588"/>
            <a:ext cx="400050" cy="342900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5" name="Isosceles Triangle 34"/>
          <p:cNvSpPr>
            <a:spLocks noChangeArrowheads="1"/>
          </p:cNvSpPr>
          <p:nvPr/>
        </p:nvSpPr>
        <p:spPr bwMode="auto">
          <a:xfrm flipV="1">
            <a:off x="4295775" y="4319588"/>
            <a:ext cx="400050" cy="342900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7" name="Isosceles Triangle 36"/>
          <p:cNvSpPr>
            <a:spLocks noChangeArrowheads="1"/>
          </p:cNvSpPr>
          <p:nvPr/>
        </p:nvSpPr>
        <p:spPr bwMode="auto">
          <a:xfrm>
            <a:off x="915988" y="5691188"/>
            <a:ext cx="400050" cy="342900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8" name="Isosceles Triangle 37"/>
          <p:cNvSpPr>
            <a:spLocks noChangeArrowheads="1"/>
          </p:cNvSpPr>
          <p:nvPr/>
        </p:nvSpPr>
        <p:spPr bwMode="auto">
          <a:xfrm>
            <a:off x="1760538" y="5691188"/>
            <a:ext cx="401637" cy="342900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9" name="Isosceles Triangle 38"/>
          <p:cNvSpPr>
            <a:spLocks noChangeArrowheads="1"/>
          </p:cNvSpPr>
          <p:nvPr/>
        </p:nvSpPr>
        <p:spPr bwMode="auto">
          <a:xfrm>
            <a:off x="2605088" y="5691188"/>
            <a:ext cx="401637" cy="342900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40" name="Isosceles Triangle 39"/>
          <p:cNvSpPr>
            <a:spLocks noChangeArrowheads="1"/>
          </p:cNvSpPr>
          <p:nvPr/>
        </p:nvSpPr>
        <p:spPr bwMode="auto">
          <a:xfrm>
            <a:off x="3451225" y="5691188"/>
            <a:ext cx="400050" cy="342900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cxnSp>
        <p:nvCxnSpPr>
          <p:cNvPr id="7" name="Straight Connector 6"/>
          <p:cNvCxnSpPr>
            <a:stCxn id="5" idx="2"/>
            <a:endCxn id="34" idx="3"/>
          </p:cNvCxnSpPr>
          <p:nvPr/>
        </p:nvCxnSpPr>
        <p:spPr>
          <a:xfrm flipH="1">
            <a:off x="1981200" y="3143250"/>
            <a:ext cx="2314575" cy="1176338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/>
          <p:cNvCxnSpPr>
            <a:stCxn id="5" idx="3"/>
            <a:endCxn id="35" idx="3"/>
          </p:cNvCxnSpPr>
          <p:nvPr/>
        </p:nvCxnSpPr>
        <p:spPr>
          <a:xfrm>
            <a:off x="4495800" y="3143250"/>
            <a:ext cx="0" cy="1176338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>
            <a:stCxn id="5" idx="4"/>
          </p:cNvCxnSpPr>
          <p:nvPr/>
        </p:nvCxnSpPr>
        <p:spPr>
          <a:xfrm>
            <a:off x="4695825" y="3143250"/>
            <a:ext cx="2314575" cy="1176338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/>
          <p:cNvCxnSpPr>
            <a:stCxn id="34" idx="0"/>
            <a:endCxn id="37" idx="0"/>
          </p:cNvCxnSpPr>
          <p:nvPr/>
        </p:nvCxnSpPr>
        <p:spPr>
          <a:xfrm flipH="1">
            <a:off x="1116013" y="4662488"/>
            <a:ext cx="865187" cy="10287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/>
          <p:cNvCxnSpPr>
            <a:stCxn id="34" idx="0"/>
            <a:endCxn id="38" idx="0"/>
          </p:cNvCxnSpPr>
          <p:nvPr/>
        </p:nvCxnSpPr>
        <p:spPr>
          <a:xfrm flipH="1">
            <a:off x="1960563" y="4662488"/>
            <a:ext cx="20637" cy="10287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/>
          <p:cNvCxnSpPr>
            <a:stCxn id="34" idx="0"/>
            <a:endCxn id="39" idx="0"/>
          </p:cNvCxnSpPr>
          <p:nvPr/>
        </p:nvCxnSpPr>
        <p:spPr>
          <a:xfrm>
            <a:off x="1981200" y="4662488"/>
            <a:ext cx="825500" cy="10287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/>
          <p:cNvCxnSpPr>
            <a:stCxn id="35" idx="0"/>
            <a:endCxn id="40" idx="0"/>
          </p:cNvCxnSpPr>
          <p:nvPr/>
        </p:nvCxnSpPr>
        <p:spPr>
          <a:xfrm flipH="1">
            <a:off x="3651250" y="4662488"/>
            <a:ext cx="844550" cy="10287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7" name="Straight Connector 66"/>
          <p:cNvCxnSpPr>
            <a:stCxn id="35" idx="0"/>
          </p:cNvCxnSpPr>
          <p:nvPr/>
        </p:nvCxnSpPr>
        <p:spPr>
          <a:xfrm>
            <a:off x="4495800" y="4662488"/>
            <a:ext cx="0" cy="10287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8" name="Straight Connector 67"/>
          <p:cNvCxnSpPr>
            <a:stCxn id="35" idx="0"/>
          </p:cNvCxnSpPr>
          <p:nvPr/>
        </p:nvCxnSpPr>
        <p:spPr>
          <a:xfrm>
            <a:off x="4495800" y="4662488"/>
            <a:ext cx="844550" cy="10287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3202" name="TextBox 46"/>
          <p:cNvSpPr txBox="1">
            <a:spLocks noChangeArrowheads="1"/>
          </p:cNvSpPr>
          <p:nvPr/>
        </p:nvSpPr>
        <p:spPr bwMode="auto">
          <a:xfrm>
            <a:off x="8104188" y="4338638"/>
            <a:ext cx="747712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MIN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8001000" y="2895600"/>
            <a:ext cx="850900" cy="46196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chemeClr val="accent3"/>
                </a:solidFill>
                <a:latin typeface="Arial" charset="0"/>
                <a:ea typeface="ＭＳ Ｐゴシック" charset="0"/>
              </a:rPr>
              <a:t>MAX</a:t>
            </a:r>
          </a:p>
        </p:txBody>
      </p:sp>
      <p:sp>
        <p:nvSpPr>
          <p:cNvPr id="93204" name="TextBox 51"/>
          <p:cNvSpPr txBox="1">
            <a:spLocks noChangeArrowheads="1"/>
          </p:cNvSpPr>
          <p:nvPr/>
        </p:nvSpPr>
        <p:spPr bwMode="auto">
          <a:xfrm>
            <a:off x="952500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3</a:t>
            </a:r>
          </a:p>
        </p:txBody>
      </p:sp>
      <p:sp>
        <p:nvSpPr>
          <p:cNvPr id="93205" name="TextBox 52"/>
          <p:cNvSpPr txBox="1">
            <a:spLocks noChangeArrowheads="1"/>
          </p:cNvSpPr>
          <p:nvPr/>
        </p:nvSpPr>
        <p:spPr bwMode="auto">
          <a:xfrm>
            <a:off x="1714500" y="6091238"/>
            <a:ext cx="5270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12</a:t>
            </a:r>
          </a:p>
        </p:txBody>
      </p:sp>
      <p:sp>
        <p:nvSpPr>
          <p:cNvPr id="93206" name="TextBox 56"/>
          <p:cNvSpPr txBox="1">
            <a:spLocks noChangeArrowheads="1"/>
          </p:cNvSpPr>
          <p:nvPr/>
        </p:nvSpPr>
        <p:spPr bwMode="auto">
          <a:xfrm>
            <a:off x="2628900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8</a:t>
            </a:r>
          </a:p>
        </p:txBody>
      </p:sp>
      <p:sp>
        <p:nvSpPr>
          <p:cNvPr id="93207" name="TextBox 57"/>
          <p:cNvSpPr txBox="1">
            <a:spLocks noChangeArrowheads="1"/>
          </p:cNvSpPr>
          <p:nvPr/>
        </p:nvSpPr>
        <p:spPr bwMode="auto">
          <a:xfrm>
            <a:off x="3467100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2</a:t>
            </a:r>
          </a:p>
        </p:txBody>
      </p:sp>
      <p:sp>
        <p:nvSpPr>
          <p:cNvPr id="93208" name="TextBox 68"/>
          <p:cNvSpPr txBox="1">
            <a:spLocks noChangeArrowheads="1"/>
          </p:cNvSpPr>
          <p:nvPr/>
        </p:nvSpPr>
        <p:spPr bwMode="auto">
          <a:xfrm>
            <a:off x="762000" y="4038600"/>
            <a:ext cx="91403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l-GR" altLang="en-US" sz="1800" dirty="0">
                <a:solidFill>
                  <a:srgbClr val="FF0000"/>
                </a:solidFill>
                <a:latin typeface="cmmi10" pitchFamily="1" charset="0"/>
              </a:rPr>
              <a:t>α</a:t>
            </a:r>
            <a:r>
              <a:rPr lang="en-US" altLang="en-US" sz="1800" dirty="0" smtClean="0">
                <a:solidFill>
                  <a:srgbClr val="C0504D"/>
                </a:solidFill>
              </a:rPr>
              <a:t> </a:t>
            </a:r>
            <a:r>
              <a:rPr lang="en-US" altLang="en-US" sz="1800" dirty="0">
                <a:solidFill>
                  <a:srgbClr val="C0504D"/>
                </a:solidFill>
              </a:rPr>
              <a:t>= </a:t>
            </a:r>
            <a:r>
              <a:rPr lang="en-US" altLang="en-US" sz="1800" dirty="0" smtClean="0">
                <a:solidFill>
                  <a:srgbClr val="C0504D"/>
                </a:solidFill>
              </a:rPr>
              <a:t>-</a:t>
            </a:r>
            <a:r>
              <a:rPr lang="en-US" altLang="en-US" sz="1800" dirty="0" err="1" smtClean="0">
                <a:solidFill>
                  <a:srgbClr val="C0504D"/>
                </a:solidFill>
                <a:latin typeface="cmsy10" pitchFamily="1" charset="0"/>
              </a:rPr>
              <a:t>oo</a:t>
            </a:r>
            <a:endParaRPr lang="en-US" altLang="en-US" sz="1800" dirty="0">
              <a:solidFill>
                <a:srgbClr val="C0504D"/>
              </a:solidFill>
              <a:latin typeface="cmsy10" pitchFamily="1" charset="0"/>
            </a:endParaRPr>
          </a:p>
          <a:p>
            <a:pPr eaLnBrk="1" hangingPunct="1"/>
            <a:r>
              <a:rPr lang="el-GR" altLang="en-US" sz="1800" dirty="0">
                <a:solidFill>
                  <a:srgbClr val="C0504D"/>
                </a:solidFill>
                <a:latin typeface="cmmi10" pitchFamily="1" charset="0"/>
              </a:rPr>
              <a:t>β</a:t>
            </a:r>
            <a:r>
              <a:rPr lang="en-US" altLang="en-US" sz="1800" dirty="0" smtClean="0">
                <a:solidFill>
                  <a:srgbClr val="C0504D"/>
                </a:solidFill>
              </a:rPr>
              <a:t> </a:t>
            </a:r>
            <a:r>
              <a:rPr lang="en-US" altLang="en-US" sz="1800" dirty="0">
                <a:solidFill>
                  <a:srgbClr val="C0504D"/>
                </a:solidFill>
              </a:rPr>
              <a:t>= 3</a:t>
            </a:r>
            <a:endParaRPr lang="en-US" altLang="en-US" sz="1800" dirty="0">
              <a:solidFill>
                <a:srgbClr val="C0504D"/>
              </a:solidFill>
              <a:latin typeface="cmsy10" pitchFamily="1" charset="0"/>
            </a:endParaRPr>
          </a:p>
        </p:txBody>
      </p:sp>
      <p:sp>
        <p:nvSpPr>
          <p:cNvPr id="93209" name="TextBox 45"/>
          <p:cNvSpPr txBox="1">
            <a:spLocks noChangeArrowheads="1"/>
          </p:cNvSpPr>
          <p:nvPr/>
        </p:nvSpPr>
        <p:spPr bwMode="auto">
          <a:xfrm>
            <a:off x="4281488" y="5638800"/>
            <a:ext cx="458787" cy="5842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3200">
                <a:solidFill>
                  <a:srgbClr val="C0504D"/>
                </a:solidFill>
              </a:rPr>
              <a:t>X</a:t>
            </a:r>
          </a:p>
        </p:txBody>
      </p:sp>
      <p:sp>
        <p:nvSpPr>
          <p:cNvPr id="93210" name="TextBox 49"/>
          <p:cNvSpPr txBox="1">
            <a:spLocks noChangeArrowheads="1"/>
          </p:cNvSpPr>
          <p:nvPr/>
        </p:nvSpPr>
        <p:spPr bwMode="auto">
          <a:xfrm>
            <a:off x="5180013" y="5638800"/>
            <a:ext cx="458787" cy="5842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3200">
                <a:solidFill>
                  <a:srgbClr val="C0504D"/>
                </a:solidFill>
              </a:rPr>
              <a:t>X</a:t>
            </a:r>
          </a:p>
        </p:txBody>
      </p:sp>
      <p:sp>
        <p:nvSpPr>
          <p:cNvPr id="93211" name="TextBox 64"/>
          <p:cNvSpPr txBox="1">
            <a:spLocks noChangeArrowheads="1"/>
          </p:cNvSpPr>
          <p:nvPr/>
        </p:nvSpPr>
        <p:spPr bwMode="auto">
          <a:xfrm>
            <a:off x="3276600" y="4038600"/>
            <a:ext cx="7239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l-GR" altLang="en-US" sz="1800" dirty="0">
                <a:solidFill>
                  <a:srgbClr val="FF0000"/>
                </a:solidFill>
                <a:latin typeface="cmmi10" pitchFamily="1" charset="0"/>
              </a:rPr>
              <a:t>α</a:t>
            </a:r>
            <a:r>
              <a:rPr lang="en-US" altLang="en-US" sz="1800" dirty="0" smtClean="0">
                <a:solidFill>
                  <a:srgbClr val="C0504D"/>
                </a:solidFill>
              </a:rPr>
              <a:t> </a:t>
            </a:r>
            <a:r>
              <a:rPr lang="en-US" altLang="en-US" sz="1800" dirty="0">
                <a:solidFill>
                  <a:srgbClr val="C0504D"/>
                </a:solidFill>
              </a:rPr>
              <a:t>= 3</a:t>
            </a:r>
            <a:endParaRPr lang="en-US" altLang="en-US" sz="1800" dirty="0">
              <a:solidFill>
                <a:srgbClr val="C0504D"/>
              </a:solidFill>
              <a:latin typeface="cmsy10" pitchFamily="1" charset="0"/>
            </a:endParaRPr>
          </a:p>
          <a:p>
            <a:pPr eaLnBrk="1" hangingPunct="1"/>
            <a:r>
              <a:rPr lang="el-GR" altLang="en-US" sz="1800" dirty="0">
                <a:solidFill>
                  <a:srgbClr val="C0504D"/>
                </a:solidFill>
                <a:latin typeface="cmmi10" pitchFamily="1" charset="0"/>
              </a:rPr>
              <a:t>β</a:t>
            </a:r>
            <a:r>
              <a:rPr lang="en-US" altLang="en-US" sz="1800" dirty="0" smtClean="0">
                <a:solidFill>
                  <a:srgbClr val="C0504D"/>
                </a:solidFill>
              </a:rPr>
              <a:t> </a:t>
            </a:r>
            <a:r>
              <a:rPr lang="en-US" altLang="en-US" sz="1800" dirty="0">
                <a:solidFill>
                  <a:srgbClr val="C0504D"/>
                </a:solidFill>
              </a:rPr>
              <a:t>= 2</a:t>
            </a:r>
            <a:endParaRPr lang="en-US" altLang="en-US" sz="1800" dirty="0">
              <a:solidFill>
                <a:srgbClr val="C0504D"/>
              </a:solidFill>
              <a:latin typeface="cmsy10" pitchFamily="1" charset="0"/>
            </a:endParaRPr>
          </a:p>
        </p:txBody>
      </p:sp>
      <p:sp>
        <p:nvSpPr>
          <p:cNvPr id="93212" name="TextBox 71"/>
          <p:cNvSpPr txBox="1">
            <a:spLocks noChangeArrowheads="1"/>
          </p:cNvSpPr>
          <p:nvPr/>
        </p:nvSpPr>
        <p:spPr bwMode="auto">
          <a:xfrm>
            <a:off x="4648200" y="4267200"/>
            <a:ext cx="6810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latin typeface="cmsy10" pitchFamily="1" charset="0"/>
              </a:rPr>
              <a:t>·</a:t>
            </a:r>
            <a:r>
              <a:rPr lang="en-US" altLang="en-US"/>
              <a:t> 2</a:t>
            </a:r>
          </a:p>
        </p:txBody>
      </p:sp>
      <p:sp>
        <p:nvSpPr>
          <p:cNvPr id="93213" name="TextBox 73"/>
          <p:cNvSpPr txBox="1">
            <a:spLocks noChangeArrowheads="1"/>
          </p:cNvSpPr>
          <p:nvPr/>
        </p:nvSpPr>
        <p:spPr bwMode="auto">
          <a:xfrm>
            <a:off x="4800600" y="2757488"/>
            <a:ext cx="4635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latin typeface="cmsy10" pitchFamily="1" charset="0"/>
              </a:rPr>
              <a:t> </a:t>
            </a:r>
            <a:r>
              <a:rPr lang="en-US" altLang="en-US"/>
              <a:t>3</a:t>
            </a:r>
          </a:p>
        </p:txBody>
      </p:sp>
      <p:sp>
        <p:nvSpPr>
          <p:cNvPr id="93214" name="TextBox 79"/>
          <p:cNvSpPr txBox="1">
            <a:spLocks noChangeArrowheads="1"/>
          </p:cNvSpPr>
          <p:nvPr/>
        </p:nvSpPr>
        <p:spPr bwMode="auto">
          <a:xfrm>
            <a:off x="366713" y="1290638"/>
            <a:ext cx="4062412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Value at the root is resolved.</a:t>
            </a:r>
            <a:endParaRPr lang="en-US" altLang="en-US">
              <a:latin typeface="cmmi10" pitchFamily="1" charset="0"/>
            </a:endParaRPr>
          </a:p>
        </p:txBody>
      </p:sp>
      <p:cxnSp>
        <p:nvCxnSpPr>
          <p:cNvPr id="93215" name="Straight Connector 36"/>
          <p:cNvCxnSpPr>
            <a:cxnSpLocks noChangeShapeType="1"/>
          </p:cNvCxnSpPr>
          <p:nvPr/>
        </p:nvCxnSpPr>
        <p:spPr bwMode="auto">
          <a:xfrm flipH="1">
            <a:off x="4267200" y="5029200"/>
            <a:ext cx="762000" cy="381000"/>
          </a:xfrm>
          <a:prstGeom prst="line">
            <a:avLst/>
          </a:prstGeom>
          <a:noFill/>
          <a:ln w="50800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1" name="Isosceles Triangle 40"/>
          <p:cNvSpPr>
            <a:spLocks noChangeArrowheads="1"/>
          </p:cNvSpPr>
          <p:nvPr/>
        </p:nvSpPr>
        <p:spPr bwMode="auto">
          <a:xfrm flipV="1">
            <a:off x="6810375" y="4319588"/>
            <a:ext cx="400050" cy="342900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42" name="Isosceles Triangle 41"/>
          <p:cNvSpPr>
            <a:spLocks noChangeArrowheads="1"/>
          </p:cNvSpPr>
          <p:nvPr/>
        </p:nvSpPr>
        <p:spPr bwMode="auto">
          <a:xfrm>
            <a:off x="5984875" y="5691188"/>
            <a:ext cx="401638" cy="342900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43" name="Isosceles Triangle 42"/>
          <p:cNvSpPr>
            <a:spLocks noChangeArrowheads="1"/>
          </p:cNvSpPr>
          <p:nvPr/>
        </p:nvSpPr>
        <p:spPr bwMode="auto">
          <a:xfrm>
            <a:off x="6829425" y="5691188"/>
            <a:ext cx="401638" cy="342900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44" name="Isosceles Triangle 43"/>
          <p:cNvSpPr>
            <a:spLocks noChangeArrowheads="1"/>
          </p:cNvSpPr>
          <p:nvPr/>
        </p:nvSpPr>
        <p:spPr bwMode="auto">
          <a:xfrm>
            <a:off x="7675563" y="5691188"/>
            <a:ext cx="400050" cy="342900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cxnSp>
        <p:nvCxnSpPr>
          <p:cNvPr id="45" name="Straight Connector 44"/>
          <p:cNvCxnSpPr>
            <a:stCxn id="41" idx="0"/>
            <a:endCxn id="42" idx="0"/>
          </p:cNvCxnSpPr>
          <p:nvPr/>
        </p:nvCxnSpPr>
        <p:spPr>
          <a:xfrm flipH="1">
            <a:off x="6184900" y="4662488"/>
            <a:ext cx="825500" cy="10287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9" name="Straight Connector 58"/>
          <p:cNvCxnSpPr>
            <a:stCxn id="41" idx="0"/>
            <a:endCxn id="43" idx="0"/>
          </p:cNvCxnSpPr>
          <p:nvPr/>
        </p:nvCxnSpPr>
        <p:spPr>
          <a:xfrm>
            <a:off x="7010400" y="4662488"/>
            <a:ext cx="20638" cy="10287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/>
          <p:cNvCxnSpPr>
            <a:stCxn id="41" idx="0"/>
            <a:endCxn id="44" idx="0"/>
          </p:cNvCxnSpPr>
          <p:nvPr/>
        </p:nvCxnSpPr>
        <p:spPr>
          <a:xfrm>
            <a:off x="7010400" y="4662488"/>
            <a:ext cx="865188" cy="10287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3223" name="TextBox 60"/>
          <p:cNvSpPr txBox="1">
            <a:spLocks noChangeArrowheads="1"/>
          </p:cNvSpPr>
          <p:nvPr/>
        </p:nvSpPr>
        <p:spPr bwMode="auto">
          <a:xfrm>
            <a:off x="5905500" y="6091238"/>
            <a:ext cx="5270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14</a:t>
            </a:r>
          </a:p>
        </p:txBody>
      </p:sp>
      <p:sp>
        <p:nvSpPr>
          <p:cNvPr id="93224" name="TextBox 61"/>
          <p:cNvSpPr txBox="1">
            <a:spLocks noChangeArrowheads="1"/>
          </p:cNvSpPr>
          <p:nvPr/>
        </p:nvSpPr>
        <p:spPr bwMode="auto">
          <a:xfrm>
            <a:off x="6819900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5</a:t>
            </a:r>
          </a:p>
        </p:txBody>
      </p:sp>
      <p:sp>
        <p:nvSpPr>
          <p:cNvPr id="93225" name="TextBox 62"/>
          <p:cNvSpPr txBox="1">
            <a:spLocks noChangeArrowheads="1"/>
          </p:cNvSpPr>
          <p:nvPr/>
        </p:nvSpPr>
        <p:spPr bwMode="auto">
          <a:xfrm>
            <a:off x="7734300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2</a:t>
            </a:r>
          </a:p>
        </p:txBody>
      </p:sp>
      <p:sp>
        <p:nvSpPr>
          <p:cNvPr id="93226" name="TextBox 63"/>
          <p:cNvSpPr txBox="1">
            <a:spLocks noChangeArrowheads="1"/>
          </p:cNvSpPr>
          <p:nvPr/>
        </p:nvSpPr>
        <p:spPr bwMode="auto">
          <a:xfrm>
            <a:off x="5837238" y="4038600"/>
            <a:ext cx="7239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l-GR" altLang="en-US" sz="1800" dirty="0">
                <a:solidFill>
                  <a:srgbClr val="FF0000"/>
                </a:solidFill>
                <a:latin typeface="cmmi10" pitchFamily="1" charset="0"/>
              </a:rPr>
              <a:t>α</a:t>
            </a:r>
            <a:r>
              <a:rPr lang="en-US" altLang="en-US" sz="1800" dirty="0" smtClean="0">
                <a:solidFill>
                  <a:srgbClr val="C0504D"/>
                </a:solidFill>
              </a:rPr>
              <a:t> </a:t>
            </a:r>
            <a:r>
              <a:rPr lang="en-US" altLang="en-US" sz="1800" dirty="0">
                <a:solidFill>
                  <a:srgbClr val="C0504D"/>
                </a:solidFill>
              </a:rPr>
              <a:t>= 3</a:t>
            </a:r>
            <a:endParaRPr lang="en-US" altLang="en-US" sz="1800" dirty="0">
              <a:solidFill>
                <a:srgbClr val="C0504D"/>
              </a:solidFill>
              <a:latin typeface="cmsy10" pitchFamily="1" charset="0"/>
            </a:endParaRPr>
          </a:p>
          <a:p>
            <a:pPr eaLnBrk="1" hangingPunct="1"/>
            <a:r>
              <a:rPr lang="el-GR" altLang="en-US" sz="1800" dirty="0">
                <a:solidFill>
                  <a:srgbClr val="C0504D"/>
                </a:solidFill>
                <a:latin typeface="cmmi10" pitchFamily="1" charset="0"/>
              </a:rPr>
              <a:t>β</a:t>
            </a:r>
            <a:r>
              <a:rPr lang="en-US" altLang="en-US" sz="1800" dirty="0" smtClean="0">
                <a:solidFill>
                  <a:srgbClr val="C0504D"/>
                </a:solidFill>
              </a:rPr>
              <a:t> </a:t>
            </a:r>
            <a:r>
              <a:rPr lang="en-US" altLang="en-US" sz="1800" dirty="0">
                <a:solidFill>
                  <a:srgbClr val="C0504D"/>
                </a:solidFill>
              </a:rPr>
              <a:t>= 2</a:t>
            </a:r>
            <a:endParaRPr lang="en-US" altLang="en-US" sz="1800" dirty="0">
              <a:solidFill>
                <a:srgbClr val="C0504D"/>
              </a:solidFill>
              <a:latin typeface="cmsy10" pitchFamily="1" charset="0"/>
            </a:endParaRPr>
          </a:p>
        </p:txBody>
      </p:sp>
      <p:sp>
        <p:nvSpPr>
          <p:cNvPr id="93227" name="TextBox 74"/>
          <p:cNvSpPr txBox="1">
            <a:spLocks noChangeArrowheads="1"/>
          </p:cNvSpPr>
          <p:nvPr/>
        </p:nvSpPr>
        <p:spPr bwMode="auto">
          <a:xfrm>
            <a:off x="7162800" y="4343400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 2</a:t>
            </a:r>
          </a:p>
        </p:txBody>
      </p:sp>
      <p:sp>
        <p:nvSpPr>
          <p:cNvPr id="93228" name="TextBox 75"/>
          <p:cNvSpPr txBox="1">
            <a:spLocks noChangeArrowheads="1"/>
          </p:cNvSpPr>
          <p:nvPr/>
        </p:nvSpPr>
        <p:spPr bwMode="auto">
          <a:xfrm>
            <a:off x="6096000" y="3048000"/>
            <a:ext cx="1905000" cy="646113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800">
                <a:solidFill>
                  <a:srgbClr val="C0504D"/>
                </a:solidFill>
              </a:rPr>
              <a:t>Pass outcome to caller &amp; update</a:t>
            </a:r>
            <a:endParaRPr lang="en-US" altLang="en-US" sz="1800">
              <a:solidFill>
                <a:srgbClr val="C0504D"/>
              </a:solidFill>
              <a:latin typeface="cmmi10" pitchFamily="1" charset="0"/>
            </a:endParaRPr>
          </a:p>
        </p:txBody>
      </p:sp>
      <p:sp>
        <p:nvSpPr>
          <p:cNvPr id="93229" name="TextBox 77"/>
          <p:cNvSpPr txBox="1">
            <a:spLocks noChangeArrowheads="1"/>
          </p:cNvSpPr>
          <p:nvPr/>
        </p:nvSpPr>
        <p:spPr bwMode="auto">
          <a:xfrm>
            <a:off x="4648200" y="2209800"/>
            <a:ext cx="83869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l-GR" altLang="en-US" sz="1800" dirty="0">
                <a:solidFill>
                  <a:srgbClr val="FF0000"/>
                </a:solidFill>
                <a:latin typeface="cmmi10" pitchFamily="1" charset="0"/>
              </a:rPr>
              <a:t>α</a:t>
            </a:r>
            <a:r>
              <a:rPr lang="en-US" altLang="en-US" sz="1800" dirty="0" smtClean="0">
                <a:solidFill>
                  <a:srgbClr val="C0504D"/>
                </a:solidFill>
              </a:rPr>
              <a:t> </a:t>
            </a:r>
            <a:r>
              <a:rPr lang="en-US" altLang="en-US" sz="1800" dirty="0">
                <a:solidFill>
                  <a:srgbClr val="C0504D"/>
                </a:solidFill>
              </a:rPr>
              <a:t>= 3</a:t>
            </a:r>
            <a:endParaRPr lang="en-US" altLang="en-US" sz="1800" dirty="0">
              <a:solidFill>
                <a:srgbClr val="C0504D"/>
              </a:solidFill>
              <a:latin typeface="cmsy10" pitchFamily="1" charset="0"/>
            </a:endParaRPr>
          </a:p>
          <a:p>
            <a:pPr eaLnBrk="1" hangingPunct="1"/>
            <a:r>
              <a:rPr lang="el-GR" altLang="en-US" sz="1800" dirty="0">
                <a:solidFill>
                  <a:srgbClr val="C0504D"/>
                </a:solidFill>
                <a:latin typeface="cmmi10" pitchFamily="1" charset="0"/>
              </a:rPr>
              <a:t>β</a:t>
            </a:r>
            <a:r>
              <a:rPr lang="en-US" altLang="en-US" sz="1800" dirty="0" smtClean="0">
                <a:solidFill>
                  <a:srgbClr val="C0504D"/>
                </a:solidFill>
              </a:rPr>
              <a:t> </a:t>
            </a:r>
            <a:r>
              <a:rPr lang="en-US" altLang="en-US" sz="1800" dirty="0">
                <a:solidFill>
                  <a:srgbClr val="C0504D"/>
                </a:solidFill>
              </a:rPr>
              <a:t>= +</a:t>
            </a:r>
            <a:r>
              <a:rPr lang="en-US" altLang="en-US" sz="1800" dirty="0">
                <a:solidFill>
                  <a:srgbClr val="C0504D"/>
                </a:solidFill>
                <a:latin typeface="cmsy10" pitchFamily="1" charset="0"/>
              </a:rPr>
              <a:t>1</a:t>
            </a:r>
          </a:p>
        </p:txBody>
      </p:sp>
      <p:cxnSp>
        <p:nvCxnSpPr>
          <p:cNvPr id="73" name="Straight Arrow Connector 72"/>
          <p:cNvCxnSpPr/>
          <p:nvPr/>
        </p:nvCxnSpPr>
        <p:spPr>
          <a:xfrm flipH="1" flipV="1">
            <a:off x="5181600" y="3200400"/>
            <a:ext cx="1828800" cy="958850"/>
          </a:xfrm>
          <a:prstGeom prst="straightConnector1">
            <a:avLst/>
          </a:prstGeom>
          <a:ln w="38100" cmpd="sng">
            <a:solidFill>
              <a:srgbClr val="C0504D"/>
            </a:solidFill>
            <a:prstDash val="sysDash"/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5233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5900" y="1524000"/>
            <a:ext cx="3848100" cy="3244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234" name="Title 1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r>
              <a:rPr lang="en-US" altLang="en-US" smtClean="0">
                <a:ea typeface="ＭＳ Ｐゴシック" pitchFamily="34" charset="-128"/>
              </a:rPr>
              <a:t>General alpha-beta pruning</a:t>
            </a:r>
          </a:p>
        </p:txBody>
      </p:sp>
      <p:sp>
        <p:nvSpPr>
          <p:cNvPr id="95235" name="Content Placeholder 2"/>
          <p:cNvSpPr>
            <a:spLocks noGrp="1"/>
          </p:cNvSpPr>
          <p:nvPr>
            <p:ph idx="1"/>
          </p:nvPr>
        </p:nvSpPr>
        <p:spPr>
          <a:xfrm>
            <a:off x="347663" y="1058863"/>
            <a:ext cx="8686800" cy="5330825"/>
          </a:xfrm>
        </p:spPr>
        <p:txBody>
          <a:bodyPr/>
          <a:lstStyle/>
          <a:p>
            <a:r>
              <a:rPr lang="en-US" altLang="en-US" sz="2800" smtClean="0">
                <a:ea typeface="ＭＳ Ｐゴシック" pitchFamily="34" charset="-128"/>
              </a:rPr>
              <a:t>Consider a node n in the tree:</a:t>
            </a:r>
          </a:p>
          <a:p>
            <a:endParaRPr lang="en-US" altLang="en-US" sz="2800" smtClean="0">
              <a:ea typeface="ＭＳ Ｐゴシック" pitchFamily="34" charset="-128"/>
            </a:endParaRPr>
          </a:p>
          <a:p>
            <a:r>
              <a:rPr lang="en-US" altLang="en-US" sz="2800" smtClean="0">
                <a:ea typeface="ＭＳ Ｐゴシック" pitchFamily="34" charset="-128"/>
              </a:rPr>
              <a:t>If player has a better choice at</a:t>
            </a:r>
          </a:p>
          <a:p>
            <a:pPr lvl="1"/>
            <a:r>
              <a:rPr lang="en-US" altLang="en-US" sz="2400" smtClean="0">
                <a:ea typeface="ＭＳ Ｐゴシック" pitchFamily="34" charset="-128"/>
              </a:rPr>
              <a:t>Parent node of n</a:t>
            </a:r>
          </a:p>
          <a:p>
            <a:pPr lvl="1"/>
            <a:r>
              <a:rPr lang="en-US" altLang="en-US" sz="2400" smtClean="0">
                <a:ea typeface="ＭＳ Ｐゴシック" pitchFamily="34" charset="-128"/>
              </a:rPr>
              <a:t>Or, any choice further up!</a:t>
            </a:r>
          </a:p>
          <a:p>
            <a:r>
              <a:rPr lang="en-US" altLang="en-US" sz="2800" smtClean="0">
                <a:ea typeface="ＭＳ Ｐゴシック" pitchFamily="34" charset="-128"/>
              </a:rPr>
              <a:t>Then n is never reached in play</a:t>
            </a:r>
          </a:p>
          <a:p>
            <a:endParaRPr lang="en-US" altLang="en-US" sz="2800" smtClean="0">
              <a:ea typeface="ＭＳ Ｐゴシック" pitchFamily="34" charset="-128"/>
            </a:endParaRPr>
          </a:p>
          <a:p>
            <a:r>
              <a:rPr lang="en-US" altLang="en-US" sz="2800" smtClean="0">
                <a:ea typeface="ＭＳ Ｐゴシック" pitchFamily="34" charset="-128"/>
              </a:rPr>
              <a:t>So:</a:t>
            </a:r>
          </a:p>
          <a:p>
            <a:pPr lvl="1"/>
            <a:r>
              <a:rPr lang="en-US" altLang="en-US" sz="2400" smtClean="0">
                <a:ea typeface="ＭＳ Ｐゴシック" pitchFamily="34" charset="-128"/>
              </a:rPr>
              <a:t>When that much is known about n, it can be pruned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7" name="Title 1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dirty="0" smtClean="0">
                <a:ea typeface="ＭＳ Ｐゴシック" pitchFamily="34" charset="-128"/>
              </a:rPr>
              <a:t>Recursive </a:t>
            </a:r>
            <a:r>
              <a:rPr lang="el-GR" altLang="en-US" dirty="0" smtClean="0">
                <a:latin typeface="cmmi10" pitchFamily="1" charset="0"/>
                <a:ea typeface="ＭＳ Ｐゴシック" pitchFamily="34" charset="-128"/>
              </a:rPr>
              <a:t>α</a:t>
            </a:r>
            <a:r>
              <a:rPr lang="en-US" altLang="en-US" dirty="0" smtClean="0">
                <a:ea typeface="ＭＳ Ｐゴシック" pitchFamily="34" charset="-128"/>
              </a:rPr>
              <a:t>-</a:t>
            </a:r>
            <a:r>
              <a:rPr lang="el-GR" altLang="en-US" dirty="0" smtClean="0">
                <a:latin typeface="cmmi10" pitchFamily="1" charset="0"/>
                <a:ea typeface="ＭＳ Ｐゴシック" pitchFamily="34" charset="-128"/>
              </a:rPr>
              <a:t>β</a:t>
            </a:r>
            <a:r>
              <a:rPr lang="en-US" altLang="en-US" dirty="0" smtClean="0">
                <a:ea typeface="ＭＳ Ｐゴシック" pitchFamily="34" charset="-128"/>
              </a:rPr>
              <a:t> pruning</a:t>
            </a:r>
          </a:p>
        </p:txBody>
      </p:sp>
      <p:sp>
        <p:nvSpPr>
          <p:cNvPr id="96258" name="TextBox 3"/>
          <p:cNvSpPr txBox="1">
            <a:spLocks noChangeArrowheads="1"/>
          </p:cNvSpPr>
          <p:nvPr/>
        </p:nvSpPr>
        <p:spPr bwMode="auto">
          <a:xfrm>
            <a:off x="533400" y="1266825"/>
            <a:ext cx="7543800" cy="5016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600">
                <a:solidFill>
                  <a:srgbClr val="C00000"/>
                </a:solidFill>
                <a:latin typeface="cmss12" pitchFamily="34" charset="0"/>
                <a:cs typeface="Times New Roman" pitchFamily="18" charset="0"/>
              </a:rPr>
              <a:t>abSearch(</a:t>
            </a:r>
            <a:r>
              <a:rPr lang="en-US" altLang="en-US" sz="1600">
                <a:latin typeface="cmss12" pitchFamily="34" charset="0"/>
                <a:cs typeface="Times New Roman" pitchFamily="18" charset="0"/>
              </a:rPr>
              <a:t>state</a:t>
            </a:r>
            <a:r>
              <a:rPr lang="en-US" altLang="en-US" sz="1600">
                <a:solidFill>
                  <a:srgbClr val="C00000"/>
                </a:solidFill>
                <a:latin typeface="cmss12" pitchFamily="34" charset="0"/>
                <a:cs typeface="Times New Roman" pitchFamily="18" charset="0"/>
              </a:rPr>
              <a:t>)</a:t>
            </a:r>
          </a:p>
          <a:p>
            <a:pPr eaLnBrk="1" hangingPunct="1"/>
            <a:r>
              <a:rPr lang="en-US" altLang="en-US" sz="1600">
                <a:latin typeface="cmss12" pitchFamily="34" charset="0"/>
                <a:cs typeface="Times New Roman" pitchFamily="18" charset="0"/>
              </a:rPr>
              <a:t>   alpha, beta, a  = -infty, +infty, None</a:t>
            </a:r>
          </a:p>
          <a:p>
            <a:pPr eaLnBrk="1" hangingPunct="1"/>
            <a:r>
              <a:rPr lang="en-US" altLang="en-US" sz="1600">
                <a:latin typeface="cmss12" pitchFamily="34" charset="0"/>
                <a:cs typeface="Times New Roman" pitchFamily="18" charset="0"/>
              </a:rPr>
              <a:t>   for each action a:</a:t>
            </a:r>
          </a:p>
          <a:p>
            <a:pPr eaLnBrk="1" hangingPunct="1"/>
            <a:r>
              <a:rPr lang="en-US" altLang="en-US" sz="1600">
                <a:latin typeface="cmss12" pitchFamily="34" charset="0"/>
                <a:cs typeface="Times New Roman" pitchFamily="18" charset="0"/>
              </a:rPr>
              <a:t>       alpha, a = max( (alpha,a) , (minValue( apply(state,a), alpha, beta), a) )</a:t>
            </a:r>
          </a:p>
          <a:p>
            <a:pPr eaLnBrk="1" hangingPunct="1"/>
            <a:r>
              <a:rPr lang="en-US" altLang="en-US" sz="1600">
                <a:latin typeface="cmss12" pitchFamily="34" charset="0"/>
                <a:cs typeface="Times New Roman" pitchFamily="18" charset="0"/>
              </a:rPr>
              <a:t>   return a</a:t>
            </a:r>
          </a:p>
          <a:p>
            <a:pPr eaLnBrk="1" hangingPunct="1"/>
            <a:endParaRPr lang="en-US" altLang="en-US" sz="1600">
              <a:latin typeface="cmss12" pitchFamily="34" charset="0"/>
              <a:cs typeface="Times New Roman" pitchFamily="18" charset="0"/>
            </a:endParaRPr>
          </a:p>
          <a:p>
            <a:pPr eaLnBrk="1" hangingPunct="1"/>
            <a:r>
              <a:rPr lang="en-US" altLang="en-US" sz="1600">
                <a:solidFill>
                  <a:srgbClr val="C00000"/>
                </a:solidFill>
                <a:latin typeface="cmss12" pitchFamily="34" charset="0"/>
                <a:cs typeface="Times New Roman" pitchFamily="18" charset="0"/>
              </a:rPr>
              <a:t>maxValue(</a:t>
            </a:r>
            <a:r>
              <a:rPr lang="en-US" altLang="en-US" sz="1600">
                <a:latin typeface="cmss12" pitchFamily="34" charset="0"/>
                <a:cs typeface="Times New Roman" pitchFamily="18" charset="0"/>
              </a:rPr>
              <a:t>state, al, be</a:t>
            </a:r>
            <a:r>
              <a:rPr lang="en-US" altLang="en-US" sz="1600">
                <a:solidFill>
                  <a:srgbClr val="C00000"/>
                </a:solidFill>
                <a:latin typeface="cmss12" pitchFamily="34" charset="0"/>
                <a:cs typeface="Times New Roman" pitchFamily="18" charset="0"/>
              </a:rPr>
              <a:t>)</a:t>
            </a:r>
          </a:p>
          <a:p>
            <a:pPr eaLnBrk="1" hangingPunct="1"/>
            <a:r>
              <a:rPr lang="en-US" altLang="en-US" sz="1600">
                <a:latin typeface="cmss12" pitchFamily="34" charset="0"/>
                <a:cs typeface="Times New Roman" pitchFamily="18" charset="0"/>
              </a:rPr>
              <a:t>   if (</a:t>
            </a:r>
            <a:r>
              <a:rPr lang="en-US" altLang="en-US" sz="1600">
                <a:solidFill>
                  <a:srgbClr val="C00000"/>
                </a:solidFill>
                <a:latin typeface="cmss12" pitchFamily="34" charset="0"/>
                <a:cs typeface="Times New Roman" pitchFamily="18" charset="0"/>
              </a:rPr>
              <a:t>cutoff</a:t>
            </a:r>
            <a:r>
              <a:rPr lang="en-US" altLang="en-US" sz="1600">
                <a:latin typeface="cmss12" pitchFamily="34" charset="0"/>
                <a:cs typeface="Times New Roman" pitchFamily="18" charset="0"/>
              </a:rPr>
              <a:t>(state)) return </a:t>
            </a:r>
            <a:r>
              <a:rPr lang="en-US" altLang="en-US" sz="1600">
                <a:solidFill>
                  <a:srgbClr val="C0504D"/>
                </a:solidFill>
                <a:latin typeface="cmss12" pitchFamily="34" charset="0"/>
                <a:cs typeface="Times New Roman" pitchFamily="18" charset="0"/>
              </a:rPr>
              <a:t>eval</a:t>
            </a:r>
            <a:r>
              <a:rPr lang="en-US" altLang="en-US" sz="1600">
                <a:latin typeface="cmss12" pitchFamily="34" charset="0"/>
                <a:cs typeface="Times New Roman" pitchFamily="18" charset="0"/>
              </a:rPr>
              <a:t>(state);</a:t>
            </a:r>
          </a:p>
          <a:p>
            <a:pPr eaLnBrk="1" hangingPunct="1"/>
            <a:r>
              <a:rPr lang="en-US" altLang="en-US" sz="1600">
                <a:latin typeface="cmss12" pitchFamily="34" charset="0"/>
                <a:cs typeface="Times New Roman" pitchFamily="18" charset="0"/>
              </a:rPr>
              <a:t>   for each action a:</a:t>
            </a:r>
          </a:p>
          <a:p>
            <a:pPr eaLnBrk="1" hangingPunct="1"/>
            <a:r>
              <a:rPr lang="en-US" altLang="en-US" sz="1600">
                <a:latin typeface="cmss12" pitchFamily="34" charset="0"/>
                <a:cs typeface="Times New Roman" pitchFamily="18" charset="0"/>
              </a:rPr>
              <a:t>      al = max( al,  </a:t>
            </a:r>
            <a:r>
              <a:rPr lang="en-US" altLang="en-US" sz="1600">
                <a:solidFill>
                  <a:srgbClr val="C00000"/>
                </a:solidFill>
                <a:latin typeface="cmss12" pitchFamily="34" charset="0"/>
                <a:cs typeface="Times New Roman" pitchFamily="18" charset="0"/>
              </a:rPr>
              <a:t>minValue</a:t>
            </a:r>
            <a:r>
              <a:rPr lang="en-US" altLang="en-US" sz="1600">
                <a:latin typeface="cmss12" pitchFamily="34" charset="0"/>
                <a:cs typeface="Times New Roman" pitchFamily="18" charset="0"/>
              </a:rPr>
              <a:t>( apply(state,a), al, be)</a:t>
            </a:r>
          </a:p>
          <a:p>
            <a:pPr eaLnBrk="1" hangingPunct="1"/>
            <a:r>
              <a:rPr lang="en-US" altLang="en-US" sz="1600">
                <a:latin typeface="cmss12" pitchFamily="34" charset="0"/>
                <a:cs typeface="Times New Roman" pitchFamily="18" charset="0"/>
              </a:rPr>
              <a:t>      if (al </a:t>
            </a:r>
            <a:r>
              <a:rPr lang="en-US" altLang="en-US" sz="1600">
                <a:latin typeface="cmsy10" pitchFamily="1" charset="0"/>
              </a:rPr>
              <a:t>¸</a:t>
            </a:r>
            <a:r>
              <a:rPr lang="en-US" altLang="en-US" sz="1600">
                <a:latin typeface="cmss12" pitchFamily="34" charset="0"/>
                <a:cs typeface="Times New Roman" pitchFamily="18" charset="0"/>
              </a:rPr>
              <a:t> be)  return  +infty</a:t>
            </a:r>
          </a:p>
          <a:p>
            <a:pPr eaLnBrk="1" hangingPunct="1"/>
            <a:r>
              <a:rPr lang="en-US" altLang="en-US" sz="1600">
                <a:latin typeface="cmss12" pitchFamily="34" charset="0"/>
                <a:cs typeface="Times New Roman" pitchFamily="18" charset="0"/>
              </a:rPr>
              <a:t>  return al</a:t>
            </a:r>
          </a:p>
          <a:p>
            <a:pPr eaLnBrk="1" hangingPunct="1"/>
            <a:endParaRPr lang="en-US" altLang="en-US" sz="1600">
              <a:latin typeface="cmss12" pitchFamily="34" charset="0"/>
              <a:cs typeface="Times New Roman" pitchFamily="18" charset="0"/>
            </a:endParaRPr>
          </a:p>
          <a:p>
            <a:pPr eaLnBrk="1" hangingPunct="1"/>
            <a:endParaRPr lang="en-US" altLang="en-US" sz="1600">
              <a:latin typeface="cmss12" pitchFamily="34" charset="0"/>
              <a:cs typeface="Times New Roman" pitchFamily="18" charset="0"/>
            </a:endParaRPr>
          </a:p>
          <a:p>
            <a:pPr eaLnBrk="1" hangingPunct="1"/>
            <a:r>
              <a:rPr lang="en-US" altLang="en-US" sz="1600">
                <a:solidFill>
                  <a:srgbClr val="C00000"/>
                </a:solidFill>
                <a:latin typeface="cmss12" pitchFamily="34" charset="0"/>
                <a:cs typeface="Times New Roman" pitchFamily="18" charset="0"/>
              </a:rPr>
              <a:t>minValue(</a:t>
            </a:r>
            <a:r>
              <a:rPr lang="en-US" altLang="en-US" sz="1600">
                <a:latin typeface="cmss12" pitchFamily="34" charset="0"/>
                <a:cs typeface="Times New Roman" pitchFamily="18" charset="0"/>
              </a:rPr>
              <a:t>state, al, be</a:t>
            </a:r>
            <a:r>
              <a:rPr lang="en-US" altLang="en-US" sz="1600">
                <a:solidFill>
                  <a:srgbClr val="C00000"/>
                </a:solidFill>
                <a:latin typeface="cmss12" pitchFamily="34" charset="0"/>
                <a:cs typeface="Times New Roman" pitchFamily="18" charset="0"/>
              </a:rPr>
              <a:t>)</a:t>
            </a:r>
          </a:p>
          <a:p>
            <a:pPr eaLnBrk="1" hangingPunct="1"/>
            <a:r>
              <a:rPr lang="en-US" altLang="en-US" sz="1600">
                <a:latin typeface="cmss12" pitchFamily="34" charset="0"/>
                <a:cs typeface="Times New Roman" pitchFamily="18" charset="0"/>
              </a:rPr>
              <a:t>   if (</a:t>
            </a:r>
            <a:r>
              <a:rPr lang="en-US" altLang="en-US" sz="1600">
                <a:solidFill>
                  <a:srgbClr val="C00000"/>
                </a:solidFill>
                <a:latin typeface="cmss12" pitchFamily="34" charset="0"/>
                <a:cs typeface="Times New Roman" pitchFamily="18" charset="0"/>
              </a:rPr>
              <a:t>cutoff</a:t>
            </a:r>
            <a:r>
              <a:rPr lang="en-US" altLang="en-US" sz="1600">
                <a:latin typeface="cmss12" pitchFamily="34" charset="0"/>
                <a:cs typeface="Times New Roman" pitchFamily="18" charset="0"/>
              </a:rPr>
              <a:t>(state)) return </a:t>
            </a:r>
            <a:r>
              <a:rPr lang="en-US" altLang="en-US" sz="1600">
                <a:solidFill>
                  <a:srgbClr val="C0504D"/>
                </a:solidFill>
                <a:latin typeface="cmss12" pitchFamily="34" charset="0"/>
                <a:cs typeface="Times New Roman" pitchFamily="18" charset="0"/>
              </a:rPr>
              <a:t>eval</a:t>
            </a:r>
            <a:r>
              <a:rPr lang="en-US" altLang="en-US" sz="1600">
                <a:latin typeface="cmss12" pitchFamily="34" charset="0"/>
                <a:cs typeface="Times New Roman" pitchFamily="18" charset="0"/>
              </a:rPr>
              <a:t>(state);</a:t>
            </a:r>
          </a:p>
          <a:p>
            <a:pPr eaLnBrk="1" hangingPunct="1"/>
            <a:r>
              <a:rPr lang="en-US" altLang="en-US" sz="1600">
                <a:latin typeface="cmss12" pitchFamily="34" charset="0"/>
                <a:cs typeface="Times New Roman" pitchFamily="18" charset="0"/>
              </a:rPr>
              <a:t>   for each action a:</a:t>
            </a:r>
          </a:p>
          <a:p>
            <a:pPr eaLnBrk="1" hangingPunct="1"/>
            <a:r>
              <a:rPr lang="en-US" altLang="en-US" sz="1600">
                <a:latin typeface="cmss12" pitchFamily="34" charset="0"/>
                <a:cs typeface="Times New Roman" pitchFamily="18" charset="0"/>
              </a:rPr>
              <a:t>      be = min( be,  </a:t>
            </a:r>
            <a:r>
              <a:rPr lang="en-US" altLang="en-US" sz="1600">
                <a:solidFill>
                  <a:srgbClr val="C00000"/>
                </a:solidFill>
                <a:latin typeface="cmss12" pitchFamily="34" charset="0"/>
                <a:cs typeface="Times New Roman" pitchFamily="18" charset="0"/>
              </a:rPr>
              <a:t>maxValue</a:t>
            </a:r>
            <a:r>
              <a:rPr lang="en-US" altLang="en-US" sz="1600">
                <a:latin typeface="cmss12" pitchFamily="34" charset="0"/>
                <a:cs typeface="Times New Roman" pitchFamily="18" charset="0"/>
              </a:rPr>
              <a:t>( apply(state,a), al, be)</a:t>
            </a:r>
          </a:p>
          <a:p>
            <a:pPr eaLnBrk="1" hangingPunct="1"/>
            <a:r>
              <a:rPr lang="en-US" altLang="en-US" sz="1600">
                <a:latin typeface="cmss12" pitchFamily="34" charset="0"/>
                <a:cs typeface="Times New Roman" pitchFamily="18" charset="0"/>
              </a:rPr>
              <a:t>      if (al </a:t>
            </a:r>
            <a:r>
              <a:rPr lang="en-US" altLang="en-US" sz="1600">
                <a:latin typeface="cmsy10" pitchFamily="1" charset="0"/>
              </a:rPr>
              <a:t>¸</a:t>
            </a:r>
            <a:r>
              <a:rPr lang="en-US" altLang="en-US" sz="1600">
                <a:latin typeface="cmss12" pitchFamily="34" charset="0"/>
                <a:cs typeface="Times New Roman" pitchFamily="18" charset="0"/>
              </a:rPr>
              <a:t> be)  return  -infty</a:t>
            </a:r>
          </a:p>
          <a:p>
            <a:pPr eaLnBrk="1" hangingPunct="1"/>
            <a:r>
              <a:rPr lang="en-US" altLang="en-US" sz="1600">
                <a:latin typeface="cmss12" pitchFamily="34" charset="0"/>
                <a:cs typeface="Times New Roman" pitchFamily="18" charset="0"/>
              </a:rPr>
              <a:t>   return be</a:t>
            </a:r>
          </a:p>
        </p:txBody>
      </p:sp>
      <p:sp>
        <p:nvSpPr>
          <p:cNvPr id="96259" name="TextBox 4"/>
          <p:cNvSpPr txBox="1">
            <a:spLocks noChangeArrowheads="1"/>
          </p:cNvSpPr>
          <p:nvPr/>
        </p:nvSpPr>
        <p:spPr bwMode="auto">
          <a:xfrm>
            <a:off x="5329238" y="1295400"/>
            <a:ext cx="38481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400">
                <a:solidFill>
                  <a:srgbClr val="FF0000"/>
                </a:solidFill>
              </a:rPr>
              <a:t>Simple stub to call recursion f</a:t>
            </a:r>
            <a:r>
              <a:rPr lang="ja-JP" altLang="en-US" sz="1400">
                <a:solidFill>
                  <a:srgbClr val="FF0000"/>
                </a:solidFill>
              </a:rPr>
              <a:t>’</a:t>
            </a:r>
            <a:r>
              <a:rPr lang="en-US" altLang="ja-JP" sz="1400">
                <a:solidFill>
                  <a:srgbClr val="FF0000"/>
                </a:solidFill>
              </a:rPr>
              <a:t>ns</a:t>
            </a:r>
          </a:p>
          <a:p>
            <a:pPr eaLnBrk="1" hangingPunct="1"/>
            <a:r>
              <a:rPr lang="en-US" altLang="en-US" sz="1400">
                <a:solidFill>
                  <a:srgbClr val="FF0000"/>
                </a:solidFill>
              </a:rPr>
              <a:t>Initialize alpha, beta; no move found</a:t>
            </a:r>
          </a:p>
          <a:p>
            <a:pPr eaLnBrk="1" hangingPunct="1"/>
            <a:r>
              <a:rPr lang="en-US" altLang="en-US" sz="1400">
                <a:solidFill>
                  <a:srgbClr val="FF0000"/>
                </a:solidFill>
              </a:rPr>
              <a:t>Score each action; update alpha &amp; best action</a:t>
            </a:r>
          </a:p>
        </p:txBody>
      </p:sp>
      <p:sp>
        <p:nvSpPr>
          <p:cNvPr id="96260" name="TextBox 5"/>
          <p:cNvSpPr txBox="1">
            <a:spLocks noChangeArrowheads="1"/>
          </p:cNvSpPr>
          <p:nvPr/>
        </p:nvSpPr>
        <p:spPr bwMode="auto">
          <a:xfrm>
            <a:off x="5329238" y="2882900"/>
            <a:ext cx="358140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400">
                <a:solidFill>
                  <a:srgbClr val="FF0000"/>
                </a:solidFill>
              </a:rPr>
              <a:t>If recursion limit reached, eval heuristic</a:t>
            </a:r>
          </a:p>
          <a:p>
            <a:pPr eaLnBrk="1" hangingPunct="1"/>
            <a:endParaRPr lang="en-US" altLang="en-US" sz="1400">
              <a:solidFill>
                <a:srgbClr val="FF0000"/>
              </a:solidFill>
            </a:endParaRPr>
          </a:p>
          <a:p>
            <a:pPr eaLnBrk="1" hangingPunct="1"/>
            <a:r>
              <a:rPr lang="en-US" altLang="en-US" sz="1400">
                <a:solidFill>
                  <a:srgbClr val="FF0000"/>
                </a:solidFill>
              </a:rPr>
              <a:t>Otherwise, find our best child:</a:t>
            </a:r>
          </a:p>
          <a:p>
            <a:pPr eaLnBrk="1" hangingPunct="1"/>
            <a:r>
              <a:rPr lang="en-US" altLang="en-US" sz="1400">
                <a:solidFill>
                  <a:srgbClr val="FF0000"/>
                </a:solidFill>
              </a:rPr>
              <a:t>If our options are too good, our min</a:t>
            </a:r>
          </a:p>
          <a:p>
            <a:pPr eaLnBrk="1" hangingPunct="1"/>
            <a:r>
              <a:rPr lang="en-US" altLang="en-US" sz="1400">
                <a:solidFill>
                  <a:srgbClr val="FF0000"/>
                </a:solidFill>
              </a:rPr>
              <a:t>    ancestor will never let us come this way</a:t>
            </a:r>
          </a:p>
          <a:p>
            <a:pPr eaLnBrk="1" hangingPunct="1"/>
            <a:r>
              <a:rPr lang="en-US" altLang="en-US" sz="1400">
                <a:solidFill>
                  <a:srgbClr val="FF0000"/>
                </a:solidFill>
              </a:rPr>
              <a:t>Otherwise return the best we can find</a:t>
            </a:r>
          </a:p>
        </p:txBody>
      </p:sp>
      <p:sp>
        <p:nvSpPr>
          <p:cNvPr id="96261" name="TextBox 6"/>
          <p:cNvSpPr txBox="1">
            <a:spLocks noChangeArrowheads="1"/>
          </p:cNvSpPr>
          <p:nvPr/>
        </p:nvSpPr>
        <p:spPr bwMode="auto">
          <a:xfrm>
            <a:off x="5334000" y="4800600"/>
            <a:ext cx="358140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400">
                <a:solidFill>
                  <a:srgbClr val="FF0000"/>
                </a:solidFill>
              </a:rPr>
              <a:t>If recursion limit reached, eval heuristic</a:t>
            </a:r>
          </a:p>
          <a:p>
            <a:pPr eaLnBrk="1" hangingPunct="1"/>
            <a:endParaRPr lang="en-US" altLang="en-US" sz="1400">
              <a:solidFill>
                <a:srgbClr val="FF0000"/>
              </a:solidFill>
            </a:endParaRPr>
          </a:p>
          <a:p>
            <a:pPr eaLnBrk="1" hangingPunct="1"/>
            <a:r>
              <a:rPr lang="en-US" altLang="en-US" sz="1400">
                <a:solidFill>
                  <a:srgbClr val="FF0000"/>
                </a:solidFill>
              </a:rPr>
              <a:t>Otherwise, find the worst child:  </a:t>
            </a:r>
          </a:p>
          <a:p>
            <a:pPr eaLnBrk="1" hangingPunct="1"/>
            <a:r>
              <a:rPr lang="en-US" altLang="en-US" sz="1400">
                <a:solidFill>
                  <a:srgbClr val="FF0000"/>
                </a:solidFill>
              </a:rPr>
              <a:t>If our options are too bad, our max </a:t>
            </a:r>
          </a:p>
          <a:p>
            <a:pPr eaLnBrk="1" hangingPunct="1"/>
            <a:r>
              <a:rPr lang="en-US" altLang="en-US" sz="1400">
                <a:solidFill>
                  <a:srgbClr val="FF0000"/>
                </a:solidFill>
              </a:rPr>
              <a:t>   ancestor will never let us come this way</a:t>
            </a:r>
          </a:p>
          <a:p>
            <a:pPr eaLnBrk="1" hangingPunct="1"/>
            <a:r>
              <a:rPr lang="en-US" altLang="en-US" sz="1400">
                <a:solidFill>
                  <a:srgbClr val="FF0000"/>
                </a:solidFill>
              </a:rPr>
              <a:t>Otherwise return the worst we can find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1" name="Rectangle 2"/>
          <p:cNvSpPr>
            <a:spLocks noGrp="1" noChangeArrowheads="1"/>
          </p:cNvSpPr>
          <p:nvPr>
            <p:ph type="title"/>
          </p:nvPr>
        </p:nvSpPr>
        <p:spPr>
          <a:xfrm>
            <a:off x="374650" y="88900"/>
            <a:ext cx="8153400" cy="1020763"/>
          </a:xfrm>
          <a:noFill/>
        </p:spPr>
        <p:txBody>
          <a:bodyPr/>
          <a:lstStyle/>
          <a:p>
            <a:pPr eaLnBrk="1" hangingPunct="1"/>
            <a:r>
              <a:rPr lang="en-US" altLang="en-US" dirty="0" smtClean="0">
                <a:ea typeface="ＭＳ Ｐゴシック" pitchFamily="34" charset="-128"/>
              </a:rPr>
              <a:t>Effectiveness of </a:t>
            </a:r>
            <a:r>
              <a:rPr lang="el-GR" altLang="en-US" dirty="0" smtClean="0">
                <a:latin typeface="cmmi10" pitchFamily="1" charset="0"/>
                <a:ea typeface="ＭＳ Ｐゴシック" pitchFamily="34" charset="-128"/>
              </a:rPr>
              <a:t>α</a:t>
            </a:r>
            <a:r>
              <a:rPr lang="en-US" altLang="en-US" dirty="0" smtClean="0">
                <a:ea typeface="ＭＳ Ｐゴシック" pitchFamily="34" charset="-128"/>
              </a:rPr>
              <a:t>-</a:t>
            </a:r>
            <a:r>
              <a:rPr lang="el-GR" altLang="en-US" dirty="0" smtClean="0">
                <a:latin typeface="cmmi10" pitchFamily="1" charset="0"/>
                <a:ea typeface="ＭＳ Ｐゴシック" pitchFamily="34" charset="-128"/>
              </a:rPr>
              <a:t>β</a:t>
            </a:r>
            <a:r>
              <a:rPr lang="en-US" altLang="en-US" dirty="0" smtClean="0">
                <a:ea typeface="ＭＳ Ｐゴシック" pitchFamily="34" charset="-128"/>
              </a:rPr>
              <a:t> Search</a:t>
            </a:r>
          </a:p>
        </p:txBody>
      </p:sp>
      <p:sp>
        <p:nvSpPr>
          <p:cNvPr id="110595" name="Rectangle 3"/>
          <p:cNvSpPr>
            <a:spLocks noGrp="1" noChangeArrowheads="1"/>
          </p:cNvSpPr>
          <p:nvPr>
            <p:ph idx="1"/>
          </p:nvPr>
        </p:nvSpPr>
        <p:spPr>
          <a:xfrm>
            <a:off x="347663" y="1058863"/>
            <a:ext cx="8796337" cy="5330825"/>
          </a:xfrm>
        </p:spPr>
        <p:txBody>
          <a:bodyPr>
            <a:normAutofit/>
          </a:bodyPr>
          <a:lstStyle/>
          <a:p>
            <a:pPr eaLnBrk="1" hangingPunct="1"/>
            <a:r>
              <a:rPr lang="en-US" altLang="en-US" sz="2400" smtClean="0">
                <a:ea typeface="ＭＳ Ｐゴシック" pitchFamily="34" charset="-128"/>
              </a:rPr>
              <a:t>Worst-Case</a:t>
            </a:r>
          </a:p>
          <a:p>
            <a:pPr lvl="1" eaLnBrk="1" hangingPunct="1"/>
            <a:r>
              <a:rPr lang="en-US" altLang="en-US" sz="2000" smtClean="0">
                <a:ea typeface="ＭＳ Ｐゴシック" pitchFamily="34" charset="-128"/>
              </a:rPr>
              <a:t>Branches are ordered so that no pruning takes place. In this case alpha-beta gives no improvement over exhaustive search</a:t>
            </a:r>
            <a:br>
              <a:rPr lang="en-US" altLang="en-US" sz="2000" smtClean="0">
                <a:ea typeface="ＭＳ Ｐゴシック" pitchFamily="34" charset="-128"/>
              </a:rPr>
            </a:br>
            <a:endParaRPr lang="en-US" altLang="en-US" sz="2000" smtClean="0">
              <a:ea typeface="ＭＳ Ｐゴシック" pitchFamily="34" charset="-128"/>
            </a:endParaRPr>
          </a:p>
          <a:p>
            <a:pPr eaLnBrk="1" hangingPunct="1"/>
            <a:r>
              <a:rPr lang="en-US" altLang="en-US" sz="2400" smtClean="0">
                <a:ea typeface="ＭＳ Ｐゴシック" pitchFamily="34" charset="-128"/>
              </a:rPr>
              <a:t>Best-Case</a:t>
            </a:r>
          </a:p>
          <a:p>
            <a:pPr lvl="1" eaLnBrk="1" hangingPunct="1"/>
            <a:r>
              <a:rPr lang="en-US" altLang="en-US" sz="2000" smtClean="0">
                <a:ea typeface="ＭＳ Ｐゴシック" pitchFamily="34" charset="-128"/>
              </a:rPr>
              <a:t>Each player</a:t>
            </a:r>
            <a:r>
              <a:rPr lang="ja-JP" altLang="en-US" sz="2000" smtClean="0">
                <a:ea typeface="ＭＳ Ｐゴシック" pitchFamily="34" charset="-128"/>
              </a:rPr>
              <a:t>’</a:t>
            </a:r>
            <a:r>
              <a:rPr lang="en-US" altLang="ja-JP" sz="2000" smtClean="0">
                <a:ea typeface="ＭＳ Ｐゴシック" pitchFamily="34" charset="-128"/>
              </a:rPr>
              <a:t>s best move is the left-most alternative (i.e., evaluated first)</a:t>
            </a:r>
          </a:p>
          <a:p>
            <a:pPr lvl="1" eaLnBrk="1" hangingPunct="1"/>
            <a:r>
              <a:rPr lang="en-US" altLang="en-US" sz="2000" smtClean="0">
                <a:ea typeface="ＭＳ Ｐゴシック" pitchFamily="34" charset="-128"/>
              </a:rPr>
              <a:t>In practice, performance is closer to best rather than worst-case</a:t>
            </a:r>
            <a:br>
              <a:rPr lang="en-US" altLang="en-US" sz="2000" smtClean="0">
                <a:ea typeface="ＭＳ Ｐゴシック" pitchFamily="34" charset="-128"/>
              </a:rPr>
            </a:br>
            <a:endParaRPr lang="en-US" altLang="en-US" sz="2000" smtClean="0">
              <a:ea typeface="ＭＳ Ｐゴシック" pitchFamily="34" charset="-128"/>
            </a:endParaRPr>
          </a:p>
          <a:p>
            <a:pPr eaLnBrk="1" hangingPunct="1"/>
            <a:r>
              <a:rPr lang="en-US" altLang="en-US" sz="2400" smtClean="0">
                <a:ea typeface="ＭＳ Ｐゴシック" pitchFamily="34" charset="-128"/>
              </a:rPr>
              <a:t>In practice often get O(b</a:t>
            </a:r>
            <a:r>
              <a:rPr lang="en-US" altLang="en-US" sz="2400" baseline="30000" smtClean="0">
                <a:ea typeface="ＭＳ Ｐゴシック" pitchFamily="34" charset="-128"/>
              </a:rPr>
              <a:t>(d/2)</a:t>
            </a:r>
            <a:r>
              <a:rPr lang="en-US" altLang="en-US" sz="2400" smtClean="0">
                <a:ea typeface="ＭＳ Ｐゴシック" pitchFamily="34" charset="-128"/>
              </a:rPr>
              <a:t>) rather than O(b</a:t>
            </a:r>
            <a:r>
              <a:rPr lang="en-US" altLang="en-US" sz="2400" baseline="30000" smtClean="0">
                <a:ea typeface="ＭＳ Ｐゴシック" pitchFamily="34" charset="-128"/>
              </a:rPr>
              <a:t>d</a:t>
            </a:r>
            <a:r>
              <a:rPr lang="en-US" altLang="en-US" sz="2400" smtClean="0">
                <a:ea typeface="ＭＳ Ｐゴシック" pitchFamily="34" charset="-128"/>
              </a:rPr>
              <a:t>) </a:t>
            </a:r>
          </a:p>
          <a:p>
            <a:pPr lvl="1" eaLnBrk="1" hangingPunct="1"/>
            <a:r>
              <a:rPr lang="en-US" altLang="en-US" sz="2000" smtClean="0">
                <a:ea typeface="ＭＳ Ｐゴシック" pitchFamily="34" charset="-128"/>
              </a:rPr>
              <a:t>This is the same as having a branching factor of sqrt(b), </a:t>
            </a:r>
          </a:p>
          <a:p>
            <a:pPr lvl="2" eaLnBrk="1" hangingPunct="1"/>
            <a:r>
              <a:rPr lang="en-US" altLang="en-US" sz="1800" smtClean="0">
                <a:ea typeface="ＭＳ Ｐゴシック" pitchFamily="34" charset="-128"/>
              </a:rPr>
              <a:t>since (sqrt(b))</a:t>
            </a:r>
            <a:r>
              <a:rPr lang="en-US" altLang="en-US" sz="1800" baseline="30000" smtClean="0">
                <a:ea typeface="ＭＳ Ｐゴシック" pitchFamily="34" charset="-128"/>
              </a:rPr>
              <a:t>d</a:t>
            </a:r>
            <a:r>
              <a:rPr lang="en-US" altLang="en-US" sz="1800" smtClean="0">
                <a:ea typeface="ＭＳ Ｐゴシック" pitchFamily="34" charset="-128"/>
              </a:rPr>
              <a:t> =  b</a:t>
            </a:r>
            <a:r>
              <a:rPr lang="en-US" altLang="en-US" sz="1800" baseline="30000" smtClean="0">
                <a:ea typeface="ＭＳ Ｐゴシック" pitchFamily="34" charset="-128"/>
              </a:rPr>
              <a:t>(d/2)</a:t>
            </a:r>
            <a:r>
              <a:rPr lang="en-US" altLang="en-US" sz="1800" smtClean="0">
                <a:ea typeface="ＭＳ Ｐゴシック" pitchFamily="34" charset="-128"/>
              </a:rPr>
              <a:t> (i.e., we have effectively gone from b to square root of b)</a:t>
            </a:r>
          </a:p>
          <a:p>
            <a:pPr lvl="1" eaLnBrk="1" hangingPunct="1"/>
            <a:r>
              <a:rPr lang="en-US" altLang="en-US" sz="2000" smtClean="0">
                <a:ea typeface="ＭＳ Ｐゴシック" pitchFamily="34" charset="-128"/>
              </a:rPr>
              <a:t>In chess go from b ~ 35  to  b ~ 6</a:t>
            </a:r>
          </a:p>
          <a:p>
            <a:pPr lvl="2" eaLnBrk="1" hangingPunct="1"/>
            <a:r>
              <a:rPr lang="en-US" altLang="en-US" sz="1800" smtClean="0">
                <a:ea typeface="ＭＳ Ｐゴシック" pitchFamily="34" charset="-128"/>
              </a:rPr>
              <a:t>permiting much deeper search in the same amount of time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5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5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5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59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59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59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59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59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59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59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595" grpId="0" build="p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7" name="Title 1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Search versus Games</a:t>
            </a:r>
          </a:p>
        </p:txBody>
      </p:sp>
      <p:sp>
        <p:nvSpPr>
          <p:cNvPr id="34818" name="Content Placeholder 2"/>
          <p:cNvSpPr>
            <a:spLocks noGrp="1"/>
          </p:cNvSpPr>
          <p:nvPr>
            <p:ph idx="1"/>
          </p:nvPr>
        </p:nvSpPr>
        <p:spPr>
          <a:xfrm>
            <a:off x="347663" y="1058863"/>
            <a:ext cx="8686800" cy="5330825"/>
          </a:xfrm>
        </p:spPr>
        <p:txBody>
          <a:bodyPr/>
          <a:lstStyle/>
          <a:p>
            <a:pPr eaLnBrk="1" hangingPunct="1"/>
            <a:r>
              <a:rPr lang="en-US" altLang="en-US" sz="2400" dirty="0" smtClean="0">
                <a:solidFill>
                  <a:schemeClr val="accent2"/>
                </a:solidFill>
                <a:ea typeface="ＭＳ Ｐゴシック" pitchFamily="34" charset="-128"/>
              </a:rPr>
              <a:t>Search:</a:t>
            </a:r>
            <a:r>
              <a:rPr lang="en-US" altLang="en-US" sz="2400" dirty="0" smtClean="0">
                <a:ea typeface="ＭＳ Ｐゴシック" pitchFamily="34" charset="-128"/>
              </a:rPr>
              <a:t> no adversary</a:t>
            </a:r>
          </a:p>
          <a:p>
            <a:pPr lvl="1" eaLnBrk="1" hangingPunct="1"/>
            <a:r>
              <a:rPr lang="en-US" altLang="en-US" sz="2000" dirty="0" smtClean="0">
                <a:ea typeface="ＭＳ Ｐゴシック" pitchFamily="34" charset="-128"/>
              </a:rPr>
              <a:t>Solution is (heuristic) method for finding goal</a:t>
            </a:r>
          </a:p>
          <a:p>
            <a:pPr lvl="1" eaLnBrk="1" hangingPunct="1"/>
            <a:r>
              <a:rPr lang="en-US" altLang="en-US" sz="2000" dirty="0" smtClean="0">
                <a:ea typeface="ＭＳ Ｐゴシック" pitchFamily="34" charset="-128"/>
              </a:rPr>
              <a:t>Heuristics &amp; CSP techniques can find optimal solution</a:t>
            </a:r>
          </a:p>
          <a:p>
            <a:pPr lvl="1" eaLnBrk="1" hangingPunct="1"/>
            <a:r>
              <a:rPr lang="en-US" altLang="en-US" sz="2000" dirty="0" smtClean="0">
                <a:ea typeface="ＭＳ Ｐゴシック" pitchFamily="34" charset="-128"/>
              </a:rPr>
              <a:t>Evaluation function: estimate cost from start to goal through a given node</a:t>
            </a:r>
          </a:p>
          <a:p>
            <a:pPr lvl="1" eaLnBrk="1" hangingPunct="1"/>
            <a:r>
              <a:rPr lang="en-US" altLang="en-US" sz="2000" dirty="0" smtClean="0">
                <a:ea typeface="ＭＳ Ｐゴシック" pitchFamily="34" charset="-128"/>
              </a:rPr>
              <a:t>Examples: path planning, scheduling activities, </a:t>
            </a:r>
            <a:r>
              <a:rPr lang="is-IS" altLang="en-US" sz="2000" dirty="0" smtClean="0">
                <a:ea typeface="ＭＳ Ｐゴシック" pitchFamily="34" charset="-128"/>
              </a:rPr>
              <a:t>…</a:t>
            </a:r>
          </a:p>
          <a:p>
            <a:pPr lvl="2" eaLnBrk="1" hangingPunct="1"/>
            <a:endParaRPr lang="is-IS" altLang="en-US" sz="1800" dirty="0" smtClean="0">
              <a:ea typeface="ＭＳ Ｐゴシック" pitchFamily="34" charset="-128"/>
            </a:endParaRPr>
          </a:p>
          <a:p>
            <a:pPr eaLnBrk="1" hangingPunct="1"/>
            <a:r>
              <a:rPr lang="is-IS" altLang="en-US" sz="2400" dirty="0" smtClean="0">
                <a:solidFill>
                  <a:srgbClr val="C0504D"/>
                </a:solidFill>
                <a:ea typeface="ＭＳ Ｐゴシック" pitchFamily="34" charset="-128"/>
              </a:rPr>
              <a:t>Games:</a:t>
            </a:r>
            <a:r>
              <a:rPr lang="is-IS" altLang="en-US" sz="2400" dirty="0" smtClean="0">
                <a:ea typeface="ＭＳ Ｐゴシック" pitchFamily="34" charset="-128"/>
              </a:rPr>
              <a:t> adversary</a:t>
            </a:r>
          </a:p>
          <a:p>
            <a:pPr lvl="1" eaLnBrk="1" hangingPunct="1"/>
            <a:r>
              <a:rPr lang="is-IS" altLang="en-US" sz="2000" dirty="0" smtClean="0">
                <a:ea typeface="ＭＳ Ｐゴシック" pitchFamily="34" charset="-128"/>
              </a:rPr>
              <a:t>Solution is a strategy</a:t>
            </a:r>
          </a:p>
          <a:p>
            <a:pPr lvl="2" eaLnBrk="1" hangingPunct="1"/>
            <a:r>
              <a:rPr lang="is-IS" altLang="en-US" sz="1800" dirty="0" smtClean="0">
                <a:ea typeface="ＭＳ Ｐゴシック" pitchFamily="34" charset="-128"/>
              </a:rPr>
              <a:t>Specifies move for every possible opponent reply</a:t>
            </a:r>
          </a:p>
          <a:p>
            <a:pPr lvl="1" eaLnBrk="1" hangingPunct="1"/>
            <a:r>
              <a:rPr lang="is-IS" altLang="en-US" sz="2000" dirty="0" smtClean="0">
                <a:ea typeface="ＭＳ Ｐゴシック" pitchFamily="34" charset="-128"/>
              </a:rPr>
              <a:t>Time limits force an approximate solution</a:t>
            </a:r>
          </a:p>
          <a:p>
            <a:pPr lvl="1" eaLnBrk="1" hangingPunct="1"/>
            <a:r>
              <a:rPr lang="is-IS" altLang="en-US" sz="2000" dirty="0" smtClean="0">
                <a:ea typeface="ＭＳ Ｐゴシック" pitchFamily="34" charset="-128"/>
              </a:rPr>
              <a:t>Evaluation function: evaluate “goodness” of game position</a:t>
            </a:r>
          </a:p>
          <a:p>
            <a:pPr lvl="1" eaLnBrk="1" hangingPunct="1"/>
            <a:r>
              <a:rPr lang="is-IS" altLang="en-US" sz="2000" dirty="0" smtClean="0">
                <a:ea typeface="ＭＳ Ｐゴシック" pitchFamily="34" charset="-128"/>
              </a:rPr>
              <a:t>Examples: chess, checkers, Othello, backgammon</a:t>
            </a:r>
            <a:endParaRPr lang="en-US" altLang="en-US" sz="2000" dirty="0" smtClean="0">
              <a:ea typeface="ＭＳ Ｐゴシック" pitchFamily="34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9" name="Title 1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Iterative deepening</a:t>
            </a:r>
          </a:p>
        </p:txBody>
      </p:sp>
      <p:sp>
        <p:nvSpPr>
          <p:cNvPr id="99330" name="Content Placeholder 2"/>
          <p:cNvSpPr>
            <a:spLocks noGrp="1"/>
          </p:cNvSpPr>
          <p:nvPr>
            <p:ph idx="1"/>
          </p:nvPr>
        </p:nvSpPr>
        <p:spPr>
          <a:xfrm>
            <a:off x="347663" y="1058863"/>
            <a:ext cx="8686800" cy="5330825"/>
          </a:xfrm>
        </p:spPr>
        <p:txBody>
          <a:bodyPr/>
          <a:lstStyle/>
          <a:p>
            <a:pPr eaLnBrk="1" hangingPunct="1"/>
            <a:r>
              <a:rPr lang="en-US" altLang="en-US" sz="2400" dirty="0" smtClean="0">
                <a:ea typeface="ＭＳ Ｐゴシック" pitchFamily="34" charset="-128"/>
              </a:rPr>
              <a:t>In real games, there is usually a time limit T to make a move</a:t>
            </a:r>
          </a:p>
          <a:p>
            <a:pPr lvl="2" eaLnBrk="1" hangingPunct="1"/>
            <a:endParaRPr lang="en-US" altLang="en-US" sz="1800" dirty="0" smtClean="0">
              <a:ea typeface="ＭＳ Ｐゴシック" pitchFamily="34" charset="-128"/>
            </a:endParaRPr>
          </a:p>
          <a:p>
            <a:pPr eaLnBrk="1" hangingPunct="1"/>
            <a:r>
              <a:rPr lang="en-US" altLang="en-US" sz="2400" dirty="0" smtClean="0">
                <a:ea typeface="ＭＳ Ｐゴシック" pitchFamily="34" charset="-128"/>
              </a:rPr>
              <a:t>How do we take this into account?</a:t>
            </a:r>
          </a:p>
          <a:p>
            <a:pPr eaLnBrk="1" hangingPunct="1"/>
            <a:r>
              <a:rPr lang="en-US" altLang="en-US" sz="2400" dirty="0" smtClean="0">
                <a:ea typeface="ＭＳ Ｐゴシック" pitchFamily="34" charset="-128"/>
              </a:rPr>
              <a:t>Minimax cannot use “partial” results with any confidence, unless the full tree has been searched</a:t>
            </a:r>
          </a:p>
          <a:p>
            <a:pPr lvl="1" eaLnBrk="1" hangingPunct="1"/>
            <a:r>
              <a:rPr lang="en-US" altLang="en-US" sz="2000" dirty="0" smtClean="0">
                <a:ea typeface="ＭＳ Ｐゴシック" pitchFamily="34" charset="-128"/>
              </a:rPr>
              <a:t>Conservative: set small depth limit to guarantee finding a move in time &lt; T</a:t>
            </a:r>
          </a:p>
          <a:p>
            <a:pPr lvl="1" eaLnBrk="1" hangingPunct="1"/>
            <a:r>
              <a:rPr lang="en-US" altLang="en-US" sz="2000" dirty="0" smtClean="0">
                <a:ea typeface="ＭＳ Ｐゴシック" pitchFamily="34" charset="-128"/>
              </a:rPr>
              <a:t>But, we may finish early – could do more search!</a:t>
            </a:r>
          </a:p>
          <a:p>
            <a:pPr lvl="2" eaLnBrk="1" hangingPunct="1"/>
            <a:endParaRPr lang="en-US" altLang="en-US" sz="1800" dirty="0" smtClean="0">
              <a:ea typeface="ＭＳ Ｐゴシック" pitchFamily="34" charset="-128"/>
            </a:endParaRPr>
          </a:p>
          <a:p>
            <a:pPr eaLnBrk="1" hangingPunct="1"/>
            <a:r>
              <a:rPr lang="en-US" altLang="en-US" sz="2400" dirty="0" smtClean="0">
                <a:solidFill>
                  <a:schemeClr val="accent2"/>
                </a:solidFill>
                <a:ea typeface="ＭＳ Ｐゴシック" pitchFamily="34" charset="-128"/>
              </a:rPr>
              <a:t>Added benefit with Alpha-Beta Pruning:</a:t>
            </a:r>
          </a:p>
          <a:p>
            <a:pPr lvl="1" eaLnBrk="1" hangingPunct="1"/>
            <a:r>
              <a:rPr lang="en-US" altLang="en-US" sz="2000" dirty="0" smtClean="0">
                <a:ea typeface="ＭＳ Ｐゴシック" pitchFamily="34" charset="-128"/>
              </a:rPr>
              <a:t>Remember node values found at the previous depth limit</a:t>
            </a:r>
          </a:p>
          <a:p>
            <a:pPr lvl="1" eaLnBrk="1" hangingPunct="1"/>
            <a:r>
              <a:rPr lang="en-US" altLang="en-US" sz="2000" dirty="0" smtClean="0">
                <a:ea typeface="ＭＳ Ｐゴシック" pitchFamily="34" charset="-128"/>
              </a:rPr>
              <a:t>Sort current nodes so that each player’s best move is left-most child</a:t>
            </a:r>
          </a:p>
          <a:p>
            <a:pPr lvl="1" eaLnBrk="1" hangingPunct="1"/>
            <a:r>
              <a:rPr lang="en-US" altLang="en-US" sz="2000" dirty="0" smtClean="0">
                <a:ea typeface="ＭＳ Ｐゴシック" pitchFamily="34" charset="-128"/>
              </a:rPr>
              <a:t>Likely to yield good Alpha-Beta Pruning  </a:t>
            </a:r>
            <a:r>
              <a:rPr lang="is-IS" altLang="en-US" sz="2000" dirty="0" smtClean="0">
                <a:latin typeface="cmsy10" pitchFamily="1" charset="0"/>
                <a:ea typeface="ＭＳ Ｐゴシック" pitchFamily="34" charset="-128"/>
              </a:rPr>
              <a:t>=&gt;</a:t>
            </a:r>
            <a:r>
              <a:rPr lang="en-US" altLang="en-US" sz="2000" dirty="0" smtClean="0">
                <a:ea typeface="ＭＳ Ｐゴシック" pitchFamily="34" charset="-128"/>
              </a:rPr>
              <a:t> better, faster search</a:t>
            </a:r>
          </a:p>
          <a:p>
            <a:pPr lvl="1" eaLnBrk="1" hangingPunct="1"/>
            <a:r>
              <a:rPr lang="en-US" altLang="en-US" sz="2000" dirty="0" smtClean="0">
                <a:ea typeface="ＭＳ Ｐゴシック" pitchFamily="34" charset="-128"/>
              </a:rPr>
              <a:t>Only a heuristic: node values will change with the deeper search</a:t>
            </a:r>
          </a:p>
          <a:p>
            <a:pPr lvl="1" eaLnBrk="1" hangingPunct="1"/>
            <a:r>
              <a:rPr lang="en-US" altLang="en-US" sz="2000" dirty="0" smtClean="0">
                <a:ea typeface="ＭＳ Ｐゴシック" pitchFamily="34" charset="-128"/>
              </a:rPr>
              <a:t>Usually works well in practice</a:t>
            </a:r>
          </a:p>
          <a:p>
            <a:pPr lvl="1" eaLnBrk="1" hangingPunct="1"/>
            <a:endParaRPr lang="en-US" altLang="en-US" sz="2000" dirty="0" smtClean="0">
              <a:ea typeface="ＭＳ Ｐゴシック" pitchFamily="34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3" name="Title 1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Comments on alpha-beta pruning</a:t>
            </a:r>
          </a:p>
        </p:txBody>
      </p:sp>
      <p:sp>
        <p:nvSpPr>
          <p:cNvPr id="100354" name="Content Placeholder 2"/>
          <p:cNvSpPr>
            <a:spLocks noGrp="1"/>
          </p:cNvSpPr>
          <p:nvPr>
            <p:ph idx="1"/>
          </p:nvPr>
        </p:nvSpPr>
        <p:spPr>
          <a:xfrm>
            <a:off x="347663" y="1058863"/>
            <a:ext cx="8686800" cy="5330825"/>
          </a:xfrm>
        </p:spPr>
        <p:txBody>
          <a:bodyPr/>
          <a:lstStyle/>
          <a:p>
            <a:pPr eaLnBrk="1" hangingPunct="1"/>
            <a:r>
              <a:rPr lang="en-US" altLang="en-US" sz="2800" smtClean="0">
                <a:ea typeface="ＭＳ Ｐゴシック" pitchFamily="34" charset="-128"/>
              </a:rPr>
              <a:t>Pruning does not affect final results</a:t>
            </a:r>
          </a:p>
          <a:p>
            <a:pPr lvl="3" eaLnBrk="1" hangingPunct="1"/>
            <a:endParaRPr lang="en-US" altLang="en-US" sz="1600" smtClean="0">
              <a:ea typeface="ＭＳ Ｐゴシック" pitchFamily="34" charset="-128"/>
            </a:endParaRPr>
          </a:p>
          <a:p>
            <a:pPr eaLnBrk="1" hangingPunct="1"/>
            <a:r>
              <a:rPr lang="en-US" altLang="en-US" sz="2800" smtClean="0">
                <a:ea typeface="ＭＳ Ｐゴシック" pitchFamily="34" charset="-128"/>
              </a:rPr>
              <a:t>Entire subtrees can be pruned</a:t>
            </a:r>
          </a:p>
          <a:p>
            <a:pPr lvl="3" eaLnBrk="1" hangingPunct="1"/>
            <a:endParaRPr lang="en-US" altLang="en-US" sz="1600" smtClean="0">
              <a:ea typeface="ＭＳ Ｐゴシック" pitchFamily="34" charset="-128"/>
            </a:endParaRPr>
          </a:p>
          <a:p>
            <a:pPr eaLnBrk="1" hangingPunct="1"/>
            <a:r>
              <a:rPr lang="en-US" altLang="en-US" sz="2800" smtClean="0">
                <a:ea typeface="ＭＳ Ｐゴシック" pitchFamily="34" charset="-128"/>
              </a:rPr>
              <a:t>Good move ordering improves pruning</a:t>
            </a:r>
          </a:p>
          <a:p>
            <a:pPr lvl="1" eaLnBrk="1" hangingPunct="1"/>
            <a:r>
              <a:rPr lang="en-US" altLang="en-US" sz="2400" smtClean="0">
                <a:ea typeface="ＭＳ Ｐゴシック" pitchFamily="34" charset="-128"/>
              </a:rPr>
              <a:t>Order nodes so player’s best moves are checked first</a:t>
            </a:r>
          </a:p>
          <a:p>
            <a:pPr lvl="3" eaLnBrk="1" hangingPunct="1"/>
            <a:endParaRPr lang="en-US" altLang="en-US" sz="1600" smtClean="0">
              <a:ea typeface="ＭＳ Ｐゴシック" pitchFamily="34" charset="-128"/>
            </a:endParaRPr>
          </a:p>
          <a:p>
            <a:pPr eaLnBrk="1" hangingPunct="1"/>
            <a:r>
              <a:rPr lang="en-US" altLang="en-US" sz="2800" smtClean="0">
                <a:ea typeface="ＭＳ Ｐゴシック" pitchFamily="34" charset="-128"/>
              </a:rPr>
              <a:t>Repeated states are still possible</a:t>
            </a:r>
          </a:p>
          <a:p>
            <a:pPr lvl="1" eaLnBrk="1" hangingPunct="1"/>
            <a:r>
              <a:rPr lang="en-US" altLang="en-US" sz="2400" smtClean="0">
                <a:ea typeface="ＭＳ Ｐゴシック" pitchFamily="34" charset="-128"/>
              </a:rPr>
              <a:t>Store them in memory = transposition table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7" name="Title 2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Iterative deepening reordering</a:t>
            </a:r>
          </a:p>
        </p:txBody>
      </p:sp>
      <p:sp>
        <p:nvSpPr>
          <p:cNvPr id="5" name="Isosceles Triangle 4"/>
          <p:cNvSpPr>
            <a:spLocks noChangeArrowheads="1"/>
          </p:cNvSpPr>
          <p:nvPr/>
        </p:nvSpPr>
        <p:spPr bwMode="auto">
          <a:xfrm>
            <a:off x="5024438" y="2436813"/>
            <a:ext cx="439737" cy="377825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4" name="Isosceles Triangle 33"/>
          <p:cNvSpPr>
            <a:spLocks noChangeArrowheads="1"/>
          </p:cNvSpPr>
          <p:nvPr/>
        </p:nvSpPr>
        <p:spPr bwMode="auto">
          <a:xfrm flipV="1">
            <a:off x="3340100" y="3732213"/>
            <a:ext cx="439738" cy="377825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6" name="Isosceles Triangle 35"/>
          <p:cNvSpPr>
            <a:spLocks noChangeArrowheads="1"/>
          </p:cNvSpPr>
          <p:nvPr/>
        </p:nvSpPr>
        <p:spPr bwMode="auto">
          <a:xfrm flipV="1">
            <a:off x="6708775" y="3732213"/>
            <a:ext cx="441325" cy="377825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7" name="Isosceles Triangle 36"/>
          <p:cNvSpPr>
            <a:spLocks noChangeArrowheads="1"/>
          </p:cNvSpPr>
          <p:nvPr/>
        </p:nvSpPr>
        <p:spPr bwMode="auto">
          <a:xfrm>
            <a:off x="2579688" y="4872038"/>
            <a:ext cx="441325" cy="377825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8" name="Isosceles Triangle 37"/>
          <p:cNvSpPr>
            <a:spLocks noChangeArrowheads="1"/>
          </p:cNvSpPr>
          <p:nvPr/>
        </p:nvSpPr>
        <p:spPr bwMode="auto">
          <a:xfrm>
            <a:off x="4117975" y="4872038"/>
            <a:ext cx="441325" cy="377825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44" name="Isosceles Triangle 43"/>
          <p:cNvSpPr>
            <a:spLocks noChangeArrowheads="1"/>
          </p:cNvSpPr>
          <p:nvPr/>
        </p:nvSpPr>
        <p:spPr bwMode="auto">
          <a:xfrm>
            <a:off x="6007100" y="4872038"/>
            <a:ext cx="439738" cy="377825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45" name="Isosceles Triangle 44"/>
          <p:cNvSpPr>
            <a:spLocks noChangeArrowheads="1"/>
          </p:cNvSpPr>
          <p:nvPr/>
        </p:nvSpPr>
        <p:spPr bwMode="auto">
          <a:xfrm>
            <a:off x="7527925" y="4872038"/>
            <a:ext cx="439738" cy="377825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cxnSp>
        <p:nvCxnSpPr>
          <p:cNvPr id="7" name="Straight Connector 6"/>
          <p:cNvCxnSpPr>
            <a:stCxn id="5" idx="2"/>
            <a:endCxn id="34" idx="3"/>
          </p:cNvCxnSpPr>
          <p:nvPr/>
        </p:nvCxnSpPr>
        <p:spPr>
          <a:xfrm flipH="1">
            <a:off x="3559175" y="2814638"/>
            <a:ext cx="1465263" cy="9175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>
            <a:stCxn id="5" idx="4"/>
            <a:endCxn id="36" idx="3"/>
          </p:cNvCxnSpPr>
          <p:nvPr/>
        </p:nvCxnSpPr>
        <p:spPr>
          <a:xfrm>
            <a:off x="5464175" y="2814638"/>
            <a:ext cx="1465263" cy="9175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/>
          <p:cNvCxnSpPr>
            <a:stCxn id="34" idx="0"/>
            <a:endCxn id="37" idx="0"/>
          </p:cNvCxnSpPr>
          <p:nvPr/>
        </p:nvCxnSpPr>
        <p:spPr>
          <a:xfrm flipH="1">
            <a:off x="2800350" y="4110038"/>
            <a:ext cx="758825" cy="7620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/>
          <p:cNvCxnSpPr>
            <a:stCxn id="34" idx="0"/>
            <a:endCxn id="38" idx="0"/>
          </p:cNvCxnSpPr>
          <p:nvPr/>
        </p:nvCxnSpPr>
        <p:spPr>
          <a:xfrm>
            <a:off x="3559175" y="4110038"/>
            <a:ext cx="779463" cy="7620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6" name="Straight Connector 75"/>
          <p:cNvCxnSpPr>
            <a:stCxn id="36" idx="0"/>
            <a:endCxn id="44" idx="0"/>
          </p:cNvCxnSpPr>
          <p:nvPr/>
        </p:nvCxnSpPr>
        <p:spPr>
          <a:xfrm flipH="1">
            <a:off x="6226175" y="4110038"/>
            <a:ext cx="703263" cy="7620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/>
          <p:cNvCxnSpPr>
            <a:stCxn id="36" idx="0"/>
            <a:endCxn id="45" idx="0"/>
          </p:cNvCxnSpPr>
          <p:nvPr/>
        </p:nvCxnSpPr>
        <p:spPr>
          <a:xfrm>
            <a:off x="6929438" y="4110038"/>
            <a:ext cx="817562" cy="7620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1391" name="TextBox 46"/>
          <p:cNvSpPr txBox="1">
            <a:spLocks noChangeArrowheads="1"/>
          </p:cNvSpPr>
          <p:nvPr/>
        </p:nvSpPr>
        <p:spPr bwMode="auto">
          <a:xfrm>
            <a:off x="8153400" y="3800475"/>
            <a:ext cx="7493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MIN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8153400" y="2357438"/>
            <a:ext cx="850900" cy="46196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chemeClr val="accent3"/>
                </a:solidFill>
                <a:latin typeface="Arial" charset="0"/>
                <a:ea typeface="ＭＳ Ｐゴシック" charset="0"/>
              </a:rPr>
              <a:t>MAX</a:t>
            </a:r>
          </a:p>
        </p:txBody>
      </p:sp>
      <p:sp>
        <p:nvSpPr>
          <p:cNvPr id="101393" name="TextBox 51"/>
          <p:cNvSpPr txBox="1">
            <a:spLocks noChangeArrowheads="1"/>
          </p:cNvSpPr>
          <p:nvPr/>
        </p:nvSpPr>
        <p:spPr bwMode="auto">
          <a:xfrm>
            <a:off x="2273300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3</a:t>
            </a:r>
          </a:p>
        </p:txBody>
      </p:sp>
      <p:sp>
        <p:nvSpPr>
          <p:cNvPr id="101394" name="TextBox 52"/>
          <p:cNvSpPr txBox="1">
            <a:spLocks noChangeArrowheads="1"/>
          </p:cNvSpPr>
          <p:nvPr/>
        </p:nvSpPr>
        <p:spPr bwMode="auto">
          <a:xfrm>
            <a:off x="3035300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4</a:t>
            </a:r>
          </a:p>
        </p:txBody>
      </p:sp>
      <p:sp>
        <p:nvSpPr>
          <p:cNvPr id="101395" name="TextBox 1"/>
          <p:cNvSpPr txBox="1">
            <a:spLocks noChangeArrowheads="1"/>
          </p:cNvSpPr>
          <p:nvPr/>
        </p:nvSpPr>
        <p:spPr bwMode="auto">
          <a:xfrm>
            <a:off x="366713" y="1290638"/>
            <a:ext cx="42386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Which leaves can be pruned?</a:t>
            </a:r>
            <a:endParaRPr lang="en-US" altLang="en-US">
              <a:latin typeface="cmmi10" pitchFamily="1" charset="0"/>
            </a:endParaRPr>
          </a:p>
        </p:txBody>
      </p:sp>
      <p:cxnSp>
        <p:nvCxnSpPr>
          <p:cNvPr id="50" name="Straight Connector 49"/>
          <p:cNvCxnSpPr>
            <a:stCxn id="45" idx="3"/>
          </p:cNvCxnSpPr>
          <p:nvPr/>
        </p:nvCxnSpPr>
        <p:spPr>
          <a:xfrm flipH="1">
            <a:off x="7454900" y="5249863"/>
            <a:ext cx="292100" cy="9175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/>
          <p:cNvCxnSpPr>
            <a:stCxn id="45" idx="3"/>
          </p:cNvCxnSpPr>
          <p:nvPr/>
        </p:nvCxnSpPr>
        <p:spPr>
          <a:xfrm>
            <a:off x="7747000" y="5249863"/>
            <a:ext cx="469900" cy="9175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/>
          <p:cNvCxnSpPr>
            <a:stCxn id="44" idx="3"/>
          </p:cNvCxnSpPr>
          <p:nvPr/>
        </p:nvCxnSpPr>
        <p:spPr>
          <a:xfrm flipH="1">
            <a:off x="5930900" y="5249863"/>
            <a:ext cx="295275" cy="9207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/>
          <p:cNvCxnSpPr>
            <a:stCxn id="44" idx="3"/>
          </p:cNvCxnSpPr>
          <p:nvPr/>
        </p:nvCxnSpPr>
        <p:spPr>
          <a:xfrm>
            <a:off x="6226175" y="5249863"/>
            <a:ext cx="466725" cy="9207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2" name="Straight Connector 71"/>
          <p:cNvCxnSpPr>
            <a:stCxn id="38" idx="3"/>
          </p:cNvCxnSpPr>
          <p:nvPr/>
        </p:nvCxnSpPr>
        <p:spPr>
          <a:xfrm flipH="1">
            <a:off x="4025900" y="5249863"/>
            <a:ext cx="312738" cy="9207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3" name="Straight Connector 72"/>
          <p:cNvCxnSpPr>
            <a:stCxn id="38" idx="3"/>
          </p:cNvCxnSpPr>
          <p:nvPr/>
        </p:nvCxnSpPr>
        <p:spPr>
          <a:xfrm>
            <a:off x="4338638" y="5249863"/>
            <a:ext cx="449262" cy="9207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4" name="Straight Connector 73"/>
          <p:cNvCxnSpPr>
            <a:stCxn id="37" idx="3"/>
          </p:cNvCxnSpPr>
          <p:nvPr/>
        </p:nvCxnSpPr>
        <p:spPr>
          <a:xfrm flipH="1">
            <a:off x="2501900" y="5249863"/>
            <a:ext cx="298450" cy="9207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/>
          <p:cNvCxnSpPr>
            <a:stCxn id="37" idx="3"/>
          </p:cNvCxnSpPr>
          <p:nvPr/>
        </p:nvCxnSpPr>
        <p:spPr>
          <a:xfrm>
            <a:off x="2800350" y="5249863"/>
            <a:ext cx="463550" cy="9207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1404" name="TextBox 78"/>
          <p:cNvSpPr txBox="1">
            <a:spLocks noChangeArrowheads="1"/>
          </p:cNvSpPr>
          <p:nvPr/>
        </p:nvSpPr>
        <p:spPr bwMode="auto">
          <a:xfrm>
            <a:off x="3797300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1</a:t>
            </a:r>
          </a:p>
        </p:txBody>
      </p:sp>
      <p:sp>
        <p:nvSpPr>
          <p:cNvPr id="101405" name="TextBox 79"/>
          <p:cNvSpPr txBox="1">
            <a:spLocks noChangeArrowheads="1"/>
          </p:cNvSpPr>
          <p:nvPr/>
        </p:nvSpPr>
        <p:spPr bwMode="auto">
          <a:xfrm>
            <a:off x="4559300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2</a:t>
            </a:r>
          </a:p>
        </p:txBody>
      </p:sp>
      <p:sp>
        <p:nvSpPr>
          <p:cNvPr id="101406" name="TextBox 80"/>
          <p:cNvSpPr txBox="1">
            <a:spLocks noChangeArrowheads="1"/>
          </p:cNvSpPr>
          <p:nvPr/>
        </p:nvSpPr>
        <p:spPr bwMode="auto">
          <a:xfrm>
            <a:off x="5702300" y="6086475"/>
            <a:ext cx="355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7</a:t>
            </a:r>
          </a:p>
        </p:txBody>
      </p:sp>
      <p:sp>
        <p:nvSpPr>
          <p:cNvPr id="101407" name="TextBox 81"/>
          <p:cNvSpPr txBox="1">
            <a:spLocks noChangeArrowheads="1"/>
          </p:cNvSpPr>
          <p:nvPr/>
        </p:nvSpPr>
        <p:spPr bwMode="auto">
          <a:xfrm>
            <a:off x="6464300" y="6086475"/>
            <a:ext cx="355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8</a:t>
            </a:r>
          </a:p>
        </p:txBody>
      </p:sp>
      <p:sp>
        <p:nvSpPr>
          <p:cNvPr id="101408" name="TextBox 82"/>
          <p:cNvSpPr txBox="1">
            <a:spLocks noChangeArrowheads="1"/>
          </p:cNvSpPr>
          <p:nvPr/>
        </p:nvSpPr>
        <p:spPr bwMode="auto">
          <a:xfrm>
            <a:off x="7235825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5</a:t>
            </a:r>
          </a:p>
        </p:txBody>
      </p:sp>
      <p:sp>
        <p:nvSpPr>
          <p:cNvPr id="101409" name="TextBox 84"/>
          <p:cNvSpPr txBox="1">
            <a:spLocks noChangeArrowheads="1"/>
          </p:cNvSpPr>
          <p:nvPr/>
        </p:nvSpPr>
        <p:spPr bwMode="auto">
          <a:xfrm>
            <a:off x="7997825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6</a:t>
            </a:r>
          </a:p>
        </p:txBody>
      </p:sp>
      <p:sp>
        <p:nvSpPr>
          <p:cNvPr id="88" name="TextBox 87"/>
          <p:cNvSpPr txBox="1">
            <a:spLocks noChangeArrowheads="1"/>
          </p:cNvSpPr>
          <p:nvPr/>
        </p:nvSpPr>
        <p:spPr bwMode="auto">
          <a:xfrm>
            <a:off x="457200" y="1905000"/>
            <a:ext cx="2743200" cy="169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C0504D"/>
                </a:solidFill>
              </a:rPr>
              <a:t>None!  </a:t>
            </a:r>
          </a:p>
          <a:p>
            <a:pPr eaLnBrk="1" hangingPunct="1"/>
            <a:endParaRPr lang="en-US" altLang="en-US" sz="800" b="1">
              <a:solidFill>
                <a:srgbClr val="C0504D"/>
              </a:solidFill>
            </a:endParaRPr>
          </a:p>
          <a:p>
            <a:pPr eaLnBrk="1" hangingPunct="1"/>
            <a:r>
              <a:rPr lang="en-US" altLang="en-US">
                <a:solidFill>
                  <a:srgbClr val="C0504D"/>
                </a:solidFill>
              </a:rPr>
              <a:t>because the most favorable nodes are explored last</a:t>
            </a:r>
            <a:r>
              <a:rPr lang="is-IS" altLang="en-US">
                <a:solidFill>
                  <a:srgbClr val="C0504D"/>
                </a:solidFill>
              </a:rPr>
              <a:t>…</a:t>
            </a:r>
            <a:endParaRPr lang="en-US" altLang="en-US">
              <a:solidFill>
                <a:srgbClr val="C0504D"/>
              </a:solidFill>
              <a:latin typeface="cmmi10" pitchFamily="1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5" name="Title 2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Iterative deepening reordering</a:t>
            </a:r>
          </a:p>
        </p:txBody>
      </p:sp>
      <p:sp>
        <p:nvSpPr>
          <p:cNvPr id="5" name="Isosceles Triangle 4"/>
          <p:cNvSpPr>
            <a:spLocks noChangeArrowheads="1"/>
          </p:cNvSpPr>
          <p:nvPr/>
        </p:nvSpPr>
        <p:spPr bwMode="auto">
          <a:xfrm>
            <a:off x="5024438" y="2436813"/>
            <a:ext cx="439737" cy="377825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4" name="Isosceles Triangle 33"/>
          <p:cNvSpPr>
            <a:spLocks noChangeArrowheads="1"/>
          </p:cNvSpPr>
          <p:nvPr/>
        </p:nvSpPr>
        <p:spPr bwMode="auto">
          <a:xfrm flipV="1">
            <a:off x="3340100" y="3732213"/>
            <a:ext cx="439738" cy="377825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6" name="Isosceles Triangle 35"/>
          <p:cNvSpPr>
            <a:spLocks noChangeArrowheads="1"/>
          </p:cNvSpPr>
          <p:nvPr/>
        </p:nvSpPr>
        <p:spPr bwMode="auto">
          <a:xfrm flipV="1">
            <a:off x="6708775" y="3732213"/>
            <a:ext cx="441325" cy="377825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7" name="Isosceles Triangle 36"/>
          <p:cNvSpPr>
            <a:spLocks noChangeArrowheads="1"/>
          </p:cNvSpPr>
          <p:nvPr/>
        </p:nvSpPr>
        <p:spPr bwMode="auto">
          <a:xfrm>
            <a:off x="2579688" y="4872038"/>
            <a:ext cx="441325" cy="377825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8" name="Isosceles Triangle 37"/>
          <p:cNvSpPr>
            <a:spLocks noChangeArrowheads="1"/>
          </p:cNvSpPr>
          <p:nvPr/>
        </p:nvSpPr>
        <p:spPr bwMode="auto">
          <a:xfrm>
            <a:off x="4117975" y="4872038"/>
            <a:ext cx="441325" cy="377825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44" name="Isosceles Triangle 43"/>
          <p:cNvSpPr>
            <a:spLocks noChangeArrowheads="1"/>
          </p:cNvSpPr>
          <p:nvPr/>
        </p:nvSpPr>
        <p:spPr bwMode="auto">
          <a:xfrm>
            <a:off x="6007100" y="4872038"/>
            <a:ext cx="439738" cy="377825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45" name="Isosceles Triangle 44"/>
          <p:cNvSpPr>
            <a:spLocks noChangeArrowheads="1"/>
          </p:cNvSpPr>
          <p:nvPr/>
        </p:nvSpPr>
        <p:spPr bwMode="auto">
          <a:xfrm>
            <a:off x="7527925" y="4872038"/>
            <a:ext cx="439738" cy="377825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cxnSp>
        <p:nvCxnSpPr>
          <p:cNvPr id="7" name="Straight Connector 6"/>
          <p:cNvCxnSpPr>
            <a:stCxn id="5" idx="2"/>
            <a:endCxn id="34" idx="3"/>
          </p:cNvCxnSpPr>
          <p:nvPr/>
        </p:nvCxnSpPr>
        <p:spPr>
          <a:xfrm flipH="1">
            <a:off x="3559175" y="2814638"/>
            <a:ext cx="1465263" cy="9175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>
            <a:stCxn id="5" idx="4"/>
            <a:endCxn id="36" idx="3"/>
          </p:cNvCxnSpPr>
          <p:nvPr/>
        </p:nvCxnSpPr>
        <p:spPr>
          <a:xfrm>
            <a:off x="5464175" y="2814638"/>
            <a:ext cx="1465263" cy="9175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/>
          <p:cNvCxnSpPr>
            <a:stCxn id="34" idx="0"/>
            <a:endCxn id="37" idx="0"/>
          </p:cNvCxnSpPr>
          <p:nvPr/>
        </p:nvCxnSpPr>
        <p:spPr>
          <a:xfrm flipH="1">
            <a:off x="2800350" y="4110038"/>
            <a:ext cx="758825" cy="7620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/>
          <p:cNvCxnSpPr>
            <a:stCxn id="34" idx="0"/>
            <a:endCxn id="38" idx="0"/>
          </p:cNvCxnSpPr>
          <p:nvPr/>
        </p:nvCxnSpPr>
        <p:spPr>
          <a:xfrm>
            <a:off x="3559175" y="4110038"/>
            <a:ext cx="779463" cy="7620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6" name="Straight Connector 75"/>
          <p:cNvCxnSpPr>
            <a:stCxn id="36" idx="0"/>
            <a:endCxn id="44" idx="0"/>
          </p:cNvCxnSpPr>
          <p:nvPr/>
        </p:nvCxnSpPr>
        <p:spPr>
          <a:xfrm flipH="1">
            <a:off x="6226175" y="4110038"/>
            <a:ext cx="703263" cy="7620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/>
          <p:cNvCxnSpPr>
            <a:stCxn id="36" idx="0"/>
            <a:endCxn id="45" idx="0"/>
          </p:cNvCxnSpPr>
          <p:nvPr/>
        </p:nvCxnSpPr>
        <p:spPr>
          <a:xfrm>
            <a:off x="6929438" y="4110038"/>
            <a:ext cx="817562" cy="7620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3439" name="TextBox 46"/>
          <p:cNvSpPr txBox="1">
            <a:spLocks noChangeArrowheads="1"/>
          </p:cNvSpPr>
          <p:nvPr/>
        </p:nvSpPr>
        <p:spPr bwMode="auto">
          <a:xfrm>
            <a:off x="8153400" y="3800475"/>
            <a:ext cx="7493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MIN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8153400" y="2357438"/>
            <a:ext cx="850900" cy="46196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chemeClr val="accent3"/>
                </a:solidFill>
                <a:latin typeface="Arial" charset="0"/>
                <a:ea typeface="ＭＳ Ｐゴシック" charset="0"/>
              </a:rPr>
              <a:t>MAX</a:t>
            </a:r>
          </a:p>
        </p:txBody>
      </p:sp>
      <p:sp>
        <p:nvSpPr>
          <p:cNvPr id="103441" name="TextBox 51"/>
          <p:cNvSpPr txBox="1">
            <a:spLocks noChangeArrowheads="1"/>
          </p:cNvSpPr>
          <p:nvPr/>
        </p:nvSpPr>
        <p:spPr bwMode="auto">
          <a:xfrm>
            <a:off x="2273300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6</a:t>
            </a:r>
          </a:p>
        </p:txBody>
      </p:sp>
      <p:sp>
        <p:nvSpPr>
          <p:cNvPr id="103442" name="TextBox 52"/>
          <p:cNvSpPr txBox="1">
            <a:spLocks noChangeArrowheads="1"/>
          </p:cNvSpPr>
          <p:nvPr/>
        </p:nvSpPr>
        <p:spPr bwMode="auto">
          <a:xfrm>
            <a:off x="3035300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5</a:t>
            </a:r>
          </a:p>
        </p:txBody>
      </p:sp>
      <p:sp>
        <p:nvSpPr>
          <p:cNvPr id="103443" name="TextBox 1"/>
          <p:cNvSpPr txBox="1">
            <a:spLocks noChangeArrowheads="1"/>
          </p:cNvSpPr>
          <p:nvPr/>
        </p:nvSpPr>
        <p:spPr bwMode="auto">
          <a:xfrm>
            <a:off x="366713" y="1290638"/>
            <a:ext cx="86137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Different exploration order: now which leaves can be pruned?</a:t>
            </a:r>
            <a:endParaRPr lang="en-US" altLang="en-US">
              <a:latin typeface="cmmi10" pitchFamily="1" charset="0"/>
            </a:endParaRPr>
          </a:p>
        </p:txBody>
      </p:sp>
      <p:cxnSp>
        <p:nvCxnSpPr>
          <p:cNvPr id="50" name="Straight Connector 49"/>
          <p:cNvCxnSpPr>
            <a:stCxn id="45" idx="3"/>
          </p:cNvCxnSpPr>
          <p:nvPr/>
        </p:nvCxnSpPr>
        <p:spPr>
          <a:xfrm flipH="1">
            <a:off x="7454900" y="5249863"/>
            <a:ext cx="292100" cy="9175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/>
          <p:cNvCxnSpPr>
            <a:stCxn id="45" idx="3"/>
          </p:cNvCxnSpPr>
          <p:nvPr/>
        </p:nvCxnSpPr>
        <p:spPr>
          <a:xfrm>
            <a:off x="7747000" y="5249863"/>
            <a:ext cx="469900" cy="9175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/>
          <p:cNvCxnSpPr>
            <a:stCxn id="44" idx="3"/>
          </p:cNvCxnSpPr>
          <p:nvPr/>
        </p:nvCxnSpPr>
        <p:spPr>
          <a:xfrm flipH="1">
            <a:off x="5930900" y="5249863"/>
            <a:ext cx="295275" cy="9207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/>
          <p:cNvCxnSpPr>
            <a:stCxn id="44" idx="3"/>
          </p:cNvCxnSpPr>
          <p:nvPr/>
        </p:nvCxnSpPr>
        <p:spPr>
          <a:xfrm>
            <a:off x="6226175" y="5249863"/>
            <a:ext cx="466725" cy="9207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2" name="Straight Connector 71"/>
          <p:cNvCxnSpPr>
            <a:stCxn id="38" idx="3"/>
          </p:cNvCxnSpPr>
          <p:nvPr/>
        </p:nvCxnSpPr>
        <p:spPr>
          <a:xfrm flipH="1">
            <a:off x="4025900" y="5249863"/>
            <a:ext cx="312738" cy="9207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3" name="Straight Connector 72"/>
          <p:cNvCxnSpPr>
            <a:stCxn id="38" idx="3"/>
          </p:cNvCxnSpPr>
          <p:nvPr/>
        </p:nvCxnSpPr>
        <p:spPr>
          <a:xfrm>
            <a:off x="4338638" y="5249863"/>
            <a:ext cx="449262" cy="9207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4" name="Straight Connector 73"/>
          <p:cNvCxnSpPr>
            <a:stCxn id="37" idx="3"/>
          </p:cNvCxnSpPr>
          <p:nvPr/>
        </p:nvCxnSpPr>
        <p:spPr>
          <a:xfrm flipH="1">
            <a:off x="2501900" y="5249863"/>
            <a:ext cx="298450" cy="9207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/>
          <p:cNvCxnSpPr>
            <a:stCxn id="37" idx="3"/>
          </p:cNvCxnSpPr>
          <p:nvPr/>
        </p:nvCxnSpPr>
        <p:spPr>
          <a:xfrm>
            <a:off x="2800350" y="5249863"/>
            <a:ext cx="463550" cy="9207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3452" name="TextBox 78"/>
          <p:cNvSpPr txBox="1">
            <a:spLocks noChangeArrowheads="1"/>
          </p:cNvSpPr>
          <p:nvPr/>
        </p:nvSpPr>
        <p:spPr bwMode="auto">
          <a:xfrm>
            <a:off x="3797300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8</a:t>
            </a:r>
          </a:p>
        </p:txBody>
      </p:sp>
      <p:sp>
        <p:nvSpPr>
          <p:cNvPr id="103453" name="TextBox 79"/>
          <p:cNvSpPr txBox="1">
            <a:spLocks noChangeArrowheads="1"/>
          </p:cNvSpPr>
          <p:nvPr/>
        </p:nvSpPr>
        <p:spPr bwMode="auto">
          <a:xfrm>
            <a:off x="4559300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7</a:t>
            </a:r>
          </a:p>
        </p:txBody>
      </p:sp>
      <p:sp>
        <p:nvSpPr>
          <p:cNvPr id="103454" name="TextBox 80"/>
          <p:cNvSpPr txBox="1">
            <a:spLocks noChangeArrowheads="1"/>
          </p:cNvSpPr>
          <p:nvPr/>
        </p:nvSpPr>
        <p:spPr bwMode="auto">
          <a:xfrm>
            <a:off x="5702300" y="6086475"/>
            <a:ext cx="355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2</a:t>
            </a:r>
          </a:p>
        </p:txBody>
      </p:sp>
      <p:sp>
        <p:nvSpPr>
          <p:cNvPr id="103455" name="TextBox 81"/>
          <p:cNvSpPr txBox="1">
            <a:spLocks noChangeArrowheads="1"/>
          </p:cNvSpPr>
          <p:nvPr/>
        </p:nvSpPr>
        <p:spPr bwMode="auto">
          <a:xfrm>
            <a:off x="6464300" y="6086475"/>
            <a:ext cx="355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1</a:t>
            </a:r>
          </a:p>
        </p:txBody>
      </p:sp>
      <p:sp>
        <p:nvSpPr>
          <p:cNvPr id="103456" name="TextBox 82"/>
          <p:cNvSpPr txBox="1">
            <a:spLocks noChangeArrowheads="1"/>
          </p:cNvSpPr>
          <p:nvPr/>
        </p:nvSpPr>
        <p:spPr bwMode="auto">
          <a:xfrm>
            <a:off x="7235825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3</a:t>
            </a:r>
          </a:p>
        </p:txBody>
      </p:sp>
      <p:sp>
        <p:nvSpPr>
          <p:cNvPr id="103457" name="TextBox 84"/>
          <p:cNvSpPr txBox="1">
            <a:spLocks noChangeArrowheads="1"/>
          </p:cNvSpPr>
          <p:nvPr/>
        </p:nvSpPr>
        <p:spPr bwMode="auto">
          <a:xfrm>
            <a:off x="7997825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4</a:t>
            </a:r>
          </a:p>
        </p:txBody>
      </p:sp>
      <p:grpSp>
        <p:nvGrpSpPr>
          <p:cNvPr id="4" name="Group 3"/>
          <p:cNvGrpSpPr>
            <a:grpSpLocks/>
          </p:cNvGrpSpPr>
          <p:nvPr/>
        </p:nvGrpSpPr>
        <p:grpSpPr bwMode="auto">
          <a:xfrm>
            <a:off x="457200" y="1905000"/>
            <a:ext cx="7953375" cy="4648200"/>
            <a:chOff x="457201" y="1905000"/>
            <a:chExt cx="7953995" cy="4648200"/>
          </a:xfrm>
        </p:grpSpPr>
        <p:sp>
          <p:nvSpPr>
            <p:cNvPr id="103459" name="TextBox 87"/>
            <p:cNvSpPr txBox="1">
              <a:spLocks noChangeArrowheads="1"/>
            </p:cNvSpPr>
            <p:nvPr/>
          </p:nvSpPr>
          <p:spPr bwMode="auto">
            <a:xfrm>
              <a:off x="457201" y="1905000"/>
              <a:ext cx="2743200" cy="16927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C0504D"/>
                  </a:solidFill>
                </a:rPr>
                <a:t>Lots!  </a:t>
              </a:r>
            </a:p>
            <a:p>
              <a:pPr eaLnBrk="1" hangingPunct="1"/>
              <a:endParaRPr lang="en-US" altLang="en-US" sz="800" b="1">
                <a:solidFill>
                  <a:srgbClr val="C0504D"/>
                </a:solidFill>
              </a:endParaRPr>
            </a:p>
            <a:p>
              <a:pPr eaLnBrk="1" hangingPunct="1"/>
              <a:r>
                <a:rPr lang="en-US" altLang="en-US">
                  <a:solidFill>
                    <a:srgbClr val="C0504D"/>
                  </a:solidFill>
                </a:rPr>
                <a:t>because the most favorable nodes are explored first!</a:t>
              </a:r>
              <a:endParaRPr lang="en-US" altLang="en-US">
                <a:solidFill>
                  <a:srgbClr val="C0504D"/>
                </a:solidFill>
                <a:latin typeface="cmmi10" pitchFamily="1" charset="0"/>
              </a:endParaRPr>
            </a:p>
          </p:txBody>
        </p:sp>
        <p:cxnSp>
          <p:nvCxnSpPr>
            <p:cNvPr id="103460" name="Straight Connector 36"/>
            <p:cNvCxnSpPr>
              <a:cxnSpLocks noChangeShapeType="1"/>
            </p:cNvCxnSpPr>
            <p:nvPr/>
          </p:nvCxnSpPr>
          <p:spPr bwMode="auto">
            <a:xfrm rot="10800000" flipV="1">
              <a:off x="4267201" y="5638800"/>
              <a:ext cx="533400" cy="381000"/>
            </a:xfrm>
            <a:prstGeom prst="line">
              <a:avLst/>
            </a:prstGeom>
            <a:noFill/>
            <a:ln w="50800">
              <a:solidFill>
                <a:srgbClr val="C0504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3461" name="Straight Connector 37"/>
            <p:cNvCxnSpPr>
              <a:cxnSpLocks noChangeShapeType="1"/>
            </p:cNvCxnSpPr>
            <p:nvPr/>
          </p:nvCxnSpPr>
          <p:spPr bwMode="auto">
            <a:xfrm rot="10800000" flipV="1">
              <a:off x="7086600" y="4343400"/>
              <a:ext cx="533400" cy="381000"/>
            </a:xfrm>
            <a:prstGeom prst="line">
              <a:avLst/>
            </a:prstGeom>
            <a:noFill/>
            <a:ln w="50800">
              <a:solidFill>
                <a:srgbClr val="C0504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03462" name="Group 42"/>
            <p:cNvGrpSpPr>
              <a:grpSpLocks/>
            </p:cNvGrpSpPr>
            <p:nvPr/>
          </p:nvGrpSpPr>
          <p:grpSpPr bwMode="auto">
            <a:xfrm>
              <a:off x="4495801" y="6172200"/>
              <a:ext cx="457200" cy="381000"/>
              <a:chOff x="3962400" y="5715000"/>
              <a:chExt cx="457200" cy="381000"/>
            </a:xfrm>
          </p:grpSpPr>
          <p:cxnSp>
            <p:nvCxnSpPr>
              <p:cNvPr id="103469" name="Straight Connector 39"/>
              <p:cNvCxnSpPr>
                <a:cxnSpLocks noChangeShapeType="1"/>
              </p:cNvCxnSpPr>
              <p:nvPr/>
            </p:nvCxnSpPr>
            <p:spPr bwMode="auto">
              <a:xfrm>
                <a:off x="3962400" y="5715000"/>
                <a:ext cx="457200" cy="381000"/>
              </a:xfrm>
              <a:prstGeom prst="line">
                <a:avLst/>
              </a:prstGeom>
              <a:noFill/>
              <a:ln w="28575">
                <a:solidFill>
                  <a:srgbClr val="C0504D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3470" name="Straight Connector 41"/>
              <p:cNvCxnSpPr>
                <a:cxnSpLocks noChangeShapeType="1"/>
              </p:cNvCxnSpPr>
              <p:nvPr/>
            </p:nvCxnSpPr>
            <p:spPr bwMode="auto">
              <a:xfrm rot="10800000" flipV="1">
                <a:off x="3962400" y="5715000"/>
                <a:ext cx="457200" cy="381000"/>
              </a:xfrm>
              <a:prstGeom prst="line">
                <a:avLst/>
              </a:prstGeom>
              <a:noFill/>
              <a:ln w="28575">
                <a:solidFill>
                  <a:srgbClr val="C0504D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03463" name="Group 43"/>
            <p:cNvGrpSpPr>
              <a:grpSpLocks/>
            </p:cNvGrpSpPr>
            <p:nvPr/>
          </p:nvGrpSpPr>
          <p:grpSpPr bwMode="auto">
            <a:xfrm>
              <a:off x="7953996" y="6172200"/>
              <a:ext cx="457200" cy="381000"/>
              <a:chOff x="3962400" y="5715000"/>
              <a:chExt cx="457200" cy="381000"/>
            </a:xfrm>
          </p:grpSpPr>
          <p:cxnSp>
            <p:nvCxnSpPr>
              <p:cNvPr id="103467" name="Straight Connector 44"/>
              <p:cNvCxnSpPr>
                <a:cxnSpLocks noChangeShapeType="1"/>
              </p:cNvCxnSpPr>
              <p:nvPr/>
            </p:nvCxnSpPr>
            <p:spPr bwMode="auto">
              <a:xfrm>
                <a:off x="3962400" y="5715000"/>
                <a:ext cx="457200" cy="381000"/>
              </a:xfrm>
              <a:prstGeom prst="line">
                <a:avLst/>
              </a:prstGeom>
              <a:noFill/>
              <a:ln w="28575">
                <a:solidFill>
                  <a:srgbClr val="C0504D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3468" name="Straight Connector 45"/>
              <p:cNvCxnSpPr>
                <a:cxnSpLocks noChangeShapeType="1"/>
              </p:cNvCxnSpPr>
              <p:nvPr/>
            </p:nvCxnSpPr>
            <p:spPr bwMode="auto">
              <a:xfrm rot="10800000" flipV="1">
                <a:off x="3962400" y="5715000"/>
                <a:ext cx="457200" cy="381000"/>
              </a:xfrm>
              <a:prstGeom prst="line">
                <a:avLst/>
              </a:prstGeom>
              <a:noFill/>
              <a:ln w="28575">
                <a:solidFill>
                  <a:srgbClr val="C0504D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03464" name="Group 46"/>
            <p:cNvGrpSpPr>
              <a:grpSpLocks/>
            </p:cNvGrpSpPr>
            <p:nvPr/>
          </p:nvGrpSpPr>
          <p:grpSpPr bwMode="auto">
            <a:xfrm>
              <a:off x="7162800" y="6172200"/>
              <a:ext cx="457200" cy="381000"/>
              <a:chOff x="3962400" y="5715000"/>
              <a:chExt cx="457200" cy="381000"/>
            </a:xfrm>
          </p:grpSpPr>
          <p:cxnSp>
            <p:nvCxnSpPr>
              <p:cNvPr id="103465" name="Straight Connector 47"/>
              <p:cNvCxnSpPr>
                <a:cxnSpLocks noChangeShapeType="1"/>
              </p:cNvCxnSpPr>
              <p:nvPr/>
            </p:nvCxnSpPr>
            <p:spPr bwMode="auto">
              <a:xfrm>
                <a:off x="3962400" y="5715000"/>
                <a:ext cx="457200" cy="381000"/>
              </a:xfrm>
              <a:prstGeom prst="line">
                <a:avLst/>
              </a:prstGeom>
              <a:noFill/>
              <a:ln w="28575">
                <a:solidFill>
                  <a:srgbClr val="C0504D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3466" name="Straight Connector 48"/>
              <p:cNvCxnSpPr>
                <a:cxnSpLocks noChangeShapeType="1"/>
              </p:cNvCxnSpPr>
              <p:nvPr/>
            </p:nvCxnSpPr>
            <p:spPr bwMode="auto">
              <a:xfrm rot="10800000" flipV="1">
                <a:off x="3962400" y="5715000"/>
                <a:ext cx="457200" cy="381000"/>
              </a:xfrm>
              <a:prstGeom prst="line">
                <a:avLst/>
              </a:prstGeom>
              <a:noFill/>
              <a:ln w="28575">
                <a:solidFill>
                  <a:srgbClr val="C0504D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3" name="Title 2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Iterative deepening reordering</a:t>
            </a:r>
          </a:p>
        </p:txBody>
      </p:sp>
      <p:sp>
        <p:nvSpPr>
          <p:cNvPr id="5" name="Isosceles Triangle 4"/>
          <p:cNvSpPr>
            <a:spLocks noChangeArrowheads="1"/>
          </p:cNvSpPr>
          <p:nvPr/>
        </p:nvSpPr>
        <p:spPr bwMode="auto">
          <a:xfrm>
            <a:off x="5024438" y="2436813"/>
            <a:ext cx="439737" cy="377825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4" name="Isosceles Triangle 33"/>
          <p:cNvSpPr>
            <a:spLocks noChangeArrowheads="1"/>
          </p:cNvSpPr>
          <p:nvPr/>
        </p:nvSpPr>
        <p:spPr bwMode="auto">
          <a:xfrm flipV="1">
            <a:off x="3340100" y="3732213"/>
            <a:ext cx="439738" cy="377825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6" name="Isosceles Triangle 35"/>
          <p:cNvSpPr>
            <a:spLocks noChangeArrowheads="1"/>
          </p:cNvSpPr>
          <p:nvPr/>
        </p:nvSpPr>
        <p:spPr bwMode="auto">
          <a:xfrm flipV="1">
            <a:off x="6708775" y="3732213"/>
            <a:ext cx="441325" cy="377825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7" name="Isosceles Triangle 36"/>
          <p:cNvSpPr>
            <a:spLocks noChangeArrowheads="1"/>
          </p:cNvSpPr>
          <p:nvPr/>
        </p:nvSpPr>
        <p:spPr bwMode="auto">
          <a:xfrm>
            <a:off x="2579688" y="4872038"/>
            <a:ext cx="441325" cy="377825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8" name="Isosceles Triangle 37"/>
          <p:cNvSpPr>
            <a:spLocks noChangeArrowheads="1"/>
          </p:cNvSpPr>
          <p:nvPr/>
        </p:nvSpPr>
        <p:spPr bwMode="auto">
          <a:xfrm>
            <a:off x="4117975" y="4872038"/>
            <a:ext cx="441325" cy="377825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44" name="Isosceles Triangle 43"/>
          <p:cNvSpPr>
            <a:spLocks noChangeArrowheads="1"/>
          </p:cNvSpPr>
          <p:nvPr/>
        </p:nvSpPr>
        <p:spPr bwMode="auto">
          <a:xfrm>
            <a:off x="6007100" y="4872038"/>
            <a:ext cx="439738" cy="377825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45" name="Isosceles Triangle 44"/>
          <p:cNvSpPr>
            <a:spLocks noChangeArrowheads="1"/>
          </p:cNvSpPr>
          <p:nvPr/>
        </p:nvSpPr>
        <p:spPr bwMode="auto">
          <a:xfrm>
            <a:off x="7527925" y="4872038"/>
            <a:ext cx="439738" cy="377825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cxnSp>
        <p:nvCxnSpPr>
          <p:cNvPr id="7" name="Straight Connector 6"/>
          <p:cNvCxnSpPr>
            <a:stCxn id="5" idx="2"/>
            <a:endCxn id="34" idx="3"/>
          </p:cNvCxnSpPr>
          <p:nvPr/>
        </p:nvCxnSpPr>
        <p:spPr>
          <a:xfrm flipH="1">
            <a:off x="3559175" y="2814638"/>
            <a:ext cx="1465263" cy="9175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>
            <a:stCxn id="5" idx="4"/>
            <a:endCxn id="36" idx="3"/>
          </p:cNvCxnSpPr>
          <p:nvPr/>
        </p:nvCxnSpPr>
        <p:spPr>
          <a:xfrm>
            <a:off x="5464175" y="2814638"/>
            <a:ext cx="1465263" cy="9175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/>
          <p:cNvCxnSpPr>
            <a:stCxn id="34" idx="0"/>
            <a:endCxn id="37" idx="0"/>
          </p:cNvCxnSpPr>
          <p:nvPr/>
        </p:nvCxnSpPr>
        <p:spPr>
          <a:xfrm flipH="1">
            <a:off x="2800350" y="4110038"/>
            <a:ext cx="758825" cy="7620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/>
          <p:cNvCxnSpPr>
            <a:stCxn id="34" idx="0"/>
            <a:endCxn id="38" idx="0"/>
          </p:cNvCxnSpPr>
          <p:nvPr/>
        </p:nvCxnSpPr>
        <p:spPr>
          <a:xfrm>
            <a:off x="3559175" y="4110038"/>
            <a:ext cx="779463" cy="7620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6" name="Straight Connector 75"/>
          <p:cNvCxnSpPr>
            <a:stCxn id="36" idx="0"/>
            <a:endCxn id="44" idx="0"/>
          </p:cNvCxnSpPr>
          <p:nvPr/>
        </p:nvCxnSpPr>
        <p:spPr>
          <a:xfrm flipH="1">
            <a:off x="6226175" y="4110038"/>
            <a:ext cx="703263" cy="7620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/>
          <p:cNvCxnSpPr>
            <a:stCxn id="36" idx="0"/>
            <a:endCxn id="45" idx="0"/>
          </p:cNvCxnSpPr>
          <p:nvPr/>
        </p:nvCxnSpPr>
        <p:spPr>
          <a:xfrm>
            <a:off x="6929438" y="4110038"/>
            <a:ext cx="817562" cy="7620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5487" name="TextBox 46"/>
          <p:cNvSpPr txBox="1">
            <a:spLocks noChangeArrowheads="1"/>
          </p:cNvSpPr>
          <p:nvPr/>
        </p:nvSpPr>
        <p:spPr bwMode="auto">
          <a:xfrm>
            <a:off x="8153400" y="3800475"/>
            <a:ext cx="7493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MIN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8153400" y="2357438"/>
            <a:ext cx="850900" cy="46196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chemeClr val="accent3"/>
                </a:solidFill>
                <a:latin typeface="Arial" charset="0"/>
                <a:ea typeface="ＭＳ Ｐゴシック" charset="0"/>
              </a:rPr>
              <a:t>MAX</a:t>
            </a:r>
          </a:p>
        </p:txBody>
      </p:sp>
      <p:sp>
        <p:nvSpPr>
          <p:cNvPr id="105489" name="TextBox 51"/>
          <p:cNvSpPr txBox="1">
            <a:spLocks noChangeArrowheads="1"/>
          </p:cNvSpPr>
          <p:nvPr/>
        </p:nvSpPr>
        <p:spPr bwMode="auto">
          <a:xfrm>
            <a:off x="2273300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3</a:t>
            </a:r>
          </a:p>
        </p:txBody>
      </p:sp>
      <p:sp>
        <p:nvSpPr>
          <p:cNvPr id="105490" name="TextBox 52"/>
          <p:cNvSpPr txBox="1">
            <a:spLocks noChangeArrowheads="1"/>
          </p:cNvSpPr>
          <p:nvPr/>
        </p:nvSpPr>
        <p:spPr bwMode="auto">
          <a:xfrm>
            <a:off x="3035300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4</a:t>
            </a:r>
          </a:p>
        </p:txBody>
      </p:sp>
      <p:sp>
        <p:nvSpPr>
          <p:cNvPr id="105491" name="TextBox 1"/>
          <p:cNvSpPr txBox="1">
            <a:spLocks noChangeArrowheads="1"/>
          </p:cNvSpPr>
          <p:nvPr/>
        </p:nvSpPr>
        <p:spPr bwMode="auto">
          <a:xfrm>
            <a:off x="366713" y="1290638"/>
            <a:ext cx="7951787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Order with no pruning; use iterative deepening approach.</a:t>
            </a:r>
          </a:p>
          <a:p>
            <a:pPr eaLnBrk="1" hangingPunct="1"/>
            <a:r>
              <a:rPr lang="en-US" altLang="en-US"/>
              <a:t>Assume node score is the average of leaf values below. </a:t>
            </a:r>
          </a:p>
        </p:txBody>
      </p:sp>
      <p:cxnSp>
        <p:nvCxnSpPr>
          <p:cNvPr id="50" name="Straight Connector 49"/>
          <p:cNvCxnSpPr>
            <a:stCxn id="45" idx="3"/>
          </p:cNvCxnSpPr>
          <p:nvPr/>
        </p:nvCxnSpPr>
        <p:spPr>
          <a:xfrm flipH="1">
            <a:off x="7454900" y="5249863"/>
            <a:ext cx="292100" cy="9175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/>
          <p:cNvCxnSpPr>
            <a:stCxn id="45" idx="3"/>
          </p:cNvCxnSpPr>
          <p:nvPr/>
        </p:nvCxnSpPr>
        <p:spPr>
          <a:xfrm>
            <a:off x="7747000" y="5249863"/>
            <a:ext cx="469900" cy="9175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/>
          <p:cNvCxnSpPr>
            <a:stCxn id="44" idx="3"/>
          </p:cNvCxnSpPr>
          <p:nvPr/>
        </p:nvCxnSpPr>
        <p:spPr>
          <a:xfrm flipH="1">
            <a:off x="5930900" y="5249863"/>
            <a:ext cx="295275" cy="9207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/>
          <p:cNvCxnSpPr>
            <a:stCxn id="44" idx="3"/>
          </p:cNvCxnSpPr>
          <p:nvPr/>
        </p:nvCxnSpPr>
        <p:spPr>
          <a:xfrm>
            <a:off x="6226175" y="5249863"/>
            <a:ext cx="466725" cy="9207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2" name="Straight Connector 71"/>
          <p:cNvCxnSpPr>
            <a:stCxn id="38" idx="3"/>
          </p:cNvCxnSpPr>
          <p:nvPr/>
        </p:nvCxnSpPr>
        <p:spPr>
          <a:xfrm flipH="1">
            <a:off x="4025900" y="5249863"/>
            <a:ext cx="312738" cy="9207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3" name="Straight Connector 72"/>
          <p:cNvCxnSpPr>
            <a:stCxn id="38" idx="3"/>
          </p:cNvCxnSpPr>
          <p:nvPr/>
        </p:nvCxnSpPr>
        <p:spPr>
          <a:xfrm>
            <a:off x="4338638" y="5249863"/>
            <a:ext cx="449262" cy="9207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4" name="Straight Connector 73"/>
          <p:cNvCxnSpPr>
            <a:stCxn id="37" idx="3"/>
          </p:cNvCxnSpPr>
          <p:nvPr/>
        </p:nvCxnSpPr>
        <p:spPr>
          <a:xfrm flipH="1">
            <a:off x="2501900" y="5249863"/>
            <a:ext cx="298450" cy="9207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/>
          <p:cNvCxnSpPr>
            <a:stCxn id="37" idx="3"/>
          </p:cNvCxnSpPr>
          <p:nvPr/>
        </p:nvCxnSpPr>
        <p:spPr>
          <a:xfrm>
            <a:off x="2800350" y="5249863"/>
            <a:ext cx="463550" cy="9207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5500" name="TextBox 78"/>
          <p:cNvSpPr txBox="1">
            <a:spLocks noChangeArrowheads="1"/>
          </p:cNvSpPr>
          <p:nvPr/>
        </p:nvSpPr>
        <p:spPr bwMode="auto">
          <a:xfrm>
            <a:off x="3797300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1</a:t>
            </a:r>
          </a:p>
        </p:txBody>
      </p:sp>
      <p:sp>
        <p:nvSpPr>
          <p:cNvPr id="105501" name="TextBox 79"/>
          <p:cNvSpPr txBox="1">
            <a:spLocks noChangeArrowheads="1"/>
          </p:cNvSpPr>
          <p:nvPr/>
        </p:nvSpPr>
        <p:spPr bwMode="auto">
          <a:xfrm>
            <a:off x="4559300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2</a:t>
            </a:r>
          </a:p>
        </p:txBody>
      </p:sp>
      <p:sp>
        <p:nvSpPr>
          <p:cNvPr id="105502" name="TextBox 80"/>
          <p:cNvSpPr txBox="1">
            <a:spLocks noChangeArrowheads="1"/>
          </p:cNvSpPr>
          <p:nvPr/>
        </p:nvSpPr>
        <p:spPr bwMode="auto">
          <a:xfrm>
            <a:off x="5702300" y="6086475"/>
            <a:ext cx="355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7</a:t>
            </a:r>
          </a:p>
        </p:txBody>
      </p:sp>
      <p:sp>
        <p:nvSpPr>
          <p:cNvPr id="105503" name="TextBox 81"/>
          <p:cNvSpPr txBox="1">
            <a:spLocks noChangeArrowheads="1"/>
          </p:cNvSpPr>
          <p:nvPr/>
        </p:nvSpPr>
        <p:spPr bwMode="auto">
          <a:xfrm>
            <a:off x="6464300" y="6086475"/>
            <a:ext cx="355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8</a:t>
            </a:r>
          </a:p>
        </p:txBody>
      </p:sp>
      <p:sp>
        <p:nvSpPr>
          <p:cNvPr id="105504" name="TextBox 82"/>
          <p:cNvSpPr txBox="1">
            <a:spLocks noChangeArrowheads="1"/>
          </p:cNvSpPr>
          <p:nvPr/>
        </p:nvSpPr>
        <p:spPr bwMode="auto">
          <a:xfrm>
            <a:off x="7235825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5</a:t>
            </a:r>
          </a:p>
        </p:txBody>
      </p:sp>
      <p:sp>
        <p:nvSpPr>
          <p:cNvPr id="105505" name="TextBox 84"/>
          <p:cNvSpPr txBox="1">
            <a:spLocks noChangeArrowheads="1"/>
          </p:cNvSpPr>
          <p:nvPr/>
        </p:nvSpPr>
        <p:spPr bwMode="auto">
          <a:xfrm>
            <a:off x="7997825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6</a:t>
            </a:r>
          </a:p>
        </p:txBody>
      </p:sp>
      <p:cxnSp>
        <p:nvCxnSpPr>
          <p:cNvPr id="39" name="Straight Connector 38"/>
          <p:cNvCxnSpPr/>
          <p:nvPr/>
        </p:nvCxnSpPr>
        <p:spPr>
          <a:xfrm flipH="1">
            <a:off x="1447800" y="3429000"/>
            <a:ext cx="6553200" cy="0"/>
          </a:xfrm>
          <a:prstGeom prst="line">
            <a:avLst/>
          </a:prstGeom>
          <a:ln>
            <a:solidFill>
              <a:srgbClr val="C0504D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5507" name="TextBox 5"/>
          <p:cNvSpPr txBox="1">
            <a:spLocks noChangeArrowheads="1"/>
          </p:cNvSpPr>
          <p:nvPr/>
        </p:nvSpPr>
        <p:spPr bwMode="auto">
          <a:xfrm>
            <a:off x="1368425" y="2994025"/>
            <a:ext cx="7064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C0504D"/>
                </a:solidFill>
              </a:rPr>
              <a:t>L=0</a:t>
            </a:r>
          </a:p>
        </p:txBody>
      </p:sp>
      <p:sp>
        <p:nvSpPr>
          <p:cNvPr id="105508" name="TextBox 7"/>
          <p:cNvSpPr txBox="1">
            <a:spLocks noChangeArrowheads="1"/>
          </p:cNvSpPr>
          <p:nvPr/>
        </p:nvSpPr>
        <p:spPr bwMode="auto">
          <a:xfrm>
            <a:off x="4935538" y="2981325"/>
            <a:ext cx="6127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C0504D"/>
                </a:solidFill>
              </a:rPr>
              <a:t>4.5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Title 2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Iterative deepening reordering</a:t>
            </a:r>
          </a:p>
        </p:txBody>
      </p:sp>
      <p:sp>
        <p:nvSpPr>
          <p:cNvPr id="5" name="Isosceles Triangle 4"/>
          <p:cNvSpPr>
            <a:spLocks noChangeArrowheads="1"/>
          </p:cNvSpPr>
          <p:nvPr/>
        </p:nvSpPr>
        <p:spPr bwMode="auto">
          <a:xfrm>
            <a:off x="5024438" y="2436813"/>
            <a:ext cx="439737" cy="377825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4" name="Isosceles Triangle 33"/>
          <p:cNvSpPr>
            <a:spLocks noChangeArrowheads="1"/>
          </p:cNvSpPr>
          <p:nvPr/>
        </p:nvSpPr>
        <p:spPr bwMode="auto">
          <a:xfrm flipV="1">
            <a:off x="3340100" y="3732213"/>
            <a:ext cx="439738" cy="377825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6" name="Isosceles Triangle 35"/>
          <p:cNvSpPr>
            <a:spLocks noChangeArrowheads="1"/>
          </p:cNvSpPr>
          <p:nvPr/>
        </p:nvSpPr>
        <p:spPr bwMode="auto">
          <a:xfrm flipV="1">
            <a:off x="6708775" y="3732213"/>
            <a:ext cx="441325" cy="377825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7" name="Isosceles Triangle 36"/>
          <p:cNvSpPr>
            <a:spLocks noChangeArrowheads="1"/>
          </p:cNvSpPr>
          <p:nvPr/>
        </p:nvSpPr>
        <p:spPr bwMode="auto">
          <a:xfrm>
            <a:off x="2579688" y="4872038"/>
            <a:ext cx="441325" cy="377825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8" name="Isosceles Triangle 37"/>
          <p:cNvSpPr>
            <a:spLocks noChangeArrowheads="1"/>
          </p:cNvSpPr>
          <p:nvPr/>
        </p:nvSpPr>
        <p:spPr bwMode="auto">
          <a:xfrm>
            <a:off x="4117975" y="4872038"/>
            <a:ext cx="441325" cy="377825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44" name="Isosceles Triangle 43"/>
          <p:cNvSpPr>
            <a:spLocks noChangeArrowheads="1"/>
          </p:cNvSpPr>
          <p:nvPr/>
        </p:nvSpPr>
        <p:spPr bwMode="auto">
          <a:xfrm>
            <a:off x="6007100" y="4872038"/>
            <a:ext cx="439738" cy="377825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45" name="Isosceles Triangle 44"/>
          <p:cNvSpPr>
            <a:spLocks noChangeArrowheads="1"/>
          </p:cNvSpPr>
          <p:nvPr/>
        </p:nvSpPr>
        <p:spPr bwMode="auto">
          <a:xfrm>
            <a:off x="7527925" y="4872038"/>
            <a:ext cx="439738" cy="377825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cxnSp>
        <p:nvCxnSpPr>
          <p:cNvPr id="7" name="Straight Connector 6"/>
          <p:cNvCxnSpPr>
            <a:stCxn id="5" idx="2"/>
            <a:endCxn id="34" idx="3"/>
          </p:cNvCxnSpPr>
          <p:nvPr/>
        </p:nvCxnSpPr>
        <p:spPr>
          <a:xfrm flipH="1">
            <a:off x="3559175" y="2814638"/>
            <a:ext cx="1465263" cy="9175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>
            <a:stCxn id="5" idx="4"/>
            <a:endCxn id="36" idx="3"/>
          </p:cNvCxnSpPr>
          <p:nvPr/>
        </p:nvCxnSpPr>
        <p:spPr>
          <a:xfrm>
            <a:off x="5464175" y="2814638"/>
            <a:ext cx="1465263" cy="9175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/>
          <p:cNvCxnSpPr>
            <a:stCxn id="34" idx="0"/>
            <a:endCxn id="37" idx="0"/>
          </p:cNvCxnSpPr>
          <p:nvPr/>
        </p:nvCxnSpPr>
        <p:spPr>
          <a:xfrm flipH="1">
            <a:off x="2800350" y="4110038"/>
            <a:ext cx="758825" cy="7620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/>
          <p:cNvCxnSpPr>
            <a:stCxn id="34" idx="0"/>
            <a:endCxn id="38" idx="0"/>
          </p:cNvCxnSpPr>
          <p:nvPr/>
        </p:nvCxnSpPr>
        <p:spPr>
          <a:xfrm>
            <a:off x="3559175" y="4110038"/>
            <a:ext cx="779463" cy="7620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6" name="Straight Connector 75"/>
          <p:cNvCxnSpPr>
            <a:stCxn id="36" idx="0"/>
            <a:endCxn id="44" idx="0"/>
          </p:cNvCxnSpPr>
          <p:nvPr/>
        </p:nvCxnSpPr>
        <p:spPr>
          <a:xfrm flipH="1">
            <a:off x="6226175" y="4110038"/>
            <a:ext cx="703263" cy="7620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/>
          <p:cNvCxnSpPr>
            <a:stCxn id="36" idx="0"/>
            <a:endCxn id="45" idx="0"/>
          </p:cNvCxnSpPr>
          <p:nvPr/>
        </p:nvCxnSpPr>
        <p:spPr>
          <a:xfrm>
            <a:off x="6929438" y="4110038"/>
            <a:ext cx="817562" cy="7620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7535" name="TextBox 46"/>
          <p:cNvSpPr txBox="1">
            <a:spLocks noChangeArrowheads="1"/>
          </p:cNvSpPr>
          <p:nvPr/>
        </p:nvSpPr>
        <p:spPr bwMode="auto">
          <a:xfrm>
            <a:off x="8153400" y="3800475"/>
            <a:ext cx="7493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MIN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8153400" y="2357438"/>
            <a:ext cx="850900" cy="46196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chemeClr val="accent3"/>
                </a:solidFill>
                <a:latin typeface="Arial" charset="0"/>
                <a:ea typeface="ＭＳ Ｐゴシック" charset="0"/>
              </a:rPr>
              <a:t>MAX</a:t>
            </a:r>
          </a:p>
        </p:txBody>
      </p:sp>
      <p:sp>
        <p:nvSpPr>
          <p:cNvPr id="107537" name="TextBox 51"/>
          <p:cNvSpPr txBox="1">
            <a:spLocks noChangeArrowheads="1"/>
          </p:cNvSpPr>
          <p:nvPr/>
        </p:nvSpPr>
        <p:spPr bwMode="auto">
          <a:xfrm>
            <a:off x="2273300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3</a:t>
            </a:r>
          </a:p>
        </p:txBody>
      </p:sp>
      <p:sp>
        <p:nvSpPr>
          <p:cNvPr id="107538" name="TextBox 52"/>
          <p:cNvSpPr txBox="1">
            <a:spLocks noChangeArrowheads="1"/>
          </p:cNvSpPr>
          <p:nvPr/>
        </p:nvSpPr>
        <p:spPr bwMode="auto">
          <a:xfrm>
            <a:off x="3035300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4</a:t>
            </a:r>
          </a:p>
        </p:txBody>
      </p:sp>
      <p:sp>
        <p:nvSpPr>
          <p:cNvPr id="107539" name="TextBox 1"/>
          <p:cNvSpPr txBox="1">
            <a:spLocks noChangeArrowheads="1"/>
          </p:cNvSpPr>
          <p:nvPr/>
        </p:nvSpPr>
        <p:spPr bwMode="auto">
          <a:xfrm>
            <a:off x="366713" y="1290638"/>
            <a:ext cx="7951787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Order with no pruning; use iterative deepening approach.</a:t>
            </a:r>
          </a:p>
          <a:p>
            <a:pPr eaLnBrk="1" hangingPunct="1"/>
            <a:r>
              <a:rPr lang="en-US" altLang="en-US"/>
              <a:t>Assume node score is the average of leaf values below. </a:t>
            </a:r>
          </a:p>
        </p:txBody>
      </p:sp>
      <p:cxnSp>
        <p:nvCxnSpPr>
          <p:cNvPr id="50" name="Straight Connector 49"/>
          <p:cNvCxnSpPr>
            <a:stCxn id="45" idx="3"/>
          </p:cNvCxnSpPr>
          <p:nvPr/>
        </p:nvCxnSpPr>
        <p:spPr>
          <a:xfrm flipH="1">
            <a:off x="7454900" y="5249863"/>
            <a:ext cx="292100" cy="9175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/>
          <p:cNvCxnSpPr>
            <a:stCxn id="45" idx="3"/>
          </p:cNvCxnSpPr>
          <p:nvPr/>
        </p:nvCxnSpPr>
        <p:spPr>
          <a:xfrm>
            <a:off x="7747000" y="5249863"/>
            <a:ext cx="469900" cy="9175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/>
          <p:cNvCxnSpPr>
            <a:stCxn id="44" idx="3"/>
          </p:cNvCxnSpPr>
          <p:nvPr/>
        </p:nvCxnSpPr>
        <p:spPr>
          <a:xfrm flipH="1">
            <a:off x="5930900" y="5249863"/>
            <a:ext cx="295275" cy="9207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/>
          <p:cNvCxnSpPr>
            <a:stCxn id="44" idx="3"/>
          </p:cNvCxnSpPr>
          <p:nvPr/>
        </p:nvCxnSpPr>
        <p:spPr>
          <a:xfrm>
            <a:off x="6226175" y="5249863"/>
            <a:ext cx="466725" cy="9207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2" name="Straight Connector 71"/>
          <p:cNvCxnSpPr>
            <a:stCxn id="38" idx="3"/>
          </p:cNvCxnSpPr>
          <p:nvPr/>
        </p:nvCxnSpPr>
        <p:spPr>
          <a:xfrm flipH="1">
            <a:off x="4025900" y="5249863"/>
            <a:ext cx="312738" cy="9207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3" name="Straight Connector 72"/>
          <p:cNvCxnSpPr>
            <a:stCxn id="38" idx="3"/>
          </p:cNvCxnSpPr>
          <p:nvPr/>
        </p:nvCxnSpPr>
        <p:spPr>
          <a:xfrm>
            <a:off x="4338638" y="5249863"/>
            <a:ext cx="449262" cy="9207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4" name="Straight Connector 73"/>
          <p:cNvCxnSpPr>
            <a:stCxn id="37" idx="3"/>
          </p:cNvCxnSpPr>
          <p:nvPr/>
        </p:nvCxnSpPr>
        <p:spPr>
          <a:xfrm flipH="1">
            <a:off x="2501900" y="5249863"/>
            <a:ext cx="298450" cy="9207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/>
          <p:cNvCxnSpPr>
            <a:stCxn id="37" idx="3"/>
          </p:cNvCxnSpPr>
          <p:nvPr/>
        </p:nvCxnSpPr>
        <p:spPr>
          <a:xfrm>
            <a:off x="2800350" y="5249863"/>
            <a:ext cx="463550" cy="9207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7548" name="TextBox 78"/>
          <p:cNvSpPr txBox="1">
            <a:spLocks noChangeArrowheads="1"/>
          </p:cNvSpPr>
          <p:nvPr/>
        </p:nvSpPr>
        <p:spPr bwMode="auto">
          <a:xfrm>
            <a:off x="3797300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1</a:t>
            </a:r>
          </a:p>
        </p:txBody>
      </p:sp>
      <p:sp>
        <p:nvSpPr>
          <p:cNvPr id="107549" name="TextBox 79"/>
          <p:cNvSpPr txBox="1">
            <a:spLocks noChangeArrowheads="1"/>
          </p:cNvSpPr>
          <p:nvPr/>
        </p:nvSpPr>
        <p:spPr bwMode="auto">
          <a:xfrm>
            <a:off x="4559300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2</a:t>
            </a:r>
          </a:p>
        </p:txBody>
      </p:sp>
      <p:sp>
        <p:nvSpPr>
          <p:cNvPr id="107550" name="TextBox 80"/>
          <p:cNvSpPr txBox="1">
            <a:spLocks noChangeArrowheads="1"/>
          </p:cNvSpPr>
          <p:nvPr/>
        </p:nvSpPr>
        <p:spPr bwMode="auto">
          <a:xfrm>
            <a:off x="5702300" y="6086475"/>
            <a:ext cx="355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7</a:t>
            </a:r>
          </a:p>
        </p:txBody>
      </p:sp>
      <p:sp>
        <p:nvSpPr>
          <p:cNvPr id="107551" name="TextBox 81"/>
          <p:cNvSpPr txBox="1">
            <a:spLocks noChangeArrowheads="1"/>
          </p:cNvSpPr>
          <p:nvPr/>
        </p:nvSpPr>
        <p:spPr bwMode="auto">
          <a:xfrm>
            <a:off x="6464300" y="6086475"/>
            <a:ext cx="355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8</a:t>
            </a:r>
          </a:p>
        </p:txBody>
      </p:sp>
      <p:sp>
        <p:nvSpPr>
          <p:cNvPr id="107552" name="TextBox 82"/>
          <p:cNvSpPr txBox="1">
            <a:spLocks noChangeArrowheads="1"/>
          </p:cNvSpPr>
          <p:nvPr/>
        </p:nvSpPr>
        <p:spPr bwMode="auto">
          <a:xfrm>
            <a:off x="7235825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5</a:t>
            </a:r>
          </a:p>
        </p:txBody>
      </p:sp>
      <p:sp>
        <p:nvSpPr>
          <p:cNvPr id="107553" name="TextBox 84"/>
          <p:cNvSpPr txBox="1">
            <a:spLocks noChangeArrowheads="1"/>
          </p:cNvSpPr>
          <p:nvPr/>
        </p:nvSpPr>
        <p:spPr bwMode="auto">
          <a:xfrm>
            <a:off x="7997825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6</a:t>
            </a:r>
          </a:p>
        </p:txBody>
      </p:sp>
      <p:sp>
        <p:nvSpPr>
          <p:cNvPr id="107554" name="TextBox 7"/>
          <p:cNvSpPr txBox="1">
            <a:spLocks noChangeArrowheads="1"/>
          </p:cNvSpPr>
          <p:nvPr/>
        </p:nvSpPr>
        <p:spPr bwMode="auto">
          <a:xfrm>
            <a:off x="4935538" y="2981325"/>
            <a:ext cx="6127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C0504D"/>
                </a:solidFill>
              </a:rPr>
              <a:t>6.5</a:t>
            </a:r>
          </a:p>
        </p:txBody>
      </p:sp>
      <p:sp>
        <p:nvSpPr>
          <p:cNvPr id="107555" name="TextBox 40"/>
          <p:cNvSpPr txBox="1">
            <a:spLocks noChangeArrowheads="1"/>
          </p:cNvSpPr>
          <p:nvPr/>
        </p:nvSpPr>
        <p:spPr bwMode="auto">
          <a:xfrm>
            <a:off x="1365250" y="4267200"/>
            <a:ext cx="7064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C0504D"/>
                </a:solidFill>
              </a:rPr>
              <a:t>L=1</a:t>
            </a:r>
          </a:p>
        </p:txBody>
      </p:sp>
      <p:sp>
        <p:nvSpPr>
          <p:cNvPr id="107556" name="TextBox 41"/>
          <p:cNvSpPr txBox="1">
            <a:spLocks noChangeArrowheads="1"/>
          </p:cNvSpPr>
          <p:nvPr/>
        </p:nvSpPr>
        <p:spPr bwMode="auto">
          <a:xfrm>
            <a:off x="3228975" y="4238625"/>
            <a:ext cx="61277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C0504D"/>
                </a:solidFill>
              </a:rPr>
              <a:t>2.5</a:t>
            </a:r>
          </a:p>
        </p:txBody>
      </p:sp>
      <p:cxnSp>
        <p:nvCxnSpPr>
          <p:cNvPr id="46" name="Straight Connector 45"/>
          <p:cNvCxnSpPr/>
          <p:nvPr/>
        </p:nvCxnSpPr>
        <p:spPr>
          <a:xfrm flipH="1">
            <a:off x="1447800" y="4684713"/>
            <a:ext cx="6553200" cy="0"/>
          </a:xfrm>
          <a:prstGeom prst="line">
            <a:avLst/>
          </a:prstGeom>
          <a:ln>
            <a:solidFill>
              <a:srgbClr val="C0504D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7558" name="TextBox 47"/>
          <p:cNvSpPr txBox="1">
            <a:spLocks noChangeArrowheads="1"/>
          </p:cNvSpPr>
          <p:nvPr/>
        </p:nvSpPr>
        <p:spPr bwMode="auto">
          <a:xfrm>
            <a:off x="6629400" y="4262438"/>
            <a:ext cx="6127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C0504D"/>
                </a:solidFill>
              </a:rPr>
              <a:t>6.5</a:t>
            </a:r>
          </a:p>
        </p:txBody>
      </p:sp>
      <p:sp>
        <p:nvSpPr>
          <p:cNvPr id="43" name="Freeform 42"/>
          <p:cNvSpPr/>
          <p:nvPr/>
        </p:nvSpPr>
        <p:spPr>
          <a:xfrm>
            <a:off x="3929063" y="3276600"/>
            <a:ext cx="795337" cy="642938"/>
          </a:xfrm>
          <a:custGeom>
            <a:avLst/>
            <a:gdLst>
              <a:gd name="connsiteX0" fmla="*/ 333966 w 1257667"/>
              <a:gd name="connsiteY0" fmla="*/ 1359734 h 1359734"/>
              <a:gd name="connsiteX1" fmla="*/ 51724 w 1257667"/>
              <a:gd name="connsiteY1" fmla="*/ 1013387 h 1359734"/>
              <a:gd name="connsiteX2" fmla="*/ 1257667 w 1257667"/>
              <a:gd name="connsiteY2" fmla="*/ 0 h 1359734"/>
              <a:gd name="connsiteX3" fmla="*/ 1257667 w 1257667"/>
              <a:gd name="connsiteY3" fmla="*/ 0 h 1359734"/>
              <a:gd name="connsiteX0" fmla="*/ 0 w 1205943"/>
              <a:gd name="connsiteY0" fmla="*/ 1013387 h 1013387"/>
              <a:gd name="connsiteX1" fmla="*/ 1205943 w 1205943"/>
              <a:gd name="connsiteY1" fmla="*/ 0 h 1013387"/>
              <a:gd name="connsiteX2" fmla="*/ 1205943 w 1205943"/>
              <a:gd name="connsiteY2" fmla="*/ 0 h 101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05943" h="1013387">
                <a:moveTo>
                  <a:pt x="0" y="1013387"/>
                </a:moveTo>
                <a:cubicBezTo>
                  <a:pt x="153950" y="786765"/>
                  <a:pt x="1205943" y="0"/>
                  <a:pt x="1205943" y="0"/>
                </a:cubicBezTo>
                <a:lnTo>
                  <a:pt x="1205943" y="0"/>
                </a:lnTo>
              </a:path>
            </a:pathLst>
          </a:custGeom>
          <a:ln w="38100" cmpd="sng">
            <a:solidFill>
              <a:srgbClr val="C0504D"/>
            </a:solidFill>
            <a:prstDash val="sysDash"/>
            <a:headEnd type="none"/>
            <a:tailEnd type="triangl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56" name="Freeform 55"/>
          <p:cNvSpPr/>
          <p:nvPr/>
        </p:nvSpPr>
        <p:spPr>
          <a:xfrm flipH="1">
            <a:off x="5715000" y="3352800"/>
            <a:ext cx="876300" cy="642938"/>
          </a:xfrm>
          <a:custGeom>
            <a:avLst/>
            <a:gdLst>
              <a:gd name="connsiteX0" fmla="*/ 333966 w 1257667"/>
              <a:gd name="connsiteY0" fmla="*/ 1359734 h 1359734"/>
              <a:gd name="connsiteX1" fmla="*/ 51724 w 1257667"/>
              <a:gd name="connsiteY1" fmla="*/ 1013387 h 1359734"/>
              <a:gd name="connsiteX2" fmla="*/ 1257667 w 1257667"/>
              <a:gd name="connsiteY2" fmla="*/ 0 h 1359734"/>
              <a:gd name="connsiteX3" fmla="*/ 1257667 w 1257667"/>
              <a:gd name="connsiteY3" fmla="*/ 0 h 1359734"/>
              <a:gd name="connsiteX0" fmla="*/ 0 w 1205943"/>
              <a:gd name="connsiteY0" fmla="*/ 1013387 h 1013387"/>
              <a:gd name="connsiteX1" fmla="*/ 1205943 w 1205943"/>
              <a:gd name="connsiteY1" fmla="*/ 0 h 1013387"/>
              <a:gd name="connsiteX2" fmla="*/ 1205943 w 1205943"/>
              <a:gd name="connsiteY2" fmla="*/ 0 h 101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05943" h="1013387">
                <a:moveTo>
                  <a:pt x="0" y="1013387"/>
                </a:moveTo>
                <a:cubicBezTo>
                  <a:pt x="153950" y="786765"/>
                  <a:pt x="1205943" y="0"/>
                  <a:pt x="1205943" y="0"/>
                </a:cubicBezTo>
                <a:lnTo>
                  <a:pt x="1205943" y="0"/>
                </a:lnTo>
              </a:path>
            </a:pathLst>
          </a:custGeom>
          <a:ln w="38100" cmpd="sng">
            <a:solidFill>
              <a:srgbClr val="C0504D"/>
            </a:solidFill>
            <a:prstDash val="sysDash"/>
            <a:headEnd type="none"/>
            <a:tailEnd type="triangl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7561" name="TextBox 56"/>
          <p:cNvSpPr txBox="1">
            <a:spLocks noChangeArrowheads="1"/>
          </p:cNvSpPr>
          <p:nvPr/>
        </p:nvSpPr>
        <p:spPr bwMode="auto">
          <a:xfrm>
            <a:off x="228600" y="2438400"/>
            <a:ext cx="27432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C0504D"/>
                </a:solidFill>
              </a:rPr>
              <a:t>For L=2, </a:t>
            </a:r>
          </a:p>
          <a:p>
            <a:pPr eaLnBrk="1" hangingPunct="1"/>
            <a:r>
              <a:rPr lang="en-US" altLang="en-US">
                <a:solidFill>
                  <a:srgbClr val="C0504D"/>
                </a:solidFill>
              </a:rPr>
              <a:t>switch the order of these nodes!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itle 2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Iterative deepening reordering</a:t>
            </a:r>
          </a:p>
        </p:txBody>
      </p:sp>
      <p:sp>
        <p:nvSpPr>
          <p:cNvPr id="5" name="Isosceles Triangle 4"/>
          <p:cNvSpPr>
            <a:spLocks noChangeArrowheads="1"/>
          </p:cNvSpPr>
          <p:nvPr/>
        </p:nvSpPr>
        <p:spPr bwMode="auto">
          <a:xfrm>
            <a:off x="5024438" y="2436813"/>
            <a:ext cx="439737" cy="377825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4" name="Isosceles Triangle 33"/>
          <p:cNvSpPr>
            <a:spLocks noChangeArrowheads="1"/>
          </p:cNvSpPr>
          <p:nvPr/>
        </p:nvSpPr>
        <p:spPr bwMode="auto">
          <a:xfrm flipV="1">
            <a:off x="3340100" y="3732213"/>
            <a:ext cx="439738" cy="377825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6" name="Isosceles Triangle 35"/>
          <p:cNvSpPr>
            <a:spLocks noChangeArrowheads="1"/>
          </p:cNvSpPr>
          <p:nvPr/>
        </p:nvSpPr>
        <p:spPr bwMode="auto">
          <a:xfrm flipV="1">
            <a:off x="6708775" y="3732213"/>
            <a:ext cx="441325" cy="377825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7" name="Isosceles Triangle 36"/>
          <p:cNvSpPr>
            <a:spLocks noChangeArrowheads="1"/>
          </p:cNvSpPr>
          <p:nvPr/>
        </p:nvSpPr>
        <p:spPr bwMode="auto">
          <a:xfrm>
            <a:off x="2579688" y="4872038"/>
            <a:ext cx="441325" cy="377825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8" name="Isosceles Triangle 37"/>
          <p:cNvSpPr>
            <a:spLocks noChangeArrowheads="1"/>
          </p:cNvSpPr>
          <p:nvPr/>
        </p:nvSpPr>
        <p:spPr bwMode="auto">
          <a:xfrm>
            <a:off x="4117975" y="4872038"/>
            <a:ext cx="441325" cy="377825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44" name="Isosceles Triangle 43"/>
          <p:cNvSpPr>
            <a:spLocks noChangeArrowheads="1"/>
          </p:cNvSpPr>
          <p:nvPr/>
        </p:nvSpPr>
        <p:spPr bwMode="auto">
          <a:xfrm>
            <a:off x="6007100" y="4872038"/>
            <a:ext cx="439738" cy="377825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45" name="Isosceles Triangle 44"/>
          <p:cNvSpPr>
            <a:spLocks noChangeArrowheads="1"/>
          </p:cNvSpPr>
          <p:nvPr/>
        </p:nvSpPr>
        <p:spPr bwMode="auto">
          <a:xfrm>
            <a:off x="7527925" y="4872038"/>
            <a:ext cx="439738" cy="377825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cxnSp>
        <p:nvCxnSpPr>
          <p:cNvPr id="7" name="Straight Connector 6"/>
          <p:cNvCxnSpPr>
            <a:stCxn id="5" idx="2"/>
            <a:endCxn id="34" idx="3"/>
          </p:cNvCxnSpPr>
          <p:nvPr/>
        </p:nvCxnSpPr>
        <p:spPr>
          <a:xfrm flipH="1">
            <a:off x="3559175" y="2814638"/>
            <a:ext cx="1465263" cy="9175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>
            <a:stCxn id="5" idx="4"/>
            <a:endCxn id="36" idx="3"/>
          </p:cNvCxnSpPr>
          <p:nvPr/>
        </p:nvCxnSpPr>
        <p:spPr>
          <a:xfrm>
            <a:off x="5464175" y="2814638"/>
            <a:ext cx="1465263" cy="9175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/>
          <p:cNvCxnSpPr>
            <a:stCxn id="34" idx="0"/>
            <a:endCxn id="37" idx="0"/>
          </p:cNvCxnSpPr>
          <p:nvPr/>
        </p:nvCxnSpPr>
        <p:spPr>
          <a:xfrm flipH="1">
            <a:off x="2800350" y="4110038"/>
            <a:ext cx="758825" cy="7620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/>
          <p:cNvCxnSpPr>
            <a:stCxn id="34" idx="0"/>
            <a:endCxn id="38" idx="0"/>
          </p:cNvCxnSpPr>
          <p:nvPr/>
        </p:nvCxnSpPr>
        <p:spPr>
          <a:xfrm>
            <a:off x="3559175" y="4110038"/>
            <a:ext cx="779463" cy="7620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6" name="Straight Connector 75"/>
          <p:cNvCxnSpPr>
            <a:stCxn id="36" idx="0"/>
            <a:endCxn id="44" idx="0"/>
          </p:cNvCxnSpPr>
          <p:nvPr/>
        </p:nvCxnSpPr>
        <p:spPr>
          <a:xfrm flipH="1">
            <a:off x="6226175" y="4110038"/>
            <a:ext cx="703263" cy="7620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/>
          <p:cNvCxnSpPr>
            <a:stCxn id="36" idx="0"/>
            <a:endCxn id="45" idx="0"/>
          </p:cNvCxnSpPr>
          <p:nvPr/>
        </p:nvCxnSpPr>
        <p:spPr>
          <a:xfrm>
            <a:off x="6929438" y="4110038"/>
            <a:ext cx="817562" cy="7620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9583" name="TextBox 46"/>
          <p:cNvSpPr txBox="1">
            <a:spLocks noChangeArrowheads="1"/>
          </p:cNvSpPr>
          <p:nvPr/>
        </p:nvSpPr>
        <p:spPr bwMode="auto">
          <a:xfrm>
            <a:off x="8153400" y="3800475"/>
            <a:ext cx="7493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MIN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8153400" y="2357438"/>
            <a:ext cx="850900" cy="46196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chemeClr val="accent3"/>
                </a:solidFill>
                <a:latin typeface="Arial" charset="0"/>
                <a:ea typeface="ＭＳ Ｐゴシック" charset="0"/>
              </a:rPr>
              <a:t>MAX</a:t>
            </a:r>
          </a:p>
        </p:txBody>
      </p:sp>
      <p:sp>
        <p:nvSpPr>
          <p:cNvPr id="109585" name="TextBox 51"/>
          <p:cNvSpPr txBox="1">
            <a:spLocks noChangeArrowheads="1"/>
          </p:cNvSpPr>
          <p:nvPr/>
        </p:nvSpPr>
        <p:spPr bwMode="auto">
          <a:xfrm>
            <a:off x="2273300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7</a:t>
            </a:r>
          </a:p>
        </p:txBody>
      </p:sp>
      <p:sp>
        <p:nvSpPr>
          <p:cNvPr id="109586" name="TextBox 52"/>
          <p:cNvSpPr txBox="1">
            <a:spLocks noChangeArrowheads="1"/>
          </p:cNvSpPr>
          <p:nvPr/>
        </p:nvSpPr>
        <p:spPr bwMode="auto">
          <a:xfrm>
            <a:off x="3035300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8</a:t>
            </a:r>
          </a:p>
        </p:txBody>
      </p:sp>
      <p:sp>
        <p:nvSpPr>
          <p:cNvPr id="109587" name="TextBox 1"/>
          <p:cNvSpPr txBox="1">
            <a:spLocks noChangeArrowheads="1"/>
          </p:cNvSpPr>
          <p:nvPr/>
        </p:nvSpPr>
        <p:spPr bwMode="auto">
          <a:xfrm>
            <a:off x="366713" y="1290638"/>
            <a:ext cx="7951787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Order with no pruning; use iterative deepening approach.</a:t>
            </a:r>
          </a:p>
          <a:p>
            <a:pPr eaLnBrk="1" hangingPunct="1"/>
            <a:r>
              <a:rPr lang="en-US" altLang="en-US"/>
              <a:t>Assume node score is the average of leaf values below. </a:t>
            </a:r>
          </a:p>
        </p:txBody>
      </p:sp>
      <p:cxnSp>
        <p:nvCxnSpPr>
          <p:cNvPr id="50" name="Straight Connector 49"/>
          <p:cNvCxnSpPr>
            <a:stCxn id="45" idx="3"/>
          </p:cNvCxnSpPr>
          <p:nvPr/>
        </p:nvCxnSpPr>
        <p:spPr>
          <a:xfrm flipH="1">
            <a:off x="7454900" y="5249863"/>
            <a:ext cx="292100" cy="9175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/>
          <p:cNvCxnSpPr>
            <a:stCxn id="45" idx="3"/>
          </p:cNvCxnSpPr>
          <p:nvPr/>
        </p:nvCxnSpPr>
        <p:spPr>
          <a:xfrm>
            <a:off x="7747000" y="5249863"/>
            <a:ext cx="469900" cy="9175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/>
          <p:cNvCxnSpPr>
            <a:stCxn id="44" idx="3"/>
          </p:cNvCxnSpPr>
          <p:nvPr/>
        </p:nvCxnSpPr>
        <p:spPr>
          <a:xfrm flipH="1">
            <a:off x="5930900" y="5249863"/>
            <a:ext cx="295275" cy="9207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/>
          <p:cNvCxnSpPr>
            <a:stCxn id="44" idx="3"/>
          </p:cNvCxnSpPr>
          <p:nvPr/>
        </p:nvCxnSpPr>
        <p:spPr>
          <a:xfrm>
            <a:off x="6226175" y="5249863"/>
            <a:ext cx="466725" cy="9207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2" name="Straight Connector 71"/>
          <p:cNvCxnSpPr>
            <a:stCxn id="38" idx="3"/>
          </p:cNvCxnSpPr>
          <p:nvPr/>
        </p:nvCxnSpPr>
        <p:spPr>
          <a:xfrm flipH="1">
            <a:off x="4025900" y="5249863"/>
            <a:ext cx="312738" cy="9207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3" name="Straight Connector 72"/>
          <p:cNvCxnSpPr>
            <a:stCxn id="38" idx="3"/>
          </p:cNvCxnSpPr>
          <p:nvPr/>
        </p:nvCxnSpPr>
        <p:spPr>
          <a:xfrm>
            <a:off x="4338638" y="5249863"/>
            <a:ext cx="449262" cy="9207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4" name="Straight Connector 73"/>
          <p:cNvCxnSpPr>
            <a:stCxn id="37" idx="3"/>
          </p:cNvCxnSpPr>
          <p:nvPr/>
        </p:nvCxnSpPr>
        <p:spPr>
          <a:xfrm flipH="1">
            <a:off x="2501900" y="5249863"/>
            <a:ext cx="298450" cy="9207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/>
          <p:cNvCxnSpPr>
            <a:stCxn id="37" idx="3"/>
          </p:cNvCxnSpPr>
          <p:nvPr/>
        </p:nvCxnSpPr>
        <p:spPr>
          <a:xfrm>
            <a:off x="2800350" y="5249863"/>
            <a:ext cx="463550" cy="9207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9596" name="TextBox 78"/>
          <p:cNvSpPr txBox="1">
            <a:spLocks noChangeArrowheads="1"/>
          </p:cNvSpPr>
          <p:nvPr/>
        </p:nvSpPr>
        <p:spPr bwMode="auto">
          <a:xfrm>
            <a:off x="3797300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5</a:t>
            </a:r>
          </a:p>
        </p:txBody>
      </p:sp>
      <p:sp>
        <p:nvSpPr>
          <p:cNvPr id="109597" name="TextBox 79"/>
          <p:cNvSpPr txBox="1">
            <a:spLocks noChangeArrowheads="1"/>
          </p:cNvSpPr>
          <p:nvPr/>
        </p:nvSpPr>
        <p:spPr bwMode="auto">
          <a:xfrm>
            <a:off x="4559300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6</a:t>
            </a:r>
          </a:p>
        </p:txBody>
      </p:sp>
      <p:sp>
        <p:nvSpPr>
          <p:cNvPr id="109598" name="TextBox 80"/>
          <p:cNvSpPr txBox="1">
            <a:spLocks noChangeArrowheads="1"/>
          </p:cNvSpPr>
          <p:nvPr/>
        </p:nvSpPr>
        <p:spPr bwMode="auto">
          <a:xfrm>
            <a:off x="5702300" y="6086475"/>
            <a:ext cx="355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3</a:t>
            </a:r>
          </a:p>
        </p:txBody>
      </p:sp>
      <p:sp>
        <p:nvSpPr>
          <p:cNvPr id="109599" name="TextBox 81"/>
          <p:cNvSpPr txBox="1">
            <a:spLocks noChangeArrowheads="1"/>
          </p:cNvSpPr>
          <p:nvPr/>
        </p:nvSpPr>
        <p:spPr bwMode="auto">
          <a:xfrm>
            <a:off x="6464300" y="6086475"/>
            <a:ext cx="355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4</a:t>
            </a:r>
          </a:p>
        </p:txBody>
      </p:sp>
      <p:sp>
        <p:nvSpPr>
          <p:cNvPr id="109600" name="TextBox 82"/>
          <p:cNvSpPr txBox="1">
            <a:spLocks noChangeArrowheads="1"/>
          </p:cNvSpPr>
          <p:nvPr/>
        </p:nvSpPr>
        <p:spPr bwMode="auto">
          <a:xfrm>
            <a:off x="7235825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1</a:t>
            </a:r>
          </a:p>
        </p:txBody>
      </p:sp>
      <p:sp>
        <p:nvSpPr>
          <p:cNvPr id="109601" name="TextBox 84"/>
          <p:cNvSpPr txBox="1">
            <a:spLocks noChangeArrowheads="1"/>
          </p:cNvSpPr>
          <p:nvPr/>
        </p:nvSpPr>
        <p:spPr bwMode="auto">
          <a:xfrm>
            <a:off x="7997825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2</a:t>
            </a:r>
          </a:p>
        </p:txBody>
      </p:sp>
      <p:sp>
        <p:nvSpPr>
          <p:cNvPr id="109602" name="TextBox 7"/>
          <p:cNvSpPr txBox="1">
            <a:spLocks noChangeArrowheads="1"/>
          </p:cNvSpPr>
          <p:nvPr/>
        </p:nvSpPr>
        <p:spPr bwMode="auto">
          <a:xfrm>
            <a:off x="4935538" y="2981325"/>
            <a:ext cx="6127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C0504D"/>
                </a:solidFill>
              </a:rPr>
              <a:t>6.5</a:t>
            </a:r>
          </a:p>
        </p:txBody>
      </p:sp>
      <p:sp>
        <p:nvSpPr>
          <p:cNvPr id="109603" name="TextBox 40"/>
          <p:cNvSpPr txBox="1">
            <a:spLocks noChangeArrowheads="1"/>
          </p:cNvSpPr>
          <p:nvPr/>
        </p:nvSpPr>
        <p:spPr bwMode="auto">
          <a:xfrm>
            <a:off x="1365250" y="4267200"/>
            <a:ext cx="7064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C0504D"/>
                </a:solidFill>
              </a:rPr>
              <a:t>L=1</a:t>
            </a:r>
          </a:p>
        </p:txBody>
      </p:sp>
      <p:sp>
        <p:nvSpPr>
          <p:cNvPr id="109604" name="TextBox 41"/>
          <p:cNvSpPr txBox="1">
            <a:spLocks noChangeArrowheads="1"/>
          </p:cNvSpPr>
          <p:nvPr/>
        </p:nvSpPr>
        <p:spPr bwMode="auto">
          <a:xfrm>
            <a:off x="3228975" y="4238625"/>
            <a:ext cx="61277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C0504D"/>
                </a:solidFill>
              </a:rPr>
              <a:t>6.5</a:t>
            </a:r>
          </a:p>
        </p:txBody>
      </p:sp>
      <p:cxnSp>
        <p:nvCxnSpPr>
          <p:cNvPr id="46" name="Straight Connector 45"/>
          <p:cNvCxnSpPr/>
          <p:nvPr/>
        </p:nvCxnSpPr>
        <p:spPr>
          <a:xfrm flipH="1">
            <a:off x="1447800" y="4684713"/>
            <a:ext cx="6553200" cy="0"/>
          </a:xfrm>
          <a:prstGeom prst="line">
            <a:avLst/>
          </a:prstGeom>
          <a:ln>
            <a:solidFill>
              <a:srgbClr val="C0504D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9606" name="TextBox 47"/>
          <p:cNvSpPr txBox="1">
            <a:spLocks noChangeArrowheads="1"/>
          </p:cNvSpPr>
          <p:nvPr/>
        </p:nvSpPr>
        <p:spPr bwMode="auto">
          <a:xfrm>
            <a:off x="6629400" y="4262438"/>
            <a:ext cx="6127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C0504D"/>
                </a:solidFill>
              </a:rPr>
              <a:t>2.5</a:t>
            </a:r>
          </a:p>
        </p:txBody>
      </p:sp>
      <p:sp>
        <p:nvSpPr>
          <p:cNvPr id="43" name="Freeform 42"/>
          <p:cNvSpPr/>
          <p:nvPr/>
        </p:nvSpPr>
        <p:spPr>
          <a:xfrm>
            <a:off x="3929063" y="3276600"/>
            <a:ext cx="795337" cy="642938"/>
          </a:xfrm>
          <a:custGeom>
            <a:avLst/>
            <a:gdLst>
              <a:gd name="connsiteX0" fmla="*/ 333966 w 1257667"/>
              <a:gd name="connsiteY0" fmla="*/ 1359734 h 1359734"/>
              <a:gd name="connsiteX1" fmla="*/ 51724 w 1257667"/>
              <a:gd name="connsiteY1" fmla="*/ 1013387 h 1359734"/>
              <a:gd name="connsiteX2" fmla="*/ 1257667 w 1257667"/>
              <a:gd name="connsiteY2" fmla="*/ 0 h 1359734"/>
              <a:gd name="connsiteX3" fmla="*/ 1257667 w 1257667"/>
              <a:gd name="connsiteY3" fmla="*/ 0 h 1359734"/>
              <a:gd name="connsiteX0" fmla="*/ 0 w 1205943"/>
              <a:gd name="connsiteY0" fmla="*/ 1013387 h 1013387"/>
              <a:gd name="connsiteX1" fmla="*/ 1205943 w 1205943"/>
              <a:gd name="connsiteY1" fmla="*/ 0 h 1013387"/>
              <a:gd name="connsiteX2" fmla="*/ 1205943 w 1205943"/>
              <a:gd name="connsiteY2" fmla="*/ 0 h 101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05943" h="1013387">
                <a:moveTo>
                  <a:pt x="0" y="1013387"/>
                </a:moveTo>
                <a:cubicBezTo>
                  <a:pt x="153950" y="786765"/>
                  <a:pt x="1205943" y="0"/>
                  <a:pt x="1205943" y="0"/>
                </a:cubicBezTo>
                <a:lnTo>
                  <a:pt x="1205943" y="0"/>
                </a:lnTo>
              </a:path>
            </a:pathLst>
          </a:custGeom>
          <a:ln w="38100" cmpd="sng">
            <a:solidFill>
              <a:srgbClr val="C0504D"/>
            </a:solidFill>
            <a:prstDash val="sysDash"/>
            <a:headEnd type="none"/>
            <a:tailEnd type="triangl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56" name="Freeform 55"/>
          <p:cNvSpPr/>
          <p:nvPr/>
        </p:nvSpPr>
        <p:spPr>
          <a:xfrm flipH="1">
            <a:off x="5715000" y="3352800"/>
            <a:ext cx="876300" cy="642938"/>
          </a:xfrm>
          <a:custGeom>
            <a:avLst/>
            <a:gdLst>
              <a:gd name="connsiteX0" fmla="*/ 333966 w 1257667"/>
              <a:gd name="connsiteY0" fmla="*/ 1359734 h 1359734"/>
              <a:gd name="connsiteX1" fmla="*/ 51724 w 1257667"/>
              <a:gd name="connsiteY1" fmla="*/ 1013387 h 1359734"/>
              <a:gd name="connsiteX2" fmla="*/ 1257667 w 1257667"/>
              <a:gd name="connsiteY2" fmla="*/ 0 h 1359734"/>
              <a:gd name="connsiteX3" fmla="*/ 1257667 w 1257667"/>
              <a:gd name="connsiteY3" fmla="*/ 0 h 1359734"/>
              <a:gd name="connsiteX0" fmla="*/ 0 w 1205943"/>
              <a:gd name="connsiteY0" fmla="*/ 1013387 h 1013387"/>
              <a:gd name="connsiteX1" fmla="*/ 1205943 w 1205943"/>
              <a:gd name="connsiteY1" fmla="*/ 0 h 1013387"/>
              <a:gd name="connsiteX2" fmla="*/ 1205943 w 1205943"/>
              <a:gd name="connsiteY2" fmla="*/ 0 h 101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05943" h="1013387">
                <a:moveTo>
                  <a:pt x="0" y="1013387"/>
                </a:moveTo>
                <a:cubicBezTo>
                  <a:pt x="153950" y="786765"/>
                  <a:pt x="1205943" y="0"/>
                  <a:pt x="1205943" y="0"/>
                </a:cubicBezTo>
                <a:lnTo>
                  <a:pt x="1205943" y="0"/>
                </a:lnTo>
              </a:path>
            </a:pathLst>
          </a:custGeom>
          <a:ln w="38100" cmpd="sng">
            <a:solidFill>
              <a:srgbClr val="C0504D"/>
            </a:solidFill>
            <a:prstDash val="sysDash"/>
            <a:headEnd type="none"/>
            <a:tailEnd type="triangl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9609" name="TextBox 56"/>
          <p:cNvSpPr txBox="1">
            <a:spLocks noChangeArrowheads="1"/>
          </p:cNvSpPr>
          <p:nvPr/>
        </p:nvSpPr>
        <p:spPr bwMode="auto">
          <a:xfrm>
            <a:off x="228600" y="2438400"/>
            <a:ext cx="27432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C0504D"/>
                </a:solidFill>
              </a:rPr>
              <a:t>For L=2, </a:t>
            </a:r>
          </a:p>
          <a:p>
            <a:pPr eaLnBrk="1" hangingPunct="1"/>
            <a:r>
              <a:rPr lang="en-US" altLang="en-US">
                <a:solidFill>
                  <a:srgbClr val="C0504D"/>
                </a:solidFill>
              </a:rPr>
              <a:t>switch the order of these nodes!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7" name="Title 2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Iterative deepening reordering</a:t>
            </a:r>
          </a:p>
        </p:txBody>
      </p:sp>
      <p:sp>
        <p:nvSpPr>
          <p:cNvPr id="5" name="Isosceles Triangle 4"/>
          <p:cNvSpPr>
            <a:spLocks noChangeArrowheads="1"/>
          </p:cNvSpPr>
          <p:nvPr/>
        </p:nvSpPr>
        <p:spPr bwMode="auto">
          <a:xfrm>
            <a:off x="5024438" y="2436813"/>
            <a:ext cx="439737" cy="377825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4" name="Isosceles Triangle 33"/>
          <p:cNvSpPr>
            <a:spLocks noChangeArrowheads="1"/>
          </p:cNvSpPr>
          <p:nvPr/>
        </p:nvSpPr>
        <p:spPr bwMode="auto">
          <a:xfrm flipV="1">
            <a:off x="3340100" y="3732213"/>
            <a:ext cx="439738" cy="377825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6" name="Isosceles Triangle 35"/>
          <p:cNvSpPr>
            <a:spLocks noChangeArrowheads="1"/>
          </p:cNvSpPr>
          <p:nvPr/>
        </p:nvSpPr>
        <p:spPr bwMode="auto">
          <a:xfrm flipV="1">
            <a:off x="6708775" y="3732213"/>
            <a:ext cx="441325" cy="377825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7" name="Isosceles Triangle 36"/>
          <p:cNvSpPr>
            <a:spLocks noChangeArrowheads="1"/>
          </p:cNvSpPr>
          <p:nvPr/>
        </p:nvSpPr>
        <p:spPr bwMode="auto">
          <a:xfrm>
            <a:off x="2579688" y="4872038"/>
            <a:ext cx="441325" cy="377825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8" name="Isosceles Triangle 37"/>
          <p:cNvSpPr>
            <a:spLocks noChangeArrowheads="1"/>
          </p:cNvSpPr>
          <p:nvPr/>
        </p:nvSpPr>
        <p:spPr bwMode="auto">
          <a:xfrm>
            <a:off x="4117975" y="4872038"/>
            <a:ext cx="441325" cy="377825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44" name="Isosceles Triangle 43"/>
          <p:cNvSpPr>
            <a:spLocks noChangeArrowheads="1"/>
          </p:cNvSpPr>
          <p:nvPr/>
        </p:nvSpPr>
        <p:spPr bwMode="auto">
          <a:xfrm>
            <a:off x="6007100" y="4872038"/>
            <a:ext cx="439738" cy="377825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45" name="Isosceles Triangle 44"/>
          <p:cNvSpPr>
            <a:spLocks noChangeArrowheads="1"/>
          </p:cNvSpPr>
          <p:nvPr/>
        </p:nvSpPr>
        <p:spPr bwMode="auto">
          <a:xfrm>
            <a:off x="7527925" y="4872038"/>
            <a:ext cx="439738" cy="377825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cxnSp>
        <p:nvCxnSpPr>
          <p:cNvPr id="7" name="Straight Connector 6"/>
          <p:cNvCxnSpPr>
            <a:stCxn id="5" idx="2"/>
            <a:endCxn id="34" idx="3"/>
          </p:cNvCxnSpPr>
          <p:nvPr/>
        </p:nvCxnSpPr>
        <p:spPr>
          <a:xfrm flipH="1">
            <a:off x="3559175" y="2814638"/>
            <a:ext cx="1465263" cy="9175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>
            <a:stCxn id="5" idx="4"/>
            <a:endCxn id="36" idx="3"/>
          </p:cNvCxnSpPr>
          <p:nvPr/>
        </p:nvCxnSpPr>
        <p:spPr>
          <a:xfrm>
            <a:off x="5464175" y="2814638"/>
            <a:ext cx="1465263" cy="9175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/>
          <p:cNvCxnSpPr>
            <a:stCxn id="34" idx="0"/>
            <a:endCxn id="37" idx="0"/>
          </p:cNvCxnSpPr>
          <p:nvPr/>
        </p:nvCxnSpPr>
        <p:spPr>
          <a:xfrm flipH="1">
            <a:off x="2800350" y="4110038"/>
            <a:ext cx="758825" cy="7620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/>
          <p:cNvCxnSpPr>
            <a:stCxn id="34" idx="0"/>
            <a:endCxn id="38" idx="0"/>
          </p:cNvCxnSpPr>
          <p:nvPr/>
        </p:nvCxnSpPr>
        <p:spPr>
          <a:xfrm>
            <a:off x="3559175" y="4110038"/>
            <a:ext cx="779463" cy="7620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6" name="Straight Connector 75"/>
          <p:cNvCxnSpPr>
            <a:stCxn id="36" idx="0"/>
            <a:endCxn id="44" idx="0"/>
          </p:cNvCxnSpPr>
          <p:nvPr/>
        </p:nvCxnSpPr>
        <p:spPr>
          <a:xfrm flipH="1">
            <a:off x="6226175" y="4110038"/>
            <a:ext cx="703263" cy="7620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/>
          <p:cNvCxnSpPr>
            <a:stCxn id="36" idx="0"/>
            <a:endCxn id="45" idx="0"/>
          </p:cNvCxnSpPr>
          <p:nvPr/>
        </p:nvCxnSpPr>
        <p:spPr>
          <a:xfrm>
            <a:off x="6929438" y="4110038"/>
            <a:ext cx="817562" cy="7620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1631" name="TextBox 46"/>
          <p:cNvSpPr txBox="1">
            <a:spLocks noChangeArrowheads="1"/>
          </p:cNvSpPr>
          <p:nvPr/>
        </p:nvSpPr>
        <p:spPr bwMode="auto">
          <a:xfrm>
            <a:off x="8153400" y="3800475"/>
            <a:ext cx="7493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MIN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8153400" y="2357438"/>
            <a:ext cx="850900" cy="46196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chemeClr val="accent3"/>
                </a:solidFill>
                <a:latin typeface="Arial" charset="0"/>
                <a:ea typeface="ＭＳ Ｐゴシック" charset="0"/>
              </a:rPr>
              <a:t>MAX</a:t>
            </a:r>
          </a:p>
        </p:txBody>
      </p:sp>
      <p:sp>
        <p:nvSpPr>
          <p:cNvPr id="111633" name="TextBox 51"/>
          <p:cNvSpPr txBox="1">
            <a:spLocks noChangeArrowheads="1"/>
          </p:cNvSpPr>
          <p:nvPr/>
        </p:nvSpPr>
        <p:spPr bwMode="auto">
          <a:xfrm>
            <a:off x="2273300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7</a:t>
            </a:r>
          </a:p>
        </p:txBody>
      </p:sp>
      <p:sp>
        <p:nvSpPr>
          <p:cNvPr id="111634" name="TextBox 52"/>
          <p:cNvSpPr txBox="1">
            <a:spLocks noChangeArrowheads="1"/>
          </p:cNvSpPr>
          <p:nvPr/>
        </p:nvSpPr>
        <p:spPr bwMode="auto">
          <a:xfrm>
            <a:off x="3035300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8</a:t>
            </a:r>
          </a:p>
        </p:txBody>
      </p:sp>
      <p:sp>
        <p:nvSpPr>
          <p:cNvPr id="111635" name="TextBox 1"/>
          <p:cNvSpPr txBox="1">
            <a:spLocks noChangeArrowheads="1"/>
          </p:cNvSpPr>
          <p:nvPr/>
        </p:nvSpPr>
        <p:spPr bwMode="auto">
          <a:xfrm>
            <a:off x="366713" y="1290638"/>
            <a:ext cx="7951787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Order with no pruning; use iterative deepening approach.</a:t>
            </a:r>
          </a:p>
          <a:p>
            <a:pPr eaLnBrk="1" hangingPunct="1"/>
            <a:r>
              <a:rPr lang="en-US" altLang="en-US"/>
              <a:t>Assume node score is the average of leaf values below. </a:t>
            </a:r>
          </a:p>
        </p:txBody>
      </p:sp>
      <p:cxnSp>
        <p:nvCxnSpPr>
          <p:cNvPr id="50" name="Straight Connector 49"/>
          <p:cNvCxnSpPr>
            <a:stCxn id="45" idx="3"/>
          </p:cNvCxnSpPr>
          <p:nvPr/>
        </p:nvCxnSpPr>
        <p:spPr>
          <a:xfrm flipH="1">
            <a:off x="7454900" y="5249863"/>
            <a:ext cx="292100" cy="9175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/>
          <p:cNvCxnSpPr>
            <a:stCxn id="45" idx="3"/>
          </p:cNvCxnSpPr>
          <p:nvPr/>
        </p:nvCxnSpPr>
        <p:spPr>
          <a:xfrm>
            <a:off x="7747000" y="5249863"/>
            <a:ext cx="469900" cy="9175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/>
          <p:cNvCxnSpPr>
            <a:stCxn id="44" idx="3"/>
          </p:cNvCxnSpPr>
          <p:nvPr/>
        </p:nvCxnSpPr>
        <p:spPr>
          <a:xfrm flipH="1">
            <a:off x="5930900" y="5249863"/>
            <a:ext cx="295275" cy="9207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/>
          <p:cNvCxnSpPr>
            <a:stCxn id="44" idx="3"/>
          </p:cNvCxnSpPr>
          <p:nvPr/>
        </p:nvCxnSpPr>
        <p:spPr>
          <a:xfrm>
            <a:off x="6226175" y="5249863"/>
            <a:ext cx="466725" cy="9207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2" name="Straight Connector 71"/>
          <p:cNvCxnSpPr>
            <a:stCxn id="38" idx="3"/>
          </p:cNvCxnSpPr>
          <p:nvPr/>
        </p:nvCxnSpPr>
        <p:spPr>
          <a:xfrm flipH="1">
            <a:off x="4025900" y="5249863"/>
            <a:ext cx="312738" cy="9207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3" name="Straight Connector 72"/>
          <p:cNvCxnSpPr>
            <a:stCxn id="38" idx="3"/>
          </p:cNvCxnSpPr>
          <p:nvPr/>
        </p:nvCxnSpPr>
        <p:spPr>
          <a:xfrm>
            <a:off x="4338638" y="5249863"/>
            <a:ext cx="449262" cy="9207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4" name="Straight Connector 73"/>
          <p:cNvCxnSpPr>
            <a:stCxn id="37" idx="3"/>
          </p:cNvCxnSpPr>
          <p:nvPr/>
        </p:nvCxnSpPr>
        <p:spPr>
          <a:xfrm flipH="1">
            <a:off x="2501900" y="5249863"/>
            <a:ext cx="298450" cy="9207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/>
          <p:cNvCxnSpPr>
            <a:stCxn id="37" idx="3"/>
          </p:cNvCxnSpPr>
          <p:nvPr/>
        </p:nvCxnSpPr>
        <p:spPr>
          <a:xfrm>
            <a:off x="2800350" y="5249863"/>
            <a:ext cx="463550" cy="9207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1644" name="TextBox 78"/>
          <p:cNvSpPr txBox="1">
            <a:spLocks noChangeArrowheads="1"/>
          </p:cNvSpPr>
          <p:nvPr/>
        </p:nvSpPr>
        <p:spPr bwMode="auto">
          <a:xfrm>
            <a:off x="3797300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5</a:t>
            </a:r>
          </a:p>
        </p:txBody>
      </p:sp>
      <p:sp>
        <p:nvSpPr>
          <p:cNvPr id="111645" name="TextBox 79"/>
          <p:cNvSpPr txBox="1">
            <a:spLocks noChangeArrowheads="1"/>
          </p:cNvSpPr>
          <p:nvPr/>
        </p:nvSpPr>
        <p:spPr bwMode="auto">
          <a:xfrm>
            <a:off x="4559300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6</a:t>
            </a:r>
          </a:p>
        </p:txBody>
      </p:sp>
      <p:sp>
        <p:nvSpPr>
          <p:cNvPr id="111646" name="TextBox 80"/>
          <p:cNvSpPr txBox="1">
            <a:spLocks noChangeArrowheads="1"/>
          </p:cNvSpPr>
          <p:nvPr/>
        </p:nvSpPr>
        <p:spPr bwMode="auto">
          <a:xfrm>
            <a:off x="5702300" y="6086475"/>
            <a:ext cx="355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3</a:t>
            </a:r>
          </a:p>
        </p:txBody>
      </p:sp>
      <p:sp>
        <p:nvSpPr>
          <p:cNvPr id="111647" name="TextBox 81"/>
          <p:cNvSpPr txBox="1">
            <a:spLocks noChangeArrowheads="1"/>
          </p:cNvSpPr>
          <p:nvPr/>
        </p:nvSpPr>
        <p:spPr bwMode="auto">
          <a:xfrm>
            <a:off x="6464300" y="6086475"/>
            <a:ext cx="355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4</a:t>
            </a:r>
          </a:p>
        </p:txBody>
      </p:sp>
      <p:sp>
        <p:nvSpPr>
          <p:cNvPr id="111648" name="TextBox 82"/>
          <p:cNvSpPr txBox="1">
            <a:spLocks noChangeArrowheads="1"/>
          </p:cNvSpPr>
          <p:nvPr/>
        </p:nvSpPr>
        <p:spPr bwMode="auto">
          <a:xfrm>
            <a:off x="7235825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1</a:t>
            </a:r>
          </a:p>
        </p:txBody>
      </p:sp>
      <p:sp>
        <p:nvSpPr>
          <p:cNvPr id="111649" name="TextBox 84"/>
          <p:cNvSpPr txBox="1">
            <a:spLocks noChangeArrowheads="1"/>
          </p:cNvSpPr>
          <p:nvPr/>
        </p:nvSpPr>
        <p:spPr bwMode="auto">
          <a:xfrm>
            <a:off x="7997825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2</a:t>
            </a:r>
          </a:p>
        </p:txBody>
      </p:sp>
      <p:sp>
        <p:nvSpPr>
          <p:cNvPr id="111650" name="TextBox 7"/>
          <p:cNvSpPr txBox="1">
            <a:spLocks noChangeArrowheads="1"/>
          </p:cNvSpPr>
          <p:nvPr/>
        </p:nvSpPr>
        <p:spPr bwMode="auto">
          <a:xfrm>
            <a:off x="4935538" y="2981325"/>
            <a:ext cx="6127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C0504D"/>
                </a:solidFill>
              </a:rPr>
              <a:t>5.5</a:t>
            </a:r>
          </a:p>
        </p:txBody>
      </p:sp>
      <p:sp>
        <p:nvSpPr>
          <p:cNvPr id="111651" name="TextBox 40"/>
          <p:cNvSpPr txBox="1">
            <a:spLocks noChangeArrowheads="1"/>
          </p:cNvSpPr>
          <p:nvPr/>
        </p:nvSpPr>
        <p:spPr bwMode="auto">
          <a:xfrm>
            <a:off x="1365250" y="5562600"/>
            <a:ext cx="7064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C0504D"/>
                </a:solidFill>
              </a:rPr>
              <a:t>L=2</a:t>
            </a:r>
          </a:p>
        </p:txBody>
      </p:sp>
      <p:sp>
        <p:nvSpPr>
          <p:cNvPr id="111652" name="TextBox 41"/>
          <p:cNvSpPr txBox="1">
            <a:spLocks noChangeArrowheads="1"/>
          </p:cNvSpPr>
          <p:nvPr/>
        </p:nvSpPr>
        <p:spPr bwMode="auto">
          <a:xfrm>
            <a:off x="3228975" y="4238625"/>
            <a:ext cx="61277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C0504D"/>
                </a:solidFill>
              </a:rPr>
              <a:t>5.5</a:t>
            </a:r>
          </a:p>
        </p:txBody>
      </p:sp>
      <p:cxnSp>
        <p:nvCxnSpPr>
          <p:cNvPr id="46" name="Straight Connector 45"/>
          <p:cNvCxnSpPr/>
          <p:nvPr/>
        </p:nvCxnSpPr>
        <p:spPr>
          <a:xfrm flipH="1">
            <a:off x="1524000" y="6019800"/>
            <a:ext cx="7315200" cy="0"/>
          </a:xfrm>
          <a:prstGeom prst="line">
            <a:avLst/>
          </a:prstGeom>
          <a:ln>
            <a:solidFill>
              <a:srgbClr val="C0504D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1654" name="TextBox 47"/>
          <p:cNvSpPr txBox="1">
            <a:spLocks noChangeArrowheads="1"/>
          </p:cNvSpPr>
          <p:nvPr/>
        </p:nvSpPr>
        <p:spPr bwMode="auto">
          <a:xfrm>
            <a:off x="6629400" y="4262438"/>
            <a:ext cx="6127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C0504D"/>
                </a:solidFill>
              </a:rPr>
              <a:t>3.5</a:t>
            </a:r>
          </a:p>
        </p:txBody>
      </p:sp>
      <p:sp>
        <p:nvSpPr>
          <p:cNvPr id="43" name="Freeform 42"/>
          <p:cNvSpPr/>
          <p:nvPr/>
        </p:nvSpPr>
        <p:spPr>
          <a:xfrm>
            <a:off x="3929063" y="3276600"/>
            <a:ext cx="795337" cy="642938"/>
          </a:xfrm>
          <a:custGeom>
            <a:avLst/>
            <a:gdLst>
              <a:gd name="connsiteX0" fmla="*/ 333966 w 1257667"/>
              <a:gd name="connsiteY0" fmla="*/ 1359734 h 1359734"/>
              <a:gd name="connsiteX1" fmla="*/ 51724 w 1257667"/>
              <a:gd name="connsiteY1" fmla="*/ 1013387 h 1359734"/>
              <a:gd name="connsiteX2" fmla="*/ 1257667 w 1257667"/>
              <a:gd name="connsiteY2" fmla="*/ 0 h 1359734"/>
              <a:gd name="connsiteX3" fmla="*/ 1257667 w 1257667"/>
              <a:gd name="connsiteY3" fmla="*/ 0 h 1359734"/>
              <a:gd name="connsiteX0" fmla="*/ 0 w 1205943"/>
              <a:gd name="connsiteY0" fmla="*/ 1013387 h 1013387"/>
              <a:gd name="connsiteX1" fmla="*/ 1205943 w 1205943"/>
              <a:gd name="connsiteY1" fmla="*/ 0 h 1013387"/>
              <a:gd name="connsiteX2" fmla="*/ 1205943 w 1205943"/>
              <a:gd name="connsiteY2" fmla="*/ 0 h 101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05943" h="1013387">
                <a:moveTo>
                  <a:pt x="0" y="1013387"/>
                </a:moveTo>
                <a:cubicBezTo>
                  <a:pt x="153950" y="786765"/>
                  <a:pt x="1205943" y="0"/>
                  <a:pt x="1205943" y="0"/>
                </a:cubicBezTo>
                <a:lnTo>
                  <a:pt x="1205943" y="0"/>
                </a:lnTo>
              </a:path>
            </a:pathLst>
          </a:custGeom>
          <a:ln w="38100" cmpd="sng">
            <a:solidFill>
              <a:srgbClr val="C0504D"/>
            </a:solidFill>
            <a:prstDash val="sysDash"/>
            <a:headEnd type="none"/>
            <a:tailEnd type="triangl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56" name="Freeform 55"/>
          <p:cNvSpPr/>
          <p:nvPr/>
        </p:nvSpPr>
        <p:spPr>
          <a:xfrm flipH="1">
            <a:off x="5715000" y="3352800"/>
            <a:ext cx="876300" cy="642938"/>
          </a:xfrm>
          <a:custGeom>
            <a:avLst/>
            <a:gdLst>
              <a:gd name="connsiteX0" fmla="*/ 333966 w 1257667"/>
              <a:gd name="connsiteY0" fmla="*/ 1359734 h 1359734"/>
              <a:gd name="connsiteX1" fmla="*/ 51724 w 1257667"/>
              <a:gd name="connsiteY1" fmla="*/ 1013387 h 1359734"/>
              <a:gd name="connsiteX2" fmla="*/ 1257667 w 1257667"/>
              <a:gd name="connsiteY2" fmla="*/ 0 h 1359734"/>
              <a:gd name="connsiteX3" fmla="*/ 1257667 w 1257667"/>
              <a:gd name="connsiteY3" fmla="*/ 0 h 1359734"/>
              <a:gd name="connsiteX0" fmla="*/ 0 w 1205943"/>
              <a:gd name="connsiteY0" fmla="*/ 1013387 h 1013387"/>
              <a:gd name="connsiteX1" fmla="*/ 1205943 w 1205943"/>
              <a:gd name="connsiteY1" fmla="*/ 0 h 1013387"/>
              <a:gd name="connsiteX2" fmla="*/ 1205943 w 1205943"/>
              <a:gd name="connsiteY2" fmla="*/ 0 h 101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05943" h="1013387">
                <a:moveTo>
                  <a:pt x="0" y="1013387"/>
                </a:moveTo>
                <a:cubicBezTo>
                  <a:pt x="153950" y="786765"/>
                  <a:pt x="1205943" y="0"/>
                  <a:pt x="1205943" y="0"/>
                </a:cubicBezTo>
                <a:lnTo>
                  <a:pt x="1205943" y="0"/>
                </a:lnTo>
              </a:path>
            </a:pathLst>
          </a:custGeom>
          <a:ln w="38100" cmpd="sng">
            <a:solidFill>
              <a:srgbClr val="C0504D"/>
            </a:solidFill>
            <a:prstDash val="sysDash"/>
            <a:headEnd type="none"/>
            <a:tailEnd type="triangl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11657" name="TextBox 56"/>
          <p:cNvSpPr txBox="1">
            <a:spLocks noChangeArrowheads="1"/>
          </p:cNvSpPr>
          <p:nvPr/>
        </p:nvSpPr>
        <p:spPr bwMode="auto">
          <a:xfrm>
            <a:off x="152400" y="2667000"/>
            <a:ext cx="27432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C0504D"/>
                </a:solidFill>
              </a:rPr>
              <a:t>Alpha-Beta pruning would prune this node at L=2</a:t>
            </a:r>
          </a:p>
        </p:txBody>
      </p:sp>
      <p:sp>
        <p:nvSpPr>
          <p:cNvPr id="111658" name="TextBox 57"/>
          <p:cNvSpPr txBox="1">
            <a:spLocks noChangeArrowheads="1"/>
          </p:cNvSpPr>
          <p:nvPr/>
        </p:nvSpPr>
        <p:spPr bwMode="auto">
          <a:xfrm>
            <a:off x="2543175" y="5634038"/>
            <a:ext cx="6127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C0504D"/>
                </a:solidFill>
              </a:rPr>
              <a:t>7.5</a:t>
            </a:r>
          </a:p>
        </p:txBody>
      </p:sp>
      <p:sp>
        <p:nvSpPr>
          <p:cNvPr id="111659" name="TextBox 58"/>
          <p:cNvSpPr txBox="1">
            <a:spLocks noChangeArrowheads="1"/>
          </p:cNvSpPr>
          <p:nvPr/>
        </p:nvSpPr>
        <p:spPr bwMode="auto">
          <a:xfrm>
            <a:off x="4067175" y="5634038"/>
            <a:ext cx="6127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C0504D"/>
                </a:solidFill>
              </a:rPr>
              <a:t>5.5</a:t>
            </a:r>
          </a:p>
        </p:txBody>
      </p:sp>
      <p:sp>
        <p:nvSpPr>
          <p:cNvPr id="111660" name="TextBox 59"/>
          <p:cNvSpPr txBox="1">
            <a:spLocks noChangeArrowheads="1"/>
          </p:cNvSpPr>
          <p:nvPr/>
        </p:nvSpPr>
        <p:spPr bwMode="auto">
          <a:xfrm>
            <a:off x="5988050" y="5562600"/>
            <a:ext cx="6111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C0504D"/>
                </a:solidFill>
              </a:rPr>
              <a:t>3.5</a:t>
            </a:r>
          </a:p>
        </p:txBody>
      </p:sp>
      <p:cxnSp>
        <p:nvCxnSpPr>
          <p:cNvPr id="111661" name="Straight Connector 37"/>
          <p:cNvCxnSpPr>
            <a:cxnSpLocks noChangeShapeType="1"/>
          </p:cNvCxnSpPr>
          <p:nvPr/>
        </p:nvCxnSpPr>
        <p:spPr bwMode="auto">
          <a:xfrm rot="10800000" flipV="1">
            <a:off x="7086600" y="4343400"/>
            <a:ext cx="533400" cy="381000"/>
          </a:xfrm>
          <a:prstGeom prst="line">
            <a:avLst/>
          </a:prstGeom>
          <a:noFill/>
          <a:ln w="50800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11662" name="Group 12"/>
          <p:cNvGrpSpPr>
            <a:grpSpLocks/>
          </p:cNvGrpSpPr>
          <p:nvPr/>
        </p:nvGrpSpPr>
        <p:grpSpPr bwMode="auto">
          <a:xfrm>
            <a:off x="7515225" y="4953000"/>
            <a:ext cx="457200" cy="381000"/>
            <a:chOff x="7514604" y="4952999"/>
            <a:chExt cx="457200" cy="381000"/>
          </a:xfrm>
        </p:grpSpPr>
        <p:cxnSp>
          <p:nvCxnSpPr>
            <p:cNvPr id="111664" name="Straight Connector 47"/>
            <p:cNvCxnSpPr>
              <a:cxnSpLocks noChangeShapeType="1"/>
            </p:cNvCxnSpPr>
            <p:nvPr/>
          </p:nvCxnSpPr>
          <p:spPr bwMode="auto">
            <a:xfrm>
              <a:off x="7514604" y="4952999"/>
              <a:ext cx="457200" cy="381000"/>
            </a:xfrm>
            <a:prstGeom prst="line">
              <a:avLst/>
            </a:prstGeom>
            <a:noFill/>
            <a:ln w="28575">
              <a:solidFill>
                <a:srgbClr val="C0504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1665" name="Straight Connector 48"/>
            <p:cNvCxnSpPr>
              <a:cxnSpLocks noChangeShapeType="1"/>
            </p:cNvCxnSpPr>
            <p:nvPr/>
          </p:nvCxnSpPr>
          <p:spPr bwMode="auto">
            <a:xfrm rot="10800000" flipV="1">
              <a:off x="7514604" y="4952999"/>
              <a:ext cx="457200" cy="381000"/>
            </a:xfrm>
            <a:prstGeom prst="line">
              <a:avLst/>
            </a:prstGeom>
            <a:noFill/>
            <a:ln w="28575">
              <a:solidFill>
                <a:srgbClr val="C0504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11663" name="TextBox 66"/>
          <p:cNvSpPr txBox="1">
            <a:spLocks noChangeArrowheads="1"/>
          </p:cNvSpPr>
          <p:nvPr/>
        </p:nvSpPr>
        <p:spPr bwMode="auto">
          <a:xfrm>
            <a:off x="152400" y="4038600"/>
            <a:ext cx="27432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C0504D"/>
                </a:solidFill>
              </a:rPr>
              <a:t>For L=3, switch the order of these nodes!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5" name="Title 2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Iterative deepening reordering</a:t>
            </a:r>
          </a:p>
        </p:txBody>
      </p:sp>
      <p:sp>
        <p:nvSpPr>
          <p:cNvPr id="5" name="Isosceles Triangle 4"/>
          <p:cNvSpPr>
            <a:spLocks noChangeArrowheads="1"/>
          </p:cNvSpPr>
          <p:nvPr/>
        </p:nvSpPr>
        <p:spPr bwMode="auto">
          <a:xfrm>
            <a:off x="5024438" y="2436813"/>
            <a:ext cx="439737" cy="377825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4" name="Isosceles Triangle 33"/>
          <p:cNvSpPr>
            <a:spLocks noChangeArrowheads="1"/>
          </p:cNvSpPr>
          <p:nvPr/>
        </p:nvSpPr>
        <p:spPr bwMode="auto">
          <a:xfrm flipV="1">
            <a:off x="3340100" y="3732213"/>
            <a:ext cx="439738" cy="377825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6" name="Isosceles Triangle 35"/>
          <p:cNvSpPr>
            <a:spLocks noChangeArrowheads="1"/>
          </p:cNvSpPr>
          <p:nvPr/>
        </p:nvSpPr>
        <p:spPr bwMode="auto">
          <a:xfrm flipV="1">
            <a:off x="6708775" y="3732213"/>
            <a:ext cx="441325" cy="377825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7" name="Isosceles Triangle 36"/>
          <p:cNvSpPr>
            <a:spLocks noChangeArrowheads="1"/>
          </p:cNvSpPr>
          <p:nvPr/>
        </p:nvSpPr>
        <p:spPr bwMode="auto">
          <a:xfrm>
            <a:off x="2579688" y="4872038"/>
            <a:ext cx="441325" cy="377825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8" name="Isosceles Triangle 37"/>
          <p:cNvSpPr>
            <a:spLocks noChangeArrowheads="1"/>
          </p:cNvSpPr>
          <p:nvPr/>
        </p:nvSpPr>
        <p:spPr bwMode="auto">
          <a:xfrm>
            <a:off x="4117975" y="4872038"/>
            <a:ext cx="441325" cy="377825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44" name="Isosceles Triangle 43"/>
          <p:cNvSpPr>
            <a:spLocks noChangeArrowheads="1"/>
          </p:cNvSpPr>
          <p:nvPr/>
        </p:nvSpPr>
        <p:spPr bwMode="auto">
          <a:xfrm>
            <a:off x="6007100" y="4872038"/>
            <a:ext cx="439738" cy="377825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45" name="Isosceles Triangle 44"/>
          <p:cNvSpPr>
            <a:spLocks noChangeArrowheads="1"/>
          </p:cNvSpPr>
          <p:nvPr/>
        </p:nvSpPr>
        <p:spPr bwMode="auto">
          <a:xfrm>
            <a:off x="7527925" y="4872038"/>
            <a:ext cx="439738" cy="377825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cxnSp>
        <p:nvCxnSpPr>
          <p:cNvPr id="7" name="Straight Connector 6"/>
          <p:cNvCxnSpPr>
            <a:stCxn id="5" idx="2"/>
            <a:endCxn id="34" idx="3"/>
          </p:cNvCxnSpPr>
          <p:nvPr/>
        </p:nvCxnSpPr>
        <p:spPr>
          <a:xfrm flipH="1">
            <a:off x="3559175" y="2814638"/>
            <a:ext cx="1465263" cy="9175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>
            <a:stCxn id="5" idx="4"/>
            <a:endCxn id="36" idx="3"/>
          </p:cNvCxnSpPr>
          <p:nvPr/>
        </p:nvCxnSpPr>
        <p:spPr>
          <a:xfrm>
            <a:off x="5464175" y="2814638"/>
            <a:ext cx="1465263" cy="9175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/>
          <p:cNvCxnSpPr>
            <a:stCxn id="34" idx="0"/>
            <a:endCxn id="37" idx="0"/>
          </p:cNvCxnSpPr>
          <p:nvPr/>
        </p:nvCxnSpPr>
        <p:spPr>
          <a:xfrm flipH="1">
            <a:off x="2800350" y="4110038"/>
            <a:ext cx="758825" cy="7620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/>
          <p:cNvCxnSpPr>
            <a:stCxn id="34" idx="0"/>
            <a:endCxn id="38" idx="0"/>
          </p:cNvCxnSpPr>
          <p:nvPr/>
        </p:nvCxnSpPr>
        <p:spPr>
          <a:xfrm>
            <a:off x="3559175" y="4110038"/>
            <a:ext cx="779463" cy="7620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6" name="Straight Connector 75"/>
          <p:cNvCxnSpPr>
            <a:stCxn id="36" idx="0"/>
            <a:endCxn id="44" idx="0"/>
          </p:cNvCxnSpPr>
          <p:nvPr/>
        </p:nvCxnSpPr>
        <p:spPr>
          <a:xfrm flipH="1">
            <a:off x="6226175" y="4110038"/>
            <a:ext cx="703263" cy="7620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/>
          <p:cNvCxnSpPr>
            <a:stCxn id="36" idx="0"/>
            <a:endCxn id="45" idx="0"/>
          </p:cNvCxnSpPr>
          <p:nvPr/>
        </p:nvCxnSpPr>
        <p:spPr>
          <a:xfrm>
            <a:off x="6929438" y="4110038"/>
            <a:ext cx="817562" cy="7620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3679" name="TextBox 46"/>
          <p:cNvSpPr txBox="1">
            <a:spLocks noChangeArrowheads="1"/>
          </p:cNvSpPr>
          <p:nvPr/>
        </p:nvSpPr>
        <p:spPr bwMode="auto">
          <a:xfrm>
            <a:off x="8153400" y="3800475"/>
            <a:ext cx="7493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MIN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8153400" y="2357438"/>
            <a:ext cx="850900" cy="46196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chemeClr val="accent3"/>
                </a:solidFill>
                <a:latin typeface="Arial" charset="0"/>
                <a:ea typeface="ＭＳ Ｐゴシック" charset="0"/>
              </a:rPr>
              <a:t>MAX</a:t>
            </a:r>
          </a:p>
        </p:txBody>
      </p:sp>
      <p:sp>
        <p:nvSpPr>
          <p:cNvPr id="113681" name="TextBox 51"/>
          <p:cNvSpPr txBox="1">
            <a:spLocks noChangeArrowheads="1"/>
          </p:cNvSpPr>
          <p:nvPr/>
        </p:nvSpPr>
        <p:spPr bwMode="auto">
          <a:xfrm>
            <a:off x="2273300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5</a:t>
            </a:r>
          </a:p>
        </p:txBody>
      </p:sp>
      <p:sp>
        <p:nvSpPr>
          <p:cNvPr id="113682" name="TextBox 52"/>
          <p:cNvSpPr txBox="1">
            <a:spLocks noChangeArrowheads="1"/>
          </p:cNvSpPr>
          <p:nvPr/>
        </p:nvSpPr>
        <p:spPr bwMode="auto">
          <a:xfrm>
            <a:off x="3035300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6</a:t>
            </a:r>
          </a:p>
        </p:txBody>
      </p:sp>
      <p:sp>
        <p:nvSpPr>
          <p:cNvPr id="113683" name="TextBox 1"/>
          <p:cNvSpPr txBox="1">
            <a:spLocks noChangeArrowheads="1"/>
          </p:cNvSpPr>
          <p:nvPr/>
        </p:nvSpPr>
        <p:spPr bwMode="auto">
          <a:xfrm>
            <a:off x="366713" y="1290638"/>
            <a:ext cx="7951787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Order with no pruning; use iterative deepening approach.</a:t>
            </a:r>
          </a:p>
          <a:p>
            <a:pPr eaLnBrk="1" hangingPunct="1"/>
            <a:r>
              <a:rPr lang="en-US" altLang="en-US"/>
              <a:t>Assume node score is the average of leaf values below. </a:t>
            </a:r>
          </a:p>
        </p:txBody>
      </p:sp>
      <p:cxnSp>
        <p:nvCxnSpPr>
          <p:cNvPr id="50" name="Straight Connector 49"/>
          <p:cNvCxnSpPr>
            <a:stCxn id="45" idx="3"/>
          </p:cNvCxnSpPr>
          <p:nvPr/>
        </p:nvCxnSpPr>
        <p:spPr>
          <a:xfrm flipH="1">
            <a:off x="7454900" y="5249863"/>
            <a:ext cx="292100" cy="9175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/>
          <p:cNvCxnSpPr>
            <a:stCxn id="45" idx="3"/>
          </p:cNvCxnSpPr>
          <p:nvPr/>
        </p:nvCxnSpPr>
        <p:spPr>
          <a:xfrm>
            <a:off x="7747000" y="5249863"/>
            <a:ext cx="469900" cy="9175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/>
          <p:cNvCxnSpPr>
            <a:stCxn id="44" idx="3"/>
          </p:cNvCxnSpPr>
          <p:nvPr/>
        </p:nvCxnSpPr>
        <p:spPr>
          <a:xfrm flipH="1">
            <a:off x="5930900" y="5249863"/>
            <a:ext cx="295275" cy="9207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/>
          <p:cNvCxnSpPr>
            <a:stCxn id="44" idx="3"/>
          </p:cNvCxnSpPr>
          <p:nvPr/>
        </p:nvCxnSpPr>
        <p:spPr>
          <a:xfrm>
            <a:off x="6226175" y="5249863"/>
            <a:ext cx="466725" cy="9207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2" name="Straight Connector 71"/>
          <p:cNvCxnSpPr>
            <a:stCxn id="38" idx="3"/>
          </p:cNvCxnSpPr>
          <p:nvPr/>
        </p:nvCxnSpPr>
        <p:spPr>
          <a:xfrm flipH="1">
            <a:off x="4025900" y="5249863"/>
            <a:ext cx="312738" cy="9207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3" name="Straight Connector 72"/>
          <p:cNvCxnSpPr>
            <a:stCxn id="38" idx="3"/>
          </p:cNvCxnSpPr>
          <p:nvPr/>
        </p:nvCxnSpPr>
        <p:spPr>
          <a:xfrm>
            <a:off x="4338638" y="5249863"/>
            <a:ext cx="449262" cy="9207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4" name="Straight Connector 73"/>
          <p:cNvCxnSpPr>
            <a:stCxn id="37" idx="3"/>
          </p:cNvCxnSpPr>
          <p:nvPr/>
        </p:nvCxnSpPr>
        <p:spPr>
          <a:xfrm flipH="1">
            <a:off x="2501900" y="5249863"/>
            <a:ext cx="298450" cy="9207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/>
          <p:cNvCxnSpPr>
            <a:stCxn id="37" idx="3"/>
          </p:cNvCxnSpPr>
          <p:nvPr/>
        </p:nvCxnSpPr>
        <p:spPr>
          <a:xfrm>
            <a:off x="2800350" y="5249863"/>
            <a:ext cx="463550" cy="9207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3692" name="TextBox 78"/>
          <p:cNvSpPr txBox="1">
            <a:spLocks noChangeArrowheads="1"/>
          </p:cNvSpPr>
          <p:nvPr/>
        </p:nvSpPr>
        <p:spPr bwMode="auto">
          <a:xfrm>
            <a:off x="3797300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7</a:t>
            </a:r>
          </a:p>
        </p:txBody>
      </p:sp>
      <p:sp>
        <p:nvSpPr>
          <p:cNvPr id="113693" name="TextBox 79"/>
          <p:cNvSpPr txBox="1">
            <a:spLocks noChangeArrowheads="1"/>
          </p:cNvSpPr>
          <p:nvPr/>
        </p:nvSpPr>
        <p:spPr bwMode="auto">
          <a:xfrm>
            <a:off x="4559300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8</a:t>
            </a:r>
          </a:p>
        </p:txBody>
      </p:sp>
      <p:sp>
        <p:nvSpPr>
          <p:cNvPr id="113694" name="TextBox 80"/>
          <p:cNvSpPr txBox="1">
            <a:spLocks noChangeArrowheads="1"/>
          </p:cNvSpPr>
          <p:nvPr/>
        </p:nvSpPr>
        <p:spPr bwMode="auto">
          <a:xfrm>
            <a:off x="5702300" y="6086475"/>
            <a:ext cx="355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3</a:t>
            </a:r>
          </a:p>
        </p:txBody>
      </p:sp>
      <p:sp>
        <p:nvSpPr>
          <p:cNvPr id="113695" name="TextBox 81"/>
          <p:cNvSpPr txBox="1">
            <a:spLocks noChangeArrowheads="1"/>
          </p:cNvSpPr>
          <p:nvPr/>
        </p:nvSpPr>
        <p:spPr bwMode="auto">
          <a:xfrm>
            <a:off x="6464300" y="6086475"/>
            <a:ext cx="355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4</a:t>
            </a:r>
          </a:p>
        </p:txBody>
      </p:sp>
      <p:sp>
        <p:nvSpPr>
          <p:cNvPr id="113696" name="TextBox 82"/>
          <p:cNvSpPr txBox="1">
            <a:spLocks noChangeArrowheads="1"/>
          </p:cNvSpPr>
          <p:nvPr/>
        </p:nvSpPr>
        <p:spPr bwMode="auto">
          <a:xfrm>
            <a:off x="7235825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1</a:t>
            </a:r>
          </a:p>
        </p:txBody>
      </p:sp>
      <p:sp>
        <p:nvSpPr>
          <p:cNvPr id="113697" name="TextBox 84"/>
          <p:cNvSpPr txBox="1">
            <a:spLocks noChangeArrowheads="1"/>
          </p:cNvSpPr>
          <p:nvPr/>
        </p:nvSpPr>
        <p:spPr bwMode="auto">
          <a:xfrm>
            <a:off x="7997825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2</a:t>
            </a:r>
          </a:p>
        </p:txBody>
      </p:sp>
      <p:sp>
        <p:nvSpPr>
          <p:cNvPr id="113698" name="TextBox 7"/>
          <p:cNvSpPr txBox="1">
            <a:spLocks noChangeArrowheads="1"/>
          </p:cNvSpPr>
          <p:nvPr/>
        </p:nvSpPr>
        <p:spPr bwMode="auto">
          <a:xfrm>
            <a:off x="4935538" y="2981325"/>
            <a:ext cx="6127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C0504D"/>
                </a:solidFill>
              </a:rPr>
              <a:t>5.5</a:t>
            </a:r>
          </a:p>
        </p:txBody>
      </p:sp>
      <p:sp>
        <p:nvSpPr>
          <p:cNvPr id="113699" name="TextBox 40"/>
          <p:cNvSpPr txBox="1">
            <a:spLocks noChangeArrowheads="1"/>
          </p:cNvSpPr>
          <p:nvPr/>
        </p:nvSpPr>
        <p:spPr bwMode="auto">
          <a:xfrm>
            <a:off x="1365250" y="5562600"/>
            <a:ext cx="7064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C0504D"/>
                </a:solidFill>
              </a:rPr>
              <a:t>L=2</a:t>
            </a:r>
          </a:p>
        </p:txBody>
      </p:sp>
      <p:sp>
        <p:nvSpPr>
          <p:cNvPr id="113700" name="TextBox 41"/>
          <p:cNvSpPr txBox="1">
            <a:spLocks noChangeArrowheads="1"/>
          </p:cNvSpPr>
          <p:nvPr/>
        </p:nvSpPr>
        <p:spPr bwMode="auto">
          <a:xfrm>
            <a:off x="3228975" y="4238625"/>
            <a:ext cx="61277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C0504D"/>
                </a:solidFill>
              </a:rPr>
              <a:t>5.5</a:t>
            </a:r>
          </a:p>
        </p:txBody>
      </p:sp>
      <p:cxnSp>
        <p:nvCxnSpPr>
          <p:cNvPr id="46" name="Straight Connector 45"/>
          <p:cNvCxnSpPr/>
          <p:nvPr/>
        </p:nvCxnSpPr>
        <p:spPr>
          <a:xfrm flipH="1">
            <a:off x="1524000" y="6019800"/>
            <a:ext cx="7315200" cy="0"/>
          </a:xfrm>
          <a:prstGeom prst="line">
            <a:avLst/>
          </a:prstGeom>
          <a:ln>
            <a:solidFill>
              <a:srgbClr val="C0504D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3702" name="TextBox 47"/>
          <p:cNvSpPr txBox="1">
            <a:spLocks noChangeArrowheads="1"/>
          </p:cNvSpPr>
          <p:nvPr/>
        </p:nvSpPr>
        <p:spPr bwMode="auto">
          <a:xfrm>
            <a:off x="6629400" y="4262438"/>
            <a:ext cx="6127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C0504D"/>
                </a:solidFill>
              </a:rPr>
              <a:t>3.5</a:t>
            </a:r>
          </a:p>
        </p:txBody>
      </p:sp>
      <p:sp>
        <p:nvSpPr>
          <p:cNvPr id="43" name="Freeform 42"/>
          <p:cNvSpPr/>
          <p:nvPr/>
        </p:nvSpPr>
        <p:spPr>
          <a:xfrm>
            <a:off x="3929063" y="3276600"/>
            <a:ext cx="795337" cy="642938"/>
          </a:xfrm>
          <a:custGeom>
            <a:avLst/>
            <a:gdLst>
              <a:gd name="connsiteX0" fmla="*/ 333966 w 1257667"/>
              <a:gd name="connsiteY0" fmla="*/ 1359734 h 1359734"/>
              <a:gd name="connsiteX1" fmla="*/ 51724 w 1257667"/>
              <a:gd name="connsiteY1" fmla="*/ 1013387 h 1359734"/>
              <a:gd name="connsiteX2" fmla="*/ 1257667 w 1257667"/>
              <a:gd name="connsiteY2" fmla="*/ 0 h 1359734"/>
              <a:gd name="connsiteX3" fmla="*/ 1257667 w 1257667"/>
              <a:gd name="connsiteY3" fmla="*/ 0 h 1359734"/>
              <a:gd name="connsiteX0" fmla="*/ 0 w 1205943"/>
              <a:gd name="connsiteY0" fmla="*/ 1013387 h 1013387"/>
              <a:gd name="connsiteX1" fmla="*/ 1205943 w 1205943"/>
              <a:gd name="connsiteY1" fmla="*/ 0 h 1013387"/>
              <a:gd name="connsiteX2" fmla="*/ 1205943 w 1205943"/>
              <a:gd name="connsiteY2" fmla="*/ 0 h 101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05943" h="1013387">
                <a:moveTo>
                  <a:pt x="0" y="1013387"/>
                </a:moveTo>
                <a:cubicBezTo>
                  <a:pt x="153950" y="786765"/>
                  <a:pt x="1205943" y="0"/>
                  <a:pt x="1205943" y="0"/>
                </a:cubicBezTo>
                <a:lnTo>
                  <a:pt x="1205943" y="0"/>
                </a:lnTo>
              </a:path>
            </a:pathLst>
          </a:custGeom>
          <a:ln w="38100" cmpd="sng">
            <a:solidFill>
              <a:srgbClr val="C0504D"/>
            </a:solidFill>
            <a:prstDash val="sysDash"/>
            <a:headEnd type="none"/>
            <a:tailEnd type="triangl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56" name="Freeform 55"/>
          <p:cNvSpPr/>
          <p:nvPr/>
        </p:nvSpPr>
        <p:spPr>
          <a:xfrm flipH="1">
            <a:off x="5715000" y="3352800"/>
            <a:ext cx="876300" cy="642938"/>
          </a:xfrm>
          <a:custGeom>
            <a:avLst/>
            <a:gdLst>
              <a:gd name="connsiteX0" fmla="*/ 333966 w 1257667"/>
              <a:gd name="connsiteY0" fmla="*/ 1359734 h 1359734"/>
              <a:gd name="connsiteX1" fmla="*/ 51724 w 1257667"/>
              <a:gd name="connsiteY1" fmla="*/ 1013387 h 1359734"/>
              <a:gd name="connsiteX2" fmla="*/ 1257667 w 1257667"/>
              <a:gd name="connsiteY2" fmla="*/ 0 h 1359734"/>
              <a:gd name="connsiteX3" fmla="*/ 1257667 w 1257667"/>
              <a:gd name="connsiteY3" fmla="*/ 0 h 1359734"/>
              <a:gd name="connsiteX0" fmla="*/ 0 w 1205943"/>
              <a:gd name="connsiteY0" fmla="*/ 1013387 h 1013387"/>
              <a:gd name="connsiteX1" fmla="*/ 1205943 w 1205943"/>
              <a:gd name="connsiteY1" fmla="*/ 0 h 1013387"/>
              <a:gd name="connsiteX2" fmla="*/ 1205943 w 1205943"/>
              <a:gd name="connsiteY2" fmla="*/ 0 h 101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05943" h="1013387">
                <a:moveTo>
                  <a:pt x="0" y="1013387"/>
                </a:moveTo>
                <a:cubicBezTo>
                  <a:pt x="153950" y="786765"/>
                  <a:pt x="1205943" y="0"/>
                  <a:pt x="1205943" y="0"/>
                </a:cubicBezTo>
                <a:lnTo>
                  <a:pt x="1205943" y="0"/>
                </a:lnTo>
              </a:path>
            </a:pathLst>
          </a:custGeom>
          <a:ln w="38100" cmpd="sng">
            <a:solidFill>
              <a:srgbClr val="C0504D"/>
            </a:solidFill>
            <a:prstDash val="sysDash"/>
            <a:headEnd type="none"/>
            <a:tailEnd type="triangl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13705" name="TextBox 56"/>
          <p:cNvSpPr txBox="1">
            <a:spLocks noChangeArrowheads="1"/>
          </p:cNvSpPr>
          <p:nvPr/>
        </p:nvSpPr>
        <p:spPr bwMode="auto">
          <a:xfrm>
            <a:off x="152400" y="2667000"/>
            <a:ext cx="27432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C0504D"/>
                </a:solidFill>
              </a:rPr>
              <a:t>Alpha-Beta pruning would prune this node at L=2</a:t>
            </a:r>
          </a:p>
        </p:txBody>
      </p:sp>
      <p:sp>
        <p:nvSpPr>
          <p:cNvPr id="113706" name="TextBox 57"/>
          <p:cNvSpPr txBox="1">
            <a:spLocks noChangeArrowheads="1"/>
          </p:cNvSpPr>
          <p:nvPr/>
        </p:nvSpPr>
        <p:spPr bwMode="auto">
          <a:xfrm>
            <a:off x="2543175" y="5634038"/>
            <a:ext cx="6127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C0504D"/>
                </a:solidFill>
              </a:rPr>
              <a:t>5.5</a:t>
            </a:r>
          </a:p>
        </p:txBody>
      </p:sp>
      <p:sp>
        <p:nvSpPr>
          <p:cNvPr id="113707" name="TextBox 58"/>
          <p:cNvSpPr txBox="1">
            <a:spLocks noChangeArrowheads="1"/>
          </p:cNvSpPr>
          <p:nvPr/>
        </p:nvSpPr>
        <p:spPr bwMode="auto">
          <a:xfrm>
            <a:off x="4067175" y="5634038"/>
            <a:ext cx="6127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C0504D"/>
                </a:solidFill>
              </a:rPr>
              <a:t>7.5</a:t>
            </a:r>
          </a:p>
        </p:txBody>
      </p:sp>
      <p:sp>
        <p:nvSpPr>
          <p:cNvPr id="113708" name="TextBox 59"/>
          <p:cNvSpPr txBox="1">
            <a:spLocks noChangeArrowheads="1"/>
          </p:cNvSpPr>
          <p:nvPr/>
        </p:nvSpPr>
        <p:spPr bwMode="auto">
          <a:xfrm>
            <a:off x="5972175" y="5562600"/>
            <a:ext cx="6127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C0504D"/>
                </a:solidFill>
              </a:rPr>
              <a:t>3.5</a:t>
            </a:r>
          </a:p>
        </p:txBody>
      </p:sp>
      <p:sp>
        <p:nvSpPr>
          <p:cNvPr id="113709" name="TextBox 66"/>
          <p:cNvSpPr txBox="1">
            <a:spLocks noChangeArrowheads="1"/>
          </p:cNvSpPr>
          <p:nvPr/>
        </p:nvSpPr>
        <p:spPr bwMode="auto">
          <a:xfrm>
            <a:off x="152400" y="4038600"/>
            <a:ext cx="27432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C0504D"/>
                </a:solidFill>
              </a:rPr>
              <a:t>For L=3, switch the order of these nodes!</a:t>
            </a:r>
          </a:p>
        </p:txBody>
      </p:sp>
      <p:cxnSp>
        <p:nvCxnSpPr>
          <p:cNvPr id="113710" name="Straight Connector 37"/>
          <p:cNvCxnSpPr>
            <a:cxnSpLocks noChangeShapeType="1"/>
          </p:cNvCxnSpPr>
          <p:nvPr/>
        </p:nvCxnSpPr>
        <p:spPr bwMode="auto">
          <a:xfrm rot="10800000" flipV="1">
            <a:off x="7086600" y="4343400"/>
            <a:ext cx="533400" cy="381000"/>
          </a:xfrm>
          <a:prstGeom prst="line">
            <a:avLst/>
          </a:prstGeom>
          <a:noFill/>
          <a:ln w="50800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13711" name="Group 62"/>
          <p:cNvGrpSpPr>
            <a:grpSpLocks/>
          </p:cNvGrpSpPr>
          <p:nvPr/>
        </p:nvGrpSpPr>
        <p:grpSpPr bwMode="auto">
          <a:xfrm>
            <a:off x="7515225" y="4953000"/>
            <a:ext cx="457200" cy="381000"/>
            <a:chOff x="7514604" y="4952999"/>
            <a:chExt cx="457200" cy="381000"/>
          </a:xfrm>
        </p:grpSpPr>
        <p:cxnSp>
          <p:nvCxnSpPr>
            <p:cNvPr id="113712" name="Straight Connector 47"/>
            <p:cNvCxnSpPr>
              <a:cxnSpLocks noChangeShapeType="1"/>
            </p:cNvCxnSpPr>
            <p:nvPr/>
          </p:nvCxnSpPr>
          <p:spPr bwMode="auto">
            <a:xfrm>
              <a:off x="7514604" y="4952999"/>
              <a:ext cx="457200" cy="381000"/>
            </a:xfrm>
            <a:prstGeom prst="line">
              <a:avLst/>
            </a:prstGeom>
            <a:noFill/>
            <a:ln w="28575">
              <a:solidFill>
                <a:srgbClr val="C0504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3713" name="Straight Connector 48"/>
            <p:cNvCxnSpPr>
              <a:cxnSpLocks noChangeShapeType="1"/>
            </p:cNvCxnSpPr>
            <p:nvPr/>
          </p:nvCxnSpPr>
          <p:spPr bwMode="auto">
            <a:xfrm rot="10800000" flipV="1">
              <a:off x="7514604" y="4952999"/>
              <a:ext cx="457200" cy="381000"/>
            </a:xfrm>
            <a:prstGeom prst="line">
              <a:avLst/>
            </a:prstGeom>
            <a:noFill/>
            <a:ln w="28575">
              <a:solidFill>
                <a:srgbClr val="C0504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3" name="Title 2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Iterative deepening reordering</a:t>
            </a:r>
          </a:p>
        </p:txBody>
      </p:sp>
      <p:sp>
        <p:nvSpPr>
          <p:cNvPr id="5" name="Isosceles Triangle 4"/>
          <p:cNvSpPr>
            <a:spLocks noChangeArrowheads="1"/>
          </p:cNvSpPr>
          <p:nvPr/>
        </p:nvSpPr>
        <p:spPr bwMode="auto">
          <a:xfrm>
            <a:off x="5024438" y="2436813"/>
            <a:ext cx="439737" cy="377825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4" name="Isosceles Triangle 33"/>
          <p:cNvSpPr>
            <a:spLocks noChangeArrowheads="1"/>
          </p:cNvSpPr>
          <p:nvPr/>
        </p:nvSpPr>
        <p:spPr bwMode="auto">
          <a:xfrm flipV="1">
            <a:off x="3340100" y="3732213"/>
            <a:ext cx="439738" cy="377825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6" name="Isosceles Triangle 35"/>
          <p:cNvSpPr>
            <a:spLocks noChangeArrowheads="1"/>
          </p:cNvSpPr>
          <p:nvPr/>
        </p:nvSpPr>
        <p:spPr bwMode="auto">
          <a:xfrm flipV="1">
            <a:off x="6708775" y="3732213"/>
            <a:ext cx="441325" cy="377825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7" name="Isosceles Triangle 36"/>
          <p:cNvSpPr>
            <a:spLocks noChangeArrowheads="1"/>
          </p:cNvSpPr>
          <p:nvPr/>
        </p:nvSpPr>
        <p:spPr bwMode="auto">
          <a:xfrm>
            <a:off x="2579688" y="4872038"/>
            <a:ext cx="441325" cy="377825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8" name="Isosceles Triangle 37"/>
          <p:cNvSpPr>
            <a:spLocks noChangeArrowheads="1"/>
          </p:cNvSpPr>
          <p:nvPr/>
        </p:nvSpPr>
        <p:spPr bwMode="auto">
          <a:xfrm>
            <a:off x="4117975" y="4872038"/>
            <a:ext cx="441325" cy="377825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44" name="Isosceles Triangle 43"/>
          <p:cNvSpPr>
            <a:spLocks noChangeArrowheads="1"/>
          </p:cNvSpPr>
          <p:nvPr/>
        </p:nvSpPr>
        <p:spPr bwMode="auto">
          <a:xfrm>
            <a:off x="6007100" y="4872038"/>
            <a:ext cx="439738" cy="377825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45" name="Isosceles Triangle 44"/>
          <p:cNvSpPr>
            <a:spLocks noChangeArrowheads="1"/>
          </p:cNvSpPr>
          <p:nvPr/>
        </p:nvSpPr>
        <p:spPr bwMode="auto">
          <a:xfrm>
            <a:off x="7527925" y="4872038"/>
            <a:ext cx="439738" cy="377825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cxnSp>
        <p:nvCxnSpPr>
          <p:cNvPr id="7" name="Straight Connector 6"/>
          <p:cNvCxnSpPr>
            <a:stCxn id="5" idx="2"/>
            <a:endCxn id="34" idx="3"/>
          </p:cNvCxnSpPr>
          <p:nvPr/>
        </p:nvCxnSpPr>
        <p:spPr>
          <a:xfrm flipH="1">
            <a:off x="3559175" y="2814638"/>
            <a:ext cx="1465263" cy="9175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>
            <a:stCxn id="5" idx="4"/>
            <a:endCxn id="36" idx="3"/>
          </p:cNvCxnSpPr>
          <p:nvPr/>
        </p:nvCxnSpPr>
        <p:spPr>
          <a:xfrm>
            <a:off x="5464175" y="2814638"/>
            <a:ext cx="1465263" cy="9175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/>
          <p:cNvCxnSpPr>
            <a:stCxn id="34" idx="0"/>
            <a:endCxn id="37" idx="0"/>
          </p:cNvCxnSpPr>
          <p:nvPr/>
        </p:nvCxnSpPr>
        <p:spPr>
          <a:xfrm flipH="1">
            <a:off x="2800350" y="4110038"/>
            <a:ext cx="758825" cy="7620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/>
          <p:cNvCxnSpPr>
            <a:stCxn id="34" idx="0"/>
            <a:endCxn id="38" idx="0"/>
          </p:cNvCxnSpPr>
          <p:nvPr/>
        </p:nvCxnSpPr>
        <p:spPr>
          <a:xfrm>
            <a:off x="3559175" y="4110038"/>
            <a:ext cx="779463" cy="7620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6" name="Straight Connector 75"/>
          <p:cNvCxnSpPr>
            <a:stCxn id="36" idx="0"/>
            <a:endCxn id="44" idx="0"/>
          </p:cNvCxnSpPr>
          <p:nvPr/>
        </p:nvCxnSpPr>
        <p:spPr>
          <a:xfrm flipH="1">
            <a:off x="6226175" y="4110038"/>
            <a:ext cx="703263" cy="7620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/>
          <p:cNvCxnSpPr>
            <a:stCxn id="36" idx="0"/>
            <a:endCxn id="45" idx="0"/>
          </p:cNvCxnSpPr>
          <p:nvPr/>
        </p:nvCxnSpPr>
        <p:spPr>
          <a:xfrm>
            <a:off x="6929438" y="4110038"/>
            <a:ext cx="817562" cy="76200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5727" name="TextBox 46"/>
          <p:cNvSpPr txBox="1">
            <a:spLocks noChangeArrowheads="1"/>
          </p:cNvSpPr>
          <p:nvPr/>
        </p:nvSpPr>
        <p:spPr bwMode="auto">
          <a:xfrm>
            <a:off x="8153400" y="3800475"/>
            <a:ext cx="7493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MIN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8153400" y="2357438"/>
            <a:ext cx="850900" cy="46196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chemeClr val="accent3"/>
                </a:solidFill>
                <a:latin typeface="Arial" charset="0"/>
                <a:ea typeface="ＭＳ Ｐゴシック" charset="0"/>
              </a:rPr>
              <a:t>MAX</a:t>
            </a:r>
          </a:p>
        </p:txBody>
      </p:sp>
      <p:sp>
        <p:nvSpPr>
          <p:cNvPr id="115729" name="TextBox 51"/>
          <p:cNvSpPr txBox="1">
            <a:spLocks noChangeArrowheads="1"/>
          </p:cNvSpPr>
          <p:nvPr/>
        </p:nvSpPr>
        <p:spPr bwMode="auto">
          <a:xfrm>
            <a:off x="2273300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5</a:t>
            </a:r>
          </a:p>
        </p:txBody>
      </p:sp>
      <p:sp>
        <p:nvSpPr>
          <p:cNvPr id="115730" name="TextBox 52"/>
          <p:cNvSpPr txBox="1">
            <a:spLocks noChangeArrowheads="1"/>
          </p:cNvSpPr>
          <p:nvPr/>
        </p:nvSpPr>
        <p:spPr bwMode="auto">
          <a:xfrm>
            <a:off x="3035300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6</a:t>
            </a:r>
          </a:p>
        </p:txBody>
      </p:sp>
      <p:sp>
        <p:nvSpPr>
          <p:cNvPr id="115731" name="TextBox 1"/>
          <p:cNvSpPr txBox="1">
            <a:spLocks noChangeArrowheads="1"/>
          </p:cNvSpPr>
          <p:nvPr/>
        </p:nvSpPr>
        <p:spPr bwMode="auto">
          <a:xfrm>
            <a:off x="366713" y="1290638"/>
            <a:ext cx="7951787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Order with no pruning; use iterative deepening approach.</a:t>
            </a:r>
          </a:p>
          <a:p>
            <a:pPr eaLnBrk="1" hangingPunct="1"/>
            <a:r>
              <a:rPr lang="en-US" altLang="en-US"/>
              <a:t>Assume node score is the average of leaf values below. </a:t>
            </a:r>
          </a:p>
        </p:txBody>
      </p:sp>
      <p:cxnSp>
        <p:nvCxnSpPr>
          <p:cNvPr id="50" name="Straight Connector 49"/>
          <p:cNvCxnSpPr>
            <a:stCxn id="45" idx="3"/>
          </p:cNvCxnSpPr>
          <p:nvPr/>
        </p:nvCxnSpPr>
        <p:spPr>
          <a:xfrm flipH="1">
            <a:off x="7454900" y="5249863"/>
            <a:ext cx="292100" cy="9175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/>
          <p:cNvCxnSpPr>
            <a:stCxn id="45" idx="3"/>
          </p:cNvCxnSpPr>
          <p:nvPr/>
        </p:nvCxnSpPr>
        <p:spPr>
          <a:xfrm>
            <a:off x="7747000" y="5249863"/>
            <a:ext cx="469900" cy="9175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/>
          <p:cNvCxnSpPr>
            <a:stCxn id="44" idx="3"/>
          </p:cNvCxnSpPr>
          <p:nvPr/>
        </p:nvCxnSpPr>
        <p:spPr>
          <a:xfrm flipH="1">
            <a:off x="5930900" y="5249863"/>
            <a:ext cx="295275" cy="9207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/>
          <p:cNvCxnSpPr>
            <a:stCxn id="44" idx="3"/>
          </p:cNvCxnSpPr>
          <p:nvPr/>
        </p:nvCxnSpPr>
        <p:spPr>
          <a:xfrm>
            <a:off x="6226175" y="5249863"/>
            <a:ext cx="466725" cy="9207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2" name="Straight Connector 71"/>
          <p:cNvCxnSpPr>
            <a:stCxn id="38" idx="3"/>
          </p:cNvCxnSpPr>
          <p:nvPr/>
        </p:nvCxnSpPr>
        <p:spPr>
          <a:xfrm flipH="1">
            <a:off x="4025900" y="5249863"/>
            <a:ext cx="312738" cy="9207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3" name="Straight Connector 72"/>
          <p:cNvCxnSpPr>
            <a:stCxn id="38" idx="3"/>
          </p:cNvCxnSpPr>
          <p:nvPr/>
        </p:nvCxnSpPr>
        <p:spPr>
          <a:xfrm>
            <a:off x="4338638" y="5249863"/>
            <a:ext cx="449262" cy="9207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4" name="Straight Connector 73"/>
          <p:cNvCxnSpPr>
            <a:stCxn id="37" idx="3"/>
          </p:cNvCxnSpPr>
          <p:nvPr/>
        </p:nvCxnSpPr>
        <p:spPr>
          <a:xfrm flipH="1">
            <a:off x="2501900" y="5249863"/>
            <a:ext cx="298450" cy="9207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/>
          <p:cNvCxnSpPr>
            <a:stCxn id="37" idx="3"/>
          </p:cNvCxnSpPr>
          <p:nvPr/>
        </p:nvCxnSpPr>
        <p:spPr>
          <a:xfrm>
            <a:off x="2800350" y="5249863"/>
            <a:ext cx="463550" cy="9207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5740" name="TextBox 78"/>
          <p:cNvSpPr txBox="1">
            <a:spLocks noChangeArrowheads="1"/>
          </p:cNvSpPr>
          <p:nvPr/>
        </p:nvSpPr>
        <p:spPr bwMode="auto">
          <a:xfrm>
            <a:off x="3797300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7</a:t>
            </a:r>
          </a:p>
        </p:txBody>
      </p:sp>
      <p:sp>
        <p:nvSpPr>
          <p:cNvPr id="115741" name="TextBox 79"/>
          <p:cNvSpPr txBox="1">
            <a:spLocks noChangeArrowheads="1"/>
          </p:cNvSpPr>
          <p:nvPr/>
        </p:nvSpPr>
        <p:spPr bwMode="auto">
          <a:xfrm>
            <a:off x="4559300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8</a:t>
            </a:r>
          </a:p>
        </p:txBody>
      </p:sp>
      <p:sp>
        <p:nvSpPr>
          <p:cNvPr id="115742" name="TextBox 80"/>
          <p:cNvSpPr txBox="1">
            <a:spLocks noChangeArrowheads="1"/>
          </p:cNvSpPr>
          <p:nvPr/>
        </p:nvSpPr>
        <p:spPr bwMode="auto">
          <a:xfrm>
            <a:off x="5702300" y="6086475"/>
            <a:ext cx="355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3</a:t>
            </a:r>
          </a:p>
        </p:txBody>
      </p:sp>
      <p:sp>
        <p:nvSpPr>
          <p:cNvPr id="115743" name="TextBox 81"/>
          <p:cNvSpPr txBox="1">
            <a:spLocks noChangeArrowheads="1"/>
          </p:cNvSpPr>
          <p:nvPr/>
        </p:nvSpPr>
        <p:spPr bwMode="auto">
          <a:xfrm>
            <a:off x="6464300" y="6086475"/>
            <a:ext cx="355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4</a:t>
            </a:r>
          </a:p>
        </p:txBody>
      </p:sp>
      <p:sp>
        <p:nvSpPr>
          <p:cNvPr id="115744" name="TextBox 82"/>
          <p:cNvSpPr txBox="1">
            <a:spLocks noChangeArrowheads="1"/>
          </p:cNvSpPr>
          <p:nvPr/>
        </p:nvSpPr>
        <p:spPr bwMode="auto">
          <a:xfrm>
            <a:off x="7235825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1</a:t>
            </a:r>
          </a:p>
        </p:txBody>
      </p:sp>
      <p:sp>
        <p:nvSpPr>
          <p:cNvPr id="115745" name="TextBox 84"/>
          <p:cNvSpPr txBox="1">
            <a:spLocks noChangeArrowheads="1"/>
          </p:cNvSpPr>
          <p:nvPr/>
        </p:nvSpPr>
        <p:spPr bwMode="auto">
          <a:xfrm>
            <a:off x="7997825" y="6091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2</a:t>
            </a:r>
          </a:p>
        </p:txBody>
      </p:sp>
      <p:sp>
        <p:nvSpPr>
          <p:cNvPr id="115746" name="TextBox 7"/>
          <p:cNvSpPr txBox="1">
            <a:spLocks noChangeArrowheads="1"/>
          </p:cNvSpPr>
          <p:nvPr/>
        </p:nvSpPr>
        <p:spPr bwMode="auto">
          <a:xfrm>
            <a:off x="4935538" y="2981325"/>
            <a:ext cx="355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C0504D"/>
                </a:solidFill>
              </a:rPr>
              <a:t>6</a:t>
            </a:r>
          </a:p>
        </p:txBody>
      </p:sp>
      <p:sp>
        <p:nvSpPr>
          <p:cNvPr id="115747" name="TextBox 40"/>
          <p:cNvSpPr txBox="1">
            <a:spLocks noChangeArrowheads="1"/>
          </p:cNvSpPr>
          <p:nvPr/>
        </p:nvSpPr>
        <p:spPr bwMode="auto">
          <a:xfrm>
            <a:off x="1365250" y="6319838"/>
            <a:ext cx="7064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C0504D"/>
                </a:solidFill>
              </a:rPr>
              <a:t>L=3</a:t>
            </a:r>
          </a:p>
        </p:txBody>
      </p:sp>
      <p:sp>
        <p:nvSpPr>
          <p:cNvPr id="115748" name="TextBox 41"/>
          <p:cNvSpPr txBox="1">
            <a:spLocks noChangeArrowheads="1"/>
          </p:cNvSpPr>
          <p:nvPr/>
        </p:nvSpPr>
        <p:spPr bwMode="auto">
          <a:xfrm>
            <a:off x="3378200" y="4238625"/>
            <a:ext cx="3556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C0504D"/>
                </a:solidFill>
              </a:rPr>
              <a:t>6</a:t>
            </a:r>
          </a:p>
        </p:txBody>
      </p:sp>
      <p:cxnSp>
        <p:nvCxnSpPr>
          <p:cNvPr id="46" name="Straight Connector 45"/>
          <p:cNvCxnSpPr/>
          <p:nvPr/>
        </p:nvCxnSpPr>
        <p:spPr>
          <a:xfrm flipH="1">
            <a:off x="1524000" y="6777038"/>
            <a:ext cx="7315200" cy="0"/>
          </a:xfrm>
          <a:prstGeom prst="line">
            <a:avLst/>
          </a:prstGeom>
          <a:ln>
            <a:solidFill>
              <a:srgbClr val="C0504D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5750" name="TextBox 47"/>
          <p:cNvSpPr txBox="1">
            <a:spLocks noChangeArrowheads="1"/>
          </p:cNvSpPr>
          <p:nvPr/>
        </p:nvSpPr>
        <p:spPr bwMode="auto">
          <a:xfrm>
            <a:off x="6629400" y="42624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C0504D"/>
                </a:solidFill>
              </a:rPr>
              <a:t>4</a:t>
            </a:r>
          </a:p>
        </p:txBody>
      </p:sp>
      <p:sp>
        <p:nvSpPr>
          <p:cNvPr id="43" name="Freeform 42"/>
          <p:cNvSpPr/>
          <p:nvPr/>
        </p:nvSpPr>
        <p:spPr>
          <a:xfrm>
            <a:off x="3929063" y="3276600"/>
            <a:ext cx="795337" cy="642938"/>
          </a:xfrm>
          <a:custGeom>
            <a:avLst/>
            <a:gdLst>
              <a:gd name="connsiteX0" fmla="*/ 333966 w 1257667"/>
              <a:gd name="connsiteY0" fmla="*/ 1359734 h 1359734"/>
              <a:gd name="connsiteX1" fmla="*/ 51724 w 1257667"/>
              <a:gd name="connsiteY1" fmla="*/ 1013387 h 1359734"/>
              <a:gd name="connsiteX2" fmla="*/ 1257667 w 1257667"/>
              <a:gd name="connsiteY2" fmla="*/ 0 h 1359734"/>
              <a:gd name="connsiteX3" fmla="*/ 1257667 w 1257667"/>
              <a:gd name="connsiteY3" fmla="*/ 0 h 1359734"/>
              <a:gd name="connsiteX0" fmla="*/ 0 w 1205943"/>
              <a:gd name="connsiteY0" fmla="*/ 1013387 h 1013387"/>
              <a:gd name="connsiteX1" fmla="*/ 1205943 w 1205943"/>
              <a:gd name="connsiteY1" fmla="*/ 0 h 1013387"/>
              <a:gd name="connsiteX2" fmla="*/ 1205943 w 1205943"/>
              <a:gd name="connsiteY2" fmla="*/ 0 h 101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05943" h="1013387">
                <a:moveTo>
                  <a:pt x="0" y="1013387"/>
                </a:moveTo>
                <a:cubicBezTo>
                  <a:pt x="153950" y="786765"/>
                  <a:pt x="1205943" y="0"/>
                  <a:pt x="1205943" y="0"/>
                </a:cubicBezTo>
                <a:lnTo>
                  <a:pt x="1205943" y="0"/>
                </a:lnTo>
              </a:path>
            </a:pathLst>
          </a:custGeom>
          <a:ln w="38100" cmpd="sng">
            <a:solidFill>
              <a:srgbClr val="C0504D"/>
            </a:solidFill>
            <a:prstDash val="sysDash"/>
            <a:headEnd type="none"/>
            <a:tailEnd type="triangl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56" name="Freeform 55"/>
          <p:cNvSpPr/>
          <p:nvPr/>
        </p:nvSpPr>
        <p:spPr>
          <a:xfrm flipH="1">
            <a:off x="5715000" y="3352800"/>
            <a:ext cx="876300" cy="642938"/>
          </a:xfrm>
          <a:custGeom>
            <a:avLst/>
            <a:gdLst>
              <a:gd name="connsiteX0" fmla="*/ 333966 w 1257667"/>
              <a:gd name="connsiteY0" fmla="*/ 1359734 h 1359734"/>
              <a:gd name="connsiteX1" fmla="*/ 51724 w 1257667"/>
              <a:gd name="connsiteY1" fmla="*/ 1013387 h 1359734"/>
              <a:gd name="connsiteX2" fmla="*/ 1257667 w 1257667"/>
              <a:gd name="connsiteY2" fmla="*/ 0 h 1359734"/>
              <a:gd name="connsiteX3" fmla="*/ 1257667 w 1257667"/>
              <a:gd name="connsiteY3" fmla="*/ 0 h 1359734"/>
              <a:gd name="connsiteX0" fmla="*/ 0 w 1205943"/>
              <a:gd name="connsiteY0" fmla="*/ 1013387 h 1013387"/>
              <a:gd name="connsiteX1" fmla="*/ 1205943 w 1205943"/>
              <a:gd name="connsiteY1" fmla="*/ 0 h 1013387"/>
              <a:gd name="connsiteX2" fmla="*/ 1205943 w 1205943"/>
              <a:gd name="connsiteY2" fmla="*/ 0 h 101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05943" h="1013387">
                <a:moveTo>
                  <a:pt x="0" y="1013387"/>
                </a:moveTo>
                <a:cubicBezTo>
                  <a:pt x="153950" y="786765"/>
                  <a:pt x="1205943" y="0"/>
                  <a:pt x="1205943" y="0"/>
                </a:cubicBezTo>
                <a:lnTo>
                  <a:pt x="1205943" y="0"/>
                </a:lnTo>
              </a:path>
            </a:pathLst>
          </a:custGeom>
          <a:ln w="38100" cmpd="sng">
            <a:solidFill>
              <a:srgbClr val="C0504D"/>
            </a:solidFill>
            <a:prstDash val="sysDash"/>
            <a:headEnd type="none"/>
            <a:tailEnd type="triangl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15753" name="TextBox 56"/>
          <p:cNvSpPr txBox="1">
            <a:spLocks noChangeArrowheads="1"/>
          </p:cNvSpPr>
          <p:nvPr/>
        </p:nvSpPr>
        <p:spPr bwMode="auto">
          <a:xfrm>
            <a:off x="152400" y="2870200"/>
            <a:ext cx="2743200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C0504D"/>
                </a:solidFill>
              </a:rPr>
              <a:t>Lots of pruning!</a:t>
            </a:r>
          </a:p>
          <a:p>
            <a:pPr eaLnBrk="1" hangingPunct="1"/>
            <a:r>
              <a:rPr lang="en-US" altLang="en-US" sz="2000">
                <a:solidFill>
                  <a:srgbClr val="C0504D"/>
                </a:solidFill>
              </a:rPr>
              <a:t>The most favorable nodes are explored earlier.</a:t>
            </a:r>
          </a:p>
        </p:txBody>
      </p:sp>
      <p:sp>
        <p:nvSpPr>
          <p:cNvPr id="115754" name="TextBox 57"/>
          <p:cNvSpPr txBox="1">
            <a:spLocks noChangeArrowheads="1"/>
          </p:cNvSpPr>
          <p:nvPr/>
        </p:nvSpPr>
        <p:spPr bwMode="auto">
          <a:xfrm>
            <a:off x="2971800" y="5181600"/>
            <a:ext cx="355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C0504D"/>
                </a:solidFill>
              </a:rPr>
              <a:t>6</a:t>
            </a:r>
          </a:p>
        </p:txBody>
      </p:sp>
      <p:sp>
        <p:nvSpPr>
          <p:cNvPr id="115755" name="TextBox 58"/>
          <p:cNvSpPr txBox="1">
            <a:spLocks noChangeArrowheads="1"/>
          </p:cNvSpPr>
          <p:nvPr/>
        </p:nvSpPr>
        <p:spPr bwMode="auto">
          <a:xfrm>
            <a:off x="3911600" y="5257800"/>
            <a:ext cx="355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C0504D"/>
                </a:solidFill>
              </a:rPr>
              <a:t>7</a:t>
            </a:r>
          </a:p>
        </p:txBody>
      </p:sp>
      <p:sp>
        <p:nvSpPr>
          <p:cNvPr id="115756" name="TextBox 59"/>
          <p:cNvSpPr txBox="1">
            <a:spLocks noChangeArrowheads="1"/>
          </p:cNvSpPr>
          <p:nvPr/>
        </p:nvSpPr>
        <p:spPr bwMode="auto">
          <a:xfrm>
            <a:off x="5715000" y="51006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C0504D"/>
                </a:solidFill>
              </a:rPr>
              <a:t>4</a:t>
            </a:r>
          </a:p>
        </p:txBody>
      </p:sp>
      <p:cxnSp>
        <p:nvCxnSpPr>
          <p:cNvPr id="115757" name="Straight Connector 37"/>
          <p:cNvCxnSpPr>
            <a:cxnSpLocks noChangeShapeType="1"/>
          </p:cNvCxnSpPr>
          <p:nvPr/>
        </p:nvCxnSpPr>
        <p:spPr bwMode="auto">
          <a:xfrm rot="10800000" flipV="1">
            <a:off x="7086600" y="4343400"/>
            <a:ext cx="533400" cy="381000"/>
          </a:xfrm>
          <a:prstGeom prst="line">
            <a:avLst/>
          </a:prstGeom>
          <a:noFill/>
          <a:ln w="50800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5758" name="Straight Connector 37"/>
          <p:cNvCxnSpPr>
            <a:cxnSpLocks noChangeShapeType="1"/>
          </p:cNvCxnSpPr>
          <p:nvPr/>
        </p:nvCxnSpPr>
        <p:spPr bwMode="auto">
          <a:xfrm rot="10800000" flipV="1">
            <a:off x="4419600" y="5715000"/>
            <a:ext cx="533400" cy="381000"/>
          </a:xfrm>
          <a:prstGeom prst="line">
            <a:avLst/>
          </a:prstGeom>
          <a:noFill/>
          <a:ln w="50800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15759" name="Group 62"/>
          <p:cNvGrpSpPr>
            <a:grpSpLocks/>
          </p:cNvGrpSpPr>
          <p:nvPr/>
        </p:nvGrpSpPr>
        <p:grpSpPr bwMode="auto">
          <a:xfrm>
            <a:off x="4467225" y="6172200"/>
            <a:ext cx="457200" cy="381000"/>
            <a:chOff x="7514604" y="4952999"/>
            <a:chExt cx="457200" cy="381000"/>
          </a:xfrm>
        </p:grpSpPr>
        <p:cxnSp>
          <p:nvCxnSpPr>
            <p:cNvPr id="115766" name="Straight Connector 47"/>
            <p:cNvCxnSpPr>
              <a:cxnSpLocks noChangeShapeType="1"/>
            </p:cNvCxnSpPr>
            <p:nvPr/>
          </p:nvCxnSpPr>
          <p:spPr bwMode="auto">
            <a:xfrm>
              <a:off x="7514604" y="4952999"/>
              <a:ext cx="457200" cy="381000"/>
            </a:xfrm>
            <a:prstGeom prst="line">
              <a:avLst/>
            </a:prstGeom>
            <a:noFill/>
            <a:ln w="28575">
              <a:solidFill>
                <a:srgbClr val="C0504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5767" name="Straight Connector 48"/>
            <p:cNvCxnSpPr>
              <a:cxnSpLocks noChangeShapeType="1"/>
            </p:cNvCxnSpPr>
            <p:nvPr/>
          </p:nvCxnSpPr>
          <p:spPr bwMode="auto">
            <a:xfrm rot="10800000" flipV="1">
              <a:off x="7514604" y="4952999"/>
              <a:ext cx="457200" cy="381000"/>
            </a:xfrm>
            <a:prstGeom prst="line">
              <a:avLst/>
            </a:prstGeom>
            <a:noFill/>
            <a:ln w="28575">
              <a:solidFill>
                <a:srgbClr val="C0504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5760" name="Group 83"/>
          <p:cNvGrpSpPr>
            <a:grpSpLocks/>
          </p:cNvGrpSpPr>
          <p:nvPr/>
        </p:nvGrpSpPr>
        <p:grpSpPr bwMode="auto">
          <a:xfrm>
            <a:off x="7162800" y="6172200"/>
            <a:ext cx="457200" cy="381000"/>
            <a:chOff x="7514604" y="4952999"/>
            <a:chExt cx="457200" cy="381000"/>
          </a:xfrm>
        </p:grpSpPr>
        <p:cxnSp>
          <p:nvCxnSpPr>
            <p:cNvPr id="115764" name="Straight Connector 47"/>
            <p:cNvCxnSpPr>
              <a:cxnSpLocks noChangeShapeType="1"/>
            </p:cNvCxnSpPr>
            <p:nvPr/>
          </p:nvCxnSpPr>
          <p:spPr bwMode="auto">
            <a:xfrm>
              <a:off x="7514604" y="4952999"/>
              <a:ext cx="457200" cy="381000"/>
            </a:xfrm>
            <a:prstGeom prst="line">
              <a:avLst/>
            </a:prstGeom>
            <a:noFill/>
            <a:ln w="28575">
              <a:solidFill>
                <a:srgbClr val="C0504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5765" name="Straight Connector 48"/>
            <p:cNvCxnSpPr>
              <a:cxnSpLocks noChangeShapeType="1"/>
            </p:cNvCxnSpPr>
            <p:nvPr/>
          </p:nvCxnSpPr>
          <p:spPr bwMode="auto">
            <a:xfrm rot="10800000" flipV="1">
              <a:off x="7514604" y="4952999"/>
              <a:ext cx="457200" cy="381000"/>
            </a:xfrm>
            <a:prstGeom prst="line">
              <a:avLst/>
            </a:prstGeom>
            <a:noFill/>
            <a:ln w="28575">
              <a:solidFill>
                <a:srgbClr val="C0504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5761" name="Group 87"/>
          <p:cNvGrpSpPr>
            <a:grpSpLocks/>
          </p:cNvGrpSpPr>
          <p:nvPr/>
        </p:nvGrpSpPr>
        <p:grpSpPr bwMode="auto">
          <a:xfrm>
            <a:off x="7924800" y="6172200"/>
            <a:ext cx="457200" cy="381000"/>
            <a:chOff x="7514604" y="4952999"/>
            <a:chExt cx="457200" cy="381000"/>
          </a:xfrm>
        </p:grpSpPr>
        <p:cxnSp>
          <p:nvCxnSpPr>
            <p:cNvPr id="115762" name="Straight Connector 47"/>
            <p:cNvCxnSpPr>
              <a:cxnSpLocks noChangeShapeType="1"/>
            </p:cNvCxnSpPr>
            <p:nvPr/>
          </p:nvCxnSpPr>
          <p:spPr bwMode="auto">
            <a:xfrm>
              <a:off x="7514604" y="4952999"/>
              <a:ext cx="457200" cy="381000"/>
            </a:xfrm>
            <a:prstGeom prst="line">
              <a:avLst/>
            </a:prstGeom>
            <a:noFill/>
            <a:ln w="28575">
              <a:solidFill>
                <a:srgbClr val="C0504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5763" name="Straight Connector 48"/>
            <p:cNvCxnSpPr>
              <a:cxnSpLocks noChangeShapeType="1"/>
            </p:cNvCxnSpPr>
            <p:nvPr/>
          </p:nvCxnSpPr>
          <p:spPr bwMode="auto">
            <a:xfrm rot="10800000" flipV="1">
              <a:off x="7514604" y="4952999"/>
              <a:ext cx="457200" cy="381000"/>
            </a:xfrm>
            <a:prstGeom prst="line">
              <a:avLst/>
            </a:prstGeom>
            <a:noFill/>
            <a:ln w="28575">
              <a:solidFill>
                <a:srgbClr val="C0504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1" name="Title 1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Games as search</a:t>
            </a:r>
          </a:p>
        </p:txBody>
      </p:sp>
      <p:sp>
        <p:nvSpPr>
          <p:cNvPr id="35842" name="Content Placeholder 2"/>
          <p:cNvSpPr>
            <a:spLocks noGrp="1"/>
          </p:cNvSpPr>
          <p:nvPr>
            <p:ph idx="1"/>
          </p:nvPr>
        </p:nvSpPr>
        <p:spPr>
          <a:xfrm>
            <a:off x="347663" y="1058863"/>
            <a:ext cx="8686800" cy="5330825"/>
          </a:xfrm>
        </p:spPr>
        <p:txBody>
          <a:bodyPr/>
          <a:lstStyle/>
          <a:p>
            <a:pPr eaLnBrk="1" hangingPunct="1"/>
            <a:r>
              <a:rPr lang="en-US" altLang="en-US" sz="2000" smtClean="0">
                <a:ea typeface="ＭＳ Ｐゴシック" pitchFamily="34" charset="-128"/>
              </a:rPr>
              <a:t>Two players, “MAX” and “MIN”</a:t>
            </a:r>
          </a:p>
          <a:p>
            <a:pPr lvl="3" eaLnBrk="1" hangingPunct="1"/>
            <a:endParaRPr lang="en-US" altLang="en-US" sz="1100" smtClean="0">
              <a:ea typeface="ＭＳ Ｐゴシック" pitchFamily="34" charset="-128"/>
            </a:endParaRPr>
          </a:p>
          <a:p>
            <a:pPr eaLnBrk="1" hangingPunct="1"/>
            <a:r>
              <a:rPr lang="en-US" altLang="en-US" sz="2000" smtClean="0">
                <a:ea typeface="ＭＳ Ｐゴシック" pitchFamily="34" charset="-128"/>
              </a:rPr>
              <a:t>MAX moves first, &amp; take turns until game is over</a:t>
            </a:r>
          </a:p>
          <a:p>
            <a:pPr lvl="1" eaLnBrk="1" hangingPunct="1"/>
            <a:r>
              <a:rPr lang="en-US" altLang="en-US" sz="1800" smtClean="0">
                <a:ea typeface="ＭＳ Ｐゴシック" pitchFamily="34" charset="-128"/>
              </a:rPr>
              <a:t>Winner gets reward, loser gets penalty</a:t>
            </a:r>
          </a:p>
          <a:p>
            <a:pPr lvl="1" eaLnBrk="1" hangingPunct="1"/>
            <a:r>
              <a:rPr lang="en-US" altLang="en-US" sz="1800" smtClean="0">
                <a:ea typeface="ＭＳ Ｐゴシック" pitchFamily="34" charset="-128"/>
              </a:rPr>
              <a:t>“Zero sum”: sum of reward and penalty is constant</a:t>
            </a:r>
          </a:p>
          <a:p>
            <a:pPr lvl="3" eaLnBrk="1" hangingPunct="1"/>
            <a:endParaRPr lang="en-US" altLang="en-US" sz="1100" smtClean="0">
              <a:ea typeface="ＭＳ Ｐゴシック" pitchFamily="34" charset="-128"/>
            </a:endParaRPr>
          </a:p>
          <a:p>
            <a:pPr eaLnBrk="1" hangingPunct="1"/>
            <a:r>
              <a:rPr lang="en-US" altLang="en-US" sz="2000" smtClean="0">
                <a:ea typeface="ＭＳ Ｐゴシック" pitchFamily="34" charset="-128"/>
              </a:rPr>
              <a:t>Formal definition as a search problem:</a:t>
            </a:r>
          </a:p>
          <a:p>
            <a:pPr lvl="1" eaLnBrk="1" hangingPunct="1"/>
            <a:r>
              <a:rPr lang="en-US" altLang="en-US" sz="1800" smtClean="0">
                <a:solidFill>
                  <a:srgbClr val="C0504D"/>
                </a:solidFill>
                <a:ea typeface="ＭＳ Ｐゴシック" pitchFamily="34" charset="-128"/>
              </a:rPr>
              <a:t>Initial state:</a:t>
            </a:r>
            <a:r>
              <a:rPr lang="en-US" altLang="en-US" sz="1800" smtClean="0">
                <a:ea typeface="ＭＳ Ｐゴシック" pitchFamily="34" charset="-128"/>
              </a:rPr>
              <a:t> set-up defined by rules, e.g., initial board for chess</a:t>
            </a:r>
          </a:p>
          <a:p>
            <a:pPr lvl="1" eaLnBrk="1" hangingPunct="1"/>
            <a:r>
              <a:rPr lang="en-US" altLang="en-US" sz="1800" smtClean="0">
                <a:solidFill>
                  <a:srgbClr val="C0504D"/>
                </a:solidFill>
                <a:ea typeface="ＭＳ Ｐゴシック" pitchFamily="34" charset="-128"/>
              </a:rPr>
              <a:t>Player(s):</a:t>
            </a:r>
            <a:r>
              <a:rPr lang="en-US" altLang="en-US" sz="1800" smtClean="0">
                <a:ea typeface="ＭＳ Ｐゴシック" pitchFamily="34" charset="-128"/>
              </a:rPr>
              <a:t> which player has the move in state s</a:t>
            </a:r>
          </a:p>
          <a:p>
            <a:pPr lvl="1" eaLnBrk="1" hangingPunct="1"/>
            <a:r>
              <a:rPr lang="en-US" altLang="en-US" sz="1800" smtClean="0">
                <a:solidFill>
                  <a:srgbClr val="C0504D"/>
                </a:solidFill>
                <a:ea typeface="ＭＳ Ｐゴシック" pitchFamily="34" charset="-128"/>
              </a:rPr>
              <a:t>Actions(s):</a:t>
            </a:r>
            <a:r>
              <a:rPr lang="en-US" altLang="en-US" sz="1800" smtClean="0">
                <a:ea typeface="ＭＳ Ｐゴシック" pitchFamily="34" charset="-128"/>
              </a:rPr>
              <a:t> set of legal moves in a state</a:t>
            </a:r>
          </a:p>
          <a:p>
            <a:pPr lvl="1" eaLnBrk="1" hangingPunct="1"/>
            <a:r>
              <a:rPr lang="en-US" altLang="en-US" sz="1800" smtClean="0">
                <a:solidFill>
                  <a:srgbClr val="C0504D"/>
                </a:solidFill>
                <a:ea typeface="ＭＳ Ｐゴシック" pitchFamily="34" charset="-128"/>
              </a:rPr>
              <a:t>Results(s,a):</a:t>
            </a:r>
            <a:r>
              <a:rPr lang="en-US" altLang="en-US" sz="1800" smtClean="0">
                <a:ea typeface="ＭＳ Ｐゴシック" pitchFamily="34" charset="-128"/>
              </a:rPr>
              <a:t> transition model defines result of a move</a:t>
            </a:r>
          </a:p>
          <a:p>
            <a:pPr lvl="1" eaLnBrk="1" hangingPunct="1"/>
            <a:r>
              <a:rPr lang="en-US" altLang="en-US" sz="1800" smtClean="0">
                <a:solidFill>
                  <a:srgbClr val="C0504D"/>
                </a:solidFill>
                <a:ea typeface="ＭＳ Ｐゴシック" pitchFamily="34" charset="-128"/>
              </a:rPr>
              <a:t>Terminal-Test(s): </a:t>
            </a:r>
            <a:r>
              <a:rPr lang="en-US" altLang="en-US" sz="1800" smtClean="0">
                <a:ea typeface="ＭＳ Ｐゴシック" pitchFamily="34" charset="-128"/>
              </a:rPr>
              <a:t>true if the game is finished; false otherwise</a:t>
            </a:r>
          </a:p>
          <a:p>
            <a:pPr lvl="1" eaLnBrk="1" hangingPunct="1"/>
            <a:r>
              <a:rPr lang="en-US" altLang="en-US" sz="1800" smtClean="0">
                <a:solidFill>
                  <a:srgbClr val="C0504D"/>
                </a:solidFill>
                <a:ea typeface="ＭＳ Ｐゴシック" pitchFamily="34" charset="-128"/>
              </a:rPr>
              <a:t>Utility(s,p):</a:t>
            </a:r>
            <a:r>
              <a:rPr lang="en-US" altLang="en-US" sz="1800" smtClean="0">
                <a:ea typeface="ＭＳ Ｐゴシック" pitchFamily="34" charset="-128"/>
              </a:rPr>
              <a:t> the numerical value of terminal state s for player p</a:t>
            </a:r>
          </a:p>
          <a:p>
            <a:pPr lvl="2" eaLnBrk="1" hangingPunct="1"/>
            <a:r>
              <a:rPr lang="en-US" altLang="en-US" sz="1600" smtClean="0">
                <a:ea typeface="ＭＳ Ｐゴシック" pitchFamily="34" charset="-128"/>
              </a:rPr>
              <a:t>E.g., win (+1), lose (-1), and draw (0) in tic-tac-toe</a:t>
            </a:r>
          </a:p>
          <a:p>
            <a:pPr lvl="2" eaLnBrk="1" hangingPunct="1"/>
            <a:r>
              <a:rPr lang="en-US" altLang="en-US" sz="1600" smtClean="0">
                <a:ea typeface="ＭＳ Ｐゴシック" pitchFamily="34" charset="-128"/>
              </a:rPr>
              <a:t>E.g., win (+1), lose (0), and draw (1/2) in chess</a:t>
            </a:r>
          </a:p>
          <a:p>
            <a:pPr lvl="3" eaLnBrk="1" hangingPunct="1"/>
            <a:endParaRPr lang="en-US" altLang="en-US" sz="1200" smtClean="0">
              <a:ea typeface="ＭＳ Ｐゴシック" pitchFamily="34" charset="-128"/>
            </a:endParaRPr>
          </a:p>
          <a:p>
            <a:pPr eaLnBrk="1" hangingPunct="1"/>
            <a:r>
              <a:rPr lang="en-US" altLang="en-US" sz="2000" smtClean="0">
                <a:ea typeface="ＭＳ Ｐゴシック" pitchFamily="34" charset="-128"/>
              </a:rPr>
              <a:t>MAX uses search tree to determine “best” next move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761" name="Group 2"/>
          <p:cNvGrpSpPr>
            <a:grpSpLocks/>
          </p:cNvGrpSpPr>
          <p:nvPr/>
        </p:nvGrpSpPr>
        <p:grpSpPr bwMode="auto">
          <a:xfrm>
            <a:off x="1998663" y="1795463"/>
            <a:ext cx="7062787" cy="42416412"/>
            <a:chOff x="1863" y="7521"/>
            <a:chExt cx="9510" cy="50837"/>
          </a:xfrm>
        </p:grpSpPr>
        <p:grpSp>
          <p:nvGrpSpPr>
            <p:cNvPr id="117767" name="Group 3"/>
            <p:cNvGrpSpPr>
              <a:grpSpLocks/>
            </p:cNvGrpSpPr>
            <p:nvPr/>
          </p:nvGrpSpPr>
          <p:grpSpPr bwMode="auto">
            <a:xfrm>
              <a:off x="1863" y="12439"/>
              <a:ext cx="428" cy="412"/>
              <a:chOff x="1884" y="13907"/>
              <a:chExt cx="428" cy="412"/>
            </a:xfrm>
          </p:grpSpPr>
          <p:sp>
            <p:nvSpPr>
              <p:cNvPr id="117915" name="Rectangle 185"/>
              <p:cNvSpPr>
                <a:spLocks noChangeArrowheads="1"/>
              </p:cNvSpPr>
              <p:nvPr/>
            </p:nvSpPr>
            <p:spPr bwMode="auto">
              <a:xfrm>
                <a:off x="1886" y="13935"/>
                <a:ext cx="384" cy="384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/>
                <a:endParaRPr lang="en-US" altLang="en-US" sz="2000"/>
              </a:p>
            </p:txBody>
          </p:sp>
          <p:sp>
            <p:nvSpPr>
              <p:cNvPr id="117916" name="Text Box 259"/>
              <p:cNvSpPr txBox="1">
                <a:spLocks noChangeArrowheads="1"/>
              </p:cNvSpPr>
              <p:nvPr/>
            </p:nvSpPr>
            <p:spPr bwMode="auto">
              <a:xfrm>
                <a:off x="1884" y="13907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>
                    <a:latin typeface="Calibri" pitchFamily="34" charset="0"/>
                    <a:cs typeface="Times New Roman" pitchFamily="18" charset="0"/>
                  </a:rPr>
                  <a:t>4</a:t>
                </a:r>
              </a:p>
            </p:txBody>
          </p:sp>
        </p:grpSp>
        <p:grpSp>
          <p:nvGrpSpPr>
            <p:cNvPr id="117768" name="Group 4"/>
            <p:cNvGrpSpPr>
              <a:grpSpLocks/>
            </p:cNvGrpSpPr>
            <p:nvPr/>
          </p:nvGrpSpPr>
          <p:grpSpPr bwMode="auto">
            <a:xfrm>
              <a:off x="2095" y="7521"/>
              <a:ext cx="9278" cy="50837"/>
              <a:chOff x="2095" y="7521"/>
              <a:chExt cx="9278" cy="50837"/>
            </a:xfrm>
          </p:grpSpPr>
          <p:sp>
            <p:nvSpPr>
              <p:cNvPr id="117769" name="Text Box 27"/>
              <p:cNvSpPr txBox="1">
                <a:spLocks noChangeArrowheads="1"/>
              </p:cNvSpPr>
              <p:nvPr/>
            </p:nvSpPr>
            <p:spPr bwMode="auto">
              <a:xfrm>
                <a:off x="3794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A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17770" name="Text Box 28"/>
              <p:cNvSpPr txBox="1">
                <a:spLocks noChangeArrowheads="1"/>
              </p:cNvSpPr>
              <p:nvPr/>
            </p:nvSpPr>
            <p:spPr bwMode="auto">
              <a:xfrm>
                <a:off x="5035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B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17771" name="Text Box 29"/>
              <p:cNvSpPr txBox="1">
                <a:spLocks noChangeArrowheads="1"/>
              </p:cNvSpPr>
              <p:nvPr/>
            </p:nvSpPr>
            <p:spPr bwMode="auto">
              <a:xfrm>
                <a:off x="6284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C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17772" name="Text Box 30"/>
              <p:cNvSpPr txBox="1">
                <a:spLocks noChangeArrowheads="1"/>
              </p:cNvSpPr>
              <p:nvPr/>
            </p:nvSpPr>
            <p:spPr bwMode="auto">
              <a:xfrm>
                <a:off x="7498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D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cxnSp>
            <p:nvCxnSpPr>
              <p:cNvPr id="117773" name="AutoShape 33"/>
              <p:cNvCxnSpPr>
                <a:cxnSpLocks noChangeShapeType="1"/>
              </p:cNvCxnSpPr>
              <p:nvPr/>
            </p:nvCxnSpPr>
            <p:spPr bwMode="auto">
              <a:xfrm flipH="1">
                <a:off x="4420" y="8093"/>
                <a:ext cx="1846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774" name="AutoShape 35"/>
              <p:cNvCxnSpPr>
                <a:cxnSpLocks noChangeShapeType="1"/>
              </p:cNvCxnSpPr>
              <p:nvPr/>
            </p:nvCxnSpPr>
            <p:spPr bwMode="auto">
              <a:xfrm flipH="1">
                <a:off x="5674" y="8093"/>
                <a:ext cx="592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775" name="AutoShape 36"/>
              <p:cNvCxnSpPr>
                <a:cxnSpLocks noChangeShapeType="1"/>
              </p:cNvCxnSpPr>
              <p:nvPr/>
            </p:nvCxnSpPr>
            <p:spPr bwMode="auto">
              <a:xfrm>
                <a:off x="6266" y="8093"/>
                <a:ext cx="627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776" name="AutoShape 37"/>
              <p:cNvCxnSpPr>
                <a:cxnSpLocks noChangeShapeType="1"/>
              </p:cNvCxnSpPr>
              <p:nvPr/>
            </p:nvCxnSpPr>
            <p:spPr bwMode="auto">
              <a:xfrm>
                <a:off x="6266" y="8093"/>
                <a:ext cx="1835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777" name="AutoShape 92"/>
              <p:cNvCxnSpPr>
                <a:cxnSpLocks noChangeShapeType="1"/>
              </p:cNvCxnSpPr>
              <p:nvPr/>
            </p:nvCxnSpPr>
            <p:spPr bwMode="auto">
              <a:xfrm flipH="1">
                <a:off x="2653" y="9661"/>
                <a:ext cx="1767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778" name="AutoShape 93"/>
              <p:cNvCxnSpPr>
                <a:cxnSpLocks noChangeShapeType="1"/>
              </p:cNvCxnSpPr>
              <p:nvPr/>
            </p:nvCxnSpPr>
            <p:spPr bwMode="auto">
              <a:xfrm flipH="1">
                <a:off x="3860" y="9661"/>
                <a:ext cx="560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779" name="AutoShape 96"/>
              <p:cNvCxnSpPr>
                <a:cxnSpLocks noChangeShapeType="1"/>
              </p:cNvCxnSpPr>
              <p:nvPr/>
            </p:nvCxnSpPr>
            <p:spPr bwMode="auto">
              <a:xfrm flipH="1">
                <a:off x="5067" y="9661"/>
                <a:ext cx="607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780" name="AutoShape 97"/>
              <p:cNvCxnSpPr>
                <a:cxnSpLocks noChangeShapeType="1"/>
              </p:cNvCxnSpPr>
              <p:nvPr/>
            </p:nvCxnSpPr>
            <p:spPr bwMode="auto">
              <a:xfrm>
                <a:off x="5674" y="9661"/>
                <a:ext cx="625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781" name="AutoShape 98"/>
              <p:cNvCxnSpPr>
                <a:cxnSpLocks noChangeShapeType="1"/>
              </p:cNvCxnSpPr>
              <p:nvPr/>
            </p:nvCxnSpPr>
            <p:spPr bwMode="auto">
              <a:xfrm>
                <a:off x="6893" y="9661"/>
                <a:ext cx="605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782" name="AutoShape 99"/>
              <p:cNvCxnSpPr>
                <a:cxnSpLocks noChangeShapeType="1"/>
              </p:cNvCxnSpPr>
              <p:nvPr/>
            </p:nvCxnSpPr>
            <p:spPr bwMode="auto">
              <a:xfrm>
                <a:off x="6893" y="9661"/>
                <a:ext cx="1833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783" name="AutoShape 100"/>
              <p:cNvCxnSpPr>
                <a:cxnSpLocks noChangeShapeType="1"/>
              </p:cNvCxnSpPr>
              <p:nvPr/>
            </p:nvCxnSpPr>
            <p:spPr bwMode="auto">
              <a:xfrm>
                <a:off x="8101" y="9661"/>
                <a:ext cx="1821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17784" name="Text Box 102"/>
              <p:cNvSpPr txBox="1">
                <a:spLocks noChangeArrowheads="1"/>
              </p:cNvSpPr>
              <p:nvPr/>
            </p:nvSpPr>
            <p:spPr bwMode="auto">
              <a:xfrm>
                <a:off x="2127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E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17785" name="Text Box 103"/>
              <p:cNvSpPr txBox="1">
                <a:spLocks noChangeArrowheads="1"/>
              </p:cNvSpPr>
              <p:nvPr/>
            </p:nvSpPr>
            <p:spPr bwMode="auto">
              <a:xfrm>
                <a:off x="335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F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17786" name="Text Box 104"/>
              <p:cNvSpPr txBox="1">
                <a:spLocks noChangeArrowheads="1"/>
              </p:cNvSpPr>
              <p:nvPr/>
            </p:nvSpPr>
            <p:spPr bwMode="auto">
              <a:xfrm>
                <a:off x="824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J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17787" name="Text Box 105"/>
              <p:cNvSpPr txBox="1">
                <a:spLocks noChangeArrowheads="1"/>
              </p:cNvSpPr>
              <p:nvPr/>
            </p:nvSpPr>
            <p:spPr bwMode="auto">
              <a:xfrm>
                <a:off x="9392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K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17788" name="Text Box 106"/>
              <p:cNvSpPr txBox="1">
                <a:spLocks noChangeArrowheads="1"/>
              </p:cNvSpPr>
              <p:nvPr/>
            </p:nvSpPr>
            <p:spPr bwMode="auto">
              <a:xfrm>
                <a:off x="4467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G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17789" name="Text Box 107"/>
              <p:cNvSpPr txBox="1">
                <a:spLocks noChangeArrowheads="1"/>
              </p:cNvSpPr>
              <p:nvPr/>
            </p:nvSpPr>
            <p:spPr bwMode="auto">
              <a:xfrm>
                <a:off x="569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H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17790" name="Text Box 108"/>
              <p:cNvSpPr txBox="1">
                <a:spLocks noChangeArrowheads="1"/>
              </p:cNvSpPr>
              <p:nvPr/>
            </p:nvSpPr>
            <p:spPr bwMode="auto">
              <a:xfrm>
                <a:off x="7056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I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grpSp>
            <p:nvGrpSpPr>
              <p:cNvPr id="117791" name="Group 39"/>
              <p:cNvGrpSpPr>
                <a:grpSpLocks/>
              </p:cNvGrpSpPr>
              <p:nvPr/>
            </p:nvGrpSpPr>
            <p:grpSpPr bwMode="auto">
              <a:xfrm>
                <a:off x="4235" y="11303"/>
                <a:ext cx="428" cy="385"/>
                <a:chOff x="1094" y="10195"/>
                <a:chExt cx="428" cy="385"/>
              </a:xfrm>
            </p:grpSpPr>
            <p:sp>
              <p:nvSpPr>
                <p:cNvPr id="117913" name="Rectangle 183"/>
                <p:cNvSpPr>
                  <a:spLocks noChangeArrowheads="1"/>
                </p:cNvSpPr>
                <p:nvPr/>
              </p:nvSpPr>
              <p:spPr bwMode="auto">
                <a:xfrm>
                  <a:off x="1111" y="10196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7914" name="Text Box 113"/>
                <p:cNvSpPr txBox="1">
                  <a:spLocks noChangeArrowheads="1"/>
                </p:cNvSpPr>
                <p:nvPr/>
              </p:nvSpPr>
              <p:spPr bwMode="auto">
                <a:xfrm>
                  <a:off x="1094" y="101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17792" name="Group 40"/>
              <p:cNvGrpSpPr>
                <a:grpSpLocks/>
              </p:cNvGrpSpPr>
              <p:nvPr/>
            </p:nvGrpSpPr>
            <p:grpSpPr bwMode="auto">
              <a:xfrm>
                <a:off x="6714" y="11302"/>
                <a:ext cx="428" cy="385"/>
                <a:chOff x="1105" y="10194"/>
                <a:chExt cx="428" cy="385"/>
              </a:xfrm>
            </p:grpSpPr>
            <p:sp>
              <p:nvSpPr>
                <p:cNvPr id="117911" name="Rectangle 181"/>
                <p:cNvSpPr>
                  <a:spLocks noChangeArrowheads="1"/>
                </p:cNvSpPr>
                <p:nvPr/>
              </p:nvSpPr>
              <p:spPr bwMode="auto">
                <a:xfrm>
                  <a:off x="1111" y="10195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7912" name="Text Box 118"/>
                <p:cNvSpPr txBox="1">
                  <a:spLocks noChangeArrowheads="1"/>
                </p:cNvSpPr>
                <p:nvPr/>
              </p:nvSpPr>
              <p:spPr bwMode="auto">
                <a:xfrm>
                  <a:off x="1105" y="10194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17793" name="Group 41"/>
              <p:cNvGrpSpPr>
                <a:grpSpLocks/>
              </p:cNvGrpSpPr>
              <p:nvPr/>
            </p:nvGrpSpPr>
            <p:grpSpPr bwMode="auto">
              <a:xfrm>
                <a:off x="5432" y="11303"/>
                <a:ext cx="428" cy="386"/>
                <a:chOff x="1078" y="10195"/>
                <a:chExt cx="428" cy="386"/>
              </a:xfrm>
            </p:grpSpPr>
            <p:sp>
              <p:nvSpPr>
                <p:cNvPr id="117909" name="Rectangle 179"/>
                <p:cNvSpPr>
                  <a:spLocks noChangeArrowheads="1"/>
                </p:cNvSpPr>
                <p:nvPr/>
              </p:nvSpPr>
              <p:spPr bwMode="auto">
                <a:xfrm>
                  <a:off x="1111" y="10195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7910" name="Text Box 121"/>
                <p:cNvSpPr txBox="1">
                  <a:spLocks noChangeArrowheads="1"/>
                </p:cNvSpPr>
                <p:nvPr/>
              </p:nvSpPr>
              <p:spPr bwMode="auto">
                <a:xfrm>
                  <a:off x="1078" y="1019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4</a:t>
                  </a:r>
                </a:p>
              </p:txBody>
            </p:sp>
          </p:grpSp>
          <p:grpSp>
            <p:nvGrpSpPr>
              <p:cNvPr id="117794" name="Group 42"/>
              <p:cNvGrpSpPr>
                <a:grpSpLocks/>
              </p:cNvGrpSpPr>
              <p:nvPr/>
            </p:nvGrpSpPr>
            <p:grpSpPr bwMode="auto">
              <a:xfrm>
                <a:off x="9129" y="11305"/>
                <a:ext cx="428" cy="391"/>
                <a:chOff x="1079" y="10197"/>
                <a:chExt cx="428" cy="391"/>
              </a:xfrm>
            </p:grpSpPr>
            <p:sp>
              <p:nvSpPr>
                <p:cNvPr id="117907" name="Rectangle 177"/>
                <p:cNvSpPr>
                  <a:spLocks noChangeArrowheads="1"/>
                </p:cNvSpPr>
                <p:nvPr/>
              </p:nvSpPr>
              <p:spPr bwMode="auto">
                <a:xfrm>
                  <a:off x="1119" y="10197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7908" name="Text Box 124"/>
                <p:cNvSpPr txBox="1">
                  <a:spLocks noChangeArrowheads="1"/>
                </p:cNvSpPr>
                <p:nvPr/>
              </p:nvSpPr>
              <p:spPr bwMode="auto">
                <a:xfrm>
                  <a:off x="1079" y="1020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17795" name="Group 43"/>
              <p:cNvGrpSpPr>
                <a:grpSpLocks/>
              </p:cNvGrpSpPr>
              <p:nvPr/>
            </p:nvGrpSpPr>
            <p:grpSpPr bwMode="auto">
              <a:xfrm>
                <a:off x="2869" y="12444"/>
                <a:ext cx="428" cy="412"/>
                <a:chOff x="1109" y="9695"/>
                <a:chExt cx="428" cy="412"/>
              </a:xfrm>
            </p:grpSpPr>
            <p:sp>
              <p:nvSpPr>
                <p:cNvPr id="117905" name="Rectangle 17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7906" name="Text Box 13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17796" name="Group 44"/>
              <p:cNvGrpSpPr>
                <a:grpSpLocks/>
              </p:cNvGrpSpPr>
              <p:nvPr/>
            </p:nvGrpSpPr>
            <p:grpSpPr bwMode="auto">
              <a:xfrm>
                <a:off x="3359" y="12443"/>
                <a:ext cx="428" cy="412"/>
                <a:chOff x="1109" y="9695"/>
                <a:chExt cx="428" cy="412"/>
              </a:xfrm>
            </p:grpSpPr>
            <p:sp>
              <p:nvSpPr>
                <p:cNvPr id="117903" name="Rectangle 17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7904" name="Text Box 13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17797" name="Group 45"/>
              <p:cNvGrpSpPr>
                <a:grpSpLocks/>
              </p:cNvGrpSpPr>
              <p:nvPr/>
            </p:nvGrpSpPr>
            <p:grpSpPr bwMode="auto">
              <a:xfrm>
                <a:off x="3839" y="12445"/>
                <a:ext cx="428" cy="412"/>
                <a:chOff x="1109" y="9695"/>
                <a:chExt cx="428" cy="412"/>
              </a:xfrm>
            </p:grpSpPr>
            <p:sp>
              <p:nvSpPr>
                <p:cNvPr id="117901" name="Rectangle 17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7902" name="Text Box 163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17798" name="Group 46"/>
              <p:cNvGrpSpPr>
                <a:grpSpLocks/>
              </p:cNvGrpSpPr>
              <p:nvPr/>
            </p:nvGrpSpPr>
            <p:grpSpPr bwMode="auto">
              <a:xfrm>
                <a:off x="4329" y="12444"/>
                <a:ext cx="428" cy="412"/>
                <a:chOff x="1109" y="9695"/>
                <a:chExt cx="428" cy="412"/>
              </a:xfrm>
            </p:grpSpPr>
            <p:sp>
              <p:nvSpPr>
                <p:cNvPr id="117899" name="Rectangle 16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7900" name="Text Box 166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17799" name="Group 47"/>
              <p:cNvGrpSpPr>
                <a:grpSpLocks/>
              </p:cNvGrpSpPr>
              <p:nvPr/>
            </p:nvGrpSpPr>
            <p:grpSpPr bwMode="auto">
              <a:xfrm>
                <a:off x="4819" y="12446"/>
                <a:ext cx="428" cy="412"/>
                <a:chOff x="1109" y="9695"/>
                <a:chExt cx="428" cy="412"/>
              </a:xfrm>
            </p:grpSpPr>
            <p:sp>
              <p:nvSpPr>
                <p:cNvPr id="117897" name="Rectangle 16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7898" name="Text Box 172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17800" name="Group 48"/>
              <p:cNvGrpSpPr>
                <a:grpSpLocks/>
              </p:cNvGrpSpPr>
              <p:nvPr/>
            </p:nvGrpSpPr>
            <p:grpSpPr bwMode="auto">
              <a:xfrm>
                <a:off x="5309" y="12445"/>
                <a:ext cx="428" cy="412"/>
                <a:chOff x="1109" y="9695"/>
                <a:chExt cx="428" cy="412"/>
              </a:xfrm>
            </p:grpSpPr>
            <p:sp>
              <p:nvSpPr>
                <p:cNvPr id="117895" name="Rectangle 16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7896" name="Text Box 175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4</a:t>
                  </a:r>
                </a:p>
              </p:txBody>
            </p:sp>
          </p:grpSp>
          <p:grpSp>
            <p:nvGrpSpPr>
              <p:cNvPr id="117801" name="Group 49"/>
              <p:cNvGrpSpPr>
                <a:grpSpLocks/>
              </p:cNvGrpSpPr>
              <p:nvPr/>
            </p:nvGrpSpPr>
            <p:grpSpPr bwMode="auto">
              <a:xfrm>
                <a:off x="5798" y="12442"/>
                <a:ext cx="428" cy="412"/>
                <a:chOff x="1109" y="9695"/>
                <a:chExt cx="428" cy="412"/>
              </a:xfrm>
            </p:grpSpPr>
            <p:sp>
              <p:nvSpPr>
                <p:cNvPr id="117893" name="Rectangle 16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7894" name="Text Box 184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17802" name="Group 50"/>
              <p:cNvGrpSpPr>
                <a:grpSpLocks/>
              </p:cNvGrpSpPr>
              <p:nvPr/>
            </p:nvGrpSpPr>
            <p:grpSpPr bwMode="auto">
              <a:xfrm>
                <a:off x="6288" y="12443"/>
                <a:ext cx="428" cy="412"/>
                <a:chOff x="1109" y="9695"/>
                <a:chExt cx="428" cy="412"/>
              </a:xfrm>
            </p:grpSpPr>
            <p:sp>
              <p:nvSpPr>
                <p:cNvPr id="117891" name="Rectangle 16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7892" name="Text Box 19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grpSp>
            <p:nvGrpSpPr>
              <p:cNvPr id="117803" name="Group 51"/>
              <p:cNvGrpSpPr>
                <a:grpSpLocks/>
              </p:cNvGrpSpPr>
              <p:nvPr/>
            </p:nvGrpSpPr>
            <p:grpSpPr bwMode="auto">
              <a:xfrm>
                <a:off x="6769" y="12444"/>
                <a:ext cx="428" cy="412"/>
                <a:chOff x="1109" y="9695"/>
                <a:chExt cx="428" cy="412"/>
              </a:xfrm>
            </p:grpSpPr>
            <p:sp>
              <p:nvSpPr>
                <p:cNvPr id="117889" name="Rectangle 15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7890" name="Text Box 19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2</a:t>
                  </a:r>
                </a:p>
              </p:txBody>
            </p:sp>
          </p:grpSp>
          <p:grpSp>
            <p:nvGrpSpPr>
              <p:cNvPr id="117804" name="Group 52"/>
              <p:cNvGrpSpPr>
                <a:grpSpLocks/>
              </p:cNvGrpSpPr>
              <p:nvPr/>
            </p:nvGrpSpPr>
            <p:grpSpPr bwMode="auto">
              <a:xfrm>
                <a:off x="7259" y="12443"/>
                <a:ext cx="428" cy="412"/>
                <a:chOff x="1109" y="9695"/>
                <a:chExt cx="428" cy="412"/>
              </a:xfrm>
            </p:grpSpPr>
            <p:sp>
              <p:nvSpPr>
                <p:cNvPr id="117887" name="Rectangle 15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7888" name="Text Box 202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17805" name="Group 53"/>
              <p:cNvGrpSpPr>
                <a:grpSpLocks/>
              </p:cNvGrpSpPr>
              <p:nvPr/>
            </p:nvGrpSpPr>
            <p:grpSpPr bwMode="auto">
              <a:xfrm>
                <a:off x="7759" y="12441"/>
                <a:ext cx="428" cy="412"/>
                <a:chOff x="1109" y="9695"/>
                <a:chExt cx="428" cy="412"/>
              </a:xfrm>
            </p:grpSpPr>
            <p:sp>
              <p:nvSpPr>
                <p:cNvPr id="117885" name="Rectangle 15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7886" name="Text Box 211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17806" name="Group 54"/>
              <p:cNvGrpSpPr>
                <a:grpSpLocks/>
              </p:cNvGrpSpPr>
              <p:nvPr/>
            </p:nvGrpSpPr>
            <p:grpSpPr bwMode="auto">
              <a:xfrm>
                <a:off x="8251" y="12441"/>
                <a:ext cx="428" cy="412"/>
                <a:chOff x="1109" y="9695"/>
                <a:chExt cx="428" cy="412"/>
              </a:xfrm>
            </p:grpSpPr>
            <p:sp>
              <p:nvSpPr>
                <p:cNvPr id="117883" name="Rectangle 15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7884" name="Text Box 217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grpSp>
            <p:nvGrpSpPr>
              <p:cNvPr id="117807" name="Group 55"/>
              <p:cNvGrpSpPr>
                <a:grpSpLocks/>
              </p:cNvGrpSpPr>
              <p:nvPr/>
            </p:nvGrpSpPr>
            <p:grpSpPr bwMode="auto">
              <a:xfrm>
                <a:off x="8741" y="12440"/>
                <a:ext cx="428" cy="412"/>
                <a:chOff x="1109" y="9695"/>
                <a:chExt cx="428" cy="412"/>
              </a:xfrm>
            </p:grpSpPr>
            <p:sp>
              <p:nvSpPr>
                <p:cNvPr id="117881" name="Rectangle 15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7882" name="Text Box 22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17808" name="Group 56"/>
              <p:cNvGrpSpPr>
                <a:grpSpLocks/>
              </p:cNvGrpSpPr>
              <p:nvPr/>
            </p:nvGrpSpPr>
            <p:grpSpPr bwMode="auto">
              <a:xfrm>
                <a:off x="9233" y="12440"/>
                <a:ext cx="428" cy="412"/>
                <a:chOff x="1109" y="9695"/>
                <a:chExt cx="428" cy="412"/>
              </a:xfrm>
            </p:grpSpPr>
            <p:sp>
              <p:nvSpPr>
                <p:cNvPr id="117879" name="Rectangle 14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7880" name="Text Box 226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8</a:t>
                  </a:r>
                </a:p>
              </p:txBody>
            </p:sp>
          </p:grpSp>
          <p:grpSp>
            <p:nvGrpSpPr>
              <p:cNvPr id="117809" name="Group 57"/>
              <p:cNvGrpSpPr>
                <a:grpSpLocks/>
              </p:cNvGrpSpPr>
              <p:nvPr/>
            </p:nvGrpSpPr>
            <p:grpSpPr bwMode="auto">
              <a:xfrm>
                <a:off x="9723" y="12439"/>
                <a:ext cx="428" cy="412"/>
                <a:chOff x="1109" y="9695"/>
                <a:chExt cx="428" cy="412"/>
              </a:xfrm>
            </p:grpSpPr>
            <p:sp>
              <p:nvSpPr>
                <p:cNvPr id="117877" name="Rectangle 14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7878" name="Text Box 22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17810" name="Group 58"/>
              <p:cNvGrpSpPr>
                <a:grpSpLocks/>
              </p:cNvGrpSpPr>
              <p:nvPr/>
            </p:nvGrpSpPr>
            <p:grpSpPr bwMode="auto">
              <a:xfrm>
                <a:off x="10213" y="12434"/>
                <a:ext cx="428" cy="412"/>
                <a:chOff x="1109" y="9695"/>
                <a:chExt cx="428" cy="412"/>
              </a:xfrm>
            </p:grpSpPr>
            <p:sp>
              <p:nvSpPr>
                <p:cNvPr id="117875" name="Rectangle 14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7876" name="Text Box 238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cxnSp>
            <p:nvCxnSpPr>
              <p:cNvPr id="117811" name="AutoShape 239"/>
              <p:cNvCxnSpPr>
                <a:cxnSpLocks noChangeShapeType="1"/>
                <a:endCxn id="117913" idx="0"/>
              </p:cNvCxnSpPr>
              <p:nvPr/>
            </p:nvCxnSpPr>
            <p:spPr bwMode="auto">
              <a:xfrm>
                <a:off x="4412" y="9661"/>
                <a:ext cx="32" cy="1643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812" name="AutoShape 240"/>
              <p:cNvCxnSpPr>
                <a:cxnSpLocks noChangeShapeType="1"/>
                <a:endCxn id="117909" idx="0"/>
              </p:cNvCxnSpPr>
              <p:nvPr/>
            </p:nvCxnSpPr>
            <p:spPr bwMode="auto">
              <a:xfrm flipH="1">
                <a:off x="5657" y="9661"/>
                <a:ext cx="17" cy="164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813" name="AutoShape 241"/>
              <p:cNvCxnSpPr>
                <a:cxnSpLocks noChangeShapeType="1"/>
                <a:endCxn id="117911" idx="0"/>
              </p:cNvCxnSpPr>
              <p:nvPr/>
            </p:nvCxnSpPr>
            <p:spPr bwMode="auto">
              <a:xfrm>
                <a:off x="6893" y="9661"/>
                <a:ext cx="19" cy="164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814" name="AutoShape 242"/>
              <p:cNvCxnSpPr>
                <a:cxnSpLocks noChangeShapeType="1"/>
                <a:endCxn id="117907" idx="0"/>
              </p:cNvCxnSpPr>
              <p:nvPr/>
            </p:nvCxnSpPr>
            <p:spPr bwMode="auto">
              <a:xfrm>
                <a:off x="8101" y="9661"/>
                <a:ext cx="1260" cy="1644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7815" name="Group 63"/>
              <p:cNvGrpSpPr>
                <a:grpSpLocks/>
              </p:cNvGrpSpPr>
              <p:nvPr/>
            </p:nvGrpSpPr>
            <p:grpSpPr bwMode="auto">
              <a:xfrm>
                <a:off x="2379" y="12443"/>
                <a:ext cx="428" cy="412"/>
                <a:chOff x="1477" y="13436"/>
                <a:chExt cx="428" cy="412"/>
              </a:xfrm>
            </p:grpSpPr>
            <p:sp>
              <p:nvSpPr>
                <p:cNvPr id="117873" name="Rectangle 143"/>
                <p:cNvSpPr>
                  <a:spLocks noChangeArrowheads="1"/>
                </p:cNvSpPr>
                <p:nvPr/>
              </p:nvSpPr>
              <p:spPr bwMode="auto">
                <a:xfrm>
                  <a:off x="1479" y="13464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7874" name="Text Box 127"/>
                <p:cNvSpPr txBox="1">
                  <a:spLocks noChangeArrowheads="1"/>
                </p:cNvSpPr>
                <p:nvPr/>
              </p:nvSpPr>
              <p:spPr bwMode="auto">
                <a:xfrm>
                  <a:off x="1477" y="1343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17816" name="Group 64"/>
              <p:cNvGrpSpPr>
                <a:grpSpLocks/>
              </p:cNvGrpSpPr>
              <p:nvPr/>
            </p:nvGrpSpPr>
            <p:grpSpPr bwMode="auto">
              <a:xfrm>
                <a:off x="4059" y="9058"/>
                <a:ext cx="697" cy="603"/>
                <a:chOff x="4054" y="10520"/>
                <a:chExt cx="697" cy="603"/>
              </a:xfrm>
            </p:grpSpPr>
            <p:sp>
              <p:nvSpPr>
                <p:cNvPr id="117871" name="AutoShape 24"/>
                <p:cNvSpPr>
                  <a:spLocks noChangeArrowheads="1"/>
                </p:cNvSpPr>
                <p:nvPr/>
              </p:nvSpPr>
              <p:spPr bwMode="auto">
                <a:xfrm flipV="1">
                  <a:off x="4054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7872" name="Text Box 243"/>
                <p:cNvSpPr txBox="1">
                  <a:spLocks noChangeArrowheads="1"/>
                </p:cNvSpPr>
                <p:nvPr/>
              </p:nvSpPr>
              <p:spPr bwMode="auto">
                <a:xfrm>
                  <a:off x="4199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17817" name="Group 65"/>
              <p:cNvGrpSpPr>
                <a:grpSpLocks/>
              </p:cNvGrpSpPr>
              <p:nvPr/>
            </p:nvGrpSpPr>
            <p:grpSpPr bwMode="auto">
              <a:xfrm>
                <a:off x="5317" y="9058"/>
                <a:ext cx="697" cy="603"/>
                <a:chOff x="5312" y="10520"/>
                <a:chExt cx="697" cy="603"/>
              </a:xfrm>
            </p:grpSpPr>
            <p:sp>
              <p:nvSpPr>
                <p:cNvPr id="117869" name="AutoShape 22"/>
                <p:cNvSpPr>
                  <a:spLocks noChangeArrowheads="1"/>
                </p:cNvSpPr>
                <p:nvPr/>
              </p:nvSpPr>
              <p:spPr bwMode="auto">
                <a:xfrm flipV="1">
                  <a:off x="531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7870" name="Text Box 245"/>
                <p:cNvSpPr txBox="1">
                  <a:spLocks noChangeArrowheads="1"/>
                </p:cNvSpPr>
                <p:nvPr/>
              </p:nvSpPr>
              <p:spPr bwMode="auto">
                <a:xfrm>
                  <a:off x="5460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17818" name="Group 66"/>
              <p:cNvGrpSpPr>
                <a:grpSpLocks/>
              </p:cNvGrpSpPr>
              <p:nvPr/>
            </p:nvGrpSpPr>
            <p:grpSpPr bwMode="auto">
              <a:xfrm>
                <a:off x="6557" y="9058"/>
                <a:ext cx="697" cy="603"/>
                <a:chOff x="6552" y="10520"/>
                <a:chExt cx="697" cy="603"/>
              </a:xfrm>
            </p:grpSpPr>
            <p:sp>
              <p:nvSpPr>
                <p:cNvPr id="117867" name="AutoShape 20"/>
                <p:cNvSpPr>
                  <a:spLocks noChangeArrowheads="1"/>
                </p:cNvSpPr>
                <p:nvPr/>
              </p:nvSpPr>
              <p:spPr bwMode="auto">
                <a:xfrm flipV="1">
                  <a:off x="655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7868" name="Text Box 247"/>
                <p:cNvSpPr txBox="1">
                  <a:spLocks noChangeArrowheads="1"/>
                </p:cNvSpPr>
                <p:nvPr/>
              </p:nvSpPr>
              <p:spPr bwMode="auto">
                <a:xfrm>
                  <a:off x="6671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17819" name="Group 67"/>
              <p:cNvGrpSpPr>
                <a:grpSpLocks/>
              </p:cNvGrpSpPr>
              <p:nvPr/>
            </p:nvGrpSpPr>
            <p:grpSpPr bwMode="auto">
              <a:xfrm>
                <a:off x="7737" y="9058"/>
                <a:ext cx="697" cy="603"/>
                <a:chOff x="7732" y="10520"/>
                <a:chExt cx="697" cy="603"/>
              </a:xfrm>
            </p:grpSpPr>
            <p:sp>
              <p:nvSpPr>
                <p:cNvPr id="117865" name="AutoShape 21"/>
                <p:cNvSpPr>
                  <a:spLocks noChangeArrowheads="1"/>
                </p:cNvSpPr>
                <p:nvPr/>
              </p:nvSpPr>
              <p:spPr bwMode="auto">
                <a:xfrm flipV="1">
                  <a:off x="773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7866" name="Text Box 249"/>
                <p:cNvSpPr txBox="1">
                  <a:spLocks noChangeArrowheads="1"/>
                </p:cNvSpPr>
                <p:nvPr/>
              </p:nvSpPr>
              <p:spPr bwMode="auto">
                <a:xfrm>
                  <a:off x="7901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17820" name="Group 68"/>
              <p:cNvGrpSpPr>
                <a:grpSpLocks/>
              </p:cNvGrpSpPr>
              <p:nvPr/>
            </p:nvGrpSpPr>
            <p:grpSpPr bwMode="auto">
              <a:xfrm>
                <a:off x="5906" y="7521"/>
                <a:ext cx="697" cy="609"/>
                <a:chOff x="5901" y="8952"/>
                <a:chExt cx="697" cy="609"/>
              </a:xfrm>
            </p:grpSpPr>
            <p:sp>
              <p:nvSpPr>
                <p:cNvPr id="117863" name="AutoShape 19"/>
                <p:cNvSpPr>
                  <a:spLocks noChangeArrowheads="1"/>
                </p:cNvSpPr>
                <p:nvPr/>
              </p:nvSpPr>
              <p:spPr bwMode="auto">
                <a:xfrm>
                  <a:off x="5901" y="8952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7864" name="Text Box 251"/>
                <p:cNvSpPr txBox="1">
                  <a:spLocks noChangeArrowheads="1"/>
                </p:cNvSpPr>
                <p:nvPr/>
              </p:nvSpPr>
              <p:spPr bwMode="auto">
                <a:xfrm>
                  <a:off x="6065" y="917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cxnSp>
            <p:nvCxnSpPr>
              <p:cNvPr id="117821" name="AutoShape 282"/>
              <p:cNvCxnSpPr>
                <a:cxnSpLocks noChangeShapeType="1"/>
              </p:cNvCxnSpPr>
              <p:nvPr/>
            </p:nvCxnSpPr>
            <p:spPr bwMode="auto">
              <a:xfrm flipH="1">
                <a:off x="2095" y="11215"/>
                <a:ext cx="55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822" name="AutoShape 283"/>
              <p:cNvCxnSpPr>
                <a:cxnSpLocks noChangeShapeType="1"/>
              </p:cNvCxnSpPr>
              <p:nvPr/>
            </p:nvCxnSpPr>
            <p:spPr bwMode="auto">
              <a:xfrm flipH="1">
                <a:off x="2613" y="11215"/>
                <a:ext cx="40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823" name="AutoShape 284"/>
              <p:cNvCxnSpPr>
                <a:cxnSpLocks noChangeShapeType="1"/>
              </p:cNvCxnSpPr>
              <p:nvPr/>
            </p:nvCxnSpPr>
            <p:spPr bwMode="auto">
              <a:xfrm>
                <a:off x="2653" y="11215"/>
                <a:ext cx="41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824" name="AutoShape 285"/>
              <p:cNvCxnSpPr>
                <a:cxnSpLocks noChangeShapeType="1"/>
              </p:cNvCxnSpPr>
              <p:nvPr/>
            </p:nvCxnSpPr>
            <p:spPr bwMode="auto">
              <a:xfrm flipH="1">
                <a:off x="3507" y="11215"/>
                <a:ext cx="353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825" name="AutoShape 286"/>
              <p:cNvCxnSpPr>
                <a:cxnSpLocks noChangeShapeType="1"/>
              </p:cNvCxnSpPr>
              <p:nvPr/>
            </p:nvCxnSpPr>
            <p:spPr bwMode="auto">
              <a:xfrm>
                <a:off x="3860" y="11215"/>
                <a:ext cx="199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826" name="AutoShape 287"/>
              <p:cNvCxnSpPr>
                <a:cxnSpLocks noChangeShapeType="1"/>
              </p:cNvCxnSpPr>
              <p:nvPr/>
            </p:nvCxnSpPr>
            <p:spPr bwMode="auto">
              <a:xfrm>
                <a:off x="3860" y="11215"/>
                <a:ext cx="651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827" name="AutoShape 288"/>
              <p:cNvCxnSpPr>
                <a:cxnSpLocks noChangeShapeType="1"/>
              </p:cNvCxnSpPr>
              <p:nvPr/>
            </p:nvCxnSpPr>
            <p:spPr bwMode="auto">
              <a:xfrm flipH="1">
                <a:off x="5035" y="11215"/>
                <a:ext cx="32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828" name="AutoShape 289"/>
              <p:cNvCxnSpPr>
                <a:cxnSpLocks noChangeShapeType="1"/>
              </p:cNvCxnSpPr>
              <p:nvPr/>
            </p:nvCxnSpPr>
            <p:spPr bwMode="auto">
              <a:xfrm>
                <a:off x="5067" y="11215"/>
                <a:ext cx="39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829" name="AutoShape 290"/>
              <p:cNvCxnSpPr>
                <a:cxnSpLocks noChangeShapeType="1"/>
              </p:cNvCxnSpPr>
              <p:nvPr/>
            </p:nvCxnSpPr>
            <p:spPr bwMode="auto">
              <a:xfrm flipH="1">
                <a:off x="5972" y="11215"/>
                <a:ext cx="316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830" name="AutoShape 291"/>
              <p:cNvCxnSpPr>
                <a:cxnSpLocks noChangeShapeType="1"/>
              </p:cNvCxnSpPr>
              <p:nvPr/>
            </p:nvCxnSpPr>
            <p:spPr bwMode="auto">
              <a:xfrm>
                <a:off x="6299" y="11215"/>
                <a:ext cx="199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831" name="AutoShape 292"/>
              <p:cNvCxnSpPr>
                <a:cxnSpLocks noChangeShapeType="1"/>
              </p:cNvCxnSpPr>
              <p:nvPr/>
            </p:nvCxnSpPr>
            <p:spPr bwMode="auto">
              <a:xfrm flipH="1">
                <a:off x="6985" y="11215"/>
                <a:ext cx="513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832" name="AutoShape 293"/>
              <p:cNvCxnSpPr>
                <a:cxnSpLocks noChangeShapeType="1"/>
              </p:cNvCxnSpPr>
              <p:nvPr/>
            </p:nvCxnSpPr>
            <p:spPr bwMode="auto">
              <a:xfrm flipH="1">
                <a:off x="7476" y="11215"/>
                <a:ext cx="22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833" name="AutoShape 295"/>
              <p:cNvCxnSpPr>
                <a:cxnSpLocks noChangeShapeType="1"/>
              </p:cNvCxnSpPr>
              <p:nvPr/>
            </p:nvCxnSpPr>
            <p:spPr bwMode="auto">
              <a:xfrm flipH="1">
                <a:off x="7926" y="11215"/>
                <a:ext cx="800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834" name="AutoShape 296"/>
              <p:cNvCxnSpPr>
                <a:cxnSpLocks noChangeShapeType="1"/>
              </p:cNvCxnSpPr>
              <p:nvPr/>
            </p:nvCxnSpPr>
            <p:spPr bwMode="auto">
              <a:xfrm flipH="1">
                <a:off x="8434" y="11215"/>
                <a:ext cx="307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835" name="AutoShape 297"/>
              <p:cNvCxnSpPr>
                <a:cxnSpLocks noChangeShapeType="1"/>
              </p:cNvCxnSpPr>
              <p:nvPr/>
            </p:nvCxnSpPr>
            <p:spPr bwMode="auto">
              <a:xfrm>
                <a:off x="8741" y="11215"/>
                <a:ext cx="194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836" name="AutoShape 298"/>
              <p:cNvCxnSpPr>
                <a:cxnSpLocks noChangeShapeType="1"/>
              </p:cNvCxnSpPr>
              <p:nvPr/>
            </p:nvCxnSpPr>
            <p:spPr bwMode="auto">
              <a:xfrm flipH="1">
                <a:off x="9435" y="11215"/>
                <a:ext cx="538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837" name="AutoShape 299"/>
              <p:cNvCxnSpPr>
                <a:cxnSpLocks noChangeShapeType="1"/>
              </p:cNvCxnSpPr>
              <p:nvPr/>
            </p:nvCxnSpPr>
            <p:spPr bwMode="auto">
              <a:xfrm flipH="1">
                <a:off x="9922" y="11215"/>
                <a:ext cx="51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838" name="AutoShape 300"/>
              <p:cNvCxnSpPr>
                <a:cxnSpLocks noChangeShapeType="1"/>
              </p:cNvCxnSpPr>
              <p:nvPr/>
            </p:nvCxnSpPr>
            <p:spPr bwMode="auto">
              <a:xfrm>
                <a:off x="9973" y="11215"/>
                <a:ext cx="426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17839" name="Text Box 323"/>
              <p:cNvSpPr txBox="1">
                <a:spLocks noChangeArrowheads="1"/>
              </p:cNvSpPr>
              <p:nvPr/>
            </p:nvSpPr>
            <p:spPr bwMode="auto">
              <a:xfrm>
                <a:off x="10399" y="10822"/>
                <a:ext cx="974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MAX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17840" name="Text Box 324"/>
              <p:cNvSpPr txBox="1">
                <a:spLocks noChangeArrowheads="1"/>
              </p:cNvSpPr>
              <p:nvPr/>
            </p:nvSpPr>
            <p:spPr bwMode="auto">
              <a:xfrm>
                <a:off x="8573" y="9058"/>
                <a:ext cx="874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MIN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17841" name="Text Box 325"/>
              <p:cNvSpPr txBox="1">
                <a:spLocks noChangeArrowheads="1"/>
              </p:cNvSpPr>
              <p:nvPr/>
            </p:nvSpPr>
            <p:spPr bwMode="auto">
              <a:xfrm>
                <a:off x="6683" y="7739"/>
                <a:ext cx="1089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MAX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grpSp>
            <p:nvGrpSpPr>
              <p:cNvPr id="117842" name="Group 112"/>
              <p:cNvGrpSpPr>
                <a:grpSpLocks/>
              </p:cNvGrpSpPr>
              <p:nvPr/>
            </p:nvGrpSpPr>
            <p:grpSpPr bwMode="auto">
              <a:xfrm>
                <a:off x="2291" y="10612"/>
                <a:ext cx="697" cy="603"/>
                <a:chOff x="2286" y="12074"/>
                <a:chExt cx="697" cy="603"/>
              </a:xfrm>
            </p:grpSpPr>
            <p:sp>
              <p:nvSpPr>
                <p:cNvPr id="117861" name="AutoShape 48"/>
                <p:cNvSpPr>
                  <a:spLocks noChangeArrowheads="1"/>
                </p:cNvSpPr>
                <p:nvPr/>
              </p:nvSpPr>
              <p:spPr bwMode="auto">
                <a:xfrm>
                  <a:off x="2286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7862" name="Text Box 326"/>
                <p:cNvSpPr txBox="1">
                  <a:spLocks noChangeArrowheads="1"/>
                </p:cNvSpPr>
                <p:nvPr/>
              </p:nvSpPr>
              <p:spPr bwMode="auto">
                <a:xfrm>
                  <a:off x="2438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17843" name="Group 113"/>
              <p:cNvGrpSpPr>
                <a:grpSpLocks/>
              </p:cNvGrpSpPr>
              <p:nvPr/>
            </p:nvGrpSpPr>
            <p:grpSpPr bwMode="auto">
              <a:xfrm>
                <a:off x="3507" y="10612"/>
                <a:ext cx="697" cy="47746"/>
                <a:chOff x="3502" y="12074"/>
                <a:chExt cx="697" cy="47746"/>
              </a:xfrm>
            </p:grpSpPr>
            <p:sp>
              <p:nvSpPr>
                <p:cNvPr id="117859" name="AutoShape 46"/>
                <p:cNvSpPr>
                  <a:spLocks noChangeArrowheads="1"/>
                </p:cNvSpPr>
                <p:nvPr/>
              </p:nvSpPr>
              <p:spPr bwMode="auto">
                <a:xfrm>
                  <a:off x="3502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7860" name="Text Box 329"/>
                <p:cNvSpPr txBox="1">
                  <a:spLocks noChangeArrowheads="1"/>
                </p:cNvSpPr>
                <p:nvPr/>
              </p:nvSpPr>
              <p:spPr bwMode="auto">
                <a:xfrm>
                  <a:off x="3626" y="5943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17844" name="Group 114"/>
              <p:cNvGrpSpPr>
                <a:grpSpLocks/>
              </p:cNvGrpSpPr>
              <p:nvPr/>
            </p:nvGrpSpPr>
            <p:grpSpPr bwMode="auto">
              <a:xfrm>
                <a:off x="4723" y="10612"/>
                <a:ext cx="697" cy="603"/>
                <a:chOff x="4718" y="12074"/>
                <a:chExt cx="697" cy="603"/>
              </a:xfrm>
            </p:grpSpPr>
            <p:sp>
              <p:nvSpPr>
                <p:cNvPr id="117857" name="AutoShape 32"/>
                <p:cNvSpPr>
                  <a:spLocks noChangeArrowheads="1"/>
                </p:cNvSpPr>
                <p:nvPr/>
              </p:nvSpPr>
              <p:spPr bwMode="auto">
                <a:xfrm>
                  <a:off x="4718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7858" name="Text Box 331"/>
                <p:cNvSpPr txBox="1">
                  <a:spLocks noChangeArrowheads="1"/>
                </p:cNvSpPr>
                <p:nvPr/>
              </p:nvSpPr>
              <p:spPr bwMode="auto">
                <a:xfrm>
                  <a:off x="4876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17845" name="Group 115"/>
              <p:cNvGrpSpPr>
                <a:grpSpLocks/>
              </p:cNvGrpSpPr>
              <p:nvPr/>
            </p:nvGrpSpPr>
            <p:grpSpPr bwMode="auto">
              <a:xfrm>
                <a:off x="5939" y="10612"/>
                <a:ext cx="697" cy="603"/>
                <a:chOff x="5934" y="12074"/>
                <a:chExt cx="697" cy="603"/>
              </a:xfrm>
            </p:grpSpPr>
            <p:sp>
              <p:nvSpPr>
                <p:cNvPr id="117855" name="AutoShape 31"/>
                <p:cNvSpPr>
                  <a:spLocks noChangeArrowheads="1"/>
                </p:cNvSpPr>
                <p:nvPr/>
              </p:nvSpPr>
              <p:spPr bwMode="auto">
                <a:xfrm>
                  <a:off x="5934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7856" name="Text Box 333"/>
                <p:cNvSpPr txBox="1">
                  <a:spLocks noChangeArrowheads="1"/>
                </p:cNvSpPr>
                <p:nvPr/>
              </p:nvSpPr>
              <p:spPr bwMode="auto">
                <a:xfrm>
                  <a:off x="6065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17846" name="Group 116"/>
              <p:cNvGrpSpPr>
                <a:grpSpLocks/>
              </p:cNvGrpSpPr>
              <p:nvPr/>
            </p:nvGrpSpPr>
            <p:grpSpPr bwMode="auto">
              <a:xfrm>
                <a:off x="7155" y="10612"/>
                <a:ext cx="697" cy="603"/>
                <a:chOff x="7150" y="12074"/>
                <a:chExt cx="697" cy="603"/>
              </a:xfrm>
            </p:grpSpPr>
            <p:sp>
              <p:nvSpPr>
                <p:cNvPr id="117853" name="AutoShape 43"/>
                <p:cNvSpPr>
                  <a:spLocks noChangeArrowheads="1"/>
                </p:cNvSpPr>
                <p:nvPr/>
              </p:nvSpPr>
              <p:spPr bwMode="auto">
                <a:xfrm>
                  <a:off x="7150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7854" name="Text Box 335"/>
                <p:cNvSpPr txBox="1">
                  <a:spLocks noChangeArrowheads="1"/>
                </p:cNvSpPr>
                <p:nvPr/>
              </p:nvSpPr>
              <p:spPr bwMode="auto">
                <a:xfrm>
                  <a:off x="7326" y="12292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17847" name="Group 117"/>
              <p:cNvGrpSpPr>
                <a:grpSpLocks/>
              </p:cNvGrpSpPr>
              <p:nvPr/>
            </p:nvGrpSpPr>
            <p:grpSpPr bwMode="auto">
              <a:xfrm>
                <a:off x="8371" y="10612"/>
                <a:ext cx="697" cy="604"/>
                <a:chOff x="8366" y="12074"/>
                <a:chExt cx="697" cy="604"/>
              </a:xfrm>
            </p:grpSpPr>
            <p:sp>
              <p:nvSpPr>
                <p:cNvPr id="117851" name="AutoShape 49"/>
                <p:cNvSpPr>
                  <a:spLocks noChangeArrowheads="1"/>
                </p:cNvSpPr>
                <p:nvPr/>
              </p:nvSpPr>
              <p:spPr bwMode="auto">
                <a:xfrm>
                  <a:off x="8366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7852" name="Text Box 337"/>
                <p:cNvSpPr txBox="1">
                  <a:spLocks noChangeArrowheads="1"/>
                </p:cNvSpPr>
                <p:nvPr/>
              </p:nvSpPr>
              <p:spPr bwMode="auto">
                <a:xfrm>
                  <a:off x="8524" y="1229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17848" name="Group 118"/>
              <p:cNvGrpSpPr>
                <a:grpSpLocks/>
              </p:cNvGrpSpPr>
              <p:nvPr/>
            </p:nvGrpSpPr>
            <p:grpSpPr bwMode="auto">
              <a:xfrm>
                <a:off x="9587" y="10612"/>
                <a:ext cx="697" cy="603"/>
                <a:chOff x="9582" y="12074"/>
                <a:chExt cx="697" cy="603"/>
              </a:xfrm>
            </p:grpSpPr>
            <p:sp>
              <p:nvSpPr>
                <p:cNvPr id="117849" name="AutoShape 91"/>
                <p:cNvSpPr>
                  <a:spLocks noChangeArrowheads="1"/>
                </p:cNvSpPr>
                <p:nvPr/>
              </p:nvSpPr>
              <p:spPr bwMode="auto">
                <a:xfrm>
                  <a:off x="9582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7850" name="Text Box 340"/>
                <p:cNvSpPr txBox="1">
                  <a:spLocks noChangeArrowheads="1"/>
                </p:cNvSpPr>
                <p:nvPr/>
              </p:nvSpPr>
              <p:spPr bwMode="auto">
                <a:xfrm>
                  <a:off x="9737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</p:grpSp>
      </p:grpSp>
      <p:sp>
        <p:nvSpPr>
          <p:cNvPr id="208" name="TextBox 207"/>
          <p:cNvSpPr txBox="1">
            <a:spLocks noChangeArrowheads="1"/>
          </p:cNvSpPr>
          <p:nvPr/>
        </p:nvSpPr>
        <p:spPr bwMode="auto">
          <a:xfrm>
            <a:off x="4157663" y="1455738"/>
            <a:ext cx="1066800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C0504D"/>
                </a:solidFill>
                <a:latin typeface="Calibri" pitchFamily="34" charset="0"/>
                <a:sym typeface="Symbol" pitchFamily="18" charset="2"/>
              </a:rPr>
              <a:t>=−</a:t>
            </a:r>
          </a:p>
          <a:p>
            <a:pPr eaLnBrk="1" hangingPunct="1"/>
            <a:r>
              <a:rPr lang="en-US" altLang="en-US">
                <a:solidFill>
                  <a:srgbClr val="C0504D"/>
                </a:solidFill>
                <a:latin typeface="Calibri" pitchFamily="34" charset="0"/>
                <a:sym typeface="Symbol" pitchFamily="18" charset="2"/>
              </a:rPr>
              <a:t>=+</a:t>
            </a:r>
            <a:endParaRPr lang="en-US" altLang="en-US">
              <a:solidFill>
                <a:srgbClr val="C0504D"/>
              </a:solidFill>
              <a:latin typeface="Calibri" pitchFamily="34" charset="0"/>
            </a:endParaRPr>
          </a:p>
        </p:txBody>
      </p:sp>
      <p:sp>
        <p:nvSpPr>
          <p:cNvPr id="209" name="Text Box 10"/>
          <p:cNvSpPr txBox="1">
            <a:spLocks noChangeArrowheads="1"/>
          </p:cNvSpPr>
          <p:nvPr/>
        </p:nvSpPr>
        <p:spPr bwMode="auto">
          <a:xfrm>
            <a:off x="1023938" y="1465263"/>
            <a:ext cx="25669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SzPct val="100000"/>
              <a:buChar char="•"/>
              <a:defRPr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i="1" dirty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, , i</a:t>
            </a:r>
            <a:r>
              <a:rPr lang="en-US" altLang="en-US" b="0" i="1" dirty="0">
                <a:solidFill>
                  <a:srgbClr val="C0504D"/>
                </a:solidFill>
                <a:latin typeface="+mn-lt"/>
                <a:ea typeface="ＭＳ Ｐゴシック" charset="0"/>
              </a:rPr>
              <a:t>nitial values</a:t>
            </a:r>
          </a:p>
        </p:txBody>
      </p:sp>
      <p:cxnSp>
        <p:nvCxnSpPr>
          <p:cNvPr id="117764" name="Straight Arrow Connector 209"/>
          <p:cNvCxnSpPr>
            <a:cxnSpLocks noChangeShapeType="1"/>
            <a:stCxn id="209" idx="3"/>
          </p:cNvCxnSpPr>
          <p:nvPr/>
        </p:nvCxnSpPr>
        <p:spPr bwMode="auto">
          <a:xfrm flipV="1">
            <a:off x="3590925" y="1697038"/>
            <a:ext cx="566738" cy="0"/>
          </a:xfrm>
          <a:prstGeom prst="straightConnector1">
            <a:avLst/>
          </a:prstGeom>
          <a:noFill/>
          <a:ln w="25400">
            <a:solidFill>
              <a:schemeClr val="accent2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7765" name="TextBox 5"/>
          <p:cNvSpPr txBox="1">
            <a:spLocks noChangeArrowheads="1"/>
          </p:cNvSpPr>
          <p:nvPr/>
        </p:nvSpPr>
        <p:spPr bwMode="auto">
          <a:xfrm>
            <a:off x="381000" y="990600"/>
            <a:ext cx="6942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Branch nodes are labelel A..K for easy discussion</a:t>
            </a:r>
          </a:p>
        </p:txBody>
      </p:sp>
      <p:sp>
        <p:nvSpPr>
          <p:cNvPr id="117766" name="Title 14"/>
          <p:cNvSpPr>
            <a:spLocks noGrp="1"/>
          </p:cNvSpPr>
          <p:nvPr>
            <p:ph type="title"/>
          </p:nvPr>
        </p:nvSpPr>
        <p:spPr>
          <a:xfrm>
            <a:off x="3619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Longer Alpha-Beta Example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785" name="Group 2"/>
          <p:cNvGrpSpPr>
            <a:grpSpLocks/>
          </p:cNvGrpSpPr>
          <p:nvPr/>
        </p:nvGrpSpPr>
        <p:grpSpPr bwMode="auto">
          <a:xfrm>
            <a:off x="1998663" y="1795463"/>
            <a:ext cx="6518275" cy="42416412"/>
            <a:chOff x="1863" y="7521"/>
            <a:chExt cx="8778" cy="50837"/>
          </a:xfrm>
        </p:grpSpPr>
        <p:grpSp>
          <p:nvGrpSpPr>
            <p:cNvPr id="118799" name="Group 3"/>
            <p:cNvGrpSpPr>
              <a:grpSpLocks/>
            </p:cNvGrpSpPr>
            <p:nvPr/>
          </p:nvGrpSpPr>
          <p:grpSpPr bwMode="auto">
            <a:xfrm>
              <a:off x="1863" y="12439"/>
              <a:ext cx="428" cy="412"/>
              <a:chOff x="1884" y="13907"/>
              <a:chExt cx="428" cy="412"/>
            </a:xfrm>
          </p:grpSpPr>
          <p:sp>
            <p:nvSpPr>
              <p:cNvPr id="118944" name="Rectangle 185"/>
              <p:cNvSpPr>
                <a:spLocks noChangeArrowheads="1"/>
              </p:cNvSpPr>
              <p:nvPr/>
            </p:nvSpPr>
            <p:spPr bwMode="auto">
              <a:xfrm>
                <a:off x="1886" y="13935"/>
                <a:ext cx="384" cy="384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/>
                <a:endParaRPr lang="en-US" altLang="en-US" sz="2000"/>
              </a:p>
            </p:txBody>
          </p:sp>
          <p:sp>
            <p:nvSpPr>
              <p:cNvPr id="118945" name="Text Box 259"/>
              <p:cNvSpPr txBox="1">
                <a:spLocks noChangeArrowheads="1"/>
              </p:cNvSpPr>
              <p:nvPr/>
            </p:nvSpPr>
            <p:spPr bwMode="auto">
              <a:xfrm>
                <a:off x="1884" y="13907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>
                    <a:latin typeface="Calibri" pitchFamily="34" charset="0"/>
                    <a:cs typeface="Times New Roman" pitchFamily="18" charset="0"/>
                  </a:rPr>
                  <a:t>4</a:t>
                </a:r>
              </a:p>
            </p:txBody>
          </p:sp>
        </p:grpSp>
        <p:grpSp>
          <p:nvGrpSpPr>
            <p:cNvPr id="118800" name="Group 4"/>
            <p:cNvGrpSpPr>
              <a:grpSpLocks/>
            </p:cNvGrpSpPr>
            <p:nvPr/>
          </p:nvGrpSpPr>
          <p:grpSpPr bwMode="auto">
            <a:xfrm>
              <a:off x="2095" y="7521"/>
              <a:ext cx="8546" cy="50837"/>
              <a:chOff x="2095" y="7521"/>
              <a:chExt cx="8546" cy="50837"/>
            </a:xfrm>
          </p:grpSpPr>
          <p:sp>
            <p:nvSpPr>
              <p:cNvPr id="118801" name="Text Box 27"/>
              <p:cNvSpPr txBox="1">
                <a:spLocks noChangeArrowheads="1"/>
              </p:cNvSpPr>
              <p:nvPr/>
            </p:nvSpPr>
            <p:spPr bwMode="auto">
              <a:xfrm>
                <a:off x="3794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A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18802" name="Text Box 28"/>
              <p:cNvSpPr txBox="1">
                <a:spLocks noChangeArrowheads="1"/>
              </p:cNvSpPr>
              <p:nvPr/>
            </p:nvSpPr>
            <p:spPr bwMode="auto">
              <a:xfrm>
                <a:off x="5035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B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18803" name="Text Box 29"/>
              <p:cNvSpPr txBox="1">
                <a:spLocks noChangeArrowheads="1"/>
              </p:cNvSpPr>
              <p:nvPr/>
            </p:nvSpPr>
            <p:spPr bwMode="auto">
              <a:xfrm>
                <a:off x="6284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C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18804" name="Text Box 30"/>
              <p:cNvSpPr txBox="1">
                <a:spLocks noChangeArrowheads="1"/>
              </p:cNvSpPr>
              <p:nvPr/>
            </p:nvSpPr>
            <p:spPr bwMode="auto">
              <a:xfrm>
                <a:off x="7498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D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cxnSp>
            <p:nvCxnSpPr>
              <p:cNvPr id="118805" name="AutoShape 33"/>
              <p:cNvCxnSpPr>
                <a:cxnSpLocks noChangeShapeType="1"/>
              </p:cNvCxnSpPr>
              <p:nvPr/>
            </p:nvCxnSpPr>
            <p:spPr bwMode="auto">
              <a:xfrm flipH="1">
                <a:off x="4420" y="8093"/>
                <a:ext cx="1846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806" name="AutoShape 35"/>
              <p:cNvCxnSpPr>
                <a:cxnSpLocks noChangeShapeType="1"/>
              </p:cNvCxnSpPr>
              <p:nvPr/>
            </p:nvCxnSpPr>
            <p:spPr bwMode="auto">
              <a:xfrm flipH="1">
                <a:off x="5674" y="8093"/>
                <a:ext cx="592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807" name="AutoShape 36"/>
              <p:cNvCxnSpPr>
                <a:cxnSpLocks noChangeShapeType="1"/>
              </p:cNvCxnSpPr>
              <p:nvPr/>
            </p:nvCxnSpPr>
            <p:spPr bwMode="auto">
              <a:xfrm>
                <a:off x="6266" y="8093"/>
                <a:ext cx="627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808" name="AutoShape 37"/>
              <p:cNvCxnSpPr>
                <a:cxnSpLocks noChangeShapeType="1"/>
              </p:cNvCxnSpPr>
              <p:nvPr/>
            </p:nvCxnSpPr>
            <p:spPr bwMode="auto">
              <a:xfrm>
                <a:off x="6266" y="8093"/>
                <a:ext cx="1835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809" name="AutoShape 92"/>
              <p:cNvCxnSpPr>
                <a:cxnSpLocks noChangeShapeType="1"/>
              </p:cNvCxnSpPr>
              <p:nvPr/>
            </p:nvCxnSpPr>
            <p:spPr bwMode="auto">
              <a:xfrm flipH="1">
                <a:off x="2653" y="9661"/>
                <a:ext cx="1767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810" name="AutoShape 93"/>
              <p:cNvCxnSpPr>
                <a:cxnSpLocks noChangeShapeType="1"/>
              </p:cNvCxnSpPr>
              <p:nvPr/>
            </p:nvCxnSpPr>
            <p:spPr bwMode="auto">
              <a:xfrm flipH="1">
                <a:off x="3860" y="9661"/>
                <a:ext cx="560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811" name="AutoShape 96"/>
              <p:cNvCxnSpPr>
                <a:cxnSpLocks noChangeShapeType="1"/>
              </p:cNvCxnSpPr>
              <p:nvPr/>
            </p:nvCxnSpPr>
            <p:spPr bwMode="auto">
              <a:xfrm flipH="1">
                <a:off x="5067" y="9661"/>
                <a:ext cx="607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812" name="AutoShape 97"/>
              <p:cNvCxnSpPr>
                <a:cxnSpLocks noChangeShapeType="1"/>
              </p:cNvCxnSpPr>
              <p:nvPr/>
            </p:nvCxnSpPr>
            <p:spPr bwMode="auto">
              <a:xfrm>
                <a:off x="5674" y="9661"/>
                <a:ext cx="625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813" name="AutoShape 98"/>
              <p:cNvCxnSpPr>
                <a:cxnSpLocks noChangeShapeType="1"/>
              </p:cNvCxnSpPr>
              <p:nvPr/>
            </p:nvCxnSpPr>
            <p:spPr bwMode="auto">
              <a:xfrm>
                <a:off x="6893" y="9661"/>
                <a:ext cx="605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814" name="AutoShape 99"/>
              <p:cNvCxnSpPr>
                <a:cxnSpLocks noChangeShapeType="1"/>
              </p:cNvCxnSpPr>
              <p:nvPr/>
            </p:nvCxnSpPr>
            <p:spPr bwMode="auto">
              <a:xfrm>
                <a:off x="6893" y="9661"/>
                <a:ext cx="1833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815" name="AutoShape 100"/>
              <p:cNvCxnSpPr>
                <a:cxnSpLocks noChangeShapeType="1"/>
              </p:cNvCxnSpPr>
              <p:nvPr/>
            </p:nvCxnSpPr>
            <p:spPr bwMode="auto">
              <a:xfrm>
                <a:off x="8101" y="9661"/>
                <a:ext cx="1821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18816" name="Text Box 102"/>
              <p:cNvSpPr txBox="1">
                <a:spLocks noChangeArrowheads="1"/>
              </p:cNvSpPr>
              <p:nvPr/>
            </p:nvSpPr>
            <p:spPr bwMode="auto">
              <a:xfrm>
                <a:off x="2127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E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18817" name="Text Box 103"/>
              <p:cNvSpPr txBox="1">
                <a:spLocks noChangeArrowheads="1"/>
              </p:cNvSpPr>
              <p:nvPr/>
            </p:nvSpPr>
            <p:spPr bwMode="auto">
              <a:xfrm>
                <a:off x="335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F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18818" name="Text Box 104"/>
              <p:cNvSpPr txBox="1">
                <a:spLocks noChangeArrowheads="1"/>
              </p:cNvSpPr>
              <p:nvPr/>
            </p:nvSpPr>
            <p:spPr bwMode="auto">
              <a:xfrm>
                <a:off x="824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J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18819" name="Text Box 105"/>
              <p:cNvSpPr txBox="1">
                <a:spLocks noChangeArrowheads="1"/>
              </p:cNvSpPr>
              <p:nvPr/>
            </p:nvSpPr>
            <p:spPr bwMode="auto">
              <a:xfrm>
                <a:off x="9392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K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18820" name="Text Box 106"/>
              <p:cNvSpPr txBox="1">
                <a:spLocks noChangeArrowheads="1"/>
              </p:cNvSpPr>
              <p:nvPr/>
            </p:nvSpPr>
            <p:spPr bwMode="auto">
              <a:xfrm>
                <a:off x="4467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G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18821" name="Text Box 107"/>
              <p:cNvSpPr txBox="1">
                <a:spLocks noChangeArrowheads="1"/>
              </p:cNvSpPr>
              <p:nvPr/>
            </p:nvSpPr>
            <p:spPr bwMode="auto">
              <a:xfrm>
                <a:off x="569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H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18822" name="Text Box 108"/>
              <p:cNvSpPr txBox="1">
                <a:spLocks noChangeArrowheads="1"/>
              </p:cNvSpPr>
              <p:nvPr/>
            </p:nvSpPr>
            <p:spPr bwMode="auto">
              <a:xfrm>
                <a:off x="7056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I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grpSp>
            <p:nvGrpSpPr>
              <p:cNvPr id="118823" name="Group 39"/>
              <p:cNvGrpSpPr>
                <a:grpSpLocks/>
              </p:cNvGrpSpPr>
              <p:nvPr/>
            </p:nvGrpSpPr>
            <p:grpSpPr bwMode="auto">
              <a:xfrm>
                <a:off x="4235" y="11303"/>
                <a:ext cx="428" cy="385"/>
                <a:chOff x="1094" y="10195"/>
                <a:chExt cx="428" cy="385"/>
              </a:xfrm>
            </p:grpSpPr>
            <p:sp>
              <p:nvSpPr>
                <p:cNvPr id="118942" name="Rectangle 183"/>
                <p:cNvSpPr>
                  <a:spLocks noChangeArrowheads="1"/>
                </p:cNvSpPr>
                <p:nvPr/>
              </p:nvSpPr>
              <p:spPr bwMode="auto">
                <a:xfrm>
                  <a:off x="1111" y="10196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8943" name="Text Box 113"/>
                <p:cNvSpPr txBox="1">
                  <a:spLocks noChangeArrowheads="1"/>
                </p:cNvSpPr>
                <p:nvPr/>
              </p:nvSpPr>
              <p:spPr bwMode="auto">
                <a:xfrm>
                  <a:off x="1094" y="101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18824" name="Group 40"/>
              <p:cNvGrpSpPr>
                <a:grpSpLocks/>
              </p:cNvGrpSpPr>
              <p:nvPr/>
            </p:nvGrpSpPr>
            <p:grpSpPr bwMode="auto">
              <a:xfrm>
                <a:off x="6714" y="11302"/>
                <a:ext cx="428" cy="385"/>
                <a:chOff x="1105" y="10194"/>
                <a:chExt cx="428" cy="385"/>
              </a:xfrm>
            </p:grpSpPr>
            <p:sp>
              <p:nvSpPr>
                <p:cNvPr id="118940" name="Rectangle 181"/>
                <p:cNvSpPr>
                  <a:spLocks noChangeArrowheads="1"/>
                </p:cNvSpPr>
                <p:nvPr/>
              </p:nvSpPr>
              <p:spPr bwMode="auto">
                <a:xfrm>
                  <a:off x="1111" y="10195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8941" name="Text Box 118"/>
                <p:cNvSpPr txBox="1">
                  <a:spLocks noChangeArrowheads="1"/>
                </p:cNvSpPr>
                <p:nvPr/>
              </p:nvSpPr>
              <p:spPr bwMode="auto">
                <a:xfrm>
                  <a:off x="1105" y="10194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18825" name="Group 41"/>
              <p:cNvGrpSpPr>
                <a:grpSpLocks/>
              </p:cNvGrpSpPr>
              <p:nvPr/>
            </p:nvGrpSpPr>
            <p:grpSpPr bwMode="auto">
              <a:xfrm>
                <a:off x="5432" y="11303"/>
                <a:ext cx="428" cy="386"/>
                <a:chOff x="1078" y="10195"/>
                <a:chExt cx="428" cy="386"/>
              </a:xfrm>
            </p:grpSpPr>
            <p:sp>
              <p:nvSpPr>
                <p:cNvPr id="118938" name="Rectangle 179"/>
                <p:cNvSpPr>
                  <a:spLocks noChangeArrowheads="1"/>
                </p:cNvSpPr>
                <p:nvPr/>
              </p:nvSpPr>
              <p:spPr bwMode="auto">
                <a:xfrm>
                  <a:off x="1111" y="10195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8939" name="Text Box 121"/>
                <p:cNvSpPr txBox="1">
                  <a:spLocks noChangeArrowheads="1"/>
                </p:cNvSpPr>
                <p:nvPr/>
              </p:nvSpPr>
              <p:spPr bwMode="auto">
                <a:xfrm>
                  <a:off x="1078" y="1019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4</a:t>
                  </a:r>
                </a:p>
              </p:txBody>
            </p:sp>
          </p:grpSp>
          <p:grpSp>
            <p:nvGrpSpPr>
              <p:cNvPr id="118826" name="Group 42"/>
              <p:cNvGrpSpPr>
                <a:grpSpLocks/>
              </p:cNvGrpSpPr>
              <p:nvPr/>
            </p:nvGrpSpPr>
            <p:grpSpPr bwMode="auto">
              <a:xfrm>
                <a:off x="9129" y="11305"/>
                <a:ext cx="428" cy="391"/>
                <a:chOff x="1079" y="10197"/>
                <a:chExt cx="428" cy="391"/>
              </a:xfrm>
            </p:grpSpPr>
            <p:sp>
              <p:nvSpPr>
                <p:cNvPr id="118936" name="Rectangle 177"/>
                <p:cNvSpPr>
                  <a:spLocks noChangeArrowheads="1"/>
                </p:cNvSpPr>
                <p:nvPr/>
              </p:nvSpPr>
              <p:spPr bwMode="auto">
                <a:xfrm>
                  <a:off x="1119" y="10197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8937" name="Text Box 124"/>
                <p:cNvSpPr txBox="1">
                  <a:spLocks noChangeArrowheads="1"/>
                </p:cNvSpPr>
                <p:nvPr/>
              </p:nvSpPr>
              <p:spPr bwMode="auto">
                <a:xfrm>
                  <a:off x="1079" y="1020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18827" name="Group 43"/>
              <p:cNvGrpSpPr>
                <a:grpSpLocks/>
              </p:cNvGrpSpPr>
              <p:nvPr/>
            </p:nvGrpSpPr>
            <p:grpSpPr bwMode="auto">
              <a:xfrm>
                <a:off x="2869" y="12444"/>
                <a:ext cx="428" cy="412"/>
                <a:chOff x="1109" y="9695"/>
                <a:chExt cx="428" cy="412"/>
              </a:xfrm>
            </p:grpSpPr>
            <p:sp>
              <p:nvSpPr>
                <p:cNvPr id="118934" name="Rectangle 17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8935" name="Text Box 13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18828" name="Group 44"/>
              <p:cNvGrpSpPr>
                <a:grpSpLocks/>
              </p:cNvGrpSpPr>
              <p:nvPr/>
            </p:nvGrpSpPr>
            <p:grpSpPr bwMode="auto">
              <a:xfrm>
                <a:off x="3359" y="12443"/>
                <a:ext cx="428" cy="412"/>
                <a:chOff x="1109" y="9695"/>
                <a:chExt cx="428" cy="412"/>
              </a:xfrm>
            </p:grpSpPr>
            <p:sp>
              <p:nvSpPr>
                <p:cNvPr id="118932" name="Rectangle 17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8933" name="Text Box 13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18829" name="Group 45"/>
              <p:cNvGrpSpPr>
                <a:grpSpLocks/>
              </p:cNvGrpSpPr>
              <p:nvPr/>
            </p:nvGrpSpPr>
            <p:grpSpPr bwMode="auto">
              <a:xfrm>
                <a:off x="3839" y="12445"/>
                <a:ext cx="428" cy="412"/>
                <a:chOff x="1109" y="9695"/>
                <a:chExt cx="428" cy="412"/>
              </a:xfrm>
            </p:grpSpPr>
            <p:sp>
              <p:nvSpPr>
                <p:cNvPr id="118930" name="Rectangle 17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8931" name="Text Box 163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18830" name="Group 46"/>
              <p:cNvGrpSpPr>
                <a:grpSpLocks/>
              </p:cNvGrpSpPr>
              <p:nvPr/>
            </p:nvGrpSpPr>
            <p:grpSpPr bwMode="auto">
              <a:xfrm>
                <a:off x="4329" y="12444"/>
                <a:ext cx="428" cy="412"/>
                <a:chOff x="1109" y="9695"/>
                <a:chExt cx="428" cy="412"/>
              </a:xfrm>
            </p:grpSpPr>
            <p:sp>
              <p:nvSpPr>
                <p:cNvPr id="118928" name="Rectangle 16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8929" name="Text Box 166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18831" name="Group 47"/>
              <p:cNvGrpSpPr>
                <a:grpSpLocks/>
              </p:cNvGrpSpPr>
              <p:nvPr/>
            </p:nvGrpSpPr>
            <p:grpSpPr bwMode="auto">
              <a:xfrm>
                <a:off x="4819" y="12446"/>
                <a:ext cx="428" cy="412"/>
                <a:chOff x="1109" y="9695"/>
                <a:chExt cx="428" cy="412"/>
              </a:xfrm>
            </p:grpSpPr>
            <p:sp>
              <p:nvSpPr>
                <p:cNvPr id="118926" name="Rectangle 16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8927" name="Text Box 172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18832" name="Group 48"/>
              <p:cNvGrpSpPr>
                <a:grpSpLocks/>
              </p:cNvGrpSpPr>
              <p:nvPr/>
            </p:nvGrpSpPr>
            <p:grpSpPr bwMode="auto">
              <a:xfrm>
                <a:off x="5309" y="12445"/>
                <a:ext cx="428" cy="412"/>
                <a:chOff x="1109" y="9695"/>
                <a:chExt cx="428" cy="412"/>
              </a:xfrm>
            </p:grpSpPr>
            <p:sp>
              <p:nvSpPr>
                <p:cNvPr id="118924" name="Rectangle 16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8925" name="Text Box 175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4</a:t>
                  </a:r>
                </a:p>
              </p:txBody>
            </p:sp>
          </p:grpSp>
          <p:grpSp>
            <p:nvGrpSpPr>
              <p:cNvPr id="118833" name="Group 49"/>
              <p:cNvGrpSpPr>
                <a:grpSpLocks/>
              </p:cNvGrpSpPr>
              <p:nvPr/>
            </p:nvGrpSpPr>
            <p:grpSpPr bwMode="auto">
              <a:xfrm>
                <a:off x="5798" y="12442"/>
                <a:ext cx="428" cy="412"/>
                <a:chOff x="1109" y="9695"/>
                <a:chExt cx="428" cy="412"/>
              </a:xfrm>
            </p:grpSpPr>
            <p:sp>
              <p:nvSpPr>
                <p:cNvPr id="118922" name="Rectangle 16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8923" name="Text Box 184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18834" name="Group 50"/>
              <p:cNvGrpSpPr>
                <a:grpSpLocks/>
              </p:cNvGrpSpPr>
              <p:nvPr/>
            </p:nvGrpSpPr>
            <p:grpSpPr bwMode="auto">
              <a:xfrm>
                <a:off x="6288" y="12443"/>
                <a:ext cx="428" cy="412"/>
                <a:chOff x="1109" y="9695"/>
                <a:chExt cx="428" cy="412"/>
              </a:xfrm>
            </p:grpSpPr>
            <p:sp>
              <p:nvSpPr>
                <p:cNvPr id="118920" name="Rectangle 16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8921" name="Text Box 19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grpSp>
            <p:nvGrpSpPr>
              <p:cNvPr id="118835" name="Group 51"/>
              <p:cNvGrpSpPr>
                <a:grpSpLocks/>
              </p:cNvGrpSpPr>
              <p:nvPr/>
            </p:nvGrpSpPr>
            <p:grpSpPr bwMode="auto">
              <a:xfrm>
                <a:off x="6769" y="12444"/>
                <a:ext cx="428" cy="412"/>
                <a:chOff x="1109" y="9695"/>
                <a:chExt cx="428" cy="412"/>
              </a:xfrm>
            </p:grpSpPr>
            <p:sp>
              <p:nvSpPr>
                <p:cNvPr id="118918" name="Rectangle 15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8919" name="Text Box 19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2</a:t>
                  </a:r>
                </a:p>
              </p:txBody>
            </p:sp>
          </p:grpSp>
          <p:grpSp>
            <p:nvGrpSpPr>
              <p:cNvPr id="118836" name="Group 52"/>
              <p:cNvGrpSpPr>
                <a:grpSpLocks/>
              </p:cNvGrpSpPr>
              <p:nvPr/>
            </p:nvGrpSpPr>
            <p:grpSpPr bwMode="auto">
              <a:xfrm>
                <a:off x="7259" y="12443"/>
                <a:ext cx="428" cy="412"/>
                <a:chOff x="1109" y="9695"/>
                <a:chExt cx="428" cy="412"/>
              </a:xfrm>
            </p:grpSpPr>
            <p:sp>
              <p:nvSpPr>
                <p:cNvPr id="118916" name="Rectangle 15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8917" name="Text Box 202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18837" name="Group 53"/>
              <p:cNvGrpSpPr>
                <a:grpSpLocks/>
              </p:cNvGrpSpPr>
              <p:nvPr/>
            </p:nvGrpSpPr>
            <p:grpSpPr bwMode="auto">
              <a:xfrm>
                <a:off x="7759" y="12441"/>
                <a:ext cx="428" cy="412"/>
                <a:chOff x="1109" y="9695"/>
                <a:chExt cx="428" cy="412"/>
              </a:xfrm>
            </p:grpSpPr>
            <p:sp>
              <p:nvSpPr>
                <p:cNvPr id="118914" name="Rectangle 15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8915" name="Text Box 211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18838" name="Group 54"/>
              <p:cNvGrpSpPr>
                <a:grpSpLocks/>
              </p:cNvGrpSpPr>
              <p:nvPr/>
            </p:nvGrpSpPr>
            <p:grpSpPr bwMode="auto">
              <a:xfrm>
                <a:off x="8251" y="12441"/>
                <a:ext cx="428" cy="412"/>
                <a:chOff x="1109" y="9695"/>
                <a:chExt cx="428" cy="412"/>
              </a:xfrm>
            </p:grpSpPr>
            <p:sp>
              <p:nvSpPr>
                <p:cNvPr id="118912" name="Rectangle 15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8913" name="Text Box 217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grpSp>
            <p:nvGrpSpPr>
              <p:cNvPr id="118839" name="Group 55"/>
              <p:cNvGrpSpPr>
                <a:grpSpLocks/>
              </p:cNvGrpSpPr>
              <p:nvPr/>
            </p:nvGrpSpPr>
            <p:grpSpPr bwMode="auto">
              <a:xfrm>
                <a:off x="8741" y="12440"/>
                <a:ext cx="428" cy="412"/>
                <a:chOff x="1109" y="9695"/>
                <a:chExt cx="428" cy="412"/>
              </a:xfrm>
            </p:grpSpPr>
            <p:sp>
              <p:nvSpPr>
                <p:cNvPr id="118910" name="Rectangle 15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8911" name="Text Box 22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18840" name="Group 56"/>
              <p:cNvGrpSpPr>
                <a:grpSpLocks/>
              </p:cNvGrpSpPr>
              <p:nvPr/>
            </p:nvGrpSpPr>
            <p:grpSpPr bwMode="auto">
              <a:xfrm>
                <a:off x="9233" y="12440"/>
                <a:ext cx="428" cy="412"/>
                <a:chOff x="1109" y="9695"/>
                <a:chExt cx="428" cy="412"/>
              </a:xfrm>
            </p:grpSpPr>
            <p:sp>
              <p:nvSpPr>
                <p:cNvPr id="118908" name="Rectangle 14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8909" name="Text Box 226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8</a:t>
                  </a:r>
                </a:p>
              </p:txBody>
            </p:sp>
          </p:grpSp>
          <p:grpSp>
            <p:nvGrpSpPr>
              <p:cNvPr id="118841" name="Group 57"/>
              <p:cNvGrpSpPr>
                <a:grpSpLocks/>
              </p:cNvGrpSpPr>
              <p:nvPr/>
            </p:nvGrpSpPr>
            <p:grpSpPr bwMode="auto">
              <a:xfrm>
                <a:off x="9723" y="12439"/>
                <a:ext cx="428" cy="412"/>
                <a:chOff x="1109" y="9695"/>
                <a:chExt cx="428" cy="412"/>
              </a:xfrm>
            </p:grpSpPr>
            <p:sp>
              <p:nvSpPr>
                <p:cNvPr id="118906" name="Rectangle 14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8907" name="Text Box 22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18842" name="Group 58"/>
              <p:cNvGrpSpPr>
                <a:grpSpLocks/>
              </p:cNvGrpSpPr>
              <p:nvPr/>
            </p:nvGrpSpPr>
            <p:grpSpPr bwMode="auto">
              <a:xfrm>
                <a:off x="10213" y="12434"/>
                <a:ext cx="428" cy="412"/>
                <a:chOff x="1109" y="9695"/>
                <a:chExt cx="428" cy="412"/>
              </a:xfrm>
            </p:grpSpPr>
            <p:sp>
              <p:nvSpPr>
                <p:cNvPr id="118904" name="Rectangle 14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8905" name="Text Box 238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cxnSp>
            <p:nvCxnSpPr>
              <p:cNvPr id="118843" name="AutoShape 239"/>
              <p:cNvCxnSpPr>
                <a:cxnSpLocks noChangeShapeType="1"/>
                <a:endCxn id="118942" idx="0"/>
              </p:cNvCxnSpPr>
              <p:nvPr/>
            </p:nvCxnSpPr>
            <p:spPr bwMode="auto">
              <a:xfrm>
                <a:off x="4412" y="9661"/>
                <a:ext cx="32" cy="1643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844" name="AutoShape 240"/>
              <p:cNvCxnSpPr>
                <a:cxnSpLocks noChangeShapeType="1"/>
                <a:endCxn id="118938" idx="0"/>
              </p:cNvCxnSpPr>
              <p:nvPr/>
            </p:nvCxnSpPr>
            <p:spPr bwMode="auto">
              <a:xfrm flipH="1">
                <a:off x="5657" y="9661"/>
                <a:ext cx="17" cy="164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845" name="AutoShape 241"/>
              <p:cNvCxnSpPr>
                <a:cxnSpLocks noChangeShapeType="1"/>
                <a:endCxn id="118940" idx="0"/>
              </p:cNvCxnSpPr>
              <p:nvPr/>
            </p:nvCxnSpPr>
            <p:spPr bwMode="auto">
              <a:xfrm>
                <a:off x="6893" y="9661"/>
                <a:ext cx="19" cy="164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846" name="AutoShape 242"/>
              <p:cNvCxnSpPr>
                <a:cxnSpLocks noChangeShapeType="1"/>
                <a:endCxn id="118936" idx="0"/>
              </p:cNvCxnSpPr>
              <p:nvPr/>
            </p:nvCxnSpPr>
            <p:spPr bwMode="auto">
              <a:xfrm>
                <a:off x="8101" y="9661"/>
                <a:ext cx="1260" cy="1644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8847" name="Group 63"/>
              <p:cNvGrpSpPr>
                <a:grpSpLocks/>
              </p:cNvGrpSpPr>
              <p:nvPr/>
            </p:nvGrpSpPr>
            <p:grpSpPr bwMode="auto">
              <a:xfrm>
                <a:off x="2379" y="12443"/>
                <a:ext cx="428" cy="412"/>
                <a:chOff x="1477" y="13436"/>
                <a:chExt cx="428" cy="412"/>
              </a:xfrm>
            </p:grpSpPr>
            <p:sp>
              <p:nvSpPr>
                <p:cNvPr id="118902" name="Rectangle 143"/>
                <p:cNvSpPr>
                  <a:spLocks noChangeArrowheads="1"/>
                </p:cNvSpPr>
                <p:nvPr/>
              </p:nvSpPr>
              <p:spPr bwMode="auto">
                <a:xfrm>
                  <a:off x="1479" y="13464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8903" name="Text Box 127"/>
                <p:cNvSpPr txBox="1">
                  <a:spLocks noChangeArrowheads="1"/>
                </p:cNvSpPr>
                <p:nvPr/>
              </p:nvSpPr>
              <p:spPr bwMode="auto">
                <a:xfrm>
                  <a:off x="1477" y="1343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18848" name="Group 64"/>
              <p:cNvGrpSpPr>
                <a:grpSpLocks/>
              </p:cNvGrpSpPr>
              <p:nvPr/>
            </p:nvGrpSpPr>
            <p:grpSpPr bwMode="auto">
              <a:xfrm>
                <a:off x="4059" y="9058"/>
                <a:ext cx="697" cy="603"/>
                <a:chOff x="4054" y="10520"/>
                <a:chExt cx="697" cy="603"/>
              </a:xfrm>
            </p:grpSpPr>
            <p:sp>
              <p:nvSpPr>
                <p:cNvPr id="118900" name="AutoShape 24"/>
                <p:cNvSpPr>
                  <a:spLocks noChangeArrowheads="1"/>
                </p:cNvSpPr>
                <p:nvPr/>
              </p:nvSpPr>
              <p:spPr bwMode="auto">
                <a:xfrm flipV="1">
                  <a:off x="4054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8901" name="Text Box 243"/>
                <p:cNvSpPr txBox="1">
                  <a:spLocks noChangeArrowheads="1"/>
                </p:cNvSpPr>
                <p:nvPr/>
              </p:nvSpPr>
              <p:spPr bwMode="auto">
                <a:xfrm>
                  <a:off x="4199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18849" name="Group 65"/>
              <p:cNvGrpSpPr>
                <a:grpSpLocks/>
              </p:cNvGrpSpPr>
              <p:nvPr/>
            </p:nvGrpSpPr>
            <p:grpSpPr bwMode="auto">
              <a:xfrm>
                <a:off x="5317" y="9058"/>
                <a:ext cx="697" cy="603"/>
                <a:chOff x="5312" y="10520"/>
                <a:chExt cx="697" cy="603"/>
              </a:xfrm>
            </p:grpSpPr>
            <p:sp>
              <p:nvSpPr>
                <p:cNvPr id="118898" name="AutoShape 22"/>
                <p:cNvSpPr>
                  <a:spLocks noChangeArrowheads="1"/>
                </p:cNvSpPr>
                <p:nvPr/>
              </p:nvSpPr>
              <p:spPr bwMode="auto">
                <a:xfrm flipV="1">
                  <a:off x="531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8899" name="Text Box 245"/>
                <p:cNvSpPr txBox="1">
                  <a:spLocks noChangeArrowheads="1"/>
                </p:cNvSpPr>
                <p:nvPr/>
              </p:nvSpPr>
              <p:spPr bwMode="auto">
                <a:xfrm>
                  <a:off x="5460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18850" name="Group 66"/>
              <p:cNvGrpSpPr>
                <a:grpSpLocks/>
              </p:cNvGrpSpPr>
              <p:nvPr/>
            </p:nvGrpSpPr>
            <p:grpSpPr bwMode="auto">
              <a:xfrm>
                <a:off x="6557" y="9058"/>
                <a:ext cx="697" cy="603"/>
                <a:chOff x="6552" y="10520"/>
                <a:chExt cx="697" cy="603"/>
              </a:xfrm>
            </p:grpSpPr>
            <p:sp>
              <p:nvSpPr>
                <p:cNvPr id="118896" name="AutoShape 20"/>
                <p:cNvSpPr>
                  <a:spLocks noChangeArrowheads="1"/>
                </p:cNvSpPr>
                <p:nvPr/>
              </p:nvSpPr>
              <p:spPr bwMode="auto">
                <a:xfrm flipV="1">
                  <a:off x="655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8897" name="Text Box 247"/>
                <p:cNvSpPr txBox="1">
                  <a:spLocks noChangeArrowheads="1"/>
                </p:cNvSpPr>
                <p:nvPr/>
              </p:nvSpPr>
              <p:spPr bwMode="auto">
                <a:xfrm>
                  <a:off x="6671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18851" name="Group 67"/>
              <p:cNvGrpSpPr>
                <a:grpSpLocks/>
              </p:cNvGrpSpPr>
              <p:nvPr/>
            </p:nvGrpSpPr>
            <p:grpSpPr bwMode="auto">
              <a:xfrm>
                <a:off x="7737" y="9058"/>
                <a:ext cx="697" cy="603"/>
                <a:chOff x="7732" y="10520"/>
                <a:chExt cx="697" cy="603"/>
              </a:xfrm>
            </p:grpSpPr>
            <p:sp>
              <p:nvSpPr>
                <p:cNvPr id="118894" name="AutoShape 21"/>
                <p:cNvSpPr>
                  <a:spLocks noChangeArrowheads="1"/>
                </p:cNvSpPr>
                <p:nvPr/>
              </p:nvSpPr>
              <p:spPr bwMode="auto">
                <a:xfrm flipV="1">
                  <a:off x="773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8895" name="Text Box 249"/>
                <p:cNvSpPr txBox="1">
                  <a:spLocks noChangeArrowheads="1"/>
                </p:cNvSpPr>
                <p:nvPr/>
              </p:nvSpPr>
              <p:spPr bwMode="auto">
                <a:xfrm>
                  <a:off x="7901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18852" name="Group 68"/>
              <p:cNvGrpSpPr>
                <a:grpSpLocks/>
              </p:cNvGrpSpPr>
              <p:nvPr/>
            </p:nvGrpSpPr>
            <p:grpSpPr bwMode="auto">
              <a:xfrm>
                <a:off x="5906" y="7521"/>
                <a:ext cx="697" cy="609"/>
                <a:chOff x="5901" y="8952"/>
                <a:chExt cx="697" cy="609"/>
              </a:xfrm>
            </p:grpSpPr>
            <p:sp>
              <p:nvSpPr>
                <p:cNvPr id="118892" name="AutoShape 19"/>
                <p:cNvSpPr>
                  <a:spLocks noChangeArrowheads="1"/>
                </p:cNvSpPr>
                <p:nvPr/>
              </p:nvSpPr>
              <p:spPr bwMode="auto">
                <a:xfrm>
                  <a:off x="5901" y="8952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8893" name="Text Box 251"/>
                <p:cNvSpPr txBox="1">
                  <a:spLocks noChangeArrowheads="1"/>
                </p:cNvSpPr>
                <p:nvPr/>
              </p:nvSpPr>
              <p:spPr bwMode="auto">
                <a:xfrm>
                  <a:off x="6065" y="917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cxnSp>
            <p:nvCxnSpPr>
              <p:cNvPr id="118853" name="AutoShape 282"/>
              <p:cNvCxnSpPr>
                <a:cxnSpLocks noChangeShapeType="1"/>
              </p:cNvCxnSpPr>
              <p:nvPr/>
            </p:nvCxnSpPr>
            <p:spPr bwMode="auto">
              <a:xfrm flipH="1">
                <a:off x="2095" y="11215"/>
                <a:ext cx="55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854" name="AutoShape 283"/>
              <p:cNvCxnSpPr>
                <a:cxnSpLocks noChangeShapeType="1"/>
              </p:cNvCxnSpPr>
              <p:nvPr/>
            </p:nvCxnSpPr>
            <p:spPr bwMode="auto">
              <a:xfrm flipH="1">
                <a:off x="2613" y="11215"/>
                <a:ext cx="40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855" name="AutoShape 284"/>
              <p:cNvCxnSpPr>
                <a:cxnSpLocks noChangeShapeType="1"/>
              </p:cNvCxnSpPr>
              <p:nvPr/>
            </p:nvCxnSpPr>
            <p:spPr bwMode="auto">
              <a:xfrm>
                <a:off x="2653" y="11215"/>
                <a:ext cx="41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856" name="AutoShape 285"/>
              <p:cNvCxnSpPr>
                <a:cxnSpLocks noChangeShapeType="1"/>
              </p:cNvCxnSpPr>
              <p:nvPr/>
            </p:nvCxnSpPr>
            <p:spPr bwMode="auto">
              <a:xfrm flipH="1">
                <a:off x="3507" y="11215"/>
                <a:ext cx="353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857" name="AutoShape 286"/>
              <p:cNvCxnSpPr>
                <a:cxnSpLocks noChangeShapeType="1"/>
              </p:cNvCxnSpPr>
              <p:nvPr/>
            </p:nvCxnSpPr>
            <p:spPr bwMode="auto">
              <a:xfrm>
                <a:off x="3860" y="11215"/>
                <a:ext cx="199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858" name="AutoShape 287"/>
              <p:cNvCxnSpPr>
                <a:cxnSpLocks noChangeShapeType="1"/>
              </p:cNvCxnSpPr>
              <p:nvPr/>
            </p:nvCxnSpPr>
            <p:spPr bwMode="auto">
              <a:xfrm>
                <a:off x="3860" y="11215"/>
                <a:ext cx="651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859" name="AutoShape 288"/>
              <p:cNvCxnSpPr>
                <a:cxnSpLocks noChangeShapeType="1"/>
              </p:cNvCxnSpPr>
              <p:nvPr/>
            </p:nvCxnSpPr>
            <p:spPr bwMode="auto">
              <a:xfrm flipH="1">
                <a:off x="5035" y="11215"/>
                <a:ext cx="32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860" name="AutoShape 289"/>
              <p:cNvCxnSpPr>
                <a:cxnSpLocks noChangeShapeType="1"/>
              </p:cNvCxnSpPr>
              <p:nvPr/>
            </p:nvCxnSpPr>
            <p:spPr bwMode="auto">
              <a:xfrm>
                <a:off x="5067" y="11215"/>
                <a:ext cx="39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861" name="AutoShape 290"/>
              <p:cNvCxnSpPr>
                <a:cxnSpLocks noChangeShapeType="1"/>
              </p:cNvCxnSpPr>
              <p:nvPr/>
            </p:nvCxnSpPr>
            <p:spPr bwMode="auto">
              <a:xfrm flipH="1">
                <a:off x="5972" y="11215"/>
                <a:ext cx="316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862" name="AutoShape 291"/>
              <p:cNvCxnSpPr>
                <a:cxnSpLocks noChangeShapeType="1"/>
              </p:cNvCxnSpPr>
              <p:nvPr/>
            </p:nvCxnSpPr>
            <p:spPr bwMode="auto">
              <a:xfrm>
                <a:off x="6299" y="11215"/>
                <a:ext cx="199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863" name="AutoShape 292"/>
              <p:cNvCxnSpPr>
                <a:cxnSpLocks noChangeShapeType="1"/>
              </p:cNvCxnSpPr>
              <p:nvPr/>
            </p:nvCxnSpPr>
            <p:spPr bwMode="auto">
              <a:xfrm flipH="1">
                <a:off x="6985" y="11215"/>
                <a:ext cx="513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864" name="AutoShape 293"/>
              <p:cNvCxnSpPr>
                <a:cxnSpLocks noChangeShapeType="1"/>
              </p:cNvCxnSpPr>
              <p:nvPr/>
            </p:nvCxnSpPr>
            <p:spPr bwMode="auto">
              <a:xfrm flipH="1">
                <a:off x="7476" y="11215"/>
                <a:ext cx="22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865" name="AutoShape 295"/>
              <p:cNvCxnSpPr>
                <a:cxnSpLocks noChangeShapeType="1"/>
              </p:cNvCxnSpPr>
              <p:nvPr/>
            </p:nvCxnSpPr>
            <p:spPr bwMode="auto">
              <a:xfrm flipH="1">
                <a:off x="7926" y="11215"/>
                <a:ext cx="800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866" name="AutoShape 296"/>
              <p:cNvCxnSpPr>
                <a:cxnSpLocks noChangeShapeType="1"/>
              </p:cNvCxnSpPr>
              <p:nvPr/>
            </p:nvCxnSpPr>
            <p:spPr bwMode="auto">
              <a:xfrm flipH="1">
                <a:off x="8434" y="11215"/>
                <a:ext cx="307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867" name="AutoShape 297"/>
              <p:cNvCxnSpPr>
                <a:cxnSpLocks noChangeShapeType="1"/>
              </p:cNvCxnSpPr>
              <p:nvPr/>
            </p:nvCxnSpPr>
            <p:spPr bwMode="auto">
              <a:xfrm>
                <a:off x="8741" y="11215"/>
                <a:ext cx="194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868" name="AutoShape 298"/>
              <p:cNvCxnSpPr>
                <a:cxnSpLocks noChangeShapeType="1"/>
              </p:cNvCxnSpPr>
              <p:nvPr/>
            </p:nvCxnSpPr>
            <p:spPr bwMode="auto">
              <a:xfrm flipH="1">
                <a:off x="9435" y="11215"/>
                <a:ext cx="538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869" name="AutoShape 299"/>
              <p:cNvCxnSpPr>
                <a:cxnSpLocks noChangeShapeType="1"/>
              </p:cNvCxnSpPr>
              <p:nvPr/>
            </p:nvCxnSpPr>
            <p:spPr bwMode="auto">
              <a:xfrm flipH="1">
                <a:off x="9922" y="11215"/>
                <a:ext cx="51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870" name="AutoShape 300"/>
              <p:cNvCxnSpPr>
                <a:cxnSpLocks noChangeShapeType="1"/>
              </p:cNvCxnSpPr>
              <p:nvPr/>
            </p:nvCxnSpPr>
            <p:spPr bwMode="auto">
              <a:xfrm>
                <a:off x="9973" y="11215"/>
                <a:ext cx="426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8871" name="Group 112"/>
              <p:cNvGrpSpPr>
                <a:grpSpLocks/>
              </p:cNvGrpSpPr>
              <p:nvPr/>
            </p:nvGrpSpPr>
            <p:grpSpPr bwMode="auto">
              <a:xfrm>
                <a:off x="2291" y="10612"/>
                <a:ext cx="697" cy="603"/>
                <a:chOff x="2286" y="12074"/>
                <a:chExt cx="697" cy="603"/>
              </a:xfrm>
            </p:grpSpPr>
            <p:sp>
              <p:nvSpPr>
                <p:cNvPr id="118890" name="AutoShape 48"/>
                <p:cNvSpPr>
                  <a:spLocks noChangeArrowheads="1"/>
                </p:cNvSpPr>
                <p:nvPr/>
              </p:nvSpPr>
              <p:spPr bwMode="auto">
                <a:xfrm>
                  <a:off x="2286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8891" name="Text Box 326"/>
                <p:cNvSpPr txBox="1">
                  <a:spLocks noChangeArrowheads="1"/>
                </p:cNvSpPr>
                <p:nvPr/>
              </p:nvSpPr>
              <p:spPr bwMode="auto">
                <a:xfrm>
                  <a:off x="2438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18872" name="Group 113"/>
              <p:cNvGrpSpPr>
                <a:grpSpLocks/>
              </p:cNvGrpSpPr>
              <p:nvPr/>
            </p:nvGrpSpPr>
            <p:grpSpPr bwMode="auto">
              <a:xfrm>
                <a:off x="3507" y="10612"/>
                <a:ext cx="697" cy="47746"/>
                <a:chOff x="3502" y="12074"/>
                <a:chExt cx="697" cy="47746"/>
              </a:xfrm>
            </p:grpSpPr>
            <p:sp>
              <p:nvSpPr>
                <p:cNvPr id="118888" name="AutoShape 46"/>
                <p:cNvSpPr>
                  <a:spLocks noChangeArrowheads="1"/>
                </p:cNvSpPr>
                <p:nvPr/>
              </p:nvSpPr>
              <p:spPr bwMode="auto">
                <a:xfrm>
                  <a:off x="3502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8889" name="Text Box 329"/>
                <p:cNvSpPr txBox="1">
                  <a:spLocks noChangeArrowheads="1"/>
                </p:cNvSpPr>
                <p:nvPr/>
              </p:nvSpPr>
              <p:spPr bwMode="auto">
                <a:xfrm>
                  <a:off x="3626" y="5943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18873" name="Group 114"/>
              <p:cNvGrpSpPr>
                <a:grpSpLocks/>
              </p:cNvGrpSpPr>
              <p:nvPr/>
            </p:nvGrpSpPr>
            <p:grpSpPr bwMode="auto">
              <a:xfrm>
                <a:off x="4723" y="10612"/>
                <a:ext cx="697" cy="603"/>
                <a:chOff x="4718" y="12074"/>
                <a:chExt cx="697" cy="603"/>
              </a:xfrm>
            </p:grpSpPr>
            <p:sp>
              <p:nvSpPr>
                <p:cNvPr id="118886" name="AutoShape 32"/>
                <p:cNvSpPr>
                  <a:spLocks noChangeArrowheads="1"/>
                </p:cNvSpPr>
                <p:nvPr/>
              </p:nvSpPr>
              <p:spPr bwMode="auto">
                <a:xfrm>
                  <a:off x="4718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8887" name="Text Box 331"/>
                <p:cNvSpPr txBox="1">
                  <a:spLocks noChangeArrowheads="1"/>
                </p:cNvSpPr>
                <p:nvPr/>
              </p:nvSpPr>
              <p:spPr bwMode="auto">
                <a:xfrm>
                  <a:off x="4876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18874" name="Group 115"/>
              <p:cNvGrpSpPr>
                <a:grpSpLocks/>
              </p:cNvGrpSpPr>
              <p:nvPr/>
            </p:nvGrpSpPr>
            <p:grpSpPr bwMode="auto">
              <a:xfrm>
                <a:off x="5939" y="10612"/>
                <a:ext cx="697" cy="603"/>
                <a:chOff x="5934" y="12074"/>
                <a:chExt cx="697" cy="603"/>
              </a:xfrm>
            </p:grpSpPr>
            <p:sp>
              <p:nvSpPr>
                <p:cNvPr id="118884" name="AutoShape 31"/>
                <p:cNvSpPr>
                  <a:spLocks noChangeArrowheads="1"/>
                </p:cNvSpPr>
                <p:nvPr/>
              </p:nvSpPr>
              <p:spPr bwMode="auto">
                <a:xfrm>
                  <a:off x="5934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8885" name="Text Box 333"/>
                <p:cNvSpPr txBox="1">
                  <a:spLocks noChangeArrowheads="1"/>
                </p:cNvSpPr>
                <p:nvPr/>
              </p:nvSpPr>
              <p:spPr bwMode="auto">
                <a:xfrm>
                  <a:off x="6065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18875" name="Group 116"/>
              <p:cNvGrpSpPr>
                <a:grpSpLocks/>
              </p:cNvGrpSpPr>
              <p:nvPr/>
            </p:nvGrpSpPr>
            <p:grpSpPr bwMode="auto">
              <a:xfrm>
                <a:off x="7155" y="10612"/>
                <a:ext cx="697" cy="603"/>
                <a:chOff x="7150" y="12074"/>
                <a:chExt cx="697" cy="603"/>
              </a:xfrm>
            </p:grpSpPr>
            <p:sp>
              <p:nvSpPr>
                <p:cNvPr id="118882" name="AutoShape 43"/>
                <p:cNvSpPr>
                  <a:spLocks noChangeArrowheads="1"/>
                </p:cNvSpPr>
                <p:nvPr/>
              </p:nvSpPr>
              <p:spPr bwMode="auto">
                <a:xfrm>
                  <a:off x="7150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8883" name="Text Box 335"/>
                <p:cNvSpPr txBox="1">
                  <a:spLocks noChangeArrowheads="1"/>
                </p:cNvSpPr>
                <p:nvPr/>
              </p:nvSpPr>
              <p:spPr bwMode="auto">
                <a:xfrm>
                  <a:off x="7326" y="12292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18876" name="Group 117"/>
              <p:cNvGrpSpPr>
                <a:grpSpLocks/>
              </p:cNvGrpSpPr>
              <p:nvPr/>
            </p:nvGrpSpPr>
            <p:grpSpPr bwMode="auto">
              <a:xfrm>
                <a:off x="8371" y="10612"/>
                <a:ext cx="697" cy="604"/>
                <a:chOff x="8366" y="12074"/>
                <a:chExt cx="697" cy="604"/>
              </a:xfrm>
            </p:grpSpPr>
            <p:sp>
              <p:nvSpPr>
                <p:cNvPr id="118880" name="AutoShape 49"/>
                <p:cNvSpPr>
                  <a:spLocks noChangeArrowheads="1"/>
                </p:cNvSpPr>
                <p:nvPr/>
              </p:nvSpPr>
              <p:spPr bwMode="auto">
                <a:xfrm>
                  <a:off x="8366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8881" name="Text Box 337"/>
                <p:cNvSpPr txBox="1">
                  <a:spLocks noChangeArrowheads="1"/>
                </p:cNvSpPr>
                <p:nvPr/>
              </p:nvSpPr>
              <p:spPr bwMode="auto">
                <a:xfrm>
                  <a:off x="8524" y="1229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18877" name="Group 118"/>
              <p:cNvGrpSpPr>
                <a:grpSpLocks/>
              </p:cNvGrpSpPr>
              <p:nvPr/>
            </p:nvGrpSpPr>
            <p:grpSpPr bwMode="auto">
              <a:xfrm>
                <a:off x="9587" y="10612"/>
                <a:ext cx="697" cy="603"/>
                <a:chOff x="9582" y="12074"/>
                <a:chExt cx="697" cy="603"/>
              </a:xfrm>
            </p:grpSpPr>
            <p:sp>
              <p:nvSpPr>
                <p:cNvPr id="118878" name="AutoShape 91"/>
                <p:cNvSpPr>
                  <a:spLocks noChangeArrowheads="1"/>
                </p:cNvSpPr>
                <p:nvPr/>
              </p:nvSpPr>
              <p:spPr bwMode="auto">
                <a:xfrm>
                  <a:off x="9582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8879" name="Text Box 340"/>
                <p:cNvSpPr txBox="1">
                  <a:spLocks noChangeArrowheads="1"/>
                </p:cNvSpPr>
                <p:nvPr/>
              </p:nvSpPr>
              <p:spPr bwMode="auto">
                <a:xfrm>
                  <a:off x="9737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</p:grpSp>
      </p:grpSp>
      <p:sp>
        <p:nvSpPr>
          <p:cNvPr id="190" name="TextBox 189"/>
          <p:cNvSpPr txBox="1">
            <a:spLocks noChangeArrowheads="1"/>
          </p:cNvSpPr>
          <p:nvPr/>
        </p:nvSpPr>
        <p:spPr bwMode="auto">
          <a:xfrm>
            <a:off x="4071938" y="1214438"/>
            <a:ext cx="106680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latin typeface="Calibri" pitchFamily="34" charset="0"/>
                <a:sym typeface="Symbol" pitchFamily="18" charset="2"/>
              </a:rPr>
              <a:t>=−</a:t>
            </a:r>
          </a:p>
          <a:p>
            <a:pPr eaLnBrk="1" hangingPunct="1"/>
            <a:r>
              <a:rPr lang="en-US" altLang="en-US">
                <a:latin typeface="Calibri" pitchFamily="34" charset="0"/>
                <a:sym typeface="Symbol" pitchFamily="18" charset="2"/>
              </a:rPr>
              <a:t>=+</a:t>
            </a:r>
            <a:endParaRPr lang="en-US" altLang="en-US">
              <a:latin typeface="Calibri" pitchFamily="34" charset="0"/>
            </a:endParaRPr>
          </a:p>
        </p:txBody>
      </p:sp>
      <p:sp>
        <p:nvSpPr>
          <p:cNvPr id="191" name="Text Box 10"/>
          <p:cNvSpPr txBox="1">
            <a:spLocks noChangeArrowheads="1"/>
          </p:cNvSpPr>
          <p:nvPr/>
        </p:nvSpPr>
        <p:spPr bwMode="auto">
          <a:xfrm>
            <a:off x="685800" y="1524000"/>
            <a:ext cx="2014538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SzPct val="100000"/>
              <a:buChar char="•"/>
              <a:defRPr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i="1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current </a:t>
            </a:r>
            <a:r>
              <a:rPr lang="en-US" altLang="en-US" b="0" i="1" dirty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, </a:t>
            </a:r>
            <a:r>
              <a:rPr lang="en-US" altLang="en-US" b="0" i="1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,</a:t>
            </a: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i="1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passed to kids</a:t>
            </a:r>
            <a:endParaRPr lang="en-US" altLang="en-US" b="0" i="1" dirty="0">
              <a:solidFill>
                <a:srgbClr val="C0504D"/>
              </a:solidFill>
              <a:latin typeface="+mn-lt"/>
              <a:ea typeface="ＭＳ Ｐゴシック" charset="0"/>
            </a:endParaRPr>
          </a:p>
        </p:txBody>
      </p:sp>
      <p:cxnSp>
        <p:nvCxnSpPr>
          <p:cNvPr id="118788" name="Straight Arrow Connector 192"/>
          <p:cNvCxnSpPr>
            <a:cxnSpLocks noChangeShapeType="1"/>
          </p:cNvCxnSpPr>
          <p:nvPr/>
        </p:nvCxnSpPr>
        <p:spPr bwMode="auto">
          <a:xfrm flipH="1">
            <a:off x="3830638" y="2303463"/>
            <a:ext cx="1044575" cy="668337"/>
          </a:xfrm>
          <a:prstGeom prst="straightConnector1">
            <a:avLst/>
          </a:prstGeom>
          <a:noFill/>
          <a:ln w="25400">
            <a:solidFill>
              <a:srgbClr val="C0504D"/>
            </a:solidFill>
            <a:prstDash val="sysDash"/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8789" name="Straight Arrow Connector 197"/>
          <p:cNvCxnSpPr>
            <a:cxnSpLocks noChangeShapeType="1"/>
          </p:cNvCxnSpPr>
          <p:nvPr/>
        </p:nvCxnSpPr>
        <p:spPr bwMode="auto">
          <a:xfrm flipH="1">
            <a:off x="2644775" y="3592513"/>
            <a:ext cx="1044575" cy="668337"/>
          </a:xfrm>
          <a:prstGeom prst="straightConnector1">
            <a:avLst/>
          </a:prstGeom>
          <a:noFill/>
          <a:ln w="25400">
            <a:solidFill>
              <a:srgbClr val="C0504D"/>
            </a:solidFill>
            <a:prstDash val="sysDash"/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8790" name="Text Box 323"/>
          <p:cNvSpPr txBox="1">
            <a:spLocks noChangeArrowheads="1"/>
          </p:cNvSpPr>
          <p:nvPr/>
        </p:nvSpPr>
        <p:spPr bwMode="auto">
          <a:xfrm>
            <a:off x="8337550" y="4549775"/>
            <a:ext cx="723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MAX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18791" name="Text Box 324"/>
          <p:cNvSpPr txBox="1">
            <a:spLocks noChangeArrowheads="1"/>
          </p:cNvSpPr>
          <p:nvPr/>
        </p:nvSpPr>
        <p:spPr bwMode="auto">
          <a:xfrm>
            <a:off x="6981825" y="3078163"/>
            <a:ext cx="64928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MIN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18792" name="Text Box 325"/>
          <p:cNvSpPr txBox="1">
            <a:spLocks noChangeArrowheads="1"/>
          </p:cNvSpPr>
          <p:nvPr/>
        </p:nvSpPr>
        <p:spPr bwMode="auto">
          <a:xfrm>
            <a:off x="5578475" y="1976438"/>
            <a:ext cx="80803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MAX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96" name="TextBox 195"/>
          <p:cNvSpPr txBox="1">
            <a:spLocks noChangeArrowheads="1"/>
          </p:cNvSpPr>
          <p:nvPr/>
        </p:nvSpPr>
        <p:spPr bwMode="auto">
          <a:xfrm>
            <a:off x="2328863" y="2300288"/>
            <a:ext cx="10668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C0504D"/>
                </a:solidFill>
                <a:latin typeface="Calibri" pitchFamily="34" charset="0"/>
                <a:sym typeface="Symbol" pitchFamily="18" charset="2"/>
              </a:rPr>
              <a:t>=</a:t>
            </a:r>
            <a:r>
              <a:rPr lang="en-US" altLang="en-US">
                <a:solidFill>
                  <a:srgbClr val="C0504D"/>
                </a:solidFill>
                <a:sym typeface="Symbol" pitchFamily="18" charset="2"/>
              </a:rPr>
              <a:t>−</a:t>
            </a:r>
            <a:endParaRPr lang="en-US" altLang="en-US">
              <a:solidFill>
                <a:srgbClr val="C0504D"/>
              </a:solidFill>
              <a:latin typeface="Calibri" pitchFamily="34" charset="0"/>
              <a:sym typeface="Symbol" pitchFamily="18" charset="2"/>
            </a:endParaRPr>
          </a:p>
          <a:p>
            <a:pPr eaLnBrk="1" hangingPunct="1"/>
            <a:r>
              <a:rPr lang="en-US" altLang="en-US">
                <a:solidFill>
                  <a:srgbClr val="C0504D"/>
                </a:solidFill>
                <a:latin typeface="Calibri" pitchFamily="34" charset="0"/>
                <a:sym typeface="Symbol" pitchFamily="18" charset="2"/>
              </a:rPr>
              <a:t>=+</a:t>
            </a:r>
          </a:p>
          <a:p>
            <a:pPr eaLnBrk="1" hangingPunct="1"/>
            <a:r>
              <a:rPr lang="en-US" altLang="en-US">
                <a:solidFill>
                  <a:srgbClr val="C0504D"/>
                </a:solidFill>
                <a:latin typeface="Calibri" pitchFamily="34" charset="0"/>
                <a:sym typeface="Symbol" pitchFamily="18" charset="2"/>
              </a:rPr>
              <a:t>kid=A</a:t>
            </a:r>
            <a:endParaRPr lang="en-US" altLang="en-US">
              <a:solidFill>
                <a:srgbClr val="C0504D"/>
              </a:solidFill>
              <a:latin typeface="Calibri" pitchFamily="34" charset="0"/>
            </a:endParaRPr>
          </a:p>
        </p:txBody>
      </p:sp>
      <p:sp>
        <p:nvSpPr>
          <p:cNvPr id="197" name="TextBox 196"/>
          <p:cNvSpPr txBox="1">
            <a:spLocks noChangeArrowheads="1"/>
          </p:cNvSpPr>
          <p:nvPr/>
        </p:nvSpPr>
        <p:spPr bwMode="auto">
          <a:xfrm>
            <a:off x="1103313" y="3614738"/>
            <a:ext cx="10668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C0504D"/>
                </a:solidFill>
                <a:latin typeface="Calibri" pitchFamily="34" charset="0"/>
                <a:sym typeface="Symbol" pitchFamily="18" charset="2"/>
              </a:rPr>
              <a:t>=</a:t>
            </a:r>
            <a:r>
              <a:rPr lang="en-US" altLang="en-US">
                <a:solidFill>
                  <a:srgbClr val="C0504D"/>
                </a:solidFill>
                <a:sym typeface="Symbol" pitchFamily="18" charset="2"/>
              </a:rPr>
              <a:t>−</a:t>
            </a:r>
            <a:endParaRPr lang="en-US" altLang="en-US">
              <a:solidFill>
                <a:srgbClr val="C0504D"/>
              </a:solidFill>
              <a:latin typeface="Calibri" pitchFamily="34" charset="0"/>
              <a:sym typeface="Symbol" pitchFamily="18" charset="2"/>
            </a:endParaRPr>
          </a:p>
          <a:p>
            <a:pPr eaLnBrk="1" hangingPunct="1"/>
            <a:r>
              <a:rPr lang="en-US" altLang="en-US">
                <a:solidFill>
                  <a:srgbClr val="C0504D"/>
                </a:solidFill>
                <a:latin typeface="Calibri" pitchFamily="34" charset="0"/>
                <a:sym typeface="Symbol" pitchFamily="18" charset="2"/>
              </a:rPr>
              <a:t>=+</a:t>
            </a:r>
          </a:p>
          <a:p>
            <a:pPr eaLnBrk="1" hangingPunct="1"/>
            <a:r>
              <a:rPr lang="en-US" altLang="en-US">
                <a:solidFill>
                  <a:srgbClr val="C0504D"/>
                </a:solidFill>
                <a:latin typeface="Calibri" pitchFamily="34" charset="0"/>
                <a:sym typeface="Symbol" pitchFamily="18" charset="2"/>
              </a:rPr>
              <a:t>kid=E</a:t>
            </a:r>
            <a:endParaRPr lang="en-US" altLang="en-US">
              <a:solidFill>
                <a:srgbClr val="C0504D"/>
              </a:solidFill>
              <a:latin typeface="Calibri" pitchFamily="34" charset="0"/>
            </a:endParaRPr>
          </a:p>
        </p:txBody>
      </p:sp>
      <p:cxnSp>
        <p:nvCxnSpPr>
          <p:cNvPr id="118795" name="Straight Arrow Connector 198"/>
          <p:cNvCxnSpPr>
            <a:cxnSpLocks noChangeShapeType="1"/>
          </p:cNvCxnSpPr>
          <p:nvPr/>
        </p:nvCxnSpPr>
        <p:spPr bwMode="auto">
          <a:xfrm>
            <a:off x="1447800" y="2362200"/>
            <a:ext cx="0" cy="1252538"/>
          </a:xfrm>
          <a:prstGeom prst="straightConnector1">
            <a:avLst/>
          </a:prstGeom>
          <a:noFill/>
          <a:ln w="25400">
            <a:solidFill>
              <a:srgbClr val="C0504D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8796" name="Straight Arrow Connector 199"/>
          <p:cNvCxnSpPr>
            <a:cxnSpLocks noChangeShapeType="1"/>
          </p:cNvCxnSpPr>
          <p:nvPr/>
        </p:nvCxnSpPr>
        <p:spPr bwMode="auto">
          <a:xfrm>
            <a:off x="1447800" y="2362200"/>
            <a:ext cx="801688" cy="152400"/>
          </a:xfrm>
          <a:prstGeom prst="straightConnector1">
            <a:avLst/>
          </a:prstGeom>
          <a:noFill/>
          <a:ln w="25400">
            <a:solidFill>
              <a:srgbClr val="C0504D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8797" name="Title 5"/>
          <p:cNvSpPr>
            <a:spLocks noGrp="1"/>
          </p:cNvSpPr>
          <p:nvPr>
            <p:ph type="title"/>
          </p:nvPr>
        </p:nvSpPr>
        <p:spPr>
          <a:xfrm>
            <a:off x="3619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Longer Alpha-Beta Example</a:t>
            </a:r>
          </a:p>
        </p:txBody>
      </p:sp>
      <p:sp>
        <p:nvSpPr>
          <p:cNvPr id="118798" name="TextBox 187"/>
          <p:cNvSpPr txBox="1">
            <a:spLocks noChangeArrowheads="1"/>
          </p:cNvSpPr>
          <p:nvPr/>
        </p:nvSpPr>
        <p:spPr bwMode="auto">
          <a:xfrm>
            <a:off x="381000" y="990600"/>
            <a:ext cx="61610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Note that cut-off occurs at different depths</a:t>
            </a:r>
            <a:r>
              <a:rPr lang="is-IS" altLang="en-US"/>
              <a:t>…</a:t>
            </a:r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809" name="Group 2"/>
          <p:cNvGrpSpPr>
            <a:grpSpLocks/>
          </p:cNvGrpSpPr>
          <p:nvPr/>
        </p:nvGrpSpPr>
        <p:grpSpPr bwMode="auto">
          <a:xfrm>
            <a:off x="1998663" y="1795463"/>
            <a:ext cx="6518275" cy="42416412"/>
            <a:chOff x="1863" y="7521"/>
            <a:chExt cx="8778" cy="50837"/>
          </a:xfrm>
        </p:grpSpPr>
        <p:grpSp>
          <p:nvGrpSpPr>
            <p:cNvPr id="119822" name="Group 3"/>
            <p:cNvGrpSpPr>
              <a:grpSpLocks/>
            </p:cNvGrpSpPr>
            <p:nvPr/>
          </p:nvGrpSpPr>
          <p:grpSpPr bwMode="auto">
            <a:xfrm>
              <a:off x="1863" y="12439"/>
              <a:ext cx="428" cy="412"/>
              <a:chOff x="1884" y="13907"/>
              <a:chExt cx="428" cy="412"/>
            </a:xfrm>
          </p:grpSpPr>
          <p:sp>
            <p:nvSpPr>
              <p:cNvPr id="119967" name="Rectangle 185"/>
              <p:cNvSpPr>
                <a:spLocks noChangeArrowheads="1"/>
              </p:cNvSpPr>
              <p:nvPr/>
            </p:nvSpPr>
            <p:spPr bwMode="auto">
              <a:xfrm>
                <a:off x="1886" y="13935"/>
                <a:ext cx="384" cy="384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/>
                <a:endParaRPr lang="en-US" altLang="en-US" sz="2000"/>
              </a:p>
            </p:txBody>
          </p:sp>
          <p:sp>
            <p:nvSpPr>
              <p:cNvPr id="119968" name="Text Box 259"/>
              <p:cNvSpPr txBox="1">
                <a:spLocks noChangeArrowheads="1"/>
              </p:cNvSpPr>
              <p:nvPr/>
            </p:nvSpPr>
            <p:spPr bwMode="auto">
              <a:xfrm>
                <a:off x="1884" y="13907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>
                    <a:latin typeface="Calibri" pitchFamily="34" charset="0"/>
                    <a:cs typeface="Times New Roman" pitchFamily="18" charset="0"/>
                  </a:rPr>
                  <a:t>4</a:t>
                </a:r>
              </a:p>
            </p:txBody>
          </p:sp>
        </p:grpSp>
        <p:grpSp>
          <p:nvGrpSpPr>
            <p:cNvPr id="119823" name="Group 4"/>
            <p:cNvGrpSpPr>
              <a:grpSpLocks/>
            </p:cNvGrpSpPr>
            <p:nvPr/>
          </p:nvGrpSpPr>
          <p:grpSpPr bwMode="auto">
            <a:xfrm>
              <a:off x="2095" y="7521"/>
              <a:ext cx="8546" cy="50837"/>
              <a:chOff x="2095" y="7521"/>
              <a:chExt cx="8546" cy="50837"/>
            </a:xfrm>
          </p:grpSpPr>
          <p:sp>
            <p:nvSpPr>
              <p:cNvPr id="119824" name="Text Box 27"/>
              <p:cNvSpPr txBox="1">
                <a:spLocks noChangeArrowheads="1"/>
              </p:cNvSpPr>
              <p:nvPr/>
            </p:nvSpPr>
            <p:spPr bwMode="auto">
              <a:xfrm>
                <a:off x="3794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A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19825" name="Text Box 28"/>
              <p:cNvSpPr txBox="1">
                <a:spLocks noChangeArrowheads="1"/>
              </p:cNvSpPr>
              <p:nvPr/>
            </p:nvSpPr>
            <p:spPr bwMode="auto">
              <a:xfrm>
                <a:off x="5035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B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19826" name="Text Box 29"/>
              <p:cNvSpPr txBox="1">
                <a:spLocks noChangeArrowheads="1"/>
              </p:cNvSpPr>
              <p:nvPr/>
            </p:nvSpPr>
            <p:spPr bwMode="auto">
              <a:xfrm>
                <a:off x="6284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C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19827" name="Text Box 30"/>
              <p:cNvSpPr txBox="1">
                <a:spLocks noChangeArrowheads="1"/>
              </p:cNvSpPr>
              <p:nvPr/>
            </p:nvSpPr>
            <p:spPr bwMode="auto">
              <a:xfrm>
                <a:off x="7498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D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cxnSp>
            <p:nvCxnSpPr>
              <p:cNvPr id="119828" name="AutoShape 33"/>
              <p:cNvCxnSpPr>
                <a:cxnSpLocks noChangeShapeType="1"/>
              </p:cNvCxnSpPr>
              <p:nvPr/>
            </p:nvCxnSpPr>
            <p:spPr bwMode="auto">
              <a:xfrm flipH="1">
                <a:off x="4420" y="8093"/>
                <a:ext cx="1846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829" name="AutoShape 35"/>
              <p:cNvCxnSpPr>
                <a:cxnSpLocks noChangeShapeType="1"/>
              </p:cNvCxnSpPr>
              <p:nvPr/>
            </p:nvCxnSpPr>
            <p:spPr bwMode="auto">
              <a:xfrm flipH="1">
                <a:off x="5674" y="8093"/>
                <a:ext cx="592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830" name="AutoShape 36"/>
              <p:cNvCxnSpPr>
                <a:cxnSpLocks noChangeShapeType="1"/>
              </p:cNvCxnSpPr>
              <p:nvPr/>
            </p:nvCxnSpPr>
            <p:spPr bwMode="auto">
              <a:xfrm>
                <a:off x="6266" y="8093"/>
                <a:ext cx="627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831" name="AutoShape 37"/>
              <p:cNvCxnSpPr>
                <a:cxnSpLocks noChangeShapeType="1"/>
              </p:cNvCxnSpPr>
              <p:nvPr/>
            </p:nvCxnSpPr>
            <p:spPr bwMode="auto">
              <a:xfrm>
                <a:off x="6266" y="8093"/>
                <a:ext cx="1835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832" name="AutoShape 92"/>
              <p:cNvCxnSpPr>
                <a:cxnSpLocks noChangeShapeType="1"/>
              </p:cNvCxnSpPr>
              <p:nvPr/>
            </p:nvCxnSpPr>
            <p:spPr bwMode="auto">
              <a:xfrm flipH="1">
                <a:off x="2653" y="9661"/>
                <a:ext cx="1767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833" name="AutoShape 93"/>
              <p:cNvCxnSpPr>
                <a:cxnSpLocks noChangeShapeType="1"/>
              </p:cNvCxnSpPr>
              <p:nvPr/>
            </p:nvCxnSpPr>
            <p:spPr bwMode="auto">
              <a:xfrm flipH="1">
                <a:off x="3860" y="9661"/>
                <a:ext cx="560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834" name="AutoShape 96"/>
              <p:cNvCxnSpPr>
                <a:cxnSpLocks noChangeShapeType="1"/>
              </p:cNvCxnSpPr>
              <p:nvPr/>
            </p:nvCxnSpPr>
            <p:spPr bwMode="auto">
              <a:xfrm flipH="1">
                <a:off x="5067" y="9661"/>
                <a:ext cx="607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835" name="AutoShape 97"/>
              <p:cNvCxnSpPr>
                <a:cxnSpLocks noChangeShapeType="1"/>
              </p:cNvCxnSpPr>
              <p:nvPr/>
            </p:nvCxnSpPr>
            <p:spPr bwMode="auto">
              <a:xfrm>
                <a:off x="5674" y="9661"/>
                <a:ext cx="625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836" name="AutoShape 98"/>
              <p:cNvCxnSpPr>
                <a:cxnSpLocks noChangeShapeType="1"/>
              </p:cNvCxnSpPr>
              <p:nvPr/>
            </p:nvCxnSpPr>
            <p:spPr bwMode="auto">
              <a:xfrm>
                <a:off x="6893" y="9661"/>
                <a:ext cx="605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837" name="AutoShape 99"/>
              <p:cNvCxnSpPr>
                <a:cxnSpLocks noChangeShapeType="1"/>
              </p:cNvCxnSpPr>
              <p:nvPr/>
            </p:nvCxnSpPr>
            <p:spPr bwMode="auto">
              <a:xfrm>
                <a:off x="6893" y="9661"/>
                <a:ext cx="1833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838" name="AutoShape 100"/>
              <p:cNvCxnSpPr>
                <a:cxnSpLocks noChangeShapeType="1"/>
              </p:cNvCxnSpPr>
              <p:nvPr/>
            </p:nvCxnSpPr>
            <p:spPr bwMode="auto">
              <a:xfrm>
                <a:off x="8101" y="9661"/>
                <a:ext cx="1821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19839" name="Text Box 102"/>
              <p:cNvSpPr txBox="1">
                <a:spLocks noChangeArrowheads="1"/>
              </p:cNvSpPr>
              <p:nvPr/>
            </p:nvSpPr>
            <p:spPr bwMode="auto">
              <a:xfrm>
                <a:off x="2127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E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19840" name="Text Box 103"/>
              <p:cNvSpPr txBox="1">
                <a:spLocks noChangeArrowheads="1"/>
              </p:cNvSpPr>
              <p:nvPr/>
            </p:nvSpPr>
            <p:spPr bwMode="auto">
              <a:xfrm>
                <a:off x="335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F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19841" name="Text Box 104"/>
              <p:cNvSpPr txBox="1">
                <a:spLocks noChangeArrowheads="1"/>
              </p:cNvSpPr>
              <p:nvPr/>
            </p:nvSpPr>
            <p:spPr bwMode="auto">
              <a:xfrm>
                <a:off x="824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J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19842" name="Text Box 105"/>
              <p:cNvSpPr txBox="1">
                <a:spLocks noChangeArrowheads="1"/>
              </p:cNvSpPr>
              <p:nvPr/>
            </p:nvSpPr>
            <p:spPr bwMode="auto">
              <a:xfrm>
                <a:off x="9392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K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19843" name="Text Box 106"/>
              <p:cNvSpPr txBox="1">
                <a:spLocks noChangeArrowheads="1"/>
              </p:cNvSpPr>
              <p:nvPr/>
            </p:nvSpPr>
            <p:spPr bwMode="auto">
              <a:xfrm>
                <a:off x="4467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G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19844" name="Text Box 107"/>
              <p:cNvSpPr txBox="1">
                <a:spLocks noChangeArrowheads="1"/>
              </p:cNvSpPr>
              <p:nvPr/>
            </p:nvSpPr>
            <p:spPr bwMode="auto">
              <a:xfrm>
                <a:off x="569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H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19845" name="Text Box 108"/>
              <p:cNvSpPr txBox="1">
                <a:spLocks noChangeArrowheads="1"/>
              </p:cNvSpPr>
              <p:nvPr/>
            </p:nvSpPr>
            <p:spPr bwMode="auto">
              <a:xfrm>
                <a:off x="7056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I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grpSp>
            <p:nvGrpSpPr>
              <p:cNvPr id="119846" name="Group 39"/>
              <p:cNvGrpSpPr>
                <a:grpSpLocks/>
              </p:cNvGrpSpPr>
              <p:nvPr/>
            </p:nvGrpSpPr>
            <p:grpSpPr bwMode="auto">
              <a:xfrm>
                <a:off x="4235" y="11303"/>
                <a:ext cx="428" cy="385"/>
                <a:chOff x="1094" y="10195"/>
                <a:chExt cx="428" cy="385"/>
              </a:xfrm>
            </p:grpSpPr>
            <p:sp>
              <p:nvSpPr>
                <p:cNvPr id="119965" name="Rectangle 183"/>
                <p:cNvSpPr>
                  <a:spLocks noChangeArrowheads="1"/>
                </p:cNvSpPr>
                <p:nvPr/>
              </p:nvSpPr>
              <p:spPr bwMode="auto">
                <a:xfrm>
                  <a:off x="1111" y="10196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9966" name="Text Box 113"/>
                <p:cNvSpPr txBox="1">
                  <a:spLocks noChangeArrowheads="1"/>
                </p:cNvSpPr>
                <p:nvPr/>
              </p:nvSpPr>
              <p:spPr bwMode="auto">
                <a:xfrm>
                  <a:off x="1094" y="101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19847" name="Group 40"/>
              <p:cNvGrpSpPr>
                <a:grpSpLocks/>
              </p:cNvGrpSpPr>
              <p:nvPr/>
            </p:nvGrpSpPr>
            <p:grpSpPr bwMode="auto">
              <a:xfrm>
                <a:off x="6714" y="11302"/>
                <a:ext cx="428" cy="385"/>
                <a:chOff x="1105" y="10194"/>
                <a:chExt cx="428" cy="385"/>
              </a:xfrm>
            </p:grpSpPr>
            <p:sp>
              <p:nvSpPr>
                <p:cNvPr id="119963" name="Rectangle 181"/>
                <p:cNvSpPr>
                  <a:spLocks noChangeArrowheads="1"/>
                </p:cNvSpPr>
                <p:nvPr/>
              </p:nvSpPr>
              <p:spPr bwMode="auto">
                <a:xfrm>
                  <a:off x="1111" y="10195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9964" name="Text Box 118"/>
                <p:cNvSpPr txBox="1">
                  <a:spLocks noChangeArrowheads="1"/>
                </p:cNvSpPr>
                <p:nvPr/>
              </p:nvSpPr>
              <p:spPr bwMode="auto">
                <a:xfrm>
                  <a:off x="1105" y="10194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19848" name="Group 41"/>
              <p:cNvGrpSpPr>
                <a:grpSpLocks/>
              </p:cNvGrpSpPr>
              <p:nvPr/>
            </p:nvGrpSpPr>
            <p:grpSpPr bwMode="auto">
              <a:xfrm>
                <a:off x="5432" y="11303"/>
                <a:ext cx="428" cy="386"/>
                <a:chOff x="1078" y="10195"/>
                <a:chExt cx="428" cy="386"/>
              </a:xfrm>
            </p:grpSpPr>
            <p:sp>
              <p:nvSpPr>
                <p:cNvPr id="119961" name="Rectangle 179"/>
                <p:cNvSpPr>
                  <a:spLocks noChangeArrowheads="1"/>
                </p:cNvSpPr>
                <p:nvPr/>
              </p:nvSpPr>
              <p:spPr bwMode="auto">
                <a:xfrm>
                  <a:off x="1111" y="10195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9962" name="Text Box 121"/>
                <p:cNvSpPr txBox="1">
                  <a:spLocks noChangeArrowheads="1"/>
                </p:cNvSpPr>
                <p:nvPr/>
              </p:nvSpPr>
              <p:spPr bwMode="auto">
                <a:xfrm>
                  <a:off x="1078" y="1019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4</a:t>
                  </a:r>
                </a:p>
              </p:txBody>
            </p:sp>
          </p:grpSp>
          <p:grpSp>
            <p:nvGrpSpPr>
              <p:cNvPr id="119849" name="Group 42"/>
              <p:cNvGrpSpPr>
                <a:grpSpLocks/>
              </p:cNvGrpSpPr>
              <p:nvPr/>
            </p:nvGrpSpPr>
            <p:grpSpPr bwMode="auto">
              <a:xfrm>
                <a:off x="9129" y="11305"/>
                <a:ext cx="428" cy="391"/>
                <a:chOff x="1079" y="10197"/>
                <a:chExt cx="428" cy="391"/>
              </a:xfrm>
            </p:grpSpPr>
            <p:sp>
              <p:nvSpPr>
                <p:cNvPr id="119959" name="Rectangle 177"/>
                <p:cNvSpPr>
                  <a:spLocks noChangeArrowheads="1"/>
                </p:cNvSpPr>
                <p:nvPr/>
              </p:nvSpPr>
              <p:spPr bwMode="auto">
                <a:xfrm>
                  <a:off x="1119" y="10197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9960" name="Text Box 124"/>
                <p:cNvSpPr txBox="1">
                  <a:spLocks noChangeArrowheads="1"/>
                </p:cNvSpPr>
                <p:nvPr/>
              </p:nvSpPr>
              <p:spPr bwMode="auto">
                <a:xfrm>
                  <a:off x="1079" y="1020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19850" name="Group 43"/>
              <p:cNvGrpSpPr>
                <a:grpSpLocks/>
              </p:cNvGrpSpPr>
              <p:nvPr/>
            </p:nvGrpSpPr>
            <p:grpSpPr bwMode="auto">
              <a:xfrm>
                <a:off x="2869" y="12444"/>
                <a:ext cx="428" cy="412"/>
                <a:chOff x="1109" y="9695"/>
                <a:chExt cx="428" cy="412"/>
              </a:xfrm>
            </p:grpSpPr>
            <p:sp>
              <p:nvSpPr>
                <p:cNvPr id="119957" name="Rectangle 17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9958" name="Text Box 13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19851" name="Group 44"/>
              <p:cNvGrpSpPr>
                <a:grpSpLocks/>
              </p:cNvGrpSpPr>
              <p:nvPr/>
            </p:nvGrpSpPr>
            <p:grpSpPr bwMode="auto">
              <a:xfrm>
                <a:off x="3359" y="12443"/>
                <a:ext cx="428" cy="412"/>
                <a:chOff x="1109" y="9695"/>
                <a:chExt cx="428" cy="412"/>
              </a:xfrm>
            </p:grpSpPr>
            <p:sp>
              <p:nvSpPr>
                <p:cNvPr id="119955" name="Rectangle 17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9956" name="Text Box 13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19852" name="Group 45"/>
              <p:cNvGrpSpPr>
                <a:grpSpLocks/>
              </p:cNvGrpSpPr>
              <p:nvPr/>
            </p:nvGrpSpPr>
            <p:grpSpPr bwMode="auto">
              <a:xfrm>
                <a:off x="3839" y="12445"/>
                <a:ext cx="428" cy="412"/>
                <a:chOff x="1109" y="9695"/>
                <a:chExt cx="428" cy="412"/>
              </a:xfrm>
            </p:grpSpPr>
            <p:sp>
              <p:nvSpPr>
                <p:cNvPr id="119953" name="Rectangle 17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9954" name="Text Box 163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19853" name="Group 46"/>
              <p:cNvGrpSpPr>
                <a:grpSpLocks/>
              </p:cNvGrpSpPr>
              <p:nvPr/>
            </p:nvGrpSpPr>
            <p:grpSpPr bwMode="auto">
              <a:xfrm>
                <a:off x="4329" y="12444"/>
                <a:ext cx="428" cy="412"/>
                <a:chOff x="1109" y="9695"/>
                <a:chExt cx="428" cy="412"/>
              </a:xfrm>
            </p:grpSpPr>
            <p:sp>
              <p:nvSpPr>
                <p:cNvPr id="119951" name="Rectangle 16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9952" name="Text Box 166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19854" name="Group 47"/>
              <p:cNvGrpSpPr>
                <a:grpSpLocks/>
              </p:cNvGrpSpPr>
              <p:nvPr/>
            </p:nvGrpSpPr>
            <p:grpSpPr bwMode="auto">
              <a:xfrm>
                <a:off x="4819" y="12446"/>
                <a:ext cx="428" cy="412"/>
                <a:chOff x="1109" y="9695"/>
                <a:chExt cx="428" cy="412"/>
              </a:xfrm>
            </p:grpSpPr>
            <p:sp>
              <p:nvSpPr>
                <p:cNvPr id="119949" name="Rectangle 16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9950" name="Text Box 172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19855" name="Group 48"/>
              <p:cNvGrpSpPr>
                <a:grpSpLocks/>
              </p:cNvGrpSpPr>
              <p:nvPr/>
            </p:nvGrpSpPr>
            <p:grpSpPr bwMode="auto">
              <a:xfrm>
                <a:off x="5309" y="12445"/>
                <a:ext cx="428" cy="412"/>
                <a:chOff x="1109" y="9695"/>
                <a:chExt cx="428" cy="412"/>
              </a:xfrm>
            </p:grpSpPr>
            <p:sp>
              <p:nvSpPr>
                <p:cNvPr id="119947" name="Rectangle 16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9948" name="Text Box 175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4</a:t>
                  </a:r>
                </a:p>
              </p:txBody>
            </p:sp>
          </p:grpSp>
          <p:grpSp>
            <p:nvGrpSpPr>
              <p:cNvPr id="119856" name="Group 49"/>
              <p:cNvGrpSpPr>
                <a:grpSpLocks/>
              </p:cNvGrpSpPr>
              <p:nvPr/>
            </p:nvGrpSpPr>
            <p:grpSpPr bwMode="auto">
              <a:xfrm>
                <a:off x="5798" y="12442"/>
                <a:ext cx="428" cy="412"/>
                <a:chOff x="1109" y="9695"/>
                <a:chExt cx="428" cy="412"/>
              </a:xfrm>
            </p:grpSpPr>
            <p:sp>
              <p:nvSpPr>
                <p:cNvPr id="119945" name="Rectangle 16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9946" name="Text Box 184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19857" name="Group 50"/>
              <p:cNvGrpSpPr>
                <a:grpSpLocks/>
              </p:cNvGrpSpPr>
              <p:nvPr/>
            </p:nvGrpSpPr>
            <p:grpSpPr bwMode="auto">
              <a:xfrm>
                <a:off x="6288" y="12443"/>
                <a:ext cx="428" cy="412"/>
                <a:chOff x="1109" y="9695"/>
                <a:chExt cx="428" cy="412"/>
              </a:xfrm>
            </p:grpSpPr>
            <p:sp>
              <p:nvSpPr>
                <p:cNvPr id="119943" name="Rectangle 16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9944" name="Text Box 19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grpSp>
            <p:nvGrpSpPr>
              <p:cNvPr id="119858" name="Group 51"/>
              <p:cNvGrpSpPr>
                <a:grpSpLocks/>
              </p:cNvGrpSpPr>
              <p:nvPr/>
            </p:nvGrpSpPr>
            <p:grpSpPr bwMode="auto">
              <a:xfrm>
                <a:off x="6769" y="12444"/>
                <a:ext cx="428" cy="412"/>
                <a:chOff x="1109" y="9695"/>
                <a:chExt cx="428" cy="412"/>
              </a:xfrm>
            </p:grpSpPr>
            <p:sp>
              <p:nvSpPr>
                <p:cNvPr id="119941" name="Rectangle 15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9942" name="Text Box 19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2</a:t>
                  </a:r>
                </a:p>
              </p:txBody>
            </p:sp>
          </p:grpSp>
          <p:grpSp>
            <p:nvGrpSpPr>
              <p:cNvPr id="119859" name="Group 52"/>
              <p:cNvGrpSpPr>
                <a:grpSpLocks/>
              </p:cNvGrpSpPr>
              <p:nvPr/>
            </p:nvGrpSpPr>
            <p:grpSpPr bwMode="auto">
              <a:xfrm>
                <a:off x="7259" y="12443"/>
                <a:ext cx="428" cy="412"/>
                <a:chOff x="1109" y="9695"/>
                <a:chExt cx="428" cy="412"/>
              </a:xfrm>
            </p:grpSpPr>
            <p:sp>
              <p:nvSpPr>
                <p:cNvPr id="119939" name="Rectangle 15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9940" name="Text Box 202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19860" name="Group 53"/>
              <p:cNvGrpSpPr>
                <a:grpSpLocks/>
              </p:cNvGrpSpPr>
              <p:nvPr/>
            </p:nvGrpSpPr>
            <p:grpSpPr bwMode="auto">
              <a:xfrm>
                <a:off x="7759" y="12441"/>
                <a:ext cx="428" cy="412"/>
                <a:chOff x="1109" y="9695"/>
                <a:chExt cx="428" cy="412"/>
              </a:xfrm>
            </p:grpSpPr>
            <p:sp>
              <p:nvSpPr>
                <p:cNvPr id="119937" name="Rectangle 15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9938" name="Text Box 211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19861" name="Group 54"/>
              <p:cNvGrpSpPr>
                <a:grpSpLocks/>
              </p:cNvGrpSpPr>
              <p:nvPr/>
            </p:nvGrpSpPr>
            <p:grpSpPr bwMode="auto">
              <a:xfrm>
                <a:off x="8251" y="12441"/>
                <a:ext cx="428" cy="412"/>
                <a:chOff x="1109" y="9695"/>
                <a:chExt cx="428" cy="412"/>
              </a:xfrm>
            </p:grpSpPr>
            <p:sp>
              <p:nvSpPr>
                <p:cNvPr id="119935" name="Rectangle 15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9936" name="Text Box 217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grpSp>
            <p:nvGrpSpPr>
              <p:cNvPr id="119862" name="Group 55"/>
              <p:cNvGrpSpPr>
                <a:grpSpLocks/>
              </p:cNvGrpSpPr>
              <p:nvPr/>
            </p:nvGrpSpPr>
            <p:grpSpPr bwMode="auto">
              <a:xfrm>
                <a:off x="8741" y="12440"/>
                <a:ext cx="428" cy="412"/>
                <a:chOff x="1109" y="9695"/>
                <a:chExt cx="428" cy="412"/>
              </a:xfrm>
            </p:grpSpPr>
            <p:sp>
              <p:nvSpPr>
                <p:cNvPr id="119933" name="Rectangle 15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9934" name="Text Box 22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19863" name="Group 56"/>
              <p:cNvGrpSpPr>
                <a:grpSpLocks/>
              </p:cNvGrpSpPr>
              <p:nvPr/>
            </p:nvGrpSpPr>
            <p:grpSpPr bwMode="auto">
              <a:xfrm>
                <a:off x="9233" y="12440"/>
                <a:ext cx="428" cy="412"/>
                <a:chOff x="1109" y="9695"/>
                <a:chExt cx="428" cy="412"/>
              </a:xfrm>
            </p:grpSpPr>
            <p:sp>
              <p:nvSpPr>
                <p:cNvPr id="119931" name="Rectangle 14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9932" name="Text Box 226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8</a:t>
                  </a:r>
                </a:p>
              </p:txBody>
            </p:sp>
          </p:grpSp>
          <p:grpSp>
            <p:nvGrpSpPr>
              <p:cNvPr id="119864" name="Group 57"/>
              <p:cNvGrpSpPr>
                <a:grpSpLocks/>
              </p:cNvGrpSpPr>
              <p:nvPr/>
            </p:nvGrpSpPr>
            <p:grpSpPr bwMode="auto">
              <a:xfrm>
                <a:off x="9723" y="12439"/>
                <a:ext cx="428" cy="412"/>
                <a:chOff x="1109" y="9695"/>
                <a:chExt cx="428" cy="412"/>
              </a:xfrm>
            </p:grpSpPr>
            <p:sp>
              <p:nvSpPr>
                <p:cNvPr id="119929" name="Rectangle 14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9930" name="Text Box 22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19865" name="Group 58"/>
              <p:cNvGrpSpPr>
                <a:grpSpLocks/>
              </p:cNvGrpSpPr>
              <p:nvPr/>
            </p:nvGrpSpPr>
            <p:grpSpPr bwMode="auto">
              <a:xfrm>
                <a:off x="10213" y="12434"/>
                <a:ext cx="428" cy="412"/>
                <a:chOff x="1109" y="9695"/>
                <a:chExt cx="428" cy="412"/>
              </a:xfrm>
            </p:grpSpPr>
            <p:sp>
              <p:nvSpPr>
                <p:cNvPr id="119927" name="Rectangle 14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9928" name="Text Box 238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cxnSp>
            <p:nvCxnSpPr>
              <p:cNvPr id="119866" name="AutoShape 239"/>
              <p:cNvCxnSpPr>
                <a:cxnSpLocks noChangeShapeType="1"/>
                <a:endCxn id="119965" idx="0"/>
              </p:cNvCxnSpPr>
              <p:nvPr/>
            </p:nvCxnSpPr>
            <p:spPr bwMode="auto">
              <a:xfrm>
                <a:off x="4412" y="9661"/>
                <a:ext cx="32" cy="1643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867" name="AutoShape 240"/>
              <p:cNvCxnSpPr>
                <a:cxnSpLocks noChangeShapeType="1"/>
                <a:endCxn id="119961" idx="0"/>
              </p:cNvCxnSpPr>
              <p:nvPr/>
            </p:nvCxnSpPr>
            <p:spPr bwMode="auto">
              <a:xfrm flipH="1">
                <a:off x="5657" y="9661"/>
                <a:ext cx="17" cy="164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868" name="AutoShape 241"/>
              <p:cNvCxnSpPr>
                <a:cxnSpLocks noChangeShapeType="1"/>
                <a:endCxn id="119963" idx="0"/>
              </p:cNvCxnSpPr>
              <p:nvPr/>
            </p:nvCxnSpPr>
            <p:spPr bwMode="auto">
              <a:xfrm>
                <a:off x="6893" y="9661"/>
                <a:ext cx="19" cy="164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869" name="AutoShape 242"/>
              <p:cNvCxnSpPr>
                <a:cxnSpLocks noChangeShapeType="1"/>
                <a:endCxn id="119959" idx="0"/>
              </p:cNvCxnSpPr>
              <p:nvPr/>
            </p:nvCxnSpPr>
            <p:spPr bwMode="auto">
              <a:xfrm>
                <a:off x="8101" y="9661"/>
                <a:ext cx="1260" cy="1644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9870" name="Group 63"/>
              <p:cNvGrpSpPr>
                <a:grpSpLocks/>
              </p:cNvGrpSpPr>
              <p:nvPr/>
            </p:nvGrpSpPr>
            <p:grpSpPr bwMode="auto">
              <a:xfrm>
                <a:off x="2379" y="12443"/>
                <a:ext cx="428" cy="412"/>
                <a:chOff x="1477" y="13436"/>
                <a:chExt cx="428" cy="412"/>
              </a:xfrm>
            </p:grpSpPr>
            <p:sp>
              <p:nvSpPr>
                <p:cNvPr id="119925" name="Rectangle 143"/>
                <p:cNvSpPr>
                  <a:spLocks noChangeArrowheads="1"/>
                </p:cNvSpPr>
                <p:nvPr/>
              </p:nvSpPr>
              <p:spPr bwMode="auto">
                <a:xfrm>
                  <a:off x="1479" y="13464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9926" name="Text Box 127"/>
                <p:cNvSpPr txBox="1">
                  <a:spLocks noChangeArrowheads="1"/>
                </p:cNvSpPr>
                <p:nvPr/>
              </p:nvSpPr>
              <p:spPr bwMode="auto">
                <a:xfrm>
                  <a:off x="1477" y="1343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19871" name="Group 64"/>
              <p:cNvGrpSpPr>
                <a:grpSpLocks/>
              </p:cNvGrpSpPr>
              <p:nvPr/>
            </p:nvGrpSpPr>
            <p:grpSpPr bwMode="auto">
              <a:xfrm>
                <a:off x="4059" y="9058"/>
                <a:ext cx="697" cy="603"/>
                <a:chOff x="4054" y="10520"/>
                <a:chExt cx="697" cy="603"/>
              </a:xfrm>
            </p:grpSpPr>
            <p:sp>
              <p:nvSpPr>
                <p:cNvPr id="119923" name="AutoShape 24"/>
                <p:cNvSpPr>
                  <a:spLocks noChangeArrowheads="1"/>
                </p:cNvSpPr>
                <p:nvPr/>
              </p:nvSpPr>
              <p:spPr bwMode="auto">
                <a:xfrm flipV="1">
                  <a:off x="4054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9924" name="Text Box 243"/>
                <p:cNvSpPr txBox="1">
                  <a:spLocks noChangeArrowheads="1"/>
                </p:cNvSpPr>
                <p:nvPr/>
              </p:nvSpPr>
              <p:spPr bwMode="auto">
                <a:xfrm>
                  <a:off x="4199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19872" name="Group 65"/>
              <p:cNvGrpSpPr>
                <a:grpSpLocks/>
              </p:cNvGrpSpPr>
              <p:nvPr/>
            </p:nvGrpSpPr>
            <p:grpSpPr bwMode="auto">
              <a:xfrm>
                <a:off x="5317" y="9058"/>
                <a:ext cx="697" cy="603"/>
                <a:chOff x="5312" y="10520"/>
                <a:chExt cx="697" cy="603"/>
              </a:xfrm>
            </p:grpSpPr>
            <p:sp>
              <p:nvSpPr>
                <p:cNvPr id="119921" name="AutoShape 22"/>
                <p:cNvSpPr>
                  <a:spLocks noChangeArrowheads="1"/>
                </p:cNvSpPr>
                <p:nvPr/>
              </p:nvSpPr>
              <p:spPr bwMode="auto">
                <a:xfrm flipV="1">
                  <a:off x="531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9922" name="Text Box 245"/>
                <p:cNvSpPr txBox="1">
                  <a:spLocks noChangeArrowheads="1"/>
                </p:cNvSpPr>
                <p:nvPr/>
              </p:nvSpPr>
              <p:spPr bwMode="auto">
                <a:xfrm>
                  <a:off x="5460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19873" name="Group 66"/>
              <p:cNvGrpSpPr>
                <a:grpSpLocks/>
              </p:cNvGrpSpPr>
              <p:nvPr/>
            </p:nvGrpSpPr>
            <p:grpSpPr bwMode="auto">
              <a:xfrm>
                <a:off x="6557" y="9058"/>
                <a:ext cx="697" cy="603"/>
                <a:chOff x="6552" y="10520"/>
                <a:chExt cx="697" cy="603"/>
              </a:xfrm>
            </p:grpSpPr>
            <p:sp>
              <p:nvSpPr>
                <p:cNvPr id="119919" name="AutoShape 20"/>
                <p:cNvSpPr>
                  <a:spLocks noChangeArrowheads="1"/>
                </p:cNvSpPr>
                <p:nvPr/>
              </p:nvSpPr>
              <p:spPr bwMode="auto">
                <a:xfrm flipV="1">
                  <a:off x="655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9920" name="Text Box 247"/>
                <p:cNvSpPr txBox="1">
                  <a:spLocks noChangeArrowheads="1"/>
                </p:cNvSpPr>
                <p:nvPr/>
              </p:nvSpPr>
              <p:spPr bwMode="auto">
                <a:xfrm>
                  <a:off x="6671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19874" name="Group 67"/>
              <p:cNvGrpSpPr>
                <a:grpSpLocks/>
              </p:cNvGrpSpPr>
              <p:nvPr/>
            </p:nvGrpSpPr>
            <p:grpSpPr bwMode="auto">
              <a:xfrm>
                <a:off x="7737" y="9058"/>
                <a:ext cx="697" cy="603"/>
                <a:chOff x="7732" y="10520"/>
                <a:chExt cx="697" cy="603"/>
              </a:xfrm>
            </p:grpSpPr>
            <p:sp>
              <p:nvSpPr>
                <p:cNvPr id="119917" name="AutoShape 21"/>
                <p:cNvSpPr>
                  <a:spLocks noChangeArrowheads="1"/>
                </p:cNvSpPr>
                <p:nvPr/>
              </p:nvSpPr>
              <p:spPr bwMode="auto">
                <a:xfrm flipV="1">
                  <a:off x="773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9918" name="Text Box 249"/>
                <p:cNvSpPr txBox="1">
                  <a:spLocks noChangeArrowheads="1"/>
                </p:cNvSpPr>
                <p:nvPr/>
              </p:nvSpPr>
              <p:spPr bwMode="auto">
                <a:xfrm>
                  <a:off x="7901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19875" name="Group 68"/>
              <p:cNvGrpSpPr>
                <a:grpSpLocks/>
              </p:cNvGrpSpPr>
              <p:nvPr/>
            </p:nvGrpSpPr>
            <p:grpSpPr bwMode="auto">
              <a:xfrm>
                <a:off x="5906" y="7521"/>
                <a:ext cx="697" cy="609"/>
                <a:chOff x="5901" y="8952"/>
                <a:chExt cx="697" cy="609"/>
              </a:xfrm>
            </p:grpSpPr>
            <p:sp>
              <p:nvSpPr>
                <p:cNvPr id="119915" name="AutoShape 19"/>
                <p:cNvSpPr>
                  <a:spLocks noChangeArrowheads="1"/>
                </p:cNvSpPr>
                <p:nvPr/>
              </p:nvSpPr>
              <p:spPr bwMode="auto">
                <a:xfrm>
                  <a:off x="5901" y="8952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9916" name="Text Box 251"/>
                <p:cNvSpPr txBox="1">
                  <a:spLocks noChangeArrowheads="1"/>
                </p:cNvSpPr>
                <p:nvPr/>
              </p:nvSpPr>
              <p:spPr bwMode="auto">
                <a:xfrm>
                  <a:off x="6065" y="917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cxnSp>
            <p:nvCxnSpPr>
              <p:cNvPr id="119876" name="AutoShape 282"/>
              <p:cNvCxnSpPr>
                <a:cxnSpLocks noChangeShapeType="1"/>
              </p:cNvCxnSpPr>
              <p:nvPr/>
            </p:nvCxnSpPr>
            <p:spPr bwMode="auto">
              <a:xfrm flipH="1">
                <a:off x="2095" y="11215"/>
                <a:ext cx="55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877" name="AutoShape 283"/>
              <p:cNvCxnSpPr>
                <a:cxnSpLocks noChangeShapeType="1"/>
              </p:cNvCxnSpPr>
              <p:nvPr/>
            </p:nvCxnSpPr>
            <p:spPr bwMode="auto">
              <a:xfrm flipH="1">
                <a:off x="2613" y="11215"/>
                <a:ext cx="40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878" name="AutoShape 284"/>
              <p:cNvCxnSpPr>
                <a:cxnSpLocks noChangeShapeType="1"/>
              </p:cNvCxnSpPr>
              <p:nvPr/>
            </p:nvCxnSpPr>
            <p:spPr bwMode="auto">
              <a:xfrm>
                <a:off x="2653" y="11215"/>
                <a:ext cx="41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879" name="AutoShape 285"/>
              <p:cNvCxnSpPr>
                <a:cxnSpLocks noChangeShapeType="1"/>
              </p:cNvCxnSpPr>
              <p:nvPr/>
            </p:nvCxnSpPr>
            <p:spPr bwMode="auto">
              <a:xfrm flipH="1">
                <a:off x="3507" y="11215"/>
                <a:ext cx="353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880" name="AutoShape 286"/>
              <p:cNvCxnSpPr>
                <a:cxnSpLocks noChangeShapeType="1"/>
              </p:cNvCxnSpPr>
              <p:nvPr/>
            </p:nvCxnSpPr>
            <p:spPr bwMode="auto">
              <a:xfrm>
                <a:off x="3860" y="11215"/>
                <a:ext cx="199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881" name="AutoShape 287"/>
              <p:cNvCxnSpPr>
                <a:cxnSpLocks noChangeShapeType="1"/>
              </p:cNvCxnSpPr>
              <p:nvPr/>
            </p:nvCxnSpPr>
            <p:spPr bwMode="auto">
              <a:xfrm>
                <a:off x="3860" y="11215"/>
                <a:ext cx="651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882" name="AutoShape 288"/>
              <p:cNvCxnSpPr>
                <a:cxnSpLocks noChangeShapeType="1"/>
              </p:cNvCxnSpPr>
              <p:nvPr/>
            </p:nvCxnSpPr>
            <p:spPr bwMode="auto">
              <a:xfrm flipH="1">
                <a:off x="5035" y="11215"/>
                <a:ext cx="32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883" name="AutoShape 289"/>
              <p:cNvCxnSpPr>
                <a:cxnSpLocks noChangeShapeType="1"/>
              </p:cNvCxnSpPr>
              <p:nvPr/>
            </p:nvCxnSpPr>
            <p:spPr bwMode="auto">
              <a:xfrm>
                <a:off x="5067" y="11215"/>
                <a:ext cx="39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884" name="AutoShape 290"/>
              <p:cNvCxnSpPr>
                <a:cxnSpLocks noChangeShapeType="1"/>
              </p:cNvCxnSpPr>
              <p:nvPr/>
            </p:nvCxnSpPr>
            <p:spPr bwMode="auto">
              <a:xfrm flipH="1">
                <a:off x="5972" y="11215"/>
                <a:ext cx="316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885" name="AutoShape 291"/>
              <p:cNvCxnSpPr>
                <a:cxnSpLocks noChangeShapeType="1"/>
              </p:cNvCxnSpPr>
              <p:nvPr/>
            </p:nvCxnSpPr>
            <p:spPr bwMode="auto">
              <a:xfrm>
                <a:off x="6299" y="11215"/>
                <a:ext cx="199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886" name="AutoShape 292"/>
              <p:cNvCxnSpPr>
                <a:cxnSpLocks noChangeShapeType="1"/>
              </p:cNvCxnSpPr>
              <p:nvPr/>
            </p:nvCxnSpPr>
            <p:spPr bwMode="auto">
              <a:xfrm flipH="1">
                <a:off x="6985" y="11215"/>
                <a:ext cx="513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887" name="AutoShape 293"/>
              <p:cNvCxnSpPr>
                <a:cxnSpLocks noChangeShapeType="1"/>
              </p:cNvCxnSpPr>
              <p:nvPr/>
            </p:nvCxnSpPr>
            <p:spPr bwMode="auto">
              <a:xfrm flipH="1">
                <a:off x="7476" y="11215"/>
                <a:ext cx="22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888" name="AutoShape 295"/>
              <p:cNvCxnSpPr>
                <a:cxnSpLocks noChangeShapeType="1"/>
              </p:cNvCxnSpPr>
              <p:nvPr/>
            </p:nvCxnSpPr>
            <p:spPr bwMode="auto">
              <a:xfrm flipH="1">
                <a:off x="7926" y="11215"/>
                <a:ext cx="800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889" name="AutoShape 296"/>
              <p:cNvCxnSpPr>
                <a:cxnSpLocks noChangeShapeType="1"/>
              </p:cNvCxnSpPr>
              <p:nvPr/>
            </p:nvCxnSpPr>
            <p:spPr bwMode="auto">
              <a:xfrm flipH="1">
                <a:off x="8434" y="11215"/>
                <a:ext cx="307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890" name="AutoShape 297"/>
              <p:cNvCxnSpPr>
                <a:cxnSpLocks noChangeShapeType="1"/>
              </p:cNvCxnSpPr>
              <p:nvPr/>
            </p:nvCxnSpPr>
            <p:spPr bwMode="auto">
              <a:xfrm>
                <a:off x="8741" y="11215"/>
                <a:ext cx="194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891" name="AutoShape 298"/>
              <p:cNvCxnSpPr>
                <a:cxnSpLocks noChangeShapeType="1"/>
              </p:cNvCxnSpPr>
              <p:nvPr/>
            </p:nvCxnSpPr>
            <p:spPr bwMode="auto">
              <a:xfrm flipH="1">
                <a:off x="9435" y="11215"/>
                <a:ext cx="538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892" name="AutoShape 299"/>
              <p:cNvCxnSpPr>
                <a:cxnSpLocks noChangeShapeType="1"/>
              </p:cNvCxnSpPr>
              <p:nvPr/>
            </p:nvCxnSpPr>
            <p:spPr bwMode="auto">
              <a:xfrm flipH="1">
                <a:off x="9922" y="11215"/>
                <a:ext cx="51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893" name="AutoShape 300"/>
              <p:cNvCxnSpPr>
                <a:cxnSpLocks noChangeShapeType="1"/>
              </p:cNvCxnSpPr>
              <p:nvPr/>
            </p:nvCxnSpPr>
            <p:spPr bwMode="auto">
              <a:xfrm>
                <a:off x="9973" y="11215"/>
                <a:ext cx="426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9894" name="Group 112"/>
              <p:cNvGrpSpPr>
                <a:grpSpLocks/>
              </p:cNvGrpSpPr>
              <p:nvPr/>
            </p:nvGrpSpPr>
            <p:grpSpPr bwMode="auto">
              <a:xfrm>
                <a:off x="2291" y="10612"/>
                <a:ext cx="697" cy="603"/>
                <a:chOff x="2286" y="12074"/>
                <a:chExt cx="697" cy="603"/>
              </a:xfrm>
            </p:grpSpPr>
            <p:sp>
              <p:nvSpPr>
                <p:cNvPr id="119913" name="AutoShape 48"/>
                <p:cNvSpPr>
                  <a:spLocks noChangeArrowheads="1"/>
                </p:cNvSpPr>
                <p:nvPr/>
              </p:nvSpPr>
              <p:spPr bwMode="auto">
                <a:xfrm>
                  <a:off x="2286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9914" name="Text Box 326"/>
                <p:cNvSpPr txBox="1">
                  <a:spLocks noChangeArrowheads="1"/>
                </p:cNvSpPr>
                <p:nvPr/>
              </p:nvSpPr>
              <p:spPr bwMode="auto">
                <a:xfrm>
                  <a:off x="2438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solidFill>
                        <a:srgbClr val="C0504D"/>
                      </a:solidFill>
                      <a:latin typeface="Calibri" pitchFamily="34" charset="0"/>
                      <a:cs typeface="Times New Roman" pitchFamily="18" charset="0"/>
                    </a:rPr>
                    <a:t>4</a:t>
                  </a:r>
                </a:p>
              </p:txBody>
            </p:sp>
          </p:grpSp>
          <p:grpSp>
            <p:nvGrpSpPr>
              <p:cNvPr id="119895" name="Group 113"/>
              <p:cNvGrpSpPr>
                <a:grpSpLocks/>
              </p:cNvGrpSpPr>
              <p:nvPr/>
            </p:nvGrpSpPr>
            <p:grpSpPr bwMode="auto">
              <a:xfrm>
                <a:off x="3507" y="10612"/>
                <a:ext cx="697" cy="47746"/>
                <a:chOff x="3502" y="12074"/>
                <a:chExt cx="697" cy="47746"/>
              </a:xfrm>
            </p:grpSpPr>
            <p:sp>
              <p:nvSpPr>
                <p:cNvPr id="119911" name="AutoShape 46"/>
                <p:cNvSpPr>
                  <a:spLocks noChangeArrowheads="1"/>
                </p:cNvSpPr>
                <p:nvPr/>
              </p:nvSpPr>
              <p:spPr bwMode="auto">
                <a:xfrm>
                  <a:off x="3502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9912" name="Text Box 329"/>
                <p:cNvSpPr txBox="1">
                  <a:spLocks noChangeArrowheads="1"/>
                </p:cNvSpPr>
                <p:nvPr/>
              </p:nvSpPr>
              <p:spPr bwMode="auto">
                <a:xfrm>
                  <a:off x="3626" y="5943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19896" name="Group 114"/>
              <p:cNvGrpSpPr>
                <a:grpSpLocks/>
              </p:cNvGrpSpPr>
              <p:nvPr/>
            </p:nvGrpSpPr>
            <p:grpSpPr bwMode="auto">
              <a:xfrm>
                <a:off x="4723" y="10612"/>
                <a:ext cx="697" cy="603"/>
                <a:chOff x="4718" y="12074"/>
                <a:chExt cx="697" cy="603"/>
              </a:xfrm>
            </p:grpSpPr>
            <p:sp>
              <p:nvSpPr>
                <p:cNvPr id="119909" name="AutoShape 32"/>
                <p:cNvSpPr>
                  <a:spLocks noChangeArrowheads="1"/>
                </p:cNvSpPr>
                <p:nvPr/>
              </p:nvSpPr>
              <p:spPr bwMode="auto">
                <a:xfrm>
                  <a:off x="4718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9910" name="Text Box 331"/>
                <p:cNvSpPr txBox="1">
                  <a:spLocks noChangeArrowheads="1"/>
                </p:cNvSpPr>
                <p:nvPr/>
              </p:nvSpPr>
              <p:spPr bwMode="auto">
                <a:xfrm>
                  <a:off x="4876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19897" name="Group 115"/>
              <p:cNvGrpSpPr>
                <a:grpSpLocks/>
              </p:cNvGrpSpPr>
              <p:nvPr/>
            </p:nvGrpSpPr>
            <p:grpSpPr bwMode="auto">
              <a:xfrm>
                <a:off x="5939" y="10612"/>
                <a:ext cx="697" cy="603"/>
                <a:chOff x="5934" y="12074"/>
                <a:chExt cx="697" cy="603"/>
              </a:xfrm>
            </p:grpSpPr>
            <p:sp>
              <p:nvSpPr>
                <p:cNvPr id="119907" name="AutoShape 31"/>
                <p:cNvSpPr>
                  <a:spLocks noChangeArrowheads="1"/>
                </p:cNvSpPr>
                <p:nvPr/>
              </p:nvSpPr>
              <p:spPr bwMode="auto">
                <a:xfrm>
                  <a:off x="5934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9908" name="Text Box 333"/>
                <p:cNvSpPr txBox="1">
                  <a:spLocks noChangeArrowheads="1"/>
                </p:cNvSpPr>
                <p:nvPr/>
              </p:nvSpPr>
              <p:spPr bwMode="auto">
                <a:xfrm>
                  <a:off x="6065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19898" name="Group 116"/>
              <p:cNvGrpSpPr>
                <a:grpSpLocks/>
              </p:cNvGrpSpPr>
              <p:nvPr/>
            </p:nvGrpSpPr>
            <p:grpSpPr bwMode="auto">
              <a:xfrm>
                <a:off x="7155" y="10612"/>
                <a:ext cx="697" cy="603"/>
                <a:chOff x="7150" y="12074"/>
                <a:chExt cx="697" cy="603"/>
              </a:xfrm>
            </p:grpSpPr>
            <p:sp>
              <p:nvSpPr>
                <p:cNvPr id="119905" name="AutoShape 43"/>
                <p:cNvSpPr>
                  <a:spLocks noChangeArrowheads="1"/>
                </p:cNvSpPr>
                <p:nvPr/>
              </p:nvSpPr>
              <p:spPr bwMode="auto">
                <a:xfrm>
                  <a:off x="7150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9906" name="Text Box 335"/>
                <p:cNvSpPr txBox="1">
                  <a:spLocks noChangeArrowheads="1"/>
                </p:cNvSpPr>
                <p:nvPr/>
              </p:nvSpPr>
              <p:spPr bwMode="auto">
                <a:xfrm>
                  <a:off x="7326" y="12292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19899" name="Group 117"/>
              <p:cNvGrpSpPr>
                <a:grpSpLocks/>
              </p:cNvGrpSpPr>
              <p:nvPr/>
            </p:nvGrpSpPr>
            <p:grpSpPr bwMode="auto">
              <a:xfrm>
                <a:off x="8371" y="10612"/>
                <a:ext cx="697" cy="604"/>
                <a:chOff x="8366" y="12074"/>
                <a:chExt cx="697" cy="604"/>
              </a:xfrm>
            </p:grpSpPr>
            <p:sp>
              <p:nvSpPr>
                <p:cNvPr id="119903" name="AutoShape 49"/>
                <p:cNvSpPr>
                  <a:spLocks noChangeArrowheads="1"/>
                </p:cNvSpPr>
                <p:nvPr/>
              </p:nvSpPr>
              <p:spPr bwMode="auto">
                <a:xfrm>
                  <a:off x="8366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9904" name="Text Box 337"/>
                <p:cNvSpPr txBox="1">
                  <a:spLocks noChangeArrowheads="1"/>
                </p:cNvSpPr>
                <p:nvPr/>
              </p:nvSpPr>
              <p:spPr bwMode="auto">
                <a:xfrm>
                  <a:off x="8524" y="1229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19900" name="Group 118"/>
              <p:cNvGrpSpPr>
                <a:grpSpLocks/>
              </p:cNvGrpSpPr>
              <p:nvPr/>
            </p:nvGrpSpPr>
            <p:grpSpPr bwMode="auto">
              <a:xfrm>
                <a:off x="9587" y="10612"/>
                <a:ext cx="697" cy="603"/>
                <a:chOff x="9582" y="12074"/>
                <a:chExt cx="697" cy="603"/>
              </a:xfrm>
            </p:grpSpPr>
            <p:sp>
              <p:nvSpPr>
                <p:cNvPr id="119901" name="AutoShape 91"/>
                <p:cNvSpPr>
                  <a:spLocks noChangeArrowheads="1"/>
                </p:cNvSpPr>
                <p:nvPr/>
              </p:nvSpPr>
              <p:spPr bwMode="auto">
                <a:xfrm>
                  <a:off x="9582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19902" name="Text Box 340"/>
                <p:cNvSpPr txBox="1">
                  <a:spLocks noChangeArrowheads="1"/>
                </p:cNvSpPr>
                <p:nvPr/>
              </p:nvSpPr>
              <p:spPr bwMode="auto">
                <a:xfrm>
                  <a:off x="9737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</p:grpSp>
      </p:grpSp>
      <p:sp>
        <p:nvSpPr>
          <p:cNvPr id="190" name="TextBox 189"/>
          <p:cNvSpPr txBox="1">
            <a:spLocks noChangeArrowheads="1"/>
          </p:cNvSpPr>
          <p:nvPr/>
        </p:nvSpPr>
        <p:spPr bwMode="auto">
          <a:xfrm>
            <a:off x="4071938" y="1214438"/>
            <a:ext cx="106680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latin typeface="Calibri" pitchFamily="34" charset="0"/>
                <a:sym typeface="Symbol" pitchFamily="18" charset="2"/>
              </a:rPr>
              <a:t>=−</a:t>
            </a:r>
          </a:p>
          <a:p>
            <a:pPr eaLnBrk="1" hangingPunct="1"/>
            <a:r>
              <a:rPr lang="en-US" altLang="en-US">
                <a:latin typeface="Calibri" pitchFamily="34" charset="0"/>
                <a:sym typeface="Symbol" pitchFamily="18" charset="2"/>
              </a:rPr>
              <a:t>=+</a:t>
            </a:r>
            <a:endParaRPr lang="en-US" altLang="en-US">
              <a:latin typeface="Calibri" pitchFamily="34" charset="0"/>
            </a:endParaRPr>
          </a:p>
        </p:txBody>
      </p:sp>
      <p:sp>
        <p:nvSpPr>
          <p:cNvPr id="191" name="Text Box 10"/>
          <p:cNvSpPr txBox="1">
            <a:spLocks noChangeArrowheads="1"/>
          </p:cNvSpPr>
          <p:nvPr/>
        </p:nvSpPr>
        <p:spPr bwMode="auto">
          <a:xfrm>
            <a:off x="938213" y="1225550"/>
            <a:ext cx="2201862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SzPct val="100000"/>
              <a:buChar char="•"/>
              <a:defRPr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i="1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see first leaf,</a:t>
            </a: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i="1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MAX</a:t>
            </a:r>
            <a:r>
              <a:rPr lang="en-US" altLang="en-US" b="0" i="1" dirty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 </a:t>
            </a:r>
            <a:r>
              <a:rPr lang="en-US" altLang="en-US" b="0" i="1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updates </a:t>
            </a:r>
            <a:endParaRPr lang="en-US" altLang="en-US" b="0" i="1" dirty="0">
              <a:solidFill>
                <a:srgbClr val="C0504D"/>
              </a:solidFill>
              <a:latin typeface="+mn-lt"/>
              <a:ea typeface="ＭＳ Ｐゴシック" charset="0"/>
            </a:endParaRPr>
          </a:p>
        </p:txBody>
      </p:sp>
      <p:cxnSp>
        <p:nvCxnSpPr>
          <p:cNvPr id="119812" name="Straight Arrow Connector 197"/>
          <p:cNvCxnSpPr>
            <a:cxnSpLocks noChangeShapeType="1"/>
          </p:cNvCxnSpPr>
          <p:nvPr/>
        </p:nvCxnSpPr>
        <p:spPr bwMode="auto">
          <a:xfrm flipV="1">
            <a:off x="2093913" y="4957763"/>
            <a:ext cx="334962" cy="833437"/>
          </a:xfrm>
          <a:prstGeom prst="straightConnector1">
            <a:avLst/>
          </a:prstGeom>
          <a:noFill/>
          <a:ln w="25400">
            <a:solidFill>
              <a:srgbClr val="C0504D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9813" name="Text Box 259"/>
          <p:cNvSpPr txBox="1">
            <a:spLocks noChangeArrowheads="1"/>
          </p:cNvSpPr>
          <p:nvPr/>
        </p:nvSpPr>
        <p:spPr bwMode="auto">
          <a:xfrm>
            <a:off x="1928813" y="5238750"/>
            <a:ext cx="319087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>
                <a:solidFill>
                  <a:srgbClr val="C0504D"/>
                </a:solidFill>
                <a:latin typeface="Calibri" pitchFamily="34" charset="0"/>
                <a:cs typeface="Times New Roman" pitchFamily="18" charset="0"/>
              </a:rPr>
              <a:t>4</a:t>
            </a:r>
          </a:p>
        </p:txBody>
      </p:sp>
      <p:sp>
        <p:nvSpPr>
          <p:cNvPr id="119814" name="Text Box 323"/>
          <p:cNvSpPr txBox="1">
            <a:spLocks noChangeArrowheads="1"/>
          </p:cNvSpPr>
          <p:nvPr/>
        </p:nvSpPr>
        <p:spPr bwMode="auto">
          <a:xfrm>
            <a:off x="8337550" y="4549775"/>
            <a:ext cx="723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MAX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19815" name="Text Box 324"/>
          <p:cNvSpPr txBox="1">
            <a:spLocks noChangeArrowheads="1"/>
          </p:cNvSpPr>
          <p:nvPr/>
        </p:nvSpPr>
        <p:spPr bwMode="auto">
          <a:xfrm>
            <a:off x="6981825" y="3078163"/>
            <a:ext cx="64928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MIN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19816" name="Text Box 325"/>
          <p:cNvSpPr txBox="1">
            <a:spLocks noChangeArrowheads="1"/>
          </p:cNvSpPr>
          <p:nvPr/>
        </p:nvSpPr>
        <p:spPr bwMode="auto">
          <a:xfrm>
            <a:off x="5578475" y="1976438"/>
            <a:ext cx="80803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MAX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88" name="TextBox 187"/>
          <p:cNvSpPr txBox="1">
            <a:spLocks noChangeArrowheads="1"/>
          </p:cNvSpPr>
          <p:nvPr/>
        </p:nvSpPr>
        <p:spPr bwMode="auto">
          <a:xfrm>
            <a:off x="2328863" y="2300288"/>
            <a:ext cx="10668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latin typeface="Calibri" pitchFamily="34" charset="0"/>
                <a:sym typeface="Symbol" pitchFamily="18" charset="2"/>
              </a:rPr>
              <a:t>=</a:t>
            </a:r>
            <a:r>
              <a:rPr lang="en-US" altLang="en-US">
                <a:sym typeface="Symbol" pitchFamily="18" charset="2"/>
              </a:rPr>
              <a:t>−</a:t>
            </a:r>
            <a:endParaRPr lang="en-US" altLang="en-US">
              <a:latin typeface="Calibri" pitchFamily="34" charset="0"/>
              <a:sym typeface="Symbol" pitchFamily="18" charset="2"/>
            </a:endParaRPr>
          </a:p>
          <a:p>
            <a:pPr eaLnBrk="1" hangingPunct="1"/>
            <a:r>
              <a:rPr lang="en-US" altLang="en-US">
                <a:latin typeface="Calibri" pitchFamily="34" charset="0"/>
                <a:sym typeface="Symbol" pitchFamily="18" charset="2"/>
              </a:rPr>
              <a:t>=+</a:t>
            </a:r>
          </a:p>
          <a:p>
            <a:pPr eaLnBrk="1" hangingPunct="1"/>
            <a:r>
              <a:rPr lang="en-US" altLang="en-US">
                <a:latin typeface="Calibri" pitchFamily="34" charset="0"/>
                <a:sym typeface="Symbol" pitchFamily="18" charset="2"/>
              </a:rPr>
              <a:t>kid=A</a:t>
            </a:r>
            <a:endParaRPr lang="en-US" altLang="en-US">
              <a:latin typeface="Calibri" pitchFamily="34" charset="0"/>
            </a:endParaRPr>
          </a:p>
        </p:txBody>
      </p:sp>
      <p:sp>
        <p:nvSpPr>
          <p:cNvPr id="193" name="TextBox 192"/>
          <p:cNvSpPr txBox="1">
            <a:spLocks noChangeArrowheads="1"/>
          </p:cNvSpPr>
          <p:nvPr/>
        </p:nvSpPr>
        <p:spPr bwMode="auto">
          <a:xfrm>
            <a:off x="1103313" y="3614738"/>
            <a:ext cx="10668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C0504D"/>
                </a:solidFill>
                <a:latin typeface="Calibri" pitchFamily="34" charset="0"/>
                <a:sym typeface="Symbol" pitchFamily="18" charset="2"/>
              </a:rPr>
              <a:t>=</a:t>
            </a:r>
            <a:r>
              <a:rPr lang="en-US" altLang="en-US">
                <a:solidFill>
                  <a:srgbClr val="C0504D"/>
                </a:solidFill>
                <a:sym typeface="Symbol" pitchFamily="18" charset="2"/>
              </a:rPr>
              <a:t>4</a:t>
            </a:r>
            <a:endParaRPr lang="en-US" altLang="en-US">
              <a:solidFill>
                <a:srgbClr val="C0504D"/>
              </a:solidFill>
              <a:latin typeface="Calibri" pitchFamily="34" charset="0"/>
              <a:sym typeface="Symbol" pitchFamily="18" charset="2"/>
            </a:endParaRPr>
          </a:p>
          <a:p>
            <a:pPr eaLnBrk="1" hangingPunct="1"/>
            <a:r>
              <a:rPr lang="en-US" altLang="en-US">
                <a:latin typeface="Calibri" pitchFamily="34" charset="0"/>
                <a:sym typeface="Symbol" pitchFamily="18" charset="2"/>
              </a:rPr>
              <a:t>=+</a:t>
            </a:r>
          </a:p>
          <a:p>
            <a:pPr eaLnBrk="1" hangingPunct="1"/>
            <a:r>
              <a:rPr lang="en-US" altLang="en-US">
                <a:latin typeface="Calibri" pitchFamily="34" charset="0"/>
                <a:sym typeface="Symbol" pitchFamily="18" charset="2"/>
              </a:rPr>
              <a:t>kid=E</a:t>
            </a:r>
            <a:endParaRPr lang="en-US" altLang="en-US">
              <a:latin typeface="Calibri" pitchFamily="34" charset="0"/>
            </a:endParaRPr>
          </a:p>
        </p:txBody>
      </p:sp>
      <p:cxnSp>
        <p:nvCxnSpPr>
          <p:cNvPr id="119819" name="Straight Arrow Connector 196"/>
          <p:cNvCxnSpPr>
            <a:cxnSpLocks noChangeShapeType="1"/>
          </p:cNvCxnSpPr>
          <p:nvPr/>
        </p:nvCxnSpPr>
        <p:spPr bwMode="auto">
          <a:xfrm>
            <a:off x="1447800" y="2095500"/>
            <a:ext cx="0" cy="1519238"/>
          </a:xfrm>
          <a:prstGeom prst="straightConnector1">
            <a:avLst/>
          </a:prstGeom>
          <a:noFill/>
          <a:ln w="25400">
            <a:solidFill>
              <a:srgbClr val="C0504D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99" name="Text Box 2"/>
          <p:cNvSpPr txBox="1">
            <a:spLocks noChangeArrowheads="1"/>
          </p:cNvSpPr>
          <p:nvPr/>
        </p:nvSpPr>
        <p:spPr bwMode="auto">
          <a:xfrm>
            <a:off x="457200" y="6297613"/>
            <a:ext cx="8242300" cy="255587"/>
          </a:xfrm>
          <a:prstGeom prst="rect">
            <a:avLst/>
          </a:prstGeom>
          <a:solidFill>
            <a:srgbClr val="FFFFFF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200" b="1" dirty="0">
                <a:solidFill>
                  <a:srgbClr val="FF0000"/>
                </a:solidFill>
                <a:latin typeface="+mn-lt"/>
                <a:ea typeface="Times New Roman"/>
                <a:cs typeface="Times New Roman"/>
              </a:rPr>
              <a:t>We also are running </a:t>
            </a:r>
            <a:r>
              <a:rPr lang="en-US" sz="1200" b="1" dirty="0" err="1">
                <a:solidFill>
                  <a:srgbClr val="FF0000"/>
                </a:solidFill>
                <a:latin typeface="+mn-lt"/>
                <a:ea typeface="Times New Roman"/>
                <a:cs typeface="Times New Roman"/>
              </a:rPr>
              <a:t>MiniMax</a:t>
            </a:r>
            <a:r>
              <a:rPr lang="en-US" sz="1200" b="1" dirty="0">
                <a:solidFill>
                  <a:srgbClr val="FF0000"/>
                </a:solidFill>
                <a:latin typeface="+mn-lt"/>
                <a:ea typeface="Times New Roman"/>
                <a:cs typeface="Times New Roman"/>
              </a:rPr>
              <a:t> search and recording node values within the triangles, without explicit comment</a:t>
            </a:r>
            <a:r>
              <a:rPr lang="en-US" sz="1200" b="1" dirty="0">
                <a:solidFill>
                  <a:srgbClr val="FF0000"/>
                </a:solidFill>
                <a:latin typeface="+mn-lt"/>
                <a:ea typeface="Times New Roman"/>
                <a:cs typeface="Arial"/>
              </a:rPr>
              <a:t>.</a:t>
            </a:r>
            <a:endParaRPr lang="en-US" sz="1200" dirty="0">
              <a:latin typeface="+mn-lt"/>
              <a:ea typeface="Times New Roman"/>
              <a:cs typeface="Times New Roman"/>
            </a:endParaRPr>
          </a:p>
        </p:txBody>
      </p:sp>
      <p:sp>
        <p:nvSpPr>
          <p:cNvPr id="119821" name="Title 5"/>
          <p:cNvSpPr>
            <a:spLocks noGrp="1"/>
          </p:cNvSpPr>
          <p:nvPr>
            <p:ph type="title"/>
          </p:nvPr>
        </p:nvSpPr>
        <p:spPr>
          <a:xfrm>
            <a:off x="3619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Longer Alpha-Beta Example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833" name="Group 2"/>
          <p:cNvGrpSpPr>
            <a:grpSpLocks/>
          </p:cNvGrpSpPr>
          <p:nvPr/>
        </p:nvGrpSpPr>
        <p:grpSpPr bwMode="auto">
          <a:xfrm>
            <a:off x="1998663" y="1795463"/>
            <a:ext cx="6518275" cy="42416412"/>
            <a:chOff x="1863" y="7521"/>
            <a:chExt cx="8778" cy="50837"/>
          </a:xfrm>
        </p:grpSpPr>
        <p:grpSp>
          <p:nvGrpSpPr>
            <p:cNvPr id="120845" name="Group 3"/>
            <p:cNvGrpSpPr>
              <a:grpSpLocks/>
            </p:cNvGrpSpPr>
            <p:nvPr/>
          </p:nvGrpSpPr>
          <p:grpSpPr bwMode="auto">
            <a:xfrm>
              <a:off x="1863" y="12439"/>
              <a:ext cx="428" cy="412"/>
              <a:chOff x="1884" y="13907"/>
              <a:chExt cx="428" cy="412"/>
            </a:xfrm>
          </p:grpSpPr>
          <p:sp>
            <p:nvSpPr>
              <p:cNvPr id="120990" name="Rectangle 185"/>
              <p:cNvSpPr>
                <a:spLocks noChangeArrowheads="1"/>
              </p:cNvSpPr>
              <p:nvPr/>
            </p:nvSpPr>
            <p:spPr bwMode="auto">
              <a:xfrm>
                <a:off x="1886" y="13935"/>
                <a:ext cx="384" cy="384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/>
                <a:endParaRPr lang="en-US" altLang="en-US" sz="2000"/>
              </a:p>
            </p:txBody>
          </p:sp>
          <p:sp>
            <p:nvSpPr>
              <p:cNvPr id="120991" name="Text Box 259"/>
              <p:cNvSpPr txBox="1">
                <a:spLocks noChangeArrowheads="1"/>
              </p:cNvSpPr>
              <p:nvPr/>
            </p:nvSpPr>
            <p:spPr bwMode="auto">
              <a:xfrm>
                <a:off x="1884" y="13907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>
                    <a:latin typeface="Calibri" pitchFamily="34" charset="0"/>
                    <a:cs typeface="Times New Roman" pitchFamily="18" charset="0"/>
                  </a:rPr>
                  <a:t>4</a:t>
                </a:r>
              </a:p>
            </p:txBody>
          </p:sp>
        </p:grpSp>
        <p:grpSp>
          <p:nvGrpSpPr>
            <p:cNvPr id="120846" name="Group 4"/>
            <p:cNvGrpSpPr>
              <a:grpSpLocks/>
            </p:cNvGrpSpPr>
            <p:nvPr/>
          </p:nvGrpSpPr>
          <p:grpSpPr bwMode="auto">
            <a:xfrm>
              <a:off x="2095" y="7521"/>
              <a:ext cx="8546" cy="50837"/>
              <a:chOff x="2095" y="7521"/>
              <a:chExt cx="8546" cy="50837"/>
            </a:xfrm>
          </p:grpSpPr>
          <p:sp>
            <p:nvSpPr>
              <p:cNvPr id="120847" name="Text Box 27"/>
              <p:cNvSpPr txBox="1">
                <a:spLocks noChangeArrowheads="1"/>
              </p:cNvSpPr>
              <p:nvPr/>
            </p:nvSpPr>
            <p:spPr bwMode="auto">
              <a:xfrm>
                <a:off x="3794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A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0848" name="Text Box 28"/>
              <p:cNvSpPr txBox="1">
                <a:spLocks noChangeArrowheads="1"/>
              </p:cNvSpPr>
              <p:nvPr/>
            </p:nvSpPr>
            <p:spPr bwMode="auto">
              <a:xfrm>
                <a:off x="5035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B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0849" name="Text Box 29"/>
              <p:cNvSpPr txBox="1">
                <a:spLocks noChangeArrowheads="1"/>
              </p:cNvSpPr>
              <p:nvPr/>
            </p:nvSpPr>
            <p:spPr bwMode="auto">
              <a:xfrm>
                <a:off x="6284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C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0850" name="Text Box 30"/>
              <p:cNvSpPr txBox="1">
                <a:spLocks noChangeArrowheads="1"/>
              </p:cNvSpPr>
              <p:nvPr/>
            </p:nvSpPr>
            <p:spPr bwMode="auto">
              <a:xfrm>
                <a:off x="7498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D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cxnSp>
            <p:nvCxnSpPr>
              <p:cNvPr id="120851" name="AutoShape 33"/>
              <p:cNvCxnSpPr>
                <a:cxnSpLocks noChangeShapeType="1"/>
              </p:cNvCxnSpPr>
              <p:nvPr/>
            </p:nvCxnSpPr>
            <p:spPr bwMode="auto">
              <a:xfrm flipH="1">
                <a:off x="4420" y="8093"/>
                <a:ext cx="1846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0852" name="AutoShape 35"/>
              <p:cNvCxnSpPr>
                <a:cxnSpLocks noChangeShapeType="1"/>
              </p:cNvCxnSpPr>
              <p:nvPr/>
            </p:nvCxnSpPr>
            <p:spPr bwMode="auto">
              <a:xfrm flipH="1">
                <a:off x="5674" y="8093"/>
                <a:ext cx="592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0853" name="AutoShape 36"/>
              <p:cNvCxnSpPr>
                <a:cxnSpLocks noChangeShapeType="1"/>
              </p:cNvCxnSpPr>
              <p:nvPr/>
            </p:nvCxnSpPr>
            <p:spPr bwMode="auto">
              <a:xfrm>
                <a:off x="6266" y="8093"/>
                <a:ext cx="627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0854" name="AutoShape 37"/>
              <p:cNvCxnSpPr>
                <a:cxnSpLocks noChangeShapeType="1"/>
              </p:cNvCxnSpPr>
              <p:nvPr/>
            </p:nvCxnSpPr>
            <p:spPr bwMode="auto">
              <a:xfrm>
                <a:off x="6266" y="8093"/>
                <a:ext cx="1835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0855" name="AutoShape 92"/>
              <p:cNvCxnSpPr>
                <a:cxnSpLocks noChangeShapeType="1"/>
              </p:cNvCxnSpPr>
              <p:nvPr/>
            </p:nvCxnSpPr>
            <p:spPr bwMode="auto">
              <a:xfrm flipH="1">
                <a:off x="2653" y="9661"/>
                <a:ext cx="1767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0856" name="AutoShape 93"/>
              <p:cNvCxnSpPr>
                <a:cxnSpLocks noChangeShapeType="1"/>
              </p:cNvCxnSpPr>
              <p:nvPr/>
            </p:nvCxnSpPr>
            <p:spPr bwMode="auto">
              <a:xfrm flipH="1">
                <a:off x="3860" y="9661"/>
                <a:ext cx="560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0857" name="AutoShape 96"/>
              <p:cNvCxnSpPr>
                <a:cxnSpLocks noChangeShapeType="1"/>
              </p:cNvCxnSpPr>
              <p:nvPr/>
            </p:nvCxnSpPr>
            <p:spPr bwMode="auto">
              <a:xfrm flipH="1">
                <a:off x="5067" y="9661"/>
                <a:ext cx="607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0858" name="AutoShape 97"/>
              <p:cNvCxnSpPr>
                <a:cxnSpLocks noChangeShapeType="1"/>
              </p:cNvCxnSpPr>
              <p:nvPr/>
            </p:nvCxnSpPr>
            <p:spPr bwMode="auto">
              <a:xfrm>
                <a:off x="5674" y="9661"/>
                <a:ext cx="625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0859" name="AutoShape 98"/>
              <p:cNvCxnSpPr>
                <a:cxnSpLocks noChangeShapeType="1"/>
              </p:cNvCxnSpPr>
              <p:nvPr/>
            </p:nvCxnSpPr>
            <p:spPr bwMode="auto">
              <a:xfrm>
                <a:off x="6893" y="9661"/>
                <a:ext cx="605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0860" name="AutoShape 99"/>
              <p:cNvCxnSpPr>
                <a:cxnSpLocks noChangeShapeType="1"/>
              </p:cNvCxnSpPr>
              <p:nvPr/>
            </p:nvCxnSpPr>
            <p:spPr bwMode="auto">
              <a:xfrm>
                <a:off x="6893" y="9661"/>
                <a:ext cx="1833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0861" name="AutoShape 100"/>
              <p:cNvCxnSpPr>
                <a:cxnSpLocks noChangeShapeType="1"/>
              </p:cNvCxnSpPr>
              <p:nvPr/>
            </p:nvCxnSpPr>
            <p:spPr bwMode="auto">
              <a:xfrm>
                <a:off x="8101" y="9661"/>
                <a:ext cx="1821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0862" name="Text Box 102"/>
              <p:cNvSpPr txBox="1">
                <a:spLocks noChangeArrowheads="1"/>
              </p:cNvSpPr>
              <p:nvPr/>
            </p:nvSpPr>
            <p:spPr bwMode="auto">
              <a:xfrm>
                <a:off x="2127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E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0863" name="Text Box 103"/>
              <p:cNvSpPr txBox="1">
                <a:spLocks noChangeArrowheads="1"/>
              </p:cNvSpPr>
              <p:nvPr/>
            </p:nvSpPr>
            <p:spPr bwMode="auto">
              <a:xfrm>
                <a:off x="335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F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0864" name="Text Box 104"/>
              <p:cNvSpPr txBox="1">
                <a:spLocks noChangeArrowheads="1"/>
              </p:cNvSpPr>
              <p:nvPr/>
            </p:nvSpPr>
            <p:spPr bwMode="auto">
              <a:xfrm>
                <a:off x="824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J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0865" name="Text Box 105"/>
              <p:cNvSpPr txBox="1">
                <a:spLocks noChangeArrowheads="1"/>
              </p:cNvSpPr>
              <p:nvPr/>
            </p:nvSpPr>
            <p:spPr bwMode="auto">
              <a:xfrm>
                <a:off x="9392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K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0866" name="Text Box 106"/>
              <p:cNvSpPr txBox="1">
                <a:spLocks noChangeArrowheads="1"/>
              </p:cNvSpPr>
              <p:nvPr/>
            </p:nvSpPr>
            <p:spPr bwMode="auto">
              <a:xfrm>
                <a:off x="4467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G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0867" name="Text Box 107"/>
              <p:cNvSpPr txBox="1">
                <a:spLocks noChangeArrowheads="1"/>
              </p:cNvSpPr>
              <p:nvPr/>
            </p:nvSpPr>
            <p:spPr bwMode="auto">
              <a:xfrm>
                <a:off x="569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H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0868" name="Text Box 108"/>
              <p:cNvSpPr txBox="1">
                <a:spLocks noChangeArrowheads="1"/>
              </p:cNvSpPr>
              <p:nvPr/>
            </p:nvSpPr>
            <p:spPr bwMode="auto">
              <a:xfrm>
                <a:off x="7056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I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grpSp>
            <p:nvGrpSpPr>
              <p:cNvPr id="120869" name="Group 39"/>
              <p:cNvGrpSpPr>
                <a:grpSpLocks/>
              </p:cNvGrpSpPr>
              <p:nvPr/>
            </p:nvGrpSpPr>
            <p:grpSpPr bwMode="auto">
              <a:xfrm>
                <a:off x="4235" y="11303"/>
                <a:ext cx="428" cy="385"/>
                <a:chOff x="1094" y="10195"/>
                <a:chExt cx="428" cy="385"/>
              </a:xfrm>
            </p:grpSpPr>
            <p:sp>
              <p:nvSpPr>
                <p:cNvPr id="120988" name="Rectangle 183"/>
                <p:cNvSpPr>
                  <a:spLocks noChangeArrowheads="1"/>
                </p:cNvSpPr>
                <p:nvPr/>
              </p:nvSpPr>
              <p:spPr bwMode="auto">
                <a:xfrm>
                  <a:off x="1111" y="10196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0989" name="Text Box 113"/>
                <p:cNvSpPr txBox="1">
                  <a:spLocks noChangeArrowheads="1"/>
                </p:cNvSpPr>
                <p:nvPr/>
              </p:nvSpPr>
              <p:spPr bwMode="auto">
                <a:xfrm>
                  <a:off x="1094" y="101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20870" name="Group 40"/>
              <p:cNvGrpSpPr>
                <a:grpSpLocks/>
              </p:cNvGrpSpPr>
              <p:nvPr/>
            </p:nvGrpSpPr>
            <p:grpSpPr bwMode="auto">
              <a:xfrm>
                <a:off x="6714" y="11302"/>
                <a:ext cx="428" cy="385"/>
                <a:chOff x="1105" y="10194"/>
                <a:chExt cx="428" cy="385"/>
              </a:xfrm>
            </p:grpSpPr>
            <p:sp>
              <p:nvSpPr>
                <p:cNvPr id="120986" name="Rectangle 181"/>
                <p:cNvSpPr>
                  <a:spLocks noChangeArrowheads="1"/>
                </p:cNvSpPr>
                <p:nvPr/>
              </p:nvSpPr>
              <p:spPr bwMode="auto">
                <a:xfrm>
                  <a:off x="1111" y="10195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0987" name="Text Box 118"/>
                <p:cNvSpPr txBox="1">
                  <a:spLocks noChangeArrowheads="1"/>
                </p:cNvSpPr>
                <p:nvPr/>
              </p:nvSpPr>
              <p:spPr bwMode="auto">
                <a:xfrm>
                  <a:off x="1105" y="10194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20871" name="Group 41"/>
              <p:cNvGrpSpPr>
                <a:grpSpLocks/>
              </p:cNvGrpSpPr>
              <p:nvPr/>
            </p:nvGrpSpPr>
            <p:grpSpPr bwMode="auto">
              <a:xfrm>
                <a:off x="5432" y="11303"/>
                <a:ext cx="428" cy="386"/>
                <a:chOff x="1078" y="10195"/>
                <a:chExt cx="428" cy="386"/>
              </a:xfrm>
            </p:grpSpPr>
            <p:sp>
              <p:nvSpPr>
                <p:cNvPr id="120984" name="Rectangle 179"/>
                <p:cNvSpPr>
                  <a:spLocks noChangeArrowheads="1"/>
                </p:cNvSpPr>
                <p:nvPr/>
              </p:nvSpPr>
              <p:spPr bwMode="auto">
                <a:xfrm>
                  <a:off x="1111" y="10195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0985" name="Text Box 121"/>
                <p:cNvSpPr txBox="1">
                  <a:spLocks noChangeArrowheads="1"/>
                </p:cNvSpPr>
                <p:nvPr/>
              </p:nvSpPr>
              <p:spPr bwMode="auto">
                <a:xfrm>
                  <a:off x="1078" y="1019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4</a:t>
                  </a:r>
                </a:p>
              </p:txBody>
            </p:sp>
          </p:grpSp>
          <p:grpSp>
            <p:nvGrpSpPr>
              <p:cNvPr id="120872" name="Group 42"/>
              <p:cNvGrpSpPr>
                <a:grpSpLocks/>
              </p:cNvGrpSpPr>
              <p:nvPr/>
            </p:nvGrpSpPr>
            <p:grpSpPr bwMode="auto">
              <a:xfrm>
                <a:off x="9129" y="11305"/>
                <a:ext cx="428" cy="391"/>
                <a:chOff x="1079" y="10197"/>
                <a:chExt cx="428" cy="391"/>
              </a:xfrm>
            </p:grpSpPr>
            <p:sp>
              <p:nvSpPr>
                <p:cNvPr id="120982" name="Rectangle 177"/>
                <p:cNvSpPr>
                  <a:spLocks noChangeArrowheads="1"/>
                </p:cNvSpPr>
                <p:nvPr/>
              </p:nvSpPr>
              <p:spPr bwMode="auto">
                <a:xfrm>
                  <a:off x="1119" y="10197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0983" name="Text Box 124"/>
                <p:cNvSpPr txBox="1">
                  <a:spLocks noChangeArrowheads="1"/>
                </p:cNvSpPr>
                <p:nvPr/>
              </p:nvSpPr>
              <p:spPr bwMode="auto">
                <a:xfrm>
                  <a:off x="1079" y="1020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0873" name="Group 43"/>
              <p:cNvGrpSpPr>
                <a:grpSpLocks/>
              </p:cNvGrpSpPr>
              <p:nvPr/>
            </p:nvGrpSpPr>
            <p:grpSpPr bwMode="auto">
              <a:xfrm>
                <a:off x="2869" y="12444"/>
                <a:ext cx="428" cy="412"/>
                <a:chOff x="1109" y="9695"/>
                <a:chExt cx="428" cy="412"/>
              </a:xfrm>
            </p:grpSpPr>
            <p:sp>
              <p:nvSpPr>
                <p:cNvPr id="120980" name="Rectangle 17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0981" name="Text Box 13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0874" name="Group 44"/>
              <p:cNvGrpSpPr>
                <a:grpSpLocks/>
              </p:cNvGrpSpPr>
              <p:nvPr/>
            </p:nvGrpSpPr>
            <p:grpSpPr bwMode="auto">
              <a:xfrm>
                <a:off x="3359" y="12443"/>
                <a:ext cx="428" cy="412"/>
                <a:chOff x="1109" y="9695"/>
                <a:chExt cx="428" cy="412"/>
              </a:xfrm>
            </p:grpSpPr>
            <p:sp>
              <p:nvSpPr>
                <p:cNvPr id="120978" name="Rectangle 17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0979" name="Text Box 13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0875" name="Group 45"/>
              <p:cNvGrpSpPr>
                <a:grpSpLocks/>
              </p:cNvGrpSpPr>
              <p:nvPr/>
            </p:nvGrpSpPr>
            <p:grpSpPr bwMode="auto">
              <a:xfrm>
                <a:off x="3839" y="12445"/>
                <a:ext cx="428" cy="412"/>
                <a:chOff x="1109" y="9695"/>
                <a:chExt cx="428" cy="412"/>
              </a:xfrm>
            </p:grpSpPr>
            <p:sp>
              <p:nvSpPr>
                <p:cNvPr id="120976" name="Rectangle 17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0977" name="Text Box 163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20876" name="Group 46"/>
              <p:cNvGrpSpPr>
                <a:grpSpLocks/>
              </p:cNvGrpSpPr>
              <p:nvPr/>
            </p:nvGrpSpPr>
            <p:grpSpPr bwMode="auto">
              <a:xfrm>
                <a:off x="4329" y="12444"/>
                <a:ext cx="428" cy="412"/>
                <a:chOff x="1109" y="9695"/>
                <a:chExt cx="428" cy="412"/>
              </a:xfrm>
            </p:grpSpPr>
            <p:sp>
              <p:nvSpPr>
                <p:cNvPr id="120974" name="Rectangle 16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0975" name="Text Box 166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20877" name="Group 47"/>
              <p:cNvGrpSpPr>
                <a:grpSpLocks/>
              </p:cNvGrpSpPr>
              <p:nvPr/>
            </p:nvGrpSpPr>
            <p:grpSpPr bwMode="auto">
              <a:xfrm>
                <a:off x="4819" y="12446"/>
                <a:ext cx="428" cy="412"/>
                <a:chOff x="1109" y="9695"/>
                <a:chExt cx="428" cy="412"/>
              </a:xfrm>
            </p:grpSpPr>
            <p:sp>
              <p:nvSpPr>
                <p:cNvPr id="120972" name="Rectangle 16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0973" name="Text Box 172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20878" name="Group 48"/>
              <p:cNvGrpSpPr>
                <a:grpSpLocks/>
              </p:cNvGrpSpPr>
              <p:nvPr/>
            </p:nvGrpSpPr>
            <p:grpSpPr bwMode="auto">
              <a:xfrm>
                <a:off x="5309" y="12445"/>
                <a:ext cx="428" cy="412"/>
                <a:chOff x="1109" y="9695"/>
                <a:chExt cx="428" cy="412"/>
              </a:xfrm>
            </p:grpSpPr>
            <p:sp>
              <p:nvSpPr>
                <p:cNvPr id="120970" name="Rectangle 16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0971" name="Text Box 175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4</a:t>
                  </a:r>
                </a:p>
              </p:txBody>
            </p:sp>
          </p:grpSp>
          <p:grpSp>
            <p:nvGrpSpPr>
              <p:cNvPr id="120879" name="Group 49"/>
              <p:cNvGrpSpPr>
                <a:grpSpLocks/>
              </p:cNvGrpSpPr>
              <p:nvPr/>
            </p:nvGrpSpPr>
            <p:grpSpPr bwMode="auto">
              <a:xfrm>
                <a:off x="5798" y="12442"/>
                <a:ext cx="428" cy="412"/>
                <a:chOff x="1109" y="9695"/>
                <a:chExt cx="428" cy="412"/>
              </a:xfrm>
            </p:grpSpPr>
            <p:sp>
              <p:nvSpPr>
                <p:cNvPr id="120968" name="Rectangle 16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0969" name="Text Box 184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20880" name="Group 50"/>
              <p:cNvGrpSpPr>
                <a:grpSpLocks/>
              </p:cNvGrpSpPr>
              <p:nvPr/>
            </p:nvGrpSpPr>
            <p:grpSpPr bwMode="auto">
              <a:xfrm>
                <a:off x="6288" y="12443"/>
                <a:ext cx="428" cy="412"/>
                <a:chOff x="1109" y="9695"/>
                <a:chExt cx="428" cy="412"/>
              </a:xfrm>
            </p:grpSpPr>
            <p:sp>
              <p:nvSpPr>
                <p:cNvPr id="120966" name="Rectangle 16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0967" name="Text Box 19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grpSp>
            <p:nvGrpSpPr>
              <p:cNvPr id="120881" name="Group 51"/>
              <p:cNvGrpSpPr>
                <a:grpSpLocks/>
              </p:cNvGrpSpPr>
              <p:nvPr/>
            </p:nvGrpSpPr>
            <p:grpSpPr bwMode="auto">
              <a:xfrm>
                <a:off x="6769" y="12444"/>
                <a:ext cx="428" cy="412"/>
                <a:chOff x="1109" y="9695"/>
                <a:chExt cx="428" cy="412"/>
              </a:xfrm>
            </p:grpSpPr>
            <p:sp>
              <p:nvSpPr>
                <p:cNvPr id="120964" name="Rectangle 15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0965" name="Text Box 19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2</a:t>
                  </a:r>
                </a:p>
              </p:txBody>
            </p:sp>
          </p:grpSp>
          <p:grpSp>
            <p:nvGrpSpPr>
              <p:cNvPr id="120882" name="Group 52"/>
              <p:cNvGrpSpPr>
                <a:grpSpLocks/>
              </p:cNvGrpSpPr>
              <p:nvPr/>
            </p:nvGrpSpPr>
            <p:grpSpPr bwMode="auto">
              <a:xfrm>
                <a:off x="7259" y="12443"/>
                <a:ext cx="428" cy="412"/>
                <a:chOff x="1109" y="9695"/>
                <a:chExt cx="428" cy="412"/>
              </a:xfrm>
            </p:grpSpPr>
            <p:sp>
              <p:nvSpPr>
                <p:cNvPr id="120962" name="Rectangle 15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0963" name="Text Box 202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0883" name="Group 53"/>
              <p:cNvGrpSpPr>
                <a:grpSpLocks/>
              </p:cNvGrpSpPr>
              <p:nvPr/>
            </p:nvGrpSpPr>
            <p:grpSpPr bwMode="auto">
              <a:xfrm>
                <a:off x="7759" y="12441"/>
                <a:ext cx="428" cy="412"/>
                <a:chOff x="1109" y="9695"/>
                <a:chExt cx="428" cy="412"/>
              </a:xfrm>
            </p:grpSpPr>
            <p:sp>
              <p:nvSpPr>
                <p:cNvPr id="120960" name="Rectangle 15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0961" name="Text Box 211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20884" name="Group 54"/>
              <p:cNvGrpSpPr>
                <a:grpSpLocks/>
              </p:cNvGrpSpPr>
              <p:nvPr/>
            </p:nvGrpSpPr>
            <p:grpSpPr bwMode="auto">
              <a:xfrm>
                <a:off x="8251" y="12441"/>
                <a:ext cx="428" cy="412"/>
                <a:chOff x="1109" y="9695"/>
                <a:chExt cx="428" cy="412"/>
              </a:xfrm>
            </p:grpSpPr>
            <p:sp>
              <p:nvSpPr>
                <p:cNvPr id="120958" name="Rectangle 15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0959" name="Text Box 217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grpSp>
            <p:nvGrpSpPr>
              <p:cNvPr id="120885" name="Group 55"/>
              <p:cNvGrpSpPr>
                <a:grpSpLocks/>
              </p:cNvGrpSpPr>
              <p:nvPr/>
            </p:nvGrpSpPr>
            <p:grpSpPr bwMode="auto">
              <a:xfrm>
                <a:off x="8741" y="12440"/>
                <a:ext cx="428" cy="412"/>
                <a:chOff x="1109" y="9695"/>
                <a:chExt cx="428" cy="412"/>
              </a:xfrm>
            </p:grpSpPr>
            <p:sp>
              <p:nvSpPr>
                <p:cNvPr id="120956" name="Rectangle 15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0957" name="Text Box 22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0886" name="Group 56"/>
              <p:cNvGrpSpPr>
                <a:grpSpLocks/>
              </p:cNvGrpSpPr>
              <p:nvPr/>
            </p:nvGrpSpPr>
            <p:grpSpPr bwMode="auto">
              <a:xfrm>
                <a:off x="9233" y="12440"/>
                <a:ext cx="428" cy="412"/>
                <a:chOff x="1109" y="9695"/>
                <a:chExt cx="428" cy="412"/>
              </a:xfrm>
            </p:grpSpPr>
            <p:sp>
              <p:nvSpPr>
                <p:cNvPr id="120954" name="Rectangle 14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0955" name="Text Box 226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8</a:t>
                  </a:r>
                </a:p>
              </p:txBody>
            </p:sp>
          </p:grpSp>
          <p:grpSp>
            <p:nvGrpSpPr>
              <p:cNvPr id="120887" name="Group 57"/>
              <p:cNvGrpSpPr>
                <a:grpSpLocks/>
              </p:cNvGrpSpPr>
              <p:nvPr/>
            </p:nvGrpSpPr>
            <p:grpSpPr bwMode="auto">
              <a:xfrm>
                <a:off x="9723" y="12439"/>
                <a:ext cx="428" cy="412"/>
                <a:chOff x="1109" y="9695"/>
                <a:chExt cx="428" cy="412"/>
              </a:xfrm>
            </p:grpSpPr>
            <p:sp>
              <p:nvSpPr>
                <p:cNvPr id="120952" name="Rectangle 14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0953" name="Text Box 22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0888" name="Group 58"/>
              <p:cNvGrpSpPr>
                <a:grpSpLocks/>
              </p:cNvGrpSpPr>
              <p:nvPr/>
            </p:nvGrpSpPr>
            <p:grpSpPr bwMode="auto">
              <a:xfrm>
                <a:off x="10213" y="12434"/>
                <a:ext cx="428" cy="412"/>
                <a:chOff x="1109" y="9695"/>
                <a:chExt cx="428" cy="412"/>
              </a:xfrm>
            </p:grpSpPr>
            <p:sp>
              <p:nvSpPr>
                <p:cNvPr id="120950" name="Rectangle 14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0951" name="Text Box 238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cxnSp>
            <p:nvCxnSpPr>
              <p:cNvPr id="120889" name="AutoShape 239"/>
              <p:cNvCxnSpPr>
                <a:cxnSpLocks noChangeShapeType="1"/>
                <a:endCxn id="120988" idx="0"/>
              </p:cNvCxnSpPr>
              <p:nvPr/>
            </p:nvCxnSpPr>
            <p:spPr bwMode="auto">
              <a:xfrm>
                <a:off x="4412" y="9661"/>
                <a:ext cx="32" cy="1643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0890" name="AutoShape 240"/>
              <p:cNvCxnSpPr>
                <a:cxnSpLocks noChangeShapeType="1"/>
                <a:endCxn id="120984" idx="0"/>
              </p:cNvCxnSpPr>
              <p:nvPr/>
            </p:nvCxnSpPr>
            <p:spPr bwMode="auto">
              <a:xfrm flipH="1">
                <a:off x="5657" y="9661"/>
                <a:ext cx="17" cy="164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0891" name="AutoShape 241"/>
              <p:cNvCxnSpPr>
                <a:cxnSpLocks noChangeShapeType="1"/>
                <a:endCxn id="120986" idx="0"/>
              </p:cNvCxnSpPr>
              <p:nvPr/>
            </p:nvCxnSpPr>
            <p:spPr bwMode="auto">
              <a:xfrm>
                <a:off x="6893" y="9661"/>
                <a:ext cx="19" cy="164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0892" name="AutoShape 242"/>
              <p:cNvCxnSpPr>
                <a:cxnSpLocks noChangeShapeType="1"/>
                <a:endCxn id="120982" idx="0"/>
              </p:cNvCxnSpPr>
              <p:nvPr/>
            </p:nvCxnSpPr>
            <p:spPr bwMode="auto">
              <a:xfrm>
                <a:off x="8101" y="9661"/>
                <a:ext cx="1260" cy="1644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20893" name="Group 63"/>
              <p:cNvGrpSpPr>
                <a:grpSpLocks/>
              </p:cNvGrpSpPr>
              <p:nvPr/>
            </p:nvGrpSpPr>
            <p:grpSpPr bwMode="auto">
              <a:xfrm>
                <a:off x="2379" y="12443"/>
                <a:ext cx="428" cy="412"/>
                <a:chOff x="1477" y="13436"/>
                <a:chExt cx="428" cy="412"/>
              </a:xfrm>
            </p:grpSpPr>
            <p:sp>
              <p:nvSpPr>
                <p:cNvPr id="120948" name="Rectangle 143"/>
                <p:cNvSpPr>
                  <a:spLocks noChangeArrowheads="1"/>
                </p:cNvSpPr>
                <p:nvPr/>
              </p:nvSpPr>
              <p:spPr bwMode="auto">
                <a:xfrm>
                  <a:off x="1479" y="13464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0949" name="Text Box 127"/>
                <p:cNvSpPr txBox="1">
                  <a:spLocks noChangeArrowheads="1"/>
                </p:cNvSpPr>
                <p:nvPr/>
              </p:nvSpPr>
              <p:spPr bwMode="auto">
                <a:xfrm>
                  <a:off x="1477" y="1343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20894" name="Group 64"/>
              <p:cNvGrpSpPr>
                <a:grpSpLocks/>
              </p:cNvGrpSpPr>
              <p:nvPr/>
            </p:nvGrpSpPr>
            <p:grpSpPr bwMode="auto">
              <a:xfrm>
                <a:off x="4059" y="9058"/>
                <a:ext cx="697" cy="603"/>
                <a:chOff x="4054" y="10520"/>
                <a:chExt cx="697" cy="603"/>
              </a:xfrm>
            </p:grpSpPr>
            <p:sp>
              <p:nvSpPr>
                <p:cNvPr id="120946" name="AutoShape 24"/>
                <p:cNvSpPr>
                  <a:spLocks noChangeArrowheads="1"/>
                </p:cNvSpPr>
                <p:nvPr/>
              </p:nvSpPr>
              <p:spPr bwMode="auto">
                <a:xfrm flipV="1">
                  <a:off x="4054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0947" name="Text Box 243"/>
                <p:cNvSpPr txBox="1">
                  <a:spLocks noChangeArrowheads="1"/>
                </p:cNvSpPr>
                <p:nvPr/>
              </p:nvSpPr>
              <p:spPr bwMode="auto">
                <a:xfrm>
                  <a:off x="4199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20895" name="Group 65"/>
              <p:cNvGrpSpPr>
                <a:grpSpLocks/>
              </p:cNvGrpSpPr>
              <p:nvPr/>
            </p:nvGrpSpPr>
            <p:grpSpPr bwMode="auto">
              <a:xfrm>
                <a:off x="5317" y="9058"/>
                <a:ext cx="697" cy="603"/>
                <a:chOff x="5312" y="10520"/>
                <a:chExt cx="697" cy="603"/>
              </a:xfrm>
            </p:grpSpPr>
            <p:sp>
              <p:nvSpPr>
                <p:cNvPr id="120944" name="AutoShape 22"/>
                <p:cNvSpPr>
                  <a:spLocks noChangeArrowheads="1"/>
                </p:cNvSpPr>
                <p:nvPr/>
              </p:nvSpPr>
              <p:spPr bwMode="auto">
                <a:xfrm flipV="1">
                  <a:off x="531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0945" name="Text Box 245"/>
                <p:cNvSpPr txBox="1">
                  <a:spLocks noChangeArrowheads="1"/>
                </p:cNvSpPr>
                <p:nvPr/>
              </p:nvSpPr>
              <p:spPr bwMode="auto">
                <a:xfrm>
                  <a:off x="5460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20896" name="Group 66"/>
              <p:cNvGrpSpPr>
                <a:grpSpLocks/>
              </p:cNvGrpSpPr>
              <p:nvPr/>
            </p:nvGrpSpPr>
            <p:grpSpPr bwMode="auto">
              <a:xfrm>
                <a:off x="6557" y="9058"/>
                <a:ext cx="697" cy="603"/>
                <a:chOff x="6552" y="10520"/>
                <a:chExt cx="697" cy="603"/>
              </a:xfrm>
            </p:grpSpPr>
            <p:sp>
              <p:nvSpPr>
                <p:cNvPr id="120942" name="AutoShape 20"/>
                <p:cNvSpPr>
                  <a:spLocks noChangeArrowheads="1"/>
                </p:cNvSpPr>
                <p:nvPr/>
              </p:nvSpPr>
              <p:spPr bwMode="auto">
                <a:xfrm flipV="1">
                  <a:off x="655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0943" name="Text Box 247"/>
                <p:cNvSpPr txBox="1">
                  <a:spLocks noChangeArrowheads="1"/>
                </p:cNvSpPr>
                <p:nvPr/>
              </p:nvSpPr>
              <p:spPr bwMode="auto">
                <a:xfrm>
                  <a:off x="6671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20897" name="Group 67"/>
              <p:cNvGrpSpPr>
                <a:grpSpLocks/>
              </p:cNvGrpSpPr>
              <p:nvPr/>
            </p:nvGrpSpPr>
            <p:grpSpPr bwMode="auto">
              <a:xfrm>
                <a:off x="7737" y="9058"/>
                <a:ext cx="697" cy="603"/>
                <a:chOff x="7732" y="10520"/>
                <a:chExt cx="697" cy="603"/>
              </a:xfrm>
            </p:grpSpPr>
            <p:sp>
              <p:nvSpPr>
                <p:cNvPr id="120940" name="AutoShape 21"/>
                <p:cNvSpPr>
                  <a:spLocks noChangeArrowheads="1"/>
                </p:cNvSpPr>
                <p:nvPr/>
              </p:nvSpPr>
              <p:spPr bwMode="auto">
                <a:xfrm flipV="1">
                  <a:off x="773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0941" name="Text Box 249"/>
                <p:cNvSpPr txBox="1">
                  <a:spLocks noChangeArrowheads="1"/>
                </p:cNvSpPr>
                <p:nvPr/>
              </p:nvSpPr>
              <p:spPr bwMode="auto">
                <a:xfrm>
                  <a:off x="7901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20898" name="Group 68"/>
              <p:cNvGrpSpPr>
                <a:grpSpLocks/>
              </p:cNvGrpSpPr>
              <p:nvPr/>
            </p:nvGrpSpPr>
            <p:grpSpPr bwMode="auto">
              <a:xfrm>
                <a:off x="5906" y="7521"/>
                <a:ext cx="697" cy="609"/>
                <a:chOff x="5901" y="8952"/>
                <a:chExt cx="697" cy="609"/>
              </a:xfrm>
            </p:grpSpPr>
            <p:sp>
              <p:nvSpPr>
                <p:cNvPr id="120938" name="AutoShape 19"/>
                <p:cNvSpPr>
                  <a:spLocks noChangeArrowheads="1"/>
                </p:cNvSpPr>
                <p:nvPr/>
              </p:nvSpPr>
              <p:spPr bwMode="auto">
                <a:xfrm>
                  <a:off x="5901" y="8952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0939" name="Text Box 251"/>
                <p:cNvSpPr txBox="1">
                  <a:spLocks noChangeArrowheads="1"/>
                </p:cNvSpPr>
                <p:nvPr/>
              </p:nvSpPr>
              <p:spPr bwMode="auto">
                <a:xfrm>
                  <a:off x="6065" y="917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cxnSp>
            <p:nvCxnSpPr>
              <p:cNvPr id="120899" name="AutoShape 282"/>
              <p:cNvCxnSpPr>
                <a:cxnSpLocks noChangeShapeType="1"/>
              </p:cNvCxnSpPr>
              <p:nvPr/>
            </p:nvCxnSpPr>
            <p:spPr bwMode="auto">
              <a:xfrm flipH="1">
                <a:off x="2095" y="11215"/>
                <a:ext cx="55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0900" name="AutoShape 283"/>
              <p:cNvCxnSpPr>
                <a:cxnSpLocks noChangeShapeType="1"/>
              </p:cNvCxnSpPr>
              <p:nvPr/>
            </p:nvCxnSpPr>
            <p:spPr bwMode="auto">
              <a:xfrm flipH="1">
                <a:off x="2613" y="11215"/>
                <a:ext cx="40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0901" name="AutoShape 284"/>
              <p:cNvCxnSpPr>
                <a:cxnSpLocks noChangeShapeType="1"/>
              </p:cNvCxnSpPr>
              <p:nvPr/>
            </p:nvCxnSpPr>
            <p:spPr bwMode="auto">
              <a:xfrm>
                <a:off x="2653" y="11215"/>
                <a:ext cx="41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0902" name="AutoShape 285"/>
              <p:cNvCxnSpPr>
                <a:cxnSpLocks noChangeShapeType="1"/>
              </p:cNvCxnSpPr>
              <p:nvPr/>
            </p:nvCxnSpPr>
            <p:spPr bwMode="auto">
              <a:xfrm flipH="1">
                <a:off x="3507" y="11215"/>
                <a:ext cx="353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0903" name="AutoShape 286"/>
              <p:cNvCxnSpPr>
                <a:cxnSpLocks noChangeShapeType="1"/>
              </p:cNvCxnSpPr>
              <p:nvPr/>
            </p:nvCxnSpPr>
            <p:spPr bwMode="auto">
              <a:xfrm>
                <a:off x="3860" y="11215"/>
                <a:ext cx="199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0904" name="AutoShape 287"/>
              <p:cNvCxnSpPr>
                <a:cxnSpLocks noChangeShapeType="1"/>
              </p:cNvCxnSpPr>
              <p:nvPr/>
            </p:nvCxnSpPr>
            <p:spPr bwMode="auto">
              <a:xfrm>
                <a:off x="3860" y="11215"/>
                <a:ext cx="651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0905" name="AutoShape 288"/>
              <p:cNvCxnSpPr>
                <a:cxnSpLocks noChangeShapeType="1"/>
              </p:cNvCxnSpPr>
              <p:nvPr/>
            </p:nvCxnSpPr>
            <p:spPr bwMode="auto">
              <a:xfrm flipH="1">
                <a:off x="5035" y="11215"/>
                <a:ext cx="32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0906" name="AutoShape 289"/>
              <p:cNvCxnSpPr>
                <a:cxnSpLocks noChangeShapeType="1"/>
              </p:cNvCxnSpPr>
              <p:nvPr/>
            </p:nvCxnSpPr>
            <p:spPr bwMode="auto">
              <a:xfrm>
                <a:off x="5067" y="11215"/>
                <a:ext cx="39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0907" name="AutoShape 290"/>
              <p:cNvCxnSpPr>
                <a:cxnSpLocks noChangeShapeType="1"/>
              </p:cNvCxnSpPr>
              <p:nvPr/>
            </p:nvCxnSpPr>
            <p:spPr bwMode="auto">
              <a:xfrm flipH="1">
                <a:off x="5972" y="11215"/>
                <a:ext cx="316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0908" name="AutoShape 291"/>
              <p:cNvCxnSpPr>
                <a:cxnSpLocks noChangeShapeType="1"/>
              </p:cNvCxnSpPr>
              <p:nvPr/>
            </p:nvCxnSpPr>
            <p:spPr bwMode="auto">
              <a:xfrm>
                <a:off x="6299" y="11215"/>
                <a:ext cx="199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0909" name="AutoShape 292"/>
              <p:cNvCxnSpPr>
                <a:cxnSpLocks noChangeShapeType="1"/>
              </p:cNvCxnSpPr>
              <p:nvPr/>
            </p:nvCxnSpPr>
            <p:spPr bwMode="auto">
              <a:xfrm flipH="1">
                <a:off x="6985" y="11215"/>
                <a:ext cx="513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0910" name="AutoShape 293"/>
              <p:cNvCxnSpPr>
                <a:cxnSpLocks noChangeShapeType="1"/>
              </p:cNvCxnSpPr>
              <p:nvPr/>
            </p:nvCxnSpPr>
            <p:spPr bwMode="auto">
              <a:xfrm flipH="1">
                <a:off x="7476" y="11215"/>
                <a:ext cx="22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0911" name="AutoShape 295"/>
              <p:cNvCxnSpPr>
                <a:cxnSpLocks noChangeShapeType="1"/>
              </p:cNvCxnSpPr>
              <p:nvPr/>
            </p:nvCxnSpPr>
            <p:spPr bwMode="auto">
              <a:xfrm flipH="1">
                <a:off x="7926" y="11215"/>
                <a:ext cx="800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0912" name="AutoShape 296"/>
              <p:cNvCxnSpPr>
                <a:cxnSpLocks noChangeShapeType="1"/>
              </p:cNvCxnSpPr>
              <p:nvPr/>
            </p:nvCxnSpPr>
            <p:spPr bwMode="auto">
              <a:xfrm flipH="1">
                <a:off x="8434" y="11215"/>
                <a:ext cx="307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0913" name="AutoShape 297"/>
              <p:cNvCxnSpPr>
                <a:cxnSpLocks noChangeShapeType="1"/>
              </p:cNvCxnSpPr>
              <p:nvPr/>
            </p:nvCxnSpPr>
            <p:spPr bwMode="auto">
              <a:xfrm>
                <a:off x="8741" y="11215"/>
                <a:ext cx="194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0914" name="AutoShape 298"/>
              <p:cNvCxnSpPr>
                <a:cxnSpLocks noChangeShapeType="1"/>
              </p:cNvCxnSpPr>
              <p:nvPr/>
            </p:nvCxnSpPr>
            <p:spPr bwMode="auto">
              <a:xfrm flipH="1">
                <a:off x="9435" y="11215"/>
                <a:ext cx="538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0915" name="AutoShape 299"/>
              <p:cNvCxnSpPr>
                <a:cxnSpLocks noChangeShapeType="1"/>
              </p:cNvCxnSpPr>
              <p:nvPr/>
            </p:nvCxnSpPr>
            <p:spPr bwMode="auto">
              <a:xfrm flipH="1">
                <a:off x="9922" y="11215"/>
                <a:ext cx="51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0916" name="AutoShape 300"/>
              <p:cNvCxnSpPr>
                <a:cxnSpLocks noChangeShapeType="1"/>
              </p:cNvCxnSpPr>
              <p:nvPr/>
            </p:nvCxnSpPr>
            <p:spPr bwMode="auto">
              <a:xfrm>
                <a:off x="9973" y="11215"/>
                <a:ext cx="426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20917" name="Group 112"/>
              <p:cNvGrpSpPr>
                <a:grpSpLocks/>
              </p:cNvGrpSpPr>
              <p:nvPr/>
            </p:nvGrpSpPr>
            <p:grpSpPr bwMode="auto">
              <a:xfrm>
                <a:off x="2291" y="10612"/>
                <a:ext cx="697" cy="603"/>
                <a:chOff x="2286" y="12074"/>
                <a:chExt cx="697" cy="603"/>
              </a:xfrm>
            </p:grpSpPr>
            <p:sp>
              <p:nvSpPr>
                <p:cNvPr id="120936" name="AutoShape 48"/>
                <p:cNvSpPr>
                  <a:spLocks noChangeArrowheads="1"/>
                </p:cNvSpPr>
                <p:nvPr/>
              </p:nvSpPr>
              <p:spPr bwMode="auto">
                <a:xfrm>
                  <a:off x="2286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0937" name="Text Box 326"/>
                <p:cNvSpPr txBox="1">
                  <a:spLocks noChangeArrowheads="1"/>
                </p:cNvSpPr>
                <p:nvPr/>
              </p:nvSpPr>
              <p:spPr bwMode="auto">
                <a:xfrm>
                  <a:off x="2438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solidFill>
                        <a:srgbClr val="C0504D"/>
                      </a:solidFill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20918" name="Group 113"/>
              <p:cNvGrpSpPr>
                <a:grpSpLocks/>
              </p:cNvGrpSpPr>
              <p:nvPr/>
            </p:nvGrpSpPr>
            <p:grpSpPr bwMode="auto">
              <a:xfrm>
                <a:off x="3507" y="10612"/>
                <a:ext cx="697" cy="47746"/>
                <a:chOff x="3502" y="12074"/>
                <a:chExt cx="697" cy="47746"/>
              </a:xfrm>
            </p:grpSpPr>
            <p:sp>
              <p:nvSpPr>
                <p:cNvPr id="120934" name="AutoShape 46"/>
                <p:cNvSpPr>
                  <a:spLocks noChangeArrowheads="1"/>
                </p:cNvSpPr>
                <p:nvPr/>
              </p:nvSpPr>
              <p:spPr bwMode="auto">
                <a:xfrm>
                  <a:off x="3502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0935" name="Text Box 329"/>
                <p:cNvSpPr txBox="1">
                  <a:spLocks noChangeArrowheads="1"/>
                </p:cNvSpPr>
                <p:nvPr/>
              </p:nvSpPr>
              <p:spPr bwMode="auto">
                <a:xfrm>
                  <a:off x="3626" y="5943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20919" name="Group 114"/>
              <p:cNvGrpSpPr>
                <a:grpSpLocks/>
              </p:cNvGrpSpPr>
              <p:nvPr/>
            </p:nvGrpSpPr>
            <p:grpSpPr bwMode="auto">
              <a:xfrm>
                <a:off x="4723" y="10612"/>
                <a:ext cx="697" cy="603"/>
                <a:chOff x="4718" y="12074"/>
                <a:chExt cx="697" cy="603"/>
              </a:xfrm>
            </p:grpSpPr>
            <p:sp>
              <p:nvSpPr>
                <p:cNvPr id="120932" name="AutoShape 32"/>
                <p:cNvSpPr>
                  <a:spLocks noChangeArrowheads="1"/>
                </p:cNvSpPr>
                <p:nvPr/>
              </p:nvSpPr>
              <p:spPr bwMode="auto">
                <a:xfrm>
                  <a:off x="4718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0933" name="Text Box 331"/>
                <p:cNvSpPr txBox="1">
                  <a:spLocks noChangeArrowheads="1"/>
                </p:cNvSpPr>
                <p:nvPr/>
              </p:nvSpPr>
              <p:spPr bwMode="auto">
                <a:xfrm>
                  <a:off x="4876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20920" name="Group 115"/>
              <p:cNvGrpSpPr>
                <a:grpSpLocks/>
              </p:cNvGrpSpPr>
              <p:nvPr/>
            </p:nvGrpSpPr>
            <p:grpSpPr bwMode="auto">
              <a:xfrm>
                <a:off x="5939" y="10612"/>
                <a:ext cx="697" cy="603"/>
                <a:chOff x="5934" y="12074"/>
                <a:chExt cx="697" cy="603"/>
              </a:xfrm>
            </p:grpSpPr>
            <p:sp>
              <p:nvSpPr>
                <p:cNvPr id="120930" name="AutoShape 31"/>
                <p:cNvSpPr>
                  <a:spLocks noChangeArrowheads="1"/>
                </p:cNvSpPr>
                <p:nvPr/>
              </p:nvSpPr>
              <p:spPr bwMode="auto">
                <a:xfrm>
                  <a:off x="5934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0931" name="Text Box 333"/>
                <p:cNvSpPr txBox="1">
                  <a:spLocks noChangeArrowheads="1"/>
                </p:cNvSpPr>
                <p:nvPr/>
              </p:nvSpPr>
              <p:spPr bwMode="auto">
                <a:xfrm>
                  <a:off x="6065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20921" name="Group 116"/>
              <p:cNvGrpSpPr>
                <a:grpSpLocks/>
              </p:cNvGrpSpPr>
              <p:nvPr/>
            </p:nvGrpSpPr>
            <p:grpSpPr bwMode="auto">
              <a:xfrm>
                <a:off x="7155" y="10612"/>
                <a:ext cx="697" cy="603"/>
                <a:chOff x="7150" y="12074"/>
                <a:chExt cx="697" cy="603"/>
              </a:xfrm>
            </p:grpSpPr>
            <p:sp>
              <p:nvSpPr>
                <p:cNvPr id="120928" name="AutoShape 43"/>
                <p:cNvSpPr>
                  <a:spLocks noChangeArrowheads="1"/>
                </p:cNvSpPr>
                <p:nvPr/>
              </p:nvSpPr>
              <p:spPr bwMode="auto">
                <a:xfrm>
                  <a:off x="7150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0929" name="Text Box 335"/>
                <p:cNvSpPr txBox="1">
                  <a:spLocks noChangeArrowheads="1"/>
                </p:cNvSpPr>
                <p:nvPr/>
              </p:nvSpPr>
              <p:spPr bwMode="auto">
                <a:xfrm>
                  <a:off x="7326" y="12292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20922" name="Group 117"/>
              <p:cNvGrpSpPr>
                <a:grpSpLocks/>
              </p:cNvGrpSpPr>
              <p:nvPr/>
            </p:nvGrpSpPr>
            <p:grpSpPr bwMode="auto">
              <a:xfrm>
                <a:off x="8371" y="10612"/>
                <a:ext cx="697" cy="604"/>
                <a:chOff x="8366" y="12074"/>
                <a:chExt cx="697" cy="604"/>
              </a:xfrm>
            </p:grpSpPr>
            <p:sp>
              <p:nvSpPr>
                <p:cNvPr id="120926" name="AutoShape 49"/>
                <p:cNvSpPr>
                  <a:spLocks noChangeArrowheads="1"/>
                </p:cNvSpPr>
                <p:nvPr/>
              </p:nvSpPr>
              <p:spPr bwMode="auto">
                <a:xfrm>
                  <a:off x="8366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0927" name="Text Box 337"/>
                <p:cNvSpPr txBox="1">
                  <a:spLocks noChangeArrowheads="1"/>
                </p:cNvSpPr>
                <p:nvPr/>
              </p:nvSpPr>
              <p:spPr bwMode="auto">
                <a:xfrm>
                  <a:off x="8524" y="1229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20923" name="Group 118"/>
              <p:cNvGrpSpPr>
                <a:grpSpLocks/>
              </p:cNvGrpSpPr>
              <p:nvPr/>
            </p:nvGrpSpPr>
            <p:grpSpPr bwMode="auto">
              <a:xfrm>
                <a:off x="9587" y="10612"/>
                <a:ext cx="697" cy="603"/>
                <a:chOff x="9582" y="12074"/>
                <a:chExt cx="697" cy="603"/>
              </a:xfrm>
            </p:grpSpPr>
            <p:sp>
              <p:nvSpPr>
                <p:cNvPr id="120924" name="AutoShape 91"/>
                <p:cNvSpPr>
                  <a:spLocks noChangeArrowheads="1"/>
                </p:cNvSpPr>
                <p:nvPr/>
              </p:nvSpPr>
              <p:spPr bwMode="auto">
                <a:xfrm>
                  <a:off x="9582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0925" name="Text Box 340"/>
                <p:cNvSpPr txBox="1">
                  <a:spLocks noChangeArrowheads="1"/>
                </p:cNvSpPr>
                <p:nvPr/>
              </p:nvSpPr>
              <p:spPr bwMode="auto">
                <a:xfrm>
                  <a:off x="9737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</p:grpSp>
      </p:grpSp>
      <p:sp>
        <p:nvSpPr>
          <p:cNvPr id="190" name="TextBox 189"/>
          <p:cNvSpPr txBox="1">
            <a:spLocks noChangeArrowheads="1"/>
          </p:cNvSpPr>
          <p:nvPr/>
        </p:nvSpPr>
        <p:spPr bwMode="auto">
          <a:xfrm>
            <a:off x="4071938" y="1214438"/>
            <a:ext cx="106680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latin typeface="Calibri" pitchFamily="34" charset="0"/>
                <a:sym typeface="Symbol" pitchFamily="18" charset="2"/>
              </a:rPr>
              <a:t>=−</a:t>
            </a:r>
          </a:p>
          <a:p>
            <a:pPr eaLnBrk="1" hangingPunct="1"/>
            <a:r>
              <a:rPr lang="en-US" altLang="en-US">
                <a:latin typeface="Calibri" pitchFamily="34" charset="0"/>
                <a:sym typeface="Symbol" pitchFamily="18" charset="2"/>
              </a:rPr>
              <a:t> =+</a:t>
            </a:r>
            <a:endParaRPr lang="en-US" altLang="en-US">
              <a:latin typeface="Calibri" pitchFamily="34" charset="0"/>
            </a:endParaRPr>
          </a:p>
        </p:txBody>
      </p:sp>
      <p:sp>
        <p:nvSpPr>
          <p:cNvPr id="191" name="Text Box 10"/>
          <p:cNvSpPr txBox="1">
            <a:spLocks noChangeArrowheads="1"/>
          </p:cNvSpPr>
          <p:nvPr/>
        </p:nvSpPr>
        <p:spPr bwMode="auto">
          <a:xfrm>
            <a:off x="938213" y="1225550"/>
            <a:ext cx="2201862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SzPct val="100000"/>
              <a:buChar char="•"/>
              <a:defRPr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i="1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see next leaf,</a:t>
            </a: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i="1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MAX</a:t>
            </a:r>
            <a:r>
              <a:rPr lang="en-US" altLang="en-US" b="0" i="1" dirty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 </a:t>
            </a:r>
            <a:r>
              <a:rPr lang="en-US" altLang="en-US" b="0" i="1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updates </a:t>
            </a:r>
            <a:endParaRPr lang="en-US" altLang="en-US" b="0" i="1" dirty="0">
              <a:solidFill>
                <a:srgbClr val="C0504D"/>
              </a:solidFill>
              <a:latin typeface="+mn-lt"/>
              <a:ea typeface="ＭＳ Ｐゴシック" charset="0"/>
            </a:endParaRPr>
          </a:p>
        </p:txBody>
      </p:sp>
      <p:cxnSp>
        <p:nvCxnSpPr>
          <p:cNvPr id="120836" name="Straight Arrow Connector 197"/>
          <p:cNvCxnSpPr>
            <a:cxnSpLocks noChangeShapeType="1"/>
          </p:cNvCxnSpPr>
          <p:nvPr/>
        </p:nvCxnSpPr>
        <p:spPr bwMode="auto">
          <a:xfrm flipV="1">
            <a:off x="2668588" y="4957763"/>
            <a:ext cx="1587" cy="833437"/>
          </a:xfrm>
          <a:prstGeom prst="straightConnector1">
            <a:avLst/>
          </a:prstGeom>
          <a:noFill/>
          <a:ln w="25400">
            <a:solidFill>
              <a:srgbClr val="C0504D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0837" name="Text Box 259"/>
          <p:cNvSpPr txBox="1">
            <a:spLocks noChangeArrowheads="1"/>
          </p:cNvSpPr>
          <p:nvPr/>
        </p:nvSpPr>
        <p:spPr bwMode="auto">
          <a:xfrm>
            <a:off x="2284413" y="5470525"/>
            <a:ext cx="319087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>
                <a:solidFill>
                  <a:srgbClr val="C0504D"/>
                </a:solidFill>
                <a:latin typeface="Calibri" pitchFamily="34" charset="0"/>
                <a:cs typeface="Times New Roman" pitchFamily="18" charset="0"/>
              </a:rPr>
              <a:t>5</a:t>
            </a:r>
          </a:p>
        </p:txBody>
      </p:sp>
      <p:sp>
        <p:nvSpPr>
          <p:cNvPr id="120838" name="Text Box 323"/>
          <p:cNvSpPr txBox="1">
            <a:spLocks noChangeArrowheads="1"/>
          </p:cNvSpPr>
          <p:nvPr/>
        </p:nvSpPr>
        <p:spPr bwMode="auto">
          <a:xfrm>
            <a:off x="8337550" y="4549775"/>
            <a:ext cx="723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MAX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20839" name="Text Box 324"/>
          <p:cNvSpPr txBox="1">
            <a:spLocks noChangeArrowheads="1"/>
          </p:cNvSpPr>
          <p:nvPr/>
        </p:nvSpPr>
        <p:spPr bwMode="auto">
          <a:xfrm>
            <a:off x="6981825" y="3078163"/>
            <a:ext cx="64928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MIN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20840" name="Text Box 325"/>
          <p:cNvSpPr txBox="1">
            <a:spLocks noChangeArrowheads="1"/>
          </p:cNvSpPr>
          <p:nvPr/>
        </p:nvSpPr>
        <p:spPr bwMode="auto">
          <a:xfrm>
            <a:off x="5578475" y="1976438"/>
            <a:ext cx="80803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MAX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88" name="TextBox 187"/>
          <p:cNvSpPr txBox="1">
            <a:spLocks noChangeArrowheads="1"/>
          </p:cNvSpPr>
          <p:nvPr/>
        </p:nvSpPr>
        <p:spPr bwMode="auto">
          <a:xfrm>
            <a:off x="2328863" y="2300288"/>
            <a:ext cx="10668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latin typeface="Calibri" pitchFamily="34" charset="0"/>
                <a:sym typeface="Symbol" pitchFamily="18" charset="2"/>
              </a:rPr>
              <a:t>=</a:t>
            </a:r>
            <a:r>
              <a:rPr lang="en-US" altLang="en-US">
                <a:sym typeface="Symbol" pitchFamily="18" charset="2"/>
              </a:rPr>
              <a:t>−</a:t>
            </a:r>
            <a:endParaRPr lang="en-US" altLang="en-US">
              <a:latin typeface="Calibri" pitchFamily="34" charset="0"/>
              <a:sym typeface="Symbol" pitchFamily="18" charset="2"/>
            </a:endParaRPr>
          </a:p>
          <a:p>
            <a:pPr eaLnBrk="1" hangingPunct="1"/>
            <a:r>
              <a:rPr lang="en-US" altLang="en-US">
                <a:latin typeface="Calibri" pitchFamily="34" charset="0"/>
                <a:sym typeface="Symbol" pitchFamily="18" charset="2"/>
              </a:rPr>
              <a:t>=+</a:t>
            </a:r>
          </a:p>
          <a:p>
            <a:pPr eaLnBrk="1" hangingPunct="1"/>
            <a:r>
              <a:rPr lang="en-US" altLang="en-US">
                <a:latin typeface="Calibri" pitchFamily="34" charset="0"/>
                <a:sym typeface="Symbol" pitchFamily="18" charset="2"/>
              </a:rPr>
              <a:t>kid=A</a:t>
            </a:r>
            <a:endParaRPr lang="en-US" altLang="en-US">
              <a:latin typeface="Calibri" pitchFamily="34" charset="0"/>
            </a:endParaRPr>
          </a:p>
        </p:txBody>
      </p:sp>
      <p:sp>
        <p:nvSpPr>
          <p:cNvPr id="196" name="TextBox 195"/>
          <p:cNvSpPr txBox="1">
            <a:spLocks noChangeArrowheads="1"/>
          </p:cNvSpPr>
          <p:nvPr/>
        </p:nvSpPr>
        <p:spPr bwMode="auto">
          <a:xfrm>
            <a:off x="1103313" y="3614738"/>
            <a:ext cx="10668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C0504D"/>
                </a:solidFill>
                <a:latin typeface="Calibri" pitchFamily="34" charset="0"/>
                <a:sym typeface="Symbol" pitchFamily="18" charset="2"/>
              </a:rPr>
              <a:t>=</a:t>
            </a:r>
            <a:r>
              <a:rPr lang="en-US" altLang="en-US">
                <a:solidFill>
                  <a:srgbClr val="C0504D"/>
                </a:solidFill>
                <a:sym typeface="Symbol" pitchFamily="18" charset="2"/>
              </a:rPr>
              <a:t>5</a:t>
            </a:r>
            <a:endParaRPr lang="en-US" altLang="en-US">
              <a:solidFill>
                <a:srgbClr val="C0504D"/>
              </a:solidFill>
              <a:latin typeface="Calibri" pitchFamily="34" charset="0"/>
              <a:sym typeface="Symbol" pitchFamily="18" charset="2"/>
            </a:endParaRPr>
          </a:p>
          <a:p>
            <a:pPr eaLnBrk="1" hangingPunct="1"/>
            <a:r>
              <a:rPr lang="en-US" altLang="en-US">
                <a:latin typeface="Calibri" pitchFamily="34" charset="0"/>
                <a:sym typeface="Symbol" pitchFamily="18" charset="2"/>
              </a:rPr>
              <a:t>=+</a:t>
            </a:r>
          </a:p>
          <a:p>
            <a:pPr eaLnBrk="1" hangingPunct="1"/>
            <a:r>
              <a:rPr lang="en-US" altLang="en-US">
                <a:latin typeface="Calibri" pitchFamily="34" charset="0"/>
                <a:sym typeface="Symbol" pitchFamily="18" charset="2"/>
              </a:rPr>
              <a:t>kid=E</a:t>
            </a:r>
            <a:endParaRPr lang="en-US" altLang="en-US">
              <a:latin typeface="Calibri" pitchFamily="34" charset="0"/>
            </a:endParaRPr>
          </a:p>
        </p:txBody>
      </p:sp>
      <p:cxnSp>
        <p:nvCxnSpPr>
          <p:cNvPr id="120843" name="Straight Arrow Connector 196"/>
          <p:cNvCxnSpPr>
            <a:cxnSpLocks noChangeShapeType="1"/>
          </p:cNvCxnSpPr>
          <p:nvPr/>
        </p:nvCxnSpPr>
        <p:spPr bwMode="auto">
          <a:xfrm>
            <a:off x="1447800" y="2095500"/>
            <a:ext cx="0" cy="1519238"/>
          </a:xfrm>
          <a:prstGeom prst="straightConnector1">
            <a:avLst/>
          </a:prstGeom>
          <a:noFill/>
          <a:ln w="25400">
            <a:solidFill>
              <a:srgbClr val="C0504D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0844" name="Title 5"/>
          <p:cNvSpPr>
            <a:spLocks noGrp="1"/>
          </p:cNvSpPr>
          <p:nvPr>
            <p:ph type="title"/>
          </p:nvPr>
        </p:nvSpPr>
        <p:spPr>
          <a:xfrm>
            <a:off x="3619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Longer Alpha-Beta Example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1857" name="Group 2"/>
          <p:cNvGrpSpPr>
            <a:grpSpLocks/>
          </p:cNvGrpSpPr>
          <p:nvPr/>
        </p:nvGrpSpPr>
        <p:grpSpPr bwMode="auto">
          <a:xfrm>
            <a:off x="1998663" y="1795463"/>
            <a:ext cx="6518275" cy="42416412"/>
            <a:chOff x="1863" y="7521"/>
            <a:chExt cx="8778" cy="50837"/>
          </a:xfrm>
        </p:grpSpPr>
        <p:grpSp>
          <p:nvGrpSpPr>
            <p:cNvPr id="121869" name="Group 3"/>
            <p:cNvGrpSpPr>
              <a:grpSpLocks/>
            </p:cNvGrpSpPr>
            <p:nvPr/>
          </p:nvGrpSpPr>
          <p:grpSpPr bwMode="auto">
            <a:xfrm>
              <a:off x="1863" y="12439"/>
              <a:ext cx="428" cy="412"/>
              <a:chOff x="1884" y="13907"/>
              <a:chExt cx="428" cy="412"/>
            </a:xfrm>
          </p:grpSpPr>
          <p:sp>
            <p:nvSpPr>
              <p:cNvPr id="122014" name="Rectangle 185"/>
              <p:cNvSpPr>
                <a:spLocks noChangeArrowheads="1"/>
              </p:cNvSpPr>
              <p:nvPr/>
            </p:nvSpPr>
            <p:spPr bwMode="auto">
              <a:xfrm>
                <a:off x="1886" y="13935"/>
                <a:ext cx="384" cy="384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/>
                <a:endParaRPr lang="en-US" altLang="en-US" sz="2000"/>
              </a:p>
            </p:txBody>
          </p:sp>
          <p:sp>
            <p:nvSpPr>
              <p:cNvPr id="122015" name="Text Box 259"/>
              <p:cNvSpPr txBox="1">
                <a:spLocks noChangeArrowheads="1"/>
              </p:cNvSpPr>
              <p:nvPr/>
            </p:nvSpPr>
            <p:spPr bwMode="auto">
              <a:xfrm>
                <a:off x="1884" y="13907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>
                    <a:latin typeface="Calibri" pitchFamily="34" charset="0"/>
                    <a:cs typeface="Times New Roman" pitchFamily="18" charset="0"/>
                  </a:rPr>
                  <a:t>4</a:t>
                </a:r>
              </a:p>
            </p:txBody>
          </p:sp>
        </p:grpSp>
        <p:grpSp>
          <p:nvGrpSpPr>
            <p:cNvPr id="121870" name="Group 4"/>
            <p:cNvGrpSpPr>
              <a:grpSpLocks/>
            </p:cNvGrpSpPr>
            <p:nvPr/>
          </p:nvGrpSpPr>
          <p:grpSpPr bwMode="auto">
            <a:xfrm>
              <a:off x="2095" y="7521"/>
              <a:ext cx="8546" cy="50837"/>
              <a:chOff x="2095" y="7521"/>
              <a:chExt cx="8546" cy="50837"/>
            </a:xfrm>
          </p:grpSpPr>
          <p:sp>
            <p:nvSpPr>
              <p:cNvPr id="121871" name="Text Box 27"/>
              <p:cNvSpPr txBox="1">
                <a:spLocks noChangeArrowheads="1"/>
              </p:cNvSpPr>
              <p:nvPr/>
            </p:nvSpPr>
            <p:spPr bwMode="auto">
              <a:xfrm>
                <a:off x="3794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A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1872" name="Text Box 28"/>
              <p:cNvSpPr txBox="1">
                <a:spLocks noChangeArrowheads="1"/>
              </p:cNvSpPr>
              <p:nvPr/>
            </p:nvSpPr>
            <p:spPr bwMode="auto">
              <a:xfrm>
                <a:off x="5035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B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1873" name="Text Box 29"/>
              <p:cNvSpPr txBox="1">
                <a:spLocks noChangeArrowheads="1"/>
              </p:cNvSpPr>
              <p:nvPr/>
            </p:nvSpPr>
            <p:spPr bwMode="auto">
              <a:xfrm>
                <a:off x="6284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C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1874" name="Text Box 30"/>
              <p:cNvSpPr txBox="1">
                <a:spLocks noChangeArrowheads="1"/>
              </p:cNvSpPr>
              <p:nvPr/>
            </p:nvSpPr>
            <p:spPr bwMode="auto">
              <a:xfrm>
                <a:off x="7498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D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cxnSp>
            <p:nvCxnSpPr>
              <p:cNvPr id="121875" name="AutoShape 33"/>
              <p:cNvCxnSpPr>
                <a:cxnSpLocks noChangeShapeType="1"/>
              </p:cNvCxnSpPr>
              <p:nvPr/>
            </p:nvCxnSpPr>
            <p:spPr bwMode="auto">
              <a:xfrm flipH="1">
                <a:off x="4420" y="8093"/>
                <a:ext cx="1846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1876" name="AutoShape 35"/>
              <p:cNvCxnSpPr>
                <a:cxnSpLocks noChangeShapeType="1"/>
              </p:cNvCxnSpPr>
              <p:nvPr/>
            </p:nvCxnSpPr>
            <p:spPr bwMode="auto">
              <a:xfrm flipH="1">
                <a:off x="5674" y="8093"/>
                <a:ext cx="592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1877" name="AutoShape 36"/>
              <p:cNvCxnSpPr>
                <a:cxnSpLocks noChangeShapeType="1"/>
              </p:cNvCxnSpPr>
              <p:nvPr/>
            </p:nvCxnSpPr>
            <p:spPr bwMode="auto">
              <a:xfrm>
                <a:off x="6266" y="8093"/>
                <a:ext cx="627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1878" name="AutoShape 37"/>
              <p:cNvCxnSpPr>
                <a:cxnSpLocks noChangeShapeType="1"/>
              </p:cNvCxnSpPr>
              <p:nvPr/>
            </p:nvCxnSpPr>
            <p:spPr bwMode="auto">
              <a:xfrm>
                <a:off x="6266" y="8093"/>
                <a:ext cx="1835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1879" name="AutoShape 92"/>
              <p:cNvCxnSpPr>
                <a:cxnSpLocks noChangeShapeType="1"/>
              </p:cNvCxnSpPr>
              <p:nvPr/>
            </p:nvCxnSpPr>
            <p:spPr bwMode="auto">
              <a:xfrm flipH="1">
                <a:off x="2653" y="9661"/>
                <a:ext cx="1767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1880" name="AutoShape 93"/>
              <p:cNvCxnSpPr>
                <a:cxnSpLocks noChangeShapeType="1"/>
              </p:cNvCxnSpPr>
              <p:nvPr/>
            </p:nvCxnSpPr>
            <p:spPr bwMode="auto">
              <a:xfrm flipH="1">
                <a:off x="3860" y="9661"/>
                <a:ext cx="560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1881" name="AutoShape 96"/>
              <p:cNvCxnSpPr>
                <a:cxnSpLocks noChangeShapeType="1"/>
              </p:cNvCxnSpPr>
              <p:nvPr/>
            </p:nvCxnSpPr>
            <p:spPr bwMode="auto">
              <a:xfrm flipH="1">
                <a:off x="5067" y="9661"/>
                <a:ext cx="607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1882" name="AutoShape 97"/>
              <p:cNvCxnSpPr>
                <a:cxnSpLocks noChangeShapeType="1"/>
              </p:cNvCxnSpPr>
              <p:nvPr/>
            </p:nvCxnSpPr>
            <p:spPr bwMode="auto">
              <a:xfrm>
                <a:off x="5674" y="9661"/>
                <a:ext cx="625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1883" name="AutoShape 98"/>
              <p:cNvCxnSpPr>
                <a:cxnSpLocks noChangeShapeType="1"/>
              </p:cNvCxnSpPr>
              <p:nvPr/>
            </p:nvCxnSpPr>
            <p:spPr bwMode="auto">
              <a:xfrm>
                <a:off x="6893" y="9661"/>
                <a:ext cx="605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1884" name="AutoShape 99"/>
              <p:cNvCxnSpPr>
                <a:cxnSpLocks noChangeShapeType="1"/>
              </p:cNvCxnSpPr>
              <p:nvPr/>
            </p:nvCxnSpPr>
            <p:spPr bwMode="auto">
              <a:xfrm>
                <a:off x="6893" y="9661"/>
                <a:ext cx="1833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1885" name="AutoShape 100"/>
              <p:cNvCxnSpPr>
                <a:cxnSpLocks noChangeShapeType="1"/>
              </p:cNvCxnSpPr>
              <p:nvPr/>
            </p:nvCxnSpPr>
            <p:spPr bwMode="auto">
              <a:xfrm>
                <a:off x="8101" y="9661"/>
                <a:ext cx="1821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1886" name="Text Box 102"/>
              <p:cNvSpPr txBox="1">
                <a:spLocks noChangeArrowheads="1"/>
              </p:cNvSpPr>
              <p:nvPr/>
            </p:nvSpPr>
            <p:spPr bwMode="auto">
              <a:xfrm>
                <a:off x="2127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E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1887" name="Text Box 103"/>
              <p:cNvSpPr txBox="1">
                <a:spLocks noChangeArrowheads="1"/>
              </p:cNvSpPr>
              <p:nvPr/>
            </p:nvSpPr>
            <p:spPr bwMode="auto">
              <a:xfrm>
                <a:off x="335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F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1888" name="Text Box 104"/>
              <p:cNvSpPr txBox="1">
                <a:spLocks noChangeArrowheads="1"/>
              </p:cNvSpPr>
              <p:nvPr/>
            </p:nvSpPr>
            <p:spPr bwMode="auto">
              <a:xfrm>
                <a:off x="824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J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1889" name="Text Box 105"/>
              <p:cNvSpPr txBox="1">
                <a:spLocks noChangeArrowheads="1"/>
              </p:cNvSpPr>
              <p:nvPr/>
            </p:nvSpPr>
            <p:spPr bwMode="auto">
              <a:xfrm>
                <a:off x="9392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K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1890" name="Text Box 106"/>
              <p:cNvSpPr txBox="1">
                <a:spLocks noChangeArrowheads="1"/>
              </p:cNvSpPr>
              <p:nvPr/>
            </p:nvSpPr>
            <p:spPr bwMode="auto">
              <a:xfrm>
                <a:off x="4467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G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1891" name="Text Box 107"/>
              <p:cNvSpPr txBox="1">
                <a:spLocks noChangeArrowheads="1"/>
              </p:cNvSpPr>
              <p:nvPr/>
            </p:nvSpPr>
            <p:spPr bwMode="auto">
              <a:xfrm>
                <a:off x="569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H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1892" name="Text Box 108"/>
              <p:cNvSpPr txBox="1">
                <a:spLocks noChangeArrowheads="1"/>
              </p:cNvSpPr>
              <p:nvPr/>
            </p:nvSpPr>
            <p:spPr bwMode="auto">
              <a:xfrm>
                <a:off x="7056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I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grpSp>
            <p:nvGrpSpPr>
              <p:cNvPr id="121893" name="Group 39"/>
              <p:cNvGrpSpPr>
                <a:grpSpLocks/>
              </p:cNvGrpSpPr>
              <p:nvPr/>
            </p:nvGrpSpPr>
            <p:grpSpPr bwMode="auto">
              <a:xfrm>
                <a:off x="4235" y="11303"/>
                <a:ext cx="428" cy="385"/>
                <a:chOff x="1094" y="10195"/>
                <a:chExt cx="428" cy="385"/>
              </a:xfrm>
            </p:grpSpPr>
            <p:sp>
              <p:nvSpPr>
                <p:cNvPr id="122012" name="Rectangle 183"/>
                <p:cNvSpPr>
                  <a:spLocks noChangeArrowheads="1"/>
                </p:cNvSpPr>
                <p:nvPr/>
              </p:nvSpPr>
              <p:spPr bwMode="auto">
                <a:xfrm>
                  <a:off x="1111" y="10196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2013" name="Text Box 113"/>
                <p:cNvSpPr txBox="1">
                  <a:spLocks noChangeArrowheads="1"/>
                </p:cNvSpPr>
                <p:nvPr/>
              </p:nvSpPr>
              <p:spPr bwMode="auto">
                <a:xfrm>
                  <a:off x="1094" y="101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21894" name="Group 40"/>
              <p:cNvGrpSpPr>
                <a:grpSpLocks/>
              </p:cNvGrpSpPr>
              <p:nvPr/>
            </p:nvGrpSpPr>
            <p:grpSpPr bwMode="auto">
              <a:xfrm>
                <a:off x="6714" y="11302"/>
                <a:ext cx="428" cy="385"/>
                <a:chOff x="1105" y="10194"/>
                <a:chExt cx="428" cy="385"/>
              </a:xfrm>
            </p:grpSpPr>
            <p:sp>
              <p:nvSpPr>
                <p:cNvPr id="122010" name="Rectangle 181"/>
                <p:cNvSpPr>
                  <a:spLocks noChangeArrowheads="1"/>
                </p:cNvSpPr>
                <p:nvPr/>
              </p:nvSpPr>
              <p:spPr bwMode="auto">
                <a:xfrm>
                  <a:off x="1111" y="10195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2011" name="Text Box 118"/>
                <p:cNvSpPr txBox="1">
                  <a:spLocks noChangeArrowheads="1"/>
                </p:cNvSpPr>
                <p:nvPr/>
              </p:nvSpPr>
              <p:spPr bwMode="auto">
                <a:xfrm>
                  <a:off x="1105" y="10194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21895" name="Group 41"/>
              <p:cNvGrpSpPr>
                <a:grpSpLocks/>
              </p:cNvGrpSpPr>
              <p:nvPr/>
            </p:nvGrpSpPr>
            <p:grpSpPr bwMode="auto">
              <a:xfrm>
                <a:off x="5432" y="11303"/>
                <a:ext cx="428" cy="386"/>
                <a:chOff x="1078" y="10195"/>
                <a:chExt cx="428" cy="386"/>
              </a:xfrm>
            </p:grpSpPr>
            <p:sp>
              <p:nvSpPr>
                <p:cNvPr id="122008" name="Rectangle 179"/>
                <p:cNvSpPr>
                  <a:spLocks noChangeArrowheads="1"/>
                </p:cNvSpPr>
                <p:nvPr/>
              </p:nvSpPr>
              <p:spPr bwMode="auto">
                <a:xfrm>
                  <a:off x="1111" y="10195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2009" name="Text Box 121"/>
                <p:cNvSpPr txBox="1">
                  <a:spLocks noChangeArrowheads="1"/>
                </p:cNvSpPr>
                <p:nvPr/>
              </p:nvSpPr>
              <p:spPr bwMode="auto">
                <a:xfrm>
                  <a:off x="1078" y="1019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4</a:t>
                  </a:r>
                </a:p>
              </p:txBody>
            </p:sp>
          </p:grpSp>
          <p:grpSp>
            <p:nvGrpSpPr>
              <p:cNvPr id="121896" name="Group 42"/>
              <p:cNvGrpSpPr>
                <a:grpSpLocks/>
              </p:cNvGrpSpPr>
              <p:nvPr/>
            </p:nvGrpSpPr>
            <p:grpSpPr bwMode="auto">
              <a:xfrm>
                <a:off x="9129" y="11305"/>
                <a:ext cx="428" cy="391"/>
                <a:chOff x="1079" y="10197"/>
                <a:chExt cx="428" cy="391"/>
              </a:xfrm>
            </p:grpSpPr>
            <p:sp>
              <p:nvSpPr>
                <p:cNvPr id="122006" name="Rectangle 177"/>
                <p:cNvSpPr>
                  <a:spLocks noChangeArrowheads="1"/>
                </p:cNvSpPr>
                <p:nvPr/>
              </p:nvSpPr>
              <p:spPr bwMode="auto">
                <a:xfrm>
                  <a:off x="1119" y="10197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2007" name="Text Box 124"/>
                <p:cNvSpPr txBox="1">
                  <a:spLocks noChangeArrowheads="1"/>
                </p:cNvSpPr>
                <p:nvPr/>
              </p:nvSpPr>
              <p:spPr bwMode="auto">
                <a:xfrm>
                  <a:off x="1079" y="1020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1897" name="Group 43"/>
              <p:cNvGrpSpPr>
                <a:grpSpLocks/>
              </p:cNvGrpSpPr>
              <p:nvPr/>
            </p:nvGrpSpPr>
            <p:grpSpPr bwMode="auto">
              <a:xfrm>
                <a:off x="2869" y="12444"/>
                <a:ext cx="428" cy="412"/>
                <a:chOff x="1109" y="9695"/>
                <a:chExt cx="428" cy="412"/>
              </a:xfrm>
            </p:grpSpPr>
            <p:sp>
              <p:nvSpPr>
                <p:cNvPr id="122004" name="Rectangle 17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2005" name="Text Box 13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1898" name="Group 44"/>
              <p:cNvGrpSpPr>
                <a:grpSpLocks/>
              </p:cNvGrpSpPr>
              <p:nvPr/>
            </p:nvGrpSpPr>
            <p:grpSpPr bwMode="auto">
              <a:xfrm>
                <a:off x="3359" y="12443"/>
                <a:ext cx="428" cy="412"/>
                <a:chOff x="1109" y="9695"/>
                <a:chExt cx="428" cy="412"/>
              </a:xfrm>
            </p:grpSpPr>
            <p:sp>
              <p:nvSpPr>
                <p:cNvPr id="122002" name="Rectangle 17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2003" name="Text Box 13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1899" name="Group 45"/>
              <p:cNvGrpSpPr>
                <a:grpSpLocks/>
              </p:cNvGrpSpPr>
              <p:nvPr/>
            </p:nvGrpSpPr>
            <p:grpSpPr bwMode="auto">
              <a:xfrm>
                <a:off x="3839" y="12445"/>
                <a:ext cx="428" cy="412"/>
                <a:chOff x="1109" y="9695"/>
                <a:chExt cx="428" cy="412"/>
              </a:xfrm>
            </p:grpSpPr>
            <p:sp>
              <p:nvSpPr>
                <p:cNvPr id="122000" name="Rectangle 17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2001" name="Text Box 163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21900" name="Group 46"/>
              <p:cNvGrpSpPr>
                <a:grpSpLocks/>
              </p:cNvGrpSpPr>
              <p:nvPr/>
            </p:nvGrpSpPr>
            <p:grpSpPr bwMode="auto">
              <a:xfrm>
                <a:off x="4329" y="12444"/>
                <a:ext cx="428" cy="412"/>
                <a:chOff x="1109" y="9695"/>
                <a:chExt cx="428" cy="412"/>
              </a:xfrm>
            </p:grpSpPr>
            <p:sp>
              <p:nvSpPr>
                <p:cNvPr id="121998" name="Rectangle 16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1999" name="Text Box 166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21901" name="Group 47"/>
              <p:cNvGrpSpPr>
                <a:grpSpLocks/>
              </p:cNvGrpSpPr>
              <p:nvPr/>
            </p:nvGrpSpPr>
            <p:grpSpPr bwMode="auto">
              <a:xfrm>
                <a:off x="4819" y="12446"/>
                <a:ext cx="428" cy="412"/>
                <a:chOff x="1109" y="9695"/>
                <a:chExt cx="428" cy="412"/>
              </a:xfrm>
            </p:grpSpPr>
            <p:sp>
              <p:nvSpPr>
                <p:cNvPr id="121996" name="Rectangle 16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1997" name="Text Box 172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21902" name="Group 48"/>
              <p:cNvGrpSpPr>
                <a:grpSpLocks/>
              </p:cNvGrpSpPr>
              <p:nvPr/>
            </p:nvGrpSpPr>
            <p:grpSpPr bwMode="auto">
              <a:xfrm>
                <a:off x="5309" y="12445"/>
                <a:ext cx="428" cy="412"/>
                <a:chOff x="1109" y="9695"/>
                <a:chExt cx="428" cy="412"/>
              </a:xfrm>
            </p:grpSpPr>
            <p:sp>
              <p:nvSpPr>
                <p:cNvPr id="121994" name="Rectangle 16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1995" name="Text Box 175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4</a:t>
                  </a:r>
                </a:p>
              </p:txBody>
            </p:sp>
          </p:grpSp>
          <p:grpSp>
            <p:nvGrpSpPr>
              <p:cNvPr id="121903" name="Group 49"/>
              <p:cNvGrpSpPr>
                <a:grpSpLocks/>
              </p:cNvGrpSpPr>
              <p:nvPr/>
            </p:nvGrpSpPr>
            <p:grpSpPr bwMode="auto">
              <a:xfrm>
                <a:off x="5798" y="12442"/>
                <a:ext cx="428" cy="412"/>
                <a:chOff x="1109" y="9695"/>
                <a:chExt cx="428" cy="412"/>
              </a:xfrm>
            </p:grpSpPr>
            <p:sp>
              <p:nvSpPr>
                <p:cNvPr id="121992" name="Rectangle 16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1993" name="Text Box 184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21904" name="Group 50"/>
              <p:cNvGrpSpPr>
                <a:grpSpLocks/>
              </p:cNvGrpSpPr>
              <p:nvPr/>
            </p:nvGrpSpPr>
            <p:grpSpPr bwMode="auto">
              <a:xfrm>
                <a:off x="6288" y="12443"/>
                <a:ext cx="428" cy="412"/>
                <a:chOff x="1109" y="9695"/>
                <a:chExt cx="428" cy="412"/>
              </a:xfrm>
            </p:grpSpPr>
            <p:sp>
              <p:nvSpPr>
                <p:cNvPr id="121990" name="Rectangle 16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1991" name="Text Box 19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grpSp>
            <p:nvGrpSpPr>
              <p:cNvPr id="121905" name="Group 51"/>
              <p:cNvGrpSpPr>
                <a:grpSpLocks/>
              </p:cNvGrpSpPr>
              <p:nvPr/>
            </p:nvGrpSpPr>
            <p:grpSpPr bwMode="auto">
              <a:xfrm>
                <a:off x="6769" y="12444"/>
                <a:ext cx="428" cy="412"/>
                <a:chOff x="1109" y="9695"/>
                <a:chExt cx="428" cy="412"/>
              </a:xfrm>
            </p:grpSpPr>
            <p:sp>
              <p:nvSpPr>
                <p:cNvPr id="121988" name="Rectangle 15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1989" name="Text Box 19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2</a:t>
                  </a:r>
                </a:p>
              </p:txBody>
            </p:sp>
          </p:grpSp>
          <p:grpSp>
            <p:nvGrpSpPr>
              <p:cNvPr id="121906" name="Group 52"/>
              <p:cNvGrpSpPr>
                <a:grpSpLocks/>
              </p:cNvGrpSpPr>
              <p:nvPr/>
            </p:nvGrpSpPr>
            <p:grpSpPr bwMode="auto">
              <a:xfrm>
                <a:off x="7259" y="12443"/>
                <a:ext cx="428" cy="412"/>
                <a:chOff x="1109" y="9695"/>
                <a:chExt cx="428" cy="412"/>
              </a:xfrm>
            </p:grpSpPr>
            <p:sp>
              <p:nvSpPr>
                <p:cNvPr id="121986" name="Rectangle 15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1987" name="Text Box 202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1907" name="Group 53"/>
              <p:cNvGrpSpPr>
                <a:grpSpLocks/>
              </p:cNvGrpSpPr>
              <p:nvPr/>
            </p:nvGrpSpPr>
            <p:grpSpPr bwMode="auto">
              <a:xfrm>
                <a:off x="7759" y="12441"/>
                <a:ext cx="428" cy="412"/>
                <a:chOff x="1109" y="9695"/>
                <a:chExt cx="428" cy="412"/>
              </a:xfrm>
            </p:grpSpPr>
            <p:sp>
              <p:nvSpPr>
                <p:cNvPr id="121984" name="Rectangle 15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1985" name="Text Box 211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21908" name="Group 54"/>
              <p:cNvGrpSpPr>
                <a:grpSpLocks/>
              </p:cNvGrpSpPr>
              <p:nvPr/>
            </p:nvGrpSpPr>
            <p:grpSpPr bwMode="auto">
              <a:xfrm>
                <a:off x="8251" y="12441"/>
                <a:ext cx="428" cy="412"/>
                <a:chOff x="1109" y="9695"/>
                <a:chExt cx="428" cy="412"/>
              </a:xfrm>
            </p:grpSpPr>
            <p:sp>
              <p:nvSpPr>
                <p:cNvPr id="121982" name="Rectangle 15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1983" name="Text Box 217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grpSp>
            <p:nvGrpSpPr>
              <p:cNvPr id="121909" name="Group 55"/>
              <p:cNvGrpSpPr>
                <a:grpSpLocks/>
              </p:cNvGrpSpPr>
              <p:nvPr/>
            </p:nvGrpSpPr>
            <p:grpSpPr bwMode="auto">
              <a:xfrm>
                <a:off x="8741" y="12440"/>
                <a:ext cx="428" cy="412"/>
                <a:chOff x="1109" y="9695"/>
                <a:chExt cx="428" cy="412"/>
              </a:xfrm>
            </p:grpSpPr>
            <p:sp>
              <p:nvSpPr>
                <p:cNvPr id="121980" name="Rectangle 15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1981" name="Text Box 22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1910" name="Group 56"/>
              <p:cNvGrpSpPr>
                <a:grpSpLocks/>
              </p:cNvGrpSpPr>
              <p:nvPr/>
            </p:nvGrpSpPr>
            <p:grpSpPr bwMode="auto">
              <a:xfrm>
                <a:off x="9233" y="12440"/>
                <a:ext cx="428" cy="412"/>
                <a:chOff x="1109" y="9695"/>
                <a:chExt cx="428" cy="412"/>
              </a:xfrm>
            </p:grpSpPr>
            <p:sp>
              <p:nvSpPr>
                <p:cNvPr id="121978" name="Rectangle 14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1979" name="Text Box 226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8</a:t>
                  </a:r>
                </a:p>
              </p:txBody>
            </p:sp>
          </p:grpSp>
          <p:grpSp>
            <p:nvGrpSpPr>
              <p:cNvPr id="121911" name="Group 57"/>
              <p:cNvGrpSpPr>
                <a:grpSpLocks/>
              </p:cNvGrpSpPr>
              <p:nvPr/>
            </p:nvGrpSpPr>
            <p:grpSpPr bwMode="auto">
              <a:xfrm>
                <a:off x="9723" y="12439"/>
                <a:ext cx="428" cy="412"/>
                <a:chOff x="1109" y="9695"/>
                <a:chExt cx="428" cy="412"/>
              </a:xfrm>
            </p:grpSpPr>
            <p:sp>
              <p:nvSpPr>
                <p:cNvPr id="121976" name="Rectangle 14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1977" name="Text Box 22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1912" name="Group 58"/>
              <p:cNvGrpSpPr>
                <a:grpSpLocks/>
              </p:cNvGrpSpPr>
              <p:nvPr/>
            </p:nvGrpSpPr>
            <p:grpSpPr bwMode="auto">
              <a:xfrm>
                <a:off x="10213" y="12434"/>
                <a:ext cx="428" cy="412"/>
                <a:chOff x="1109" y="9695"/>
                <a:chExt cx="428" cy="412"/>
              </a:xfrm>
            </p:grpSpPr>
            <p:sp>
              <p:nvSpPr>
                <p:cNvPr id="121974" name="Rectangle 14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1975" name="Text Box 238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cxnSp>
            <p:nvCxnSpPr>
              <p:cNvPr id="121913" name="AutoShape 239"/>
              <p:cNvCxnSpPr>
                <a:cxnSpLocks noChangeShapeType="1"/>
                <a:endCxn id="122012" idx="0"/>
              </p:cNvCxnSpPr>
              <p:nvPr/>
            </p:nvCxnSpPr>
            <p:spPr bwMode="auto">
              <a:xfrm>
                <a:off x="4412" y="9661"/>
                <a:ext cx="32" cy="1643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1914" name="AutoShape 240"/>
              <p:cNvCxnSpPr>
                <a:cxnSpLocks noChangeShapeType="1"/>
                <a:endCxn id="122008" idx="0"/>
              </p:cNvCxnSpPr>
              <p:nvPr/>
            </p:nvCxnSpPr>
            <p:spPr bwMode="auto">
              <a:xfrm flipH="1">
                <a:off x="5657" y="9661"/>
                <a:ext cx="17" cy="164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1915" name="AutoShape 241"/>
              <p:cNvCxnSpPr>
                <a:cxnSpLocks noChangeShapeType="1"/>
                <a:endCxn id="122010" idx="0"/>
              </p:cNvCxnSpPr>
              <p:nvPr/>
            </p:nvCxnSpPr>
            <p:spPr bwMode="auto">
              <a:xfrm>
                <a:off x="6893" y="9661"/>
                <a:ext cx="19" cy="164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1916" name="AutoShape 242"/>
              <p:cNvCxnSpPr>
                <a:cxnSpLocks noChangeShapeType="1"/>
                <a:endCxn id="122006" idx="0"/>
              </p:cNvCxnSpPr>
              <p:nvPr/>
            </p:nvCxnSpPr>
            <p:spPr bwMode="auto">
              <a:xfrm>
                <a:off x="8101" y="9661"/>
                <a:ext cx="1260" cy="1644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21917" name="Group 63"/>
              <p:cNvGrpSpPr>
                <a:grpSpLocks/>
              </p:cNvGrpSpPr>
              <p:nvPr/>
            </p:nvGrpSpPr>
            <p:grpSpPr bwMode="auto">
              <a:xfrm>
                <a:off x="2379" y="12443"/>
                <a:ext cx="428" cy="412"/>
                <a:chOff x="1477" y="13436"/>
                <a:chExt cx="428" cy="412"/>
              </a:xfrm>
            </p:grpSpPr>
            <p:sp>
              <p:nvSpPr>
                <p:cNvPr id="121972" name="Rectangle 143"/>
                <p:cNvSpPr>
                  <a:spLocks noChangeArrowheads="1"/>
                </p:cNvSpPr>
                <p:nvPr/>
              </p:nvSpPr>
              <p:spPr bwMode="auto">
                <a:xfrm>
                  <a:off x="1479" y="13464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1973" name="Text Box 127"/>
                <p:cNvSpPr txBox="1">
                  <a:spLocks noChangeArrowheads="1"/>
                </p:cNvSpPr>
                <p:nvPr/>
              </p:nvSpPr>
              <p:spPr bwMode="auto">
                <a:xfrm>
                  <a:off x="1477" y="1343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21918" name="Group 64"/>
              <p:cNvGrpSpPr>
                <a:grpSpLocks/>
              </p:cNvGrpSpPr>
              <p:nvPr/>
            </p:nvGrpSpPr>
            <p:grpSpPr bwMode="auto">
              <a:xfrm>
                <a:off x="4059" y="9058"/>
                <a:ext cx="697" cy="603"/>
                <a:chOff x="4054" y="10520"/>
                <a:chExt cx="697" cy="603"/>
              </a:xfrm>
            </p:grpSpPr>
            <p:sp>
              <p:nvSpPr>
                <p:cNvPr id="121970" name="AutoShape 24"/>
                <p:cNvSpPr>
                  <a:spLocks noChangeArrowheads="1"/>
                </p:cNvSpPr>
                <p:nvPr/>
              </p:nvSpPr>
              <p:spPr bwMode="auto">
                <a:xfrm flipV="1">
                  <a:off x="4054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1971" name="Text Box 243"/>
                <p:cNvSpPr txBox="1">
                  <a:spLocks noChangeArrowheads="1"/>
                </p:cNvSpPr>
                <p:nvPr/>
              </p:nvSpPr>
              <p:spPr bwMode="auto">
                <a:xfrm>
                  <a:off x="4199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21919" name="Group 65"/>
              <p:cNvGrpSpPr>
                <a:grpSpLocks/>
              </p:cNvGrpSpPr>
              <p:nvPr/>
            </p:nvGrpSpPr>
            <p:grpSpPr bwMode="auto">
              <a:xfrm>
                <a:off x="5317" y="9058"/>
                <a:ext cx="697" cy="603"/>
                <a:chOff x="5312" y="10520"/>
                <a:chExt cx="697" cy="603"/>
              </a:xfrm>
            </p:grpSpPr>
            <p:sp>
              <p:nvSpPr>
                <p:cNvPr id="121968" name="AutoShape 22"/>
                <p:cNvSpPr>
                  <a:spLocks noChangeArrowheads="1"/>
                </p:cNvSpPr>
                <p:nvPr/>
              </p:nvSpPr>
              <p:spPr bwMode="auto">
                <a:xfrm flipV="1">
                  <a:off x="531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1969" name="Text Box 245"/>
                <p:cNvSpPr txBox="1">
                  <a:spLocks noChangeArrowheads="1"/>
                </p:cNvSpPr>
                <p:nvPr/>
              </p:nvSpPr>
              <p:spPr bwMode="auto">
                <a:xfrm>
                  <a:off x="5460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21920" name="Group 66"/>
              <p:cNvGrpSpPr>
                <a:grpSpLocks/>
              </p:cNvGrpSpPr>
              <p:nvPr/>
            </p:nvGrpSpPr>
            <p:grpSpPr bwMode="auto">
              <a:xfrm>
                <a:off x="6557" y="9058"/>
                <a:ext cx="697" cy="603"/>
                <a:chOff x="6552" y="10520"/>
                <a:chExt cx="697" cy="603"/>
              </a:xfrm>
            </p:grpSpPr>
            <p:sp>
              <p:nvSpPr>
                <p:cNvPr id="121966" name="AutoShape 20"/>
                <p:cNvSpPr>
                  <a:spLocks noChangeArrowheads="1"/>
                </p:cNvSpPr>
                <p:nvPr/>
              </p:nvSpPr>
              <p:spPr bwMode="auto">
                <a:xfrm flipV="1">
                  <a:off x="655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1967" name="Text Box 247"/>
                <p:cNvSpPr txBox="1">
                  <a:spLocks noChangeArrowheads="1"/>
                </p:cNvSpPr>
                <p:nvPr/>
              </p:nvSpPr>
              <p:spPr bwMode="auto">
                <a:xfrm>
                  <a:off x="6671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21921" name="Group 67"/>
              <p:cNvGrpSpPr>
                <a:grpSpLocks/>
              </p:cNvGrpSpPr>
              <p:nvPr/>
            </p:nvGrpSpPr>
            <p:grpSpPr bwMode="auto">
              <a:xfrm>
                <a:off x="7737" y="9058"/>
                <a:ext cx="697" cy="603"/>
                <a:chOff x="7732" y="10520"/>
                <a:chExt cx="697" cy="603"/>
              </a:xfrm>
            </p:grpSpPr>
            <p:sp>
              <p:nvSpPr>
                <p:cNvPr id="121964" name="AutoShape 21"/>
                <p:cNvSpPr>
                  <a:spLocks noChangeArrowheads="1"/>
                </p:cNvSpPr>
                <p:nvPr/>
              </p:nvSpPr>
              <p:spPr bwMode="auto">
                <a:xfrm flipV="1">
                  <a:off x="773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1965" name="Text Box 249"/>
                <p:cNvSpPr txBox="1">
                  <a:spLocks noChangeArrowheads="1"/>
                </p:cNvSpPr>
                <p:nvPr/>
              </p:nvSpPr>
              <p:spPr bwMode="auto">
                <a:xfrm>
                  <a:off x="7901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21922" name="Group 68"/>
              <p:cNvGrpSpPr>
                <a:grpSpLocks/>
              </p:cNvGrpSpPr>
              <p:nvPr/>
            </p:nvGrpSpPr>
            <p:grpSpPr bwMode="auto">
              <a:xfrm>
                <a:off x="5906" y="7521"/>
                <a:ext cx="697" cy="609"/>
                <a:chOff x="5901" y="8952"/>
                <a:chExt cx="697" cy="609"/>
              </a:xfrm>
            </p:grpSpPr>
            <p:sp>
              <p:nvSpPr>
                <p:cNvPr id="121962" name="AutoShape 19"/>
                <p:cNvSpPr>
                  <a:spLocks noChangeArrowheads="1"/>
                </p:cNvSpPr>
                <p:nvPr/>
              </p:nvSpPr>
              <p:spPr bwMode="auto">
                <a:xfrm>
                  <a:off x="5901" y="8952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1963" name="Text Box 251"/>
                <p:cNvSpPr txBox="1">
                  <a:spLocks noChangeArrowheads="1"/>
                </p:cNvSpPr>
                <p:nvPr/>
              </p:nvSpPr>
              <p:spPr bwMode="auto">
                <a:xfrm>
                  <a:off x="6065" y="917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cxnSp>
            <p:nvCxnSpPr>
              <p:cNvPr id="121923" name="AutoShape 282"/>
              <p:cNvCxnSpPr>
                <a:cxnSpLocks noChangeShapeType="1"/>
              </p:cNvCxnSpPr>
              <p:nvPr/>
            </p:nvCxnSpPr>
            <p:spPr bwMode="auto">
              <a:xfrm flipH="1">
                <a:off x="2095" y="11215"/>
                <a:ext cx="55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1924" name="AutoShape 283"/>
              <p:cNvCxnSpPr>
                <a:cxnSpLocks noChangeShapeType="1"/>
              </p:cNvCxnSpPr>
              <p:nvPr/>
            </p:nvCxnSpPr>
            <p:spPr bwMode="auto">
              <a:xfrm flipH="1">
                <a:off x="2613" y="11215"/>
                <a:ext cx="40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1925" name="AutoShape 284"/>
              <p:cNvCxnSpPr>
                <a:cxnSpLocks noChangeShapeType="1"/>
              </p:cNvCxnSpPr>
              <p:nvPr/>
            </p:nvCxnSpPr>
            <p:spPr bwMode="auto">
              <a:xfrm>
                <a:off x="2653" y="11215"/>
                <a:ext cx="41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1926" name="AutoShape 285"/>
              <p:cNvCxnSpPr>
                <a:cxnSpLocks noChangeShapeType="1"/>
              </p:cNvCxnSpPr>
              <p:nvPr/>
            </p:nvCxnSpPr>
            <p:spPr bwMode="auto">
              <a:xfrm flipH="1">
                <a:off x="3507" y="11215"/>
                <a:ext cx="353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1927" name="AutoShape 286"/>
              <p:cNvCxnSpPr>
                <a:cxnSpLocks noChangeShapeType="1"/>
              </p:cNvCxnSpPr>
              <p:nvPr/>
            </p:nvCxnSpPr>
            <p:spPr bwMode="auto">
              <a:xfrm>
                <a:off x="3860" y="11215"/>
                <a:ext cx="199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1928" name="AutoShape 287"/>
              <p:cNvCxnSpPr>
                <a:cxnSpLocks noChangeShapeType="1"/>
              </p:cNvCxnSpPr>
              <p:nvPr/>
            </p:nvCxnSpPr>
            <p:spPr bwMode="auto">
              <a:xfrm>
                <a:off x="3860" y="11215"/>
                <a:ext cx="651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1929" name="AutoShape 288"/>
              <p:cNvCxnSpPr>
                <a:cxnSpLocks noChangeShapeType="1"/>
              </p:cNvCxnSpPr>
              <p:nvPr/>
            </p:nvCxnSpPr>
            <p:spPr bwMode="auto">
              <a:xfrm flipH="1">
                <a:off x="5035" y="11215"/>
                <a:ext cx="32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1930" name="AutoShape 289"/>
              <p:cNvCxnSpPr>
                <a:cxnSpLocks noChangeShapeType="1"/>
              </p:cNvCxnSpPr>
              <p:nvPr/>
            </p:nvCxnSpPr>
            <p:spPr bwMode="auto">
              <a:xfrm>
                <a:off x="5067" y="11215"/>
                <a:ext cx="39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1931" name="AutoShape 290"/>
              <p:cNvCxnSpPr>
                <a:cxnSpLocks noChangeShapeType="1"/>
              </p:cNvCxnSpPr>
              <p:nvPr/>
            </p:nvCxnSpPr>
            <p:spPr bwMode="auto">
              <a:xfrm flipH="1">
                <a:off x="5972" y="11215"/>
                <a:ext cx="316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1932" name="AutoShape 291"/>
              <p:cNvCxnSpPr>
                <a:cxnSpLocks noChangeShapeType="1"/>
              </p:cNvCxnSpPr>
              <p:nvPr/>
            </p:nvCxnSpPr>
            <p:spPr bwMode="auto">
              <a:xfrm>
                <a:off x="6299" y="11215"/>
                <a:ext cx="199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1933" name="AutoShape 292"/>
              <p:cNvCxnSpPr>
                <a:cxnSpLocks noChangeShapeType="1"/>
              </p:cNvCxnSpPr>
              <p:nvPr/>
            </p:nvCxnSpPr>
            <p:spPr bwMode="auto">
              <a:xfrm flipH="1">
                <a:off x="6985" y="11215"/>
                <a:ext cx="513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1934" name="AutoShape 293"/>
              <p:cNvCxnSpPr>
                <a:cxnSpLocks noChangeShapeType="1"/>
              </p:cNvCxnSpPr>
              <p:nvPr/>
            </p:nvCxnSpPr>
            <p:spPr bwMode="auto">
              <a:xfrm flipH="1">
                <a:off x="7476" y="11215"/>
                <a:ext cx="22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1935" name="AutoShape 295"/>
              <p:cNvCxnSpPr>
                <a:cxnSpLocks noChangeShapeType="1"/>
              </p:cNvCxnSpPr>
              <p:nvPr/>
            </p:nvCxnSpPr>
            <p:spPr bwMode="auto">
              <a:xfrm flipH="1">
                <a:off x="7926" y="11215"/>
                <a:ext cx="800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1936" name="AutoShape 296"/>
              <p:cNvCxnSpPr>
                <a:cxnSpLocks noChangeShapeType="1"/>
              </p:cNvCxnSpPr>
              <p:nvPr/>
            </p:nvCxnSpPr>
            <p:spPr bwMode="auto">
              <a:xfrm flipH="1">
                <a:off x="8434" y="11215"/>
                <a:ext cx="307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1937" name="AutoShape 297"/>
              <p:cNvCxnSpPr>
                <a:cxnSpLocks noChangeShapeType="1"/>
              </p:cNvCxnSpPr>
              <p:nvPr/>
            </p:nvCxnSpPr>
            <p:spPr bwMode="auto">
              <a:xfrm>
                <a:off x="8741" y="11215"/>
                <a:ext cx="194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1938" name="AutoShape 298"/>
              <p:cNvCxnSpPr>
                <a:cxnSpLocks noChangeShapeType="1"/>
              </p:cNvCxnSpPr>
              <p:nvPr/>
            </p:nvCxnSpPr>
            <p:spPr bwMode="auto">
              <a:xfrm flipH="1">
                <a:off x="9435" y="11215"/>
                <a:ext cx="538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1939" name="AutoShape 299"/>
              <p:cNvCxnSpPr>
                <a:cxnSpLocks noChangeShapeType="1"/>
              </p:cNvCxnSpPr>
              <p:nvPr/>
            </p:nvCxnSpPr>
            <p:spPr bwMode="auto">
              <a:xfrm flipH="1">
                <a:off x="9922" y="11215"/>
                <a:ext cx="51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1940" name="AutoShape 300"/>
              <p:cNvCxnSpPr>
                <a:cxnSpLocks noChangeShapeType="1"/>
              </p:cNvCxnSpPr>
              <p:nvPr/>
            </p:nvCxnSpPr>
            <p:spPr bwMode="auto">
              <a:xfrm>
                <a:off x="9973" y="11215"/>
                <a:ext cx="426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21941" name="Group 112"/>
              <p:cNvGrpSpPr>
                <a:grpSpLocks/>
              </p:cNvGrpSpPr>
              <p:nvPr/>
            </p:nvGrpSpPr>
            <p:grpSpPr bwMode="auto">
              <a:xfrm>
                <a:off x="2291" y="10612"/>
                <a:ext cx="697" cy="603"/>
                <a:chOff x="2286" y="12074"/>
                <a:chExt cx="697" cy="603"/>
              </a:xfrm>
            </p:grpSpPr>
            <p:sp>
              <p:nvSpPr>
                <p:cNvPr id="121960" name="AutoShape 48"/>
                <p:cNvSpPr>
                  <a:spLocks noChangeArrowheads="1"/>
                </p:cNvSpPr>
                <p:nvPr/>
              </p:nvSpPr>
              <p:spPr bwMode="auto">
                <a:xfrm>
                  <a:off x="2286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1961" name="Text Box 326"/>
                <p:cNvSpPr txBox="1">
                  <a:spLocks noChangeArrowheads="1"/>
                </p:cNvSpPr>
                <p:nvPr/>
              </p:nvSpPr>
              <p:spPr bwMode="auto">
                <a:xfrm>
                  <a:off x="2438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solidFill>
                        <a:srgbClr val="C0504D"/>
                      </a:solidFill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1942" name="Group 113"/>
              <p:cNvGrpSpPr>
                <a:grpSpLocks/>
              </p:cNvGrpSpPr>
              <p:nvPr/>
            </p:nvGrpSpPr>
            <p:grpSpPr bwMode="auto">
              <a:xfrm>
                <a:off x="3507" y="10612"/>
                <a:ext cx="697" cy="47746"/>
                <a:chOff x="3502" y="12074"/>
                <a:chExt cx="697" cy="47746"/>
              </a:xfrm>
            </p:grpSpPr>
            <p:sp>
              <p:nvSpPr>
                <p:cNvPr id="121958" name="AutoShape 46"/>
                <p:cNvSpPr>
                  <a:spLocks noChangeArrowheads="1"/>
                </p:cNvSpPr>
                <p:nvPr/>
              </p:nvSpPr>
              <p:spPr bwMode="auto">
                <a:xfrm>
                  <a:off x="3502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1959" name="Text Box 329"/>
                <p:cNvSpPr txBox="1">
                  <a:spLocks noChangeArrowheads="1"/>
                </p:cNvSpPr>
                <p:nvPr/>
              </p:nvSpPr>
              <p:spPr bwMode="auto">
                <a:xfrm>
                  <a:off x="3626" y="5943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21943" name="Group 114"/>
              <p:cNvGrpSpPr>
                <a:grpSpLocks/>
              </p:cNvGrpSpPr>
              <p:nvPr/>
            </p:nvGrpSpPr>
            <p:grpSpPr bwMode="auto">
              <a:xfrm>
                <a:off x="4723" y="10612"/>
                <a:ext cx="697" cy="603"/>
                <a:chOff x="4718" y="12074"/>
                <a:chExt cx="697" cy="603"/>
              </a:xfrm>
            </p:grpSpPr>
            <p:sp>
              <p:nvSpPr>
                <p:cNvPr id="121956" name="AutoShape 32"/>
                <p:cNvSpPr>
                  <a:spLocks noChangeArrowheads="1"/>
                </p:cNvSpPr>
                <p:nvPr/>
              </p:nvSpPr>
              <p:spPr bwMode="auto">
                <a:xfrm>
                  <a:off x="4718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1957" name="Text Box 331"/>
                <p:cNvSpPr txBox="1">
                  <a:spLocks noChangeArrowheads="1"/>
                </p:cNvSpPr>
                <p:nvPr/>
              </p:nvSpPr>
              <p:spPr bwMode="auto">
                <a:xfrm>
                  <a:off x="4876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21944" name="Group 115"/>
              <p:cNvGrpSpPr>
                <a:grpSpLocks/>
              </p:cNvGrpSpPr>
              <p:nvPr/>
            </p:nvGrpSpPr>
            <p:grpSpPr bwMode="auto">
              <a:xfrm>
                <a:off x="5939" y="10612"/>
                <a:ext cx="697" cy="603"/>
                <a:chOff x="5934" y="12074"/>
                <a:chExt cx="697" cy="603"/>
              </a:xfrm>
            </p:grpSpPr>
            <p:sp>
              <p:nvSpPr>
                <p:cNvPr id="121954" name="AutoShape 31"/>
                <p:cNvSpPr>
                  <a:spLocks noChangeArrowheads="1"/>
                </p:cNvSpPr>
                <p:nvPr/>
              </p:nvSpPr>
              <p:spPr bwMode="auto">
                <a:xfrm>
                  <a:off x="5934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1955" name="Text Box 333"/>
                <p:cNvSpPr txBox="1">
                  <a:spLocks noChangeArrowheads="1"/>
                </p:cNvSpPr>
                <p:nvPr/>
              </p:nvSpPr>
              <p:spPr bwMode="auto">
                <a:xfrm>
                  <a:off x="6065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21945" name="Group 116"/>
              <p:cNvGrpSpPr>
                <a:grpSpLocks/>
              </p:cNvGrpSpPr>
              <p:nvPr/>
            </p:nvGrpSpPr>
            <p:grpSpPr bwMode="auto">
              <a:xfrm>
                <a:off x="7155" y="10612"/>
                <a:ext cx="697" cy="603"/>
                <a:chOff x="7150" y="12074"/>
                <a:chExt cx="697" cy="603"/>
              </a:xfrm>
            </p:grpSpPr>
            <p:sp>
              <p:nvSpPr>
                <p:cNvPr id="121952" name="AutoShape 43"/>
                <p:cNvSpPr>
                  <a:spLocks noChangeArrowheads="1"/>
                </p:cNvSpPr>
                <p:nvPr/>
              </p:nvSpPr>
              <p:spPr bwMode="auto">
                <a:xfrm>
                  <a:off x="7150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1953" name="Text Box 335"/>
                <p:cNvSpPr txBox="1">
                  <a:spLocks noChangeArrowheads="1"/>
                </p:cNvSpPr>
                <p:nvPr/>
              </p:nvSpPr>
              <p:spPr bwMode="auto">
                <a:xfrm>
                  <a:off x="7326" y="12292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21946" name="Group 117"/>
              <p:cNvGrpSpPr>
                <a:grpSpLocks/>
              </p:cNvGrpSpPr>
              <p:nvPr/>
            </p:nvGrpSpPr>
            <p:grpSpPr bwMode="auto">
              <a:xfrm>
                <a:off x="8371" y="10612"/>
                <a:ext cx="697" cy="604"/>
                <a:chOff x="8366" y="12074"/>
                <a:chExt cx="697" cy="604"/>
              </a:xfrm>
            </p:grpSpPr>
            <p:sp>
              <p:nvSpPr>
                <p:cNvPr id="121950" name="AutoShape 49"/>
                <p:cNvSpPr>
                  <a:spLocks noChangeArrowheads="1"/>
                </p:cNvSpPr>
                <p:nvPr/>
              </p:nvSpPr>
              <p:spPr bwMode="auto">
                <a:xfrm>
                  <a:off x="8366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1951" name="Text Box 337"/>
                <p:cNvSpPr txBox="1">
                  <a:spLocks noChangeArrowheads="1"/>
                </p:cNvSpPr>
                <p:nvPr/>
              </p:nvSpPr>
              <p:spPr bwMode="auto">
                <a:xfrm>
                  <a:off x="8524" y="1229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21947" name="Group 118"/>
              <p:cNvGrpSpPr>
                <a:grpSpLocks/>
              </p:cNvGrpSpPr>
              <p:nvPr/>
            </p:nvGrpSpPr>
            <p:grpSpPr bwMode="auto">
              <a:xfrm>
                <a:off x="9587" y="10612"/>
                <a:ext cx="697" cy="603"/>
                <a:chOff x="9582" y="12074"/>
                <a:chExt cx="697" cy="603"/>
              </a:xfrm>
            </p:grpSpPr>
            <p:sp>
              <p:nvSpPr>
                <p:cNvPr id="121948" name="AutoShape 91"/>
                <p:cNvSpPr>
                  <a:spLocks noChangeArrowheads="1"/>
                </p:cNvSpPr>
                <p:nvPr/>
              </p:nvSpPr>
              <p:spPr bwMode="auto">
                <a:xfrm>
                  <a:off x="9582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1949" name="Text Box 340"/>
                <p:cNvSpPr txBox="1">
                  <a:spLocks noChangeArrowheads="1"/>
                </p:cNvSpPr>
                <p:nvPr/>
              </p:nvSpPr>
              <p:spPr bwMode="auto">
                <a:xfrm>
                  <a:off x="9737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</p:grpSp>
      </p:grpSp>
      <p:sp>
        <p:nvSpPr>
          <p:cNvPr id="190" name="TextBox 189"/>
          <p:cNvSpPr txBox="1">
            <a:spLocks noChangeArrowheads="1"/>
          </p:cNvSpPr>
          <p:nvPr/>
        </p:nvSpPr>
        <p:spPr bwMode="auto">
          <a:xfrm>
            <a:off x="4071938" y="1214438"/>
            <a:ext cx="106680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latin typeface="Calibri" pitchFamily="34" charset="0"/>
                <a:sym typeface="Symbol" pitchFamily="18" charset="2"/>
              </a:rPr>
              <a:t>=−</a:t>
            </a:r>
          </a:p>
          <a:p>
            <a:pPr eaLnBrk="1" hangingPunct="1"/>
            <a:r>
              <a:rPr lang="en-US" altLang="en-US">
                <a:latin typeface="Calibri" pitchFamily="34" charset="0"/>
                <a:sym typeface="Symbol" pitchFamily="18" charset="2"/>
              </a:rPr>
              <a:t> =+</a:t>
            </a:r>
            <a:endParaRPr lang="en-US" altLang="en-US">
              <a:latin typeface="Calibri" pitchFamily="34" charset="0"/>
            </a:endParaRPr>
          </a:p>
        </p:txBody>
      </p:sp>
      <p:sp>
        <p:nvSpPr>
          <p:cNvPr id="191" name="Text Box 10"/>
          <p:cNvSpPr txBox="1">
            <a:spLocks noChangeArrowheads="1"/>
          </p:cNvSpPr>
          <p:nvPr/>
        </p:nvSpPr>
        <p:spPr bwMode="auto">
          <a:xfrm>
            <a:off x="938213" y="1225550"/>
            <a:ext cx="2201862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SzPct val="100000"/>
              <a:buChar char="•"/>
              <a:defRPr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i="1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see next leaf,</a:t>
            </a: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i="1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MAX</a:t>
            </a:r>
            <a:r>
              <a:rPr lang="en-US" altLang="en-US" b="0" i="1" dirty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 </a:t>
            </a:r>
            <a:r>
              <a:rPr lang="en-US" altLang="en-US" b="0" i="1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updates </a:t>
            </a:r>
            <a:endParaRPr lang="en-US" altLang="en-US" b="0" i="1" dirty="0">
              <a:solidFill>
                <a:srgbClr val="C0504D"/>
              </a:solidFill>
              <a:latin typeface="+mn-lt"/>
              <a:ea typeface="ＭＳ Ｐゴシック" charset="0"/>
            </a:endParaRPr>
          </a:p>
        </p:txBody>
      </p:sp>
      <p:cxnSp>
        <p:nvCxnSpPr>
          <p:cNvPr id="121860" name="Straight Arrow Connector 197"/>
          <p:cNvCxnSpPr>
            <a:cxnSpLocks noChangeShapeType="1"/>
          </p:cNvCxnSpPr>
          <p:nvPr/>
        </p:nvCxnSpPr>
        <p:spPr bwMode="auto">
          <a:xfrm flipH="1" flipV="1">
            <a:off x="2698750" y="4957763"/>
            <a:ext cx="293688" cy="833437"/>
          </a:xfrm>
          <a:prstGeom prst="straightConnector1">
            <a:avLst/>
          </a:prstGeom>
          <a:noFill/>
          <a:ln w="25400">
            <a:solidFill>
              <a:srgbClr val="C0504D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1861" name="Text Box 259"/>
          <p:cNvSpPr txBox="1">
            <a:spLocks noChangeArrowheads="1"/>
          </p:cNvSpPr>
          <p:nvPr/>
        </p:nvSpPr>
        <p:spPr bwMode="auto">
          <a:xfrm>
            <a:off x="2833688" y="5172075"/>
            <a:ext cx="3175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>
                <a:solidFill>
                  <a:srgbClr val="C0504D"/>
                </a:solidFill>
                <a:latin typeface="Calibri" pitchFamily="34" charset="0"/>
                <a:cs typeface="Times New Roman" pitchFamily="18" charset="0"/>
              </a:rPr>
              <a:t>6</a:t>
            </a:r>
          </a:p>
        </p:txBody>
      </p:sp>
      <p:sp>
        <p:nvSpPr>
          <p:cNvPr id="121862" name="Text Box 323"/>
          <p:cNvSpPr txBox="1">
            <a:spLocks noChangeArrowheads="1"/>
          </p:cNvSpPr>
          <p:nvPr/>
        </p:nvSpPr>
        <p:spPr bwMode="auto">
          <a:xfrm>
            <a:off x="8337550" y="4549775"/>
            <a:ext cx="723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MAX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21863" name="Text Box 324"/>
          <p:cNvSpPr txBox="1">
            <a:spLocks noChangeArrowheads="1"/>
          </p:cNvSpPr>
          <p:nvPr/>
        </p:nvSpPr>
        <p:spPr bwMode="auto">
          <a:xfrm>
            <a:off x="6981825" y="3078163"/>
            <a:ext cx="64928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MIN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21864" name="Text Box 325"/>
          <p:cNvSpPr txBox="1">
            <a:spLocks noChangeArrowheads="1"/>
          </p:cNvSpPr>
          <p:nvPr/>
        </p:nvSpPr>
        <p:spPr bwMode="auto">
          <a:xfrm>
            <a:off x="5578475" y="1976438"/>
            <a:ext cx="80803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MAX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95" name="TextBox 194"/>
          <p:cNvSpPr txBox="1">
            <a:spLocks noChangeArrowheads="1"/>
          </p:cNvSpPr>
          <p:nvPr/>
        </p:nvSpPr>
        <p:spPr bwMode="auto">
          <a:xfrm>
            <a:off x="2328863" y="2300288"/>
            <a:ext cx="10668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latin typeface="Calibri" pitchFamily="34" charset="0"/>
                <a:sym typeface="Symbol" pitchFamily="18" charset="2"/>
              </a:rPr>
              <a:t>=</a:t>
            </a:r>
            <a:r>
              <a:rPr lang="en-US" altLang="en-US">
                <a:sym typeface="Symbol" pitchFamily="18" charset="2"/>
              </a:rPr>
              <a:t>−</a:t>
            </a:r>
            <a:endParaRPr lang="en-US" altLang="en-US">
              <a:latin typeface="Calibri" pitchFamily="34" charset="0"/>
              <a:sym typeface="Symbol" pitchFamily="18" charset="2"/>
            </a:endParaRPr>
          </a:p>
          <a:p>
            <a:pPr eaLnBrk="1" hangingPunct="1"/>
            <a:r>
              <a:rPr lang="en-US" altLang="en-US">
                <a:latin typeface="Calibri" pitchFamily="34" charset="0"/>
                <a:sym typeface="Symbol" pitchFamily="18" charset="2"/>
              </a:rPr>
              <a:t>=+</a:t>
            </a:r>
          </a:p>
          <a:p>
            <a:pPr eaLnBrk="1" hangingPunct="1"/>
            <a:r>
              <a:rPr lang="en-US" altLang="en-US">
                <a:latin typeface="Calibri" pitchFamily="34" charset="0"/>
                <a:sym typeface="Symbol" pitchFamily="18" charset="2"/>
              </a:rPr>
              <a:t>kid=A</a:t>
            </a:r>
            <a:endParaRPr lang="en-US" altLang="en-US">
              <a:latin typeface="Calibri" pitchFamily="34" charset="0"/>
            </a:endParaRPr>
          </a:p>
        </p:txBody>
      </p:sp>
      <p:sp>
        <p:nvSpPr>
          <p:cNvPr id="196" name="TextBox 195"/>
          <p:cNvSpPr txBox="1">
            <a:spLocks noChangeArrowheads="1"/>
          </p:cNvSpPr>
          <p:nvPr/>
        </p:nvSpPr>
        <p:spPr bwMode="auto">
          <a:xfrm>
            <a:off x="1103313" y="3614738"/>
            <a:ext cx="10668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C0504D"/>
                </a:solidFill>
                <a:latin typeface="Calibri" pitchFamily="34" charset="0"/>
                <a:sym typeface="Symbol" pitchFamily="18" charset="2"/>
              </a:rPr>
              <a:t>=</a:t>
            </a:r>
            <a:r>
              <a:rPr lang="en-US" altLang="en-US">
                <a:solidFill>
                  <a:srgbClr val="C0504D"/>
                </a:solidFill>
                <a:sym typeface="Symbol" pitchFamily="18" charset="2"/>
              </a:rPr>
              <a:t>6</a:t>
            </a:r>
            <a:endParaRPr lang="en-US" altLang="en-US">
              <a:solidFill>
                <a:srgbClr val="C0504D"/>
              </a:solidFill>
              <a:latin typeface="Calibri" pitchFamily="34" charset="0"/>
              <a:sym typeface="Symbol" pitchFamily="18" charset="2"/>
            </a:endParaRPr>
          </a:p>
          <a:p>
            <a:pPr eaLnBrk="1" hangingPunct="1"/>
            <a:r>
              <a:rPr lang="en-US" altLang="en-US">
                <a:latin typeface="Calibri" pitchFamily="34" charset="0"/>
                <a:sym typeface="Symbol" pitchFamily="18" charset="2"/>
              </a:rPr>
              <a:t>=+</a:t>
            </a:r>
          </a:p>
          <a:p>
            <a:pPr eaLnBrk="1" hangingPunct="1"/>
            <a:r>
              <a:rPr lang="en-US" altLang="en-US">
                <a:latin typeface="Calibri" pitchFamily="34" charset="0"/>
                <a:sym typeface="Symbol" pitchFamily="18" charset="2"/>
              </a:rPr>
              <a:t>kid=E</a:t>
            </a:r>
            <a:endParaRPr lang="en-US" altLang="en-US">
              <a:latin typeface="Calibri" pitchFamily="34" charset="0"/>
            </a:endParaRPr>
          </a:p>
        </p:txBody>
      </p:sp>
      <p:cxnSp>
        <p:nvCxnSpPr>
          <p:cNvPr id="121867" name="Straight Arrow Connector 196"/>
          <p:cNvCxnSpPr>
            <a:cxnSpLocks noChangeShapeType="1"/>
          </p:cNvCxnSpPr>
          <p:nvPr/>
        </p:nvCxnSpPr>
        <p:spPr bwMode="auto">
          <a:xfrm>
            <a:off x="1447800" y="2095500"/>
            <a:ext cx="0" cy="1519238"/>
          </a:xfrm>
          <a:prstGeom prst="straightConnector1">
            <a:avLst/>
          </a:prstGeom>
          <a:noFill/>
          <a:ln w="25400">
            <a:solidFill>
              <a:srgbClr val="C0504D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1868" name="Title 5"/>
          <p:cNvSpPr>
            <a:spLocks noGrp="1"/>
          </p:cNvSpPr>
          <p:nvPr>
            <p:ph type="title"/>
          </p:nvPr>
        </p:nvSpPr>
        <p:spPr>
          <a:xfrm>
            <a:off x="3619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Longer Alpha-Beta Example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881" name="Group 2"/>
          <p:cNvGrpSpPr>
            <a:grpSpLocks/>
          </p:cNvGrpSpPr>
          <p:nvPr/>
        </p:nvGrpSpPr>
        <p:grpSpPr bwMode="auto">
          <a:xfrm>
            <a:off x="1998663" y="1795463"/>
            <a:ext cx="6518275" cy="42416412"/>
            <a:chOff x="1863" y="7521"/>
            <a:chExt cx="8778" cy="50837"/>
          </a:xfrm>
        </p:grpSpPr>
        <p:grpSp>
          <p:nvGrpSpPr>
            <p:cNvPr id="122892" name="Group 3"/>
            <p:cNvGrpSpPr>
              <a:grpSpLocks/>
            </p:cNvGrpSpPr>
            <p:nvPr/>
          </p:nvGrpSpPr>
          <p:grpSpPr bwMode="auto">
            <a:xfrm>
              <a:off x="1863" y="12439"/>
              <a:ext cx="428" cy="412"/>
              <a:chOff x="1884" y="13907"/>
              <a:chExt cx="428" cy="412"/>
            </a:xfrm>
          </p:grpSpPr>
          <p:sp>
            <p:nvSpPr>
              <p:cNvPr id="123037" name="Rectangle 185"/>
              <p:cNvSpPr>
                <a:spLocks noChangeArrowheads="1"/>
              </p:cNvSpPr>
              <p:nvPr/>
            </p:nvSpPr>
            <p:spPr bwMode="auto">
              <a:xfrm>
                <a:off x="1886" y="13935"/>
                <a:ext cx="384" cy="384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/>
                <a:endParaRPr lang="en-US" altLang="en-US" sz="2000"/>
              </a:p>
            </p:txBody>
          </p:sp>
          <p:sp>
            <p:nvSpPr>
              <p:cNvPr id="123038" name="Text Box 259"/>
              <p:cNvSpPr txBox="1">
                <a:spLocks noChangeArrowheads="1"/>
              </p:cNvSpPr>
              <p:nvPr/>
            </p:nvSpPr>
            <p:spPr bwMode="auto">
              <a:xfrm>
                <a:off x="1884" y="13907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>
                    <a:latin typeface="Calibri" pitchFamily="34" charset="0"/>
                    <a:cs typeface="Times New Roman" pitchFamily="18" charset="0"/>
                  </a:rPr>
                  <a:t>4</a:t>
                </a:r>
              </a:p>
            </p:txBody>
          </p:sp>
        </p:grpSp>
        <p:grpSp>
          <p:nvGrpSpPr>
            <p:cNvPr id="122893" name="Group 4"/>
            <p:cNvGrpSpPr>
              <a:grpSpLocks/>
            </p:cNvGrpSpPr>
            <p:nvPr/>
          </p:nvGrpSpPr>
          <p:grpSpPr bwMode="auto">
            <a:xfrm>
              <a:off x="2095" y="7521"/>
              <a:ext cx="8546" cy="50837"/>
              <a:chOff x="2095" y="7521"/>
              <a:chExt cx="8546" cy="50837"/>
            </a:xfrm>
          </p:grpSpPr>
          <p:sp>
            <p:nvSpPr>
              <p:cNvPr id="122894" name="Text Box 27"/>
              <p:cNvSpPr txBox="1">
                <a:spLocks noChangeArrowheads="1"/>
              </p:cNvSpPr>
              <p:nvPr/>
            </p:nvSpPr>
            <p:spPr bwMode="auto">
              <a:xfrm>
                <a:off x="3794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A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2895" name="Text Box 28"/>
              <p:cNvSpPr txBox="1">
                <a:spLocks noChangeArrowheads="1"/>
              </p:cNvSpPr>
              <p:nvPr/>
            </p:nvSpPr>
            <p:spPr bwMode="auto">
              <a:xfrm>
                <a:off x="5035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B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2896" name="Text Box 29"/>
              <p:cNvSpPr txBox="1">
                <a:spLocks noChangeArrowheads="1"/>
              </p:cNvSpPr>
              <p:nvPr/>
            </p:nvSpPr>
            <p:spPr bwMode="auto">
              <a:xfrm>
                <a:off x="6284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C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2897" name="Text Box 30"/>
              <p:cNvSpPr txBox="1">
                <a:spLocks noChangeArrowheads="1"/>
              </p:cNvSpPr>
              <p:nvPr/>
            </p:nvSpPr>
            <p:spPr bwMode="auto">
              <a:xfrm>
                <a:off x="7498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D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cxnSp>
            <p:nvCxnSpPr>
              <p:cNvPr id="122898" name="AutoShape 33"/>
              <p:cNvCxnSpPr>
                <a:cxnSpLocks noChangeShapeType="1"/>
              </p:cNvCxnSpPr>
              <p:nvPr/>
            </p:nvCxnSpPr>
            <p:spPr bwMode="auto">
              <a:xfrm flipH="1">
                <a:off x="4420" y="8093"/>
                <a:ext cx="1846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2899" name="AutoShape 35"/>
              <p:cNvCxnSpPr>
                <a:cxnSpLocks noChangeShapeType="1"/>
              </p:cNvCxnSpPr>
              <p:nvPr/>
            </p:nvCxnSpPr>
            <p:spPr bwMode="auto">
              <a:xfrm flipH="1">
                <a:off x="5674" y="8093"/>
                <a:ext cx="592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2900" name="AutoShape 36"/>
              <p:cNvCxnSpPr>
                <a:cxnSpLocks noChangeShapeType="1"/>
              </p:cNvCxnSpPr>
              <p:nvPr/>
            </p:nvCxnSpPr>
            <p:spPr bwMode="auto">
              <a:xfrm>
                <a:off x="6266" y="8093"/>
                <a:ext cx="627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2901" name="AutoShape 37"/>
              <p:cNvCxnSpPr>
                <a:cxnSpLocks noChangeShapeType="1"/>
              </p:cNvCxnSpPr>
              <p:nvPr/>
            </p:nvCxnSpPr>
            <p:spPr bwMode="auto">
              <a:xfrm>
                <a:off x="6266" y="8093"/>
                <a:ext cx="1835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2902" name="AutoShape 92"/>
              <p:cNvCxnSpPr>
                <a:cxnSpLocks noChangeShapeType="1"/>
              </p:cNvCxnSpPr>
              <p:nvPr/>
            </p:nvCxnSpPr>
            <p:spPr bwMode="auto">
              <a:xfrm flipH="1">
                <a:off x="2653" y="9661"/>
                <a:ext cx="1767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2903" name="AutoShape 93"/>
              <p:cNvCxnSpPr>
                <a:cxnSpLocks noChangeShapeType="1"/>
              </p:cNvCxnSpPr>
              <p:nvPr/>
            </p:nvCxnSpPr>
            <p:spPr bwMode="auto">
              <a:xfrm flipH="1">
                <a:off x="3860" y="9661"/>
                <a:ext cx="560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2904" name="AutoShape 96"/>
              <p:cNvCxnSpPr>
                <a:cxnSpLocks noChangeShapeType="1"/>
              </p:cNvCxnSpPr>
              <p:nvPr/>
            </p:nvCxnSpPr>
            <p:spPr bwMode="auto">
              <a:xfrm flipH="1">
                <a:off x="5067" y="9661"/>
                <a:ext cx="607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2905" name="AutoShape 97"/>
              <p:cNvCxnSpPr>
                <a:cxnSpLocks noChangeShapeType="1"/>
              </p:cNvCxnSpPr>
              <p:nvPr/>
            </p:nvCxnSpPr>
            <p:spPr bwMode="auto">
              <a:xfrm>
                <a:off x="5674" y="9661"/>
                <a:ext cx="625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2906" name="AutoShape 98"/>
              <p:cNvCxnSpPr>
                <a:cxnSpLocks noChangeShapeType="1"/>
              </p:cNvCxnSpPr>
              <p:nvPr/>
            </p:nvCxnSpPr>
            <p:spPr bwMode="auto">
              <a:xfrm>
                <a:off x="6893" y="9661"/>
                <a:ext cx="605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2907" name="AutoShape 99"/>
              <p:cNvCxnSpPr>
                <a:cxnSpLocks noChangeShapeType="1"/>
              </p:cNvCxnSpPr>
              <p:nvPr/>
            </p:nvCxnSpPr>
            <p:spPr bwMode="auto">
              <a:xfrm>
                <a:off x="6893" y="9661"/>
                <a:ext cx="1833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2908" name="AutoShape 100"/>
              <p:cNvCxnSpPr>
                <a:cxnSpLocks noChangeShapeType="1"/>
              </p:cNvCxnSpPr>
              <p:nvPr/>
            </p:nvCxnSpPr>
            <p:spPr bwMode="auto">
              <a:xfrm>
                <a:off x="8101" y="9661"/>
                <a:ext cx="1821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2909" name="Text Box 102"/>
              <p:cNvSpPr txBox="1">
                <a:spLocks noChangeArrowheads="1"/>
              </p:cNvSpPr>
              <p:nvPr/>
            </p:nvSpPr>
            <p:spPr bwMode="auto">
              <a:xfrm>
                <a:off x="2127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E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2910" name="Text Box 103"/>
              <p:cNvSpPr txBox="1">
                <a:spLocks noChangeArrowheads="1"/>
              </p:cNvSpPr>
              <p:nvPr/>
            </p:nvSpPr>
            <p:spPr bwMode="auto">
              <a:xfrm>
                <a:off x="335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F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2911" name="Text Box 104"/>
              <p:cNvSpPr txBox="1">
                <a:spLocks noChangeArrowheads="1"/>
              </p:cNvSpPr>
              <p:nvPr/>
            </p:nvSpPr>
            <p:spPr bwMode="auto">
              <a:xfrm>
                <a:off x="824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J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2912" name="Text Box 105"/>
              <p:cNvSpPr txBox="1">
                <a:spLocks noChangeArrowheads="1"/>
              </p:cNvSpPr>
              <p:nvPr/>
            </p:nvSpPr>
            <p:spPr bwMode="auto">
              <a:xfrm>
                <a:off x="9392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K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2913" name="Text Box 106"/>
              <p:cNvSpPr txBox="1">
                <a:spLocks noChangeArrowheads="1"/>
              </p:cNvSpPr>
              <p:nvPr/>
            </p:nvSpPr>
            <p:spPr bwMode="auto">
              <a:xfrm>
                <a:off x="4467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G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2914" name="Text Box 107"/>
              <p:cNvSpPr txBox="1">
                <a:spLocks noChangeArrowheads="1"/>
              </p:cNvSpPr>
              <p:nvPr/>
            </p:nvSpPr>
            <p:spPr bwMode="auto">
              <a:xfrm>
                <a:off x="569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H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2915" name="Text Box 108"/>
              <p:cNvSpPr txBox="1">
                <a:spLocks noChangeArrowheads="1"/>
              </p:cNvSpPr>
              <p:nvPr/>
            </p:nvSpPr>
            <p:spPr bwMode="auto">
              <a:xfrm>
                <a:off x="7056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I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grpSp>
            <p:nvGrpSpPr>
              <p:cNvPr id="122916" name="Group 39"/>
              <p:cNvGrpSpPr>
                <a:grpSpLocks/>
              </p:cNvGrpSpPr>
              <p:nvPr/>
            </p:nvGrpSpPr>
            <p:grpSpPr bwMode="auto">
              <a:xfrm>
                <a:off x="4235" y="11303"/>
                <a:ext cx="428" cy="385"/>
                <a:chOff x="1094" y="10195"/>
                <a:chExt cx="428" cy="385"/>
              </a:xfrm>
            </p:grpSpPr>
            <p:sp>
              <p:nvSpPr>
                <p:cNvPr id="123035" name="Rectangle 183"/>
                <p:cNvSpPr>
                  <a:spLocks noChangeArrowheads="1"/>
                </p:cNvSpPr>
                <p:nvPr/>
              </p:nvSpPr>
              <p:spPr bwMode="auto">
                <a:xfrm>
                  <a:off x="1111" y="10196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3036" name="Text Box 113"/>
                <p:cNvSpPr txBox="1">
                  <a:spLocks noChangeArrowheads="1"/>
                </p:cNvSpPr>
                <p:nvPr/>
              </p:nvSpPr>
              <p:spPr bwMode="auto">
                <a:xfrm>
                  <a:off x="1094" y="101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22917" name="Group 40"/>
              <p:cNvGrpSpPr>
                <a:grpSpLocks/>
              </p:cNvGrpSpPr>
              <p:nvPr/>
            </p:nvGrpSpPr>
            <p:grpSpPr bwMode="auto">
              <a:xfrm>
                <a:off x="6714" y="11302"/>
                <a:ext cx="428" cy="385"/>
                <a:chOff x="1105" y="10194"/>
                <a:chExt cx="428" cy="385"/>
              </a:xfrm>
            </p:grpSpPr>
            <p:sp>
              <p:nvSpPr>
                <p:cNvPr id="123033" name="Rectangle 181"/>
                <p:cNvSpPr>
                  <a:spLocks noChangeArrowheads="1"/>
                </p:cNvSpPr>
                <p:nvPr/>
              </p:nvSpPr>
              <p:spPr bwMode="auto">
                <a:xfrm>
                  <a:off x="1111" y="10195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3034" name="Text Box 118"/>
                <p:cNvSpPr txBox="1">
                  <a:spLocks noChangeArrowheads="1"/>
                </p:cNvSpPr>
                <p:nvPr/>
              </p:nvSpPr>
              <p:spPr bwMode="auto">
                <a:xfrm>
                  <a:off x="1105" y="10194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22918" name="Group 41"/>
              <p:cNvGrpSpPr>
                <a:grpSpLocks/>
              </p:cNvGrpSpPr>
              <p:nvPr/>
            </p:nvGrpSpPr>
            <p:grpSpPr bwMode="auto">
              <a:xfrm>
                <a:off x="5432" y="11303"/>
                <a:ext cx="428" cy="386"/>
                <a:chOff x="1078" y="10195"/>
                <a:chExt cx="428" cy="386"/>
              </a:xfrm>
            </p:grpSpPr>
            <p:sp>
              <p:nvSpPr>
                <p:cNvPr id="123031" name="Rectangle 179"/>
                <p:cNvSpPr>
                  <a:spLocks noChangeArrowheads="1"/>
                </p:cNvSpPr>
                <p:nvPr/>
              </p:nvSpPr>
              <p:spPr bwMode="auto">
                <a:xfrm>
                  <a:off x="1111" y="10195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3032" name="Text Box 121"/>
                <p:cNvSpPr txBox="1">
                  <a:spLocks noChangeArrowheads="1"/>
                </p:cNvSpPr>
                <p:nvPr/>
              </p:nvSpPr>
              <p:spPr bwMode="auto">
                <a:xfrm>
                  <a:off x="1078" y="1019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4</a:t>
                  </a:r>
                </a:p>
              </p:txBody>
            </p:sp>
          </p:grpSp>
          <p:grpSp>
            <p:nvGrpSpPr>
              <p:cNvPr id="122919" name="Group 42"/>
              <p:cNvGrpSpPr>
                <a:grpSpLocks/>
              </p:cNvGrpSpPr>
              <p:nvPr/>
            </p:nvGrpSpPr>
            <p:grpSpPr bwMode="auto">
              <a:xfrm>
                <a:off x="9129" y="11305"/>
                <a:ext cx="428" cy="391"/>
                <a:chOff x="1079" y="10197"/>
                <a:chExt cx="428" cy="391"/>
              </a:xfrm>
            </p:grpSpPr>
            <p:sp>
              <p:nvSpPr>
                <p:cNvPr id="123029" name="Rectangle 177"/>
                <p:cNvSpPr>
                  <a:spLocks noChangeArrowheads="1"/>
                </p:cNvSpPr>
                <p:nvPr/>
              </p:nvSpPr>
              <p:spPr bwMode="auto">
                <a:xfrm>
                  <a:off x="1119" y="10197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3030" name="Text Box 124"/>
                <p:cNvSpPr txBox="1">
                  <a:spLocks noChangeArrowheads="1"/>
                </p:cNvSpPr>
                <p:nvPr/>
              </p:nvSpPr>
              <p:spPr bwMode="auto">
                <a:xfrm>
                  <a:off x="1079" y="1020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2920" name="Group 43"/>
              <p:cNvGrpSpPr>
                <a:grpSpLocks/>
              </p:cNvGrpSpPr>
              <p:nvPr/>
            </p:nvGrpSpPr>
            <p:grpSpPr bwMode="auto">
              <a:xfrm>
                <a:off x="2869" y="12444"/>
                <a:ext cx="428" cy="412"/>
                <a:chOff x="1109" y="9695"/>
                <a:chExt cx="428" cy="412"/>
              </a:xfrm>
            </p:grpSpPr>
            <p:sp>
              <p:nvSpPr>
                <p:cNvPr id="123027" name="Rectangle 17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3028" name="Text Box 13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2921" name="Group 44"/>
              <p:cNvGrpSpPr>
                <a:grpSpLocks/>
              </p:cNvGrpSpPr>
              <p:nvPr/>
            </p:nvGrpSpPr>
            <p:grpSpPr bwMode="auto">
              <a:xfrm>
                <a:off x="3359" y="12443"/>
                <a:ext cx="428" cy="412"/>
                <a:chOff x="1109" y="9695"/>
                <a:chExt cx="428" cy="412"/>
              </a:xfrm>
            </p:grpSpPr>
            <p:sp>
              <p:nvSpPr>
                <p:cNvPr id="123025" name="Rectangle 17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3026" name="Text Box 13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2922" name="Group 45"/>
              <p:cNvGrpSpPr>
                <a:grpSpLocks/>
              </p:cNvGrpSpPr>
              <p:nvPr/>
            </p:nvGrpSpPr>
            <p:grpSpPr bwMode="auto">
              <a:xfrm>
                <a:off x="3839" y="12445"/>
                <a:ext cx="428" cy="412"/>
                <a:chOff x="1109" y="9695"/>
                <a:chExt cx="428" cy="412"/>
              </a:xfrm>
            </p:grpSpPr>
            <p:sp>
              <p:nvSpPr>
                <p:cNvPr id="123023" name="Rectangle 17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3024" name="Text Box 163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22923" name="Group 46"/>
              <p:cNvGrpSpPr>
                <a:grpSpLocks/>
              </p:cNvGrpSpPr>
              <p:nvPr/>
            </p:nvGrpSpPr>
            <p:grpSpPr bwMode="auto">
              <a:xfrm>
                <a:off x="4329" y="12444"/>
                <a:ext cx="428" cy="412"/>
                <a:chOff x="1109" y="9695"/>
                <a:chExt cx="428" cy="412"/>
              </a:xfrm>
            </p:grpSpPr>
            <p:sp>
              <p:nvSpPr>
                <p:cNvPr id="123021" name="Rectangle 16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3022" name="Text Box 166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22924" name="Group 47"/>
              <p:cNvGrpSpPr>
                <a:grpSpLocks/>
              </p:cNvGrpSpPr>
              <p:nvPr/>
            </p:nvGrpSpPr>
            <p:grpSpPr bwMode="auto">
              <a:xfrm>
                <a:off x="4819" y="12446"/>
                <a:ext cx="428" cy="412"/>
                <a:chOff x="1109" y="9695"/>
                <a:chExt cx="428" cy="412"/>
              </a:xfrm>
            </p:grpSpPr>
            <p:sp>
              <p:nvSpPr>
                <p:cNvPr id="123019" name="Rectangle 16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3020" name="Text Box 172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22925" name="Group 48"/>
              <p:cNvGrpSpPr>
                <a:grpSpLocks/>
              </p:cNvGrpSpPr>
              <p:nvPr/>
            </p:nvGrpSpPr>
            <p:grpSpPr bwMode="auto">
              <a:xfrm>
                <a:off x="5309" y="12445"/>
                <a:ext cx="428" cy="412"/>
                <a:chOff x="1109" y="9695"/>
                <a:chExt cx="428" cy="412"/>
              </a:xfrm>
            </p:grpSpPr>
            <p:sp>
              <p:nvSpPr>
                <p:cNvPr id="123017" name="Rectangle 16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3018" name="Text Box 175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4</a:t>
                  </a:r>
                </a:p>
              </p:txBody>
            </p:sp>
          </p:grpSp>
          <p:grpSp>
            <p:nvGrpSpPr>
              <p:cNvPr id="122926" name="Group 49"/>
              <p:cNvGrpSpPr>
                <a:grpSpLocks/>
              </p:cNvGrpSpPr>
              <p:nvPr/>
            </p:nvGrpSpPr>
            <p:grpSpPr bwMode="auto">
              <a:xfrm>
                <a:off x="5798" y="12442"/>
                <a:ext cx="428" cy="412"/>
                <a:chOff x="1109" y="9695"/>
                <a:chExt cx="428" cy="412"/>
              </a:xfrm>
            </p:grpSpPr>
            <p:sp>
              <p:nvSpPr>
                <p:cNvPr id="123015" name="Rectangle 16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3016" name="Text Box 184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22927" name="Group 50"/>
              <p:cNvGrpSpPr>
                <a:grpSpLocks/>
              </p:cNvGrpSpPr>
              <p:nvPr/>
            </p:nvGrpSpPr>
            <p:grpSpPr bwMode="auto">
              <a:xfrm>
                <a:off x="6288" y="12443"/>
                <a:ext cx="428" cy="412"/>
                <a:chOff x="1109" y="9695"/>
                <a:chExt cx="428" cy="412"/>
              </a:xfrm>
            </p:grpSpPr>
            <p:sp>
              <p:nvSpPr>
                <p:cNvPr id="123013" name="Rectangle 16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3014" name="Text Box 19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grpSp>
            <p:nvGrpSpPr>
              <p:cNvPr id="122928" name="Group 51"/>
              <p:cNvGrpSpPr>
                <a:grpSpLocks/>
              </p:cNvGrpSpPr>
              <p:nvPr/>
            </p:nvGrpSpPr>
            <p:grpSpPr bwMode="auto">
              <a:xfrm>
                <a:off x="6769" y="12444"/>
                <a:ext cx="428" cy="412"/>
                <a:chOff x="1109" y="9695"/>
                <a:chExt cx="428" cy="412"/>
              </a:xfrm>
            </p:grpSpPr>
            <p:sp>
              <p:nvSpPr>
                <p:cNvPr id="123011" name="Rectangle 15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3012" name="Text Box 19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2</a:t>
                  </a:r>
                </a:p>
              </p:txBody>
            </p:sp>
          </p:grpSp>
          <p:grpSp>
            <p:nvGrpSpPr>
              <p:cNvPr id="122929" name="Group 52"/>
              <p:cNvGrpSpPr>
                <a:grpSpLocks/>
              </p:cNvGrpSpPr>
              <p:nvPr/>
            </p:nvGrpSpPr>
            <p:grpSpPr bwMode="auto">
              <a:xfrm>
                <a:off x="7259" y="12443"/>
                <a:ext cx="428" cy="412"/>
                <a:chOff x="1109" y="9695"/>
                <a:chExt cx="428" cy="412"/>
              </a:xfrm>
            </p:grpSpPr>
            <p:sp>
              <p:nvSpPr>
                <p:cNvPr id="123009" name="Rectangle 15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3010" name="Text Box 202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2930" name="Group 53"/>
              <p:cNvGrpSpPr>
                <a:grpSpLocks/>
              </p:cNvGrpSpPr>
              <p:nvPr/>
            </p:nvGrpSpPr>
            <p:grpSpPr bwMode="auto">
              <a:xfrm>
                <a:off x="7759" y="12441"/>
                <a:ext cx="428" cy="412"/>
                <a:chOff x="1109" y="9695"/>
                <a:chExt cx="428" cy="412"/>
              </a:xfrm>
            </p:grpSpPr>
            <p:sp>
              <p:nvSpPr>
                <p:cNvPr id="123007" name="Rectangle 15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3008" name="Text Box 211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22931" name="Group 54"/>
              <p:cNvGrpSpPr>
                <a:grpSpLocks/>
              </p:cNvGrpSpPr>
              <p:nvPr/>
            </p:nvGrpSpPr>
            <p:grpSpPr bwMode="auto">
              <a:xfrm>
                <a:off x="8251" y="12441"/>
                <a:ext cx="428" cy="412"/>
                <a:chOff x="1109" y="9695"/>
                <a:chExt cx="428" cy="412"/>
              </a:xfrm>
            </p:grpSpPr>
            <p:sp>
              <p:nvSpPr>
                <p:cNvPr id="123005" name="Rectangle 15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3006" name="Text Box 217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grpSp>
            <p:nvGrpSpPr>
              <p:cNvPr id="122932" name="Group 55"/>
              <p:cNvGrpSpPr>
                <a:grpSpLocks/>
              </p:cNvGrpSpPr>
              <p:nvPr/>
            </p:nvGrpSpPr>
            <p:grpSpPr bwMode="auto">
              <a:xfrm>
                <a:off x="8741" y="12440"/>
                <a:ext cx="428" cy="412"/>
                <a:chOff x="1109" y="9695"/>
                <a:chExt cx="428" cy="412"/>
              </a:xfrm>
            </p:grpSpPr>
            <p:sp>
              <p:nvSpPr>
                <p:cNvPr id="123003" name="Rectangle 15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3004" name="Text Box 22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2933" name="Group 56"/>
              <p:cNvGrpSpPr>
                <a:grpSpLocks/>
              </p:cNvGrpSpPr>
              <p:nvPr/>
            </p:nvGrpSpPr>
            <p:grpSpPr bwMode="auto">
              <a:xfrm>
                <a:off x="9233" y="12440"/>
                <a:ext cx="428" cy="412"/>
                <a:chOff x="1109" y="9695"/>
                <a:chExt cx="428" cy="412"/>
              </a:xfrm>
            </p:grpSpPr>
            <p:sp>
              <p:nvSpPr>
                <p:cNvPr id="123001" name="Rectangle 14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3002" name="Text Box 226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8</a:t>
                  </a:r>
                </a:p>
              </p:txBody>
            </p:sp>
          </p:grpSp>
          <p:grpSp>
            <p:nvGrpSpPr>
              <p:cNvPr id="122934" name="Group 57"/>
              <p:cNvGrpSpPr>
                <a:grpSpLocks/>
              </p:cNvGrpSpPr>
              <p:nvPr/>
            </p:nvGrpSpPr>
            <p:grpSpPr bwMode="auto">
              <a:xfrm>
                <a:off x="9723" y="12439"/>
                <a:ext cx="428" cy="412"/>
                <a:chOff x="1109" y="9695"/>
                <a:chExt cx="428" cy="412"/>
              </a:xfrm>
            </p:grpSpPr>
            <p:sp>
              <p:nvSpPr>
                <p:cNvPr id="122999" name="Rectangle 14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3000" name="Text Box 22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2935" name="Group 58"/>
              <p:cNvGrpSpPr>
                <a:grpSpLocks/>
              </p:cNvGrpSpPr>
              <p:nvPr/>
            </p:nvGrpSpPr>
            <p:grpSpPr bwMode="auto">
              <a:xfrm>
                <a:off x="10213" y="12434"/>
                <a:ext cx="428" cy="412"/>
                <a:chOff x="1109" y="9695"/>
                <a:chExt cx="428" cy="412"/>
              </a:xfrm>
            </p:grpSpPr>
            <p:sp>
              <p:nvSpPr>
                <p:cNvPr id="122997" name="Rectangle 14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2998" name="Text Box 238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cxnSp>
            <p:nvCxnSpPr>
              <p:cNvPr id="122936" name="AutoShape 239"/>
              <p:cNvCxnSpPr>
                <a:cxnSpLocks noChangeShapeType="1"/>
                <a:endCxn id="123035" idx="0"/>
              </p:cNvCxnSpPr>
              <p:nvPr/>
            </p:nvCxnSpPr>
            <p:spPr bwMode="auto">
              <a:xfrm>
                <a:off x="4412" y="9661"/>
                <a:ext cx="32" cy="1643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2937" name="AutoShape 240"/>
              <p:cNvCxnSpPr>
                <a:cxnSpLocks noChangeShapeType="1"/>
                <a:endCxn id="123031" idx="0"/>
              </p:cNvCxnSpPr>
              <p:nvPr/>
            </p:nvCxnSpPr>
            <p:spPr bwMode="auto">
              <a:xfrm flipH="1">
                <a:off x="5657" y="9661"/>
                <a:ext cx="17" cy="164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2938" name="AutoShape 241"/>
              <p:cNvCxnSpPr>
                <a:cxnSpLocks noChangeShapeType="1"/>
                <a:endCxn id="123033" idx="0"/>
              </p:cNvCxnSpPr>
              <p:nvPr/>
            </p:nvCxnSpPr>
            <p:spPr bwMode="auto">
              <a:xfrm>
                <a:off x="6893" y="9661"/>
                <a:ext cx="19" cy="164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2939" name="AutoShape 242"/>
              <p:cNvCxnSpPr>
                <a:cxnSpLocks noChangeShapeType="1"/>
                <a:endCxn id="123029" idx="0"/>
              </p:cNvCxnSpPr>
              <p:nvPr/>
            </p:nvCxnSpPr>
            <p:spPr bwMode="auto">
              <a:xfrm>
                <a:off x="8101" y="9661"/>
                <a:ext cx="1260" cy="1644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22940" name="Group 63"/>
              <p:cNvGrpSpPr>
                <a:grpSpLocks/>
              </p:cNvGrpSpPr>
              <p:nvPr/>
            </p:nvGrpSpPr>
            <p:grpSpPr bwMode="auto">
              <a:xfrm>
                <a:off x="2379" y="12443"/>
                <a:ext cx="428" cy="412"/>
                <a:chOff x="1477" y="13436"/>
                <a:chExt cx="428" cy="412"/>
              </a:xfrm>
            </p:grpSpPr>
            <p:sp>
              <p:nvSpPr>
                <p:cNvPr id="122995" name="Rectangle 143"/>
                <p:cNvSpPr>
                  <a:spLocks noChangeArrowheads="1"/>
                </p:cNvSpPr>
                <p:nvPr/>
              </p:nvSpPr>
              <p:spPr bwMode="auto">
                <a:xfrm>
                  <a:off x="1479" y="13464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2996" name="Text Box 127"/>
                <p:cNvSpPr txBox="1">
                  <a:spLocks noChangeArrowheads="1"/>
                </p:cNvSpPr>
                <p:nvPr/>
              </p:nvSpPr>
              <p:spPr bwMode="auto">
                <a:xfrm>
                  <a:off x="1477" y="1343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22941" name="Group 64"/>
              <p:cNvGrpSpPr>
                <a:grpSpLocks/>
              </p:cNvGrpSpPr>
              <p:nvPr/>
            </p:nvGrpSpPr>
            <p:grpSpPr bwMode="auto">
              <a:xfrm>
                <a:off x="4059" y="9058"/>
                <a:ext cx="697" cy="603"/>
                <a:chOff x="4054" y="10520"/>
                <a:chExt cx="697" cy="603"/>
              </a:xfrm>
            </p:grpSpPr>
            <p:sp>
              <p:nvSpPr>
                <p:cNvPr id="122993" name="AutoShape 24"/>
                <p:cNvSpPr>
                  <a:spLocks noChangeArrowheads="1"/>
                </p:cNvSpPr>
                <p:nvPr/>
              </p:nvSpPr>
              <p:spPr bwMode="auto">
                <a:xfrm flipV="1">
                  <a:off x="4054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2994" name="Text Box 243"/>
                <p:cNvSpPr txBox="1">
                  <a:spLocks noChangeArrowheads="1"/>
                </p:cNvSpPr>
                <p:nvPr/>
              </p:nvSpPr>
              <p:spPr bwMode="auto">
                <a:xfrm>
                  <a:off x="4199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solidFill>
                        <a:srgbClr val="C0504D"/>
                      </a:solidFill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2942" name="Group 65"/>
              <p:cNvGrpSpPr>
                <a:grpSpLocks/>
              </p:cNvGrpSpPr>
              <p:nvPr/>
            </p:nvGrpSpPr>
            <p:grpSpPr bwMode="auto">
              <a:xfrm>
                <a:off x="5317" y="9058"/>
                <a:ext cx="697" cy="603"/>
                <a:chOff x="5312" y="10520"/>
                <a:chExt cx="697" cy="603"/>
              </a:xfrm>
            </p:grpSpPr>
            <p:sp>
              <p:nvSpPr>
                <p:cNvPr id="122991" name="AutoShape 22"/>
                <p:cNvSpPr>
                  <a:spLocks noChangeArrowheads="1"/>
                </p:cNvSpPr>
                <p:nvPr/>
              </p:nvSpPr>
              <p:spPr bwMode="auto">
                <a:xfrm flipV="1">
                  <a:off x="531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2992" name="Text Box 245"/>
                <p:cNvSpPr txBox="1">
                  <a:spLocks noChangeArrowheads="1"/>
                </p:cNvSpPr>
                <p:nvPr/>
              </p:nvSpPr>
              <p:spPr bwMode="auto">
                <a:xfrm>
                  <a:off x="5460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22943" name="Group 66"/>
              <p:cNvGrpSpPr>
                <a:grpSpLocks/>
              </p:cNvGrpSpPr>
              <p:nvPr/>
            </p:nvGrpSpPr>
            <p:grpSpPr bwMode="auto">
              <a:xfrm>
                <a:off x="6557" y="9058"/>
                <a:ext cx="697" cy="603"/>
                <a:chOff x="6552" y="10520"/>
                <a:chExt cx="697" cy="603"/>
              </a:xfrm>
            </p:grpSpPr>
            <p:sp>
              <p:nvSpPr>
                <p:cNvPr id="122989" name="AutoShape 20"/>
                <p:cNvSpPr>
                  <a:spLocks noChangeArrowheads="1"/>
                </p:cNvSpPr>
                <p:nvPr/>
              </p:nvSpPr>
              <p:spPr bwMode="auto">
                <a:xfrm flipV="1">
                  <a:off x="655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2990" name="Text Box 247"/>
                <p:cNvSpPr txBox="1">
                  <a:spLocks noChangeArrowheads="1"/>
                </p:cNvSpPr>
                <p:nvPr/>
              </p:nvSpPr>
              <p:spPr bwMode="auto">
                <a:xfrm>
                  <a:off x="6671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22944" name="Group 67"/>
              <p:cNvGrpSpPr>
                <a:grpSpLocks/>
              </p:cNvGrpSpPr>
              <p:nvPr/>
            </p:nvGrpSpPr>
            <p:grpSpPr bwMode="auto">
              <a:xfrm>
                <a:off x="7737" y="9058"/>
                <a:ext cx="697" cy="603"/>
                <a:chOff x="7732" y="10520"/>
                <a:chExt cx="697" cy="603"/>
              </a:xfrm>
            </p:grpSpPr>
            <p:sp>
              <p:nvSpPr>
                <p:cNvPr id="122987" name="AutoShape 21"/>
                <p:cNvSpPr>
                  <a:spLocks noChangeArrowheads="1"/>
                </p:cNvSpPr>
                <p:nvPr/>
              </p:nvSpPr>
              <p:spPr bwMode="auto">
                <a:xfrm flipV="1">
                  <a:off x="773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2988" name="Text Box 249"/>
                <p:cNvSpPr txBox="1">
                  <a:spLocks noChangeArrowheads="1"/>
                </p:cNvSpPr>
                <p:nvPr/>
              </p:nvSpPr>
              <p:spPr bwMode="auto">
                <a:xfrm>
                  <a:off x="7901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22945" name="Group 68"/>
              <p:cNvGrpSpPr>
                <a:grpSpLocks/>
              </p:cNvGrpSpPr>
              <p:nvPr/>
            </p:nvGrpSpPr>
            <p:grpSpPr bwMode="auto">
              <a:xfrm>
                <a:off x="5906" y="7521"/>
                <a:ext cx="697" cy="609"/>
                <a:chOff x="5901" y="8952"/>
                <a:chExt cx="697" cy="609"/>
              </a:xfrm>
            </p:grpSpPr>
            <p:sp>
              <p:nvSpPr>
                <p:cNvPr id="122985" name="AutoShape 19"/>
                <p:cNvSpPr>
                  <a:spLocks noChangeArrowheads="1"/>
                </p:cNvSpPr>
                <p:nvPr/>
              </p:nvSpPr>
              <p:spPr bwMode="auto">
                <a:xfrm>
                  <a:off x="5901" y="8952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2986" name="Text Box 251"/>
                <p:cNvSpPr txBox="1">
                  <a:spLocks noChangeArrowheads="1"/>
                </p:cNvSpPr>
                <p:nvPr/>
              </p:nvSpPr>
              <p:spPr bwMode="auto">
                <a:xfrm>
                  <a:off x="6065" y="917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cxnSp>
            <p:nvCxnSpPr>
              <p:cNvPr id="122946" name="AutoShape 282"/>
              <p:cNvCxnSpPr>
                <a:cxnSpLocks noChangeShapeType="1"/>
              </p:cNvCxnSpPr>
              <p:nvPr/>
            </p:nvCxnSpPr>
            <p:spPr bwMode="auto">
              <a:xfrm flipH="1">
                <a:off x="2095" y="11215"/>
                <a:ext cx="55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2947" name="AutoShape 283"/>
              <p:cNvCxnSpPr>
                <a:cxnSpLocks noChangeShapeType="1"/>
              </p:cNvCxnSpPr>
              <p:nvPr/>
            </p:nvCxnSpPr>
            <p:spPr bwMode="auto">
              <a:xfrm flipH="1">
                <a:off x="2613" y="11215"/>
                <a:ext cx="40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2948" name="AutoShape 284"/>
              <p:cNvCxnSpPr>
                <a:cxnSpLocks noChangeShapeType="1"/>
              </p:cNvCxnSpPr>
              <p:nvPr/>
            </p:nvCxnSpPr>
            <p:spPr bwMode="auto">
              <a:xfrm>
                <a:off x="2653" y="11215"/>
                <a:ext cx="41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2949" name="AutoShape 285"/>
              <p:cNvCxnSpPr>
                <a:cxnSpLocks noChangeShapeType="1"/>
              </p:cNvCxnSpPr>
              <p:nvPr/>
            </p:nvCxnSpPr>
            <p:spPr bwMode="auto">
              <a:xfrm flipH="1">
                <a:off x="3507" y="11215"/>
                <a:ext cx="353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2950" name="AutoShape 286"/>
              <p:cNvCxnSpPr>
                <a:cxnSpLocks noChangeShapeType="1"/>
              </p:cNvCxnSpPr>
              <p:nvPr/>
            </p:nvCxnSpPr>
            <p:spPr bwMode="auto">
              <a:xfrm>
                <a:off x="3860" y="11215"/>
                <a:ext cx="199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2951" name="AutoShape 287"/>
              <p:cNvCxnSpPr>
                <a:cxnSpLocks noChangeShapeType="1"/>
              </p:cNvCxnSpPr>
              <p:nvPr/>
            </p:nvCxnSpPr>
            <p:spPr bwMode="auto">
              <a:xfrm>
                <a:off x="3860" y="11215"/>
                <a:ext cx="651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2952" name="AutoShape 288"/>
              <p:cNvCxnSpPr>
                <a:cxnSpLocks noChangeShapeType="1"/>
              </p:cNvCxnSpPr>
              <p:nvPr/>
            </p:nvCxnSpPr>
            <p:spPr bwMode="auto">
              <a:xfrm flipH="1">
                <a:off x="5035" y="11215"/>
                <a:ext cx="32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2953" name="AutoShape 289"/>
              <p:cNvCxnSpPr>
                <a:cxnSpLocks noChangeShapeType="1"/>
              </p:cNvCxnSpPr>
              <p:nvPr/>
            </p:nvCxnSpPr>
            <p:spPr bwMode="auto">
              <a:xfrm>
                <a:off x="5067" y="11215"/>
                <a:ext cx="39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2954" name="AutoShape 290"/>
              <p:cNvCxnSpPr>
                <a:cxnSpLocks noChangeShapeType="1"/>
              </p:cNvCxnSpPr>
              <p:nvPr/>
            </p:nvCxnSpPr>
            <p:spPr bwMode="auto">
              <a:xfrm flipH="1">
                <a:off x="5972" y="11215"/>
                <a:ext cx="316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2955" name="AutoShape 291"/>
              <p:cNvCxnSpPr>
                <a:cxnSpLocks noChangeShapeType="1"/>
              </p:cNvCxnSpPr>
              <p:nvPr/>
            </p:nvCxnSpPr>
            <p:spPr bwMode="auto">
              <a:xfrm>
                <a:off x="6299" y="11215"/>
                <a:ext cx="199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2956" name="AutoShape 292"/>
              <p:cNvCxnSpPr>
                <a:cxnSpLocks noChangeShapeType="1"/>
              </p:cNvCxnSpPr>
              <p:nvPr/>
            </p:nvCxnSpPr>
            <p:spPr bwMode="auto">
              <a:xfrm flipH="1">
                <a:off x="6985" y="11215"/>
                <a:ext cx="513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2957" name="AutoShape 293"/>
              <p:cNvCxnSpPr>
                <a:cxnSpLocks noChangeShapeType="1"/>
              </p:cNvCxnSpPr>
              <p:nvPr/>
            </p:nvCxnSpPr>
            <p:spPr bwMode="auto">
              <a:xfrm flipH="1">
                <a:off x="7476" y="11215"/>
                <a:ext cx="22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2958" name="AutoShape 295"/>
              <p:cNvCxnSpPr>
                <a:cxnSpLocks noChangeShapeType="1"/>
              </p:cNvCxnSpPr>
              <p:nvPr/>
            </p:nvCxnSpPr>
            <p:spPr bwMode="auto">
              <a:xfrm flipH="1">
                <a:off x="7926" y="11215"/>
                <a:ext cx="800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2959" name="AutoShape 296"/>
              <p:cNvCxnSpPr>
                <a:cxnSpLocks noChangeShapeType="1"/>
              </p:cNvCxnSpPr>
              <p:nvPr/>
            </p:nvCxnSpPr>
            <p:spPr bwMode="auto">
              <a:xfrm flipH="1">
                <a:off x="8434" y="11215"/>
                <a:ext cx="307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2960" name="AutoShape 297"/>
              <p:cNvCxnSpPr>
                <a:cxnSpLocks noChangeShapeType="1"/>
              </p:cNvCxnSpPr>
              <p:nvPr/>
            </p:nvCxnSpPr>
            <p:spPr bwMode="auto">
              <a:xfrm>
                <a:off x="8741" y="11215"/>
                <a:ext cx="194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2961" name="AutoShape 298"/>
              <p:cNvCxnSpPr>
                <a:cxnSpLocks noChangeShapeType="1"/>
              </p:cNvCxnSpPr>
              <p:nvPr/>
            </p:nvCxnSpPr>
            <p:spPr bwMode="auto">
              <a:xfrm flipH="1">
                <a:off x="9435" y="11215"/>
                <a:ext cx="538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2962" name="AutoShape 299"/>
              <p:cNvCxnSpPr>
                <a:cxnSpLocks noChangeShapeType="1"/>
              </p:cNvCxnSpPr>
              <p:nvPr/>
            </p:nvCxnSpPr>
            <p:spPr bwMode="auto">
              <a:xfrm flipH="1">
                <a:off x="9922" y="11215"/>
                <a:ext cx="51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2963" name="AutoShape 300"/>
              <p:cNvCxnSpPr>
                <a:cxnSpLocks noChangeShapeType="1"/>
              </p:cNvCxnSpPr>
              <p:nvPr/>
            </p:nvCxnSpPr>
            <p:spPr bwMode="auto">
              <a:xfrm>
                <a:off x="9973" y="11215"/>
                <a:ext cx="426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22964" name="Group 112"/>
              <p:cNvGrpSpPr>
                <a:grpSpLocks/>
              </p:cNvGrpSpPr>
              <p:nvPr/>
            </p:nvGrpSpPr>
            <p:grpSpPr bwMode="auto">
              <a:xfrm>
                <a:off x="2291" y="10612"/>
                <a:ext cx="697" cy="603"/>
                <a:chOff x="2286" y="12074"/>
                <a:chExt cx="697" cy="603"/>
              </a:xfrm>
            </p:grpSpPr>
            <p:sp>
              <p:nvSpPr>
                <p:cNvPr id="122983" name="AutoShape 48"/>
                <p:cNvSpPr>
                  <a:spLocks noChangeArrowheads="1"/>
                </p:cNvSpPr>
                <p:nvPr/>
              </p:nvSpPr>
              <p:spPr bwMode="auto">
                <a:xfrm>
                  <a:off x="2286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2984" name="Text Box 326"/>
                <p:cNvSpPr txBox="1">
                  <a:spLocks noChangeArrowheads="1"/>
                </p:cNvSpPr>
                <p:nvPr/>
              </p:nvSpPr>
              <p:spPr bwMode="auto">
                <a:xfrm>
                  <a:off x="2438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2965" name="Group 113"/>
              <p:cNvGrpSpPr>
                <a:grpSpLocks/>
              </p:cNvGrpSpPr>
              <p:nvPr/>
            </p:nvGrpSpPr>
            <p:grpSpPr bwMode="auto">
              <a:xfrm>
                <a:off x="3507" y="10612"/>
                <a:ext cx="697" cy="47746"/>
                <a:chOff x="3502" y="12074"/>
                <a:chExt cx="697" cy="47746"/>
              </a:xfrm>
            </p:grpSpPr>
            <p:sp>
              <p:nvSpPr>
                <p:cNvPr id="122981" name="AutoShape 46"/>
                <p:cNvSpPr>
                  <a:spLocks noChangeArrowheads="1"/>
                </p:cNvSpPr>
                <p:nvPr/>
              </p:nvSpPr>
              <p:spPr bwMode="auto">
                <a:xfrm>
                  <a:off x="3502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2982" name="Text Box 329"/>
                <p:cNvSpPr txBox="1">
                  <a:spLocks noChangeArrowheads="1"/>
                </p:cNvSpPr>
                <p:nvPr/>
              </p:nvSpPr>
              <p:spPr bwMode="auto">
                <a:xfrm>
                  <a:off x="3626" y="5943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22966" name="Group 114"/>
              <p:cNvGrpSpPr>
                <a:grpSpLocks/>
              </p:cNvGrpSpPr>
              <p:nvPr/>
            </p:nvGrpSpPr>
            <p:grpSpPr bwMode="auto">
              <a:xfrm>
                <a:off x="4723" y="10612"/>
                <a:ext cx="697" cy="603"/>
                <a:chOff x="4718" y="12074"/>
                <a:chExt cx="697" cy="603"/>
              </a:xfrm>
            </p:grpSpPr>
            <p:sp>
              <p:nvSpPr>
                <p:cNvPr id="122979" name="AutoShape 32"/>
                <p:cNvSpPr>
                  <a:spLocks noChangeArrowheads="1"/>
                </p:cNvSpPr>
                <p:nvPr/>
              </p:nvSpPr>
              <p:spPr bwMode="auto">
                <a:xfrm>
                  <a:off x="4718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2980" name="Text Box 331"/>
                <p:cNvSpPr txBox="1">
                  <a:spLocks noChangeArrowheads="1"/>
                </p:cNvSpPr>
                <p:nvPr/>
              </p:nvSpPr>
              <p:spPr bwMode="auto">
                <a:xfrm>
                  <a:off x="4876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22967" name="Group 115"/>
              <p:cNvGrpSpPr>
                <a:grpSpLocks/>
              </p:cNvGrpSpPr>
              <p:nvPr/>
            </p:nvGrpSpPr>
            <p:grpSpPr bwMode="auto">
              <a:xfrm>
                <a:off x="5939" y="10612"/>
                <a:ext cx="697" cy="603"/>
                <a:chOff x="5934" y="12074"/>
                <a:chExt cx="697" cy="603"/>
              </a:xfrm>
            </p:grpSpPr>
            <p:sp>
              <p:nvSpPr>
                <p:cNvPr id="122977" name="AutoShape 31"/>
                <p:cNvSpPr>
                  <a:spLocks noChangeArrowheads="1"/>
                </p:cNvSpPr>
                <p:nvPr/>
              </p:nvSpPr>
              <p:spPr bwMode="auto">
                <a:xfrm>
                  <a:off x="5934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2978" name="Text Box 333"/>
                <p:cNvSpPr txBox="1">
                  <a:spLocks noChangeArrowheads="1"/>
                </p:cNvSpPr>
                <p:nvPr/>
              </p:nvSpPr>
              <p:spPr bwMode="auto">
                <a:xfrm>
                  <a:off x="6065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22968" name="Group 116"/>
              <p:cNvGrpSpPr>
                <a:grpSpLocks/>
              </p:cNvGrpSpPr>
              <p:nvPr/>
            </p:nvGrpSpPr>
            <p:grpSpPr bwMode="auto">
              <a:xfrm>
                <a:off x="7155" y="10612"/>
                <a:ext cx="697" cy="603"/>
                <a:chOff x="7150" y="12074"/>
                <a:chExt cx="697" cy="603"/>
              </a:xfrm>
            </p:grpSpPr>
            <p:sp>
              <p:nvSpPr>
                <p:cNvPr id="122975" name="AutoShape 43"/>
                <p:cNvSpPr>
                  <a:spLocks noChangeArrowheads="1"/>
                </p:cNvSpPr>
                <p:nvPr/>
              </p:nvSpPr>
              <p:spPr bwMode="auto">
                <a:xfrm>
                  <a:off x="7150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2976" name="Text Box 335"/>
                <p:cNvSpPr txBox="1">
                  <a:spLocks noChangeArrowheads="1"/>
                </p:cNvSpPr>
                <p:nvPr/>
              </p:nvSpPr>
              <p:spPr bwMode="auto">
                <a:xfrm>
                  <a:off x="7326" y="12292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22969" name="Group 117"/>
              <p:cNvGrpSpPr>
                <a:grpSpLocks/>
              </p:cNvGrpSpPr>
              <p:nvPr/>
            </p:nvGrpSpPr>
            <p:grpSpPr bwMode="auto">
              <a:xfrm>
                <a:off x="8371" y="10612"/>
                <a:ext cx="697" cy="604"/>
                <a:chOff x="8366" y="12074"/>
                <a:chExt cx="697" cy="604"/>
              </a:xfrm>
            </p:grpSpPr>
            <p:sp>
              <p:nvSpPr>
                <p:cNvPr id="122973" name="AutoShape 49"/>
                <p:cNvSpPr>
                  <a:spLocks noChangeArrowheads="1"/>
                </p:cNvSpPr>
                <p:nvPr/>
              </p:nvSpPr>
              <p:spPr bwMode="auto">
                <a:xfrm>
                  <a:off x="8366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2974" name="Text Box 337"/>
                <p:cNvSpPr txBox="1">
                  <a:spLocks noChangeArrowheads="1"/>
                </p:cNvSpPr>
                <p:nvPr/>
              </p:nvSpPr>
              <p:spPr bwMode="auto">
                <a:xfrm>
                  <a:off x="8524" y="1229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22970" name="Group 118"/>
              <p:cNvGrpSpPr>
                <a:grpSpLocks/>
              </p:cNvGrpSpPr>
              <p:nvPr/>
            </p:nvGrpSpPr>
            <p:grpSpPr bwMode="auto">
              <a:xfrm>
                <a:off x="9587" y="10612"/>
                <a:ext cx="697" cy="603"/>
                <a:chOff x="9582" y="12074"/>
                <a:chExt cx="697" cy="603"/>
              </a:xfrm>
            </p:grpSpPr>
            <p:sp>
              <p:nvSpPr>
                <p:cNvPr id="122971" name="AutoShape 91"/>
                <p:cNvSpPr>
                  <a:spLocks noChangeArrowheads="1"/>
                </p:cNvSpPr>
                <p:nvPr/>
              </p:nvSpPr>
              <p:spPr bwMode="auto">
                <a:xfrm>
                  <a:off x="9582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2972" name="Text Box 340"/>
                <p:cNvSpPr txBox="1">
                  <a:spLocks noChangeArrowheads="1"/>
                </p:cNvSpPr>
                <p:nvPr/>
              </p:nvSpPr>
              <p:spPr bwMode="auto">
                <a:xfrm>
                  <a:off x="9737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</p:grpSp>
      </p:grpSp>
      <p:sp>
        <p:nvSpPr>
          <p:cNvPr id="190" name="TextBox 189"/>
          <p:cNvSpPr txBox="1">
            <a:spLocks noChangeArrowheads="1"/>
          </p:cNvSpPr>
          <p:nvPr/>
        </p:nvSpPr>
        <p:spPr bwMode="auto">
          <a:xfrm>
            <a:off x="4071938" y="1214438"/>
            <a:ext cx="106680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latin typeface="Calibri" pitchFamily="34" charset="0"/>
                <a:sym typeface="Symbol" pitchFamily="18" charset="2"/>
              </a:rPr>
              <a:t>=−</a:t>
            </a:r>
          </a:p>
          <a:p>
            <a:pPr eaLnBrk="1" hangingPunct="1"/>
            <a:r>
              <a:rPr lang="en-US" altLang="en-US">
                <a:latin typeface="Calibri" pitchFamily="34" charset="0"/>
                <a:sym typeface="Symbol" pitchFamily="18" charset="2"/>
              </a:rPr>
              <a:t> =+</a:t>
            </a:r>
            <a:endParaRPr lang="en-US" altLang="en-US">
              <a:latin typeface="Calibri" pitchFamily="34" charset="0"/>
            </a:endParaRPr>
          </a:p>
        </p:txBody>
      </p:sp>
      <p:sp>
        <p:nvSpPr>
          <p:cNvPr id="191" name="Text Box 10"/>
          <p:cNvSpPr txBox="1">
            <a:spLocks noChangeArrowheads="1"/>
          </p:cNvSpPr>
          <p:nvPr/>
        </p:nvSpPr>
        <p:spPr bwMode="auto">
          <a:xfrm>
            <a:off x="938213" y="1225550"/>
            <a:ext cx="2551112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SzPct val="100000"/>
              <a:buChar char="•"/>
              <a:defRPr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i="1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return node value,</a:t>
            </a: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i="1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MIN updates </a:t>
            </a:r>
            <a:r>
              <a:rPr lang="en-US" altLang="en-US" b="0" i="1" dirty="0" smtClean="0">
                <a:solidFill>
                  <a:srgbClr val="C0504D"/>
                </a:solidFill>
                <a:ea typeface="ＭＳ Ｐゴシック" charset="0"/>
                <a:sym typeface="Symbol" pitchFamily="18" charset="2"/>
              </a:rPr>
              <a:t></a:t>
            </a:r>
            <a:endParaRPr lang="en-US" altLang="en-US" b="0" i="1" dirty="0">
              <a:solidFill>
                <a:srgbClr val="C0504D"/>
              </a:solidFill>
              <a:latin typeface="+mn-lt"/>
              <a:ea typeface="ＭＳ Ｐゴシック" charset="0"/>
            </a:endParaRPr>
          </a:p>
        </p:txBody>
      </p:sp>
      <p:cxnSp>
        <p:nvCxnSpPr>
          <p:cNvPr id="122884" name="Straight Arrow Connector 197"/>
          <p:cNvCxnSpPr>
            <a:cxnSpLocks noChangeShapeType="1"/>
          </p:cNvCxnSpPr>
          <p:nvPr/>
        </p:nvCxnSpPr>
        <p:spPr bwMode="auto">
          <a:xfrm flipV="1">
            <a:off x="2587625" y="3581400"/>
            <a:ext cx="1135063" cy="684213"/>
          </a:xfrm>
          <a:prstGeom prst="straightConnector1">
            <a:avLst/>
          </a:prstGeom>
          <a:noFill/>
          <a:ln w="25400">
            <a:solidFill>
              <a:srgbClr val="C0504D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2885" name="Text Box 259"/>
          <p:cNvSpPr txBox="1">
            <a:spLocks noChangeArrowheads="1"/>
          </p:cNvSpPr>
          <p:nvPr/>
        </p:nvSpPr>
        <p:spPr bwMode="auto">
          <a:xfrm>
            <a:off x="2794000" y="3656013"/>
            <a:ext cx="31750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>
                <a:solidFill>
                  <a:srgbClr val="C0504D"/>
                </a:solidFill>
                <a:latin typeface="Calibri" pitchFamily="34" charset="0"/>
                <a:cs typeface="Times New Roman" pitchFamily="18" charset="0"/>
              </a:rPr>
              <a:t>6</a:t>
            </a:r>
          </a:p>
        </p:txBody>
      </p:sp>
      <p:sp>
        <p:nvSpPr>
          <p:cNvPr id="122886" name="Text Box 323"/>
          <p:cNvSpPr txBox="1">
            <a:spLocks noChangeArrowheads="1"/>
          </p:cNvSpPr>
          <p:nvPr/>
        </p:nvSpPr>
        <p:spPr bwMode="auto">
          <a:xfrm>
            <a:off x="8337550" y="4549775"/>
            <a:ext cx="723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MAX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22887" name="Text Box 324"/>
          <p:cNvSpPr txBox="1">
            <a:spLocks noChangeArrowheads="1"/>
          </p:cNvSpPr>
          <p:nvPr/>
        </p:nvSpPr>
        <p:spPr bwMode="auto">
          <a:xfrm>
            <a:off x="6981825" y="3078163"/>
            <a:ext cx="64928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MIN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22888" name="Text Box 325"/>
          <p:cNvSpPr txBox="1">
            <a:spLocks noChangeArrowheads="1"/>
          </p:cNvSpPr>
          <p:nvPr/>
        </p:nvSpPr>
        <p:spPr bwMode="auto">
          <a:xfrm>
            <a:off x="5578475" y="1976438"/>
            <a:ext cx="80803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MAX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95" name="TextBox 194"/>
          <p:cNvSpPr txBox="1">
            <a:spLocks noChangeArrowheads="1"/>
          </p:cNvSpPr>
          <p:nvPr/>
        </p:nvSpPr>
        <p:spPr bwMode="auto">
          <a:xfrm>
            <a:off x="2328863" y="2300288"/>
            <a:ext cx="10668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latin typeface="Calibri" pitchFamily="34" charset="0"/>
                <a:sym typeface="Symbol" pitchFamily="18" charset="2"/>
              </a:rPr>
              <a:t>=</a:t>
            </a:r>
            <a:r>
              <a:rPr lang="en-US" altLang="en-US">
                <a:sym typeface="Symbol" pitchFamily="18" charset="2"/>
              </a:rPr>
              <a:t>−</a:t>
            </a:r>
            <a:endParaRPr lang="en-US" altLang="en-US">
              <a:latin typeface="Calibri" pitchFamily="34" charset="0"/>
              <a:sym typeface="Symbol" pitchFamily="18" charset="2"/>
            </a:endParaRPr>
          </a:p>
          <a:p>
            <a:pPr eaLnBrk="1" hangingPunct="1"/>
            <a:r>
              <a:rPr lang="en-US" altLang="en-US">
                <a:solidFill>
                  <a:srgbClr val="C0504D"/>
                </a:solidFill>
                <a:latin typeface="Calibri" pitchFamily="34" charset="0"/>
                <a:sym typeface="Symbol" pitchFamily="18" charset="2"/>
              </a:rPr>
              <a:t>=6</a:t>
            </a:r>
          </a:p>
          <a:p>
            <a:pPr eaLnBrk="1" hangingPunct="1"/>
            <a:r>
              <a:rPr lang="en-US" altLang="en-US">
                <a:latin typeface="Calibri" pitchFamily="34" charset="0"/>
                <a:sym typeface="Symbol" pitchFamily="18" charset="2"/>
              </a:rPr>
              <a:t>kid=A</a:t>
            </a:r>
            <a:endParaRPr lang="en-US" altLang="en-US">
              <a:latin typeface="Calibri" pitchFamily="34" charset="0"/>
            </a:endParaRPr>
          </a:p>
        </p:txBody>
      </p:sp>
      <p:cxnSp>
        <p:nvCxnSpPr>
          <p:cNvPr id="122890" name="Straight Arrow Connector 195"/>
          <p:cNvCxnSpPr>
            <a:cxnSpLocks noChangeShapeType="1"/>
          </p:cNvCxnSpPr>
          <p:nvPr/>
        </p:nvCxnSpPr>
        <p:spPr bwMode="auto">
          <a:xfrm>
            <a:off x="1447800" y="2095500"/>
            <a:ext cx="801688" cy="419100"/>
          </a:xfrm>
          <a:prstGeom prst="straightConnector1">
            <a:avLst/>
          </a:prstGeom>
          <a:noFill/>
          <a:ln w="25400">
            <a:solidFill>
              <a:srgbClr val="C0504D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2891" name="Title 5"/>
          <p:cNvSpPr>
            <a:spLocks noGrp="1"/>
          </p:cNvSpPr>
          <p:nvPr>
            <p:ph type="title"/>
          </p:nvPr>
        </p:nvSpPr>
        <p:spPr>
          <a:xfrm>
            <a:off x="3619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Longer Alpha-Beta Example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3905" name="Group 2"/>
          <p:cNvGrpSpPr>
            <a:grpSpLocks/>
          </p:cNvGrpSpPr>
          <p:nvPr/>
        </p:nvGrpSpPr>
        <p:grpSpPr bwMode="auto">
          <a:xfrm>
            <a:off x="1998663" y="1795463"/>
            <a:ext cx="6518275" cy="42416412"/>
            <a:chOff x="1863" y="7521"/>
            <a:chExt cx="8778" cy="50837"/>
          </a:xfrm>
        </p:grpSpPr>
        <p:grpSp>
          <p:nvGrpSpPr>
            <p:cNvPr id="123916" name="Group 3"/>
            <p:cNvGrpSpPr>
              <a:grpSpLocks/>
            </p:cNvGrpSpPr>
            <p:nvPr/>
          </p:nvGrpSpPr>
          <p:grpSpPr bwMode="auto">
            <a:xfrm>
              <a:off x="1863" y="12439"/>
              <a:ext cx="428" cy="412"/>
              <a:chOff x="1884" y="13907"/>
              <a:chExt cx="428" cy="412"/>
            </a:xfrm>
          </p:grpSpPr>
          <p:sp>
            <p:nvSpPr>
              <p:cNvPr id="124061" name="Rectangle 185"/>
              <p:cNvSpPr>
                <a:spLocks noChangeArrowheads="1"/>
              </p:cNvSpPr>
              <p:nvPr/>
            </p:nvSpPr>
            <p:spPr bwMode="auto">
              <a:xfrm>
                <a:off x="1886" y="13935"/>
                <a:ext cx="384" cy="384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/>
                <a:endParaRPr lang="en-US" altLang="en-US" sz="2000"/>
              </a:p>
            </p:txBody>
          </p:sp>
          <p:sp>
            <p:nvSpPr>
              <p:cNvPr id="124062" name="Text Box 259"/>
              <p:cNvSpPr txBox="1">
                <a:spLocks noChangeArrowheads="1"/>
              </p:cNvSpPr>
              <p:nvPr/>
            </p:nvSpPr>
            <p:spPr bwMode="auto">
              <a:xfrm>
                <a:off x="1884" y="13907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>
                    <a:latin typeface="Calibri" pitchFamily="34" charset="0"/>
                    <a:cs typeface="Times New Roman" pitchFamily="18" charset="0"/>
                  </a:rPr>
                  <a:t>4</a:t>
                </a:r>
              </a:p>
            </p:txBody>
          </p:sp>
        </p:grpSp>
        <p:grpSp>
          <p:nvGrpSpPr>
            <p:cNvPr id="123917" name="Group 4"/>
            <p:cNvGrpSpPr>
              <a:grpSpLocks/>
            </p:cNvGrpSpPr>
            <p:nvPr/>
          </p:nvGrpSpPr>
          <p:grpSpPr bwMode="auto">
            <a:xfrm>
              <a:off x="2095" y="7521"/>
              <a:ext cx="8546" cy="50837"/>
              <a:chOff x="2095" y="7521"/>
              <a:chExt cx="8546" cy="50837"/>
            </a:xfrm>
          </p:grpSpPr>
          <p:sp>
            <p:nvSpPr>
              <p:cNvPr id="123918" name="Text Box 27"/>
              <p:cNvSpPr txBox="1">
                <a:spLocks noChangeArrowheads="1"/>
              </p:cNvSpPr>
              <p:nvPr/>
            </p:nvSpPr>
            <p:spPr bwMode="auto">
              <a:xfrm>
                <a:off x="3794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A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3919" name="Text Box 28"/>
              <p:cNvSpPr txBox="1">
                <a:spLocks noChangeArrowheads="1"/>
              </p:cNvSpPr>
              <p:nvPr/>
            </p:nvSpPr>
            <p:spPr bwMode="auto">
              <a:xfrm>
                <a:off x="5035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B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3920" name="Text Box 29"/>
              <p:cNvSpPr txBox="1">
                <a:spLocks noChangeArrowheads="1"/>
              </p:cNvSpPr>
              <p:nvPr/>
            </p:nvSpPr>
            <p:spPr bwMode="auto">
              <a:xfrm>
                <a:off x="6284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C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3921" name="Text Box 30"/>
              <p:cNvSpPr txBox="1">
                <a:spLocks noChangeArrowheads="1"/>
              </p:cNvSpPr>
              <p:nvPr/>
            </p:nvSpPr>
            <p:spPr bwMode="auto">
              <a:xfrm>
                <a:off x="7498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D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cxnSp>
            <p:nvCxnSpPr>
              <p:cNvPr id="123922" name="AutoShape 33"/>
              <p:cNvCxnSpPr>
                <a:cxnSpLocks noChangeShapeType="1"/>
              </p:cNvCxnSpPr>
              <p:nvPr/>
            </p:nvCxnSpPr>
            <p:spPr bwMode="auto">
              <a:xfrm flipH="1">
                <a:off x="4420" y="8093"/>
                <a:ext cx="1846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3923" name="AutoShape 35"/>
              <p:cNvCxnSpPr>
                <a:cxnSpLocks noChangeShapeType="1"/>
              </p:cNvCxnSpPr>
              <p:nvPr/>
            </p:nvCxnSpPr>
            <p:spPr bwMode="auto">
              <a:xfrm flipH="1">
                <a:off x="5674" y="8093"/>
                <a:ext cx="592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3924" name="AutoShape 36"/>
              <p:cNvCxnSpPr>
                <a:cxnSpLocks noChangeShapeType="1"/>
              </p:cNvCxnSpPr>
              <p:nvPr/>
            </p:nvCxnSpPr>
            <p:spPr bwMode="auto">
              <a:xfrm>
                <a:off x="6266" y="8093"/>
                <a:ext cx="627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3925" name="AutoShape 37"/>
              <p:cNvCxnSpPr>
                <a:cxnSpLocks noChangeShapeType="1"/>
              </p:cNvCxnSpPr>
              <p:nvPr/>
            </p:nvCxnSpPr>
            <p:spPr bwMode="auto">
              <a:xfrm>
                <a:off x="6266" y="8093"/>
                <a:ext cx="1835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3926" name="AutoShape 92"/>
              <p:cNvCxnSpPr>
                <a:cxnSpLocks noChangeShapeType="1"/>
              </p:cNvCxnSpPr>
              <p:nvPr/>
            </p:nvCxnSpPr>
            <p:spPr bwMode="auto">
              <a:xfrm flipH="1">
                <a:off x="2653" y="9661"/>
                <a:ext cx="1767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3927" name="AutoShape 93"/>
              <p:cNvCxnSpPr>
                <a:cxnSpLocks noChangeShapeType="1"/>
              </p:cNvCxnSpPr>
              <p:nvPr/>
            </p:nvCxnSpPr>
            <p:spPr bwMode="auto">
              <a:xfrm flipH="1">
                <a:off x="3860" y="9661"/>
                <a:ext cx="560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3928" name="AutoShape 96"/>
              <p:cNvCxnSpPr>
                <a:cxnSpLocks noChangeShapeType="1"/>
              </p:cNvCxnSpPr>
              <p:nvPr/>
            </p:nvCxnSpPr>
            <p:spPr bwMode="auto">
              <a:xfrm flipH="1">
                <a:off x="5067" y="9661"/>
                <a:ext cx="607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3929" name="AutoShape 97"/>
              <p:cNvCxnSpPr>
                <a:cxnSpLocks noChangeShapeType="1"/>
              </p:cNvCxnSpPr>
              <p:nvPr/>
            </p:nvCxnSpPr>
            <p:spPr bwMode="auto">
              <a:xfrm>
                <a:off x="5674" y="9661"/>
                <a:ext cx="625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3930" name="AutoShape 98"/>
              <p:cNvCxnSpPr>
                <a:cxnSpLocks noChangeShapeType="1"/>
              </p:cNvCxnSpPr>
              <p:nvPr/>
            </p:nvCxnSpPr>
            <p:spPr bwMode="auto">
              <a:xfrm>
                <a:off x="6893" y="9661"/>
                <a:ext cx="605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3931" name="AutoShape 99"/>
              <p:cNvCxnSpPr>
                <a:cxnSpLocks noChangeShapeType="1"/>
              </p:cNvCxnSpPr>
              <p:nvPr/>
            </p:nvCxnSpPr>
            <p:spPr bwMode="auto">
              <a:xfrm>
                <a:off x="6893" y="9661"/>
                <a:ext cx="1833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3932" name="AutoShape 100"/>
              <p:cNvCxnSpPr>
                <a:cxnSpLocks noChangeShapeType="1"/>
              </p:cNvCxnSpPr>
              <p:nvPr/>
            </p:nvCxnSpPr>
            <p:spPr bwMode="auto">
              <a:xfrm>
                <a:off x="8101" y="9661"/>
                <a:ext cx="1821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3933" name="Text Box 102"/>
              <p:cNvSpPr txBox="1">
                <a:spLocks noChangeArrowheads="1"/>
              </p:cNvSpPr>
              <p:nvPr/>
            </p:nvSpPr>
            <p:spPr bwMode="auto">
              <a:xfrm>
                <a:off x="2127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E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3934" name="Text Box 103"/>
              <p:cNvSpPr txBox="1">
                <a:spLocks noChangeArrowheads="1"/>
              </p:cNvSpPr>
              <p:nvPr/>
            </p:nvSpPr>
            <p:spPr bwMode="auto">
              <a:xfrm>
                <a:off x="335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F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3935" name="Text Box 104"/>
              <p:cNvSpPr txBox="1">
                <a:spLocks noChangeArrowheads="1"/>
              </p:cNvSpPr>
              <p:nvPr/>
            </p:nvSpPr>
            <p:spPr bwMode="auto">
              <a:xfrm>
                <a:off x="824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J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3936" name="Text Box 105"/>
              <p:cNvSpPr txBox="1">
                <a:spLocks noChangeArrowheads="1"/>
              </p:cNvSpPr>
              <p:nvPr/>
            </p:nvSpPr>
            <p:spPr bwMode="auto">
              <a:xfrm>
                <a:off x="9392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K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3937" name="Text Box 106"/>
              <p:cNvSpPr txBox="1">
                <a:spLocks noChangeArrowheads="1"/>
              </p:cNvSpPr>
              <p:nvPr/>
            </p:nvSpPr>
            <p:spPr bwMode="auto">
              <a:xfrm>
                <a:off x="4467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G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3938" name="Text Box 107"/>
              <p:cNvSpPr txBox="1">
                <a:spLocks noChangeArrowheads="1"/>
              </p:cNvSpPr>
              <p:nvPr/>
            </p:nvSpPr>
            <p:spPr bwMode="auto">
              <a:xfrm>
                <a:off x="569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H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3939" name="Text Box 108"/>
              <p:cNvSpPr txBox="1">
                <a:spLocks noChangeArrowheads="1"/>
              </p:cNvSpPr>
              <p:nvPr/>
            </p:nvSpPr>
            <p:spPr bwMode="auto">
              <a:xfrm>
                <a:off x="7056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I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grpSp>
            <p:nvGrpSpPr>
              <p:cNvPr id="123940" name="Group 39"/>
              <p:cNvGrpSpPr>
                <a:grpSpLocks/>
              </p:cNvGrpSpPr>
              <p:nvPr/>
            </p:nvGrpSpPr>
            <p:grpSpPr bwMode="auto">
              <a:xfrm>
                <a:off x="4235" y="11303"/>
                <a:ext cx="428" cy="385"/>
                <a:chOff x="1094" y="10195"/>
                <a:chExt cx="428" cy="385"/>
              </a:xfrm>
            </p:grpSpPr>
            <p:sp>
              <p:nvSpPr>
                <p:cNvPr id="124059" name="Rectangle 183"/>
                <p:cNvSpPr>
                  <a:spLocks noChangeArrowheads="1"/>
                </p:cNvSpPr>
                <p:nvPr/>
              </p:nvSpPr>
              <p:spPr bwMode="auto">
                <a:xfrm>
                  <a:off x="1111" y="10196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4060" name="Text Box 113"/>
                <p:cNvSpPr txBox="1">
                  <a:spLocks noChangeArrowheads="1"/>
                </p:cNvSpPr>
                <p:nvPr/>
              </p:nvSpPr>
              <p:spPr bwMode="auto">
                <a:xfrm>
                  <a:off x="1094" y="101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23941" name="Group 40"/>
              <p:cNvGrpSpPr>
                <a:grpSpLocks/>
              </p:cNvGrpSpPr>
              <p:nvPr/>
            </p:nvGrpSpPr>
            <p:grpSpPr bwMode="auto">
              <a:xfrm>
                <a:off x="6714" y="11302"/>
                <a:ext cx="428" cy="385"/>
                <a:chOff x="1105" y="10194"/>
                <a:chExt cx="428" cy="385"/>
              </a:xfrm>
            </p:grpSpPr>
            <p:sp>
              <p:nvSpPr>
                <p:cNvPr id="124057" name="Rectangle 181"/>
                <p:cNvSpPr>
                  <a:spLocks noChangeArrowheads="1"/>
                </p:cNvSpPr>
                <p:nvPr/>
              </p:nvSpPr>
              <p:spPr bwMode="auto">
                <a:xfrm>
                  <a:off x="1111" y="10195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4058" name="Text Box 118"/>
                <p:cNvSpPr txBox="1">
                  <a:spLocks noChangeArrowheads="1"/>
                </p:cNvSpPr>
                <p:nvPr/>
              </p:nvSpPr>
              <p:spPr bwMode="auto">
                <a:xfrm>
                  <a:off x="1105" y="10194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23942" name="Group 41"/>
              <p:cNvGrpSpPr>
                <a:grpSpLocks/>
              </p:cNvGrpSpPr>
              <p:nvPr/>
            </p:nvGrpSpPr>
            <p:grpSpPr bwMode="auto">
              <a:xfrm>
                <a:off x="5432" y="11303"/>
                <a:ext cx="428" cy="386"/>
                <a:chOff x="1078" y="10195"/>
                <a:chExt cx="428" cy="386"/>
              </a:xfrm>
            </p:grpSpPr>
            <p:sp>
              <p:nvSpPr>
                <p:cNvPr id="124055" name="Rectangle 179"/>
                <p:cNvSpPr>
                  <a:spLocks noChangeArrowheads="1"/>
                </p:cNvSpPr>
                <p:nvPr/>
              </p:nvSpPr>
              <p:spPr bwMode="auto">
                <a:xfrm>
                  <a:off x="1111" y="10195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4056" name="Text Box 121"/>
                <p:cNvSpPr txBox="1">
                  <a:spLocks noChangeArrowheads="1"/>
                </p:cNvSpPr>
                <p:nvPr/>
              </p:nvSpPr>
              <p:spPr bwMode="auto">
                <a:xfrm>
                  <a:off x="1078" y="1019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4</a:t>
                  </a:r>
                </a:p>
              </p:txBody>
            </p:sp>
          </p:grpSp>
          <p:grpSp>
            <p:nvGrpSpPr>
              <p:cNvPr id="123943" name="Group 42"/>
              <p:cNvGrpSpPr>
                <a:grpSpLocks/>
              </p:cNvGrpSpPr>
              <p:nvPr/>
            </p:nvGrpSpPr>
            <p:grpSpPr bwMode="auto">
              <a:xfrm>
                <a:off x="9129" y="11305"/>
                <a:ext cx="428" cy="391"/>
                <a:chOff x="1079" y="10197"/>
                <a:chExt cx="428" cy="391"/>
              </a:xfrm>
            </p:grpSpPr>
            <p:sp>
              <p:nvSpPr>
                <p:cNvPr id="124053" name="Rectangle 177"/>
                <p:cNvSpPr>
                  <a:spLocks noChangeArrowheads="1"/>
                </p:cNvSpPr>
                <p:nvPr/>
              </p:nvSpPr>
              <p:spPr bwMode="auto">
                <a:xfrm>
                  <a:off x="1119" y="10197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4054" name="Text Box 124"/>
                <p:cNvSpPr txBox="1">
                  <a:spLocks noChangeArrowheads="1"/>
                </p:cNvSpPr>
                <p:nvPr/>
              </p:nvSpPr>
              <p:spPr bwMode="auto">
                <a:xfrm>
                  <a:off x="1079" y="1020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3944" name="Group 43"/>
              <p:cNvGrpSpPr>
                <a:grpSpLocks/>
              </p:cNvGrpSpPr>
              <p:nvPr/>
            </p:nvGrpSpPr>
            <p:grpSpPr bwMode="auto">
              <a:xfrm>
                <a:off x="2869" y="12444"/>
                <a:ext cx="428" cy="412"/>
                <a:chOff x="1109" y="9695"/>
                <a:chExt cx="428" cy="412"/>
              </a:xfrm>
            </p:grpSpPr>
            <p:sp>
              <p:nvSpPr>
                <p:cNvPr id="124051" name="Rectangle 17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4052" name="Text Box 13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3945" name="Group 44"/>
              <p:cNvGrpSpPr>
                <a:grpSpLocks/>
              </p:cNvGrpSpPr>
              <p:nvPr/>
            </p:nvGrpSpPr>
            <p:grpSpPr bwMode="auto">
              <a:xfrm>
                <a:off x="3359" y="12443"/>
                <a:ext cx="428" cy="412"/>
                <a:chOff x="1109" y="9695"/>
                <a:chExt cx="428" cy="412"/>
              </a:xfrm>
            </p:grpSpPr>
            <p:sp>
              <p:nvSpPr>
                <p:cNvPr id="124049" name="Rectangle 17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4050" name="Text Box 13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3946" name="Group 45"/>
              <p:cNvGrpSpPr>
                <a:grpSpLocks/>
              </p:cNvGrpSpPr>
              <p:nvPr/>
            </p:nvGrpSpPr>
            <p:grpSpPr bwMode="auto">
              <a:xfrm>
                <a:off x="3839" y="12445"/>
                <a:ext cx="428" cy="412"/>
                <a:chOff x="1109" y="9695"/>
                <a:chExt cx="428" cy="412"/>
              </a:xfrm>
            </p:grpSpPr>
            <p:sp>
              <p:nvSpPr>
                <p:cNvPr id="124047" name="Rectangle 17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4048" name="Text Box 163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23947" name="Group 46"/>
              <p:cNvGrpSpPr>
                <a:grpSpLocks/>
              </p:cNvGrpSpPr>
              <p:nvPr/>
            </p:nvGrpSpPr>
            <p:grpSpPr bwMode="auto">
              <a:xfrm>
                <a:off x="4329" y="12444"/>
                <a:ext cx="428" cy="412"/>
                <a:chOff x="1109" y="9695"/>
                <a:chExt cx="428" cy="412"/>
              </a:xfrm>
            </p:grpSpPr>
            <p:sp>
              <p:nvSpPr>
                <p:cNvPr id="124045" name="Rectangle 16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4046" name="Text Box 166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23948" name="Group 47"/>
              <p:cNvGrpSpPr>
                <a:grpSpLocks/>
              </p:cNvGrpSpPr>
              <p:nvPr/>
            </p:nvGrpSpPr>
            <p:grpSpPr bwMode="auto">
              <a:xfrm>
                <a:off x="4819" y="12446"/>
                <a:ext cx="428" cy="412"/>
                <a:chOff x="1109" y="9695"/>
                <a:chExt cx="428" cy="412"/>
              </a:xfrm>
            </p:grpSpPr>
            <p:sp>
              <p:nvSpPr>
                <p:cNvPr id="124043" name="Rectangle 16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4044" name="Text Box 172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23949" name="Group 48"/>
              <p:cNvGrpSpPr>
                <a:grpSpLocks/>
              </p:cNvGrpSpPr>
              <p:nvPr/>
            </p:nvGrpSpPr>
            <p:grpSpPr bwMode="auto">
              <a:xfrm>
                <a:off x="5309" y="12445"/>
                <a:ext cx="428" cy="412"/>
                <a:chOff x="1109" y="9695"/>
                <a:chExt cx="428" cy="412"/>
              </a:xfrm>
            </p:grpSpPr>
            <p:sp>
              <p:nvSpPr>
                <p:cNvPr id="124041" name="Rectangle 16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4042" name="Text Box 175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4</a:t>
                  </a:r>
                </a:p>
              </p:txBody>
            </p:sp>
          </p:grpSp>
          <p:grpSp>
            <p:nvGrpSpPr>
              <p:cNvPr id="123950" name="Group 49"/>
              <p:cNvGrpSpPr>
                <a:grpSpLocks/>
              </p:cNvGrpSpPr>
              <p:nvPr/>
            </p:nvGrpSpPr>
            <p:grpSpPr bwMode="auto">
              <a:xfrm>
                <a:off x="5798" y="12442"/>
                <a:ext cx="428" cy="412"/>
                <a:chOff x="1109" y="9695"/>
                <a:chExt cx="428" cy="412"/>
              </a:xfrm>
            </p:grpSpPr>
            <p:sp>
              <p:nvSpPr>
                <p:cNvPr id="124039" name="Rectangle 16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4040" name="Text Box 184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23951" name="Group 50"/>
              <p:cNvGrpSpPr>
                <a:grpSpLocks/>
              </p:cNvGrpSpPr>
              <p:nvPr/>
            </p:nvGrpSpPr>
            <p:grpSpPr bwMode="auto">
              <a:xfrm>
                <a:off x="6288" y="12443"/>
                <a:ext cx="428" cy="412"/>
                <a:chOff x="1109" y="9695"/>
                <a:chExt cx="428" cy="412"/>
              </a:xfrm>
            </p:grpSpPr>
            <p:sp>
              <p:nvSpPr>
                <p:cNvPr id="124037" name="Rectangle 16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4038" name="Text Box 19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grpSp>
            <p:nvGrpSpPr>
              <p:cNvPr id="123952" name="Group 51"/>
              <p:cNvGrpSpPr>
                <a:grpSpLocks/>
              </p:cNvGrpSpPr>
              <p:nvPr/>
            </p:nvGrpSpPr>
            <p:grpSpPr bwMode="auto">
              <a:xfrm>
                <a:off x="6769" y="12444"/>
                <a:ext cx="428" cy="412"/>
                <a:chOff x="1109" y="9695"/>
                <a:chExt cx="428" cy="412"/>
              </a:xfrm>
            </p:grpSpPr>
            <p:sp>
              <p:nvSpPr>
                <p:cNvPr id="124035" name="Rectangle 15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4036" name="Text Box 19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2</a:t>
                  </a:r>
                </a:p>
              </p:txBody>
            </p:sp>
          </p:grpSp>
          <p:grpSp>
            <p:nvGrpSpPr>
              <p:cNvPr id="123953" name="Group 52"/>
              <p:cNvGrpSpPr>
                <a:grpSpLocks/>
              </p:cNvGrpSpPr>
              <p:nvPr/>
            </p:nvGrpSpPr>
            <p:grpSpPr bwMode="auto">
              <a:xfrm>
                <a:off x="7259" y="12443"/>
                <a:ext cx="428" cy="412"/>
                <a:chOff x="1109" y="9695"/>
                <a:chExt cx="428" cy="412"/>
              </a:xfrm>
            </p:grpSpPr>
            <p:sp>
              <p:nvSpPr>
                <p:cNvPr id="124033" name="Rectangle 15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4034" name="Text Box 202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3954" name="Group 53"/>
              <p:cNvGrpSpPr>
                <a:grpSpLocks/>
              </p:cNvGrpSpPr>
              <p:nvPr/>
            </p:nvGrpSpPr>
            <p:grpSpPr bwMode="auto">
              <a:xfrm>
                <a:off x="7759" y="12441"/>
                <a:ext cx="428" cy="412"/>
                <a:chOff x="1109" y="9695"/>
                <a:chExt cx="428" cy="412"/>
              </a:xfrm>
            </p:grpSpPr>
            <p:sp>
              <p:nvSpPr>
                <p:cNvPr id="124031" name="Rectangle 15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4032" name="Text Box 211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23955" name="Group 54"/>
              <p:cNvGrpSpPr>
                <a:grpSpLocks/>
              </p:cNvGrpSpPr>
              <p:nvPr/>
            </p:nvGrpSpPr>
            <p:grpSpPr bwMode="auto">
              <a:xfrm>
                <a:off x="8251" y="12441"/>
                <a:ext cx="428" cy="412"/>
                <a:chOff x="1109" y="9695"/>
                <a:chExt cx="428" cy="412"/>
              </a:xfrm>
            </p:grpSpPr>
            <p:sp>
              <p:nvSpPr>
                <p:cNvPr id="124029" name="Rectangle 15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4030" name="Text Box 217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grpSp>
            <p:nvGrpSpPr>
              <p:cNvPr id="123956" name="Group 55"/>
              <p:cNvGrpSpPr>
                <a:grpSpLocks/>
              </p:cNvGrpSpPr>
              <p:nvPr/>
            </p:nvGrpSpPr>
            <p:grpSpPr bwMode="auto">
              <a:xfrm>
                <a:off x="8741" y="12440"/>
                <a:ext cx="428" cy="412"/>
                <a:chOff x="1109" y="9695"/>
                <a:chExt cx="428" cy="412"/>
              </a:xfrm>
            </p:grpSpPr>
            <p:sp>
              <p:nvSpPr>
                <p:cNvPr id="124027" name="Rectangle 15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4028" name="Text Box 22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3957" name="Group 56"/>
              <p:cNvGrpSpPr>
                <a:grpSpLocks/>
              </p:cNvGrpSpPr>
              <p:nvPr/>
            </p:nvGrpSpPr>
            <p:grpSpPr bwMode="auto">
              <a:xfrm>
                <a:off x="9233" y="12440"/>
                <a:ext cx="428" cy="412"/>
                <a:chOff x="1109" y="9695"/>
                <a:chExt cx="428" cy="412"/>
              </a:xfrm>
            </p:grpSpPr>
            <p:sp>
              <p:nvSpPr>
                <p:cNvPr id="124025" name="Rectangle 14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4026" name="Text Box 226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8</a:t>
                  </a:r>
                </a:p>
              </p:txBody>
            </p:sp>
          </p:grpSp>
          <p:grpSp>
            <p:nvGrpSpPr>
              <p:cNvPr id="123958" name="Group 57"/>
              <p:cNvGrpSpPr>
                <a:grpSpLocks/>
              </p:cNvGrpSpPr>
              <p:nvPr/>
            </p:nvGrpSpPr>
            <p:grpSpPr bwMode="auto">
              <a:xfrm>
                <a:off x="9723" y="12439"/>
                <a:ext cx="428" cy="412"/>
                <a:chOff x="1109" y="9695"/>
                <a:chExt cx="428" cy="412"/>
              </a:xfrm>
            </p:grpSpPr>
            <p:sp>
              <p:nvSpPr>
                <p:cNvPr id="124023" name="Rectangle 14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4024" name="Text Box 22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3959" name="Group 58"/>
              <p:cNvGrpSpPr>
                <a:grpSpLocks/>
              </p:cNvGrpSpPr>
              <p:nvPr/>
            </p:nvGrpSpPr>
            <p:grpSpPr bwMode="auto">
              <a:xfrm>
                <a:off x="10213" y="12434"/>
                <a:ext cx="428" cy="412"/>
                <a:chOff x="1109" y="9695"/>
                <a:chExt cx="428" cy="412"/>
              </a:xfrm>
            </p:grpSpPr>
            <p:sp>
              <p:nvSpPr>
                <p:cNvPr id="124021" name="Rectangle 14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4022" name="Text Box 238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cxnSp>
            <p:nvCxnSpPr>
              <p:cNvPr id="123960" name="AutoShape 239"/>
              <p:cNvCxnSpPr>
                <a:cxnSpLocks noChangeShapeType="1"/>
                <a:endCxn id="124059" idx="0"/>
              </p:cNvCxnSpPr>
              <p:nvPr/>
            </p:nvCxnSpPr>
            <p:spPr bwMode="auto">
              <a:xfrm>
                <a:off x="4412" y="9661"/>
                <a:ext cx="32" cy="1643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3961" name="AutoShape 240"/>
              <p:cNvCxnSpPr>
                <a:cxnSpLocks noChangeShapeType="1"/>
                <a:endCxn id="124055" idx="0"/>
              </p:cNvCxnSpPr>
              <p:nvPr/>
            </p:nvCxnSpPr>
            <p:spPr bwMode="auto">
              <a:xfrm flipH="1">
                <a:off x="5657" y="9661"/>
                <a:ext cx="17" cy="164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3962" name="AutoShape 241"/>
              <p:cNvCxnSpPr>
                <a:cxnSpLocks noChangeShapeType="1"/>
                <a:endCxn id="124057" idx="0"/>
              </p:cNvCxnSpPr>
              <p:nvPr/>
            </p:nvCxnSpPr>
            <p:spPr bwMode="auto">
              <a:xfrm>
                <a:off x="6893" y="9661"/>
                <a:ext cx="19" cy="164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3963" name="AutoShape 242"/>
              <p:cNvCxnSpPr>
                <a:cxnSpLocks noChangeShapeType="1"/>
                <a:endCxn id="124053" idx="0"/>
              </p:cNvCxnSpPr>
              <p:nvPr/>
            </p:nvCxnSpPr>
            <p:spPr bwMode="auto">
              <a:xfrm>
                <a:off x="8101" y="9661"/>
                <a:ext cx="1260" cy="1644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23964" name="Group 63"/>
              <p:cNvGrpSpPr>
                <a:grpSpLocks/>
              </p:cNvGrpSpPr>
              <p:nvPr/>
            </p:nvGrpSpPr>
            <p:grpSpPr bwMode="auto">
              <a:xfrm>
                <a:off x="2379" y="12443"/>
                <a:ext cx="428" cy="412"/>
                <a:chOff x="1477" y="13436"/>
                <a:chExt cx="428" cy="412"/>
              </a:xfrm>
            </p:grpSpPr>
            <p:sp>
              <p:nvSpPr>
                <p:cNvPr id="124019" name="Rectangle 143"/>
                <p:cNvSpPr>
                  <a:spLocks noChangeArrowheads="1"/>
                </p:cNvSpPr>
                <p:nvPr/>
              </p:nvSpPr>
              <p:spPr bwMode="auto">
                <a:xfrm>
                  <a:off x="1479" y="13464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4020" name="Text Box 127"/>
                <p:cNvSpPr txBox="1">
                  <a:spLocks noChangeArrowheads="1"/>
                </p:cNvSpPr>
                <p:nvPr/>
              </p:nvSpPr>
              <p:spPr bwMode="auto">
                <a:xfrm>
                  <a:off x="1477" y="1343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23965" name="Group 64"/>
              <p:cNvGrpSpPr>
                <a:grpSpLocks/>
              </p:cNvGrpSpPr>
              <p:nvPr/>
            </p:nvGrpSpPr>
            <p:grpSpPr bwMode="auto">
              <a:xfrm>
                <a:off x="4059" y="9058"/>
                <a:ext cx="697" cy="603"/>
                <a:chOff x="4054" y="10520"/>
                <a:chExt cx="697" cy="603"/>
              </a:xfrm>
            </p:grpSpPr>
            <p:sp>
              <p:nvSpPr>
                <p:cNvPr id="124017" name="AutoShape 24"/>
                <p:cNvSpPr>
                  <a:spLocks noChangeArrowheads="1"/>
                </p:cNvSpPr>
                <p:nvPr/>
              </p:nvSpPr>
              <p:spPr bwMode="auto">
                <a:xfrm flipV="1">
                  <a:off x="4054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4018" name="Text Box 243"/>
                <p:cNvSpPr txBox="1">
                  <a:spLocks noChangeArrowheads="1"/>
                </p:cNvSpPr>
                <p:nvPr/>
              </p:nvSpPr>
              <p:spPr bwMode="auto">
                <a:xfrm>
                  <a:off x="4199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3966" name="Group 65"/>
              <p:cNvGrpSpPr>
                <a:grpSpLocks/>
              </p:cNvGrpSpPr>
              <p:nvPr/>
            </p:nvGrpSpPr>
            <p:grpSpPr bwMode="auto">
              <a:xfrm>
                <a:off x="5317" y="9058"/>
                <a:ext cx="697" cy="603"/>
                <a:chOff x="5312" y="10520"/>
                <a:chExt cx="697" cy="603"/>
              </a:xfrm>
            </p:grpSpPr>
            <p:sp>
              <p:nvSpPr>
                <p:cNvPr id="124015" name="AutoShape 22"/>
                <p:cNvSpPr>
                  <a:spLocks noChangeArrowheads="1"/>
                </p:cNvSpPr>
                <p:nvPr/>
              </p:nvSpPr>
              <p:spPr bwMode="auto">
                <a:xfrm flipV="1">
                  <a:off x="531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4016" name="Text Box 245"/>
                <p:cNvSpPr txBox="1">
                  <a:spLocks noChangeArrowheads="1"/>
                </p:cNvSpPr>
                <p:nvPr/>
              </p:nvSpPr>
              <p:spPr bwMode="auto">
                <a:xfrm>
                  <a:off x="5460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23967" name="Group 66"/>
              <p:cNvGrpSpPr>
                <a:grpSpLocks/>
              </p:cNvGrpSpPr>
              <p:nvPr/>
            </p:nvGrpSpPr>
            <p:grpSpPr bwMode="auto">
              <a:xfrm>
                <a:off x="6557" y="9058"/>
                <a:ext cx="697" cy="603"/>
                <a:chOff x="6552" y="10520"/>
                <a:chExt cx="697" cy="603"/>
              </a:xfrm>
            </p:grpSpPr>
            <p:sp>
              <p:nvSpPr>
                <p:cNvPr id="124013" name="AutoShape 20"/>
                <p:cNvSpPr>
                  <a:spLocks noChangeArrowheads="1"/>
                </p:cNvSpPr>
                <p:nvPr/>
              </p:nvSpPr>
              <p:spPr bwMode="auto">
                <a:xfrm flipV="1">
                  <a:off x="655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4014" name="Text Box 247"/>
                <p:cNvSpPr txBox="1">
                  <a:spLocks noChangeArrowheads="1"/>
                </p:cNvSpPr>
                <p:nvPr/>
              </p:nvSpPr>
              <p:spPr bwMode="auto">
                <a:xfrm>
                  <a:off x="6671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23968" name="Group 67"/>
              <p:cNvGrpSpPr>
                <a:grpSpLocks/>
              </p:cNvGrpSpPr>
              <p:nvPr/>
            </p:nvGrpSpPr>
            <p:grpSpPr bwMode="auto">
              <a:xfrm>
                <a:off x="7737" y="9058"/>
                <a:ext cx="697" cy="603"/>
                <a:chOff x="7732" y="10520"/>
                <a:chExt cx="697" cy="603"/>
              </a:xfrm>
            </p:grpSpPr>
            <p:sp>
              <p:nvSpPr>
                <p:cNvPr id="124011" name="AutoShape 21"/>
                <p:cNvSpPr>
                  <a:spLocks noChangeArrowheads="1"/>
                </p:cNvSpPr>
                <p:nvPr/>
              </p:nvSpPr>
              <p:spPr bwMode="auto">
                <a:xfrm flipV="1">
                  <a:off x="773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4012" name="Text Box 249"/>
                <p:cNvSpPr txBox="1">
                  <a:spLocks noChangeArrowheads="1"/>
                </p:cNvSpPr>
                <p:nvPr/>
              </p:nvSpPr>
              <p:spPr bwMode="auto">
                <a:xfrm>
                  <a:off x="7901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23969" name="Group 68"/>
              <p:cNvGrpSpPr>
                <a:grpSpLocks/>
              </p:cNvGrpSpPr>
              <p:nvPr/>
            </p:nvGrpSpPr>
            <p:grpSpPr bwMode="auto">
              <a:xfrm>
                <a:off x="5906" y="7521"/>
                <a:ext cx="697" cy="609"/>
                <a:chOff x="5901" y="8952"/>
                <a:chExt cx="697" cy="609"/>
              </a:xfrm>
            </p:grpSpPr>
            <p:sp>
              <p:nvSpPr>
                <p:cNvPr id="124009" name="AutoShape 19"/>
                <p:cNvSpPr>
                  <a:spLocks noChangeArrowheads="1"/>
                </p:cNvSpPr>
                <p:nvPr/>
              </p:nvSpPr>
              <p:spPr bwMode="auto">
                <a:xfrm>
                  <a:off x="5901" y="8952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4010" name="Text Box 251"/>
                <p:cNvSpPr txBox="1">
                  <a:spLocks noChangeArrowheads="1"/>
                </p:cNvSpPr>
                <p:nvPr/>
              </p:nvSpPr>
              <p:spPr bwMode="auto">
                <a:xfrm>
                  <a:off x="6065" y="917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cxnSp>
            <p:nvCxnSpPr>
              <p:cNvPr id="123970" name="AutoShape 282"/>
              <p:cNvCxnSpPr>
                <a:cxnSpLocks noChangeShapeType="1"/>
              </p:cNvCxnSpPr>
              <p:nvPr/>
            </p:nvCxnSpPr>
            <p:spPr bwMode="auto">
              <a:xfrm flipH="1">
                <a:off x="2095" y="11215"/>
                <a:ext cx="55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3971" name="AutoShape 283"/>
              <p:cNvCxnSpPr>
                <a:cxnSpLocks noChangeShapeType="1"/>
              </p:cNvCxnSpPr>
              <p:nvPr/>
            </p:nvCxnSpPr>
            <p:spPr bwMode="auto">
              <a:xfrm flipH="1">
                <a:off x="2613" y="11215"/>
                <a:ext cx="40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3972" name="AutoShape 284"/>
              <p:cNvCxnSpPr>
                <a:cxnSpLocks noChangeShapeType="1"/>
              </p:cNvCxnSpPr>
              <p:nvPr/>
            </p:nvCxnSpPr>
            <p:spPr bwMode="auto">
              <a:xfrm>
                <a:off x="2653" y="11215"/>
                <a:ext cx="41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3973" name="AutoShape 285"/>
              <p:cNvCxnSpPr>
                <a:cxnSpLocks noChangeShapeType="1"/>
              </p:cNvCxnSpPr>
              <p:nvPr/>
            </p:nvCxnSpPr>
            <p:spPr bwMode="auto">
              <a:xfrm flipH="1">
                <a:off x="3507" y="11215"/>
                <a:ext cx="353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3974" name="AutoShape 286"/>
              <p:cNvCxnSpPr>
                <a:cxnSpLocks noChangeShapeType="1"/>
              </p:cNvCxnSpPr>
              <p:nvPr/>
            </p:nvCxnSpPr>
            <p:spPr bwMode="auto">
              <a:xfrm>
                <a:off x="3860" y="11215"/>
                <a:ext cx="199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3975" name="AutoShape 287"/>
              <p:cNvCxnSpPr>
                <a:cxnSpLocks noChangeShapeType="1"/>
              </p:cNvCxnSpPr>
              <p:nvPr/>
            </p:nvCxnSpPr>
            <p:spPr bwMode="auto">
              <a:xfrm>
                <a:off x="3860" y="11215"/>
                <a:ext cx="651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3976" name="AutoShape 288"/>
              <p:cNvCxnSpPr>
                <a:cxnSpLocks noChangeShapeType="1"/>
              </p:cNvCxnSpPr>
              <p:nvPr/>
            </p:nvCxnSpPr>
            <p:spPr bwMode="auto">
              <a:xfrm flipH="1">
                <a:off x="5035" y="11215"/>
                <a:ext cx="32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3977" name="AutoShape 289"/>
              <p:cNvCxnSpPr>
                <a:cxnSpLocks noChangeShapeType="1"/>
              </p:cNvCxnSpPr>
              <p:nvPr/>
            </p:nvCxnSpPr>
            <p:spPr bwMode="auto">
              <a:xfrm>
                <a:off x="5067" y="11215"/>
                <a:ext cx="39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3978" name="AutoShape 290"/>
              <p:cNvCxnSpPr>
                <a:cxnSpLocks noChangeShapeType="1"/>
              </p:cNvCxnSpPr>
              <p:nvPr/>
            </p:nvCxnSpPr>
            <p:spPr bwMode="auto">
              <a:xfrm flipH="1">
                <a:off x="5972" y="11215"/>
                <a:ext cx="316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3979" name="AutoShape 291"/>
              <p:cNvCxnSpPr>
                <a:cxnSpLocks noChangeShapeType="1"/>
              </p:cNvCxnSpPr>
              <p:nvPr/>
            </p:nvCxnSpPr>
            <p:spPr bwMode="auto">
              <a:xfrm>
                <a:off x="6299" y="11215"/>
                <a:ext cx="199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3980" name="AutoShape 292"/>
              <p:cNvCxnSpPr>
                <a:cxnSpLocks noChangeShapeType="1"/>
              </p:cNvCxnSpPr>
              <p:nvPr/>
            </p:nvCxnSpPr>
            <p:spPr bwMode="auto">
              <a:xfrm flipH="1">
                <a:off x="6985" y="11215"/>
                <a:ext cx="513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3981" name="AutoShape 293"/>
              <p:cNvCxnSpPr>
                <a:cxnSpLocks noChangeShapeType="1"/>
              </p:cNvCxnSpPr>
              <p:nvPr/>
            </p:nvCxnSpPr>
            <p:spPr bwMode="auto">
              <a:xfrm flipH="1">
                <a:off x="7476" y="11215"/>
                <a:ext cx="22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3982" name="AutoShape 295"/>
              <p:cNvCxnSpPr>
                <a:cxnSpLocks noChangeShapeType="1"/>
              </p:cNvCxnSpPr>
              <p:nvPr/>
            </p:nvCxnSpPr>
            <p:spPr bwMode="auto">
              <a:xfrm flipH="1">
                <a:off x="7926" y="11215"/>
                <a:ext cx="800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3983" name="AutoShape 296"/>
              <p:cNvCxnSpPr>
                <a:cxnSpLocks noChangeShapeType="1"/>
              </p:cNvCxnSpPr>
              <p:nvPr/>
            </p:nvCxnSpPr>
            <p:spPr bwMode="auto">
              <a:xfrm flipH="1">
                <a:off x="8434" y="11215"/>
                <a:ext cx="307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3984" name="AutoShape 297"/>
              <p:cNvCxnSpPr>
                <a:cxnSpLocks noChangeShapeType="1"/>
              </p:cNvCxnSpPr>
              <p:nvPr/>
            </p:nvCxnSpPr>
            <p:spPr bwMode="auto">
              <a:xfrm>
                <a:off x="8741" y="11215"/>
                <a:ext cx="194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3985" name="AutoShape 298"/>
              <p:cNvCxnSpPr>
                <a:cxnSpLocks noChangeShapeType="1"/>
              </p:cNvCxnSpPr>
              <p:nvPr/>
            </p:nvCxnSpPr>
            <p:spPr bwMode="auto">
              <a:xfrm flipH="1">
                <a:off x="9435" y="11215"/>
                <a:ext cx="538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3986" name="AutoShape 299"/>
              <p:cNvCxnSpPr>
                <a:cxnSpLocks noChangeShapeType="1"/>
              </p:cNvCxnSpPr>
              <p:nvPr/>
            </p:nvCxnSpPr>
            <p:spPr bwMode="auto">
              <a:xfrm flipH="1">
                <a:off x="9922" y="11215"/>
                <a:ext cx="51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3987" name="AutoShape 300"/>
              <p:cNvCxnSpPr>
                <a:cxnSpLocks noChangeShapeType="1"/>
              </p:cNvCxnSpPr>
              <p:nvPr/>
            </p:nvCxnSpPr>
            <p:spPr bwMode="auto">
              <a:xfrm>
                <a:off x="9973" y="11215"/>
                <a:ext cx="426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23988" name="Group 112"/>
              <p:cNvGrpSpPr>
                <a:grpSpLocks/>
              </p:cNvGrpSpPr>
              <p:nvPr/>
            </p:nvGrpSpPr>
            <p:grpSpPr bwMode="auto">
              <a:xfrm>
                <a:off x="2291" y="10612"/>
                <a:ext cx="697" cy="603"/>
                <a:chOff x="2286" y="12074"/>
                <a:chExt cx="697" cy="603"/>
              </a:xfrm>
            </p:grpSpPr>
            <p:sp>
              <p:nvSpPr>
                <p:cNvPr id="124007" name="AutoShape 48"/>
                <p:cNvSpPr>
                  <a:spLocks noChangeArrowheads="1"/>
                </p:cNvSpPr>
                <p:nvPr/>
              </p:nvSpPr>
              <p:spPr bwMode="auto">
                <a:xfrm>
                  <a:off x="2286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4008" name="Text Box 326"/>
                <p:cNvSpPr txBox="1">
                  <a:spLocks noChangeArrowheads="1"/>
                </p:cNvSpPr>
                <p:nvPr/>
              </p:nvSpPr>
              <p:spPr bwMode="auto">
                <a:xfrm>
                  <a:off x="2438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3989" name="Group 113"/>
              <p:cNvGrpSpPr>
                <a:grpSpLocks/>
              </p:cNvGrpSpPr>
              <p:nvPr/>
            </p:nvGrpSpPr>
            <p:grpSpPr bwMode="auto">
              <a:xfrm>
                <a:off x="3507" y="10612"/>
                <a:ext cx="697" cy="47746"/>
                <a:chOff x="3502" y="12074"/>
                <a:chExt cx="697" cy="47746"/>
              </a:xfrm>
            </p:grpSpPr>
            <p:sp>
              <p:nvSpPr>
                <p:cNvPr id="124005" name="AutoShape 46"/>
                <p:cNvSpPr>
                  <a:spLocks noChangeArrowheads="1"/>
                </p:cNvSpPr>
                <p:nvPr/>
              </p:nvSpPr>
              <p:spPr bwMode="auto">
                <a:xfrm>
                  <a:off x="3502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4006" name="Text Box 329"/>
                <p:cNvSpPr txBox="1">
                  <a:spLocks noChangeArrowheads="1"/>
                </p:cNvSpPr>
                <p:nvPr/>
              </p:nvSpPr>
              <p:spPr bwMode="auto">
                <a:xfrm>
                  <a:off x="3626" y="5943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23990" name="Group 114"/>
              <p:cNvGrpSpPr>
                <a:grpSpLocks/>
              </p:cNvGrpSpPr>
              <p:nvPr/>
            </p:nvGrpSpPr>
            <p:grpSpPr bwMode="auto">
              <a:xfrm>
                <a:off x="4723" y="10612"/>
                <a:ext cx="697" cy="603"/>
                <a:chOff x="4718" y="12074"/>
                <a:chExt cx="697" cy="603"/>
              </a:xfrm>
            </p:grpSpPr>
            <p:sp>
              <p:nvSpPr>
                <p:cNvPr id="124003" name="AutoShape 32"/>
                <p:cNvSpPr>
                  <a:spLocks noChangeArrowheads="1"/>
                </p:cNvSpPr>
                <p:nvPr/>
              </p:nvSpPr>
              <p:spPr bwMode="auto">
                <a:xfrm>
                  <a:off x="4718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4004" name="Text Box 331"/>
                <p:cNvSpPr txBox="1">
                  <a:spLocks noChangeArrowheads="1"/>
                </p:cNvSpPr>
                <p:nvPr/>
              </p:nvSpPr>
              <p:spPr bwMode="auto">
                <a:xfrm>
                  <a:off x="4876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23991" name="Group 115"/>
              <p:cNvGrpSpPr>
                <a:grpSpLocks/>
              </p:cNvGrpSpPr>
              <p:nvPr/>
            </p:nvGrpSpPr>
            <p:grpSpPr bwMode="auto">
              <a:xfrm>
                <a:off x="5939" y="10612"/>
                <a:ext cx="697" cy="603"/>
                <a:chOff x="5934" y="12074"/>
                <a:chExt cx="697" cy="603"/>
              </a:xfrm>
            </p:grpSpPr>
            <p:sp>
              <p:nvSpPr>
                <p:cNvPr id="124001" name="AutoShape 31"/>
                <p:cNvSpPr>
                  <a:spLocks noChangeArrowheads="1"/>
                </p:cNvSpPr>
                <p:nvPr/>
              </p:nvSpPr>
              <p:spPr bwMode="auto">
                <a:xfrm>
                  <a:off x="5934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4002" name="Text Box 333"/>
                <p:cNvSpPr txBox="1">
                  <a:spLocks noChangeArrowheads="1"/>
                </p:cNvSpPr>
                <p:nvPr/>
              </p:nvSpPr>
              <p:spPr bwMode="auto">
                <a:xfrm>
                  <a:off x="6065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23992" name="Group 116"/>
              <p:cNvGrpSpPr>
                <a:grpSpLocks/>
              </p:cNvGrpSpPr>
              <p:nvPr/>
            </p:nvGrpSpPr>
            <p:grpSpPr bwMode="auto">
              <a:xfrm>
                <a:off x="7155" y="10612"/>
                <a:ext cx="697" cy="603"/>
                <a:chOff x="7150" y="12074"/>
                <a:chExt cx="697" cy="603"/>
              </a:xfrm>
            </p:grpSpPr>
            <p:sp>
              <p:nvSpPr>
                <p:cNvPr id="123999" name="AutoShape 43"/>
                <p:cNvSpPr>
                  <a:spLocks noChangeArrowheads="1"/>
                </p:cNvSpPr>
                <p:nvPr/>
              </p:nvSpPr>
              <p:spPr bwMode="auto">
                <a:xfrm>
                  <a:off x="7150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4000" name="Text Box 335"/>
                <p:cNvSpPr txBox="1">
                  <a:spLocks noChangeArrowheads="1"/>
                </p:cNvSpPr>
                <p:nvPr/>
              </p:nvSpPr>
              <p:spPr bwMode="auto">
                <a:xfrm>
                  <a:off x="7326" y="12292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23993" name="Group 117"/>
              <p:cNvGrpSpPr>
                <a:grpSpLocks/>
              </p:cNvGrpSpPr>
              <p:nvPr/>
            </p:nvGrpSpPr>
            <p:grpSpPr bwMode="auto">
              <a:xfrm>
                <a:off x="8371" y="10612"/>
                <a:ext cx="697" cy="604"/>
                <a:chOff x="8366" y="12074"/>
                <a:chExt cx="697" cy="604"/>
              </a:xfrm>
            </p:grpSpPr>
            <p:sp>
              <p:nvSpPr>
                <p:cNvPr id="123997" name="AutoShape 49"/>
                <p:cNvSpPr>
                  <a:spLocks noChangeArrowheads="1"/>
                </p:cNvSpPr>
                <p:nvPr/>
              </p:nvSpPr>
              <p:spPr bwMode="auto">
                <a:xfrm>
                  <a:off x="8366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3998" name="Text Box 337"/>
                <p:cNvSpPr txBox="1">
                  <a:spLocks noChangeArrowheads="1"/>
                </p:cNvSpPr>
                <p:nvPr/>
              </p:nvSpPr>
              <p:spPr bwMode="auto">
                <a:xfrm>
                  <a:off x="8524" y="1229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23994" name="Group 118"/>
              <p:cNvGrpSpPr>
                <a:grpSpLocks/>
              </p:cNvGrpSpPr>
              <p:nvPr/>
            </p:nvGrpSpPr>
            <p:grpSpPr bwMode="auto">
              <a:xfrm>
                <a:off x="9587" y="10612"/>
                <a:ext cx="697" cy="603"/>
                <a:chOff x="9582" y="12074"/>
                <a:chExt cx="697" cy="603"/>
              </a:xfrm>
            </p:grpSpPr>
            <p:sp>
              <p:nvSpPr>
                <p:cNvPr id="123995" name="AutoShape 91"/>
                <p:cNvSpPr>
                  <a:spLocks noChangeArrowheads="1"/>
                </p:cNvSpPr>
                <p:nvPr/>
              </p:nvSpPr>
              <p:spPr bwMode="auto">
                <a:xfrm>
                  <a:off x="9582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3996" name="Text Box 340"/>
                <p:cNvSpPr txBox="1">
                  <a:spLocks noChangeArrowheads="1"/>
                </p:cNvSpPr>
                <p:nvPr/>
              </p:nvSpPr>
              <p:spPr bwMode="auto">
                <a:xfrm>
                  <a:off x="9737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</p:grpSp>
      </p:grpSp>
      <p:sp>
        <p:nvSpPr>
          <p:cNvPr id="190" name="TextBox 189"/>
          <p:cNvSpPr txBox="1">
            <a:spLocks noChangeArrowheads="1"/>
          </p:cNvSpPr>
          <p:nvPr/>
        </p:nvSpPr>
        <p:spPr bwMode="auto">
          <a:xfrm>
            <a:off x="4071938" y="1214438"/>
            <a:ext cx="106680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latin typeface="Calibri" pitchFamily="34" charset="0"/>
                <a:sym typeface="Symbol" pitchFamily="18" charset="2"/>
              </a:rPr>
              <a:t>=−</a:t>
            </a:r>
          </a:p>
          <a:p>
            <a:pPr eaLnBrk="1" hangingPunct="1"/>
            <a:r>
              <a:rPr lang="en-US" altLang="en-US">
                <a:latin typeface="Calibri" pitchFamily="34" charset="0"/>
                <a:sym typeface="Symbol" pitchFamily="18" charset="2"/>
              </a:rPr>
              <a:t> =+</a:t>
            </a:r>
            <a:endParaRPr lang="en-US" altLang="en-US">
              <a:latin typeface="Calibri" pitchFamily="34" charset="0"/>
            </a:endParaRPr>
          </a:p>
        </p:txBody>
      </p:sp>
      <p:cxnSp>
        <p:nvCxnSpPr>
          <p:cNvPr id="123907" name="Straight Arrow Connector 197"/>
          <p:cNvCxnSpPr>
            <a:cxnSpLocks noChangeShapeType="1"/>
          </p:cNvCxnSpPr>
          <p:nvPr/>
        </p:nvCxnSpPr>
        <p:spPr bwMode="auto">
          <a:xfrm flipH="1">
            <a:off x="3432175" y="3581400"/>
            <a:ext cx="339725" cy="684213"/>
          </a:xfrm>
          <a:prstGeom prst="straightConnector1">
            <a:avLst/>
          </a:prstGeom>
          <a:noFill/>
          <a:ln w="25400">
            <a:solidFill>
              <a:srgbClr val="C0504D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93" name="Text Box 10"/>
          <p:cNvSpPr txBox="1">
            <a:spLocks noChangeArrowheads="1"/>
          </p:cNvSpPr>
          <p:nvPr/>
        </p:nvSpPr>
        <p:spPr bwMode="auto">
          <a:xfrm>
            <a:off x="938213" y="1225550"/>
            <a:ext cx="210502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SzPct val="100000"/>
              <a:buChar char="•"/>
              <a:defRPr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i="1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current </a:t>
            </a:r>
            <a:r>
              <a:rPr lang="en-US" altLang="en-US" b="0" i="1" dirty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, </a:t>
            </a:r>
            <a:r>
              <a:rPr lang="en-US" altLang="en-US" b="0" i="1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,</a:t>
            </a: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i="1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passed to kid F</a:t>
            </a:r>
            <a:endParaRPr lang="en-US" altLang="en-US" b="0" i="1" dirty="0">
              <a:solidFill>
                <a:srgbClr val="C0504D"/>
              </a:solidFill>
              <a:latin typeface="+mn-lt"/>
              <a:ea typeface="ＭＳ Ｐゴシック" charset="0"/>
            </a:endParaRPr>
          </a:p>
        </p:txBody>
      </p:sp>
      <p:sp>
        <p:nvSpPr>
          <p:cNvPr id="123909" name="Text Box 323"/>
          <p:cNvSpPr txBox="1">
            <a:spLocks noChangeArrowheads="1"/>
          </p:cNvSpPr>
          <p:nvPr/>
        </p:nvSpPr>
        <p:spPr bwMode="auto">
          <a:xfrm>
            <a:off x="8337550" y="4549775"/>
            <a:ext cx="723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MAX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23910" name="Text Box 324"/>
          <p:cNvSpPr txBox="1">
            <a:spLocks noChangeArrowheads="1"/>
          </p:cNvSpPr>
          <p:nvPr/>
        </p:nvSpPr>
        <p:spPr bwMode="auto">
          <a:xfrm>
            <a:off x="6981825" y="3078163"/>
            <a:ext cx="64928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MIN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23911" name="Text Box 325"/>
          <p:cNvSpPr txBox="1">
            <a:spLocks noChangeArrowheads="1"/>
          </p:cNvSpPr>
          <p:nvPr/>
        </p:nvSpPr>
        <p:spPr bwMode="auto">
          <a:xfrm>
            <a:off x="5578475" y="1976438"/>
            <a:ext cx="80803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MAX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89" name="TextBox 188"/>
          <p:cNvSpPr txBox="1">
            <a:spLocks noChangeArrowheads="1"/>
          </p:cNvSpPr>
          <p:nvPr/>
        </p:nvSpPr>
        <p:spPr bwMode="auto">
          <a:xfrm>
            <a:off x="2328863" y="2300288"/>
            <a:ext cx="10668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latin typeface="Calibri" pitchFamily="34" charset="0"/>
                <a:sym typeface="Symbol" pitchFamily="18" charset="2"/>
              </a:rPr>
              <a:t>=</a:t>
            </a:r>
            <a:r>
              <a:rPr lang="en-US" altLang="en-US">
                <a:sym typeface="Symbol" pitchFamily="18" charset="2"/>
              </a:rPr>
              <a:t>−</a:t>
            </a:r>
            <a:endParaRPr lang="en-US" altLang="en-US">
              <a:latin typeface="Calibri" pitchFamily="34" charset="0"/>
              <a:sym typeface="Symbol" pitchFamily="18" charset="2"/>
            </a:endParaRPr>
          </a:p>
          <a:p>
            <a:pPr eaLnBrk="1" hangingPunct="1"/>
            <a:r>
              <a:rPr lang="en-US" altLang="en-US">
                <a:latin typeface="Calibri" pitchFamily="34" charset="0"/>
                <a:sym typeface="Symbol" pitchFamily="18" charset="2"/>
              </a:rPr>
              <a:t>=6</a:t>
            </a:r>
          </a:p>
          <a:p>
            <a:pPr eaLnBrk="1" hangingPunct="1"/>
            <a:r>
              <a:rPr lang="en-US" altLang="en-US">
                <a:latin typeface="Calibri" pitchFamily="34" charset="0"/>
                <a:sym typeface="Symbol" pitchFamily="18" charset="2"/>
              </a:rPr>
              <a:t>kid=A</a:t>
            </a:r>
            <a:endParaRPr lang="en-US" altLang="en-US">
              <a:latin typeface="Calibri" pitchFamily="34" charset="0"/>
            </a:endParaRPr>
          </a:p>
        </p:txBody>
      </p:sp>
      <p:sp>
        <p:nvSpPr>
          <p:cNvPr id="191" name="TextBox 190"/>
          <p:cNvSpPr txBox="1">
            <a:spLocks noChangeArrowheads="1"/>
          </p:cNvSpPr>
          <p:nvPr/>
        </p:nvSpPr>
        <p:spPr bwMode="auto">
          <a:xfrm>
            <a:off x="1103313" y="3614738"/>
            <a:ext cx="10668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C0504D"/>
                </a:solidFill>
                <a:latin typeface="Calibri" pitchFamily="34" charset="0"/>
                <a:sym typeface="Symbol" pitchFamily="18" charset="2"/>
              </a:rPr>
              <a:t>=</a:t>
            </a:r>
            <a:r>
              <a:rPr lang="en-US" altLang="en-US">
                <a:solidFill>
                  <a:srgbClr val="C0504D"/>
                </a:solidFill>
                <a:sym typeface="Symbol" pitchFamily="18" charset="2"/>
              </a:rPr>
              <a:t>−</a:t>
            </a:r>
            <a:endParaRPr lang="en-US" altLang="en-US">
              <a:solidFill>
                <a:srgbClr val="C0504D"/>
              </a:solidFill>
              <a:latin typeface="Calibri" pitchFamily="34" charset="0"/>
              <a:sym typeface="Symbol" pitchFamily="18" charset="2"/>
            </a:endParaRPr>
          </a:p>
          <a:p>
            <a:pPr eaLnBrk="1" hangingPunct="1"/>
            <a:r>
              <a:rPr lang="en-US" altLang="en-US">
                <a:solidFill>
                  <a:srgbClr val="C0504D"/>
                </a:solidFill>
                <a:latin typeface="Calibri" pitchFamily="34" charset="0"/>
                <a:sym typeface="Symbol" pitchFamily="18" charset="2"/>
              </a:rPr>
              <a:t>=6</a:t>
            </a:r>
          </a:p>
          <a:p>
            <a:pPr eaLnBrk="1" hangingPunct="1"/>
            <a:r>
              <a:rPr lang="en-US" altLang="en-US">
                <a:solidFill>
                  <a:srgbClr val="C0504D"/>
                </a:solidFill>
                <a:latin typeface="Calibri" pitchFamily="34" charset="0"/>
                <a:sym typeface="Symbol" pitchFamily="18" charset="2"/>
              </a:rPr>
              <a:t>kid=F</a:t>
            </a:r>
            <a:endParaRPr lang="en-US" altLang="en-US">
              <a:solidFill>
                <a:srgbClr val="C0504D"/>
              </a:solidFill>
              <a:latin typeface="Calibri" pitchFamily="34" charset="0"/>
            </a:endParaRPr>
          </a:p>
        </p:txBody>
      </p:sp>
      <p:cxnSp>
        <p:nvCxnSpPr>
          <p:cNvPr id="123914" name="Straight Arrow Connector 191"/>
          <p:cNvCxnSpPr>
            <a:cxnSpLocks noChangeShapeType="1"/>
          </p:cNvCxnSpPr>
          <p:nvPr/>
        </p:nvCxnSpPr>
        <p:spPr bwMode="auto">
          <a:xfrm>
            <a:off x="1447800" y="2095500"/>
            <a:ext cx="0" cy="1519238"/>
          </a:xfrm>
          <a:prstGeom prst="straightConnector1">
            <a:avLst/>
          </a:prstGeom>
          <a:noFill/>
          <a:ln w="25400">
            <a:solidFill>
              <a:srgbClr val="C0504D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3915" name="Title 5"/>
          <p:cNvSpPr>
            <a:spLocks noGrp="1"/>
          </p:cNvSpPr>
          <p:nvPr>
            <p:ph type="title"/>
          </p:nvPr>
        </p:nvSpPr>
        <p:spPr>
          <a:xfrm>
            <a:off x="3619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Longer Alpha-Beta Example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929" name="Group 2"/>
          <p:cNvGrpSpPr>
            <a:grpSpLocks/>
          </p:cNvGrpSpPr>
          <p:nvPr/>
        </p:nvGrpSpPr>
        <p:grpSpPr bwMode="auto">
          <a:xfrm>
            <a:off x="1998663" y="1795463"/>
            <a:ext cx="6518275" cy="42416412"/>
            <a:chOff x="1863" y="7521"/>
            <a:chExt cx="8778" cy="50837"/>
          </a:xfrm>
        </p:grpSpPr>
        <p:grpSp>
          <p:nvGrpSpPr>
            <p:cNvPr id="124942" name="Group 3"/>
            <p:cNvGrpSpPr>
              <a:grpSpLocks/>
            </p:cNvGrpSpPr>
            <p:nvPr/>
          </p:nvGrpSpPr>
          <p:grpSpPr bwMode="auto">
            <a:xfrm>
              <a:off x="1863" y="12439"/>
              <a:ext cx="428" cy="412"/>
              <a:chOff x="1884" y="13907"/>
              <a:chExt cx="428" cy="412"/>
            </a:xfrm>
          </p:grpSpPr>
          <p:sp>
            <p:nvSpPr>
              <p:cNvPr id="125087" name="Rectangle 185"/>
              <p:cNvSpPr>
                <a:spLocks noChangeArrowheads="1"/>
              </p:cNvSpPr>
              <p:nvPr/>
            </p:nvSpPr>
            <p:spPr bwMode="auto">
              <a:xfrm>
                <a:off x="1886" y="13935"/>
                <a:ext cx="384" cy="384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/>
                <a:endParaRPr lang="en-US" altLang="en-US" sz="2000"/>
              </a:p>
            </p:txBody>
          </p:sp>
          <p:sp>
            <p:nvSpPr>
              <p:cNvPr id="125088" name="Text Box 259"/>
              <p:cNvSpPr txBox="1">
                <a:spLocks noChangeArrowheads="1"/>
              </p:cNvSpPr>
              <p:nvPr/>
            </p:nvSpPr>
            <p:spPr bwMode="auto">
              <a:xfrm>
                <a:off x="1884" y="13907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>
                    <a:latin typeface="Calibri" pitchFamily="34" charset="0"/>
                    <a:cs typeface="Times New Roman" pitchFamily="18" charset="0"/>
                  </a:rPr>
                  <a:t>4</a:t>
                </a:r>
              </a:p>
            </p:txBody>
          </p:sp>
        </p:grpSp>
        <p:grpSp>
          <p:nvGrpSpPr>
            <p:cNvPr id="124943" name="Group 4"/>
            <p:cNvGrpSpPr>
              <a:grpSpLocks/>
            </p:cNvGrpSpPr>
            <p:nvPr/>
          </p:nvGrpSpPr>
          <p:grpSpPr bwMode="auto">
            <a:xfrm>
              <a:off x="2095" y="7521"/>
              <a:ext cx="8546" cy="50837"/>
              <a:chOff x="2095" y="7521"/>
              <a:chExt cx="8546" cy="50837"/>
            </a:xfrm>
          </p:grpSpPr>
          <p:sp>
            <p:nvSpPr>
              <p:cNvPr id="124944" name="Text Box 27"/>
              <p:cNvSpPr txBox="1">
                <a:spLocks noChangeArrowheads="1"/>
              </p:cNvSpPr>
              <p:nvPr/>
            </p:nvSpPr>
            <p:spPr bwMode="auto">
              <a:xfrm>
                <a:off x="3794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A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4945" name="Text Box 28"/>
              <p:cNvSpPr txBox="1">
                <a:spLocks noChangeArrowheads="1"/>
              </p:cNvSpPr>
              <p:nvPr/>
            </p:nvSpPr>
            <p:spPr bwMode="auto">
              <a:xfrm>
                <a:off x="5035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B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4946" name="Text Box 29"/>
              <p:cNvSpPr txBox="1">
                <a:spLocks noChangeArrowheads="1"/>
              </p:cNvSpPr>
              <p:nvPr/>
            </p:nvSpPr>
            <p:spPr bwMode="auto">
              <a:xfrm>
                <a:off x="6284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C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4947" name="Text Box 30"/>
              <p:cNvSpPr txBox="1">
                <a:spLocks noChangeArrowheads="1"/>
              </p:cNvSpPr>
              <p:nvPr/>
            </p:nvSpPr>
            <p:spPr bwMode="auto">
              <a:xfrm>
                <a:off x="7498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D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cxnSp>
            <p:nvCxnSpPr>
              <p:cNvPr id="124948" name="AutoShape 33"/>
              <p:cNvCxnSpPr>
                <a:cxnSpLocks noChangeShapeType="1"/>
              </p:cNvCxnSpPr>
              <p:nvPr/>
            </p:nvCxnSpPr>
            <p:spPr bwMode="auto">
              <a:xfrm flipH="1">
                <a:off x="4420" y="8093"/>
                <a:ext cx="1846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4949" name="AutoShape 35"/>
              <p:cNvCxnSpPr>
                <a:cxnSpLocks noChangeShapeType="1"/>
              </p:cNvCxnSpPr>
              <p:nvPr/>
            </p:nvCxnSpPr>
            <p:spPr bwMode="auto">
              <a:xfrm flipH="1">
                <a:off x="5674" y="8093"/>
                <a:ext cx="592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4950" name="AutoShape 36"/>
              <p:cNvCxnSpPr>
                <a:cxnSpLocks noChangeShapeType="1"/>
              </p:cNvCxnSpPr>
              <p:nvPr/>
            </p:nvCxnSpPr>
            <p:spPr bwMode="auto">
              <a:xfrm>
                <a:off x="6266" y="8093"/>
                <a:ext cx="627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4951" name="AutoShape 37"/>
              <p:cNvCxnSpPr>
                <a:cxnSpLocks noChangeShapeType="1"/>
              </p:cNvCxnSpPr>
              <p:nvPr/>
            </p:nvCxnSpPr>
            <p:spPr bwMode="auto">
              <a:xfrm>
                <a:off x="6266" y="8093"/>
                <a:ext cx="1835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4952" name="AutoShape 92"/>
              <p:cNvCxnSpPr>
                <a:cxnSpLocks noChangeShapeType="1"/>
              </p:cNvCxnSpPr>
              <p:nvPr/>
            </p:nvCxnSpPr>
            <p:spPr bwMode="auto">
              <a:xfrm flipH="1">
                <a:off x="2653" y="9661"/>
                <a:ext cx="1767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4953" name="AutoShape 93"/>
              <p:cNvCxnSpPr>
                <a:cxnSpLocks noChangeShapeType="1"/>
              </p:cNvCxnSpPr>
              <p:nvPr/>
            </p:nvCxnSpPr>
            <p:spPr bwMode="auto">
              <a:xfrm flipH="1">
                <a:off x="3860" y="9661"/>
                <a:ext cx="560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4954" name="AutoShape 96"/>
              <p:cNvCxnSpPr>
                <a:cxnSpLocks noChangeShapeType="1"/>
              </p:cNvCxnSpPr>
              <p:nvPr/>
            </p:nvCxnSpPr>
            <p:spPr bwMode="auto">
              <a:xfrm flipH="1">
                <a:off x="5067" y="9661"/>
                <a:ext cx="607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4955" name="AutoShape 97"/>
              <p:cNvCxnSpPr>
                <a:cxnSpLocks noChangeShapeType="1"/>
              </p:cNvCxnSpPr>
              <p:nvPr/>
            </p:nvCxnSpPr>
            <p:spPr bwMode="auto">
              <a:xfrm>
                <a:off x="5674" y="9661"/>
                <a:ext cx="625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4956" name="AutoShape 98"/>
              <p:cNvCxnSpPr>
                <a:cxnSpLocks noChangeShapeType="1"/>
              </p:cNvCxnSpPr>
              <p:nvPr/>
            </p:nvCxnSpPr>
            <p:spPr bwMode="auto">
              <a:xfrm>
                <a:off x="6893" y="9661"/>
                <a:ext cx="605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4957" name="AutoShape 99"/>
              <p:cNvCxnSpPr>
                <a:cxnSpLocks noChangeShapeType="1"/>
              </p:cNvCxnSpPr>
              <p:nvPr/>
            </p:nvCxnSpPr>
            <p:spPr bwMode="auto">
              <a:xfrm>
                <a:off x="6893" y="9661"/>
                <a:ext cx="1833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4958" name="AutoShape 100"/>
              <p:cNvCxnSpPr>
                <a:cxnSpLocks noChangeShapeType="1"/>
              </p:cNvCxnSpPr>
              <p:nvPr/>
            </p:nvCxnSpPr>
            <p:spPr bwMode="auto">
              <a:xfrm>
                <a:off x="8101" y="9661"/>
                <a:ext cx="1821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4959" name="Text Box 102"/>
              <p:cNvSpPr txBox="1">
                <a:spLocks noChangeArrowheads="1"/>
              </p:cNvSpPr>
              <p:nvPr/>
            </p:nvSpPr>
            <p:spPr bwMode="auto">
              <a:xfrm>
                <a:off x="2127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E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4960" name="Text Box 103"/>
              <p:cNvSpPr txBox="1">
                <a:spLocks noChangeArrowheads="1"/>
              </p:cNvSpPr>
              <p:nvPr/>
            </p:nvSpPr>
            <p:spPr bwMode="auto">
              <a:xfrm>
                <a:off x="335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F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4961" name="Text Box 104"/>
              <p:cNvSpPr txBox="1">
                <a:spLocks noChangeArrowheads="1"/>
              </p:cNvSpPr>
              <p:nvPr/>
            </p:nvSpPr>
            <p:spPr bwMode="auto">
              <a:xfrm>
                <a:off x="824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J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4962" name="Text Box 105"/>
              <p:cNvSpPr txBox="1">
                <a:spLocks noChangeArrowheads="1"/>
              </p:cNvSpPr>
              <p:nvPr/>
            </p:nvSpPr>
            <p:spPr bwMode="auto">
              <a:xfrm>
                <a:off x="9392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K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4963" name="Text Box 106"/>
              <p:cNvSpPr txBox="1">
                <a:spLocks noChangeArrowheads="1"/>
              </p:cNvSpPr>
              <p:nvPr/>
            </p:nvSpPr>
            <p:spPr bwMode="auto">
              <a:xfrm>
                <a:off x="4467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G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4964" name="Text Box 107"/>
              <p:cNvSpPr txBox="1">
                <a:spLocks noChangeArrowheads="1"/>
              </p:cNvSpPr>
              <p:nvPr/>
            </p:nvSpPr>
            <p:spPr bwMode="auto">
              <a:xfrm>
                <a:off x="569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H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4965" name="Text Box 108"/>
              <p:cNvSpPr txBox="1">
                <a:spLocks noChangeArrowheads="1"/>
              </p:cNvSpPr>
              <p:nvPr/>
            </p:nvSpPr>
            <p:spPr bwMode="auto">
              <a:xfrm>
                <a:off x="7056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I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grpSp>
            <p:nvGrpSpPr>
              <p:cNvPr id="124966" name="Group 39"/>
              <p:cNvGrpSpPr>
                <a:grpSpLocks/>
              </p:cNvGrpSpPr>
              <p:nvPr/>
            </p:nvGrpSpPr>
            <p:grpSpPr bwMode="auto">
              <a:xfrm>
                <a:off x="4235" y="11303"/>
                <a:ext cx="428" cy="385"/>
                <a:chOff x="1094" y="10195"/>
                <a:chExt cx="428" cy="385"/>
              </a:xfrm>
            </p:grpSpPr>
            <p:sp>
              <p:nvSpPr>
                <p:cNvPr id="125085" name="Rectangle 183"/>
                <p:cNvSpPr>
                  <a:spLocks noChangeArrowheads="1"/>
                </p:cNvSpPr>
                <p:nvPr/>
              </p:nvSpPr>
              <p:spPr bwMode="auto">
                <a:xfrm>
                  <a:off x="1111" y="10196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5086" name="Text Box 113"/>
                <p:cNvSpPr txBox="1">
                  <a:spLocks noChangeArrowheads="1"/>
                </p:cNvSpPr>
                <p:nvPr/>
              </p:nvSpPr>
              <p:spPr bwMode="auto">
                <a:xfrm>
                  <a:off x="1094" y="101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24967" name="Group 40"/>
              <p:cNvGrpSpPr>
                <a:grpSpLocks/>
              </p:cNvGrpSpPr>
              <p:nvPr/>
            </p:nvGrpSpPr>
            <p:grpSpPr bwMode="auto">
              <a:xfrm>
                <a:off x="6714" y="11302"/>
                <a:ext cx="428" cy="385"/>
                <a:chOff x="1105" y="10194"/>
                <a:chExt cx="428" cy="385"/>
              </a:xfrm>
            </p:grpSpPr>
            <p:sp>
              <p:nvSpPr>
                <p:cNvPr id="125083" name="Rectangle 181"/>
                <p:cNvSpPr>
                  <a:spLocks noChangeArrowheads="1"/>
                </p:cNvSpPr>
                <p:nvPr/>
              </p:nvSpPr>
              <p:spPr bwMode="auto">
                <a:xfrm>
                  <a:off x="1111" y="10195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5084" name="Text Box 118"/>
                <p:cNvSpPr txBox="1">
                  <a:spLocks noChangeArrowheads="1"/>
                </p:cNvSpPr>
                <p:nvPr/>
              </p:nvSpPr>
              <p:spPr bwMode="auto">
                <a:xfrm>
                  <a:off x="1105" y="10194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24968" name="Group 41"/>
              <p:cNvGrpSpPr>
                <a:grpSpLocks/>
              </p:cNvGrpSpPr>
              <p:nvPr/>
            </p:nvGrpSpPr>
            <p:grpSpPr bwMode="auto">
              <a:xfrm>
                <a:off x="5432" y="11303"/>
                <a:ext cx="428" cy="386"/>
                <a:chOff x="1078" y="10195"/>
                <a:chExt cx="428" cy="386"/>
              </a:xfrm>
            </p:grpSpPr>
            <p:sp>
              <p:nvSpPr>
                <p:cNvPr id="125081" name="Rectangle 179"/>
                <p:cNvSpPr>
                  <a:spLocks noChangeArrowheads="1"/>
                </p:cNvSpPr>
                <p:nvPr/>
              </p:nvSpPr>
              <p:spPr bwMode="auto">
                <a:xfrm>
                  <a:off x="1111" y="10195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5082" name="Text Box 121"/>
                <p:cNvSpPr txBox="1">
                  <a:spLocks noChangeArrowheads="1"/>
                </p:cNvSpPr>
                <p:nvPr/>
              </p:nvSpPr>
              <p:spPr bwMode="auto">
                <a:xfrm>
                  <a:off x="1078" y="1019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4</a:t>
                  </a:r>
                </a:p>
              </p:txBody>
            </p:sp>
          </p:grpSp>
          <p:grpSp>
            <p:nvGrpSpPr>
              <p:cNvPr id="124969" name="Group 42"/>
              <p:cNvGrpSpPr>
                <a:grpSpLocks/>
              </p:cNvGrpSpPr>
              <p:nvPr/>
            </p:nvGrpSpPr>
            <p:grpSpPr bwMode="auto">
              <a:xfrm>
                <a:off x="9129" y="11305"/>
                <a:ext cx="428" cy="391"/>
                <a:chOff x="1079" y="10197"/>
                <a:chExt cx="428" cy="391"/>
              </a:xfrm>
            </p:grpSpPr>
            <p:sp>
              <p:nvSpPr>
                <p:cNvPr id="125079" name="Rectangle 177"/>
                <p:cNvSpPr>
                  <a:spLocks noChangeArrowheads="1"/>
                </p:cNvSpPr>
                <p:nvPr/>
              </p:nvSpPr>
              <p:spPr bwMode="auto">
                <a:xfrm>
                  <a:off x="1119" y="10197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5080" name="Text Box 124"/>
                <p:cNvSpPr txBox="1">
                  <a:spLocks noChangeArrowheads="1"/>
                </p:cNvSpPr>
                <p:nvPr/>
              </p:nvSpPr>
              <p:spPr bwMode="auto">
                <a:xfrm>
                  <a:off x="1079" y="1020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4970" name="Group 43"/>
              <p:cNvGrpSpPr>
                <a:grpSpLocks/>
              </p:cNvGrpSpPr>
              <p:nvPr/>
            </p:nvGrpSpPr>
            <p:grpSpPr bwMode="auto">
              <a:xfrm>
                <a:off x="2869" y="12444"/>
                <a:ext cx="428" cy="412"/>
                <a:chOff x="1109" y="9695"/>
                <a:chExt cx="428" cy="412"/>
              </a:xfrm>
            </p:grpSpPr>
            <p:sp>
              <p:nvSpPr>
                <p:cNvPr id="125077" name="Rectangle 17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5078" name="Text Box 13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4971" name="Group 44"/>
              <p:cNvGrpSpPr>
                <a:grpSpLocks/>
              </p:cNvGrpSpPr>
              <p:nvPr/>
            </p:nvGrpSpPr>
            <p:grpSpPr bwMode="auto">
              <a:xfrm>
                <a:off x="3359" y="12443"/>
                <a:ext cx="428" cy="412"/>
                <a:chOff x="1109" y="9695"/>
                <a:chExt cx="428" cy="412"/>
              </a:xfrm>
            </p:grpSpPr>
            <p:sp>
              <p:nvSpPr>
                <p:cNvPr id="125075" name="Rectangle 17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5076" name="Text Box 13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4972" name="Group 45"/>
              <p:cNvGrpSpPr>
                <a:grpSpLocks/>
              </p:cNvGrpSpPr>
              <p:nvPr/>
            </p:nvGrpSpPr>
            <p:grpSpPr bwMode="auto">
              <a:xfrm>
                <a:off x="3839" y="12445"/>
                <a:ext cx="428" cy="412"/>
                <a:chOff x="1109" y="9695"/>
                <a:chExt cx="428" cy="412"/>
              </a:xfrm>
            </p:grpSpPr>
            <p:sp>
              <p:nvSpPr>
                <p:cNvPr id="125073" name="Rectangle 17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5074" name="Text Box 163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24973" name="Group 46"/>
              <p:cNvGrpSpPr>
                <a:grpSpLocks/>
              </p:cNvGrpSpPr>
              <p:nvPr/>
            </p:nvGrpSpPr>
            <p:grpSpPr bwMode="auto">
              <a:xfrm>
                <a:off x="4329" y="12444"/>
                <a:ext cx="428" cy="412"/>
                <a:chOff x="1109" y="9695"/>
                <a:chExt cx="428" cy="412"/>
              </a:xfrm>
            </p:grpSpPr>
            <p:sp>
              <p:nvSpPr>
                <p:cNvPr id="125071" name="Rectangle 16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5072" name="Text Box 166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24974" name="Group 47"/>
              <p:cNvGrpSpPr>
                <a:grpSpLocks/>
              </p:cNvGrpSpPr>
              <p:nvPr/>
            </p:nvGrpSpPr>
            <p:grpSpPr bwMode="auto">
              <a:xfrm>
                <a:off x="4819" y="12446"/>
                <a:ext cx="428" cy="412"/>
                <a:chOff x="1109" y="9695"/>
                <a:chExt cx="428" cy="412"/>
              </a:xfrm>
            </p:grpSpPr>
            <p:sp>
              <p:nvSpPr>
                <p:cNvPr id="125069" name="Rectangle 16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5070" name="Text Box 172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24975" name="Group 48"/>
              <p:cNvGrpSpPr>
                <a:grpSpLocks/>
              </p:cNvGrpSpPr>
              <p:nvPr/>
            </p:nvGrpSpPr>
            <p:grpSpPr bwMode="auto">
              <a:xfrm>
                <a:off x="5309" y="12445"/>
                <a:ext cx="428" cy="412"/>
                <a:chOff x="1109" y="9695"/>
                <a:chExt cx="428" cy="412"/>
              </a:xfrm>
            </p:grpSpPr>
            <p:sp>
              <p:nvSpPr>
                <p:cNvPr id="125067" name="Rectangle 16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5068" name="Text Box 175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4</a:t>
                  </a:r>
                </a:p>
              </p:txBody>
            </p:sp>
          </p:grpSp>
          <p:grpSp>
            <p:nvGrpSpPr>
              <p:cNvPr id="124976" name="Group 49"/>
              <p:cNvGrpSpPr>
                <a:grpSpLocks/>
              </p:cNvGrpSpPr>
              <p:nvPr/>
            </p:nvGrpSpPr>
            <p:grpSpPr bwMode="auto">
              <a:xfrm>
                <a:off x="5798" y="12442"/>
                <a:ext cx="428" cy="412"/>
                <a:chOff x="1109" y="9695"/>
                <a:chExt cx="428" cy="412"/>
              </a:xfrm>
            </p:grpSpPr>
            <p:sp>
              <p:nvSpPr>
                <p:cNvPr id="125065" name="Rectangle 16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5066" name="Text Box 184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24977" name="Group 50"/>
              <p:cNvGrpSpPr>
                <a:grpSpLocks/>
              </p:cNvGrpSpPr>
              <p:nvPr/>
            </p:nvGrpSpPr>
            <p:grpSpPr bwMode="auto">
              <a:xfrm>
                <a:off x="6288" y="12443"/>
                <a:ext cx="428" cy="412"/>
                <a:chOff x="1109" y="9695"/>
                <a:chExt cx="428" cy="412"/>
              </a:xfrm>
            </p:grpSpPr>
            <p:sp>
              <p:nvSpPr>
                <p:cNvPr id="125063" name="Rectangle 16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5064" name="Text Box 19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grpSp>
            <p:nvGrpSpPr>
              <p:cNvPr id="124978" name="Group 51"/>
              <p:cNvGrpSpPr>
                <a:grpSpLocks/>
              </p:cNvGrpSpPr>
              <p:nvPr/>
            </p:nvGrpSpPr>
            <p:grpSpPr bwMode="auto">
              <a:xfrm>
                <a:off x="6769" y="12444"/>
                <a:ext cx="428" cy="412"/>
                <a:chOff x="1109" y="9695"/>
                <a:chExt cx="428" cy="412"/>
              </a:xfrm>
            </p:grpSpPr>
            <p:sp>
              <p:nvSpPr>
                <p:cNvPr id="125061" name="Rectangle 15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5062" name="Text Box 19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2</a:t>
                  </a:r>
                </a:p>
              </p:txBody>
            </p:sp>
          </p:grpSp>
          <p:grpSp>
            <p:nvGrpSpPr>
              <p:cNvPr id="124979" name="Group 52"/>
              <p:cNvGrpSpPr>
                <a:grpSpLocks/>
              </p:cNvGrpSpPr>
              <p:nvPr/>
            </p:nvGrpSpPr>
            <p:grpSpPr bwMode="auto">
              <a:xfrm>
                <a:off x="7259" y="12443"/>
                <a:ext cx="428" cy="412"/>
                <a:chOff x="1109" y="9695"/>
                <a:chExt cx="428" cy="412"/>
              </a:xfrm>
            </p:grpSpPr>
            <p:sp>
              <p:nvSpPr>
                <p:cNvPr id="125059" name="Rectangle 15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5060" name="Text Box 202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4980" name="Group 53"/>
              <p:cNvGrpSpPr>
                <a:grpSpLocks/>
              </p:cNvGrpSpPr>
              <p:nvPr/>
            </p:nvGrpSpPr>
            <p:grpSpPr bwMode="auto">
              <a:xfrm>
                <a:off x="7759" y="12441"/>
                <a:ext cx="428" cy="412"/>
                <a:chOff x="1109" y="9695"/>
                <a:chExt cx="428" cy="412"/>
              </a:xfrm>
            </p:grpSpPr>
            <p:sp>
              <p:nvSpPr>
                <p:cNvPr id="125057" name="Rectangle 15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5058" name="Text Box 211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24981" name="Group 54"/>
              <p:cNvGrpSpPr>
                <a:grpSpLocks/>
              </p:cNvGrpSpPr>
              <p:nvPr/>
            </p:nvGrpSpPr>
            <p:grpSpPr bwMode="auto">
              <a:xfrm>
                <a:off x="8251" y="12441"/>
                <a:ext cx="428" cy="412"/>
                <a:chOff x="1109" y="9695"/>
                <a:chExt cx="428" cy="412"/>
              </a:xfrm>
            </p:grpSpPr>
            <p:sp>
              <p:nvSpPr>
                <p:cNvPr id="125055" name="Rectangle 15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5056" name="Text Box 217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grpSp>
            <p:nvGrpSpPr>
              <p:cNvPr id="124982" name="Group 55"/>
              <p:cNvGrpSpPr>
                <a:grpSpLocks/>
              </p:cNvGrpSpPr>
              <p:nvPr/>
            </p:nvGrpSpPr>
            <p:grpSpPr bwMode="auto">
              <a:xfrm>
                <a:off x="8741" y="12440"/>
                <a:ext cx="428" cy="412"/>
                <a:chOff x="1109" y="9695"/>
                <a:chExt cx="428" cy="412"/>
              </a:xfrm>
            </p:grpSpPr>
            <p:sp>
              <p:nvSpPr>
                <p:cNvPr id="125053" name="Rectangle 15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5054" name="Text Box 22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4983" name="Group 56"/>
              <p:cNvGrpSpPr>
                <a:grpSpLocks/>
              </p:cNvGrpSpPr>
              <p:nvPr/>
            </p:nvGrpSpPr>
            <p:grpSpPr bwMode="auto">
              <a:xfrm>
                <a:off x="9233" y="12440"/>
                <a:ext cx="428" cy="412"/>
                <a:chOff x="1109" y="9695"/>
                <a:chExt cx="428" cy="412"/>
              </a:xfrm>
            </p:grpSpPr>
            <p:sp>
              <p:nvSpPr>
                <p:cNvPr id="125051" name="Rectangle 14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5052" name="Text Box 226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8</a:t>
                  </a:r>
                </a:p>
              </p:txBody>
            </p:sp>
          </p:grpSp>
          <p:grpSp>
            <p:nvGrpSpPr>
              <p:cNvPr id="124984" name="Group 57"/>
              <p:cNvGrpSpPr>
                <a:grpSpLocks/>
              </p:cNvGrpSpPr>
              <p:nvPr/>
            </p:nvGrpSpPr>
            <p:grpSpPr bwMode="auto">
              <a:xfrm>
                <a:off x="9723" y="12439"/>
                <a:ext cx="428" cy="412"/>
                <a:chOff x="1109" y="9695"/>
                <a:chExt cx="428" cy="412"/>
              </a:xfrm>
            </p:grpSpPr>
            <p:sp>
              <p:nvSpPr>
                <p:cNvPr id="125049" name="Rectangle 14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5050" name="Text Box 22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4985" name="Group 58"/>
              <p:cNvGrpSpPr>
                <a:grpSpLocks/>
              </p:cNvGrpSpPr>
              <p:nvPr/>
            </p:nvGrpSpPr>
            <p:grpSpPr bwMode="auto">
              <a:xfrm>
                <a:off x="10213" y="12434"/>
                <a:ext cx="428" cy="412"/>
                <a:chOff x="1109" y="9695"/>
                <a:chExt cx="428" cy="412"/>
              </a:xfrm>
            </p:grpSpPr>
            <p:sp>
              <p:nvSpPr>
                <p:cNvPr id="125047" name="Rectangle 14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5048" name="Text Box 238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cxnSp>
            <p:nvCxnSpPr>
              <p:cNvPr id="124986" name="AutoShape 239"/>
              <p:cNvCxnSpPr>
                <a:cxnSpLocks noChangeShapeType="1"/>
                <a:endCxn id="125085" idx="0"/>
              </p:cNvCxnSpPr>
              <p:nvPr/>
            </p:nvCxnSpPr>
            <p:spPr bwMode="auto">
              <a:xfrm>
                <a:off x="4412" y="9661"/>
                <a:ext cx="32" cy="1643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4987" name="AutoShape 240"/>
              <p:cNvCxnSpPr>
                <a:cxnSpLocks noChangeShapeType="1"/>
                <a:endCxn id="125081" idx="0"/>
              </p:cNvCxnSpPr>
              <p:nvPr/>
            </p:nvCxnSpPr>
            <p:spPr bwMode="auto">
              <a:xfrm flipH="1">
                <a:off x="5657" y="9661"/>
                <a:ext cx="17" cy="164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4988" name="AutoShape 241"/>
              <p:cNvCxnSpPr>
                <a:cxnSpLocks noChangeShapeType="1"/>
                <a:endCxn id="125083" idx="0"/>
              </p:cNvCxnSpPr>
              <p:nvPr/>
            </p:nvCxnSpPr>
            <p:spPr bwMode="auto">
              <a:xfrm>
                <a:off x="6893" y="9661"/>
                <a:ext cx="19" cy="164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4989" name="AutoShape 242"/>
              <p:cNvCxnSpPr>
                <a:cxnSpLocks noChangeShapeType="1"/>
                <a:endCxn id="125079" idx="0"/>
              </p:cNvCxnSpPr>
              <p:nvPr/>
            </p:nvCxnSpPr>
            <p:spPr bwMode="auto">
              <a:xfrm>
                <a:off x="8101" y="9661"/>
                <a:ext cx="1260" cy="1644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24990" name="Group 63"/>
              <p:cNvGrpSpPr>
                <a:grpSpLocks/>
              </p:cNvGrpSpPr>
              <p:nvPr/>
            </p:nvGrpSpPr>
            <p:grpSpPr bwMode="auto">
              <a:xfrm>
                <a:off x="2379" y="12443"/>
                <a:ext cx="428" cy="412"/>
                <a:chOff x="1477" y="13436"/>
                <a:chExt cx="428" cy="412"/>
              </a:xfrm>
            </p:grpSpPr>
            <p:sp>
              <p:nvSpPr>
                <p:cNvPr id="125045" name="Rectangle 143"/>
                <p:cNvSpPr>
                  <a:spLocks noChangeArrowheads="1"/>
                </p:cNvSpPr>
                <p:nvPr/>
              </p:nvSpPr>
              <p:spPr bwMode="auto">
                <a:xfrm>
                  <a:off x="1479" y="13464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5046" name="Text Box 127"/>
                <p:cNvSpPr txBox="1">
                  <a:spLocks noChangeArrowheads="1"/>
                </p:cNvSpPr>
                <p:nvPr/>
              </p:nvSpPr>
              <p:spPr bwMode="auto">
                <a:xfrm>
                  <a:off x="1477" y="1343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24991" name="Group 64"/>
              <p:cNvGrpSpPr>
                <a:grpSpLocks/>
              </p:cNvGrpSpPr>
              <p:nvPr/>
            </p:nvGrpSpPr>
            <p:grpSpPr bwMode="auto">
              <a:xfrm>
                <a:off x="4059" y="9058"/>
                <a:ext cx="697" cy="603"/>
                <a:chOff x="4054" y="10520"/>
                <a:chExt cx="697" cy="603"/>
              </a:xfrm>
            </p:grpSpPr>
            <p:sp>
              <p:nvSpPr>
                <p:cNvPr id="125043" name="AutoShape 24"/>
                <p:cNvSpPr>
                  <a:spLocks noChangeArrowheads="1"/>
                </p:cNvSpPr>
                <p:nvPr/>
              </p:nvSpPr>
              <p:spPr bwMode="auto">
                <a:xfrm flipV="1">
                  <a:off x="4054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5044" name="Text Box 243"/>
                <p:cNvSpPr txBox="1">
                  <a:spLocks noChangeArrowheads="1"/>
                </p:cNvSpPr>
                <p:nvPr/>
              </p:nvSpPr>
              <p:spPr bwMode="auto">
                <a:xfrm>
                  <a:off x="4199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4992" name="Group 65"/>
              <p:cNvGrpSpPr>
                <a:grpSpLocks/>
              </p:cNvGrpSpPr>
              <p:nvPr/>
            </p:nvGrpSpPr>
            <p:grpSpPr bwMode="auto">
              <a:xfrm>
                <a:off x="5317" y="9058"/>
                <a:ext cx="697" cy="603"/>
                <a:chOff x="5312" y="10520"/>
                <a:chExt cx="697" cy="603"/>
              </a:xfrm>
            </p:grpSpPr>
            <p:sp>
              <p:nvSpPr>
                <p:cNvPr id="125041" name="AutoShape 22"/>
                <p:cNvSpPr>
                  <a:spLocks noChangeArrowheads="1"/>
                </p:cNvSpPr>
                <p:nvPr/>
              </p:nvSpPr>
              <p:spPr bwMode="auto">
                <a:xfrm flipV="1">
                  <a:off x="531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5042" name="Text Box 245"/>
                <p:cNvSpPr txBox="1">
                  <a:spLocks noChangeArrowheads="1"/>
                </p:cNvSpPr>
                <p:nvPr/>
              </p:nvSpPr>
              <p:spPr bwMode="auto">
                <a:xfrm>
                  <a:off x="5460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24993" name="Group 66"/>
              <p:cNvGrpSpPr>
                <a:grpSpLocks/>
              </p:cNvGrpSpPr>
              <p:nvPr/>
            </p:nvGrpSpPr>
            <p:grpSpPr bwMode="auto">
              <a:xfrm>
                <a:off x="6557" y="9058"/>
                <a:ext cx="697" cy="603"/>
                <a:chOff x="6552" y="10520"/>
                <a:chExt cx="697" cy="603"/>
              </a:xfrm>
            </p:grpSpPr>
            <p:sp>
              <p:nvSpPr>
                <p:cNvPr id="125039" name="AutoShape 20"/>
                <p:cNvSpPr>
                  <a:spLocks noChangeArrowheads="1"/>
                </p:cNvSpPr>
                <p:nvPr/>
              </p:nvSpPr>
              <p:spPr bwMode="auto">
                <a:xfrm flipV="1">
                  <a:off x="655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5040" name="Text Box 247"/>
                <p:cNvSpPr txBox="1">
                  <a:spLocks noChangeArrowheads="1"/>
                </p:cNvSpPr>
                <p:nvPr/>
              </p:nvSpPr>
              <p:spPr bwMode="auto">
                <a:xfrm>
                  <a:off x="6671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24994" name="Group 67"/>
              <p:cNvGrpSpPr>
                <a:grpSpLocks/>
              </p:cNvGrpSpPr>
              <p:nvPr/>
            </p:nvGrpSpPr>
            <p:grpSpPr bwMode="auto">
              <a:xfrm>
                <a:off x="7737" y="9058"/>
                <a:ext cx="697" cy="603"/>
                <a:chOff x="7732" y="10520"/>
                <a:chExt cx="697" cy="603"/>
              </a:xfrm>
            </p:grpSpPr>
            <p:sp>
              <p:nvSpPr>
                <p:cNvPr id="125037" name="AutoShape 21"/>
                <p:cNvSpPr>
                  <a:spLocks noChangeArrowheads="1"/>
                </p:cNvSpPr>
                <p:nvPr/>
              </p:nvSpPr>
              <p:spPr bwMode="auto">
                <a:xfrm flipV="1">
                  <a:off x="773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5038" name="Text Box 249"/>
                <p:cNvSpPr txBox="1">
                  <a:spLocks noChangeArrowheads="1"/>
                </p:cNvSpPr>
                <p:nvPr/>
              </p:nvSpPr>
              <p:spPr bwMode="auto">
                <a:xfrm>
                  <a:off x="7901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24995" name="Group 68"/>
              <p:cNvGrpSpPr>
                <a:grpSpLocks/>
              </p:cNvGrpSpPr>
              <p:nvPr/>
            </p:nvGrpSpPr>
            <p:grpSpPr bwMode="auto">
              <a:xfrm>
                <a:off x="5906" y="7521"/>
                <a:ext cx="697" cy="609"/>
                <a:chOff x="5901" y="8952"/>
                <a:chExt cx="697" cy="609"/>
              </a:xfrm>
            </p:grpSpPr>
            <p:sp>
              <p:nvSpPr>
                <p:cNvPr id="125035" name="AutoShape 19"/>
                <p:cNvSpPr>
                  <a:spLocks noChangeArrowheads="1"/>
                </p:cNvSpPr>
                <p:nvPr/>
              </p:nvSpPr>
              <p:spPr bwMode="auto">
                <a:xfrm>
                  <a:off x="5901" y="8952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5036" name="Text Box 251"/>
                <p:cNvSpPr txBox="1">
                  <a:spLocks noChangeArrowheads="1"/>
                </p:cNvSpPr>
                <p:nvPr/>
              </p:nvSpPr>
              <p:spPr bwMode="auto">
                <a:xfrm>
                  <a:off x="6065" y="917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cxnSp>
            <p:nvCxnSpPr>
              <p:cNvPr id="124996" name="AutoShape 282"/>
              <p:cNvCxnSpPr>
                <a:cxnSpLocks noChangeShapeType="1"/>
              </p:cNvCxnSpPr>
              <p:nvPr/>
            </p:nvCxnSpPr>
            <p:spPr bwMode="auto">
              <a:xfrm flipH="1">
                <a:off x="2095" y="11215"/>
                <a:ext cx="55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4997" name="AutoShape 283"/>
              <p:cNvCxnSpPr>
                <a:cxnSpLocks noChangeShapeType="1"/>
              </p:cNvCxnSpPr>
              <p:nvPr/>
            </p:nvCxnSpPr>
            <p:spPr bwMode="auto">
              <a:xfrm flipH="1">
                <a:off x="2613" y="11215"/>
                <a:ext cx="40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4998" name="AutoShape 284"/>
              <p:cNvCxnSpPr>
                <a:cxnSpLocks noChangeShapeType="1"/>
              </p:cNvCxnSpPr>
              <p:nvPr/>
            </p:nvCxnSpPr>
            <p:spPr bwMode="auto">
              <a:xfrm>
                <a:off x="2653" y="11215"/>
                <a:ext cx="41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4999" name="AutoShape 285"/>
              <p:cNvCxnSpPr>
                <a:cxnSpLocks noChangeShapeType="1"/>
              </p:cNvCxnSpPr>
              <p:nvPr/>
            </p:nvCxnSpPr>
            <p:spPr bwMode="auto">
              <a:xfrm flipH="1">
                <a:off x="3507" y="11215"/>
                <a:ext cx="353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5000" name="AutoShape 286"/>
              <p:cNvCxnSpPr>
                <a:cxnSpLocks noChangeShapeType="1"/>
              </p:cNvCxnSpPr>
              <p:nvPr/>
            </p:nvCxnSpPr>
            <p:spPr bwMode="auto">
              <a:xfrm>
                <a:off x="3860" y="11215"/>
                <a:ext cx="199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5001" name="AutoShape 287"/>
              <p:cNvCxnSpPr>
                <a:cxnSpLocks noChangeShapeType="1"/>
              </p:cNvCxnSpPr>
              <p:nvPr/>
            </p:nvCxnSpPr>
            <p:spPr bwMode="auto">
              <a:xfrm>
                <a:off x="3860" y="11215"/>
                <a:ext cx="651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5002" name="AutoShape 288"/>
              <p:cNvCxnSpPr>
                <a:cxnSpLocks noChangeShapeType="1"/>
              </p:cNvCxnSpPr>
              <p:nvPr/>
            </p:nvCxnSpPr>
            <p:spPr bwMode="auto">
              <a:xfrm flipH="1">
                <a:off x="5035" y="11215"/>
                <a:ext cx="32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5003" name="AutoShape 289"/>
              <p:cNvCxnSpPr>
                <a:cxnSpLocks noChangeShapeType="1"/>
              </p:cNvCxnSpPr>
              <p:nvPr/>
            </p:nvCxnSpPr>
            <p:spPr bwMode="auto">
              <a:xfrm>
                <a:off x="5067" y="11215"/>
                <a:ext cx="39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5004" name="AutoShape 290"/>
              <p:cNvCxnSpPr>
                <a:cxnSpLocks noChangeShapeType="1"/>
              </p:cNvCxnSpPr>
              <p:nvPr/>
            </p:nvCxnSpPr>
            <p:spPr bwMode="auto">
              <a:xfrm flipH="1">
                <a:off x="5972" y="11215"/>
                <a:ext cx="316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5005" name="AutoShape 291"/>
              <p:cNvCxnSpPr>
                <a:cxnSpLocks noChangeShapeType="1"/>
              </p:cNvCxnSpPr>
              <p:nvPr/>
            </p:nvCxnSpPr>
            <p:spPr bwMode="auto">
              <a:xfrm>
                <a:off x="6299" y="11215"/>
                <a:ext cx="199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5006" name="AutoShape 292"/>
              <p:cNvCxnSpPr>
                <a:cxnSpLocks noChangeShapeType="1"/>
              </p:cNvCxnSpPr>
              <p:nvPr/>
            </p:nvCxnSpPr>
            <p:spPr bwMode="auto">
              <a:xfrm flipH="1">
                <a:off x="6985" y="11215"/>
                <a:ext cx="513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5007" name="AutoShape 293"/>
              <p:cNvCxnSpPr>
                <a:cxnSpLocks noChangeShapeType="1"/>
              </p:cNvCxnSpPr>
              <p:nvPr/>
            </p:nvCxnSpPr>
            <p:spPr bwMode="auto">
              <a:xfrm flipH="1">
                <a:off x="7476" y="11215"/>
                <a:ext cx="22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5008" name="AutoShape 295"/>
              <p:cNvCxnSpPr>
                <a:cxnSpLocks noChangeShapeType="1"/>
              </p:cNvCxnSpPr>
              <p:nvPr/>
            </p:nvCxnSpPr>
            <p:spPr bwMode="auto">
              <a:xfrm flipH="1">
                <a:off x="7926" y="11215"/>
                <a:ext cx="800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5009" name="AutoShape 296"/>
              <p:cNvCxnSpPr>
                <a:cxnSpLocks noChangeShapeType="1"/>
              </p:cNvCxnSpPr>
              <p:nvPr/>
            </p:nvCxnSpPr>
            <p:spPr bwMode="auto">
              <a:xfrm flipH="1">
                <a:off x="8434" y="11215"/>
                <a:ext cx="307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5010" name="AutoShape 297"/>
              <p:cNvCxnSpPr>
                <a:cxnSpLocks noChangeShapeType="1"/>
              </p:cNvCxnSpPr>
              <p:nvPr/>
            </p:nvCxnSpPr>
            <p:spPr bwMode="auto">
              <a:xfrm>
                <a:off x="8741" y="11215"/>
                <a:ext cx="194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5011" name="AutoShape 298"/>
              <p:cNvCxnSpPr>
                <a:cxnSpLocks noChangeShapeType="1"/>
              </p:cNvCxnSpPr>
              <p:nvPr/>
            </p:nvCxnSpPr>
            <p:spPr bwMode="auto">
              <a:xfrm flipH="1">
                <a:off x="9435" y="11215"/>
                <a:ext cx="538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5012" name="AutoShape 299"/>
              <p:cNvCxnSpPr>
                <a:cxnSpLocks noChangeShapeType="1"/>
              </p:cNvCxnSpPr>
              <p:nvPr/>
            </p:nvCxnSpPr>
            <p:spPr bwMode="auto">
              <a:xfrm flipH="1">
                <a:off x="9922" y="11215"/>
                <a:ext cx="51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5013" name="AutoShape 300"/>
              <p:cNvCxnSpPr>
                <a:cxnSpLocks noChangeShapeType="1"/>
              </p:cNvCxnSpPr>
              <p:nvPr/>
            </p:nvCxnSpPr>
            <p:spPr bwMode="auto">
              <a:xfrm>
                <a:off x="9973" y="11215"/>
                <a:ext cx="426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25014" name="Group 112"/>
              <p:cNvGrpSpPr>
                <a:grpSpLocks/>
              </p:cNvGrpSpPr>
              <p:nvPr/>
            </p:nvGrpSpPr>
            <p:grpSpPr bwMode="auto">
              <a:xfrm>
                <a:off x="2291" y="10612"/>
                <a:ext cx="697" cy="603"/>
                <a:chOff x="2286" y="12074"/>
                <a:chExt cx="697" cy="603"/>
              </a:xfrm>
            </p:grpSpPr>
            <p:sp>
              <p:nvSpPr>
                <p:cNvPr id="125033" name="AutoShape 48"/>
                <p:cNvSpPr>
                  <a:spLocks noChangeArrowheads="1"/>
                </p:cNvSpPr>
                <p:nvPr/>
              </p:nvSpPr>
              <p:spPr bwMode="auto">
                <a:xfrm>
                  <a:off x="2286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5034" name="Text Box 326"/>
                <p:cNvSpPr txBox="1">
                  <a:spLocks noChangeArrowheads="1"/>
                </p:cNvSpPr>
                <p:nvPr/>
              </p:nvSpPr>
              <p:spPr bwMode="auto">
                <a:xfrm>
                  <a:off x="2438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5015" name="Group 113"/>
              <p:cNvGrpSpPr>
                <a:grpSpLocks/>
              </p:cNvGrpSpPr>
              <p:nvPr/>
            </p:nvGrpSpPr>
            <p:grpSpPr bwMode="auto">
              <a:xfrm>
                <a:off x="3507" y="10612"/>
                <a:ext cx="697" cy="47746"/>
                <a:chOff x="3502" y="12074"/>
                <a:chExt cx="697" cy="47746"/>
              </a:xfrm>
            </p:grpSpPr>
            <p:sp>
              <p:nvSpPr>
                <p:cNvPr id="130" name="AutoShape 46"/>
                <p:cNvSpPr>
                  <a:spLocks noChangeArrowheads="1"/>
                </p:cNvSpPr>
                <p:nvPr/>
              </p:nvSpPr>
              <p:spPr bwMode="auto">
                <a:xfrm>
                  <a:off x="3502" y="12081"/>
                  <a:ext cx="697" cy="597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upright="1"/>
                <a:lstStyle/>
                <a:p>
                  <a:pPr>
                    <a:defRPr/>
                  </a:pPr>
                  <a:endParaRPr lang="en-US" sz="2000" dirty="0">
                    <a:solidFill>
                      <a:schemeClr val="accent4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25032" name="Text Box 329"/>
                <p:cNvSpPr txBox="1">
                  <a:spLocks noChangeArrowheads="1"/>
                </p:cNvSpPr>
                <p:nvPr/>
              </p:nvSpPr>
              <p:spPr bwMode="auto">
                <a:xfrm>
                  <a:off x="3626" y="5943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25016" name="Group 114"/>
              <p:cNvGrpSpPr>
                <a:grpSpLocks/>
              </p:cNvGrpSpPr>
              <p:nvPr/>
            </p:nvGrpSpPr>
            <p:grpSpPr bwMode="auto">
              <a:xfrm>
                <a:off x="4723" y="10612"/>
                <a:ext cx="697" cy="603"/>
                <a:chOff x="4718" y="12074"/>
                <a:chExt cx="697" cy="603"/>
              </a:xfrm>
            </p:grpSpPr>
            <p:sp>
              <p:nvSpPr>
                <p:cNvPr id="125029" name="AutoShape 32"/>
                <p:cNvSpPr>
                  <a:spLocks noChangeArrowheads="1"/>
                </p:cNvSpPr>
                <p:nvPr/>
              </p:nvSpPr>
              <p:spPr bwMode="auto">
                <a:xfrm>
                  <a:off x="4718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5030" name="Text Box 331"/>
                <p:cNvSpPr txBox="1">
                  <a:spLocks noChangeArrowheads="1"/>
                </p:cNvSpPr>
                <p:nvPr/>
              </p:nvSpPr>
              <p:spPr bwMode="auto">
                <a:xfrm>
                  <a:off x="4876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25017" name="Group 115"/>
              <p:cNvGrpSpPr>
                <a:grpSpLocks/>
              </p:cNvGrpSpPr>
              <p:nvPr/>
            </p:nvGrpSpPr>
            <p:grpSpPr bwMode="auto">
              <a:xfrm>
                <a:off x="5939" y="10612"/>
                <a:ext cx="697" cy="603"/>
                <a:chOff x="5934" y="12074"/>
                <a:chExt cx="697" cy="603"/>
              </a:xfrm>
            </p:grpSpPr>
            <p:sp>
              <p:nvSpPr>
                <p:cNvPr id="125027" name="AutoShape 31"/>
                <p:cNvSpPr>
                  <a:spLocks noChangeArrowheads="1"/>
                </p:cNvSpPr>
                <p:nvPr/>
              </p:nvSpPr>
              <p:spPr bwMode="auto">
                <a:xfrm>
                  <a:off x="5934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5028" name="Text Box 333"/>
                <p:cNvSpPr txBox="1">
                  <a:spLocks noChangeArrowheads="1"/>
                </p:cNvSpPr>
                <p:nvPr/>
              </p:nvSpPr>
              <p:spPr bwMode="auto">
                <a:xfrm>
                  <a:off x="6065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25018" name="Group 116"/>
              <p:cNvGrpSpPr>
                <a:grpSpLocks/>
              </p:cNvGrpSpPr>
              <p:nvPr/>
            </p:nvGrpSpPr>
            <p:grpSpPr bwMode="auto">
              <a:xfrm>
                <a:off x="7155" y="10612"/>
                <a:ext cx="697" cy="603"/>
                <a:chOff x="7150" y="12074"/>
                <a:chExt cx="697" cy="603"/>
              </a:xfrm>
            </p:grpSpPr>
            <p:sp>
              <p:nvSpPr>
                <p:cNvPr id="125025" name="AutoShape 43"/>
                <p:cNvSpPr>
                  <a:spLocks noChangeArrowheads="1"/>
                </p:cNvSpPr>
                <p:nvPr/>
              </p:nvSpPr>
              <p:spPr bwMode="auto">
                <a:xfrm>
                  <a:off x="7150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5026" name="Text Box 335"/>
                <p:cNvSpPr txBox="1">
                  <a:spLocks noChangeArrowheads="1"/>
                </p:cNvSpPr>
                <p:nvPr/>
              </p:nvSpPr>
              <p:spPr bwMode="auto">
                <a:xfrm>
                  <a:off x="7326" y="12292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25019" name="Group 117"/>
              <p:cNvGrpSpPr>
                <a:grpSpLocks/>
              </p:cNvGrpSpPr>
              <p:nvPr/>
            </p:nvGrpSpPr>
            <p:grpSpPr bwMode="auto">
              <a:xfrm>
                <a:off x="8371" y="10612"/>
                <a:ext cx="697" cy="604"/>
                <a:chOff x="8366" y="12074"/>
                <a:chExt cx="697" cy="604"/>
              </a:xfrm>
            </p:grpSpPr>
            <p:sp>
              <p:nvSpPr>
                <p:cNvPr id="125023" name="AutoShape 49"/>
                <p:cNvSpPr>
                  <a:spLocks noChangeArrowheads="1"/>
                </p:cNvSpPr>
                <p:nvPr/>
              </p:nvSpPr>
              <p:spPr bwMode="auto">
                <a:xfrm>
                  <a:off x="8366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5024" name="Text Box 337"/>
                <p:cNvSpPr txBox="1">
                  <a:spLocks noChangeArrowheads="1"/>
                </p:cNvSpPr>
                <p:nvPr/>
              </p:nvSpPr>
              <p:spPr bwMode="auto">
                <a:xfrm>
                  <a:off x="8524" y="1229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25020" name="Group 118"/>
              <p:cNvGrpSpPr>
                <a:grpSpLocks/>
              </p:cNvGrpSpPr>
              <p:nvPr/>
            </p:nvGrpSpPr>
            <p:grpSpPr bwMode="auto">
              <a:xfrm>
                <a:off x="9587" y="10612"/>
                <a:ext cx="697" cy="603"/>
                <a:chOff x="9582" y="12074"/>
                <a:chExt cx="697" cy="603"/>
              </a:xfrm>
            </p:grpSpPr>
            <p:sp>
              <p:nvSpPr>
                <p:cNvPr id="125021" name="AutoShape 91"/>
                <p:cNvSpPr>
                  <a:spLocks noChangeArrowheads="1"/>
                </p:cNvSpPr>
                <p:nvPr/>
              </p:nvSpPr>
              <p:spPr bwMode="auto">
                <a:xfrm>
                  <a:off x="9582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5022" name="Text Box 340"/>
                <p:cNvSpPr txBox="1">
                  <a:spLocks noChangeArrowheads="1"/>
                </p:cNvSpPr>
                <p:nvPr/>
              </p:nvSpPr>
              <p:spPr bwMode="auto">
                <a:xfrm>
                  <a:off x="9737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</p:grpSp>
      </p:grpSp>
      <p:sp>
        <p:nvSpPr>
          <p:cNvPr id="190" name="TextBox 189"/>
          <p:cNvSpPr txBox="1">
            <a:spLocks noChangeArrowheads="1"/>
          </p:cNvSpPr>
          <p:nvPr/>
        </p:nvSpPr>
        <p:spPr bwMode="auto">
          <a:xfrm>
            <a:off x="4071938" y="1214438"/>
            <a:ext cx="106680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latin typeface="Calibri" pitchFamily="34" charset="0"/>
                <a:sym typeface="Symbol" pitchFamily="18" charset="2"/>
              </a:rPr>
              <a:t>=−</a:t>
            </a:r>
          </a:p>
          <a:p>
            <a:pPr eaLnBrk="1" hangingPunct="1"/>
            <a:r>
              <a:rPr lang="en-US" altLang="en-US">
                <a:latin typeface="Calibri" pitchFamily="34" charset="0"/>
                <a:sym typeface="Symbol" pitchFamily="18" charset="2"/>
              </a:rPr>
              <a:t> =+</a:t>
            </a:r>
            <a:endParaRPr lang="en-US" altLang="en-US">
              <a:latin typeface="Calibri" pitchFamily="34" charset="0"/>
            </a:endParaRPr>
          </a:p>
        </p:txBody>
      </p:sp>
      <p:sp>
        <p:nvSpPr>
          <p:cNvPr id="192" name="Text Box 10"/>
          <p:cNvSpPr txBox="1">
            <a:spLocks noChangeArrowheads="1"/>
          </p:cNvSpPr>
          <p:nvPr/>
        </p:nvSpPr>
        <p:spPr bwMode="auto">
          <a:xfrm>
            <a:off x="938213" y="1225550"/>
            <a:ext cx="2201862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SzPct val="100000"/>
              <a:buChar char="•"/>
              <a:defRPr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i="1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see first leaf,</a:t>
            </a: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i="1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MAX</a:t>
            </a:r>
            <a:r>
              <a:rPr lang="en-US" altLang="en-US" b="0" i="1" dirty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 </a:t>
            </a:r>
            <a:r>
              <a:rPr lang="en-US" altLang="en-US" b="0" i="1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updates </a:t>
            </a:r>
            <a:endParaRPr lang="en-US" altLang="en-US" b="0" i="1" dirty="0">
              <a:solidFill>
                <a:srgbClr val="C0504D"/>
              </a:solidFill>
              <a:latin typeface="+mn-lt"/>
              <a:ea typeface="ＭＳ Ｐゴシック" charset="0"/>
            </a:endParaRPr>
          </a:p>
        </p:txBody>
      </p:sp>
      <p:cxnSp>
        <p:nvCxnSpPr>
          <p:cNvPr id="124932" name="Straight Arrow Connector 195"/>
          <p:cNvCxnSpPr>
            <a:cxnSpLocks noChangeShapeType="1"/>
          </p:cNvCxnSpPr>
          <p:nvPr/>
        </p:nvCxnSpPr>
        <p:spPr bwMode="auto">
          <a:xfrm flipV="1">
            <a:off x="3108325" y="4957763"/>
            <a:ext cx="241300" cy="833437"/>
          </a:xfrm>
          <a:prstGeom prst="straightConnector1">
            <a:avLst/>
          </a:prstGeom>
          <a:noFill/>
          <a:ln w="25400">
            <a:solidFill>
              <a:srgbClr val="C0504D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4933" name="Text Box 259"/>
          <p:cNvSpPr txBox="1">
            <a:spLocks noChangeArrowheads="1"/>
          </p:cNvSpPr>
          <p:nvPr/>
        </p:nvSpPr>
        <p:spPr bwMode="auto">
          <a:xfrm>
            <a:off x="2924175" y="5143500"/>
            <a:ext cx="3175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>
                <a:solidFill>
                  <a:srgbClr val="C0504D"/>
                </a:solidFill>
                <a:latin typeface="Calibri" pitchFamily="34" charset="0"/>
                <a:cs typeface="Times New Roman" pitchFamily="18" charset="0"/>
              </a:rPr>
              <a:t>6</a:t>
            </a:r>
          </a:p>
        </p:txBody>
      </p:sp>
      <p:sp>
        <p:nvSpPr>
          <p:cNvPr id="124934" name="Text Box 326"/>
          <p:cNvSpPr txBox="1">
            <a:spLocks noChangeArrowheads="1"/>
          </p:cNvSpPr>
          <p:nvPr/>
        </p:nvSpPr>
        <p:spPr bwMode="auto">
          <a:xfrm>
            <a:off x="3322638" y="4538663"/>
            <a:ext cx="3175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>
                <a:solidFill>
                  <a:srgbClr val="C0504D"/>
                </a:solidFill>
                <a:latin typeface="Calibri" pitchFamily="34" charset="0"/>
                <a:cs typeface="Times New Roman" pitchFamily="18" charset="0"/>
              </a:rPr>
              <a:t>6</a:t>
            </a:r>
          </a:p>
        </p:txBody>
      </p:sp>
      <p:sp>
        <p:nvSpPr>
          <p:cNvPr id="124935" name="Text Box 323"/>
          <p:cNvSpPr txBox="1">
            <a:spLocks noChangeArrowheads="1"/>
          </p:cNvSpPr>
          <p:nvPr/>
        </p:nvSpPr>
        <p:spPr bwMode="auto">
          <a:xfrm>
            <a:off x="8337550" y="4549775"/>
            <a:ext cx="723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MAX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24936" name="Text Box 324"/>
          <p:cNvSpPr txBox="1">
            <a:spLocks noChangeArrowheads="1"/>
          </p:cNvSpPr>
          <p:nvPr/>
        </p:nvSpPr>
        <p:spPr bwMode="auto">
          <a:xfrm>
            <a:off x="6981825" y="3078163"/>
            <a:ext cx="64928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MIN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24937" name="Text Box 325"/>
          <p:cNvSpPr txBox="1">
            <a:spLocks noChangeArrowheads="1"/>
          </p:cNvSpPr>
          <p:nvPr/>
        </p:nvSpPr>
        <p:spPr bwMode="auto">
          <a:xfrm>
            <a:off x="5578475" y="1976438"/>
            <a:ext cx="80803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MAX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89" name="TextBox 188"/>
          <p:cNvSpPr txBox="1">
            <a:spLocks noChangeArrowheads="1"/>
          </p:cNvSpPr>
          <p:nvPr/>
        </p:nvSpPr>
        <p:spPr bwMode="auto">
          <a:xfrm>
            <a:off x="2328863" y="2300288"/>
            <a:ext cx="10668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latin typeface="Calibri" pitchFamily="34" charset="0"/>
                <a:sym typeface="Symbol" pitchFamily="18" charset="2"/>
              </a:rPr>
              <a:t>=</a:t>
            </a:r>
            <a:r>
              <a:rPr lang="en-US" altLang="en-US">
                <a:sym typeface="Symbol" pitchFamily="18" charset="2"/>
              </a:rPr>
              <a:t>−</a:t>
            </a:r>
            <a:endParaRPr lang="en-US" altLang="en-US">
              <a:latin typeface="Calibri" pitchFamily="34" charset="0"/>
              <a:sym typeface="Symbol" pitchFamily="18" charset="2"/>
            </a:endParaRPr>
          </a:p>
          <a:p>
            <a:pPr eaLnBrk="1" hangingPunct="1"/>
            <a:r>
              <a:rPr lang="en-US" altLang="en-US">
                <a:latin typeface="Calibri" pitchFamily="34" charset="0"/>
                <a:sym typeface="Symbol" pitchFamily="18" charset="2"/>
              </a:rPr>
              <a:t>=6</a:t>
            </a:r>
          </a:p>
          <a:p>
            <a:pPr eaLnBrk="1" hangingPunct="1"/>
            <a:r>
              <a:rPr lang="en-US" altLang="en-US">
                <a:latin typeface="Calibri" pitchFamily="34" charset="0"/>
                <a:sym typeface="Symbol" pitchFamily="18" charset="2"/>
              </a:rPr>
              <a:t>kid=A</a:t>
            </a:r>
            <a:endParaRPr lang="en-US" altLang="en-US">
              <a:latin typeface="Calibri" pitchFamily="34" charset="0"/>
            </a:endParaRPr>
          </a:p>
        </p:txBody>
      </p:sp>
      <p:sp>
        <p:nvSpPr>
          <p:cNvPr id="191" name="TextBox 190"/>
          <p:cNvSpPr txBox="1">
            <a:spLocks noChangeArrowheads="1"/>
          </p:cNvSpPr>
          <p:nvPr/>
        </p:nvSpPr>
        <p:spPr bwMode="auto">
          <a:xfrm>
            <a:off x="1103313" y="3614738"/>
            <a:ext cx="10668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SzPct val="100000"/>
              <a:buChar char="•"/>
              <a:defRPr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=</a:t>
            </a:r>
            <a:r>
              <a:rPr lang="en-US" altLang="en-US" b="0" dirty="0">
                <a:solidFill>
                  <a:srgbClr val="C0504D"/>
                </a:solidFill>
                <a:ea typeface="ＭＳ Ｐゴシック" charset="0"/>
                <a:sym typeface="Symbol" pitchFamily="18" charset="2"/>
              </a:rPr>
              <a:t>6</a:t>
            </a:r>
            <a:endParaRPr lang="en-US" altLang="en-US" b="0" dirty="0" smtClean="0">
              <a:solidFill>
                <a:srgbClr val="C0504D"/>
              </a:solidFill>
              <a:latin typeface="+mn-lt"/>
              <a:ea typeface="ＭＳ Ｐゴシック" charset="0"/>
              <a:sym typeface="Symbol" pitchFamily="18" charset="2"/>
            </a:endParaRP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 smtClean="0">
                <a:latin typeface="+mn-lt"/>
                <a:ea typeface="ＭＳ Ｐゴシック" charset="0"/>
                <a:sym typeface="Symbol" pitchFamily="18" charset="2"/>
              </a:rPr>
              <a:t>=6</a:t>
            </a: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 smtClean="0">
                <a:latin typeface="+mn-lt"/>
                <a:ea typeface="ＭＳ Ｐゴシック" charset="0"/>
                <a:sym typeface="Symbol" pitchFamily="18" charset="2"/>
              </a:rPr>
              <a:t>kid=F</a:t>
            </a:r>
            <a:endParaRPr lang="en-US" altLang="en-US" b="0" dirty="0">
              <a:latin typeface="+mn-lt"/>
              <a:ea typeface="ＭＳ Ｐゴシック" charset="0"/>
            </a:endParaRPr>
          </a:p>
        </p:txBody>
      </p:sp>
      <p:cxnSp>
        <p:nvCxnSpPr>
          <p:cNvPr id="124940" name="Straight Arrow Connector 192"/>
          <p:cNvCxnSpPr>
            <a:cxnSpLocks noChangeShapeType="1"/>
          </p:cNvCxnSpPr>
          <p:nvPr/>
        </p:nvCxnSpPr>
        <p:spPr bwMode="auto">
          <a:xfrm>
            <a:off x="1447800" y="2095500"/>
            <a:ext cx="0" cy="1519238"/>
          </a:xfrm>
          <a:prstGeom prst="straightConnector1">
            <a:avLst/>
          </a:prstGeom>
          <a:noFill/>
          <a:ln w="25400">
            <a:solidFill>
              <a:srgbClr val="C0504D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4941" name="Title 5"/>
          <p:cNvSpPr>
            <a:spLocks noGrp="1"/>
          </p:cNvSpPr>
          <p:nvPr>
            <p:ph type="title"/>
          </p:nvPr>
        </p:nvSpPr>
        <p:spPr>
          <a:xfrm>
            <a:off x="3619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Longer Alpha-Beta Example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5953" name="Group 2"/>
          <p:cNvGrpSpPr>
            <a:grpSpLocks/>
          </p:cNvGrpSpPr>
          <p:nvPr/>
        </p:nvGrpSpPr>
        <p:grpSpPr bwMode="auto">
          <a:xfrm>
            <a:off x="1998663" y="1795463"/>
            <a:ext cx="6518275" cy="42416412"/>
            <a:chOff x="1863" y="7521"/>
            <a:chExt cx="8778" cy="50837"/>
          </a:xfrm>
        </p:grpSpPr>
        <p:grpSp>
          <p:nvGrpSpPr>
            <p:cNvPr id="125968" name="Group 3"/>
            <p:cNvGrpSpPr>
              <a:grpSpLocks/>
            </p:cNvGrpSpPr>
            <p:nvPr/>
          </p:nvGrpSpPr>
          <p:grpSpPr bwMode="auto">
            <a:xfrm>
              <a:off x="1863" y="12439"/>
              <a:ext cx="428" cy="412"/>
              <a:chOff x="1884" y="13907"/>
              <a:chExt cx="428" cy="412"/>
            </a:xfrm>
          </p:grpSpPr>
          <p:sp>
            <p:nvSpPr>
              <p:cNvPr id="126113" name="Rectangle 185"/>
              <p:cNvSpPr>
                <a:spLocks noChangeArrowheads="1"/>
              </p:cNvSpPr>
              <p:nvPr/>
            </p:nvSpPr>
            <p:spPr bwMode="auto">
              <a:xfrm>
                <a:off x="1886" y="13935"/>
                <a:ext cx="384" cy="384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/>
                <a:endParaRPr lang="en-US" altLang="en-US" sz="2000"/>
              </a:p>
            </p:txBody>
          </p:sp>
          <p:sp>
            <p:nvSpPr>
              <p:cNvPr id="126114" name="Text Box 259"/>
              <p:cNvSpPr txBox="1">
                <a:spLocks noChangeArrowheads="1"/>
              </p:cNvSpPr>
              <p:nvPr/>
            </p:nvSpPr>
            <p:spPr bwMode="auto">
              <a:xfrm>
                <a:off x="1884" y="13907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>
                    <a:latin typeface="Calibri" pitchFamily="34" charset="0"/>
                    <a:cs typeface="Times New Roman" pitchFamily="18" charset="0"/>
                  </a:rPr>
                  <a:t>4</a:t>
                </a:r>
              </a:p>
            </p:txBody>
          </p:sp>
        </p:grpSp>
        <p:grpSp>
          <p:nvGrpSpPr>
            <p:cNvPr id="125969" name="Group 4"/>
            <p:cNvGrpSpPr>
              <a:grpSpLocks/>
            </p:cNvGrpSpPr>
            <p:nvPr/>
          </p:nvGrpSpPr>
          <p:grpSpPr bwMode="auto">
            <a:xfrm>
              <a:off x="2095" y="7521"/>
              <a:ext cx="8546" cy="50837"/>
              <a:chOff x="2095" y="7521"/>
              <a:chExt cx="8546" cy="50837"/>
            </a:xfrm>
          </p:grpSpPr>
          <p:sp>
            <p:nvSpPr>
              <p:cNvPr id="125970" name="Text Box 27"/>
              <p:cNvSpPr txBox="1">
                <a:spLocks noChangeArrowheads="1"/>
              </p:cNvSpPr>
              <p:nvPr/>
            </p:nvSpPr>
            <p:spPr bwMode="auto">
              <a:xfrm>
                <a:off x="3794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A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5971" name="Text Box 28"/>
              <p:cNvSpPr txBox="1">
                <a:spLocks noChangeArrowheads="1"/>
              </p:cNvSpPr>
              <p:nvPr/>
            </p:nvSpPr>
            <p:spPr bwMode="auto">
              <a:xfrm>
                <a:off x="5035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B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5972" name="Text Box 29"/>
              <p:cNvSpPr txBox="1">
                <a:spLocks noChangeArrowheads="1"/>
              </p:cNvSpPr>
              <p:nvPr/>
            </p:nvSpPr>
            <p:spPr bwMode="auto">
              <a:xfrm>
                <a:off x="6284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C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5973" name="Text Box 30"/>
              <p:cNvSpPr txBox="1">
                <a:spLocks noChangeArrowheads="1"/>
              </p:cNvSpPr>
              <p:nvPr/>
            </p:nvSpPr>
            <p:spPr bwMode="auto">
              <a:xfrm>
                <a:off x="7498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D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cxnSp>
            <p:nvCxnSpPr>
              <p:cNvPr id="125974" name="AutoShape 33"/>
              <p:cNvCxnSpPr>
                <a:cxnSpLocks noChangeShapeType="1"/>
              </p:cNvCxnSpPr>
              <p:nvPr/>
            </p:nvCxnSpPr>
            <p:spPr bwMode="auto">
              <a:xfrm flipH="1">
                <a:off x="4420" y="8093"/>
                <a:ext cx="1846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5975" name="AutoShape 35"/>
              <p:cNvCxnSpPr>
                <a:cxnSpLocks noChangeShapeType="1"/>
              </p:cNvCxnSpPr>
              <p:nvPr/>
            </p:nvCxnSpPr>
            <p:spPr bwMode="auto">
              <a:xfrm flipH="1">
                <a:off x="5674" y="8093"/>
                <a:ext cx="592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5976" name="AutoShape 36"/>
              <p:cNvCxnSpPr>
                <a:cxnSpLocks noChangeShapeType="1"/>
              </p:cNvCxnSpPr>
              <p:nvPr/>
            </p:nvCxnSpPr>
            <p:spPr bwMode="auto">
              <a:xfrm>
                <a:off x="6266" y="8093"/>
                <a:ext cx="627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5977" name="AutoShape 37"/>
              <p:cNvCxnSpPr>
                <a:cxnSpLocks noChangeShapeType="1"/>
              </p:cNvCxnSpPr>
              <p:nvPr/>
            </p:nvCxnSpPr>
            <p:spPr bwMode="auto">
              <a:xfrm>
                <a:off x="6266" y="8093"/>
                <a:ext cx="1835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5978" name="AutoShape 92"/>
              <p:cNvCxnSpPr>
                <a:cxnSpLocks noChangeShapeType="1"/>
              </p:cNvCxnSpPr>
              <p:nvPr/>
            </p:nvCxnSpPr>
            <p:spPr bwMode="auto">
              <a:xfrm flipH="1">
                <a:off x="2653" y="9661"/>
                <a:ext cx="1767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5979" name="AutoShape 93"/>
              <p:cNvCxnSpPr>
                <a:cxnSpLocks noChangeShapeType="1"/>
              </p:cNvCxnSpPr>
              <p:nvPr/>
            </p:nvCxnSpPr>
            <p:spPr bwMode="auto">
              <a:xfrm flipH="1">
                <a:off x="3860" y="9661"/>
                <a:ext cx="560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5980" name="AutoShape 96"/>
              <p:cNvCxnSpPr>
                <a:cxnSpLocks noChangeShapeType="1"/>
              </p:cNvCxnSpPr>
              <p:nvPr/>
            </p:nvCxnSpPr>
            <p:spPr bwMode="auto">
              <a:xfrm flipH="1">
                <a:off x="5067" y="9661"/>
                <a:ext cx="607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5981" name="AutoShape 97"/>
              <p:cNvCxnSpPr>
                <a:cxnSpLocks noChangeShapeType="1"/>
              </p:cNvCxnSpPr>
              <p:nvPr/>
            </p:nvCxnSpPr>
            <p:spPr bwMode="auto">
              <a:xfrm>
                <a:off x="5674" y="9661"/>
                <a:ext cx="625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5982" name="AutoShape 98"/>
              <p:cNvCxnSpPr>
                <a:cxnSpLocks noChangeShapeType="1"/>
              </p:cNvCxnSpPr>
              <p:nvPr/>
            </p:nvCxnSpPr>
            <p:spPr bwMode="auto">
              <a:xfrm>
                <a:off x="6893" y="9661"/>
                <a:ext cx="605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5983" name="AutoShape 99"/>
              <p:cNvCxnSpPr>
                <a:cxnSpLocks noChangeShapeType="1"/>
              </p:cNvCxnSpPr>
              <p:nvPr/>
            </p:nvCxnSpPr>
            <p:spPr bwMode="auto">
              <a:xfrm>
                <a:off x="6893" y="9661"/>
                <a:ext cx="1833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5984" name="AutoShape 100"/>
              <p:cNvCxnSpPr>
                <a:cxnSpLocks noChangeShapeType="1"/>
              </p:cNvCxnSpPr>
              <p:nvPr/>
            </p:nvCxnSpPr>
            <p:spPr bwMode="auto">
              <a:xfrm>
                <a:off x="8101" y="9661"/>
                <a:ext cx="1821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5985" name="Text Box 102"/>
              <p:cNvSpPr txBox="1">
                <a:spLocks noChangeArrowheads="1"/>
              </p:cNvSpPr>
              <p:nvPr/>
            </p:nvSpPr>
            <p:spPr bwMode="auto">
              <a:xfrm>
                <a:off x="2127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E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5986" name="Text Box 103"/>
              <p:cNvSpPr txBox="1">
                <a:spLocks noChangeArrowheads="1"/>
              </p:cNvSpPr>
              <p:nvPr/>
            </p:nvSpPr>
            <p:spPr bwMode="auto">
              <a:xfrm>
                <a:off x="335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F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5987" name="Text Box 104"/>
              <p:cNvSpPr txBox="1">
                <a:spLocks noChangeArrowheads="1"/>
              </p:cNvSpPr>
              <p:nvPr/>
            </p:nvSpPr>
            <p:spPr bwMode="auto">
              <a:xfrm>
                <a:off x="824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J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5988" name="Text Box 105"/>
              <p:cNvSpPr txBox="1">
                <a:spLocks noChangeArrowheads="1"/>
              </p:cNvSpPr>
              <p:nvPr/>
            </p:nvSpPr>
            <p:spPr bwMode="auto">
              <a:xfrm>
                <a:off x="9392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K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5989" name="Text Box 106"/>
              <p:cNvSpPr txBox="1">
                <a:spLocks noChangeArrowheads="1"/>
              </p:cNvSpPr>
              <p:nvPr/>
            </p:nvSpPr>
            <p:spPr bwMode="auto">
              <a:xfrm>
                <a:off x="4467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G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5990" name="Text Box 107"/>
              <p:cNvSpPr txBox="1">
                <a:spLocks noChangeArrowheads="1"/>
              </p:cNvSpPr>
              <p:nvPr/>
            </p:nvSpPr>
            <p:spPr bwMode="auto">
              <a:xfrm>
                <a:off x="569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H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5991" name="Text Box 108"/>
              <p:cNvSpPr txBox="1">
                <a:spLocks noChangeArrowheads="1"/>
              </p:cNvSpPr>
              <p:nvPr/>
            </p:nvSpPr>
            <p:spPr bwMode="auto">
              <a:xfrm>
                <a:off x="7056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I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grpSp>
            <p:nvGrpSpPr>
              <p:cNvPr id="125992" name="Group 39"/>
              <p:cNvGrpSpPr>
                <a:grpSpLocks/>
              </p:cNvGrpSpPr>
              <p:nvPr/>
            </p:nvGrpSpPr>
            <p:grpSpPr bwMode="auto">
              <a:xfrm>
                <a:off x="4235" y="11303"/>
                <a:ext cx="428" cy="385"/>
                <a:chOff x="1094" y="10195"/>
                <a:chExt cx="428" cy="385"/>
              </a:xfrm>
            </p:grpSpPr>
            <p:sp>
              <p:nvSpPr>
                <p:cNvPr id="126111" name="Rectangle 183"/>
                <p:cNvSpPr>
                  <a:spLocks noChangeArrowheads="1"/>
                </p:cNvSpPr>
                <p:nvPr/>
              </p:nvSpPr>
              <p:spPr bwMode="auto">
                <a:xfrm>
                  <a:off x="1111" y="10196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6112" name="Text Box 113"/>
                <p:cNvSpPr txBox="1">
                  <a:spLocks noChangeArrowheads="1"/>
                </p:cNvSpPr>
                <p:nvPr/>
              </p:nvSpPr>
              <p:spPr bwMode="auto">
                <a:xfrm>
                  <a:off x="1094" y="101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25993" name="Group 40"/>
              <p:cNvGrpSpPr>
                <a:grpSpLocks/>
              </p:cNvGrpSpPr>
              <p:nvPr/>
            </p:nvGrpSpPr>
            <p:grpSpPr bwMode="auto">
              <a:xfrm>
                <a:off x="6714" y="11302"/>
                <a:ext cx="428" cy="385"/>
                <a:chOff x="1105" y="10194"/>
                <a:chExt cx="428" cy="385"/>
              </a:xfrm>
            </p:grpSpPr>
            <p:sp>
              <p:nvSpPr>
                <p:cNvPr id="126109" name="Rectangle 181"/>
                <p:cNvSpPr>
                  <a:spLocks noChangeArrowheads="1"/>
                </p:cNvSpPr>
                <p:nvPr/>
              </p:nvSpPr>
              <p:spPr bwMode="auto">
                <a:xfrm>
                  <a:off x="1111" y="10195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6110" name="Text Box 118"/>
                <p:cNvSpPr txBox="1">
                  <a:spLocks noChangeArrowheads="1"/>
                </p:cNvSpPr>
                <p:nvPr/>
              </p:nvSpPr>
              <p:spPr bwMode="auto">
                <a:xfrm>
                  <a:off x="1105" y="10194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25994" name="Group 41"/>
              <p:cNvGrpSpPr>
                <a:grpSpLocks/>
              </p:cNvGrpSpPr>
              <p:nvPr/>
            </p:nvGrpSpPr>
            <p:grpSpPr bwMode="auto">
              <a:xfrm>
                <a:off x="5432" y="11303"/>
                <a:ext cx="428" cy="386"/>
                <a:chOff x="1078" y="10195"/>
                <a:chExt cx="428" cy="386"/>
              </a:xfrm>
            </p:grpSpPr>
            <p:sp>
              <p:nvSpPr>
                <p:cNvPr id="126107" name="Rectangle 179"/>
                <p:cNvSpPr>
                  <a:spLocks noChangeArrowheads="1"/>
                </p:cNvSpPr>
                <p:nvPr/>
              </p:nvSpPr>
              <p:spPr bwMode="auto">
                <a:xfrm>
                  <a:off x="1111" y="10195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6108" name="Text Box 121"/>
                <p:cNvSpPr txBox="1">
                  <a:spLocks noChangeArrowheads="1"/>
                </p:cNvSpPr>
                <p:nvPr/>
              </p:nvSpPr>
              <p:spPr bwMode="auto">
                <a:xfrm>
                  <a:off x="1078" y="1019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4</a:t>
                  </a:r>
                </a:p>
              </p:txBody>
            </p:sp>
          </p:grpSp>
          <p:grpSp>
            <p:nvGrpSpPr>
              <p:cNvPr id="125995" name="Group 42"/>
              <p:cNvGrpSpPr>
                <a:grpSpLocks/>
              </p:cNvGrpSpPr>
              <p:nvPr/>
            </p:nvGrpSpPr>
            <p:grpSpPr bwMode="auto">
              <a:xfrm>
                <a:off x="9129" y="11305"/>
                <a:ext cx="428" cy="391"/>
                <a:chOff x="1079" y="10197"/>
                <a:chExt cx="428" cy="391"/>
              </a:xfrm>
            </p:grpSpPr>
            <p:sp>
              <p:nvSpPr>
                <p:cNvPr id="126105" name="Rectangle 177"/>
                <p:cNvSpPr>
                  <a:spLocks noChangeArrowheads="1"/>
                </p:cNvSpPr>
                <p:nvPr/>
              </p:nvSpPr>
              <p:spPr bwMode="auto">
                <a:xfrm>
                  <a:off x="1119" y="10197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6106" name="Text Box 124"/>
                <p:cNvSpPr txBox="1">
                  <a:spLocks noChangeArrowheads="1"/>
                </p:cNvSpPr>
                <p:nvPr/>
              </p:nvSpPr>
              <p:spPr bwMode="auto">
                <a:xfrm>
                  <a:off x="1079" y="1020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5996" name="Group 43"/>
              <p:cNvGrpSpPr>
                <a:grpSpLocks/>
              </p:cNvGrpSpPr>
              <p:nvPr/>
            </p:nvGrpSpPr>
            <p:grpSpPr bwMode="auto">
              <a:xfrm>
                <a:off x="2869" y="12444"/>
                <a:ext cx="428" cy="412"/>
                <a:chOff x="1109" y="9695"/>
                <a:chExt cx="428" cy="412"/>
              </a:xfrm>
            </p:grpSpPr>
            <p:sp>
              <p:nvSpPr>
                <p:cNvPr id="126103" name="Rectangle 17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6104" name="Text Box 13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5997" name="Group 44"/>
              <p:cNvGrpSpPr>
                <a:grpSpLocks/>
              </p:cNvGrpSpPr>
              <p:nvPr/>
            </p:nvGrpSpPr>
            <p:grpSpPr bwMode="auto">
              <a:xfrm>
                <a:off x="3359" y="12443"/>
                <a:ext cx="428" cy="412"/>
                <a:chOff x="1109" y="9695"/>
                <a:chExt cx="428" cy="412"/>
              </a:xfrm>
            </p:grpSpPr>
            <p:sp>
              <p:nvSpPr>
                <p:cNvPr id="126101" name="Rectangle 17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6102" name="Text Box 13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5998" name="Group 45"/>
              <p:cNvGrpSpPr>
                <a:grpSpLocks/>
              </p:cNvGrpSpPr>
              <p:nvPr/>
            </p:nvGrpSpPr>
            <p:grpSpPr bwMode="auto">
              <a:xfrm>
                <a:off x="3839" y="12445"/>
                <a:ext cx="428" cy="412"/>
                <a:chOff x="1109" y="9695"/>
                <a:chExt cx="428" cy="412"/>
              </a:xfrm>
            </p:grpSpPr>
            <p:sp>
              <p:nvSpPr>
                <p:cNvPr id="126099" name="Rectangle 17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6100" name="Text Box 163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25999" name="Group 46"/>
              <p:cNvGrpSpPr>
                <a:grpSpLocks/>
              </p:cNvGrpSpPr>
              <p:nvPr/>
            </p:nvGrpSpPr>
            <p:grpSpPr bwMode="auto">
              <a:xfrm>
                <a:off x="4329" y="12444"/>
                <a:ext cx="428" cy="412"/>
                <a:chOff x="1109" y="9695"/>
                <a:chExt cx="428" cy="412"/>
              </a:xfrm>
            </p:grpSpPr>
            <p:sp>
              <p:nvSpPr>
                <p:cNvPr id="126097" name="Rectangle 16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6098" name="Text Box 166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26000" name="Group 47"/>
              <p:cNvGrpSpPr>
                <a:grpSpLocks/>
              </p:cNvGrpSpPr>
              <p:nvPr/>
            </p:nvGrpSpPr>
            <p:grpSpPr bwMode="auto">
              <a:xfrm>
                <a:off x="4819" y="12446"/>
                <a:ext cx="428" cy="412"/>
                <a:chOff x="1109" y="9695"/>
                <a:chExt cx="428" cy="412"/>
              </a:xfrm>
            </p:grpSpPr>
            <p:sp>
              <p:nvSpPr>
                <p:cNvPr id="126095" name="Rectangle 16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6096" name="Text Box 172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26001" name="Group 48"/>
              <p:cNvGrpSpPr>
                <a:grpSpLocks/>
              </p:cNvGrpSpPr>
              <p:nvPr/>
            </p:nvGrpSpPr>
            <p:grpSpPr bwMode="auto">
              <a:xfrm>
                <a:off x="5309" y="12445"/>
                <a:ext cx="428" cy="412"/>
                <a:chOff x="1109" y="9695"/>
                <a:chExt cx="428" cy="412"/>
              </a:xfrm>
            </p:grpSpPr>
            <p:sp>
              <p:nvSpPr>
                <p:cNvPr id="126093" name="Rectangle 16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6094" name="Text Box 175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4</a:t>
                  </a:r>
                </a:p>
              </p:txBody>
            </p:sp>
          </p:grpSp>
          <p:grpSp>
            <p:nvGrpSpPr>
              <p:cNvPr id="126002" name="Group 49"/>
              <p:cNvGrpSpPr>
                <a:grpSpLocks/>
              </p:cNvGrpSpPr>
              <p:nvPr/>
            </p:nvGrpSpPr>
            <p:grpSpPr bwMode="auto">
              <a:xfrm>
                <a:off x="5798" y="12442"/>
                <a:ext cx="428" cy="412"/>
                <a:chOff x="1109" y="9695"/>
                <a:chExt cx="428" cy="412"/>
              </a:xfrm>
            </p:grpSpPr>
            <p:sp>
              <p:nvSpPr>
                <p:cNvPr id="126091" name="Rectangle 16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6092" name="Text Box 184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26003" name="Group 50"/>
              <p:cNvGrpSpPr>
                <a:grpSpLocks/>
              </p:cNvGrpSpPr>
              <p:nvPr/>
            </p:nvGrpSpPr>
            <p:grpSpPr bwMode="auto">
              <a:xfrm>
                <a:off x="6288" y="12443"/>
                <a:ext cx="428" cy="412"/>
                <a:chOff x="1109" y="9695"/>
                <a:chExt cx="428" cy="412"/>
              </a:xfrm>
            </p:grpSpPr>
            <p:sp>
              <p:nvSpPr>
                <p:cNvPr id="126089" name="Rectangle 16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6090" name="Text Box 19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grpSp>
            <p:nvGrpSpPr>
              <p:cNvPr id="126004" name="Group 51"/>
              <p:cNvGrpSpPr>
                <a:grpSpLocks/>
              </p:cNvGrpSpPr>
              <p:nvPr/>
            </p:nvGrpSpPr>
            <p:grpSpPr bwMode="auto">
              <a:xfrm>
                <a:off x="6769" y="12444"/>
                <a:ext cx="428" cy="412"/>
                <a:chOff x="1109" y="9695"/>
                <a:chExt cx="428" cy="412"/>
              </a:xfrm>
            </p:grpSpPr>
            <p:sp>
              <p:nvSpPr>
                <p:cNvPr id="126087" name="Rectangle 15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6088" name="Text Box 19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2</a:t>
                  </a:r>
                </a:p>
              </p:txBody>
            </p:sp>
          </p:grpSp>
          <p:grpSp>
            <p:nvGrpSpPr>
              <p:cNvPr id="126005" name="Group 52"/>
              <p:cNvGrpSpPr>
                <a:grpSpLocks/>
              </p:cNvGrpSpPr>
              <p:nvPr/>
            </p:nvGrpSpPr>
            <p:grpSpPr bwMode="auto">
              <a:xfrm>
                <a:off x="7259" y="12443"/>
                <a:ext cx="428" cy="412"/>
                <a:chOff x="1109" y="9695"/>
                <a:chExt cx="428" cy="412"/>
              </a:xfrm>
            </p:grpSpPr>
            <p:sp>
              <p:nvSpPr>
                <p:cNvPr id="126085" name="Rectangle 15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6086" name="Text Box 202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6006" name="Group 53"/>
              <p:cNvGrpSpPr>
                <a:grpSpLocks/>
              </p:cNvGrpSpPr>
              <p:nvPr/>
            </p:nvGrpSpPr>
            <p:grpSpPr bwMode="auto">
              <a:xfrm>
                <a:off x="7759" y="12441"/>
                <a:ext cx="428" cy="412"/>
                <a:chOff x="1109" y="9695"/>
                <a:chExt cx="428" cy="412"/>
              </a:xfrm>
            </p:grpSpPr>
            <p:sp>
              <p:nvSpPr>
                <p:cNvPr id="126083" name="Rectangle 15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6084" name="Text Box 211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26007" name="Group 54"/>
              <p:cNvGrpSpPr>
                <a:grpSpLocks/>
              </p:cNvGrpSpPr>
              <p:nvPr/>
            </p:nvGrpSpPr>
            <p:grpSpPr bwMode="auto">
              <a:xfrm>
                <a:off x="8251" y="12441"/>
                <a:ext cx="428" cy="412"/>
                <a:chOff x="1109" y="9695"/>
                <a:chExt cx="428" cy="412"/>
              </a:xfrm>
            </p:grpSpPr>
            <p:sp>
              <p:nvSpPr>
                <p:cNvPr id="126081" name="Rectangle 15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6082" name="Text Box 217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grpSp>
            <p:nvGrpSpPr>
              <p:cNvPr id="126008" name="Group 55"/>
              <p:cNvGrpSpPr>
                <a:grpSpLocks/>
              </p:cNvGrpSpPr>
              <p:nvPr/>
            </p:nvGrpSpPr>
            <p:grpSpPr bwMode="auto">
              <a:xfrm>
                <a:off x="8741" y="12440"/>
                <a:ext cx="428" cy="412"/>
                <a:chOff x="1109" y="9695"/>
                <a:chExt cx="428" cy="412"/>
              </a:xfrm>
            </p:grpSpPr>
            <p:sp>
              <p:nvSpPr>
                <p:cNvPr id="126079" name="Rectangle 15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6080" name="Text Box 22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6009" name="Group 56"/>
              <p:cNvGrpSpPr>
                <a:grpSpLocks/>
              </p:cNvGrpSpPr>
              <p:nvPr/>
            </p:nvGrpSpPr>
            <p:grpSpPr bwMode="auto">
              <a:xfrm>
                <a:off x="9233" y="12440"/>
                <a:ext cx="428" cy="412"/>
                <a:chOff x="1109" y="9695"/>
                <a:chExt cx="428" cy="412"/>
              </a:xfrm>
            </p:grpSpPr>
            <p:sp>
              <p:nvSpPr>
                <p:cNvPr id="126077" name="Rectangle 14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6078" name="Text Box 226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8</a:t>
                  </a:r>
                </a:p>
              </p:txBody>
            </p:sp>
          </p:grpSp>
          <p:grpSp>
            <p:nvGrpSpPr>
              <p:cNvPr id="126010" name="Group 57"/>
              <p:cNvGrpSpPr>
                <a:grpSpLocks/>
              </p:cNvGrpSpPr>
              <p:nvPr/>
            </p:nvGrpSpPr>
            <p:grpSpPr bwMode="auto">
              <a:xfrm>
                <a:off x="9723" y="12439"/>
                <a:ext cx="428" cy="412"/>
                <a:chOff x="1109" y="9695"/>
                <a:chExt cx="428" cy="412"/>
              </a:xfrm>
            </p:grpSpPr>
            <p:sp>
              <p:nvSpPr>
                <p:cNvPr id="126075" name="Rectangle 14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6076" name="Text Box 22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6011" name="Group 58"/>
              <p:cNvGrpSpPr>
                <a:grpSpLocks/>
              </p:cNvGrpSpPr>
              <p:nvPr/>
            </p:nvGrpSpPr>
            <p:grpSpPr bwMode="auto">
              <a:xfrm>
                <a:off x="10213" y="12434"/>
                <a:ext cx="428" cy="412"/>
                <a:chOff x="1109" y="9695"/>
                <a:chExt cx="428" cy="412"/>
              </a:xfrm>
            </p:grpSpPr>
            <p:sp>
              <p:nvSpPr>
                <p:cNvPr id="126073" name="Rectangle 14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6074" name="Text Box 238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cxnSp>
            <p:nvCxnSpPr>
              <p:cNvPr id="126012" name="AutoShape 239"/>
              <p:cNvCxnSpPr>
                <a:cxnSpLocks noChangeShapeType="1"/>
                <a:endCxn id="126111" idx="0"/>
              </p:cNvCxnSpPr>
              <p:nvPr/>
            </p:nvCxnSpPr>
            <p:spPr bwMode="auto">
              <a:xfrm>
                <a:off x="4412" y="9661"/>
                <a:ext cx="32" cy="1643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6013" name="AutoShape 240"/>
              <p:cNvCxnSpPr>
                <a:cxnSpLocks noChangeShapeType="1"/>
                <a:endCxn id="126107" idx="0"/>
              </p:cNvCxnSpPr>
              <p:nvPr/>
            </p:nvCxnSpPr>
            <p:spPr bwMode="auto">
              <a:xfrm flipH="1">
                <a:off x="5657" y="9661"/>
                <a:ext cx="17" cy="164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6014" name="AutoShape 241"/>
              <p:cNvCxnSpPr>
                <a:cxnSpLocks noChangeShapeType="1"/>
                <a:endCxn id="126109" idx="0"/>
              </p:cNvCxnSpPr>
              <p:nvPr/>
            </p:nvCxnSpPr>
            <p:spPr bwMode="auto">
              <a:xfrm>
                <a:off x="6893" y="9661"/>
                <a:ext cx="19" cy="164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6015" name="AutoShape 242"/>
              <p:cNvCxnSpPr>
                <a:cxnSpLocks noChangeShapeType="1"/>
                <a:endCxn id="126105" idx="0"/>
              </p:cNvCxnSpPr>
              <p:nvPr/>
            </p:nvCxnSpPr>
            <p:spPr bwMode="auto">
              <a:xfrm>
                <a:off x="8101" y="9661"/>
                <a:ext cx="1260" cy="1644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26016" name="Group 63"/>
              <p:cNvGrpSpPr>
                <a:grpSpLocks/>
              </p:cNvGrpSpPr>
              <p:nvPr/>
            </p:nvGrpSpPr>
            <p:grpSpPr bwMode="auto">
              <a:xfrm>
                <a:off x="2379" y="12443"/>
                <a:ext cx="428" cy="412"/>
                <a:chOff x="1477" y="13436"/>
                <a:chExt cx="428" cy="412"/>
              </a:xfrm>
            </p:grpSpPr>
            <p:sp>
              <p:nvSpPr>
                <p:cNvPr id="126071" name="Rectangle 143"/>
                <p:cNvSpPr>
                  <a:spLocks noChangeArrowheads="1"/>
                </p:cNvSpPr>
                <p:nvPr/>
              </p:nvSpPr>
              <p:spPr bwMode="auto">
                <a:xfrm>
                  <a:off x="1479" y="13464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6072" name="Text Box 127"/>
                <p:cNvSpPr txBox="1">
                  <a:spLocks noChangeArrowheads="1"/>
                </p:cNvSpPr>
                <p:nvPr/>
              </p:nvSpPr>
              <p:spPr bwMode="auto">
                <a:xfrm>
                  <a:off x="1477" y="1343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26017" name="Group 64"/>
              <p:cNvGrpSpPr>
                <a:grpSpLocks/>
              </p:cNvGrpSpPr>
              <p:nvPr/>
            </p:nvGrpSpPr>
            <p:grpSpPr bwMode="auto">
              <a:xfrm>
                <a:off x="4059" y="9058"/>
                <a:ext cx="697" cy="603"/>
                <a:chOff x="4054" y="10520"/>
                <a:chExt cx="697" cy="603"/>
              </a:xfrm>
            </p:grpSpPr>
            <p:sp>
              <p:nvSpPr>
                <p:cNvPr id="126069" name="AutoShape 24"/>
                <p:cNvSpPr>
                  <a:spLocks noChangeArrowheads="1"/>
                </p:cNvSpPr>
                <p:nvPr/>
              </p:nvSpPr>
              <p:spPr bwMode="auto">
                <a:xfrm flipV="1">
                  <a:off x="4054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6070" name="Text Box 243"/>
                <p:cNvSpPr txBox="1">
                  <a:spLocks noChangeArrowheads="1"/>
                </p:cNvSpPr>
                <p:nvPr/>
              </p:nvSpPr>
              <p:spPr bwMode="auto">
                <a:xfrm>
                  <a:off x="4199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6018" name="Group 65"/>
              <p:cNvGrpSpPr>
                <a:grpSpLocks/>
              </p:cNvGrpSpPr>
              <p:nvPr/>
            </p:nvGrpSpPr>
            <p:grpSpPr bwMode="auto">
              <a:xfrm>
                <a:off x="5317" y="9058"/>
                <a:ext cx="697" cy="603"/>
                <a:chOff x="5312" y="10520"/>
                <a:chExt cx="697" cy="603"/>
              </a:xfrm>
            </p:grpSpPr>
            <p:sp>
              <p:nvSpPr>
                <p:cNvPr id="126067" name="AutoShape 22"/>
                <p:cNvSpPr>
                  <a:spLocks noChangeArrowheads="1"/>
                </p:cNvSpPr>
                <p:nvPr/>
              </p:nvSpPr>
              <p:spPr bwMode="auto">
                <a:xfrm flipV="1">
                  <a:off x="531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6068" name="Text Box 245"/>
                <p:cNvSpPr txBox="1">
                  <a:spLocks noChangeArrowheads="1"/>
                </p:cNvSpPr>
                <p:nvPr/>
              </p:nvSpPr>
              <p:spPr bwMode="auto">
                <a:xfrm>
                  <a:off x="5460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26019" name="Group 66"/>
              <p:cNvGrpSpPr>
                <a:grpSpLocks/>
              </p:cNvGrpSpPr>
              <p:nvPr/>
            </p:nvGrpSpPr>
            <p:grpSpPr bwMode="auto">
              <a:xfrm>
                <a:off x="6557" y="9058"/>
                <a:ext cx="697" cy="603"/>
                <a:chOff x="6552" y="10520"/>
                <a:chExt cx="697" cy="603"/>
              </a:xfrm>
            </p:grpSpPr>
            <p:sp>
              <p:nvSpPr>
                <p:cNvPr id="126065" name="AutoShape 20"/>
                <p:cNvSpPr>
                  <a:spLocks noChangeArrowheads="1"/>
                </p:cNvSpPr>
                <p:nvPr/>
              </p:nvSpPr>
              <p:spPr bwMode="auto">
                <a:xfrm flipV="1">
                  <a:off x="655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6066" name="Text Box 247"/>
                <p:cNvSpPr txBox="1">
                  <a:spLocks noChangeArrowheads="1"/>
                </p:cNvSpPr>
                <p:nvPr/>
              </p:nvSpPr>
              <p:spPr bwMode="auto">
                <a:xfrm>
                  <a:off x="6671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26020" name="Group 67"/>
              <p:cNvGrpSpPr>
                <a:grpSpLocks/>
              </p:cNvGrpSpPr>
              <p:nvPr/>
            </p:nvGrpSpPr>
            <p:grpSpPr bwMode="auto">
              <a:xfrm>
                <a:off x="7737" y="9058"/>
                <a:ext cx="697" cy="603"/>
                <a:chOff x="7732" y="10520"/>
                <a:chExt cx="697" cy="603"/>
              </a:xfrm>
            </p:grpSpPr>
            <p:sp>
              <p:nvSpPr>
                <p:cNvPr id="126063" name="AutoShape 21"/>
                <p:cNvSpPr>
                  <a:spLocks noChangeArrowheads="1"/>
                </p:cNvSpPr>
                <p:nvPr/>
              </p:nvSpPr>
              <p:spPr bwMode="auto">
                <a:xfrm flipV="1">
                  <a:off x="773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6064" name="Text Box 249"/>
                <p:cNvSpPr txBox="1">
                  <a:spLocks noChangeArrowheads="1"/>
                </p:cNvSpPr>
                <p:nvPr/>
              </p:nvSpPr>
              <p:spPr bwMode="auto">
                <a:xfrm>
                  <a:off x="7901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26021" name="Group 68"/>
              <p:cNvGrpSpPr>
                <a:grpSpLocks/>
              </p:cNvGrpSpPr>
              <p:nvPr/>
            </p:nvGrpSpPr>
            <p:grpSpPr bwMode="auto">
              <a:xfrm>
                <a:off x="5906" y="7521"/>
                <a:ext cx="697" cy="609"/>
                <a:chOff x="5901" y="8952"/>
                <a:chExt cx="697" cy="609"/>
              </a:xfrm>
            </p:grpSpPr>
            <p:sp>
              <p:nvSpPr>
                <p:cNvPr id="126061" name="AutoShape 19"/>
                <p:cNvSpPr>
                  <a:spLocks noChangeArrowheads="1"/>
                </p:cNvSpPr>
                <p:nvPr/>
              </p:nvSpPr>
              <p:spPr bwMode="auto">
                <a:xfrm>
                  <a:off x="5901" y="8952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6062" name="Text Box 251"/>
                <p:cNvSpPr txBox="1">
                  <a:spLocks noChangeArrowheads="1"/>
                </p:cNvSpPr>
                <p:nvPr/>
              </p:nvSpPr>
              <p:spPr bwMode="auto">
                <a:xfrm>
                  <a:off x="6065" y="917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cxnSp>
            <p:nvCxnSpPr>
              <p:cNvPr id="126022" name="AutoShape 282"/>
              <p:cNvCxnSpPr>
                <a:cxnSpLocks noChangeShapeType="1"/>
              </p:cNvCxnSpPr>
              <p:nvPr/>
            </p:nvCxnSpPr>
            <p:spPr bwMode="auto">
              <a:xfrm flipH="1">
                <a:off x="2095" y="11215"/>
                <a:ext cx="55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6023" name="AutoShape 283"/>
              <p:cNvCxnSpPr>
                <a:cxnSpLocks noChangeShapeType="1"/>
              </p:cNvCxnSpPr>
              <p:nvPr/>
            </p:nvCxnSpPr>
            <p:spPr bwMode="auto">
              <a:xfrm flipH="1">
                <a:off x="2613" y="11215"/>
                <a:ext cx="40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6024" name="AutoShape 284"/>
              <p:cNvCxnSpPr>
                <a:cxnSpLocks noChangeShapeType="1"/>
              </p:cNvCxnSpPr>
              <p:nvPr/>
            </p:nvCxnSpPr>
            <p:spPr bwMode="auto">
              <a:xfrm>
                <a:off x="2653" y="11215"/>
                <a:ext cx="41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6025" name="AutoShape 285"/>
              <p:cNvCxnSpPr>
                <a:cxnSpLocks noChangeShapeType="1"/>
              </p:cNvCxnSpPr>
              <p:nvPr/>
            </p:nvCxnSpPr>
            <p:spPr bwMode="auto">
              <a:xfrm flipH="1">
                <a:off x="3507" y="11215"/>
                <a:ext cx="353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6026" name="AutoShape 286"/>
              <p:cNvCxnSpPr>
                <a:cxnSpLocks noChangeShapeType="1"/>
              </p:cNvCxnSpPr>
              <p:nvPr/>
            </p:nvCxnSpPr>
            <p:spPr bwMode="auto">
              <a:xfrm>
                <a:off x="3860" y="11215"/>
                <a:ext cx="199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6027" name="AutoShape 287"/>
              <p:cNvCxnSpPr>
                <a:cxnSpLocks noChangeShapeType="1"/>
              </p:cNvCxnSpPr>
              <p:nvPr/>
            </p:nvCxnSpPr>
            <p:spPr bwMode="auto">
              <a:xfrm>
                <a:off x="3860" y="11215"/>
                <a:ext cx="651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6028" name="AutoShape 288"/>
              <p:cNvCxnSpPr>
                <a:cxnSpLocks noChangeShapeType="1"/>
              </p:cNvCxnSpPr>
              <p:nvPr/>
            </p:nvCxnSpPr>
            <p:spPr bwMode="auto">
              <a:xfrm flipH="1">
                <a:off x="5035" y="11215"/>
                <a:ext cx="32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6029" name="AutoShape 289"/>
              <p:cNvCxnSpPr>
                <a:cxnSpLocks noChangeShapeType="1"/>
              </p:cNvCxnSpPr>
              <p:nvPr/>
            </p:nvCxnSpPr>
            <p:spPr bwMode="auto">
              <a:xfrm>
                <a:off x="5067" y="11215"/>
                <a:ext cx="39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6030" name="AutoShape 290"/>
              <p:cNvCxnSpPr>
                <a:cxnSpLocks noChangeShapeType="1"/>
              </p:cNvCxnSpPr>
              <p:nvPr/>
            </p:nvCxnSpPr>
            <p:spPr bwMode="auto">
              <a:xfrm flipH="1">
                <a:off x="5972" y="11215"/>
                <a:ext cx="316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6031" name="AutoShape 291"/>
              <p:cNvCxnSpPr>
                <a:cxnSpLocks noChangeShapeType="1"/>
              </p:cNvCxnSpPr>
              <p:nvPr/>
            </p:nvCxnSpPr>
            <p:spPr bwMode="auto">
              <a:xfrm>
                <a:off x="6299" y="11215"/>
                <a:ext cx="199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6032" name="AutoShape 292"/>
              <p:cNvCxnSpPr>
                <a:cxnSpLocks noChangeShapeType="1"/>
              </p:cNvCxnSpPr>
              <p:nvPr/>
            </p:nvCxnSpPr>
            <p:spPr bwMode="auto">
              <a:xfrm flipH="1">
                <a:off x="6985" y="11215"/>
                <a:ext cx="513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6033" name="AutoShape 293"/>
              <p:cNvCxnSpPr>
                <a:cxnSpLocks noChangeShapeType="1"/>
              </p:cNvCxnSpPr>
              <p:nvPr/>
            </p:nvCxnSpPr>
            <p:spPr bwMode="auto">
              <a:xfrm flipH="1">
                <a:off x="7476" y="11215"/>
                <a:ext cx="22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6034" name="AutoShape 295"/>
              <p:cNvCxnSpPr>
                <a:cxnSpLocks noChangeShapeType="1"/>
              </p:cNvCxnSpPr>
              <p:nvPr/>
            </p:nvCxnSpPr>
            <p:spPr bwMode="auto">
              <a:xfrm flipH="1">
                <a:off x="7926" y="11215"/>
                <a:ext cx="800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6035" name="AutoShape 296"/>
              <p:cNvCxnSpPr>
                <a:cxnSpLocks noChangeShapeType="1"/>
              </p:cNvCxnSpPr>
              <p:nvPr/>
            </p:nvCxnSpPr>
            <p:spPr bwMode="auto">
              <a:xfrm flipH="1">
                <a:off x="8434" y="11215"/>
                <a:ext cx="307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6036" name="AutoShape 297"/>
              <p:cNvCxnSpPr>
                <a:cxnSpLocks noChangeShapeType="1"/>
              </p:cNvCxnSpPr>
              <p:nvPr/>
            </p:nvCxnSpPr>
            <p:spPr bwMode="auto">
              <a:xfrm>
                <a:off x="8741" y="11215"/>
                <a:ext cx="194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6037" name="AutoShape 298"/>
              <p:cNvCxnSpPr>
                <a:cxnSpLocks noChangeShapeType="1"/>
              </p:cNvCxnSpPr>
              <p:nvPr/>
            </p:nvCxnSpPr>
            <p:spPr bwMode="auto">
              <a:xfrm flipH="1">
                <a:off x="9435" y="11215"/>
                <a:ext cx="538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6038" name="AutoShape 299"/>
              <p:cNvCxnSpPr>
                <a:cxnSpLocks noChangeShapeType="1"/>
              </p:cNvCxnSpPr>
              <p:nvPr/>
            </p:nvCxnSpPr>
            <p:spPr bwMode="auto">
              <a:xfrm flipH="1">
                <a:off x="9922" y="11215"/>
                <a:ext cx="51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6039" name="AutoShape 300"/>
              <p:cNvCxnSpPr>
                <a:cxnSpLocks noChangeShapeType="1"/>
              </p:cNvCxnSpPr>
              <p:nvPr/>
            </p:nvCxnSpPr>
            <p:spPr bwMode="auto">
              <a:xfrm>
                <a:off x="9973" y="11215"/>
                <a:ext cx="426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26040" name="Group 112"/>
              <p:cNvGrpSpPr>
                <a:grpSpLocks/>
              </p:cNvGrpSpPr>
              <p:nvPr/>
            </p:nvGrpSpPr>
            <p:grpSpPr bwMode="auto">
              <a:xfrm>
                <a:off x="2291" y="10612"/>
                <a:ext cx="697" cy="603"/>
                <a:chOff x="2286" y="12074"/>
                <a:chExt cx="697" cy="603"/>
              </a:xfrm>
            </p:grpSpPr>
            <p:sp>
              <p:nvSpPr>
                <p:cNvPr id="126059" name="AutoShape 48"/>
                <p:cNvSpPr>
                  <a:spLocks noChangeArrowheads="1"/>
                </p:cNvSpPr>
                <p:nvPr/>
              </p:nvSpPr>
              <p:spPr bwMode="auto">
                <a:xfrm>
                  <a:off x="2286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6060" name="Text Box 326"/>
                <p:cNvSpPr txBox="1">
                  <a:spLocks noChangeArrowheads="1"/>
                </p:cNvSpPr>
                <p:nvPr/>
              </p:nvSpPr>
              <p:spPr bwMode="auto">
                <a:xfrm>
                  <a:off x="2438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6041" name="Group 113"/>
              <p:cNvGrpSpPr>
                <a:grpSpLocks/>
              </p:cNvGrpSpPr>
              <p:nvPr/>
            </p:nvGrpSpPr>
            <p:grpSpPr bwMode="auto">
              <a:xfrm>
                <a:off x="3507" y="10612"/>
                <a:ext cx="697" cy="47746"/>
                <a:chOff x="3502" y="12074"/>
                <a:chExt cx="697" cy="47746"/>
              </a:xfrm>
            </p:grpSpPr>
            <p:sp>
              <p:nvSpPr>
                <p:cNvPr id="130" name="AutoShape 46"/>
                <p:cNvSpPr>
                  <a:spLocks noChangeArrowheads="1"/>
                </p:cNvSpPr>
                <p:nvPr/>
              </p:nvSpPr>
              <p:spPr bwMode="auto">
                <a:xfrm>
                  <a:off x="3502" y="12081"/>
                  <a:ext cx="697" cy="597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upright="1"/>
                <a:lstStyle/>
                <a:p>
                  <a:pPr>
                    <a:defRPr/>
                  </a:pPr>
                  <a:endParaRPr lang="en-US" sz="2000" dirty="0">
                    <a:solidFill>
                      <a:schemeClr val="accent4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26058" name="Text Box 329"/>
                <p:cNvSpPr txBox="1">
                  <a:spLocks noChangeArrowheads="1"/>
                </p:cNvSpPr>
                <p:nvPr/>
              </p:nvSpPr>
              <p:spPr bwMode="auto">
                <a:xfrm>
                  <a:off x="3626" y="5943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26042" name="Group 114"/>
              <p:cNvGrpSpPr>
                <a:grpSpLocks/>
              </p:cNvGrpSpPr>
              <p:nvPr/>
            </p:nvGrpSpPr>
            <p:grpSpPr bwMode="auto">
              <a:xfrm>
                <a:off x="4723" y="10612"/>
                <a:ext cx="697" cy="603"/>
                <a:chOff x="4718" y="12074"/>
                <a:chExt cx="697" cy="603"/>
              </a:xfrm>
            </p:grpSpPr>
            <p:sp>
              <p:nvSpPr>
                <p:cNvPr id="126055" name="AutoShape 32"/>
                <p:cNvSpPr>
                  <a:spLocks noChangeArrowheads="1"/>
                </p:cNvSpPr>
                <p:nvPr/>
              </p:nvSpPr>
              <p:spPr bwMode="auto">
                <a:xfrm>
                  <a:off x="4718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6056" name="Text Box 331"/>
                <p:cNvSpPr txBox="1">
                  <a:spLocks noChangeArrowheads="1"/>
                </p:cNvSpPr>
                <p:nvPr/>
              </p:nvSpPr>
              <p:spPr bwMode="auto">
                <a:xfrm>
                  <a:off x="4876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26043" name="Group 115"/>
              <p:cNvGrpSpPr>
                <a:grpSpLocks/>
              </p:cNvGrpSpPr>
              <p:nvPr/>
            </p:nvGrpSpPr>
            <p:grpSpPr bwMode="auto">
              <a:xfrm>
                <a:off x="5939" y="10612"/>
                <a:ext cx="697" cy="603"/>
                <a:chOff x="5934" y="12074"/>
                <a:chExt cx="697" cy="603"/>
              </a:xfrm>
            </p:grpSpPr>
            <p:sp>
              <p:nvSpPr>
                <p:cNvPr id="126053" name="AutoShape 31"/>
                <p:cNvSpPr>
                  <a:spLocks noChangeArrowheads="1"/>
                </p:cNvSpPr>
                <p:nvPr/>
              </p:nvSpPr>
              <p:spPr bwMode="auto">
                <a:xfrm>
                  <a:off x="5934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6054" name="Text Box 333"/>
                <p:cNvSpPr txBox="1">
                  <a:spLocks noChangeArrowheads="1"/>
                </p:cNvSpPr>
                <p:nvPr/>
              </p:nvSpPr>
              <p:spPr bwMode="auto">
                <a:xfrm>
                  <a:off x="6065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26044" name="Group 116"/>
              <p:cNvGrpSpPr>
                <a:grpSpLocks/>
              </p:cNvGrpSpPr>
              <p:nvPr/>
            </p:nvGrpSpPr>
            <p:grpSpPr bwMode="auto">
              <a:xfrm>
                <a:off x="7155" y="10612"/>
                <a:ext cx="697" cy="603"/>
                <a:chOff x="7150" y="12074"/>
                <a:chExt cx="697" cy="603"/>
              </a:xfrm>
            </p:grpSpPr>
            <p:sp>
              <p:nvSpPr>
                <p:cNvPr id="126051" name="AutoShape 43"/>
                <p:cNvSpPr>
                  <a:spLocks noChangeArrowheads="1"/>
                </p:cNvSpPr>
                <p:nvPr/>
              </p:nvSpPr>
              <p:spPr bwMode="auto">
                <a:xfrm>
                  <a:off x="7150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6052" name="Text Box 335"/>
                <p:cNvSpPr txBox="1">
                  <a:spLocks noChangeArrowheads="1"/>
                </p:cNvSpPr>
                <p:nvPr/>
              </p:nvSpPr>
              <p:spPr bwMode="auto">
                <a:xfrm>
                  <a:off x="7326" y="12292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26045" name="Group 117"/>
              <p:cNvGrpSpPr>
                <a:grpSpLocks/>
              </p:cNvGrpSpPr>
              <p:nvPr/>
            </p:nvGrpSpPr>
            <p:grpSpPr bwMode="auto">
              <a:xfrm>
                <a:off x="8371" y="10612"/>
                <a:ext cx="697" cy="604"/>
                <a:chOff x="8366" y="12074"/>
                <a:chExt cx="697" cy="604"/>
              </a:xfrm>
            </p:grpSpPr>
            <p:sp>
              <p:nvSpPr>
                <p:cNvPr id="126049" name="AutoShape 49"/>
                <p:cNvSpPr>
                  <a:spLocks noChangeArrowheads="1"/>
                </p:cNvSpPr>
                <p:nvPr/>
              </p:nvSpPr>
              <p:spPr bwMode="auto">
                <a:xfrm>
                  <a:off x="8366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6050" name="Text Box 337"/>
                <p:cNvSpPr txBox="1">
                  <a:spLocks noChangeArrowheads="1"/>
                </p:cNvSpPr>
                <p:nvPr/>
              </p:nvSpPr>
              <p:spPr bwMode="auto">
                <a:xfrm>
                  <a:off x="8524" y="1229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26046" name="Group 118"/>
              <p:cNvGrpSpPr>
                <a:grpSpLocks/>
              </p:cNvGrpSpPr>
              <p:nvPr/>
            </p:nvGrpSpPr>
            <p:grpSpPr bwMode="auto">
              <a:xfrm>
                <a:off x="9587" y="10612"/>
                <a:ext cx="697" cy="603"/>
                <a:chOff x="9582" y="12074"/>
                <a:chExt cx="697" cy="603"/>
              </a:xfrm>
            </p:grpSpPr>
            <p:sp>
              <p:nvSpPr>
                <p:cNvPr id="126047" name="AutoShape 91"/>
                <p:cNvSpPr>
                  <a:spLocks noChangeArrowheads="1"/>
                </p:cNvSpPr>
                <p:nvPr/>
              </p:nvSpPr>
              <p:spPr bwMode="auto">
                <a:xfrm>
                  <a:off x="9582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6048" name="Text Box 340"/>
                <p:cNvSpPr txBox="1">
                  <a:spLocks noChangeArrowheads="1"/>
                </p:cNvSpPr>
                <p:nvPr/>
              </p:nvSpPr>
              <p:spPr bwMode="auto">
                <a:xfrm>
                  <a:off x="9737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</p:grpSp>
      </p:grpSp>
      <p:sp>
        <p:nvSpPr>
          <p:cNvPr id="190" name="TextBox 189"/>
          <p:cNvSpPr txBox="1">
            <a:spLocks noChangeArrowheads="1"/>
          </p:cNvSpPr>
          <p:nvPr/>
        </p:nvSpPr>
        <p:spPr bwMode="auto">
          <a:xfrm>
            <a:off x="4071938" y="1214438"/>
            <a:ext cx="106680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latin typeface="Calibri" pitchFamily="34" charset="0"/>
                <a:sym typeface="Symbol" pitchFamily="18" charset="2"/>
              </a:rPr>
              <a:t>=−</a:t>
            </a:r>
          </a:p>
          <a:p>
            <a:pPr eaLnBrk="1" hangingPunct="1"/>
            <a:r>
              <a:rPr lang="en-US" altLang="en-US">
                <a:latin typeface="Calibri" pitchFamily="34" charset="0"/>
                <a:sym typeface="Symbol" pitchFamily="18" charset="2"/>
              </a:rPr>
              <a:t> =+</a:t>
            </a:r>
            <a:endParaRPr lang="en-US" altLang="en-US">
              <a:latin typeface="Calibri" pitchFamily="34" charset="0"/>
            </a:endParaRPr>
          </a:p>
        </p:txBody>
      </p:sp>
      <p:sp>
        <p:nvSpPr>
          <p:cNvPr id="125955" name="Text Box 326"/>
          <p:cNvSpPr txBox="1">
            <a:spLocks noChangeArrowheads="1"/>
          </p:cNvSpPr>
          <p:nvPr/>
        </p:nvSpPr>
        <p:spPr bwMode="auto">
          <a:xfrm>
            <a:off x="3322638" y="4538663"/>
            <a:ext cx="3175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>
                <a:latin typeface="Calibri" pitchFamily="34" charset="0"/>
                <a:cs typeface="Times New Roman" pitchFamily="18" charset="0"/>
              </a:rPr>
              <a:t>6</a:t>
            </a:r>
          </a:p>
        </p:txBody>
      </p:sp>
      <p:sp>
        <p:nvSpPr>
          <p:cNvPr id="125956" name="Text Box 323"/>
          <p:cNvSpPr txBox="1">
            <a:spLocks noChangeArrowheads="1"/>
          </p:cNvSpPr>
          <p:nvPr/>
        </p:nvSpPr>
        <p:spPr bwMode="auto">
          <a:xfrm>
            <a:off x="8337550" y="4549775"/>
            <a:ext cx="723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MAX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25957" name="Text Box 324"/>
          <p:cNvSpPr txBox="1">
            <a:spLocks noChangeArrowheads="1"/>
          </p:cNvSpPr>
          <p:nvPr/>
        </p:nvSpPr>
        <p:spPr bwMode="auto">
          <a:xfrm>
            <a:off x="6981825" y="3078163"/>
            <a:ext cx="64928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MIN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25958" name="Text Box 325"/>
          <p:cNvSpPr txBox="1">
            <a:spLocks noChangeArrowheads="1"/>
          </p:cNvSpPr>
          <p:nvPr/>
        </p:nvSpPr>
        <p:spPr bwMode="auto">
          <a:xfrm>
            <a:off x="5578475" y="1976438"/>
            <a:ext cx="80803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MAX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89" name="Text Box 10"/>
          <p:cNvSpPr txBox="1">
            <a:spLocks noChangeArrowheads="1"/>
          </p:cNvSpPr>
          <p:nvPr/>
        </p:nvSpPr>
        <p:spPr bwMode="auto">
          <a:xfrm>
            <a:off x="1230313" y="1214438"/>
            <a:ext cx="1255712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l-GR" altLang="en-US" i="1">
                <a:solidFill>
                  <a:srgbClr val="C0504D"/>
                </a:solidFill>
                <a:cs typeface="Arial" pitchFamily="34" charset="0"/>
              </a:rPr>
              <a:t>α</a:t>
            </a:r>
            <a:r>
              <a:rPr lang="en-US" altLang="en-US" i="1">
                <a:solidFill>
                  <a:srgbClr val="C0504D"/>
                </a:solidFill>
                <a:cs typeface="Arial" pitchFamily="34" charset="0"/>
              </a:rPr>
              <a:t> </a:t>
            </a:r>
            <a:r>
              <a:rPr lang="el-GR" altLang="en-US" i="1">
                <a:solidFill>
                  <a:srgbClr val="C0504D"/>
                </a:solidFill>
                <a:cs typeface="Arial" pitchFamily="34" charset="0"/>
                <a:sym typeface="Symbol" pitchFamily="18" charset="2"/>
              </a:rPr>
              <a:t></a:t>
            </a:r>
            <a:r>
              <a:rPr lang="en-US" altLang="en-US" i="1">
                <a:solidFill>
                  <a:srgbClr val="C0504D"/>
                </a:solidFill>
                <a:cs typeface="Arial" pitchFamily="34" charset="0"/>
                <a:sym typeface="Symbol" pitchFamily="18" charset="2"/>
              </a:rPr>
              <a:t> </a:t>
            </a:r>
            <a:r>
              <a:rPr lang="el-GR" altLang="en-US" i="1">
                <a:solidFill>
                  <a:srgbClr val="C0504D"/>
                </a:solidFill>
                <a:cs typeface="Arial" pitchFamily="34" charset="0"/>
                <a:sym typeface="Symbol" pitchFamily="18" charset="2"/>
              </a:rPr>
              <a:t>β</a:t>
            </a:r>
            <a:r>
              <a:rPr lang="en-US" altLang="en-US" i="1">
                <a:solidFill>
                  <a:srgbClr val="C0504D"/>
                </a:solidFill>
                <a:cs typeface="Arial" pitchFamily="34" charset="0"/>
                <a:sym typeface="Symbol" pitchFamily="18" charset="2"/>
              </a:rPr>
              <a:t> !!</a:t>
            </a:r>
          </a:p>
          <a:p>
            <a:pPr eaLnBrk="1" hangingPunct="1"/>
            <a:r>
              <a:rPr lang="en-US" altLang="en-US" i="1" u="sng">
                <a:solidFill>
                  <a:srgbClr val="C0504D"/>
                </a:solidFill>
                <a:cs typeface="Arial" pitchFamily="34" charset="0"/>
                <a:sym typeface="Symbol" pitchFamily="18" charset="2"/>
              </a:rPr>
              <a:t>Prune!!</a:t>
            </a:r>
            <a:endParaRPr lang="en-US" altLang="en-US" i="1" u="sng">
              <a:solidFill>
                <a:srgbClr val="C0504D"/>
              </a:solidFill>
              <a:latin typeface="Calibri" pitchFamily="34" charset="0"/>
            </a:endParaRPr>
          </a:p>
        </p:txBody>
      </p:sp>
      <p:sp>
        <p:nvSpPr>
          <p:cNvPr id="125960" name="Text Box 361"/>
          <p:cNvSpPr txBox="1">
            <a:spLocks noChangeArrowheads="1"/>
          </p:cNvSpPr>
          <p:nvPr/>
        </p:nvSpPr>
        <p:spPr bwMode="auto">
          <a:xfrm>
            <a:off x="3744913" y="5797550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solidFill>
                  <a:srgbClr val="C0504D"/>
                </a:solidFill>
                <a:cs typeface="Times New Roman" pitchFamily="18" charset="0"/>
              </a:rPr>
              <a:t>X</a:t>
            </a:r>
            <a:endParaRPr lang="en-US" altLang="en-US" sz="3200">
              <a:solidFill>
                <a:srgbClr val="C0504D"/>
              </a:solidFill>
              <a:cs typeface="Times New Roman" pitchFamily="18" charset="0"/>
            </a:endParaRPr>
          </a:p>
        </p:txBody>
      </p:sp>
      <p:sp>
        <p:nvSpPr>
          <p:cNvPr id="125961" name="Text Box 361"/>
          <p:cNvSpPr txBox="1">
            <a:spLocks noChangeArrowheads="1"/>
          </p:cNvSpPr>
          <p:nvPr/>
        </p:nvSpPr>
        <p:spPr bwMode="auto">
          <a:xfrm>
            <a:off x="3381375" y="5795963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solidFill>
                  <a:srgbClr val="C0504D"/>
                </a:solidFill>
                <a:cs typeface="Times New Roman" pitchFamily="18" charset="0"/>
              </a:rPr>
              <a:t>X</a:t>
            </a:r>
            <a:endParaRPr lang="en-US" altLang="en-US" sz="3200">
              <a:solidFill>
                <a:srgbClr val="C0504D"/>
              </a:solidFill>
              <a:cs typeface="Times New Roman" pitchFamily="18" charset="0"/>
            </a:endParaRPr>
          </a:p>
        </p:txBody>
      </p:sp>
      <p:cxnSp>
        <p:nvCxnSpPr>
          <p:cNvPr id="125962" name="Straight Arrow Connector 193"/>
          <p:cNvCxnSpPr>
            <a:cxnSpLocks noChangeShapeType="1"/>
          </p:cNvCxnSpPr>
          <p:nvPr/>
        </p:nvCxnSpPr>
        <p:spPr bwMode="auto">
          <a:xfrm>
            <a:off x="1447800" y="2127250"/>
            <a:ext cx="2108200" cy="3668713"/>
          </a:xfrm>
          <a:prstGeom prst="straightConnector1">
            <a:avLst/>
          </a:prstGeom>
          <a:noFill/>
          <a:ln w="25400">
            <a:solidFill>
              <a:srgbClr val="C0504D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5963" name="Rectangle 15"/>
          <p:cNvSpPr>
            <a:spLocks noChangeArrowheads="1"/>
          </p:cNvSpPr>
          <p:nvPr/>
        </p:nvSpPr>
        <p:spPr bwMode="auto">
          <a:xfrm>
            <a:off x="1143000" y="3657600"/>
            <a:ext cx="742950" cy="785813"/>
          </a:xfrm>
          <a:prstGeom prst="rect">
            <a:avLst/>
          </a:prstGeom>
          <a:noFill/>
          <a:ln w="25400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>
              <a:latin typeface="Times New Roman" pitchFamily="18" charset="0"/>
            </a:endParaRPr>
          </a:p>
        </p:txBody>
      </p:sp>
      <p:sp>
        <p:nvSpPr>
          <p:cNvPr id="192" name="TextBox 191"/>
          <p:cNvSpPr txBox="1">
            <a:spLocks noChangeArrowheads="1"/>
          </p:cNvSpPr>
          <p:nvPr/>
        </p:nvSpPr>
        <p:spPr bwMode="auto">
          <a:xfrm>
            <a:off x="2328863" y="2300288"/>
            <a:ext cx="10668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latin typeface="Calibri" pitchFamily="34" charset="0"/>
                <a:sym typeface="Symbol" pitchFamily="18" charset="2"/>
              </a:rPr>
              <a:t>=</a:t>
            </a:r>
            <a:r>
              <a:rPr lang="en-US" altLang="en-US">
                <a:sym typeface="Symbol" pitchFamily="18" charset="2"/>
              </a:rPr>
              <a:t>−</a:t>
            </a:r>
            <a:endParaRPr lang="en-US" altLang="en-US">
              <a:latin typeface="Calibri" pitchFamily="34" charset="0"/>
              <a:sym typeface="Symbol" pitchFamily="18" charset="2"/>
            </a:endParaRPr>
          </a:p>
          <a:p>
            <a:pPr eaLnBrk="1" hangingPunct="1"/>
            <a:r>
              <a:rPr lang="en-US" altLang="en-US">
                <a:latin typeface="Calibri" pitchFamily="34" charset="0"/>
                <a:sym typeface="Symbol" pitchFamily="18" charset="2"/>
              </a:rPr>
              <a:t>=6</a:t>
            </a:r>
          </a:p>
          <a:p>
            <a:pPr eaLnBrk="1" hangingPunct="1"/>
            <a:r>
              <a:rPr lang="en-US" altLang="en-US">
                <a:latin typeface="Calibri" pitchFamily="34" charset="0"/>
                <a:sym typeface="Symbol" pitchFamily="18" charset="2"/>
              </a:rPr>
              <a:t>kid=A</a:t>
            </a:r>
            <a:endParaRPr lang="en-US" altLang="en-US">
              <a:latin typeface="Calibri" pitchFamily="34" charset="0"/>
            </a:endParaRPr>
          </a:p>
        </p:txBody>
      </p:sp>
      <p:sp>
        <p:nvSpPr>
          <p:cNvPr id="196" name="TextBox 195"/>
          <p:cNvSpPr txBox="1">
            <a:spLocks noChangeArrowheads="1"/>
          </p:cNvSpPr>
          <p:nvPr/>
        </p:nvSpPr>
        <p:spPr bwMode="auto">
          <a:xfrm>
            <a:off x="1103313" y="3614738"/>
            <a:ext cx="10668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SzPct val="100000"/>
              <a:buChar char="•"/>
              <a:defRPr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 smtClean="0">
                <a:latin typeface="+mn-lt"/>
                <a:ea typeface="ＭＳ Ｐゴシック" charset="0"/>
                <a:sym typeface="Symbol" pitchFamily="18" charset="2"/>
              </a:rPr>
              <a:t>=</a:t>
            </a:r>
            <a:r>
              <a:rPr lang="en-US" altLang="en-US" b="0" dirty="0">
                <a:ea typeface="ＭＳ Ｐゴシック" charset="0"/>
                <a:sym typeface="Symbol" pitchFamily="18" charset="2"/>
              </a:rPr>
              <a:t>6</a:t>
            </a:r>
            <a:endParaRPr lang="en-US" altLang="en-US" b="0" dirty="0" smtClean="0">
              <a:latin typeface="+mn-lt"/>
              <a:ea typeface="ＭＳ Ｐゴシック" charset="0"/>
              <a:sym typeface="Symbol" pitchFamily="18" charset="2"/>
            </a:endParaRP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 smtClean="0">
                <a:latin typeface="+mn-lt"/>
                <a:ea typeface="ＭＳ Ｐゴシック" charset="0"/>
                <a:sym typeface="Symbol" pitchFamily="18" charset="2"/>
              </a:rPr>
              <a:t>=6</a:t>
            </a: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 smtClean="0">
                <a:latin typeface="+mn-lt"/>
                <a:ea typeface="ＭＳ Ｐゴシック" charset="0"/>
                <a:sym typeface="Symbol" pitchFamily="18" charset="2"/>
              </a:rPr>
              <a:t>kid=F</a:t>
            </a:r>
            <a:endParaRPr lang="en-US" altLang="en-US" b="0" dirty="0">
              <a:latin typeface="+mn-lt"/>
              <a:ea typeface="ＭＳ Ｐゴシック" charset="0"/>
            </a:endParaRPr>
          </a:p>
        </p:txBody>
      </p:sp>
      <p:cxnSp>
        <p:nvCxnSpPr>
          <p:cNvPr id="125966" name="Straight Arrow Connector 196"/>
          <p:cNvCxnSpPr>
            <a:cxnSpLocks noChangeShapeType="1"/>
          </p:cNvCxnSpPr>
          <p:nvPr/>
        </p:nvCxnSpPr>
        <p:spPr bwMode="auto">
          <a:xfrm>
            <a:off x="1447800" y="2095500"/>
            <a:ext cx="0" cy="1519238"/>
          </a:xfrm>
          <a:prstGeom prst="straightConnector1">
            <a:avLst/>
          </a:prstGeom>
          <a:noFill/>
          <a:ln w="25400">
            <a:solidFill>
              <a:srgbClr val="C0504D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5967" name="Title 5"/>
          <p:cNvSpPr>
            <a:spLocks noGrp="1"/>
          </p:cNvSpPr>
          <p:nvPr>
            <p:ph type="title"/>
          </p:nvPr>
        </p:nvSpPr>
        <p:spPr>
          <a:xfrm>
            <a:off x="3619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Longer Alpha-Beta Example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977" name="Group 2"/>
          <p:cNvGrpSpPr>
            <a:grpSpLocks/>
          </p:cNvGrpSpPr>
          <p:nvPr/>
        </p:nvGrpSpPr>
        <p:grpSpPr bwMode="auto">
          <a:xfrm>
            <a:off x="1998663" y="1795463"/>
            <a:ext cx="6518275" cy="42416412"/>
            <a:chOff x="1863" y="7521"/>
            <a:chExt cx="8778" cy="50837"/>
          </a:xfrm>
        </p:grpSpPr>
        <p:grpSp>
          <p:nvGrpSpPr>
            <p:cNvPr id="126992" name="Group 3"/>
            <p:cNvGrpSpPr>
              <a:grpSpLocks/>
            </p:cNvGrpSpPr>
            <p:nvPr/>
          </p:nvGrpSpPr>
          <p:grpSpPr bwMode="auto">
            <a:xfrm>
              <a:off x="1863" y="12439"/>
              <a:ext cx="428" cy="412"/>
              <a:chOff x="1884" y="13907"/>
              <a:chExt cx="428" cy="412"/>
            </a:xfrm>
          </p:grpSpPr>
          <p:sp>
            <p:nvSpPr>
              <p:cNvPr id="127137" name="Rectangle 185"/>
              <p:cNvSpPr>
                <a:spLocks noChangeArrowheads="1"/>
              </p:cNvSpPr>
              <p:nvPr/>
            </p:nvSpPr>
            <p:spPr bwMode="auto">
              <a:xfrm>
                <a:off x="1886" y="13935"/>
                <a:ext cx="384" cy="384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/>
                <a:endParaRPr lang="en-US" altLang="en-US" sz="2000"/>
              </a:p>
            </p:txBody>
          </p:sp>
          <p:sp>
            <p:nvSpPr>
              <p:cNvPr id="127138" name="Text Box 259"/>
              <p:cNvSpPr txBox="1">
                <a:spLocks noChangeArrowheads="1"/>
              </p:cNvSpPr>
              <p:nvPr/>
            </p:nvSpPr>
            <p:spPr bwMode="auto">
              <a:xfrm>
                <a:off x="1884" y="13907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>
                    <a:latin typeface="Calibri" pitchFamily="34" charset="0"/>
                    <a:cs typeface="Times New Roman" pitchFamily="18" charset="0"/>
                  </a:rPr>
                  <a:t>4</a:t>
                </a:r>
              </a:p>
            </p:txBody>
          </p:sp>
        </p:grpSp>
        <p:grpSp>
          <p:nvGrpSpPr>
            <p:cNvPr id="126993" name="Group 4"/>
            <p:cNvGrpSpPr>
              <a:grpSpLocks/>
            </p:cNvGrpSpPr>
            <p:nvPr/>
          </p:nvGrpSpPr>
          <p:grpSpPr bwMode="auto">
            <a:xfrm>
              <a:off x="2095" y="7521"/>
              <a:ext cx="8546" cy="50837"/>
              <a:chOff x="2095" y="7521"/>
              <a:chExt cx="8546" cy="50837"/>
            </a:xfrm>
          </p:grpSpPr>
          <p:sp>
            <p:nvSpPr>
              <p:cNvPr id="126994" name="Text Box 27"/>
              <p:cNvSpPr txBox="1">
                <a:spLocks noChangeArrowheads="1"/>
              </p:cNvSpPr>
              <p:nvPr/>
            </p:nvSpPr>
            <p:spPr bwMode="auto">
              <a:xfrm>
                <a:off x="3794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A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6995" name="Text Box 28"/>
              <p:cNvSpPr txBox="1">
                <a:spLocks noChangeArrowheads="1"/>
              </p:cNvSpPr>
              <p:nvPr/>
            </p:nvSpPr>
            <p:spPr bwMode="auto">
              <a:xfrm>
                <a:off x="5035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B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6996" name="Text Box 29"/>
              <p:cNvSpPr txBox="1">
                <a:spLocks noChangeArrowheads="1"/>
              </p:cNvSpPr>
              <p:nvPr/>
            </p:nvSpPr>
            <p:spPr bwMode="auto">
              <a:xfrm>
                <a:off x="6284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C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6997" name="Text Box 30"/>
              <p:cNvSpPr txBox="1">
                <a:spLocks noChangeArrowheads="1"/>
              </p:cNvSpPr>
              <p:nvPr/>
            </p:nvSpPr>
            <p:spPr bwMode="auto">
              <a:xfrm>
                <a:off x="7498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D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cxnSp>
            <p:nvCxnSpPr>
              <p:cNvPr id="126998" name="AutoShape 33"/>
              <p:cNvCxnSpPr>
                <a:cxnSpLocks noChangeShapeType="1"/>
              </p:cNvCxnSpPr>
              <p:nvPr/>
            </p:nvCxnSpPr>
            <p:spPr bwMode="auto">
              <a:xfrm flipH="1">
                <a:off x="4420" y="8093"/>
                <a:ext cx="1846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6999" name="AutoShape 35"/>
              <p:cNvCxnSpPr>
                <a:cxnSpLocks noChangeShapeType="1"/>
              </p:cNvCxnSpPr>
              <p:nvPr/>
            </p:nvCxnSpPr>
            <p:spPr bwMode="auto">
              <a:xfrm flipH="1">
                <a:off x="5674" y="8093"/>
                <a:ext cx="592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00" name="AutoShape 36"/>
              <p:cNvCxnSpPr>
                <a:cxnSpLocks noChangeShapeType="1"/>
              </p:cNvCxnSpPr>
              <p:nvPr/>
            </p:nvCxnSpPr>
            <p:spPr bwMode="auto">
              <a:xfrm>
                <a:off x="6266" y="8093"/>
                <a:ext cx="627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01" name="AutoShape 37"/>
              <p:cNvCxnSpPr>
                <a:cxnSpLocks noChangeShapeType="1"/>
              </p:cNvCxnSpPr>
              <p:nvPr/>
            </p:nvCxnSpPr>
            <p:spPr bwMode="auto">
              <a:xfrm>
                <a:off x="6266" y="8093"/>
                <a:ext cx="1835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02" name="AutoShape 92"/>
              <p:cNvCxnSpPr>
                <a:cxnSpLocks noChangeShapeType="1"/>
              </p:cNvCxnSpPr>
              <p:nvPr/>
            </p:nvCxnSpPr>
            <p:spPr bwMode="auto">
              <a:xfrm flipH="1">
                <a:off x="2653" y="9661"/>
                <a:ext cx="1767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03" name="AutoShape 93"/>
              <p:cNvCxnSpPr>
                <a:cxnSpLocks noChangeShapeType="1"/>
              </p:cNvCxnSpPr>
              <p:nvPr/>
            </p:nvCxnSpPr>
            <p:spPr bwMode="auto">
              <a:xfrm flipH="1">
                <a:off x="3860" y="9661"/>
                <a:ext cx="560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04" name="AutoShape 96"/>
              <p:cNvCxnSpPr>
                <a:cxnSpLocks noChangeShapeType="1"/>
              </p:cNvCxnSpPr>
              <p:nvPr/>
            </p:nvCxnSpPr>
            <p:spPr bwMode="auto">
              <a:xfrm flipH="1">
                <a:off x="5067" y="9661"/>
                <a:ext cx="607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05" name="AutoShape 97"/>
              <p:cNvCxnSpPr>
                <a:cxnSpLocks noChangeShapeType="1"/>
              </p:cNvCxnSpPr>
              <p:nvPr/>
            </p:nvCxnSpPr>
            <p:spPr bwMode="auto">
              <a:xfrm>
                <a:off x="5674" y="9661"/>
                <a:ext cx="625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06" name="AutoShape 98"/>
              <p:cNvCxnSpPr>
                <a:cxnSpLocks noChangeShapeType="1"/>
              </p:cNvCxnSpPr>
              <p:nvPr/>
            </p:nvCxnSpPr>
            <p:spPr bwMode="auto">
              <a:xfrm>
                <a:off x="6893" y="9661"/>
                <a:ext cx="605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07" name="AutoShape 99"/>
              <p:cNvCxnSpPr>
                <a:cxnSpLocks noChangeShapeType="1"/>
              </p:cNvCxnSpPr>
              <p:nvPr/>
            </p:nvCxnSpPr>
            <p:spPr bwMode="auto">
              <a:xfrm>
                <a:off x="6893" y="9661"/>
                <a:ext cx="1833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08" name="AutoShape 100"/>
              <p:cNvCxnSpPr>
                <a:cxnSpLocks noChangeShapeType="1"/>
              </p:cNvCxnSpPr>
              <p:nvPr/>
            </p:nvCxnSpPr>
            <p:spPr bwMode="auto">
              <a:xfrm>
                <a:off x="8101" y="9661"/>
                <a:ext cx="1821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009" name="Text Box 102"/>
              <p:cNvSpPr txBox="1">
                <a:spLocks noChangeArrowheads="1"/>
              </p:cNvSpPr>
              <p:nvPr/>
            </p:nvSpPr>
            <p:spPr bwMode="auto">
              <a:xfrm>
                <a:off x="2127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E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7010" name="Text Box 103"/>
              <p:cNvSpPr txBox="1">
                <a:spLocks noChangeArrowheads="1"/>
              </p:cNvSpPr>
              <p:nvPr/>
            </p:nvSpPr>
            <p:spPr bwMode="auto">
              <a:xfrm>
                <a:off x="335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F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7011" name="Text Box 104"/>
              <p:cNvSpPr txBox="1">
                <a:spLocks noChangeArrowheads="1"/>
              </p:cNvSpPr>
              <p:nvPr/>
            </p:nvSpPr>
            <p:spPr bwMode="auto">
              <a:xfrm>
                <a:off x="824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J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7012" name="Text Box 105"/>
              <p:cNvSpPr txBox="1">
                <a:spLocks noChangeArrowheads="1"/>
              </p:cNvSpPr>
              <p:nvPr/>
            </p:nvSpPr>
            <p:spPr bwMode="auto">
              <a:xfrm>
                <a:off x="9392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K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7013" name="Text Box 106"/>
              <p:cNvSpPr txBox="1">
                <a:spLocks noChangeArrowheads="1"/>
              </p:cNvSpPr>
              <p:nvPr/>
            </p:nvSpPr>
            <p:spPr bwMode="auto">
              <a:xfrm>
                <a:off x="4467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G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7014" name="Text Box 107"/>
              <p:cNvSpPr txBox="1">
                <a:spLocks noChangeArrowheads="1"/>
              </p:cNvSpPr>
              <p:nvPr/>
            </p:nvSpPr>
            <p:spPr bwMode="auto">
              <a:xfrm>
                <a:off x="569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H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7015" name="Text Box 108"/>
              <p:cNvSpPr txBox="1">
                <a:spLocks noChangeArrowheads="1"/>
              </p:cNvSpPr>
              <p:nvPr/>
            </p:nvSpPr>
            <p:spPr bwMode="auto">
              <a:xfrm>
                <a:off x="7056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I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grpSp>
            <p:nvGrpSpPr>
              <p:cNvPr id="127016" name="Group 39"/>
              <p:cNvGrpSpPr>
                <a:grpSpLocks/>
              </p:cNvGrpSpPr>
              <p:nvPr/>
            </p:nvGrpSpPr>
            <p:grpSpPr bwMode="auto">
              <a:xfrm>
                <a:off x="4235" y="11303"/>
                <a:ext cx="428" cy="385"/>
                <a:chOff x="1094" y="10195"/>
                <a:chExt cx="428" cy="385"/>
              </a:xfrm>
            </p:grpSpPr>
            <p:sp>
              <p:nvSpPr>
                <p:cNvPr id="127135" name="Rectangle 183"/>
                <p:cNvSpPr>
                  <a:spLocks noChangeArrowheads="1"/>
                </p:cNvSpPr>
                <p:nvPr/>
              </p:nvSpPr>
              <p:spPr bwMode="auto">
                <a:xfrm>
                  <a:off x="1111" y="10196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7136" name="Text Box 113"/>
                <p:cNvSpPr txBox="1">
                  <a:spLocks noChangeArrowheads="1"/>
                </p:cNvSpPr>
                <p:nvPr/>
              </p:nvSpPr>
              <p:spPr bwMode="auto">
                <a:xfrm>
                  <a:off x="1094" y="101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27017" name="Group 40"/>
              <p:cNvGrpSpPr>
                <a:grpSpLocks/>
              </p:cNvGrpSpPr>
              <p:nvPr/>
            </p:nvGrpSpPr>
            <p:grpSpPr bwMode="auto">
              <a:xfrm>
                <a:off x="6714" y="11302"/>
                <a:ext cx="428" cy="385"/>
                <a:chOff x="1105" y="10194"/>
                <a:chExt cx="428" cy="385"/>
              </a:xfrm>
            </p:grpSpPr>
            <p:sp>
              <p:nvSpPr>
                <p:cNvPr id="127133" name="Rectangle 181"/>
                <p:cNvSpPr>
                  <a:spLocks noChangeArrowheads="1"/>
                </p:cNvSpPr>
                <p:nvPr/>
              </p:nvSpPr>
              <p:spPr bwMode="auto">
                <a:xfrm>
                  <a:off x="1111" y="10195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7134" name="Text Box 118"/>
                <p:cNvSpPr txBox="1">
                  <a:spLocks noChangeArrowheads="1"/>
                </p:cNvSpPr>
                <p:nvPr/>
              </p:nvSpPr>
              <p:spPr bwMode="auto">
                <a:xfrm>
                  <a:off x="1105" y="10194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27018" name="Group 41"/>
              <p:cNvGrpSpPr>
                <a:grpSpLocks/>
              </p:cNvGrpSpPr>
              <p:nvPr/>
            </p:nvGrpSpPr>
            <p:grpSpPr bwMode="auto">
              <a:xfrm>
                <a:off x="5432" y="11303"/>
                <a:ext cx="428" cy="386"/>
                <a:chOff x="1078" y="10195"/>
                <a:chExt cx="428" cy="386"/>
              </a:xfrm>
            </p:grpSpPr>
            <p:sp>
              <p:nvSpPr>
                <p:cNvPr id="127131" name="Rectangle 179"/>
                <p:cNvSpPr>
                  <a:spLocks noChangeArrowheads="1"/>
                </p:cNvSpPr>
                <p:nvPr/>
              </p:nvSpPr>
              <p:spPr bwMode="auto">
                <a:xfrm>
                  <a:off x="1111" y="10195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7132" name="Text Box 121"/>
                <p:cNvSpPr txBox="1">
                  <a:spLocks noChangeArrowheads="1"/>
                </p:cNvSpPr>
                <p:nvPr/>
              </p:nvSpPr>
              <p:spPr bwMode="auto">
                <a:xfrm>
                  <a:off x="1078" y="1019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4</a:t>
                  </a:r>
                </a:p>
              </p:txBody>
            </p:sp>
          </p:grpSp>
          <p:grpSp>
            <p:nvGrpSpPr>
              <p:cNvPr id="127019" name="Group 42"/>
              <p:cNvGrpSpPr>
                <a:grpSpLocks/>
              </p:cNvGrpSpPr>
              <p:nvPr/>
            </p:nvGrpSpPr>
            <p:grpSpPr bwMode="auto">
              <a:xfrm>
                <a:off x="9129" y="11305"/>
                <a:ext cx="428" cy="391"/>
                <a:chOff x="1079" y="10197"/>
                <a:chExt cx="428" cy="391"/>
              </a:xfrm>
            </p:grpSpPr>
            <p:sp>
              <p:nvSpPr>
                <p:cNvPr id="127129" name="Rectangle 177"/>
                <p:cNvSpPr>
                  <a:spLocks noChangeArrowheads="1"/>
                </p:cNvSpPr>
                <p:nvPr/>
              </p:nvSpPr>
              <p:spPr bwMode="auto">
                <a:xfrm>
                  <a:off x="1119" y="10197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7130" name="Text Box 124"/>
                <p:cNvSpPr txBox="1">
                  <a:spLocks noChangeArrowheads="1"/>
                </p:cNvSpPr>
                <p:nvPr/>
              </p:nvSpPr>
              <p:spPr bwMode="auto">
                <a:xfrm>
                  <a:off x="1079" y="1020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7020" name="Group 43"/>
              <p:cNvGrpSpPr>
                <a:grpSpLocks/>
              </p:cNvGrpSpPr>
              <p:nvPr/>
            </p:nvGrpSpPr>
            <p:grpSpPr bwMode="auto">
              <a:xfrm>
                <a:off x="2869" y="12444"/>
                <a:ext cx="428" cy="412"/>
                <a:chOff x="1109" y="9695"/>
                <a:chExt cx="428" cy="412"/>
              </a:xfrm>
            </p:grpSpPr>
            <p:sp>
              <p:nvSpPr>
                <p:cNvPr id="127127" name="Rectangle 17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7128" name="Text Box 13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7021" name="Group 44"/>
              <p:cNvGrpSpPr>
                <a:grpSpLocks/>
              </p:cNvGrpSpPr>
              <p:nvPr/>
            </p:nvGrpSpPr>
            <p:grpSpPr bwMode="auto">
              <a:xfrm>
                <a:off x="3359" y="12443"/>
                <a:ext cx="428" cy="412"/>
                <a:chOff x="1109" y="9695"/>
                <a:chExt cx="428" cy="412"/>
              </a:xfrm>
            </p:grpSpPr>
            <p:sp>
              <p:nvSpPr>
                <p:cNvPr id="127125" name="Rectangle 17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7126" name="Text Box 13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7022" name="Group 45"/>
              <p:cNvGrpSpPr>
                <a:grpSpLocks/>
              </p:cNvGrpSpPr>
              <p:nvPr/>
            </p:nvGrpSpPr>
            <p:grpSpPr bwMode="auto">
              <a:xfrm>
                <a:off x="3839" y="12445"/>
                <a:ext cx="428" cy="412"/>
                <a:chOff x="1109" y="9695"/>
                <a:chExt cx="428" cy="412"/>
              </a:xfrm>
            </p:grpSpPr>
            <p:sp>
              <p:nvSpPr>
                <p:cNvPr id="127123" name="Rectangle 17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7124" name="Text Box 163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27023" name="Group 46"/>
              <p:cNvGrpSpPr>
                <a:grpSpLocks/>
              </p:cNvGrpSpPr>
              <p:nvPr/>
            </p:nvGrpSpPr>
            <p:grpSpPr bwMode="auto">
              <a:xfrm>
                <a:off x="4329" y="12444"/>
                <a:ext cx="428" cy="412"/>
                <a:chOff x="1109" y="9695"/>
                <a:chExt cx="428" cy="412"/>
              </a:xfrm>
            </p:grpSpPr>
            <p:sp>
              <p:nvSpPr>
                <p:cNvPr id="127121" name="Rectangle 16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7122" name="Text Box 166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27024" name="Group 47"/>
              <p:cNvGrpSpPr>
                <a:grpSpLocks/>
              </p:cNvGrpSpPr>
              <p:nvPr/>
            </p:nvGrpSpPr>
            <p:grpSpPr bwMode="auto">
              <a:xfrm>
                <a:off x="4819" y="12446"/>
                <a:ext cx="428" cy="412"/>
                <a:chOff x="1109" y="9695"/>
                <a:chExt cx="428" cy="412"/>
              </a:xfrm>
            </p:grpSpPr>
            <p:sp>
              <p:nvSpPr>
                <p:cNvPr id="127119" name="Rectangle 16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7120" name="Text Box 172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27025" name="Group 48"/>
              <p:cNvGrpSpPr>
                <a:grpSpLocks/>
              </p:cNvGrpSpPr>
              <p:nvPr/>
            </p:nvGrpSpPr>
            <p:grpSpPr bwMode="auto">
              <a:xfrm>
                <a:off x="5309" y="12445"/>
                <a:ext cx="428" cy="412"/>
                <a:chOff x="1109" y="9695"/>
                <a:chExt cx="428" cy="412"/>
              </a:xfrm>
            </p:grpSpPr>
            <p:sp>
              <p:nvSpPr>
                <p:cNvPr id="127117" name="Rectangle 16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7118" name="Text Box 175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4</a:t>
                  </a:r>
                </a:p>
              </p:txBody>
            </p:sp>
          </p:grpSp>
          <p:grpSp>
            <p:nvGrpSpPr>
              <p:cNvPr id="127026" name="Group 49"/>
              <p:cNvGrpSpPr>
                <a:grpSpLocks/>
              </p:cNvGrpSpPr>
              <p:nvPr/>
            </p:nvGrpSpPr>
            <p:grpSpPr bwMode="auto">
              <a:xfrm>
                <a:off x="5798" y="12442"/>
                <a:ext cx="428" cy="412"/>
                <a:chOff x="1109" y="9695"/>
                <a:chExt cx="428" cy="412"/>
              </a:xfrm>
            </p:grpSpPr>
            <p:sp>
              <p:nvSpPr>
                <p:cNvPr id="127115" name="Rectangle 16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7116" name="Text Box 184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27027" name="Group 50"/>
              <p:cNvGrpSpPr>
                <a:grpSpLocks/>
              </p:cNvGrpSpPr>
              <p:nvPr/>
            </p:nvGrpSpPr>
            <p:grpSpPr bwMode="auto">
              <a:xfrm>
                <a:off x="6288" y="12443"/>
                <a:ext cx="428" cy="412"/>
                <a:chOff x="1109" y="9695"/>
                <a:chExt cx="428" cy="412"/>
              </a:xfrm>
            </p:grpSpPr>
            <p:sp>
              <p:nvSpPr>
                <p:cNvPr id="127113" name="Rectangle 16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7114" name="Text Box 19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grpSp>
            <p:nvGrpSpPr>
              <p:cNvPr id="127028" name="Group 51"/>
              <p:cNvGrpSpPr>
                <a:grpSpLocks/>
              </p:cNvGrpSpPr>
              <p:nvPr/>
            </p:nvGrpSpPr>
            <p:grpSpPr bwMode="auto">
              <a:xfrm>
                <a:off x="6769" y="12444"/>
                <a:ext cx="428" cy="412"/>
                <a:chOff x="1109" y="9695"/>
                <a:chExt cx="428" cy="412"/>
              </a:xfrm>
            </p:grpSpPr>
            <p:sp>
              <p:nvSpPr>
                <p:cNvPr id="127111" name="Rectangle 15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7112" name="Text Box 19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2</a:t>
                  </a:r>
                </a:p>
              </p:txBody>
            </p:sp>
          </p:grpSp>
          <p:grpSp>
            <p:nvGrpSpPr>
              <p:cNvPr id="127029" name="Group 52"/>
              <p:cNvGrpSpPr>
                <a:grpSpLocks/>
              </p:cNvGrpSpPr>
              <p:nvPr/>
            </p:nvGrpSpPr>
            <p:grpSpPr bwMode="auto">
              <a:xfrm>
                <a:off x="7259" y="12443"/>
                <a:ext cx="428" cy="412"/>
                <a:chOff x="1109" y="9695"/>
                <a:chExt cx="428" cy="412"/>
              </a:xfrm>
            </p:grpSpPr>
            <p:sp>
              <p:nvSpPr>
                <p:cNvPr id="127109" name="Rectangle 15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7110" name="Text Box 202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7030" name="Group 53"/>
              <p:cNvGrpSpPr>
                <a:grpSpLocks/>
              </p:cNvGrpSpPr>
              <p:nvPr/>
            </p:nvGrpSpPr>
            <p:grpSpPr bwMode="auto">
              <a:xfrm>
                <a:off x="7759" y="12441"/>
                <a:ext cx="428" cy="412"/>
                <a:chOff x="1109" y="9695"/>
                <a:chExt cx="428" cy="412"/>
              </a:xfrm>
            </p:grpSpPr>
            <p:sp>
              <p:nvSpPr>
                <p:cNvPr id="127107" name="Rectangle 15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7108" name="Text Box 211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27031" name="Group 54"/>
              <p:cNvGrpSpPr>
                <a:grpSpLocks/>
              </p:cNvGrpSpPr>
              <p:nvPr/>
            </p:nvGrpSpPr>
            <p:grpSpPr bwMode="auto">
              <a:xfrm>
                <a:off x="8251" y="12441"/>
                <a:ext cx="428" cy="412"/>
                <a:chOff x="1109" y="9695"/>
                <a:chExt cx="428" cy="412"/>
              </a:xfrm>
            </p:grpSpPr>
            <p:sp>
              <p:nvSpPr>
                <p:cNvPr id="127105" name="Rectangle 15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7106" name="Text Box 217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grpSp>
            <p:nvGrpSpPr>
              <p:cNvPr id="127032" name="Group 55"/>
              <p:cNvGrpSpPr>
                <a:grpSpLocks/>
              </p:cNvGrpSpPr>
              <p:nvPr/>
            </p:nvGrpSpPr>
            <p:grpSpPr bwMode="auto">
              <a:xfrm>
                <a:off x="8741" y="12440"/>
                <a:ext cx="428" cy="412"/>
                <a:chOff x="1109" y="9695"/>
                <a:chExt cx="428" cy="412"/>
              </a:xfrm>
            </p:grpSpPr>
            <p:sp>
              <p:nvSpPr>
                <p:cNvPr id="127103" name="Rectangle 15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7104" name="Text Box 22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7033" name="Group 56"/>
              <p:cNvGrpSpPr>
                <a:grpSpLocks/>
              </p:cNvGrpSpPr>
              <p:nvPr/>
            </p:nvGrpSpPr>
            <p:grpSpPr bwMode="auto">
              <a:xfrm>
                <a:off x="9233" y="12440"/>
                <a:ext cx="428" cy="412"/>
                <a:chOff x="1109" y="9695"/>
                <a:chExt cx="428" cy="412"/>
              </a:xfrm>
            </p:grpSpPr>
            <p:sp>
              <p:nvSpPr>
                <p:cNvPr id="127101" name="Rectangle 14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7102" name="Text Box 226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8</a:t>
                  </a:r>
                </a:p>
              </p:txBody>
            </p:sp>
          </p:grpSp>
          <p:grpSp>
            <p:nvGrpSpPr>
              <p:cNvPr id="127034" name="Group 57"/>
              <p:cNvGrpSpPr>
                <a:grpSpLocks/>
              </p:cNvGrpSpPr>
              <p:nvPr/>
            </p:nvGrpSpPr>
            <p:grpSpPr bwMode="auto">
              <a:xfrm>
                <a:off x="9723" y="12439"/>
                <a:ext cx="428" cy="412"/>
                <a:chOff x="1109" y="9695"/>
                <a:chExt cx="428" cy="412"/>
              </a:xfrm>
            </p:grpSpPr>
            <p:sp>
              <p:nvSpPr>
                <p:cNvPr id="127099" name="Rectangle 14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7100" name="Text Box 22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7035" name="Group 58"/>
              <p:cNvGrpSpPr>
                <a:grpSpLocks/>
              </p:cNvGrpSpPr>
              <p:nvPr/>
            </p:nvGrpSpPr>
            <p:grpSpPr bwMode="auto">
              <a:xfrm>
                <a:off x="10213" y="12434"/>
                <a:ext cx="428" cy="412"/>
                <a:chOff x="1109" y="9695"/>
                <a:chExt cx="428" cy="412"/>
              </a:xfrm>
            </p:grpSpPr>
            <p:sp>
              <p:nvSpPr>
                <p:cNvPr id="127097" name="Rectangle 14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7098" name="Text Box 238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cxnSp>
            <p:nvCxnSpPr>
              <p:cNvPr id="127036" name="AutoShape 239"/>
              <p:cNvCxnSpPr>
                <a:cxnSpLocks noChangeShapeType="1"/>
                <a:endCxn id="127135" idx="0"/>
              </p:cNvCxnSpPr>
              <p:nvPr/>
            </p:nvCxnSpPr>
            <p:spPr bwMode="auto">
              <a:xfrm>
                <a:off x="4412" y="9661"/>
                <a:ext cx="32" cy="1643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37" name="AutoShape 240"/>
              <p:cNvCxnSpPr>
                <a:cxnSpLocks noChangeShapeType="1"/>
                <a:endCxn id="127131" idx="0"/>
              </p:cNvCxnSpPr>
              <p:nvPr/>
            </p:nvCxnSpPr>
            <p:spPr bwMode="auto">
              <a:xfrm flipH="1">
                <a:off x="5657" y="9661"/>
                <a:ext cx="17" cy="164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38" name="AutoShape 241"/>
              <p:cNvCxnSpPr>
                <a:cxnSpLocks noChangeShapeType="1"/>
                <a:endCxn id="127133" idx="0"/>
              </p:cNvCxnSpPr>
              <p:nvPr/>
            </p:nvCxnSpPr>
            <p:spPr bwMode="auto">
              <a:xfrm>
                <a:off x="6893" y="9661"/>
                <a:ext cx="19" cy="164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39" name="AutoShape 242"/>
              <p:cNvCxnSpPr>
                <a:cxnSpLocks noChangeShapeType="1"/>
                <a:endCxn id="127129" idx="0"/>
              </p:cNvCxnSpPr>
              <p:nvPr/>
            </p:nvCxnSpPr>
            <p:spPr bwMode="auto">
              <a:xfrm>
                <a:off x="8101" y="9661"/>
                <a:ext cx="1260" cy="1644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27040" name="Group 63"/>
              <p:cNvGrpSpPr>
                <a:grpSpLocks/>
              </p:cNvGrpSpPr>
              <p:nvPr/>
            </p:nvGrpSpPr>
            <p:grpSpPr bwMode="auto">
              <a:xfrm>
                <a:off x="2379" y="12443"/>
                <a:ext cx="428" cy="412"/>
                <a:chOff x="1477" y="13436"/>
                <a:chExt cx="428" cy="412"/>
              </a:xfrm>
            </p:grpSpPr>
            <p:sp>
              <p:nvSpPr>
                <p:cNvPr id="127095" name="Rectangle 143"/>
                <p:cNvSpPr>
                  <a:spLocks noChangeArrowheads="1"/>
                </p:cNvSpPr>
                <p:nvPr/>
              </p:nvSpPr>
              <p:spPr bwMode="auto">
                <a:xfrm>
                  <a:off x="1479" y="13464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7096" name="Text Box 127"/>
                <p:cNvSpPr txBox="1">
                  <a:spLocks noChangeArrowheads="1"/>
                </p:cNvSpPr>
                <p:nvPr/>
              </p:nvSpPr>
              <p:spPr bwMode="auto">
                <a:xfrm>
                  <a:off x="1477" y="1343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27041" name="Group 64"/>
              <p:cNvGrpSpPr>
                <a:grpSpLocks/>
              </p:cNvGrpSpPr>
              <p:nvPr/>
            </p:nvGrpSpPr>
            <p:grpSpPr bwMode="auto">
              <a:xfrm>
                <a:off x="4059" y="9058"/>
                <a:ext cx="697" cy="603"/>
                <a:chOff x="4054" y="10520"/>
                <a:chExt cx="697" cy="603"/>
              </a:xfrm>
            </p:grpSpPr>
            <p:sp>
              <p:nvSpPr>
                <p:cNvPr id="127093" name="AutoShape 24"/>
                <p:cNvSpPr>
                  <a:spLocks noChangeArrowheads="1"/>
                </p:cNvSpPr>
                <p:nvPr/>
              </p:nvSpPr>
              <p:spPr bwMode="auto">
                <a:xfrm flipV="1">
                  <a:off x="4054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7094" name="Text Box 243"/>
                <p:cNvSpPr txBox="1">
                  <a:spLocks noChangeArrowheads="1"/>
                </p:cNvSpPr>
                <p:nvPr/>
              </p:nvSpPr>
              <p:spPr bwMode="auto">
                <a:xfrm>
                  <a:off x="4199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7042" name="Group 65"/>
              <p:cNvGrpSpPr>
                <a:grpSpLocks/>
              </p:cNvGrpSpPr>
              <p:nvPr/>
            </p:nvGrpSpPr>
            <p:grpSpPr bwMode="auto">
              <a:xfrm>
                <a:off x="5317" y="9058"/>
                <a:ext cx="697" cy="603"/>
                <a:chOff x="5312" y="10520"/>
                <a:chExt cx="697" cy="603"/>
              </a:xfrm>
            </p:grpSpPr>
            <p:sp>
              <p:nvSpPr>
                <p:cNvPr id="127091" name="AutoShape 22"/>
                <p:cNvSpPr>
                  <a:spLocks noChangeArrowheads="1"/>
                </p:cNvSpPr>
                <p:nvPr/>
              </p:nvSpPr>
              <p:spPr bwMode="auto">
                <a:xfrm flipV="1">
                  <a:off x="531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7092" name="Text Box 245"/>
                <p:cNvSpPr txBox="1">
                  <a:spLocks noChangeArrowheads="1"/>
                </p:cNvSpPr>
                <p:nvPr/>
              </p:nvSpPr>
              <p:spPr bwMode="auto">
                <a:xfrm>
                  <a:off x="5460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27043" name="Group 66"/>
              <p:cNvGrpSpPr>
                <a:grpSpLocks/>
              </p:cNvGrpSpPr>
              <p:nvPr/>
            </p:nvGrpSpPr>
            <p:grpSpPr bwMode="auto">
              <a:xfrm>
                <a:off x="6557" y="9058"/>
                <a:ext cx="697" cy="603"/>
                <a:chOff x="6552" y="10520"/>
                <a:chExt cx="697" cy="603"/>
              </a:xfrm>
            </p:grpSpPr>
            <p:sp>
              <p:nvSpPr>
                <p:cNvPr id="127089" name="AutoShape 20"/>
                <p:cNvSpPr>
                  <a:spLocks noChangeArrowheads="1"/>
                </p:cNvSpPr>
                <p:nvPr/>
              </p:nvSpPr>
              <p:spPr bwMode="auto">
                <a:xfrm flipV="1">
                  <a:off x="655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7090" name="Text Box 247"/>
                <p:cNvSpPr txBox="1">
                  <a:spLocks noChangeArrowheads="1"/>
                </p:cNvSpPr>
                <p:nvPr/>
              </p:nvSpPr>
              <p:spPr bwMode="auto">
                <a:xfrm>
                  <a:off x="6671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27044" name="Group 67"/>
              <p:cNvGrpSpPr>
                <a:grpSpLocks/>
              </p:cNvGrpSpPr>
              <p:nvPr/>
            </p:nvGrpSpPr>
            <p:grpSpPr bwMode="auto">
              <a:xfrm>
                <a:off x="7737" y="9058"/>
                <a:ext cx="697" cy="603"/>
                <a:chOff x="7732" y="10520"/>
                <a:chExt cx="697" cy="603"/>
              </a:xfrm>
            </p:grpSpPr>
            <p:sp>
              <p:nvSpPr>
                <p:cNvPr id="127087" name="AutoShape 21"/>
                <p:cNvSpPr>
                  <a:spLocks noChangeArrowheads="1"/>
                </p:cNvSpPr>
                <p:nvPr/>
              </p:nvSpPr>
              <p:spPr bwMode="auto">
                <a:xfrm flipV="1">
                  <a:off x="773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7088" name="Text Box 249"/>
                <p:cNvSpPr txBox="1">
                  <a:spLocks noChangeArrowheads="1"/>
                </p:cNvSpPr>
                <p:nvPr/>
              </p:nvSpPr>
              <p:spPr bwMode="auto">
                <a:xfrm>
                  <a:off x="7901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27045" name="Group 68"/>
              <p:cNvGrpSpPr>
                <a:grpSpLocks/>
              </p:cNvGrpSpPr>
              <p:nvPr/>
            </p:nvGrpSpPr>
            <p:grpSpPr bwMode="auto">
              <a:xfrm>
                <a:off x="5906" y="7521"/>
                <a:ext cx="697" cy="609"/>
                <a:chOff x="5901" y="8952"/>
                <a:chExt cx="697" cy="609"/>
              </a:xfrm>
            </p:grpSpPr>
            <p:sp>
              <p:nvSpPr>
                <p:cNvPr id="127085" name="AutoShape 19"/>
                <p:cNvSpPr>
                  <a:spLocks noChangeArrowheads="1"/>
                </p:cNvSpPr>
                <p:nvPr/>
              </p:nvSpPr>
              <p:spPr bwMode="auto">
                <a:xfrm>
                  <a:off x="5901" y="8952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7086" name="Text Box 251"/>
                <p:cNvSpPr txBox="1">
                  <a:spLocks noChangeArrowheads="1"/>
                </p:cNvSpPr>
                <p:nvPr/>
              </p:nvSpPr>
              <p:spPr bwMode="auto">
                <a:xfrm>
                  <a:off x="6065" y="917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cxnSp>
            <p:nvCxnSpPr>
              <p:cNvPr id="127046" name="AutoShape 282"/>
              <p:cNvCxnSpPr>
                <a:cxnSpLocks noChangeShapeType="1"/>
              </p:cNvCxnSpPr>
              <p:nvPr/>
            </p:nvCxnSpPr>
            <p:spPr bwMode="auto">
              <a:xfrm flipH="1">
                <a:off x="2095" y="11215"/>
                <a:ext cx="55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47" name="AutoShape 283"/>
              <p:cNvCxnSpPr>
                <a:cxnSpLocks noChangeShapeType="1"/>
              </p:cNvCxnSpPr>
              <p:nvPr/>
            </p:nvCxnSpPr>
            <p:spPr bwMode="auto">
              <a:xfrm flipH="1">
                <a:off x="2613" y="11215"/>
                <a:ext cx="40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48" name="AutoShape 284"/>
              <p:cNvCxnSpPr>
                <a:cxnSpLocks noChangeShapeType="1"/>
              </p:cNvCxnSpPr>
              <p:nvPr/>
            </p:nvCxnSpPr>
            <p:spPr bwMode="auto">
              <a:xfrm>
                <a:off x="2653" y="11215"/>
                <a:ext cx="41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49" name="AutoShape 285"/>
              <p:cNvCxnSpPr>
                <a:cxnSpLocks noChangeShapeType="1"/>
              </p:cNvCxnSpPr>
              <p:nvPr/>
            </p:nvCxnSpPr>
            <p:spPr bwMode="auto">
              <a:xfrm flipH="1">
                <a:off x="3507" y="11215"/>
                <a:ext cx="353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50" name="AutoShape 286"/>
              <p:cNvCxnSpPr>
                <a:cxnSpLocks noChangeShapeType="1"/>
              </p:cNvCxnSpPr>
              <p:nvPr/>
            </p:nvCxnSpPr>
            <p:spPr bwMode="auto">
              <a:xfrm>
                <a:off x="3860" y="11215"/>
                <a:ext cx="199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51" name="AutoShape 287"/>
              <p:cNvCxnSpPr>
                <a:cxnSpLocks noChangeShapeType="1"/>
              </p:cNvCxnSpPr>
              <p:nvPr/>
            </p:nvCxnSpPr>
            <p:spPr bwMode="auto">
              <a:xfrm>
                <a:off x="3860" y="11215"/>
                <a:ext cx="651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52" name="AutoShape 288"/>
              <p:cNvCxnSpPr>
                <a:cxnSpLocks noChangeShapeType="1"/>
              </p:cNvCxnSpPr>
              <p:nvPr/>
            </p:nvCxnSpPr>
            <p:spPr bwMode="auto">
              <a:xfrm flipH="1">
                <a:off x="5035" y="11215"/>
                <a:ext cx="32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53" name="AutoShape 289"/>
              <p:cNvCxnSpPr>
                <a:cxnSpLocks noChangeShapeType="1"/>
              </p:cNvCxnSpPr>
              <p:nvPr/>
            </p:nvCxnSpPr>
            <p:spPr bwMode="auto">
              <a:xfrm>
                <a:off x="5067" y="11215"/>
                <a:ext cx="39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54" name="AutoShape 290"/>
              <p:cNvCxnSpPr>
                <a:cxnSpLocks noChangeShapeType="1"/>
              </p:cNvCxnSpPr>
              <p:nvPr/>
            </p:nvCxnSpPr>
            <p:spPr bwMode="auto">
              <a:xfrm flipH="1">
                <a:off x="5972" y="11215"/>
                <a:ext cx="316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55" name="AutoShape 291"/>
              <p:cNvCxnSpPr>
                <a:cxnSpLocks noChangeShapeType="1"/>
              </p:cNvCxnSpPr>
              <p:nvPr/>
            </p:nvCxnSpPr>
            <p:spPr bwMode="auto">
              <a:xfrm>
                <a:off x="6299" y="11215"/>
                <a:ext cx="199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56" name="AutoShape 292"/>
              <p:cNvCxnSpPr>
                <a:cxnSpLocks noChangeShapeType="1"/>
              </p:cNvCxnSpPr>
              <p:nvPr/>
            </p:nvCxnSpPr>
            <p:spPr bwMode="auto">
              <a:xfrm flipH="1">
                <a:off x="6985" y="11215"/>
                <a:ext cx="513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57" name="AutoShape 293"/>
              <p:cNvCxnSpPr>
                <a:cxnSpLocks noChangeShapeType="1"/>
              </p:cNvCxnSpPr>
              <p:nvPr/>
            </p:nvCxnSpPr>
            <p:spPr bwMode="auto">
              <a:xfrm flipH="1">
                <a:off x="7476" y="11215"/>
                <a:ext cx="22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58" name="AutoShape 295"/>
              <p:cNvCxnSpPr>
                <a:cxnSpLocks noChangeShapeType="1"/>
              </p:cNvCxnSpPr>
              <p:nvPr/>
            </p:nvCxnSpPr>
            <p:spPr bwMode="auto">
              <a:xfrm flipH="1">
                <a:off x="7926" y="11215"/>
                <a:ext cx="800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59" name="AutoShape 296"/>
              <p:cNvCxnSpPr>
                <a:cxnSpLocks noChangeShapeType="1"/>
              </p:cNvCxnSpPr>
              <p:nvPr/>
            </p:nvCxnSpPr>
            <p:spPr bwMode="auto">
              <a:xfrm flipH="1">
                <a:off x="8434" y="11215"/>
                <a:ext cx="307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60" name="AutoShape 297"/>
              <p:cNvCxnSpPr>
                <a:cxnSpLocks noChangeShapeType="1"/>
              </p:cNvCxnSpPr>
              <p:nvPr/>
            </p:nvCxnSpPr>
            <p:spPr bwMode="auto">
              <a:xfrm>
                <a:off x="8741" y="11215"/>
                <a:ext cx="194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61" name="AutoShape 298"/>
              <p:cNvCxnSpPr>
                <a:cxnSpLocks noChangeShapeType="1"/>
              </p:cNvCxnSpPr>
              <p:nvPr/>
            </p:nvCxnSpPr>
            <p:spPr bwMode="auto">
              <a:xfrm flipH="1">
                <a:off x="9435" y="11215"/>
                <a:ext cx="538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62" name="AutoShape 299"/>
              <p:cNvCxnSpPr>
                <a:cxnSpLocks noChangeShapeType="1"/>
              </p:cNvCxnSpPr>
              <p:nvPr/>
            </p:nvCxnSpPr>
            <p:spPr bwMode="auto">
              <a:xfrm flipH="1">
                <a:off x="9922" y="11215"/>
                <a:ext cx="51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63" name="AutoShape 300"/>
              <p:cNvCxnSpPr>
                <a:cxnSpLocks noChangeShapeType="1"/>
              </p:cNvCxnSpPr>
              <p:nvPr/>
            </p:nvCxnSpPr>
            <p:spPr bwMode="auto">
              <a:xfrm>
                <a:off x="9973" y="11215"/>
                <a:ext cx="426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27064" name="Group 112"/>
              <p:cNvGrpSpPr>
                <a:grpSpLocks/>
              </p:cNvGrpSpPr>
              <p:nvPr/>
            </p:nvGrpSpPr>
            <p:grpSpPr bwMode="auto">
              <a:xfrm>
                <a:off x="2291" y="10612"/>
                <a:ext cx="697" cy="603"/>
                <a:chOff x="2286" y="12074"/>
                <a:chExt cx="697" cy="603"/>
              </a:xfrm>
            </p:grpSpPr>
            <p:sp>
              <p:nvSpPr>
                <p:cNvPr id="127083" name="AutoShape 48"/>
                <p:cNvSpPr>
                  <a:spLocks noChangeArrowheads="1"/>
                </p:cNvSpPr>
                <p:nvPr/>
              </p:nvSpPr>
              <p:spPr bwMode="auto">
                <a:xfrm>
                  <a:off x="2286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7084" name="Text Box 326"/>
                <p:cNvSpPr txBox="1">
                  <a:spLocks noChangeArrowheads="1"/>
                </p:cNvSpPr>
                <p:nvPr/>
              </p:nvSpPr>
              <p:spPr bwMode="auto">
                <a:xfrm>
                  <a:off x="2438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7065" name="Group 113"/>
              <p:cNvGrpSpPr>
                <a:grpSpLocks/>
              </p:cNvGrpSpPr>
              <p:nvPr/>
            </p:nvGrpSpPr>
            <p:grpSpPr bwMode="auto">
              <a:xfrm>
                <a:off x="3507" y="10612"/>
                <a:ext cx="697" cy="47746"/>
                <a:chOff x="3502" y="12074"/>
                <a:chExt cx="697" cy="47746"/>
              </a:xfrm>
            </p:grpSpPr>
            <p:sp>
              <p:nvSpPr>
                <p:cNvPr id="130" name="AutoShape 46"/>
                <p:cNvSpPr>
                  <a:spLocks noChangeArrowheads="1"/>
                </p:cNvSpPr>
                <p:nvPr/>
              </p:nvSpPr>
              <p:spPr bwMode="auto">
                <a:xfrm>
                  <a:off x="3502" y="12081"/>
                  <a:ext cx="697" cy="597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upright="1"/>
                <a:lstStyle/>
                <a:p>
                  <a:pPr>
                    <a:defRPr/>
                  </a:pPr>
                  <a:endParaRPr lang="en-US" sz="2000" dirty="0">
                    <a:solidFill>
                      <a:schemeClr val="accent4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27082" name="Text Box 329"/>
                <p:cNvSpPr txBox="1">
                  <a:spLocks noChangeArrowheads="1"/>
                </p:cNvSpPr>
                <p:nvPr/>
              </p:nvSpPr>
              <p:spPr bwMode="auto">
                <a:xfrm>
                  <a:off x="3626" y="5943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27066" name="Group 114"/>
              <p:cNvGrpSpPr>
                <a:grpSpLocks/>
              </p:cNvGrpSpPr>
              <p:nvPr/>
            </p:nvGrpSpPr>
            <p:grpSpPr bwMode="auto">
              <a:xfrm>
                <a:off x="4723" y="10612"/>
                <a:ext cx="697" cy="603"/>
                <a:chOff x="4718" y="12074"/>
                <a:chExt cx="697" cy="603"/>
              </a:xfrm>
            </p:grpSpPr>
            <p:sp>
              <p:nvSpPr>
                <p:cNvPr id="127079" name="AutoShape 32"/>
                <p:cNvSpPr>
                  <a:spLocks noChangeArrowheads="1"/>
                </p:cNvSpPr>
                <p:nvPr/>
              </p:nvSpPr>
              <p:spPr bwMode="auto">
                <a:xfrm>
                  <a:off x="4718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7080" name="Text Box 331"/>
                <p:cNvSpPr txBox="1">
                  <a:spLocks noChangeArrowheads="1"/>
                </p:cNvSpPr>
                <p:nvPr/>
              </p:nvSpPr>
              <p:spPr bwMode="auto">
                <a:xfrm>
                  <a:off x="4876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27067" name="Group 115"/>
              <p:cNvGrpSpPr>
                <a:grpSpLocks/>
              </p:cNvGrpSpPr>
              <p:nvPr/>
            </p:nvGrpSpPr>
            <p:grpSpPr bwMode="auto">
              <a:xfrm>
                <a:off x="5939" y="10612"/>
                <a:ext cx="697" cy="603"/>
                <a:chOff x="5934" y="12074"/>
                <a:chExt cx="697" cy="603"/>
              </a:xfrm>
            </p:grpSpPr>
            <p:sp>
              <p:nvSpPr>
                <p:cNvPr id="127077" name="AutoShape 31"/>
                <p:cNvSpPr>
                  <a:spLocks noChangeArrowheads="1"/>
                </p:cNvSpPr>
                <p:nvPr/>
              </p:nvSpPr>
              <p:spPr bwMode="auto">
                <a:xfrm>
                  <a:off x="5934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7078" name="Text Box 333"/>
                <p:cNvSpPr txBox="1">
                  <a:spLocks noChangeArrowheads="1"/>
                </p:cNvSpPr>
                <p:nvPr/>
              </p:nvSpPr>
              <p:spPr bwMode="auto">
                <a:xfrm>
                  <a:off x="6065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27068" name="Group 116"/>
              <p:cNvGrpSpPr>
                <a:grpSpLocks/>
              </p:cNvGrpSpPr>
              <p:nvPr/>
            </p:nvGrpSpPr>
            <p:grpSpPr bwMode="auto">
              <a:xfrm>
                <a:off x="7155" y="10612"/>
                <a:ext cx="697" cy="603"/>
                <a:chOff x="7150" y="12074"/>
                <a:chExt cx="697" cy="603"/>
              </a:xfrm>
            </p:grpSpPr>
            <p:sp>
              <p:nvSpPr>
                <p:cNvPr id="127075" name="AutoShape 43"/>
                <p:cNvSpPr>
                  <a:spLocks noChangeArrowheads="1"/>
                </p:cNvSpPr>
                <p:nvPr/>
              </p:nvSpPr>
              <p:spPr bwMode="auto">
                <a:xfrm>
                  <a:off x="7150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7076" name="Text Box 335"/>
                <p:cNvSpPr txBox="1">
                  <a:spLocks noChangeArrowheads="1"/>
                </p:cNvSpPr>
                <p:nvPr/>
              </p:nvSpPr>
              <p:spPr bwMode="auto">
                <a:xfrm>
                  <a:off x="7326" y="12292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27069" name="Group 117"/>
              <p:cNvGrpSpPr>
                <a:grpSpLocks/>
              </p:cNvGrpSpPr>
              <p:nvPr/>
            </p:nvGrpSpPr>
            <p:grpSpPr bwMode="auto">
              <a:xfrm>
                <a:off x="8371" y="10612"/>
                <a:ext cx="697" cy="604"/>
                <a:chOff x="8366" y="12074"/>
                <a:chExt cx="697" cy="604"/>
              </a:xfrm>
            </p:grpSpPr>
            <p:sp>
              <p:nvSpPr>
                <p:cNvPr id="127073" name="AutoShape 49"/>
                <p:cNvSpPr>
                  <a:spLocks noChangeArrowheads="1"/>
                </p:cNvSpPr>
                <p:nvPr/>
              </p:nvSpPr>
              <p:spPr bwMode="auto">
                <a:xfrm>
                  <a:off x="8366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7074" name="Text Box 337"/>
                <p:cNvSpPr txBox="1">
                  <a:spLocks noChangeArrowheads="1"/>
                </p:cNvSpPr>
                <p:nvPr/>
              </p:nvSpPr>
              <p:spPr bwMode="auto">
                <a:xfrm>
                  <a:off x="8524" y="1229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27070" name="Group 118"/>
              <p:cNvGrpSpPr>
                <a:grpSpLocks/>
              </p:cNvGrpSpPr>
              <p:nvPr/>
            </p:nvGrpSpPr>
            <p:grpSpPr bwMode="auto">
              <a:xfrm>
                <a:off x="9587" y="10612"/>
                <a:ext cx="697" cy="603"/>
                <a:chOff x="9582" y="12074"/>
                <a:chExt cx="697" cy="603"/>
              </a:xfrm>
            </p:grpSpPr>
            <p:sp>
              <p:nvSpPr>
                <p:cNvPr id="127071" name="AutoShape 91"/>
                <p:cNvSpPr>
                  <a:spLocks noChangeArrowheads="1"/>
                </p:cNvSpPr>
                <p:nvPr/>
              </p:nvSpPr>
              <p:spPr bwMode="auto">
                <a:xfrm>
                  <a:off x="9582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7072" name="Text Box 340"/>
                <p:cNvSpPr txBox="1">
                  <a:spLocks noChangeArrowheads="1"/>
                </p:cNvSpPr>
                <p:nvPr/>
              </p:nvSpPr>
              <p:spPr bwMode="auto">
                <a:xfrm>
                  <a:off x="9737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</p:grpSp>
      </p:grpSp>
      <p:sp>
        <p:nvSpPr>
          <p:cNvPr id="190" name="TextBox 189"/>
          <p:cNvSpPr txBox="1">
            <a:spLocks noChangeArrowheads="1"/>
          </p:cNvSpPr>
          <p:nvPr/>
        </p:nvSpPr>
        <p:spPr bwMode="auto">
          <a:xfrm>
            <a:off x="4071938" y="1214438"/>
            <a:ext cx="106680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latin typeface="Calibri" pitchFamily="34" charset="0"/>
                <a:sym typeface="Symbol" pitchFamily="18" charset="2"/>
              </a:rPr>
              <a:t>=−</a:t>
            </a:r>
          </a:p>
          <a:p>
            <a:pPr eaLnBrk="1" hangingPunct="1"/>
            <a:r>
              <a:rPr lang="en-US" altLang="en-US">
                <a:latin typeface="Calibri" pitchFamily="34" charset="0"/>
                <a:sym typeface="Symbol" pitchFamily="18" charset="2"/>
              </a:rPr>
              <a:t> =+</a:t>
            </a:r>
            <a:endParaRPr lang="en-US" altLang="en-US">
              <a:latin typeface="Calibri" pitchFamily="34" charset="0"/>
            </a:endParaRPr>
          </a:p>
        </p:txBody>
      </p:sp>
      <p:sp>
        <p:nvSpPr>
          <p:cNvPr id="126979" name="Text Box 326"/>
          <p:cNvSpPr txBox="1">
            <a:spLocks noChangeArrowheads="1"/>
          </p:cNvSpPr>
          <p:nvPr/>
        </p:nvSpPr>
        <p:spPr bwMode="auto">
          <a:xfrm>
            <a:off x="3322638" y="4538663"/>
            <a:ext cx="3175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>
                <a:latin typeface="Calibri" pitchFamily="34" charset="0"/>
                <a:cs typeface="Times New Roman" pitchFamily="18" charset="0"/>
              </a:rPr>
              <a:t>6</a:t>
            </a:r>
          </a:p>
        </p:txBody>
      </p:sp>
      <p:sp>
        <p:nvSpPr>
          <p:cNvPr id="126980" name="Text Box 323"/>
          <p:cNvSpPr txBox="1">
            <a:spLocks noChangeArrowheads="1"/>
          </p:cNvSpPr>
          <p:nvPr/>
        </p:nvSpPr>
        <p:spPr bwMode="auto">
          <a:xfrm>
            <a:off x="8337550" y="4549775"/>
            <a:ext cx="723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MAX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26981" name="Text Box 324"/>
          <p:cNvSpPr txBox="1">
            <a:spLocks noChangeArrowheads="1"/>
          </p:cNvSpPr>
          <p:nvPr/>
        </p:nvSpPr>
        <p:spPr bwMode="auto">
          <a:xfrm>
            <a:off x="6981825" y="3078163"/>
            <a:ext cx="64928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MIN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26982" name="Text Box 325"/>
          <p:cNvSpPr txBox="1">
            <a:spLocks noChangeArrowheads="1"/>
          </p:cNvSpPr>
          <p:nvPr/>
        </p:nvSpPr>
        <p:spPr bwMode="auto">
          <a:xfrm>
            <a:off x="5578475" y="1976438"/>
            <a:ext cx="80803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MAX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26983" name="Text Box 361"/>
          <p:cNvSpPr txBox="1">
            <a:spLocks noChangeArrowheads="1"/>
          </p:cNvSpPr>
          <p:nvPr/>
        </p:nvSpPr>
        <p:spPr bwMode="auto">
          <a:xfrm>
            <a:off x="3744913" y="5797550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26984" name="Text Box 361"/>
          <p:cNvSpPr txBox="1">
            <a:spLocks noChangeArrowheads="1"/>
          </p:cNvSpPr>
          <p:nvPr/>
        </p:nvSpPr>
        <p:spPr bwMode="auto">
          <a:xfrm>
            <a:off x="3381375" y="5795963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92" name="Text Box 10"/>
          <p:cNvSpPr txBox="1">
            <a:spLocks noChangeArrowheads="1"/>
          </p:cNvSpPr>
          <p:nvPr/>
        </p:nvSpPr>
        <p:spPr bwMode="auto">
          <a:xfrm>
            <a:off x="938213" y="1225550"/>
            <a:ext cx="2551112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SzPct val="100000"/>
              <a:buChar char="•"/>
              <a:defRPr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i="1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return node value,</a:t>
            </a: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i="1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MIN updates </a:t>
            </a:r>
            <a:r>
              <a:rPr lang="en-US" altLang="en-US" b="0" i="1" dirty="0" smtClean="0">
                <a:solidFill>
                  <a:srgbClr val="C0504D"/>
                </a:solidFill>
                <a:ea typeface="ＭＳ Ｐゴシック" charset="0"/>
                <a:sym typeface="Symbol" pitchFamily="18" charset="2"/>
              </a:rPr>
              <a:t>,</a:t>
            </a: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i="1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no change to </a:t>
            </a:r>
            <a:r>
              <a:rPr lang="en-US" altLang="en-US" b="0" i="1" dirty="0">
                <a:solidFill>
                  <a:srgbClr val="C0504D"/>
                </a:solidFill>
                <a:ea typeface="ＭＳ Ｐゴシック" charset="0"/>
                <a:sym typeface="Symbol" pitchFamily="18" charset="2"/>
              </a:rPr>
              <a:t></a:t>
            </a:r>
            <a:endParaRPr lang="en-US" altLang="en-US" b="0" i="1" dirty="0">
              <a:solidFill>
                <a:srgbClr val="C0504D"/>
              </a:solidFill>
              <a:latin typeface="+mn-lt"/>
              <a:ea typeface="ＭＳ Ｐゴシック" charset="0"/>
            </a:endParaRPr>
          </a:p>
        </p:txBody>
      </p:sp>
      <p:cxnSp>
        <p:nvCxnSpPr>
          <p:cNvPr id="126986" name="Straight Arrow Connector 196"/>
          <p:cNvCxnSpPr>
            <a:cxnSpLocks noChangeShapeType="1"/>
          </p:cNvCxnSpPr>
          <p:nvPr/>
        </p:nvCxnSpPr>
        <p:spPr bwMode="auto">
          <a:xfrm flipV="1">
            <a:off x="3629025" y="3816350"/>
            <a:ext cx="258763" cy="558800"/>
          </a:xfrm>
          <a:prstGeom prst="straightConnector1">
            <a:avLst/>
          </a:prstGeom>
          <a:noFill/>
          <a:ln w="25400">
            <a:solidFill>
              <a:srgbClr val="C0504D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6987" name="Text Box 259"/>
          <p:cNvSpPr txBox="1">
            <a:spLocks noChangeArrowheads="1"/>
          </p:cNvSpPr>
          <p:nvPr/>
        </p:nvSpPr>
        <p:spPr bwMode="auto">
          <a:xfrm>
            <a:off x="3349625" y="3816350"/>
            <a:ext cx="317500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>
                <a:solidFill>
                  <a:srgbClr val="C0504D"/>
                </a:solidFill>
                <a:latin typeface="Calibri" pitchFamily="34" charset="0"/>
                <a:cs typeface="Times New Roman" pitchFamily="18" charset="0"/>
              </a:rPr>
              <a:t>6</a:t>
            </a:r>
          </a:p>
        </p:txBody>
      </p:sp>
      <p:sp>
        <p:nvSpPr>
          <p:cNvPr id="204" name="Text Box 2"/>
          <p:cNvSpPr txBox="1">
            <a:spLocks noChangeArrowheads="1"/>
          </p:cNvSpPr>
          <p:nvPr/>
        </p:nvSpPr>
        <p:spPr bwMode="auto">
          <a:xfrm>
            <a:off x="381000" y="6297613"/>
            <a:ext cx="8318500" cy="407987"/>
          </a:xfrm>
          <a:prstGeom prst="rect">
            <a:avLst/>
          </a:prstGeom>
          <a:solidFill>
            <a:srgbClr val="FFFFFF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200" b="1" dirty="0">
                <a:solidFill>
                  <a:srgbClr val="FF0000"/>
                </a:solidFill>
                <a:latin typeface="+mn-lt"/>
                <a:ea typeface="Times New Roman"/>
                <a:cs typeface="Times New Roman"/>
              </a:rPr>
              <a:t>If we had continued searching at node F, we would see the 9 from its third leaf. Our returned value would be 9 instead of 6. But at A, MIN would choose E(=6) instead of F(=9). I</a:t>
            </a:r>
            <a:r>
              <a:rPr lang="en-US" sz="1200" b="1" dirty="0">
                <a:solidFill>
                  <a:srgbClr val="FF0000"/>
                </a:solidFill>
                <a:latin typeface="+mn-lt"/>
                <a:ea typeface="Times New Roman"/>
                <a:cs typeface="Arial"/>
              </a:rPr>
              <a:t>nternal values may change; root values do not.</a:t>
            </a:r>
            <a:endParaRPr lang="en-US" sz="1200" dirty="0">
              <a:latin typeface="+mn-lt"/>
              <a:ea typeface="Times New Roman"/>
              <a:cs typeface="Times New Roman"/>
            </a:endParaRPr>
          </a:p>
        </p:txBody>
      </p:sp>
      <p:sp>
        <p:nvSpPr>
          <p:cNvPr id="188" name="TextBox 187"/>
          <p:cNvSpPr txBox="1">
            <a:spLocks noChangeArrowheads="1"/>
          </p:cNvSpPr>
          <p:nvPr/>
        </p:nvSpPr>
        <p:spPr bwMode="auto">
          <a:xfrm>
            <a:off x="2328863" y="2300288"/>
            <a:ext cx="10668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latin typeface="Calibri" pitchFamily="34" charset="0"/>
                <a:sym typeface="Symbol" pitchFamily="18" charset="2"/>
              </a:rPr>
              <a:t>=</a:t>
            </a:r>
            <a:r>
              <a:rPr lang="en-US" altLang="en-US">
                <a:sym typeface="Symbol" pitchFamily="18" charset="2"/>
              </a:rPr>
              <a:t>−</a:t>
            </a:r>
            <a:endParaRPr lang="en-US" altLang="en-US">
              <a:latin typeface="Calibri" pitchFamily="34" charset="0"/>
              <a:sym typeface="Symbol" pitchFamily="18" charset="2"/>
            </a:endParaRPr>
          </a:p>
          <a:p>
            <a:pPr eaLnBrk="1" hangingPunct="1"/>
            <a:r>
              <a:rPr lang="en-US" altLang="en-US">
                <a:latin typeface="Calibri" pitchFamily="34" charset="0"/>
                <a:sym typeface="Symbol" pitchFamily="18" charset="2"/>
              </a:rPr>
              <a:t>=6</a:t>
            </a:r>
          </a:p>
          <a:p>
            <a:pPr eaLnBrk="1" hangingPunct="1"/>
            <a:r>
              <a:rPr lang="en-US" altLang="en-US">
                <a:latin typeface="Calibri" pitchFamily="34" charset="0"/>
                <a:sym typeface="Symbol" pitchFamily="18" charset="2"/>
              </a:rPr>
              <a:t>kid=A</a:t>
            </a:r>
            <a:endParaRPr lang="en-US" altLang="en-US">
              <a:latin typeface="Calibri" pitchFamily="34" charset="0"/>
            </a:endParaRPr>
          </a:p>
        </p:txBody>
      </p:sp>
      <p:cxnSp>
        <p:nvCxnSpPr>
          <p:cNvPr id="126990" name="Straight Arrow Connector 193"/>
          <p:cNvCxnSpPr>
            <a:cxnSpLocks noChangeShapeType="1"/>
          </p:cNvCxnSpPr>
          <p:nvPr/>
        </p:nvCxnSpPr>
        <p:spPr bwMode="auto">
          <a:xfrm>
            <a:off x="2051050" y="2432050"/>
            <a:ext cx="287338" cy="485775"/>
          </a:xfrm>
          <a:prstGeom prst="straightConnector1">
            <a:avLst/>
          </a:prstGeom>
          <a:noFill/>
          <a:ln w="25400">
            <a:solidFill>
              <a:srgbClr val="C0504D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6991" name="Title 5"/>
          <p:cNvSpPr>
            <a:spLocks noGrp="1"/>
          </p:cNvSpPr>
          <p:nvPr>
            <p:ph type="title"/>
          </p:nvPr>
        </p:nvSpPr>
        <p:spPr>
          <a:xfrm>
            <a:off x="3619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Longer Alpha-Beta Example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7" name="Rectangle 3"/>
          <p:cNvSpPr>
            <a:spLocks noGrp="1" noChangeArrowheads="1"/>
          </p:cNvSpPr>
          <p:nvPr>
            <p:ph idx="1"/>
          </p:nvPr>
        </p:nvSpPr>
        <p:spPr>
          <a:xfrm>
            <a:off x="347663" y="1058863"/>
            <a:ext cx="8686800" cy="5330825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buFont typeface="Arial"/>
              <a:buChar char="•"/>
              <a:defRPr/>
            </a:pPr>
            <a:r>
              <a:rPr lang="en-US" sz="2400" dirty="0">
                <a:ea typeface="+mn-ea"/>
                <a:cs typeface="+mn-cs"/>
              </a:rPr>
              <a:t>Designed to find the optimal </a:t>
            </a:r>
            <a:r>
              <a:rPr lang="en-US" sz="2400" dirty="0" smtClean="0">
                <a:ea typeface="+mn-ea"/>
                <a:cs typeface="+mn-cs"/>
              </a:rPr>
              <a:t>strategy &amp; best move for MAX:</a:t>
            </a:r>
            <a:endParaRPr lang="en-US" sz="2400" dirty="0">
              <a:ea typeface="+mn-ea"/>
              <a:cs typeface="+mn-cs"/>
            </a:endParaRPr>
          </a:p>
          <a:p>
            <a:pPr eaLnBrk="1" fontAlgn="auto" hangingPunct="1">
              <a:spcAft>
                <a:spcPts val="0"/>
              </a:spcAft>
              <a:buFontTx/>
              <a:buNone/>
              <a:defRPr/>
            </a:pPr>
            <a:endParaRPr lang="en-US" sz="2400" dirty="0">
              <a:ea typeface="+mn-ea"/>
              <a:cs typeface="+mn-cs"/>
            </a:endParaRPr>
          </a:p>
          <a:p>
            <a:pPr marL="457200" lvl="1" indent="0" eaLnBrk="1" fontAlgn="auto" hangingPunct="1">
              <a:spcAft>
                <a:spcPts val="0"/>
              </a:spcAft>
              <a:buFont typeface="Arial"/>
              <a:buNone/>
              <a:defRPr/>
            </a:pPr>
            <a:r>
              <a:rPr lang="en-US" sz="2000" dirty="0">
                <a:ea typeface="+mn-ea"/>
              </a:rPr>
              <a:t>1. Generate the whole game tree to leaves</a:t>
            </a:r>
          </a:p>
          <a:p>
            <a:pPr marL="457200" lvl="1" indent="0" eaLnBrk="1" fontAlgn="auto" hangingPunct="1">
              <a:spcAft>
                <a:spcPts val="0"/>
              </a:spcAft>
              <a:buFont typeface="Arial"/>
              <a:buNone/>
              <a:defRPr/>
            </a:pPr>
            <a:r>
              <a:rPr lang="en-US" sz="2000" dirty="0">
                <a:ea typeface="+mn-ea"/>
              </a:rPr>
              <a:t>2. Apply utility (payoff) function to leaves</a:t>
            </a:r>
          </a:p>
          <a:p>
            <a:pPr marL="457200" lvl="1" indent="0" eaLnBrk="1" fontAlgn="auto" hangingPunct="1">
              <a:spcAft>
                <a:spcPts val="0"/>
              </a:spcAft>
              <a:buFont typeface="Arial"/>
              <a:buNone/>
              <a:defRPr/>
            </a:pPr>
            <a:r>
              <a:rPr lang="en-US" sz="2000" dirty="0">
                <a:ea typeface="+mn-ea"/>
              </a:rPr>
              <a:t>3.  Back-up values from leaves toward the root:</a:t>
            </a:r>
          </a:p>
          <a:p>
            <a:pPr lvl="2" eaLnBrk="1" fontAlgn="auto" hangingPunct="1">
              <a:spcAft>
                <a:spcPts val="0"/>
              </a:spcAft>
              <a:buFont typeface="Arial"/>
              <a:buChar char="•"/>
              <a:defRPr/>
            </a:pPr>
            <a:r>
              <a:rPr lang="en-US" sz="1800" dirty="0">
                <a:ea typeface="+mn-ea"/>
              </a:rPr>
              <a:t>a Max node computes the max of its child values</a:t>
            </a:r>
          </a:p>
          <a:p>
            <a:pPr lvl="2" eaLnBrk="1" fontAlgn="auto" hangingPunct="1">
              <a:spcAft>
                <a:spcPts val="0"/>
              </a:spcAft>
              <a:buFont typeface="Arial"/>
              <a:buChar char="•"/>
              <a:defRPr/>
            </a:pPr>
            <a:r>
              <a:rPr lang="en-US" sz="1800" dirty="0">
                <a:ea typeface="+mn-ea"/>
              </a:rPr>
              <a:t>a Min node computes the min of its child values</a:t>
            </a:r>
          </a:p>
          <a:p>
            <a:pPr marL="457200" lvl="1" indent="0" eaLnBrk="1" fontAlgn="auto" hangingPunct="1">
              <a:spcAft>
                <a:spcPts val="0"/>
              </a:spcAft>
              <a:buFont typeface="Arial"/>
              <a:buNone/>
              <a:defRPr/>
            </a:pPr>
            <a:r>
              <a:rPr lang="en-US" sz="2000" dirty="0">
                <a:ea typeface="+mn-ea"/>
              </a:rPr>
              <a:t>4. </a:t>
            </a:r>
            <a:r>
              <a:rPr lang="en-US" sz="2000" dirty="0" smtClean="0">
                <a:ea typeface="+mn-ea"/>
              </a:rPr>
              <a:t>At root</a:t>
            </a:r>
            <a:r>
              <a:rPr lang="en-US" sz="2000" dirty="0">
                <a:ea typeface="+mn-ea"/>
              </a:rPr>
              <a:t>: choose </a:t>
            </a:r>
            <a:r>
              <a:rPr lang="en-US" sz="2000" dirty="0" smtClean="0">
                <a:ea typeface="+mn-ea"/>
              </a:rPr>
              <a:t>move leading to the child of highest value</a:t>
            </a:r>
            <a:endParaRPr lang="en-US" sz="2000" dirty="0">
              <a:ea typeface="+mn-ea"/>
            </a:endParaRPr>
          </a:p>
          <a:p>
            <a:pPr lvl="1" eaLnBrk="1" fontAlgn="auto" hangingPunct="1">
              <a:spcAft>
                <a:spcPts val="0"/>
              </a:spcAft>
              <a:buFontTx/>
              <a:buNone/>
              <a:defRPr/>
            </a:pPr>
            <a:endParaRPr lang="en-US" sz="2000" dirty="0">
              <a:ea typeface="+mn-ea"/>
            </a:endParaRPr>
          </a:p>
        </p:txBody>
      </p:sp>
      <p:sp>
        <p:nvSpPr>
          <p:cNvPr id="36866" name="Title 1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Min-Max: an optimal procedure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001" name="Group 2"/>
          <p:cNvGrpSpPr>
            <a:grpSpLocks/>
          </p:cNvGrpSpPr>
          <p:nvPr/>
        </p:nvGrpSpPr>
        <p:grpSpPr bwMode="auto">
          <a:xfrm>
            <a:off x="1998663" y="1795463"/>
            <a:ext cx="6518275" cy="42416412"/>
            <a:chOff x="1863" y="7521"/>
            <a:chExt cx="8778" cy="50837"/>
          </a:xfrm>
        </p:grpSpPr>
        <p:grpSp>
          <p:nvGrpSpPr>
            <p:cNvPr id="128015" name="Group 3"/>
            <p:cNvGrpSpPr>
              <a:grpSpLocks/>
            </p:cNvGrpSpPr>
            <p:nvPr/>
          </p:nvGrpSpPr>
          <p:grpSpPr bwMode="auto">
            <a:xfrm>
              <a:off x="1863" y="12439"/>
              <a:ext cx="428" cy="412"/>
              <a:chOff x="1884" y="13907"/>
              <a:chExt cx="428" cy="412"/>
            </a:xfrm>
          </p:grpSpPr>
          <p:sp>
            <p:nvSpPr>
              <p:cNvPr id="128160" name="Rectangle 185"/>
              <p:cNvSpPr>
                <a:spLocks noChangeArrowheads="1"/>
              </p:cNvSpPr>
              <p:nvPr/>
            </p:nvSpPr>
            <p:spPr bwMode="auto">
              <a:xfrm>
                <a:off x="1886" y="13935"/>
                <a:ext cx="384" cy="384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/>
                <a:endParaRPr lang="en-US" altLang="en-US" sz="2000"/>
              </a:p>
            </p:txBody>
          </p:sp>
          <p:sp>
            <p:nvSpPr>
              <p:cNvPr id="128161" name="Text Box 259"/>
              <p:cNvSpPr txBox="1">
                <a:spLocks noChangeArrowheads="1"/>
              </p:cNvSpPr>
              <p:nvPr/>
            </p:nvSpPr>
            <p:spPr bwMode="auto">
              <a:xfrm>
                <a:off x="1884" y="13907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>
                    <a:latin typeface="Calibri" pitchFamily="34" charset="0"/>
                    <a:cs typeface="Times New Roman" pitchFamily="18" charset="0"/>
                  </a:rPr>
                  <a:t>4</a:t>
                </a:r>
              </a:p>
            </p:txBody>
          </p:sp>
        </p:grpSp>
        <p:grpSp>
          <p:nvGrpSpPr>
            <p:cNvPr id="128016" name="Group 4"/>
            <p:cNvGrpSpPr>
              <a:grpSpLocks/>
            </p:cNvGrpSpPr>
            <p:nvPr/>
          </p:nvGrpSpPr>
          <p:grpSpPr bwMode="auto">
            <a:xfrm>
              <a:off x="2095" y="7521"/>
              <a:ext cx="8546" cy="50837"/>
              <a:chOff x="2095" y="7521"/>
              <a:chExt cx="8546" cy="50837"/>
            </a:xfrm>
          </p:grpSpPr>
          <p:sp>
            <p:nvSpPr>
              <p:cNvPr id="128017" name="Text Box 27"/>
              <p:cNvSpPr txBox="1">
                <a:spLocks noChangeArrowheads="1"/>
              </p:cNvSpPr>
              <p:nvPr/>
            </p:nvSpPr>
            <p:spPr bwMode="auto">
              <a:xfrm>
                <a:off x="3794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A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8018" name="Text Box 28"/>
              <p:cNvSpPr txBox="1">
                <a:spLocks noChangeArrowheads="1"/>
              </p:cNvSpPr>
              <p:nvPr/>
            </p:nvSpPr>
            <p:spPr bwMode="auto">
              <a:xfrm>
                <a:off x="5035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B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8019" name="Text Box 29"/>
              <p:cNvSpPr txBox="1">
                <a:spLocks noChangeArrowheads="1"/>
              </p:cNvSpPr>
              <p:nvPr/>
            </p:nvSpPr>
            <p:spPr bwMode="auto">
              <a:xfrm>
                <a:off x="6284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C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8020" name="Text Box 30"/>
              <p:cNvSpPr txBox="1">
                <a:spLocks noChangeArrowheads="1"/>
              </p:cNvSpPr>
              <p:nvPr/>
            </p:nvSpPr>
            <p:spPr bwMode="auto">
              <a:xfrm>
                <a:off x="7498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D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cxnSp>
            <p:nvCxnSpPr>
              <p:cNvPr id="128021" name="AutoShape 33"/>
              <p:cNvCxnSpPr>
                <a:cxnSpLocks noChangeShapeType="1"/>
              </p:cNvCxnSpPr>
              <p:nvPr/>
            </p:nvCxnSpPr>
            <p:spPr bwMode="auto">
              <a:xfrm flipH="1">
                <a:off x="4420" y="8093"/>
                <a:ext cx="1846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8022" name="AutoShape 35"/>
              <p:cNvCxnSpPr>
                <a:cxnSpLocks noChangeShapeType="1"/>
              </p:cNvCxnSpPr>
              <p:nvPr/>
            </p:nvCxnSpPr>
            <p:spPr bwMode="auto">
              <a:xfrm flipH="1">
                <a:off x="5674" y="8093"/>
                <a:ext cx="592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8023" name="AutoShape 36"/>
              <p:cNvCxnSpPr>
                <a:cxnSpLocks noChangeShapeType="1"/>
              </p:cNvCxnSpPr>
              <p:nvPr/>
            </p:nvCxnSpPr>
            <p:spPr bwMode="auto">
              <a:xfrm>
                <a:off x="6266" y="8093"/>
                <a:ext cx="627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8024" name="AutoShape 37"/>
              <p:cNvCxnSpPr>
                <a:cxnSpLocks noChangeShapeType="1"/>
              </p:cNvCxnSpPr>
              <p:nvPr/>
            </p:nvCxnSpPr>
            <p:spPr bwMode="auto">
              <a:xfrm>
                <a:off x="6266" y="8093"/>
                <a:ext cx="1835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8025" name="AutoShape 92"/>
              <p:cNvCxnSpPr>
                <a:cxnSpLocks noChangeShapeType="1"/>
              </p:cNvCxnSpPr>
              <p:nvPr/>
            </p:nvCxnSpPr>
            <p:spPr bwMode="auto">
              <a:xfrm flipH="1">
                <a:off x="2653" y="9661"/>
                <a:ext cx="1767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8026" name="AutoShape 93"/>
              <p:cNvCxnSpPr>
                <a:cxnSpLocks noChangeShapeType="1"/>
              </p:cNvCxnSpPr>
              <p:nvPr/>
            </p:nvCxnSpPr>
            <p:spPr bwMode="auto">
              <a:xfrm flipH="1">
                <a:off x="3860" y="9661"/>
                <a:ext cx="560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8027" name="AutoShape 96"/>
              <p:cNvCxnSpPr>
                <a:cxnSpLocks noChangeShapeType="1"/>
              </p:cNvCxnSpPr>
              <p:nvPr/>
            </p:nvCxnSpPr>
            <p:spPr bwMode="auto">
              <a:xfrm flipH="1">
                <a:off x="5067" y="9661"/>
                <a:ext cx="607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8028" name="AutoShape 97"/>
              <p:cNvCxnSpPr>
                <a:cxnSpLocks noChangeShapeType="1"/>
              </p:cNvCxnSpPr>
              <p:nvPr/>
            </p:nvCxnSpPr>
            <p:spPr bwMode="auto">
              <a:xfrm>
                <a:off x="5674" y="9661"/>
                <a:ext cx="625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8029" name="AutoShape 98"/>
              <p:cNvCxnSpPr>
                <a:cxnSpLocks noChangeShapeType="1"/>
              </p:cNvCxnSpPr>
              <p:nvPr/>
            </p:nvCxnSpPr>
            <p:spPr bwMode="auto">
              <a:xfrm>
                <a:off x="6893" y="9661"/>
                <a:ext cx="605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8030" name="AutoShape 99"/>
              <p:cNvCxnSpPr>
                <a:cxnSpLocks noChangeShapeType="1"/>
              </p:cNvCxnSpPr>
              <p:nvPr/>
            </p:nvCxnSpPr>
            <p:spPr bwMode="auto">
              <a:xfrm>
                <a:off x="6893" y="9661"/>
                <a:ext cx="1833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8031" name="AutoShape 100"/>
              <p:cNvCxnSpPr>
                <a:cxnSpLocks noChangeShapeType="1"/>
              </p:cNvCxnSpPr>
              <p:nvPr/>
            </p:nvCxnSpPr>
            <p:spPr bwMode="auto">
              <a:xfrm>
                <a:off x="8101" y="9661"/>
                <a:ext cx="1821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8032" name="Text Box 102"/>
              <p:cNvSpPr txBox="1">
                <a:spLocks noChangeArrowheads="1"/>
              </p:cNvSpPr>
              <p:nvPr/>
            </p:nvSpPr>
            <p:spPr bwMode="auto">
              <a:xfrm>
                <a:off x="2127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E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8033" name="Text Box 103"/>
              <p:cNvSpPr txBox="1">
                <a:spLocks noChangeArrowheads="1"/>
              </p:cNvSpPr>
              <p:nvPr/>
            </p:nvSpPr>
            <p:spPr bwMode="auto">
              <a:xfrm>
                <a:off x="335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F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8034" name="Text Box 104"/>
              <p:cNvSpPr txBox="1">
                <a:spLocks noChangeArrowheads="1"/>
              </p:cNvSpPr>
              <p:nvPr/>
            </p:nvSpPr>
            <p:spPr bwMode="auto">
              <a:xfrm>
                <a:off x="824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J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8035" name="Text Box 105"/>
              <p:cNvSpPr txBox="1">
                <a:spLocks noChangeArrowheads="1"/>
              </p:cNvSpPr>
              <p:nvPr/>
            </p:nvSpPr>
            <p:spPr bwMode="auto">
              <a:xfrm>
                <a:off x="9392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K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8036" name="Text Box 106"/>
              <p:cNvSpPr txBox="1">
                <a:spLocks noChangeArrowheads="1"/>
              </p:cNvSpPr>
              <p:nvPr/>
            </p:nvSpPr>
            <p:spPr bwMode="auto">
              <a:xfrm>
                <a:off x="4467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G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8037" name="Text Box 107"/>
              <p:cNvSpPr txBox="1">
                <a:spLocks noChangeArrowheads="1"/>
              </p:cNvSpPr>
              <p:nvPr/>
            </p:nvSpPr>
            <p:spPr bwMode="auto">
              <a:xfrm>
                <a:off x="569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H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8038" name="Text Box 108"/>
              <p:cNvSpPr txBox="1">
                <a:spLocks noChangeArrowheads="1"/>
              </p:cNvSpPr>
              <p:nvPr/>
            </p:nvSpPr>
            <p:spPr bwMode="auto">
              <a:xfrm>
                <a:off x="7056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I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grpSp>
            <p:nvGrpSpPr>
              <p:cNvPr id="128039" name="Group 39"/>
              <p:cNvGrpSpPr>
                <a:grpSpLocks/>
              </p:cNvGrpSpPr>
              <p:nvPr/>
            </p:nvGrpSpPr>
            <p:grpSpPr bwMode="auto">
              <a:xfrm>
                <a:off x="4235" y="11303"/>
                <a:ext cx="428" cy="385"/>
                <a:chOff x="1094" y="10195"/>
                <a:chExt cx="428" cy="385"/>
              </a:xfrm>
            </p:grpSpPr>
            <p:sp>
              <p:nvSpPr>
                <p:cNvPr id="128158" name="Rectangle 183"/>
                <p:cNvSpPr>
                  <a:spLocks noChangeArrowheads="1"/>
                </p:cNvSpPr>
                <p:nvPr/>
              </p:nvSpPr>
              <p:spPr bwMode="auto">
                <a:xfrm>
                  <a:off x="1111" y="10196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8159" name="Text Box 113"/>
                <p:cNvSpPr txBox="1">
                  <a:spLocks noChangeArrowheads="1"/>
                </p:cNvSpPr>
                <p:nvPr/>
              </p:nvSpPr>
              <p:spPr bwMode="auto">
                <a:xfrm>
                  <a:off x="1094" y="101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28040" name="Group 40"/>
              <p:cNvGrpSpPr>
                <a:grpSpLocks/>
              </p:cNvGrpSpPr>
              <p:nvPr/>
            </p:nvGrpSpPr>
            <p:grpSpPr bwMode="auto">
              <a:xfrm>
                <a:off x="6714" y="11302"/>
                <a:ext cx="428" cy="385"/>
                <a:chOff x="1105" y="10194"/>
                <a:chExt cx="428" cy="385"/>
              </a:xfrm>
            </p:grpSpPr>
            <p:sp>
              <p:nvSpPr>
                <p:cNvPr id="128156" name="Rectangle 181"/>
                <p:cNvSpPr>
                  <a:spLocks noChangeArrowheads="1"/>
                </p:cNvSpPr>
                <p:nvPr/>
              </p:nvSpPr>
              <p:spPr bwMode="auto">
                <a:xfrm>
                  <a:off x="1111" y="10195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8157" name="Text Box 118"/>
                <p:cNvSpPr txBox="1">
                  <a:spLocks noChangeArrowheads="1"/>
                </p:cNvSpPr>
                <p:nvPr/>
              </p:nvSpPr>
              <p:spPr bwMode="auto">
                <a:xfrm>
                  <a:off x="1105" y="10194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28041" name="Group 41"/>
              <p:cNvGrpSpPr>
                <a:grpSpLocks/>
              </p:cNvGrpSpPr>
              <p:nvPr/>
            </p:nvGrpSpPr>
            <p:grpSpPr bwMode="auto">
              <a:xfrm>
                <a:off x="5432" y="11303"/>
                <a:ext cx="428" cy="386"/>
                <a:chOff x="1078" y="10195"/>
                <a:chExt cx="428" cy="386"/>
              </a:xfrm>
            </p:grpSpPr>
            <p:sp>
              <p:nvSpPr>
                <p:cNvPr id="128154" name="Rectangle 179"/>
                <p:cNvSpPr>
                  <a:spLocks noChangeArrowheads="1"/>
                </p:cNvSpPr>
                <p:nvPr/>
              </p:nvSpPr>
              <p:spPr bwMode="auto">
                <a:xfrm>
                  <a:off x="1111" y="10195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8155" name="Text Box 121"/>
                <p:cNvSpPr txBox="1">
                  <a:spLocks noChangeArrowheads="1"/>
                </p:cNvSpPr>
                <p:nvPr/>
              </p:nvSpPr>
              <p:spPr bwMode="auto">
                <a:xfrm>
                  <a:off x="1078" y="1019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4</a:t>
                  </a:r>
                </a:p>
              </p:txBody>
            </p:sp>
          </p:grpSp>
          <p:grpSp>
            <p:nvGrpSpPr>
              <p:cNvPr id="128042" name="Group 42"/>
              <p:cNvGrpSpPr>
                <a:grpSpLocks/>
              </p:cNvGrpSpPr>
              <p:nvPr/>
            </p:nvGrpSpPr>
            <p:grpSpPr bwMode="auto">
              <a:xfrm>
                <a:off x="9129" y="11305"/>
                <a:ext cx="428" cy="391"/>
                <a:chOff x="1079" y="10197"/>
                <a:chExt cx="428" cy="391"/>
              </a:xfrm>
            </p:grpSpPr>
            <p:sp>
              <p:nvSpPr>
                <p:cNvPr id="128152" name="Rectangle 177"/>
                <p:cNvSpPr>
                  <a:spLocks noChangeArrowheads="1"/>
                </p:cNvSpPr>
                <p:nvPr/>
              </p:nvSpPr>
              <p:spPr bwMode="auto">
                <a:xfrm>
                  <a:off x="1119" y="10197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8153" name="Text Box 124"/>
                <p:cNvSpPr txBox="1">
                  <a:spLocks noChangeArrowheads="1"/>
                </p:cNvSpPr>
                <p:nvPr/>
              </p:nvSpPr>
              <p:spPr bwMode="auto">
                <a:xfrm>
                  <a:off x="1079" y="1020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8043" name="Group 43"/>
              <p:cNvGrpSpPr>
                <a:grpSpLocks/>
              </p:cNvGrpSpPr>
              <p:nvPr/>
            </p:nvGrpSpPr>
            <p:grpSpPr bwMode="auto">
              <a:xfrm>
                <a:off x="2869" y="12444"/>
                <a:ext cx="428" cy="412"/>
                <a:chOff x="1109" y="9695"/>
                <a:chExt cx="428" cy="412"/>
              </a:xfrm>
            </p:grpSpPr>
            <p:sp>
              <p:nvSpPr>
                <p:cNvPr id="128150" name="Rectangle 17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8151" name="Text Box 13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8044" name="Group 44"/>
              <p:cNvGrpSpPr>
                <a:grpSpLocks/>
              </p:cNvGrpSpPr>
              <p:nvPr/>
            </p:nvGrpSpPr>
            <p:grpSpPr bwMode="auto">
              <a:xfrm>
                <a:off x="3359" y="12443"/>
                <a:ext cx="428" cy="412"/>
                <a:chOff x="1109" y="9695"/>
                <a:chExt cx="428" cy="412"/>
              </a:xfrm>
            </p:grpSpPr>
            <p:sp>
              <p:nvSpPr>
                <p:cNvPr id="128148" name="Rectangle 17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8149" name="Text Box 13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8045" name="Group 45"/>
              <p:cNvGrpSpPr>
                <a:grpSpLocks/>
              </p:cNvGrpSpPr>
              <p:nvPr/>
            </p:nvGrpSpPr>
            <p:grpSpPr bwMode="auto">
              <a:xfrm>
                <a:off x="3839" y="12445"/>
                <a:ext cx="428" cy="412"/>
                <a:chOff x="1109" y="9695"/>
                <a:chExt cx="428" cy="412"/>
              </a:xfrm>
            </p:grpSpPr>
            <p:sp>
              <p:nvSpPr>
                <p:cNvPr id="128146" name="Rectangle 17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8147" name="Text Box 163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28046" name="Group 46"/>
              <p:cNvGrpSpPr>
                <a:grpSpLocks/>
              </p:cNvGrpSpPr>
              <p:nvPr/>
            </p:nvGrpSpPr>
            <p:grpSpPr bwMode="auto">
              <a:xfrm>
                <a:off x="4329" y="12444"/>
                <a:ext cx="428" cy="412"/>
                <a:chOff x="1109" y="9695"/>
                <a:chExt cx="428" cy="412"/>
              </a:xfrm>
            </p:grpSpPr>
            <p:sp>
              <p:nvSpPr>
                <p:cNvPr id="128144" name="Rectangle 16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8145" name="Text Box 166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28047" name="Group 47"/>
              <p:cNvGrpSpPr>
                <a:grpSpLocks/>
              </p:cNvGrpSpPr>
              <p:nvPr/>
            </p:nvGrpSpPr>
            <p:grpSpPr bwMode="auto">
              <a:xfrm>
                <a:off x="4819" y="12446"/>
                <a:ext cx="428" cy="412"/>
                <a:chOff x="1109" y="9695"/>
                <a:chExt cx="428" cy="412"/>
              </a:xfrm>
            </p:grpSpPr>
            <p:sp>
              <p:nvSpPr>
                <p:cNvPr id="128142" name="Rectangle 16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8143" name="Text Box 172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28048" name="Group 48"/>
              <p:cNvGrpSpPr>
                <a:grpSpLocks/>
              </p:cNvGrpSpPr>
              <p:nvPr/>
            </p:nvGrpSpPr>
            <p:grpSpPr bwMode="auto">
              <a:xfrm>
                <a:off x="5309" y="12445"/>
                <a:ext cx="428" cy="412"/>
                <a:chOff x="1109" y="9695"/>
                <a:chExt cx="428" cy="412"/>
              </a:xfrm>
            </p:grpSpPr>
            <p:sp>
              <p:nvSpPr>
                <p:cNvPr id="128140" name="Rectangle 16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8141" name="Text Box 175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4</a:t>
                  </a:r>
                </a:p>
              </p:txBody>
            </p:sp>
          </p:grpSp>
          <p:grpSp>
            <p:nvGrpSpPr>
              <p:cNvPr id="128049" name="Group 49"/>
              <p:cNvGrpSpPr>
                <a:grpSpLocks/>
              </p:cNvGrpSpPr>
              <p:nvPr/>
            </p:nvGrpSpPr>
            <p:grpSpPr bwMode="auto">
              <a:xfrm>
                <a:off x="5798" y="12442"/>
                <a:ext cx="428" cy="412"/>
                <a:chOff x="1109" y="9695"/>
                <a:chExt cx="428" cy="412"/>
              </a:xfrm>
            </p:grpSpPr>
            <p:sp>
              <p:nvSpPr>
                <p:cNvPr id="128138" name="Rectangle 16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8139" name="Text Box 184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28050" name="Group 50"/>
              <p:cNvGrpSpPr>
                <a:grpSpLocks/>
              </p:cNvGrpSpPr>
              <p:nvPr/>
            </p:nvGrpSpPr>
            <p:grpSpPr bwMode="auto">
              <a:xfrm>
                <a:off x="6288" y="12443"/>
                <a:ext cx="428" cy="412"/>
                <a:chOff x="1109" y="9695"/>
                <a:chExt cx="428" cy="412"/>
              </a:xfrm>
            </p:grpSpPr>
            <p:sp>
              <p:nvSpPr>
                <p:cNvPr id="128136" name="Rectangle 16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8137" name="Text Box 19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grpSp>
            <p:nvGrpSpPr>
              <p:cNvPr id="128051" name="Group 51"/>
              <p:cNvGrpSpPr>
                <a:grpSpLocks/>
              </p:cNvGrpSpPr>
              <p:nvPr/>
            </p:nvGrpSpPr>
            <p:grpSpPr bwMode="auto">
              <a:xfrm>
                <a:off x="6769" y="12444"/>
                <a:ext cx="428" cy="412"/>
                <a:chOff x="1109" y="9695"/>
                <a:chExt cx="428" cy="412"/>
              </a:xfrm>
            </p:grpSpPr>
            <p:sp>
              <p:nvSpPr>
                <p:cNvPr id="128134" name="Rectangle 15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8135" name="Text Box 19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2</a:t>
                  </a:r>
                </a:p>
              </p:txBody>
            </p:sp>
          </p:grpSp>
          <p:grpSp>
            <p:nvGrpSpPr>
              <p:cNvPr id="128052" name="Group 52"/>
              <p:cNvGrpSpPr>
                <a:grpSpLocks/>
              </p:cNvGrpSpPr>
              <p:nvPr/>
            </p:nvGrpSpPr>
            <p:grpSpPr bwMode="auto">
              <a:xfrm>
                <a:off x="7259" y="12443"/>
                <a:ext cx="428" cy="412"/>
                <a:chOff x="1109" y="9695"/>
                <a:chExt cx="428" cy="412"/>
              </a:xfrm>
            </p:grpSpPr>
            <p:sp>
              <p:nvSpPr>
                <p:cNvPr id="128132" name="Rectangle 15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8133" name="Text Box 202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8053" name="Group 53"/>
              <p:cNvGrpSpPr>
                <a:grpSpLocks/>
              </p:cNvGrpSpPr>
              <p:nvPr/>
            </p:nvGrpSpPr>
            <p:grpSpPr bwMode="auto">
              <a:xfrm>
                <a:off x="7759" y="12441"/>
                <a:ext cx="428" cy="412"/>
                <a:chOff x="1109" y="9695"/>
                <a:chExt cx="428" cy="412"/>
              </a:xfrm>
            </p:grpSpPr>
            <p:sp>
              <p:nvSpPr>
                <p:cNvPr id="128130" name="Rectangle 15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8131" name="Text Box 211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28054" name="Group 54"/>
              <p:cNvGrpSpPr>
                <a:grpSpLocks/>
              </p:cNvGrpSpPr>
              <p:nvPr/>
            </p:nvGrpSpPr>
            <p:grpSpPr bwMode="auto">
              <a:xfrm>
                <a:off x="8251" y="12441"/>
                <a:ext cx="428" cy="412"/>
                <a:chOff x="1109" y="9695"/>
                <a:chExt cx="428" cy="412"/>
              </a:xfrm>
            </p:grpSpPr>
            <p:sp>
              <p:nvSpPr>
                <p:cNvPr id="128128" name="Rectangle 15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8129" name="Text Box 217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grpSp>
            <p:nvGrpSpPr>
              <p:cNvPr id="128055" name="Group 55"/>
              <p:cNvGrpSpPr>
                <a:grpSpLocks/>
              </p:cNvGrpSpPr>
              <p:nvPr/>
            </p:nvGrpSpPr>
            <p:grpSpPr bwMode="auto">
              <a:xfrm>
                <a:off x="8741" y="12440"/>
                <a:ext cx="428" cy="412"/>
                <a:chOff x="1109" y="9695"/>
                <a:chExt cx="428" cy="412"/>
              </a:xfrm>
            </p:grpSpPr>
            <p:sp>
              <p:nvSpPr>
                <p:cNvPr id="128126" name="Rectangle 15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8127" name="Text Box 22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8056" name="Group 56"/>
              <p:cNvGrpSpPr>
                <a:grpSpLocks/>
              </p:cNvGrpSpPr>
              <p:nvPr/>
            </p:nvGrpSpPr>
            <p:grpSpPr bwMode="auto">
              <a:xfrm>
                <a:off x="9233" y="12440"/>
                <a:ext cx="428" cy="412"/>
                <a:chOff x="1109" y="9695"/>
                <a:chExt cx="428" cy="412"/>
              </a:xfrm>
            </p:grpSpPr>
            <p:sp>
              <p:nvSpPr>
                <p:cNvPr id="128124" name="Rectangle 14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8125" name="Text Box 226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8</a:t>
                  </a:r>
                </a:p>
              </p:txBody>
            </p:sp>
          </p:grpSp>
          <p:grpSp>
            <p:nvGrpSpPr>
              <p:cNvPr id="128057" name="Group 57"/>
              <p:cNvGrpSpPr>
                <a:grpSpLocks/>
              </p:cNvGrpSpPr>
              <p:nvPr/>
            </p:nvGrpSpPr>
            <p:grpSpPr bwMode="auto">
              <a:xfrm>
                <a:off x="9723" y="12439"/>
                <a:ext cx="428" cy="412"/>
                <a:chOff x="1109" y="9695"/>
                <a:chExt cx="428" cy="412"/>
              </a:xfrm>
            </p:grpSpPr>
            <p:sp>
              <p:nvSpPr>
                <p:cNvPr id="128122" name="Rectangle 14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8123" name="Text Box 22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8058" name="Group 58"/>
              <p:cNvGrpSpPr>
                <a:grpSpLocks/>
              </p:cNvGrpSpPr>
              <p:nvPr/>
            </p:nvGrpSpPr>
            <p:grpSpPr bwMode="auto">
              <a:xfrm>
                <a:off x="10213" y="12434"/>
                <a:ext cx="428" cy="412"/>
                <a:chOff x="1109" y="9695"/>
                <a:chExt cx="428" cy="412"/>
              </a:xfrm>
            </p:grpSpPr>
            <p:sp>
              <p:nvSpPr>
                <p:cNvPr id="128120" name="Rectangle 14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8121" name="Text Box 238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cxnSp>
            <p:nvCxnSpPr>
              <p:cNvPr id="128059" name="AutoShape 239"/>
              <p:cNvCxnSpPr>
                <a:cxnSpLocks noChangeShapeType="1"/>
                <a:endCxn id="128158" idx="0"/>
              </p:cNvCxnSpPr>
              <p:nvPr/>
            </p:nvCxnSpPr>
            <p:spPr bwMode="auto">
              <a:xfrm>
                <a:off x="4412" y="9661"/>
                <a:ext cx="32" cy="1643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8060" name="AutoShape 240"/>
              <p:cNvCxnSpPr>
                <a:cxnSpLocks noChangeShapeType="1"/>
                <a:endCxn id="128154" idx="0"/>
              </p:cNvCxnSpPr>
              <p:nvPr/>
            </p:nvCxnSpPr>
            <p:spPr bwMode="auto">
              <a:xfrm flipH="1">
                <a:off x="5657" y="9661"/>
                <a:ext cx="17" cy="164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8061" name="AutoShape 241"/>
              <p:cNvCxnSpPr>
                <a:cxnSpLocks noChangeShapeType="1"/>
                <a:endCxn id="128156" idx="0"/>
              </p:cNvCxnSpPr>
              <p:nvPr/>
            </p:nvCxnSpPr>
            <p:spPr bwMode="auto">
              <a:xfrm>
                <a:off x="6893" y="9661"/>
                <a:ext cx="19" cy="164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8062" name="AutoShape 242"/>
              <p:cNvCxnSpPr>
                <a:cxnSpLocks noChangeShapeType="1"/>
                <a:endCxn id="128152" idx="0"/>
              </p:cNvCxnSpPr>
              <p:nvPr/>
            </p:nvCxnSpPr>
            <p:spPr bwMode="auto">
              <a:xfrm>
                <a:off x="8101" y="9661"/>
                <a:ext cx="1260" cy="1644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28063" name="Group 63"/>
              <p:cNvGrpSpPr>
                <a:grpSpLocks/>
              </p:cNvGrpSpPr>
              <p:nvPr/>
            </p:nvGrpSpPr>
            <p:grpSpPr bwMode="auto">
              <a:xfrm>
                <a:off x="2379" y="12443"/>
                <a:ext cx="428" cy="412"/>
                <a:chOff x="1477" y="13436"/>
                <a:chExt cx="428" cy="412"/>
              </a:xfrm>
            </p:grpSpPr>
            <p:sp>
              <p:nvSpPr>
                <p:cNvPr id="128118" name="Rectangle 143"/>
                <p:cNvSpPr>
                  <a:spLocks noChangeArrowheads="1"/>
                </p:cNvSpPr>
                <p:nvPr/>
              </p:nvSpPr>
              <p:spPr bwMode="auto">
                <a:xfrm>
                  <a:off x="1479" y="13464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8119" name="Text Box 127"/>
                <p:cNvSpPr txBox="1">
                  <a:spLocks noChangeArrowheads="1"/>
                </p:cNvSpPr>
                <p:nvPr/>
              </p:nvSpPr>
              <p:spPr bwMode="auto">
                <a:xfrm>
                  <a:off x="1477" y="1343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28064" name="Group 64"/>
              <p:cNvGrpSpPr>
                <a:grpSpLocks/>
              </p:cNvGrpSpPr>
              <p:nvPr/>
            </p:nvGrpSpPr>
            <p:grpSpPr bwMode="auto">
              <a:xfrm>
                <a:off x="4059" y="9058"/>
                <a:ext cx="697" cy="603"/>
                <a:chOff x="4054" y="10520"/>
                <a:chExt cx="697" cy="603"/>
              </a:xfrm>
            </p:grpSpPr>
            <p:sp>
              <p:nvSpPr>
                <p:cNvPr id="128116" name="AutoShape 24"/>
                <p:cNvSpPr>
                  <a:spLocks noChangeArrowheads="1"/>
                </p:cNvSpPr>
                <p:nvPr/>
              </p:nvSpPr>
              <p:spPr bwMode="auto">
                <a:xfrm flipV="1">
                  <a:off x="4054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8117" name="Text Box 243"/>
                <p:cNvSpPr txBox="1">
                  <a:spLocks noChangeArrowheads="1"/>
                </p:cNvSpPr>
                <p:nvPr/>
              </p:nvSpPr>
              <p:spPr bwMode="auto">
                <a:xfrm>
                  <a:off x="4199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8065" name="Group 65"/>
              <p:cNvGrpSpPr>
                <a:grpSpLocks/>
              </p:cNvGrpSpPr>
              <p:nvPr/>
            </p:nvGrpSpPr>
            <p:grpSpPr bwMode="auto">
              <a:xfrm>
                <a:off x="5317" y="9058"/>
                <a:ext cx="697" cy="603"/>
                <a:chOff x="5312" y="10520"/>
                <a:chExt cx="697" cy="603"/>
              </a:xfrm>
            </p:grpSpPr>
            <p:sp>
              <p:nvSpPr>
                <p:cNvPr id="128114" name="AutoShape 22"/>
                <p:cNvSpPr>
                  <a:spLocks noChangeArrowheads="1"/>
                </p:cNvSpPr>
                <p:nvPr/>
              </p:nvSpPr>
              <p:spPr bwMode="auto">
                <a:xfrm flipV="1">
                  <a:off x="531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8115" name="Text Box 245"/>
                <p:cNvSpPr txBox="1">
                  <a:spLocks noChangeArrowheads="1"/>
                </p:cNvSpPr>
                <p:nvPr/>
              </p:nvSpPr>
              <p:spPr bwMode="auto">
                <a:xfrm>
                  <a:off x="5460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28066" name="Group 66"/>
              <p:cNvGrpSpPr>
                <a:grpSpLocks/>
              </p:cNvGrpSpPr>
              <p:nvPr/>
            </p:nvGrpSpPr>
            <p:grpSpPr bwMode="auto">
              <a:xfrm>
                <a:off x="6557" y="9058"/>
                <a:ext cx="697" cy="603"/>
                <a:chOff x="6552" y="10520"/>
                <a:chExt cx="697" cy="603"/>
              </a:xfrm>
            </p:grpSpPr>
            <p:sp>
              <p:nvSpPr>
                <p:cNvPr id="128112" name="AutoShape 20"/>
                <p:cNvSpPr>
                  <a:spLocks noChangeArrowheads="1"/>
                </p:cNvSpPr>
                <p:nvPr/>
              </p:nvSpPr>
              <p:spPr bwMode="auto">
                <a:xfrm flipV="1">
                  <a:off x="655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8113" name="Text Box 247"/>
                <p:cNvSpPr txBox="1">
                  <a:spLocks noChangeArrowheads="1"/>
                </p:cNvSpPr>
                <p:nvPr/>
              </p:nvSpPr>
              <p:spPr bwMode="auto">
                <a:xfrm>
                  <a:off x="6671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28067" name="Group 67"/>
              <p:cNvGrpSpPr>
                <a:grpSpLocks/>
              </p:cNvGrpSpPr>
              <p:nvPr/>
            </p:nvGrpSpPr>
            <p:grpSpPr bwMode="auto">
              <a:xfrm>
                <a:off x="7737" y="9058"/>
                <a:ext cx="697" cy="603"/>
                <a:chOff x="7732" y="10520"/>
                <a:chExt cx="697" cy="603"/>
              </a:xfrm>
            </p:grpSpPr>
            <p:sp>
              <p:nvSpPr>
                <p:cNvPr id="128110" name="AutoShape 21"/>
                <p:cNvSpPr>
                  <a:spLocks noChangeArrowheads="1"/>
                </p:cNvSpPr>
                <p:nvPr/>
              </p:nvSpPr>
              <p:spPr bwMode="auto">
                <a:xfrm flipV="1">
                  <a:off x="773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8111" name="Text Box 249"/>
                <p:cNvSpPr txBox="1">
                  <a:spLocks noChangeArrowheads="1"/>
                </p:cNvSpPr>
                <p:nvPr/>
              </p:nvSpPr>
              <p:spPr bwMode="auto">
                <a:xfrm>
                  <a:off x="7901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28068" name="Group 68"/>
              <p:cNvGrpSpPr>
                <a:grpSpLocks/>
              </p:cNvGrpSpPr>
              <p:nvPr/>
            </p:nvGrpSpPr>
            <p:grpSpPr bwMode="auto">
              <a:xfrm>
                <a:off x="5906" y="7521"/>
                <a:ext cx="697" cy="609"/>
                <a:chOff x="5901" y="8952"/>
                <a:chExt cx="697" cy="609"/>
              </a:xfrm>
            </p:grpSpPr>
            <p:sp>
              <p:nvSpPr>
                <p:cNvPr id="128108" name="AutoShape 19"/>
                <p:cNvSpPr>
                  <a:spLocks noChangeArrowheads="1"/>
                </p:cNvSpPr>
                <p:nvPr/>
              </p:nvSpPr>
              <p:spPr bwMode="auto">
                <a:xfrm>
                  <a:off x="5901" y="8952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8109" name="Text Box 251"/>
                <p:cNvSpPr txBox="1">
                  <a:spLocks noChangeArrowheads="1"/>
                </p:cNvSpPr>
                <p:nvPr/>
              </p:nvSpPr>
              <p:spPr bwMode="auto">
                <a:xfrm>
                  <a:off x="6065" y="917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cxnSp>
            <p:nvCxnSpPr>
              <p:cNvPr id="128069" name="AutoShape 282"/>
              <p:cNvCxnSpPr>
                <a:cxnSpLocks noChangeShapeType="1"/>
              </p:cNvCxnSpPr>
              <p:nvPr/>
            </p:nvCxnSpPr>
            <p:spPr bwMode="auto">
              <a:xfrm flipH="1">
                <a:off x="2095" y="11215"/>
                <a:ext cx="55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8070" name="AutoShape 283"/>
              <p:cNvCxnSpPr>
                <a:cxnSpLocks noChangeShapeType="1"/>
              </p:cNvCxnSpPr>
              <p:nvPr/>
            </p:nvCxnSpPr>
            <p:spPr bwMode="auto">
              <a:xfrm flipH="1">
                <a:off x="2613" y="11215"/>
                <a:ext cx="40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8071" name="AutoShape 284"/>
              <p:cNvCxnSpPr>
                <a:cxnSpLocks noChangeShapeType="1"/>
              </p:cNvCxnSpPr>
              <p:nvPr/>
            </p:nvCxnSpPr>
            <p:spPr bwMode="auto">
              <a:xfrm>
                <a:off x="2653" y="11215"/>
                <a:ext cx="41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8072" name="AutoShape 285"/>
              <p:cNvCxnSpPr>
                <a:cxnSpLocks noChangeShapeType="1"/>
              </p:cNvCxnSpPr>
              <p:nvPr/>
            </p:nvCxnSpPr>
            <p:spPr bwMode="auto">
              <a:xfrm flipH="1">
                <a:off x="3507" y="11215"/>
                <a:ext cx="353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8073" name="AutoShape 286"/>
              <p:cNvCxnSpPr>
                <a:cxnSpLocks noChangeShapeType="1"/>
              </p:cNvCxnSpPr>
              <p:nvPr/>
            </p:nvCxnSpPr>
            <p:spPr bwMode="auto">
              <a:xfrm>
                <a:off x="3860" y="11215"/>
                <a:ext cx="199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8074" name="AutoShape 287"/>
              <p:cNvCxnSpPr>
                <a:cxnSpLocks noChangeShapeType="1"/>
              </p:cNvCxnSpPr>
              <p:nvPr/>
            </p:nvCxnSpPr>
            <p:spPr bwMode="auto">
              <a:xfrm>
                <a:off x="3860" y="11215"/>
                <a:ext cx="651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8075" name="AutoShape 288"/>
              <p:cNvCxnSpPr>
                <a:cxnSpLocks noChangeShapeType="1"/>
              </p:cNvCxnSpPr>
              <p:nvPr/>
            </p:nvCxnSpPr>
            <p:spPr bwMode="auto">
              <a:xfrm flipH="1">
                <a:off x="5035" y="11215"/>
                <a:ext cx="32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8076" name="AutoShape 289"/>
              <p:cNvCxnSpPr>
                <a:cxnSpLocks noChangeShapeType="1"/>
              </p:cNvCxnSpPr>
              <p:nvPr/>
            </p:nvCxnSpPr>
            <p:spPr bwMode="auto">
              <a:xfrm>
                <a:off x="5067" y="11215"/>
                <a:ext cx="39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8077" name="AutoShape 290"/>
              <p:cNvCxnSpPr>
                <a:cxnSpLocks noChangeShapeType="1"/>
              </p:cNvCxnSpPr>
              <p:nvPr/>
            </p:nvCxnSpPr>
            <p:spPr bwMode="auto">
              <a:xfrm flipH="1">
                <a:off x="5972" y="11215"/>
                <a:ext cx="316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8078" name="AutoShape 291"/>
              <p:cNvCxnSpPr>
                <a:cxnSpLocks noChangeShapeType="1"/>
              </p:cNvCxnSpPr>
              <p:nvPr/>
            </p:nvCxnSpPr>
            <p:spPr bwMode="auto">
              <a:xfrm>
                <a:off x="6299" y="11215"/>
                <a:ext cx="199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8079" name="AutoShape 292"/>
              <p:cNvCxnSpPr>
                <a:cxnSpLocks noChangeShapeType="1"/>
              </p:cNvCxnSpPr>
              <p:nvPr/>
            </p:nvCxnSpPr>
            <p:spPr bwMode="auto">
              <a:xfrm flipH="1">
                <a:off x="6985" y="11215"/>
                <a:ext cx="513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8080" name="AutoShape 293"/>
              <p:cNvCxnSpPr>
                <a:cxnSpLocks noChangeShapeType="1"/>
              </p:cNvCxnSpPr>
              <p:nvPr/>
            </p:nvCxnSpPr>
            <p:spPr bwMode="auto">
              <a:xfrm flipH="1">
                <a:off x="7476" y="11215"/>
                <a:ext cx="22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8081" name="AutoShape 295"/>
              <p:cNvCxnSpPr>
                <a:cxnSpLocks noChangeShapeType="1"/>
              </p:cNvCxnSpPr>
              <p:nvPr/>
            </p:nvCxnSpPr>
            <p:spPr bwMode="auto">
              <a:xfrm flipH="1">
                <a:off x="7926" y="11215"/>
                <a:ext cx="800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8082" name="AutoShape 296"/>
              <p:cNvCxnSpPr>
                <a:cxnSpLocks noChangeShapeType="1"/>
              </p:cNvCxnSpPr>
              <p:nvPr/>
            </p:nvCxnSpPr>
            <p:spPr bwMode="auto">
              <a:xfrm flipH="1">
                <a:off x="8434" y="11215"/>
                <a:ext cx="307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8083" name="AutoShape 297"/>
              <p:cNvCxnSpPr>
                <a:cxnSpLocks noChangeShapeType="1"/>
              </p:cNvCxnSpPr>
              <p:nvPr/>
            </p:nvCxnSpPr>
            <p:spPr bwMode="auto">
              <a:xfrm>
                <a:off x="8741" y="11215"/>
                <a:ext cx="194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8084" name="AutoShape 298"/>
              <p:cNvCxnSpPr>
                <a:cxnSpLocks noChangeShapeType="1"/>
              </p:cNvCxnSpPr>
              <p:nvPr/>
            </p:nvCxnSpPr>
            <p:spPr bwMode="auto">
              <a:xfrm flipH="1">
                <a:off x="9435" y="11215"/>
                <a:ext cx="538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8085" name="AutoShape 299"/>
              <p:cNvCxnSpPr>
                <a:cxnSpLocks noChangeShapeType="1"/>
              </p:cNvCxnSpPr>
              <p:nvPr/>
            </p:nvCxnSpPr>
            <p:spPr bwMode="auto">
              <a:xfrm flipH="1">
                <a:off x="9922" y="11215"/>
                <a:ext cx="51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8086" name="AutoShape 300"/>
              <p:cNvCxnSpPr>
                <a:cxnSpLocks noChangeShapeType="1"/>
              </p:cNvCxnSpPr>
              <p:nvPr/>
            </p:nvCxnSpPr>
            <p:spPr bwMode="auto">
              <a:xfrm>
                <a:off x="9973" y="11215"/>
                <a:ext cx="426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28087" name="Group 112"/>
              <p:cNvGrpSpPr>
                <a:grpSpLocks/>
              </p:cNvGrpSpPr>
              <p:nvPr/>
            </p:nvGrpSpPr>
            <p:grpSpPr bwMode="auto">
              <a:xfrm>
                <a:off x="2291" y="10612"/>
                <a:ext cx="697" cy="603"/>
                <a:chOff x="2286" y="12074"/>
                <a:chExt cx="697" cy="603"/>
              </a:xfrm>
            </p:grpSpPr>
            <p:sp>
              <p:nvSpPr>
                <p:cNvPr id="128106" name="AutoShape 48"/>
                <p:cNvSpPr>
                  <a:spLocks noChangeArrowheads="1"/>
                </p:cNvSpPr>
                <p:nvPr/>
              </p:nvSpPr>
              <p:spPr bwMode="auto">
                <a:xfrm>
                  <a:off x="2286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8107" name="Text Box 326"/>
                <p:cNvSpPr txBox="1">
                  <a:spLocks noChangeArrowheads="1"/>
                </p:cNvSpPr>
                <p:nvPr/>
              </p:nvSpPr>
              <p:spPr bwMode="auto">
                <a:xfrm>
                  <a:off x="2438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8088" name="Group 113"/>
              <p:cNvGrpSpPr>
                <a:grpSpLocks/>
              </p:cNvGrpSpPr>
              <p:nvPr/>
            </p:nvGrpSpPr>
            <p:grpSpPr bwMode="auto">
              <a:xfrm>
                <a:off x="3507" y="10612"/>
                <a:ext cx="697" cy="47746"/>
                <a:chOff x="3502" y="12074"/>
                <a:chExt cx="697" cy="47746"/>
              </a:xfrm>
            </p:grpSpPr>
            <p:sp>
              <p:nvSpPr>
                <p:cNvPr id="130" name="AutoShape 46"/>
                <p:cNvSpPr>
                  <a:spLocks noChangeArrowheads="1"/>
                </p:cNvSpPr>
                <p:nvPr/>
              </p:nvSpPr>
              <p:spPr bwMode="auto">
                <a:xfrm>
                  <a:off x="3502" y="12081"/>
                  <a:ext cx="697" cy="597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upright="1"/>
                <a:lstStyle/>
                <a:p>
                  <a:pPr>
                    <a:defRPr/>
                  </a:pPr>
                  <a:endParaRPr lang="en-US" sz="2000" dirty="0">
                    <a:solidFill>
                      <a:schemeClr val="accent4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28105" name="Text Box 329"/>
                <p:cNvSpPr txBox="1">
                  <a:spLocks noChangeArrowheads="1"/>
                </p:cNvSpPr>
                <p:nvPr/>
              </p:nvSpPr>
              <p:spPr bwMode="auto">
                <a:xfrm>
                  <a:off x="3626" y="5943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28089" name="Group 114"/>
              <p:cNvGrpSpPr>
                <a:grpSpLocks/>
              </p:cNvGrpSpPr>
              <p:nvPr/>
            </p:nvGrpSpPr>
            <p:grpSpPr bwMode="auto">
              <a:xfrm>
                <a:off x="4723" y="10612"/>
                <a:ext cx="697" cy="603"/>
                <a:chOff x="4718" y="12074"/>
                <a:chExt cx="697" cy="603"/>
              </a:xfrm>
            </p:grpSpPr>
            <p:sp>
              <p:nvSpPr>
                <p:cNvPr id="128102" name="AutoShape 32"/>
                <p:cNvSpPr>
                  <a:spLocks noChangeArrowheads="1"/>
                </p:cNvSpPr>
                <p:nvPr/>
              </p:nvSpPr>
              <p:spPr bwMode="auto">
                <a:xfrm>
                  <a:off x="4718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8103" name="Text Box 331"/>
                <p:cNvSpPr txBox="1">
                  <a:spLocks noChangeArrowheads="1"/>
                </p:cNvSpPr>
                <p:nvPr/>
              </p:nvSpPr>
              <p:spPr bwMode="auto">
                <a:xfrm>
                  <a:off x="4876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28090" name="Group 115"/>
              <p:cNvGrpSpPr>
                <a:grpSpLocks/>
              </p:cNvGrpSpPr>
              <p:nvPr/>
            </p:nvGrpSpPr>
            <p:grpSpPr bwMode="auto">
              <a:xfrm>
                <a:off x="5939" y="10612"/>
                <a:ext cx="697" cy="603"/>
                <a:chOff x="5934" y="12074"/>
                <a:chExt cx="697" cy="603"/>
              </a:xfrm>
            </p:grpSpPr>
            <p:sp>
              <p:nvSpPr>
                <p:cNvPr id="128100" name="AutoShape 31"/>
                <p:cNvSpPr>
                  <a:spLocks noChangeArrowheads="1"/>
                </p:cNvSpPr>
                <p:nvPr/>
              </p:nvSpPr>
              <p:spPr bwMode="auto">
                <a:xfrm>
                  <a:off x="5934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8101" name="Text Box 333"/>
                <p:cNvSpPr txBox="1">
                  <a:spLocks noChangeArrowheads="1"/>
                </p:cNvSpPr>
                <p:nvPr/>
              </p:nvSpPr>
              <p:spPr bwMode="auto">
                <a:xfrm>
                  <a:off x="6065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28091" name="Group 116"/>
              <p:cNvGrpSpPr>
                <a:grpSpLocks/>
              </p:cNvGrpSpPr>
              <p:nvPr/>
            </p:nvGrpSpPr>
            <p:grpSpPr bwMode="auto">
              <a:xfrm>
                <a:off x="7155" y="10612"/>
                <a:ext cx="697" cy="603"/>
                <a:chOff x="7150" y="12074"/>
                <a:chExt cx="697" cy="603"/>
              </a:xfrm>
            </p:grpSpPr>
            <p:sp>
              <p:nvSpPr>
                <p:cNvPr id="128098" name="AutoShape 43"/>
                <p:cNvSpPr>
                  <a:spLocks noChangeArrowheads="1"/>
                </p:cNvSpPr>
                <p:nvPr/>
              </p:nvSpPr>
              <p:spPr bwMode="auto">
                <a:xfrm>
                  <a:off x="7150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8099" name="Text Box 335"/>
                <p:cNvSpPr txBox="1">
                  <a:spLocks noChangeArrowheads="1"/>
                </p:cNvSpPr>
                <p:nvPr/>
              </p:nvSpPr>
              <p:spPr bwMode="auto">
                <a:xfrm>
                  <a:off x="7326" y="12292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28092" name="Group 117"/>
              <p:cNvGrpSpPr>
                <a:grpSpLocks/>
              </p:cNvGrpSpPr>
              <p:nvPr/>
            </p:nvGrpSpPr>
            <p:grpSpPr bwMode="auto">
              <a:xfrm>
                <a:off x="8371" y="10612"/>
                <a:ext cx="697" cy="604"/>
                <a:chOff x="8366" y="12074"/>
                <a:chExt cx="697" cy="604"/>
              </a:xfrm>
            </p:grpSpPr>
            <p:sp>
              <p:nvSpPr>
                <p:cNvPr id="128096" name="AutoShape 49"/>
                <p:cNvSpPr>
                  <a:spLocks noChangeArrowheads="1"/>
                </p:cNvSpPr>
                <p:nvPr/>
              </p:nvSpPr>
              <p:spPr bwMode="auto">
                <a:xfrm>
                  <a:off x="8366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8097" name="Text Box 337"/>
                <p:cNvSpPr txBox="1">
                  <a:spLocks noChangeArrowheads="1"/>
                </p:cNvSpPr>
                <p:nvPr/>
              </p:nvSpPr>
              <p:spPr bwMode="auto">
                <a:xfrm>
                  <a:off x="8524" y="1229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28093" name="Group 118"/>
              <p:cNvGrpSpPr>
                <a:grpSpLocks/>
              </p:cNvGrpSpPr>
              <p:nvPr/>
            </p:nvGrpSpPr>
            <p:grpSpPr bwMode="auto">
              <a:xfrm>
                <a:off x="9587" y="10612"/>
                <a:ext cx="697" cy="603"/>
                <a:chOff x="9582" y="12074"/>
                <a:chExt cx="697" cy="603"/>
              </a:xfrm>
            </p:grpSpPr>
            <p:sp>
              <p:nvSpPr>
                <p:cNvPr id="128094" name="AutoShape 91"/>
                <p:cNvSpPr>
                  <a:spLocks noChangeArrowheads="1"/>
                </p:cNvSpPr>
                <p:nvPr/>
              </p:nvSpPr>
              <p:spPr bwMode="auto">
                <a:xfrm>
                  <a:off x="9582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8095" name="Text Box 340"/>
                <p:cNvSpPr txBox="1">
                  <a:spLocks noChangeArrowheads="1"/>
                </p:cNvSpPr>
                <p:nvPr/>
              </p:nvSpPr>
              <p:spPr bwMode="auto">
                <a:xfrm>
                  <a:off x="9737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</p:grpSp>
      </p:grpSp>
      <p:sp>
        <p:nvSpPr>
          <p:cNvPr id="190" name="TextBox 189"/>
          <p:cNvSpPr txBox="1">
            <a:spLocks noChangeArrowheads="1"/>
          </p:cNvSpPr>
          <p:nvPr/>
        </p:nvSpPr>
        <p:spPr bwMode="auto">
          <a:xfrm>
            <a:off x="4071938" y="1214438"/>
            <a:ext cx="106680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latin typeface="Calibri" pitchFamily="34" charset="0"/>
                <a:sym typeface="Symbol" pitchFamily="18" charset="2"/>
              </a:rPr>
              <a:t>=−</a:t>
            </a:r>
          </a:p>
          <a:p>
            <a:pPr eaLnBrk="1" hangingPunct="1"/>
            <a:r>
              <a:rPr lang="en-US" altLang="en-US">
                <a:latin typeface="Calibri" pitchFamily="34" charset="0"/>
                <a:sym typeface="Symbol" pitchFamily="18" charset="2"/>
              </a:rPr>
              <a:t> =+</a:t>
            </a:r>
            <a:endParaRPr lang="en-US" altLang="en-US">
              <a:latin typeface="Calibri" pitchFamily="34" charset="0"/>
            </a:endParaRPr>
          </a:p>
        </p:txBody>
      </p:sp>
      <p:sp>
        <p:nvSpPr>
          <p:cNvPr id="128003" name="Text Box 326"/>
          <p:cNvSpPr txBox="1">
            <a:spLocks noChangeArrowheads="1"/>
          </p:cNvSpPr>
          <p:nvPr/>
        </p:nvSpPr>
        <p:spPr bwMode="auto">
          <a:xfrm>
            <a:off x="3322638" y="4538663"/>
            <a:ext cx="3175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>
                <a:latin typeface="Calibri" pitchFamily="34" charset="0"/>
                <a:cs typeface="Times New Roman" pitchFamily="18" charset="0"/>
              </a:rPr>
              <a:t>6</a:t>
            </a:r>
          </a:p>
        </p:txBody>
      </p:sp>
      <p:sp>
        <p:nvSpPr>
          <p:cNvPr id="128004" name="Text Box 323"/>
          <p:cNvSpPr txBox="1">
            <a:spLocks noChangeArrowheads="1"/>
          </p:cNvSpPr>
          <p:nvPr/>
        </p:nvSpPr>
        <p:spPr bwMode="auto">
          <a:xfrm>
            <a:off x="8337550" y="4549775"/>
            <a:ext cx="723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MAX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28005" name="Text Box 324"/>
          <p:cNvSpPr txBox="1">
            <a:spLocks noChangeArrowheads="1"/>
          </p:cNvSpPr>
          <p:nvPr/>
        </p:nvSpPr>
        <p:spPr bwMode="auto">
          <a:xfrm>
            <a:off x="6981825" y="3078163"/>
            <a:ext cx="64928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MIN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28006" name="Text Box 325"/>
          <p:cNvSpPr txBox="1">
            <a:spLocks noChangeArrowheads="1"/>
          </p:cNvSpPr>
          <p:nvPr/>
        </p:nvSpPr>
        <p:spPr bwMode="auto">
          <a:xfrm>
            <a:off x="5578475" y="1976438"/>
            <a:ext cx="80803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MAX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28007" name="Text Box 361"/>
          <p:cNvSpPr txBox="1">
            <a:spLocks noChangeArrowheads="1"/>
          </p:cNvSpPr>
          <p:nvPr/>
        </p:nvSpPr>
        <p:spPr bwMode="auto">
          <a:xfrm>
            <a:off x="3744913" y="5797550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28008" name="Text Box 361"/>
          <p:cNvSpPr txBox="1">
            <a:spLocks noChangeArrowheads="1"/>
          </p:cNvSpPr>
          <p:nvPr/>
        </p:nvSpPr>
        <p:spPr bwMode="auto">
          <a:xfrm>
            <a:off x="3381375" y="5795963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cxnSp>
        <p:nvCxnSpPr>
          <p:cNvPr id="128009" name="Straight Arrow Connector 196"/>
          <p:cNvCxnSpPr>
            <a:cxnSpLocks noChangeShapeType="1"/>
          </p:cNvCxnSpPr>
          <p:nvPr/>
        </p:nvCxnSpPr>
        <p:spPr bwMode="auto">
          <a:xfrm flipH="1" flipV="1">
            <a:off x="3965575" y="3733800"/>
            <a:ext cx="23813" cy="1144588"/>
          </a:xfrm>
          <a:prstGeom prst="straightConnector1">
            <a:avLst/>
          </a:prstGeom>
          <a:noFill/>
          <a:ln w="25400">
            <a:solidFill>
              <a:srgbClr val="C0504D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8010" name="Text Box 259"/>
          <p:cNvSpPr txBox="1">
            <a:spLocks noChangeArrowheads="1"/>
          </p:cNvSpPr>
          <p:nvPr/>
        </p:nvSpPr>
        <p:spPr bwMode="auto">
          <a:xfrm>
            <a:off x="3949700" y="3986213"/>
            <a:ext cx="3175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>
                <a:solidFill>
                  <a:srgbClr val="C0504D"/>
                </a:solidFill>
                <a:latin typeface="Calibri" pitchFamily="34" charset="0"/>
                <a:cs typeface="Times New Roman" pitchFamily="18" charset="0"/>
              </a:rPr>
              <a:t>9</a:t>
            </a:r>
          </a:p>
        </p:txBody>
      </p:sp>
      <p:sp>
        <p:nvSpPr>
          <p:cNvPr id="188" name="Text Box 10"/>
          <p:cNvSpPr txBox="1">
            <a:spLocks noChangeArrowheads="1"/>
          </p:cNvSpPr>
          <p:nvPr/>
        </p:nvSpPr>
        <p:spPr bwMode="auto">
          <a:xfrm>
            <a:off x="938213" y="1225550"/>
            <a:ext cx="2303462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SzPct val="100000"/>
              <a:buChar char="•"/>
              <a:defRPr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i="1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see next leaf,</a:t>
            </a: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i="1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MIN updates </a:t>
            </a:r>
            <a:r>
              <a:rPr lang="en-US" altLang="en-US" b="0" i="1" dirty="0">
                <a:solidFill>
                  <a:srgbClr val="C0504D"/>
                </a:solidFill>
                <a:ea typeface="ＭＳ Ｐゴシック" charset="0"/>
                <a:sym typeface="Symbol" pitchFamily="18" charset="2"/>
              </a:rPr>
              <a:t>,</a:t>
            </a: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i="1" dirty="0">
                <a:solidFill>
                  <a:srgbClr val="C0504D"/>
                </a:solidFill>
                <a:ea typeface="ＭＳ Ｐゴシック" charset="0"/>
                <a:sym typeface="Symbol" pitchFamily="18" charset="2"/>
              </a:rPr>
              <a:t>no </a:t>
            </a:r>
            <a:r>
              <a:rPr lang="en-US" altLang="en-US" b="0" i="1" dirty="0" smtClean="0">
                <a:solidFill>
                  <a:srgbClr val="C0504D"/>
                </a:solidFill>
                <a:ea typeface="ＭＳ Ｐゴシック" charset="0"/>
                <a:sym typeface="Symbol" pitchFamily="18" charset="2"/>
              </a:rPr>
              <a:t>change to </a:t>
            </a:r>
            <a:r>
              <a:rPr lang="en-US" altLang="en-US" b="0" i="1" dirty="0">
                <a:solidFill>
                  <a:srgbClr val="C0504D"/>
                </a:solidFill>
                <a:ea typeface="ＭＳ Ｐゴシック" charset="0"/>
                <a:sym typeface="Symbol" pitchFamily="18" charset="2"/>
              </a:rPr>
              <a:t></a:t>
            </a:r>
            <a:endParaRPr lang="en-US" altLang="en-US" b="0" i="1" dirty="0">
              <a:solidFill>
                <a:srgbClr val="C0504D"/>
              </a:solidFill>
              <a:ea typeface="ＭＳ Ｐゴシック" charset="0"/>
            </a:endParaRPr>
          </a:p>
        </p:txBody>
      </p:sp>
      <p:sp>
        <p:nvSpPr>
          <p:cNvPr id="189" name="TextBox 188"/>
          <p:cNvSpPr txBox="1">
            <a:spLocks noChangeArrowheads="1"/>
          </p:cNvSpPr>
          <p:nvPr/>
        </p:nvSpPr>
        <p:spPr bwMode="auto">
          <a:xfrm>
            <a:off x="2328863" y="2300288"/>
            <a:ext cx="10668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latin typeface="Calibri" pitchFamily="34" charset="0"/>
                <a:sym typeface="Symbol" pitchFamily="18" charset="2"/>
              </a:rPr>
              <a:t>=</a:t>
            </a:r>
            <a:r>
              <a:rPr lang="en-US" altLang="en-US">
                <a:sym typeface="Symbol" pitchFamily="18" charset="2"/>
              </a:rPr>
              <a:t>−</a:t>
            </a:r>
            <a:endParaRPr lang="en-US" altLang="en-US">
              <a:latin typeface="Calibri" pitchFamily="34" charset="0"/>
              <a:sym typeface="Symbol" pitchFamily="18" charset="2"/>
            </a:endParaRPr>
          </a:p>
          <a:p>
            <a:pPr eaLnBrk="1" hangingPunct="1"/>
            <a:r>
              <a:rPr lang="en-US" altLang="en-US">
                <a:latin typeface="Calibri" pitchFamily="34" charset="0"/>
                <a:sym typeface="Symbol" pitchFamily="18" charset="2"/>
              </a:rPr>
              <a:t>=6</a:t>
            </a:r>
          </a:p>
          <a:p>
            <a:pPr eaLnBrk="1" hangingPunct="1"/>
            <a:r>
              <a:rPr lang="en-US" altLang="en-US">
                <a:latin typeface="Calibri" pitchFamily="34" charset="0"/>
                <a:sym typeface="Symbol" pitchFamily="18" charset="2"/>
              </a:rPr>
              <a:t>kid=A</a:t>
            </a:r>
            <a:endParaRPr lang="en-US" altLang="en-US">
              <a:latin typeface="Calibri" pitchFamily="34" charset="0"/>
            </a:endParaRPr>
          </a:p>
        </p:txBody>
      </p:sp>
      <p:cxnSp>
        <p:nvCxnSpPr>
          <p:cNvPr id="128013" name="Straight Arrow Connector 191"/>
          <p:cNvCxnSpPr>
            <a:cxnSpLocks noChangeShapeType="1"/>
          </p:cNvCxnSpPr>
          <p:nvPr/>
        </p:nvCxnSpPr>
        <p:spPr bwMode="auto">
          <a:xfrm>
            <a:off x="2051050" y="2432050"/>
            <a:ext cx="287338" cy="485775"/>
          </a:xfrm>
          <a:prstGeom prst="straightConnector1">
            <a:avLst/>
          </a:prstGeom>
          <a:noFill/>
          <a:ln w="25400">
            <a:solidFill>
              <a:srgbClr val="C0504D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8014" name="Title 5"/>
          <p:cNvSpPr>
            <a:spLocks noGrp="1"/>
          </p:cNvSpPr>
          <p:nvPr>
            <p:ph type="title"/>
          </p:nvPr>
        </p:nvSpPr>
        <p:spPr>
          <a:xfrm>
            <a:off x="3619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Longer Alpha-Beta Example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025" name="Group 2"/>
          <p:cNvGrpSpPr>
            <a:grpSpLocks/>
          </p:cNvGrpSpPr>
          <p:nvPr/>
        </p:nvGrpSpPr>
        <p:grpSpPr bwMode="auto">
          <a:xfrm>
            <a:off x="1998663" y="1795463"/>
            <a:ext cx="6518275" cy="42416412"/>
            <a:chOff x="1863" y="7521"/>
            <a:chExt cx="8778" cy="50837"/>
          </a:xfrm>
        </p:grpSpPr>
        <p:grpSp>
          <p:nvGrpSpPr>
            <p:cNvPr id="129038" name="Group 3"/>
            <p:cNvGrpSpPr>
              <a:grpSpLocks/>
            </p:cNvGrpSpPr>
            <p:nvPr/>
          </p:nvGrpSpPr>
          <p:grpSpPr bwMode="auto">
            <a:xfrm>
              <a:off x="1863" y="12439"/>
              <a:ext cx="428" cy="412"/>
              <a:chOff x="1884" y="13907"/>
              <a:chExt cx="428" cy="412"/>
            </a:xfrm>
          </p:grpSpPr>
          <p:sp>
            <p:nvSpPr>
              <p:cNvPr id="129183" name="Rectangle 185"/>
              <p:cNvSpPr>
                <a:spLocks noChangeArrowheads="1"/>
              </p:cNvSpPr>
              <p:nvPr/>
            </p:nvSpPr>
            <p:spPr bwMode="auto">
              <a:xfrm>
                <a:off x="1886" y="13935"/>
                <a:ext cx="384" cy="384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/>
                <a:endParaRPr lang="en-US" altLang="en-US" sz="2000"/>
              </a:p>
            </p:txBody>
          </p:sp>
          <p:sp>
            <p:nvSpPr>
              <p:cNvPr id="129184" name="Text Box 259"/>
              <p:cNvSpPr txBox="1">
                <a:spLocks noChangeArrowheads="1"/>
              </p:cNvSpPr>
              <p:nvPr/>
            </p:nvSpPr>
            <p:spPr bwMode="auto">
              <a:xfrm>
                <a:off x="1884" y="13907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>
                    <a:latin typeface="Calibri" pitchFamily="34" charset="0"/>
                    <a:cs typeface="Times New Roman" pitchFamily="18" charset="0"/>
                  </a:rPr>
                  <a:t>4</a:t>
                </a:r>
              </a:p>
            </p:txBody>
          </p:sp>
        </p:grpSp>
        <p:grpSp>
          <p:nvGrpSpPr>
            <p:cNvPr id="129039" name="Group 4"/>
            <p:cNvGrpSpPr>
              <a:grpSpLocks/>
            </p:cNvGrpSpPr>
            <p:nvPr/>
          </p:nvGrpSpPr>
          <p:grpSpPr bwMode="auto">
            <a:xfrm>
              <a:off x="2095" y="7521"/>
              <a:ext cx="8546" cy="50837"/>
              <a:chOff x="2095" y="7521"/>
              <a:chExt cx="8546" cy="50837"/>
            </a:xfrm>
          </p:grpSpPr>
          <p:sp>
            <p:nvSpPr>
              <p:cNvPr id="129040" name="Text Box 27"/>
              <p:cNvSpPr txBox="1">
                <a:spLocks noChangeArrowheads="1"/>
              </p:cNvSpPr>
              <p:nvPr/>
            </p:nvSpPr>
            <p:spPr bwMode="auto">
              <a:xfrm>
                <a:off x="3794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A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9041" name="Text Box 28"/>
              <p:cNvSpPr txBox="1">
                <a:spLocks noChangeArrowheads="1"/>
              </p:cNvSpPr>
              <p:nvPr/>
            </p:nvSpPr>
            <p:spPr bwMode="auto">
              <a:xfrm>
                <a:off x="5035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B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9042" name="Text Box 29"/>
              <p:cNvSpPr txBox="1">
                <a:spLocks noChangeArrowheads="1"/>
              </p:cNvSpPr>
              <p:nvPr/>
            </p:nvSpPr>
            <p:spPr bwMode="auto">
              <a:xfrm>
                <a:off x="6284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C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9043" name="Text Box 30"/>
              <p:cNvSpPr txBox="1">
                <a:spLocks noChangeArrowheads="1"/>
              </p:cNvSpPr>
              <p:nvPr/>
            </p:nvSpPr>
            <p:spPr bwMode="auto">
              <a:xfrm>
                <a:off x="7498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D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cxnSp>
            <p:nvCxnSpPr>
              <p:cNvPr id="129044" name="AutoShape 33"/>
              <p:cNvCxnSpPr>
                <a:cxnSpLocks noChangeShapeType="1"/>
              </p:cNvCxnSpPr>
              <p:nvPr/>
            </p:nvCxnSpPr>
            <p:spPr bwMode="auto">
              <a:xfrm flipH="1">
                <a:off x="4420" y="8093"/>
                <a:ext cx="1846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9045" name="AutoShape 35"/>
              <p:cNvCxnSpPr>
                <a:cxnSpLocks noChangeShapeType="1"/>
              </p:cNvCxnSpPr>
              <p:nvPr/>
            </p:nvCxnSpPr>
            <p:spPr bwMode="auto">
              <a:xfrm flipH="1">
                <a:off x="5674" y="8093"/>
                <a:ext cx="592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9046" name="AutoShape 36"/>
              <p:cNvCxnSpPr>
                <a:cxnSpLocks noChangeShapeType="1"/>
              </p:cNvCxnSpPr>
              <p:nvPr/>
            </p:nvCxnSpPr>
            <p:spPr bwMode="auto">
              <a:xfrm>
                <a:off x="6266" y="8093"/>
                <a:ext cx="627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9047" name="AutoShape 37"/>
              <p:cNvCxnSpPr>
                <a:cxnSpLocks noChangeShapeType="1"/>
              </p:cNvCxnSpPr>
              <p:nvPr/>
            </p:nvCxnSpPr>
            <p:spPr bwMode="auto">
              <a:xfrm>
                <a:off x="6266" y="8093"/>
                <a:ext cx="1835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9048" name="AutoShape 92"/>
              <p:cNvCxnSpPr>
                <a:cxnSpLocks noChangeShapeType="1"/>
              </p:cNvCxnSpPr>
              <p:nvPr/>
            </p:nvCxnSpPr>
            <p:spPr bwMode="auto">
              <a:xfrm flipH="1">
                <a:off x="2653" y="9661"/>
                <a:ext cx="1767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9049" name="AutoShape 93"/>
              <p:cNvCxnSpPr>
                <a:cxnSpLocks noChangeShapeType="1"/>
              </p:cNvCxnSpPr>
              <p:nvPr/>
            </p:nvCxnSpPr>
            <p:spPr bwMode="auto">
              <a:xfrm flipH="1">
                <a:off x="3860" y="9661"/>
                <a:ext cx="560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9050" name="AutoShape 96"/>
              <p:cNvCxnSpPr>
                <a:cxnSpLocks noChangeShapeType="1"/>
              </p:cNvCxnSpPr>
              <p:nvPr/>
            </p:nvCxnSpPr>
            <p:spPr bwMode="auto">
              <a:xfrm flipH="1">
                <a:off x="5067" y="9661"/>
                <a:ext cx="607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9051" name="AutoShape 97"/>
              <p:cNvCxnSpPr>
                <a:cxnSpLocks noChangeShapeType="1"/>
              </p:cNvCxnSpPr>
              <p:nvPr/>
            </p:nvCxnSpPr>
            <p:spPr bwMode="auto">
              <a:xfrm>
                <a:off x="5674" y="9661"/>
                <a:ext cx="625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9052" name="AutoShape 98"/>
              <p:cNvCxnSpPr>
                <a:cxnSpLocks noChangeShapeType="1"/>
              </p:cNvCxnSpPr>
              <p:nvPr/>
            </p:nvCxnSpPr>
            <p:spPr bwMode="auto">
              <a:xfrm>
                <a:off x="6893" y="9661"/>
                <a:ext cx="605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9053" name="AutoShape 99"/>
              <p:cNvCxnSpPr>
                <a:cxnSpLocks noChangeShapeType="1"/>
              </p:cNvCxnSpPr>
              <p:nvPr/>
            </p:nvCxnSpPr>
            <p:spPr bwMode="auto">
              <a:xfrm>
                <a:off x="6893" y="9661"/>
                <a:ext cx="1833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9054" name="AutoShape 100"/>
              <p:cNvCxnSpPr>
                <a:cxnSpLocks noChangeShapeType="1"/>
              </p:cNvCxnSpPr>
              <p:nvPr/>
            </p:nvCxnSpPr>
            <p:spPr bwMode="auto">
              <a:xfrm>
                <a:off x="8101" y="9661"/>
                <a:ext cx="1821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9055" name="Text Box 102"/>
              <p:cNvSpPr txBox="1">
                <a:spLocks noChangeArrowheads="1"/>
              </p:cNvSpPr>
              <p:nvPr/>
            </p:nvSpPr>
            <p:spPr bwMode="auto">
              <a:xfrm>
                <a:off x="2127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E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9056" name="Text Box 103"/>
              <p:cNvSpPr txBox="1">
                <a:spLocks noChangeArrowheads="1"/>
              </p:cNvSpPr>
              <p:nvPr/>
            </p:nvSpPr>
            <p:spPr bwMode="auto">
              <a:xfrm>
                <a:off x="335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F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9057" name="Text Box 104"/>
              <p:cNvSpPr txBox="1">
                <a:spLocks noChangeArrowheads="1"/>
              </p:cNvSpPr>
              <p:nvPr/>
            </p:nvSpPr>
            <p:spPr bwMode="auto">
              <a:xfrm>
                <a:off x="824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J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9058" name="Text Box 105"/>
              <p:cNvSpPr txBox="1">
                <a:spLocks noChangeArrowheads="1"/>
              </p:cNvSpPr>
              <p:nvPr/>
            </p:nvSpPr>
            <p:spPr bwMode="auto">
              <a:xfrm>
                <a:off x="9392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K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9059" name="Text Box 106"/>
              <p:cNvSpPr txBox="1">
                <a:spLocks noChangeArrowheads="1"/>
              </p:cNvSpPr>
              <p:nvPr/>
            </p:nvSpPr>
            <p:spPr bwMode="auto">
              <a:xfrm>
                <a:off x="4467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G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9060" name="Text Box 107"/>
              <p:cNvSpPr txBox="1">
                <a:spLocks noChangeArrowheads="1"/>
              </p:cNvSpPr>
              <p:nvPr/>
            </p:nvSpPr>
            <p:spPr bwMode="auto">
              <a:xfrm>
                <a:off x="569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H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9061" name="Text Box 108"/>
              <p:cNvSpPr txBox="1">
                <a:spLocks noChangeArrowheads="1"/>
              </p:cNvSpPr>
              <p:nvPr/>
            </p:nvSpPr>
            <p:spPr bwMode="auto">
              <a:xfrm>
                <a:off x="7056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I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grpSp>
            <p:nvGrpSpPr>
              <p:cNvPr id="129062" name="Group 39"/>
              <p:cNvGrpSpPr>
                <a:grpSpLocks/>
              </p:cNvGrpSpPr>
              <p:nvPr/>
            </p:nvGrpSpPr>
            <p:grpSpPr bwMode="auto">
              <a:xfrm>
                <a:off x="4235" y="11303"/>
                <a:ext cx="428" cy="385"/>
                <a:chOff x="1094" y="10195"/>
                <a:chExt cx="428" cy="385"/>
              </a:xfrm>
            </p:grpSpPr>
            <p:sp>
              <p:nvSpPr>
                <p:cNvPr id="129181" name="Rectangle 183"/>
                <p:cNvSpPr>
                  <a:spLocks noChangeArrowheads="1"/>
                </p:cNvSpPr>
                <p:nvPr/>
              </p:nvSpPr>
              <p:spPr bwMode="auto">
                <a:xfrm>
                  <a:off x="1111" y="10196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9182" name="Text Box 113"/>
                <p:cNvSpPr txBox="1">
                  <a:spLocks noChangeArrowheads="1"/>
                </p:cNvSpPr>
                <p:nvPr/>
              </p:nvSpPr>
              <p:spPr bwMode="auto">
                <a:xfrm>
                  <a:off x="1094" y="101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29063" name="Group 40"/>
              <p:cNvGrpSpPr>
                <a:grpSpLocks/>
              </p:cNvGrpSpPr>
              <p:nvPr/>
            </p:nvGrpSpPr>
            <p:grpSpPr bwMode="auto">
              <a:xfrm>
                <a:off x="6714" y="11302"/>
                <a:ext cx="428" cy="385"/>
                <a:chOff x="1105" y="10194"/>
                <a:chExt cx="428" cy="385"/>
              </a:xfrm>
            </p:grpSpPr>
            <p:sp>
              <p:nvSpPr>
                <p:cNvPr id="129179" name="Rectangle 181"/>
                <p:cNvSpPr>
                  <a:spLocks noChangeArrowheads="1"/>
                </p:cNvSpPr>
                <p:nvPr/>
              </p:nvSpPr>
              <p:spPr bwMode="auto">
                <a:xfrm>
                  <a:off x="1111" y="10195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9180" name="Text Box 118"/>
                <p:cNvSpPr txBox="1">
                  <a:spLocks noChangeArrowheads="1"/>
                </p:cNvSpPr>
                <p:nvPr/>
              </p:nvSpPr>
              <p:spPr bwMode="auto">
                <a:xfrm>
                  <a:off x="1105" y="10194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29064" name="Group 41"/>
              <p:cNvGrpSpPr>
                <a:grpSpLocks/>
              </p:cNvGrpSpPr>
              <p:nvPr/>
            </p:nvGrpSpPr>
            <p:grpSpPr bwMode="auto">
              <a:xfrm>
                <a:off x="5432" y="11303"/>
                <a:ext cx="428" cy="386"/>
                <a:chOff x="1078" y="10195"/>
                <a:chExt cx="428" cy="386"/>
              </a:xfrm>
            </p:grpSpPr>
            <p:sp>
              <p:nvSpPr>
                <p:cNvPr id="129177" name="Rectangle 179"/>
                <p:cNvSpPr>
                  <a:spLocks noChangeArrowheads="1"/>
                </p:cNvSpPr>
                <p:nvPr/>
              </p:nvSpPr>
              <p:spPr bwMode="auto">
                <a:xfrm>
                  <a:off x="1111" y="10195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9178" name="Text Box 121"/>
                <p:cNvSpPr txBox="1">
                  <a:spLocks noChangeArrowheads="1"/>
                </p:cNvSpPr>
                <p:nvPr/>
              </p:nvSpPr>
              <p:spPr bwMode="auto">
                <a:xfrm>
                  <a:off x="1078" y="1019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4</a:t>
                  </a:r>
                </a:p>
              </p:txBody>
            </p:sp>
          </p:grpSp>
          <p:grpSp>
            <p:nvGrpSpPr>
              <p:cNvPr id="129065" name="Group 42"/>
              <p:cNvGrpSpPr>
                <a:grpSpLocks/>
              </p:cNvGrpSpPr>
              <p:nvPr/>
            </p:nvGrpSpPr>
            <p:grpSpPr bwMode="auto">
              <a:xfrm>
                <a:off x="9129" y="11305"/>
                <a:ext cx="428" cy="391"/>
                <a:chOff x="1079" y="10197"/>
                <a:chExt cx="428" cy="391"/>
              </a:xfrm>
            </p:grpSpPr>
            <p:sp>
              <p:nvSpPr>
                <p:cNvPr id="129175" name="Rectangle 177"/>
                <p:cNvSpPr>
                  <a:spLocks noChangeArrowheads="1"/>
                </p:cNvSpPr>
                <p:nvPr/>
              </p:nvSpPr>
              <p:spPr bwMode="auto">
                <a:xfrm>
                  <a:off x="1119" y="10197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9176" name="Text Box 124"/>
                <p:cNvSpPr txBox="1">
                  <a:spLocks noChangeArrowheads="1"/>
                </p:cNvSpPr>
                <p:nvPr/>
              </p:nvSpPr>
              <p:spPr bwMode="auto">
                <a:xfrm>
                  <a:off x="1079" y="1020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9066" name="Group 43"/>
              <p:cNvGrpSpPr>
                <a:grpSpLocks/>
              </p:cNvGrpSpPr>
              <p:nvPr/>
            </p:nvGrpSpPr>
            <p:grpSpPr bwMode="auto">
              <a:xfrm>
                <a:off x="2869" y="12444"/>
                <a:ext cx="428" cy="412"/>
                <a:chOff x="1109" y="9695"/>
                <a:chExt cx="428" cy="412"/>
              </a:xfrm>
            </p:grpSpPr>
            <p:sp>
              <p:nvSpPr>
                <p:cNvPr id="129173" name="Rectangle 17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9174" name="Text Box 13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9067" name="Group 44"/>
              <p:cNvGrpSpPr>
                <a:grpSpLocks/>
              </p:cNvGrpSpPr>
              <p:nvPr/>
            </p:nvGrpSpPr>
            <p:grpSpPr bwMode="auto">
              <a:xfrm>
                <a:off x="3359" y="12443"/>
                <a:ext cx="428" cy="412"/>
                <a:chOff x="1109" y="9695"/>
                <a:chExt cx="428" cy="412"/>
              </a:xfrm>
            </p:grpSpPr>
            <p:sp>
              <p:nvSpPr>
                <p:cNvPr id="129171" name="Rectangle 17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9172" name="Text Box 13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9068" name="Group 45"/>
              <p:cNvGrpSpPr>
                <a:grpSpLocks/>
              </p:cNvGrpSpPr>
              <p:nvPr/>
            </p:nvGrpSpPr>
            <p:grpSpPr bwMode="auto">
              <a:xfrm>
                <a:off x="3839" y="12445"/>
                <a:ext cx="428" cy="412"/>
                <a:chOff x="1109" y="9695"/>
                <a:chExt cx="428" cy="412"/>
              </a:xfrm>
            </p:grpSpPr>
            <p:sp>
              <p:nvSpPr>
                <p:cNvPr id="129169" name="Rectangle 17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9170" name="Text Box 163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29069" name="Group 46"/>
              <p:cNvGrpSpPr>
                <a:grpSpLocks/>
              </p:cNvGrpSpPr>
              <p:nvPr/>
            </p:nvGrpSpPr>
            <p:grpSpPr bwMode="auto">
              <a:xfrm>
                <a:off x="4329" y="12444"/>
                <a:ext cx="428" cy="412"/>
                <a:chOff x="1109" y="9695"/>
                <a:chExt cx="428" cy="412"/>
              </a:xfrm>
            </p:grpSpPr>
            <p:sp>
              <p:nvSpPr>
                <p:cNvPr id="129167" name="Rectangle 16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9168" name="Text Box 166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29070" name="Group 47"/>
              <p:cNvGrpSpPr>
                <a:grpSpLocks/>
              </p:cNvGrpSpPr>
              <p:nvPr/>
            </p:nvGrpSpPr>
            <p:grpSpPr bwMode="auto">
              <a:xfrm>
                <a:off x="4819" y="12446"/>
                <a:ext cx="428" cy="412"/>
                <a:chOff x="1109" y="9695"/>
                <a:chExt cx="428" cy="412"/>
              </a:xfrm>
            </p:grpSpPr>
            <p:sp>
              <p:nvSpPr>
                <p:cNvPr id="129165" name="Rectangle 16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9166" name="Text Box 172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29071" name="Group 48"/>
              <p:cNvGrpSpPr>
                <a:grpSpLocks/>
              </p:cNvGrpSpPr>
              <p:nvPr/>
            </p:nvGrpSpPr>
            <p:grpSpPr bwMode="auto">
              <a:xfrm>
                <a:off x="5309" y="12445"/>
                <a:ext cx="428" cy="412"/>
                <a:chOff x="1109" y="9695"/>
                <a:chExt cx="428" cy="412"/>
              </a:xfrm>
            </p:grpSpPr>
            <p:sp>
              <p:nvSpPr>
                <p:cNvPr id="129163" name="Rectangle 16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9164" name="Text Box 175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4</a:t>
                  </a:r>
                </a:p>
              </p:txBody>
            </p:sp>
          </p:grpSp>
          <p:grpSp>
            <p:nvGrpSpPr>
              <p:cNvPr id="129072" name="Group 49"/>
              <p:cNvGrpSpPr>
                <a:grpSpLocks/>
              </p:cNvGrpSpPr>
              <p:nvPr/>
            </p:nvGrpSpPr>
            <p:grpSpPr bwMode="auto">
              <a:xfrm>
                <a:off x="5798" y="12442"/>
                <a:ext cx="428" cy="412"/>
                <a:chOff x="1109" y="9695"/>
                <a:chExt cx="428" cy="412"/>
              </a:xfrm>
            </p:grpSpPr>
            <p:sp>
              <p:nvSpPr>
                <p:cNvPr id="129161" name="Rectangle 16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9162" name="Text Box 184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29073" name="Group 50"/>
              <p:cNvGrpSpPr>
                <a:grpSpLocks/>
              </p:cNvGrpSpPr>
              <p:nvPr/>
            </p:nvGrpSpPr>
            <p:grpSpPr bwMode="auto">
              <a:xfrm>
                <a:off x="6288" y="12443"/>
                <a:ext cx="428" cy="412"/>
                <a:chOff x="1109" y="9695"/>
                <a:chExt cx="428" cy="412"/>
              </a:xfrm>
            </p:grpSpPr>
            <p:sp>
              <p:nvSpPr>
                <p:cNvPr id="129159" name="Rectangle 16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9160" name="Text Box 19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grpSp>
            <p:nvGrpSpPr>
              <p:cNvPr id="129074" name="Group 51"/>
              <p:cNvGrpSpPr>
                <a:grpSpLocks/>
              </p:cNvGrpSpPr>
              <p:nvPr/>
            </p:nvGrpSpPr>
            <p:grpSpPr bwMode="auto">
              <a:xfrm>
                <a:off x="6769" y="12444"/>
                <a:ext cx="428" cy="412"/>
                <a:chOff x="1109" y="9695"/>
                <a:chExt cx="428" cy="412"/>
              </a:xfrm>
            </p:grpSpPr>
            <p:sp>
              <p:nvSpPr>
                <p:cNvPr id="129157" name="Rectangle 15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9158" name="Text Box 19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2</a:t>
                  </a:r>
                </a:p>
              </p:txBody>
            </p:sp>
          </p:grpSp>
          <p:grpSp>
            <p:nvGrpSpPr>
              <p:cNvPr id="129075" name="Group 52"/>
              <p:cNvGrpSpPr>
                <a:grpSpLocks/>
              </p:cNvGrpSpPr>
              <p:nvPr/>
            </p:nvGrpSpPr>
            <p:grpSpPr bwMode="auto">
              <a:xfrm>
                <a:off x="7259" y="12443"/>
                <a:ext cx="428" cy="412"/>
                <a:chOff x="1109" y="9695"/>
                <a:chExt cx="428" cy="412"/>
              </a:xfrm>
            </p:grpSpPr>
            <p:sp>
              <p:nvSpPr>
                <p:cNvPr id="129155" name="Rectangle 15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9156" name="Text Box 202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9076" name="Group 53"/>
              <p:cNvGrpSpPr>
                <a:grpSpLocks/>
              </p:cNvGrpSpPr>
              <p:nvPr/>
            </p:nvGrpSpPr>
            <p:grpSpPr bwMode="auto">
              <a:xfrm>
                <a:off x="7759" y="12441"/>
                <a:ext cx="428" cy="412"/>
                <a:chOff x="1109" y="9695"/>
                <a:chExt cx="428" cy="412"/>
              </a:xfrm>
            </p:grpSpPr>
            <p:sp>
              <p:nvSpPr>
                <p:cNvPr id="129153" name="Rectangle 15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9154" name="Text Box 211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29077" name="Group 54"/>
              <p:cNvGrpSpPr>
                <a:grpSpLocks/>
              </p:cNvGrpSpPr>
              <p:nvPr/>
            </p:nvGrpSpPr>
            <p:grpSpPr bwMode="auto">
              <a:xfrm>
                <a:off x="8251" y="12441"/>
                <a:ext cx="428" cy="412"/>
                <a:chOff x="1109" y="9695"/>
                <a:chExt cx="428" cy="412"/>
              </a:xfrm>
            </p:grpSpPr>
            <p:sp>
              <p:nvSpPr>
                <p:cNvPr id="129151" name="Rectangle 15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9152" name="Text Box 217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grpSp>
            <p:nvGrpSpPr>
              <p:cNvPr id="129078" name="Group 55"/>
              <p:cNvGrpSpPr>
                <a:grpSpLocks/>
              </p:cNvGrpSpPr>
              <p:nvPr/>
            </p:nvGrpSpPr>
            <p:grpSpPr bwMode="auto">
              <a:xfrm>
                <a:off x="8741" y="12440"/>
                <a:ext cx="428" cy="412"/>
                <a:chOff x="1109" y="9695"/>
                <a:chExt cx="428" cy="412"/>
              </a:xfrm>
            </p:grpSpPr>
            <p:sp>
              <p:nvSpPr>
                <p:cNvPr id="129149" name="Rectangle 15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9150" name="Text Box 22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9079" name="Group 56"/>
              <p:cNvGrpSpPr>
                <a:grpSpLocks/>
              </p:cNvGrpSpPr>
              <p:nvPr/>
            </p:nvGrpSpPr>
            <p:grpSpPr bwMode="auto">
              <a:xfrm>
                <a:off x="9233" y="12440"/>
                <a:ext cx="428" cy="412"/>
                <a:chOff x="1109" y="9695"/>
                <a:chExt cx="428" cy="412"/>
              </a:xfrm>
            </p:grpSpPr>
            <p:sp>
              <p:nvSpPr>
                <p:cNvPr id="129147" name="Rectangle 14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9148" name="Text Box 226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8</a:t>
                  </a:r>
                </a:p>
              </p:txBody>
            </p:sp>
          </p:grpSp>
          <p:grpSp>
            <p:nvGrpSpPr>
              <p:cNvPr id="129080" name="Group 57"/>
              <p:cNvGrpSpPr>
                <a:grpSpLocks/>
              </p:cNvGrpSpPr>
              <p:nvPr/>
            </p:nvGrpSpPr>
            <p:grpSpPr bwMode="auto">
              <a:xfrm>
                <a:off x="9723" y="12439"/>
                <a:ext cx="428" cy="412"/>
                <a:chOff x="1109" y="9695"/>
                <a:chExt cx="428" cy="412"/>
              </a:xfrm>
            </p:grpSpPr>
            <p:sp>
              <p:nvSpPr>
                <p:cNvPr id="129145" name="Rectangle 14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9146" name="Text Box 22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9081" name="Group 58"/>
              <p:cNvGrpSpPr>
                <a:grpSpLocks/>
              </p:cNvGrpSpPr>
              <p:nvPr/>
            </p:nvGrpSpPr>
            <p:grpSpPr bwMode="auto">
              <a:xfrm>
                <a:off x="10213" y="12434"/>
                <a:ext cx="428" cy="412"/>
                <a:chOff x="1109" y="9695"/>
                <a:chExt cx="428" cy="412"/>
              </a:xfrm>
            </p:grpSpPr>
            <p:sp>
              <p:nvSpPr>
                <p:cNvPr id="129143" name="Rectangle 14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9144" name="Text Box 238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cxnSp>
            <p:nvCxnSpPr>
              <p:cNvPr id="129082" name="AutoShape 239"/>
              <p:cNvCxnSpPr>
                <a:cxnSpLocks noChangeShapeType="1"/>
                <a:endCxn id="129181" idx="0"/>
              </p:cNvCxnSpPr>
              <p:nvPr/>
            </p:nvCxnSpPr>
            <p:spPr bwMode="auto">
              <a:xfrm>
                <a:off x="4412" y="9661"/>
                <a:ext cx="32" cy="1643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9083" name="AutoShape 240"/>
              <p:cNvCxnSpPr>
                <a:cxnSpLocks noChangeShapeType="1"/>
                <a:endCxn id="129177" idx="0"/>
              </p:cNvCxnSpPr>
              <p:nvPr/>
            </p:nvCxnSpPr>
            <p:spPr bwMode="auto">
              <a:xfrm flipH="1">
                <a:off x="5657" y="9661"/>
                <a:ext cx="17" cy="164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9084" name="AutoShape 241"/>
              <p:cNvCxnSpPr>
                <a:cxnSpLocks noChangeShapeType="1"/>
                <a:endCxn id="129179" idx="0"/>
              </p:cNvCxnSpPr>
              <p:nvPr/>
            </p:nvCxnSpPr>
            <p:spPr bwMode="auto">
              <a:xfrm>
                <a:off x="6893" y="9661"/>
                <a:ext cx="19" cy="164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9085" name="AutoShape 242"/>
              <p:cNvCxnSpPr>
                <a:cxnSpLocks noChangeShapeType="1"/>
                <a:endCxn id="129175" idx="0"/>
              </p:cNvCxnSpPr>
              <p:nvPr/>
            </p:nvCxnSpPr>
            <p:spPr bwMode="auto">
              <a:xfrm>
                <a:off x="8101" y="9661"/>
                <a:ext cx="1260" cy="1644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29086" name="Group 63"/>
              <p:cNvGrpSpPr>
                <a:grpSpLocks/>
              </p:cNvGrpSpPr>
              <p:nvPr/>
            </p:nvGrpSpPr>
            <p:grpSpPr bwMode="auto">
              <a:xfrm>
                <a:off x="2379" y="12443"/>
                <a:ext cx="428" cy="412"/>
                <a:chOff x="1477" y="13436"/>
                <a:chExt cx="428" cy="412"/>
              </a:xfrm>
            </p:grpSpPr>
            <p:sp>
              <p:nvSpPr>
                <p:cNvPr id="129141" name="Rectangle 143"/>
                <p:cNvSpPr>
                  <a:spLocks noChangeArrowheads="1"/>
                </p:cNvSpPr>
                <p:nvPr/>
              </p:nvSpPr>
              <p:spPr bwMode="auto">
                <a:xfrm>
                  <a:off x="1479" y="13464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9142" name="Text Box 127"/>
                <p:cNvSpPr txBox="1">
                  <a:spLocks noChangeArrowheads="1"/>
                </p:cNvSpPr>
                <p:nvPr/>
              </p:nvSpPr>
              <p:spPr bwMode="auto">
                <a:xfrm>
                  <a:off x="1477" y="1343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29087" name="Group 64"/>
              <p:cNvGrpSpPr>
                <a:grpSpLocks/>
              </p:cNvGrpSpPr>
              <p:nvPr/>
            </p:nvGrpSpPr>
            <p:grpSpPr bwMode="auto">
              <a:xfrm>
                <a:off x="4059" y="9058"/>
                <a:ext cx="697" cy="603"/>
                <a:chOff x="4054" y="10520"/>
                <a:chExt cx="697" cy="603"/>
              </a:xfrm>
            </p:grpSpPr>
            <p:sp>
              <p:nvSpPr>
                <p:cNvPr id="129139" name="AutoShape 24"/>
                <p:cNvSpPr>
                  <a:spLocks noChangeArrowheads="1"/>
                </p:cNvSpPr>
                <p:nvPr/>
              </p:nvSpPr>
              <p:spPr bwMode="auto">
                <a:xfrm flipV="1">
                  <a:off x="4054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9140" name="Text Box 243"/>
                <p:cNvSpPr txBox="1">
                  <a:spLocks noChangeArrowheads="1"/>
                </p:cNvSpPr>
                <p:nvPr/>
              </p:nvSpPr>
              <p:spPr bwMode="auto">
                <a:xfrm>
                  <a:off x="4199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9088" name="Group 65"/>
              <p:cNvGrpSpPr>
                <a:grpSpLocks/>
              </p:cNvGrpSpPr>
              <p:nvPr/>
            </p:nvGrpSpPr>
            <p:grpSpPr bwMode="auto">
              <a:xfrm>
                <a:off x="5317" y="9058"/>
                <a:ext cx="697" cy="603"/>
                <a:chOff x="5312" y="10520"/>
                <a:chExt cx="697" cy="603"/>
              </a:xfrm>
            </p:grpSpPr>
            <p:sp>
              <p:nvSpPr>
                <p:cNvPr id="129137" name="AutoShape 22"/>
                <p:cNvSpPr>
                  <a:spLocks noChangeArrowheads="1"/>
                </p:cNvSpPr>
                <p:nvPr/>
              </p:nvSpPr>
              <p:spPr bwMode="auto">
                <a:xfrm flipV="1">
                  <a:off x="531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9138" name="Text Box 245"/>
                <p:cNvSpPr txBox="1">
                  <a:spLocks noChangeArrowheads="1"/>
                </p:cNvSpPr>
                <p:nvPr/>
              </p:nvSpPr>
              <p:spPr bwMode="auto">
                <a:xfrm>
                  <a:off x="5460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29089" name="Group 66"/>
              <p:cNvGrpSpPr>
                <a:grpSpLocks/>
              </p:cNvGrpSpPr>
              <p:nvPr/>
            </p:nvGrpSpPr>
            <p:grpSpPr bwMode="auto">
              <a:xfrm>
                <a:off x="6557" y="9058"/>
                <a:ext cx="697" cy="603"/>
                <a:chOff x="6552" y="10520"/>
                <a:chExt cx="697" cy="603"/>
              </a:xfrm>
            </p:grpSpPr>
            <p:sp>
              <p:nvSpPr>
                <p:cNvPr id="129135" name="AutoShape 20"/>
                <p:cNvSpPr>
                  <a:spLocks noChangeArrowheads="1"/>
                </p:cNvSpPr>
                <p:nvPr/>
              </p:nvSpPr>
              <p:spPr bwMode="auto">
                <a:xfrm flipV="1">
                  <a:off x="655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9136" name="Text Box 247"/>
                <p:cNvSpPr txBox="1">
                  <a:spLocks noChangeArrowheads="1"/>
                </p:cNvSpPr>
                <p:nvPr/>
              </p:nvSpPr>
              <p:spPr bwMode="auto">
                <a:xfrm>
                  <a:off x="6671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29090" name="Group 67"/>
              <p:cNvGrpSpPr>
                <a:grpSpLocks/>
              </p:cNvGrpSpPr>
              <p:nvPr/>
            </p:nvGrpSpPr>
            <p:grpSpPr bwMode="auto">
              <a:xfrm>
                <a:off x="7737" y="9058"/>
                <a:ext cx="697" cy="603"/>
                <a:chOff x="7732" y="10520"/>
                <a:chExt cx="697" cy="603"/>
              </a:xfrm>
            </p:grpSpPr>
            <p:sp>
              <p:nvSpPr>
                <p:cNvPr id="129133" name="AutoShape 21"/>
                <p:cNvSpPr>
                  <a:spLocks noChangeArrowheads="1"/>
                </p:cNvSpPr>
                <p:nvPr/>
              </p:nvSpPr>
              <p:spPr bwMode="auto">
                <a:xfrm flipV="1">
                  <a:off x="773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9134" name="Text Box 249"/>
                <p:cNvSpPr txBox="1">
                  <a:spLocks noChangeArrowheads="1"/>
                </p:cNvSpPr>
                <p:nvPr/>
              </p:nvSpPr>
              <p:spPr bwMode="auto">
                <a:xfrm>
                  <a:off x="7901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29091" name="Group 68"/>
              <p:cNvGrpSpPr>
                <a:grpSpLocks/>
              </p:cNvGrpSpPr>
              <p:nvPr/>
            </p:nvGrpSpPr>
            <p:grpSpPr bwMode="auto">
              <a:xfrm>
                <a:off x="5906" y="7521"/>
                <a:ext cx="697" cy="603"/>
                <a:chOff x="5901" y="8952"/>
                <a:chExt cx="697" cy="603"/>
              </a:xfrm>
            </p:grpSpPr>
            <p:sp>
              <p:nvSpPr>
                <p:cNvPr id="129131" name="AutoShape 19"/>
                <p:cNvSpPr>
                  <a:spLocks noChangeArrowheads="1"/>
                </p:cNvSpPr>
                <p:nvPr/>
              </p:nvSpPr>
              <p:spPr bwMode="auto">
                <a:xfrm>
                  <a:off x="5901" y="8952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9132" name="Text Box 251"/>
                <p:cNvSpPr txBox="1">
                  <a:spLocks noChangeArrowheads="1"/>
                </p:cNvSpPr>
                <p:nvPr/>
              </p:nvSpPr>
              <p:spPr bwMode="auto">
                <a:xfrm>
                  <a:off x="6065" y="907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solidFill>
                        <a:srgbClr val="C0504D"/>
                      </a:solidFill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cxnSp>
            <p:nvCxnSpPr>
              <p:cNvPr id="129092" name="AutoShape 282"/>
              <p:cNvCxnSpPr>
                <a:cxnSpLocks noChangeShapeType="1"/>
              </p:cNvCxnSpPr>
              <p:nvPr/>
            </p:nvCxnSpPr>
            <p:spPr bwMode="auto">
              <a:xfrm flipH="1">
                <a:off x="2095" y="11215"/>
                <a:ext cx="55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9093" name="AutoShape 283"/>
              <p:cNvCxnSpPr>
                <a:cxnSpLocks noChangeShapeType="1"/>
              </p:cNvCxnSpPr>
              <p:nvPr/>
            </p:nvCxnSpPr>
            <p:spPr bwMode="auto">
              <a:xfrm flipH="1">
                <a:off x="2613" y="11215"/>
                <a:ext cx="40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9094" name="AutoShape 284"/>
              <p:cNvCxnSpPr>
                <a:cxnSpLocks noChangeShapeType="1"/>
              </p:cNvCxnSpPr>
              <p:nvPr/>
            </p:nvCxnSpPr>
            <p:spPr bwMode="auto">
              <a:xfrm>
                <a:off x="2653" y="11215"/>
                <a:ext cx="41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9095" name="AutoShape 285"/>
              <p:cNvCxnSpPr>
                <a:cxnSpLocks noChangeShapeType="1"/>
              </p:cNvCxnSpPr>
              <p:nvPr/>
            </p:nvCxnSpPr>
            <p:spPr bwMode="auto">
              <a:xfrm flipH="1">
                <a:off x="3507" y="11215"/>
                <a:ext cx="353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9096" name="AutoShape 286"/>
              <p:cNvCxnSpPr>
                <a:cxnSpLocks noChangeShapeType="1"/>
              </p:cNvCxnSpPr>
              <p:nvPr/>
            </p:nvCxnSpPr>
            <p:spPr bwMode="auto">
              <a:xfrm>
                <a:off x="3860" y="11215"/>
                <a:ext cx="199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9097" name="AutoShape 287"/>
              <p:cNvCxnSpPr>
                <a:cxnSpLocks noChangeShapeType="1"/>
              </p:cNvCxnSpPr>
              <p:nvPr/>
            </p:nvCxnSpPr>
            <p:spPr bwMode="auto">
              <a:xfrm>
                <a:off x="3860" y="11215"/>
                <a:ext cx="651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9098" name="AutoShape 288"/>
              <p:cNvCxnSpPr>
                <a:cxnSpLocks noChangeShapeType="1"/>
              </p:cNvCxnSpPr>
              <p:nvPr/>
            </p:nvCxnSpPr>
            <p:spPr bwMode="auto">
              <a:xfrm flipH="1">
                <a:off x="5035" y="11215"/>
                <a:ext cx="32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9099" name="AutoShape 289"/>
              <p:cNvCxnSpPr>
                <a:cxnSpLocks noChangeShapeType="1"/>
              </p:cNvCxnSpPr>
              <p:nvPr/>
            </p:nvCxnSpPr>
            <p:spPr bwMode="auto">
              <a:xfrm>
                <a:off x="5067" y="11215"/>
                <a:ext cx="39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9100" name="AutoShape 290"/>
              <p:cNvCxnSpPr>
                <a:cxnSpLocks noChangeShapeType="1"/>
              </p:cNvCxnSpPr>
              <p:nvPr/>
            </p:nvCxnSpPr>
            <p:spPr bwMode="auto">
              <a:xfrm flipH="1">
                <a:off x="5972" y="11215"/>
                <a:ext cx="316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9101" name="AutoShape 291"/>
              <p:cNvCxnSpPr>
                <a:cxnSpLocks noChangeShapeType="1"/>
              </p:cNvCxnSpPr>
              <p:nvPr/>
            </p:nvCxnSpPr>
            <p:spPr bwMode="auto">
              <a:xfrm>
                <a:off x="6299" y="11215"/>
                <a:ext cx="199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9102" name="AutoShape 292"/>
              <p:cNvCxnSpPr>
                <a:cxnSpLocks noChangeShapeType="1"/>
              </p:cNvCxnSpPr>
              <p:nvPr/>
            </p:nvCxnSpPr>
            <p:spPr bwMode="auto">
              <a:xfrm flipH="1">
                <a:off x="6985" y="11215"/>
                <a:ext cx="513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9103" name="AutoShape 293"/>
              <p:cNvCxnSpPr>
                <a:cxnSpLocks noChangeShapeType="1"/>
              </p:cNvCxnSpPr>
              <p:nvPr/>
            </p:nvCxnSpPr>
            <p:spPr bwMode="auto">
              <a:xfrm flipH="1">
                <a:off x="7476" y="11215"/>
                <a:ext cx="22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9104" name="AutoShape 295"/>
              <p:cNvCxnSpPr>
                <a:cxnSpLocks noChangeShapeType="1"/>
              </p:cNvCxnSpPr>
              <p:nvPr/>
            </p:nvCxnSpPr>
            <p:spPr bwMode="auto">
              <a:xfrm flipH="1">
                <a:off x="7926" y="11215"/>
                <a:ext cx="800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9105" name="AutoShape 296"/>
              <p:cNvCxnSpPr>
                <a:cxnSpLocks noChangeShapeType="1"/>
              </p:cNvCxnSpPr>
              <p:nvPr/>
            </p:nvCxnSpPr>
            <p:spPr bwMode="auto">
              <a:xfrm flipH="1">
                <a:off x="8434" y="11215"/>
                <a:ext cx="307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9106" name="AutoShape 297"/>
              <p:cNvCxnSpPr>
                <a:cxnSpLocks noChangeShapeType="1"/>
              </p:cNvCxnSpPr>
              <p:nvPr/>
            </p:nvCxnSpPr>
            <p:spPr bwMode="auto">
              <a:xfrm>
                <a:off x="8741" y="11215"/>
                <a:ext cx="194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9107" name="AutoShape 298"/>
              <p:cNvCxnSpPr>
                <a:cxnSpLocks noChangeShapeType="1"/>
              </p:cNvCxnSpPr>
              <p:nvPr/>
            </p:nvCxnSpPr>
            <p:spPr bwMode="auto">
              <a:xfrm flipH="1">
                <a:off x="9435" y="11215"/>
                <a:ext cx="538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9108" name="AutoShape 299"/>
              <p:cNvCxnSpPr>
                <a:cxnSpLocks noChangeShapeType="1"/>
              </p:cNvCxnSpPr>
              <p:nvPr/>
            </p:nvCxnSpPr>
            <p:spPr bwMode="auto">
              <a:xfrm flipH="1">
                <a:off x="9922" y="11215"/>
                <a:ext cx="51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9109" name="AutoShape 300"/>
              <p:cNvCxnSpPr>
                <a:cxnSpLocks noChangeShapeType="1"/>
              </p:cNvCxnSpPr>
              <p:nvPr/>
            </p:nvCxnSpPr>
            <p:spPr bwMode="auto">
              <a:xfrm>
                <a:off x="9973" y="11215"/>
                <a:ext cx="426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29110" name="Group 112"/>
              <p:cNvGrpSpPr>
                <a:grpSpLocks/>
              </p:cNvGrpSpPr>
              <p:nvPr/>
            </p:nvGrpSpPr>
            <p:grpSpPr bwMode="auto">
              <a:xfrm>
                <a:off x="2291" y="10612"/>
                <a:ext cx="697" cy="603"/>
                <a:chOff x="2286" y="12074"/>
                <a:chExt cx="697" cy="603"/>
              </a:xfrm>
            </p:grpSpPr>
            <p:sp>
              <p:nvSpPr>
                <p:cNvPr id="129129" name="AutoShape 48"/>
                <p:cNvSpPr>
                  <a:spLocks noChangeArrowheads="1"/>
                </p:cNvSpPr>
                <p:nvPr/>
              </p:nvSpPr>
              <p:spPr bwMode="auto">
                <a:xfrm>
                  <a:off x="2286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9130" name="Text Box 326"/>
                <p:cNvSpPr txBox="1">
                  <a:spLocks noChangeArrowheads="1"/>
                </p:cNvSpPr>
                <p:nvPr/>
              </p:nvSpPr>
              <p:spPr bwMode="auto">
                <a:xfrm>
                  <a:off x="2438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29111" name="Group 113"/>
              <p:cNvGrpSpPr>
                <a:grpSpLocks/>
              </p:cNvGrpSpPr>
              <p:nvPr/>
            </p:nvGrpSpPr>
            <p:grpSpPr bwMode="auto">
              <a:xfrm>
                <a:off x="3507" y="10612"/>
                <a:ext cx="697" cy="47746"/>
                <a:chOff x="3502" y="12074"/>
                <a:chExt cx="697" cy="47746"/>
              </a:xfrm>
            </p:grpSpPr>
            <p:sp>
              <p:nvSpPr>
                <p:cNvPr id="130" name="AutoShape 46"/>
                <p:cNvSpPr>
                  <a:spLocks noChangeArrowheads="1"/>
                </p:cNvSpPr>
                <p:nvPr/>
              </p:nvSpPr>
              <p:spPr bwMode="auto">
                <a:xfrm>
                  <a:off x="3502" y="12081"/>
                  <a:ext cx="697" cy="597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upright="1"/>
                <a:lstStyle/>
                <a:p>
                  <a:pPr>
                    <a:defRPr/>
                  </a:pPr>
                  <a:endParaRPr lang="en-US" sz="2000" dirty="0">
                    <a:solidFill>
                      <a:schemeClr val="accent4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29128" name="Text Box 329"/>
                <p:cNvSpPr txBox="1">
                  <a:spLocks noChangeArrowheads="1"/>
                </p:cNvSpPr>
                <p:nvPr/>
              </p:nvSpPr>
              <p:spPr bwMode="auto">
                <a:xfrm>
                  <a:off x="3626" y="5943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29112" name="Group 114"/>
              <p:cNvGrpSpPr>
                <a:grpSpLocks/>
              </p:cNvGrpSpPr>
              <p:nvPr/>
            </p:nvGrpSpPr>
            <p:grpSpPr bwMode="auto">
              <a:xfrm>
                <a:off x="4723" y="10612"/>
                <a:ext cx="697" cy="603"/>
                <a:chOff x="4718" y="12074"/>
                <a:chExt cx="697" cy="603"/>
              </a:xfrm>
            </p:grpSpPr>
            <p:sp>
              <p:nvSpPr>
                <p:cNvPr id="129125" name="AutoShape 32"/>
                <p:cNvSpPr>
                  <a:spLocks noChangeArrowheads="1"/>
                </p:cNvSpPr>
                <p:nvPr/>
              </p:nvSpPr>
              <p:spPr bwMode="auto">
                <a:xfrm>
                  <a:off x="4718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9126" name="Text Box 331"/>
                <p:cNvSpPr txBox="1">
                  <a:spLocks noChangeArrowheads="1"/>
                </p:cNvSpPr>
                <p:nvPr/>
              </p:nvSpPr>
              <p:spPr bwMode="auto">
                <a:xfrm>
                  <a:off x="4876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29113" name="Group 115"/>
              <p:cNvGrpSpPr>
                <a:grpSpLocks/>
              </p:cNvGrpSpPr>
              <p:nvPr/>
            </p:nvGrpSpPr>
            <p:grpSpPr bwMode="auto">
              <a:xfrm>
                <a:off x="5939" y="10612"/>
                <a:ext cx="697" cy="603"/>
                <a:chOff x="5934" y="12074"/>
                <a:chExt cx="697" cy="603"/>
              </a:xfrm>
            </p:grpSpPr>
            <p:sp>
              <p:nvSpPr>
                <p:cNvPr id="129123" name="AutoShape 31"/>
                <p:cNvSpPr>
                  <a:spLocks noChangeArrowheads="1"/>
                </p:cNvSpPr>
                <p:nvPr/>
              </p:nvSpPr>
              <p:spPr bwMode="auto">
                <a:xfrm>
                  <a:off x="5934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9124" name="Text Box 333"/>
                <p:cNvSpPr txBox="1">
                  <a:spLocks noChangeArrowheads="1"/>
                </p:cNvSpPr>
                <p:nvPr/>
              </p:nvSpPr>
              <p:spPr bwMode="auto">
                <a:xfrm>
                  <a:off x="6065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29114" name="Group 116"/>
              <p:cNvGrpSpPr>
                <a:grpSpLocks/>
              </p:cNvGrpSpPr>
              <p:nvPr/>
            </p:nvGrpSpPr>
            <p:grpSpPr bwMode="auto">
              <a:xfrm>
                <a:off x="7155" y="10612"/>
                <a:ext cx="697" cy="603"/>
                <a:chOff x="7150" y="12074"/>
                <a:chExt cx="697" cy="603"/>
              </a:xfrm>
            </p:grpSpPr>
            <p:sp>
              <p:nvSpPr>
                <p:cNvPr id="129121" name="AutoShape 43"/>
                <p:cNvSpPr>
                  <a:spLocks noChangeArrowheads="1"/>
                </p:cNvSpPr>
                <p:nvPr/>
              </p:nvSpPr>
              <p:spPr bwMode="auto">
                <a:xfrm>
                  <a:off x="7150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9122" name="Text Box 335"/>
                <p:cNvSpPr txBox="1">
                  <a:spLocks noChangeArrowheads="1"/>
                </p:cNvSpPr>
                <p:nvPr/>
              </p:nvSpPr>
              <p:spPr bwMode="auto">
                <a:xfrm>
                  <a:off x="7326" y="12292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29115" name="Group 117"/>
              <p:cNvGrpSpPr>
                <a:grpSpLocks/>
              </p:cNvGrpSpPr>
              <p:nvPr/>
            </p:nvGrpSpPr>
            <p:grpSpPr bwMode="auto">
              <a:xfrm>
                <a:off x="8371" y="10612"/>
                <a:ext cx="697" cy="604"/>
                <a:chOff x="8366" y="12074"/>
                <a:chExt cx="697" cy="604"/>
              </a:xfrm>
            </p:grpSpPr>
            <p:sp>
              <p:nvSpPr>
                <p:cNvPr id="129119" name="AutoShape 49"/>
                <p:cNvSpPr>
                  <a:spLocks noChangeArrowheads="1"/>
                </p:cNvSpPr>
                <p:nvPr/>
              </p:nvSpPr>
              <p:spPr bwMode="auto">
                <a:xfrm>
                  <a:off x="8366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9120" name="Text Box 337"/>
                <p:cNvSpPr txBox="1">
                  <a:spLocks noChangeArrowheads="1"/>
                </p:cNvSpPr>
                <p:nvPr/>
              </p:nvSpPr>
              <p:spPr bwMode="auto">
                <a:xfrm>
                  <a:off x="8524" y="1229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29116" name="Group 118"/>
              <p:cNvGrpSpPr>
                <a:grpSpLocks/>
              </p:cNvGrpSpPr>
              <p:nvPr/>
            </p:nvGrpSpPr>
            <p:grpSpPr bwMode="auto">
              <a:xfrm>
                <a:off x="9587" y="10612"/>
                <a:ext cx="697" cy="603"/>
                <a:chOff x="9582" y="12074"/>
                <a:chExt cx="697" cy="603"/>
              </a:xfrm>
            </p:grpSpPr>
            <p:sp>
              <p:nvSpPr>
                <p:cNvPr id="129117" name="AutoShape 91"/>
                <p:cNvSpPr>
                  <a:spLocks noChangeArrowheads="1"/>
                </p:cNvSpPr>
                <p:nvPr/>
              </p:nvSpPr>
              <p:spPr bwMode="auto">
                <a:xfrm>
                  <a:off x="9582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9118" name="Text Box 340"/>
                <p:cNvSpPr txBox="1">
                  <a:spLocks noChangeArrowheads="1"/>
                </p:cNvSpPr>
                <p:nvPr/>
              </p:nvSpPr>
              <p:spPr bwMode="auto">
                <a:xfrm>
                  <a:off x="9737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</p:grpSp>
      </p:grpSp>
      <p:sp>
        <p:nvSpPr>
          <p:cNvPr id="190" name="TextBox 189"/>
          <p:cNvSpPr txBox="1">
            <a:spLocks noChangeArrowheads="1"/>
          </p:cNvSpPr>
          <p:nvPr/>
        </p:nvSpPr>
        <p:spPr bwMode="auto">
          <a:xfrm>
            <a:off x="4071938" y="1214438"/>
            <a:ext cx="106680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SzPct val="100000"/>
              <a:buChar char="•"/>
              <a:defRPr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</a:t>
            </a:r>
            <a:r>
              <a:rPr lang="en-US" altLang="en-US" b="0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=6</a:t>
            </a:r>
            <a:endParaRPr lang="en-US" altLang="en-US" b="0" dirty="0">
              <a:solidFill>
                <a:srgbClr val="C0504D"/>
              </a:solidFill>
              <a:latin typeface="+mn-lt"/>
              <a:ea typeface="ＭＳ Ｐゴシック" charset="0"/>
              <a:sym typeface="Symbol" pitchFamily="18" charset="2"/>
            </a:endParaRP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>
                <a:latin typeface="+mn-lt"/>
                <a:ea typeface="ＭＳ Ｐゴシック" charset="0"/>
                <a:sym typeface="Symbol" pitchFamily="18" charset="2"/>
              </a:rPr>
              <a:t> =+</a:t>
            </a:r>
            <a:endParaRPr lang="en-US" altLang="en-US" b="0" dirty="0">
              <a:latin typeface="+mn-lt"/>
              <a:ea typeface="ＭＳ Ｐゴシック" charset="0"/>
            </a:endParaRPr>
          </a:p>
        </p:txBody>
      </p:sp>
      <p:sp>
        <p:nvSpPr>
          <p:cNvPr id="129027" name="Text Box 326"/>
          <p:cNvSpPr txBox="1">
            <a:spLocks noChangeArrowheads="1"/>
          </p:cNvSpPr>
          <p:nvPr/>
        </p:nvSpPr>
        <p:spPr bwMode="auto">
          <a:xfrm>
            <a:off x="3322638" y="4538663"/>
            <a:ext cx="3175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>
                <a:latin typeface="Calibri" pitchFamily="34" charset="0"/>
                <a:cs typeface="Times New Roman" pitchFamily="18" charset="0"/>
              </a:rPr>
              <a:t>6</a:t>
            </a:r>
          </a:p>
        </p:txBody>
      </p:sp>
      <p:sp>
        <p:nvSpPr>
          <p:cNvPr id="129028" name="Text Box 323"/>
          <p:cNvSpPr txBox="1">
            <a:spLocks noChangeArrowheads="1"/>
          </p:cNvSpPr>
          <p:nvPr/>
        </p:nvSpPr>
        <p:spPr bwMode="auto">
          <a:xfrm>
            <a:off x="8337550" y="4549775"/>
            <a:ext cx="723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MAX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29029" name="Text Box 324"/>
          <p:cNvSpPr txBox="1">
            <a:spLocks noChangeArrowheads="1"/>
          </p:cNvSpPr>
          <p:nvPr/>
        </p:nvSpPr>
        <p:spPr bwMode="auto">
          <a:xfrm>
            <a:off x="6981825" y="3078163"/>
            <a:ext cx="64928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MIN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29030" name="Text Box 325"/>
          <p:cNvSpPr txBox="1">
            <a:spLocks noChangeArrowheads="1"/>
          </p:cNvSpPr>
          <p:nvPr/>
        </p:nvSpPr>
        <p:spPr bwMode="auto">
          <a:xfrm>
            <a:off x="5578475" y="1976438"/>
            <a:ext cx="80803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MAX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29031" name="Text Box 361"/>
          <p:cNvSpPr txBox="1">
            <a:spLocks noChangeArrowheads="1"/>
          </p:cNvSpPr>
          <p:nvPr/>
        </p:nvSpPr>
        <p:spPr bwMode="auto">
          <a:xfrm>
            <a:off x="3744913" y="5797550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29032" name="Text Box 361"/>
          <p:cNvSpPr txBox="1">
            <a:spLocks noChangeArrowheads="1"/>
          </p:cNvSpPr>
          <p:nvPr/>
        </p:nvSpPr>
        <p:spPr bwMode="auto">
          <a:xfrm>
            <a:off x="3381375" y="5795963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cxnSp>
        <p:nvCxnSpPr>
          <p:cNvPr id="129033" name="Straight Arrow Connector 195"/>
          <p:cNvCxnSpPr>
            <a:cxnSpLocks noChangeShapeType="1"/>
          </p:cNvCxnSpPr>
          <p:nvPr/>
        </p:nvCxnSpPr>
        <p:spPr bwMode="auto">
          <a:xfrm>
            <a:off x="3556000" y="1447800"/>
            <a:ext cx="498475" cy="0"/>
          </a:xfrm>
          <a:prstGeom prst="straightConnector1">
            <a:avLst/>
          </a:prstGeom>
          <a:noFill/>
          <a:ln w="25400">
            <a:solidFill>
              <a:srgbClr val="C0504D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9034" name="Straight Arrow Connector 196"/>
          <p:cNvCxnSpPr>
            <a:cxnSpLocks noChangeShapeType="1"/>
            <a:endCxn id="129131" idx="2"/>
          </p:cNvCxnSpPr>
          <p:nvPr/>
        </p:nvCxnSpPr>
        <p:spPr bwMode="auto">
          <a:xfrm flipV="1">
            <a:off x="3838575" y="2298700"/>
            <a:ext cx="1162050" cy="673100"/>
          </a:xfrm>
          <a:prstGeom prst="straightConnector1">
            <a:avLst/>
          </a:prstGeom>
          <a:noFill/>
          <a:ln w="25400">
            <a:solidFill>
              <a:srgbClr val="C0504D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9035" name="Text Box 259"/>
          <p:cNvSpPr txBox="1">
            <a:spLocks noChangeArrowheads="1"/>
          </p:cNvSpPr>
          <p:nvPr/>
        </p:nvSpPr>
        <p:spPr bwMode="auto">
          <a:xfrm>
            <a:off x="4140200" y="2312988"/>
            <a:ext cx="3175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>
                <a:solidFill>
                  <a:srgbClr val="C0504D"/>
                </a:solidFill>
                <a:latin typeface="Calibri" pitchFamily="34" charset="0"/>
                <a:cs typeface="Times New Roman" pitchFamily="18" charset="0"/>
              </a:rPr>
              <a:t>6</a:t>
            </a:r>
          </a:p>
        </p:txBody>
      </p:sp>
      <p:sp>
        <p:nvSpPr>
          <p:cNvPr id="189" name="Text Box 10"/>
          <p:cNvSpPr txBox="1">
            <a:spLocks noChangeArrowheads="1"/>
          </p:cNvSpPr>
          <p:nvPr/>
        </p:nvSpPr>
        <p:spPr bwMode="auto">
          <a:xfrm>
            <a:off x="938213" y="1225550"/>
            <a:ext cx="2544762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i="1">
                <a:solidFill>
                  <a:srgbClr val="C0504D"/>
                </a:solidFill>
                <a:latin typeface="Calibri" pitchFamily="34" charset="0"/>
                <a:sym typeface="Symbol" pitchFamily="18" charset="2"/>
              </a:rPr>
              <a:t>return node value,</a:t>
            </a:r>
          </a:p>
          <a:p>
            <a:pPr eaLnBrk="1" hangingPunct="1"/>
            <a:r>
              <a:rPr lang="en-US" altLang="en-US" i="1">
                <a:solidFill>
                  <a:srgbClr val="C0504D"/>
                </a:solidFill>
                <a:latin typeface="Calibri" pitchFamily="34" charset="0"/>
                <a:sym typeface="Symbol" pitchFamily="18" charset="2"/>
              </a:rPr>
              <a:t>MAX updates </a:t>
            </a:r>
            <a:r>
              <a:rPr lang="el-GR" altLang="en-US" i="1">
                <a:solidFill>
                  <a:srgbClr val="C0504D"/>
                </a:solidFill>
                <a:cs typeface="Arial" pitchFamily="34" charset="0"/>
                <a:sym typeface="Symbol" pitchFamily="18" charset="2"/>
              </a:rPr>
              <a:t>α</a:t>
            </a:r>
            <a:endParaRPr lang="en-US" altLang="en-US" i="1">
              <a:solidFill>
                <a:srgbClr val="C0504D"/>
              </a:solidFill>
              <a:latin typeface="Calibri" pitchFamily="34" charset="0"/>
            </a:endParaRPr>
          </a:p>
        </p:txBody>
      </p:sp>
      <p:sp>
        <p:nvSpPr>
          <p:cNvPr id="129037" name="Title 5"/>
          <p:cNvSpPr>
            <a:spLocks noGrp="1"/>
          </p:cNvSpPr>
          <p:nvPr>
            <p:ph type="title"/>
          </p:nvPr>
        </p:nvSpPr>
        <p:spPr>
          <a:xfrm>
            <a:off x="3619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Longer Alpha-Beta Example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0049" name="Group 2"/>
          <p:cNvGrpSpPr>
            <a:grpSpLocks/>
          </p:cNvGrpSpPr>
          <p:nvPr/>
        </p:nvGrpSpPr>
        <p:grpSpPr bwMode="auto">
          <a:xfrm>
            <a:off x="1998663" y="1795463"/>
            <a:ext cx="6518275" cy="42416412"/>
            <a:chOff x="1863" y="7521"/>
            <a:chExt cx="8778" cy="50837"/>
          </a:xfrm>
        </p:grpSpPr>
        <p:grpSp>
          <p:nvGrpSpPr>
            <p:cNvPr id="130065" name="Group 3"/>
            <p:cNvGrpSpPr>
              <a:grpSpLocks/>
            </p:cNvGrpSpPr>
            <p:nvPr/>
          </p:nvGrpSpPr>
          <p:grpSpPr bwMode="auto">
            <a:xfrm>
              <a:off x="1863" y="12439"/>
              <a:ext cx="428" cy="412"/>
              <a:chOff x="1884" y="13907"/>
              <a:chExt cx="428" cy="412"/>
            </a:xfrm>
          </p:grpSpPr>
          <p:sp>
            <p:nvSpPr>
              <p:cNvPr id="130210" name="Rectangle 185"/>
              <p:cNvSpPr>
                <a:spLocks noChangeArrowheads="1"/>
              </p:cNvSpPr>
              <p:nvPr/>
            </p:nvSpPr>
            <p:spPr bwMode="auto">
              <a:xfrm>
                <a:off x="1886" y="13935"/>
                <a:ext cx="384" cy="384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/>
                <a:endParaRPr lang="en-US" altLang="en-US" sz="2000"/>
              </a:p>
            </p:txBody>
          </p:sp>
          <p:sp>
            <p:nvSpPr>
              <p:cNvPr id="130211" name="Text Box 259"/>
              <p:cNvSpPr txBox="1">
                <a:spLocks noChangeArrowheads="1"/>
              </p:cNvSpPr>
              <p:nvPr/>
            </p:nvSpPr>
            <p:spPr bwMode="auto">
              <a:xfrm>
                <a:off x="1884" y="13907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>
                    <a:latin typeface="Calibri" pitchFamily="34" charset="0"/>
                    <a:cs typeface="Times New Roman" pitchFamily="18" charset="0"/>
                  </a:rPr>
                  <a:t>4</a:t>
                </a:r>
              </a:p>
            </p:txBody>
          </p:sp>
        </p:grpSp>
        <p:grpSp>
          <p:nvGrpSpPr>
            <p:cNvPr id="130066" name="Group 4"/>
            <p:cNvGrpSpPr>
              <a:grpSpLocks/>
            </p:cNvGrpSpPr>
            <p:nvPr/>
          </p:nvGrpSpPr>
          <p:grpSpPr bwMode="auto">
            <a:xfrm>
              <a:off x="2095" y="7521"/>
              <a:ext cx="8546" cy="50837"/>
              <a:chOff x="2095" y="7521"/>
              <a:chExt cx="8546" cy="50837"/>
            </a:xfrm>
          </p:grpSpPr>
          <p:sp>
            <p:nvSpPr>
              <p:cNvPr id="130067" name="Text Box 27"/>
              <p:cNvSpPr txBox="1">
                <a:spLocks noChangeArrowheads="1"/>
              </p:cNvSpPr>
              <p:nvPr/>
            </p:nvSpPr>
            <p:spPr bwMode="auto">
              <a:xfrm>
                <a:off x="3794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A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0068" name="Text Box 28"/>
              <p:cNvSpPr txBox="1">
                <a:spLocks noChangeArrowheads="1"/>
              </p:cNvSpPr>
              <p:nvPr/>
            </p:nvSpPr>
            <p:spPr bwMode="auto">
              <a:xfrm>
                <a:off x="5035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B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0069" name="Text Box 29"/>
              <p:cNvSpPr txBox="1">
                <a:spLocks noChangeArrowheads="1"/>
              </p:cNvSpPr>
              <p:nvPr/>
            </p:nvSpPr>
            <p:spPr bwMode="auto">
              <a:xfrm>
                <a:off x="6284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C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0070" name="Text Box 30"/>
              <p:cNvSpPr txBox="1">
                <a:spLocks noChangeArrowheads="1"/>
              </p:cNvSpPr>
              <p:nvPr/>
            </p:nvSpPr>
            <p:spPr bwMode="auto">
              <a:xfrm>
                <a:off x="7498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D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cxnSp>
            <p:nvCxnSpPr>
              <p:cNvPr id="130071" name="AutoShape 33"/>
              <p:cNvCxnSpPr>
                <a:cxnSpLocks noChangeShapeType="1"/>
              </p:cNvCxnSpPr>
              <p:nvPr/>
            </p:nvCxnSpPr>
            <p:spPr bwMode="auto">
              <a:xfrm flipH="1">
                <a:off x="4420" y="8093"/>
                <a:ext cx="1846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0072" name="AutoShape 35"/>
              <p:cNvCxnSpPr>
                <a:cxnSpLocks noChangeShapeType="1"/>
              </p:cNvCxnSpPr>
              <p:nvPr/>
            </p:nvCxnSpPr>
            <p:spPr bwMode="auto">
              <a:xfrm flipH="1">
                <a:off x="5674" y="8093"/>
                <a:ext cx="592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0073" name="AutoShape 36"/>
              <p:cNvCxnSpPr>
                <a:cxnSpLocks noChangeShapeType="1"/>
              </p:cNvCxnSpPr>
              <p:nvPr/>
            </p:nvCxnSpPr>
            <p:spPr bwMode="auto">
              <a:xfrm>
                <a:off x="6266" y="8093"/>
                <a:ext cx="627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0074" name="AutoShape 37"/>
              <p:cNvCxnSpPr>
                <a:cxnSpLocks noChangeShapeType="1"/>
              </p:cNvCxnSpPr>
              <p:nvPr/>
            </p:nvCxnSpPr>
            <p:spPr bwMode="auto">
              <a:xfrm>
                <a:off x="6266" y="8093"/>
                <a:ext cx="1835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0075" name="AutoShape 92"/>
              <p:cNvCxnSpPr>
                <a:cxnSpLocks noChangeShapeType="1"/>
              </p:cNvCxnSpPr>
              <p:nvPr/>
            </p:nvCxnSpPr>
            <p:spPr bwMode="auto">
              <a:xfrm flipH="1">
                <a:off x="2653" y="9661"/>
                <a:ext cx="1767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0076" name="AutoShape 93"/>
              <p:cNvCxnSpPr>
                <a:cxnSpLocks noChangeShapeType="1"/>
              </p:cNvCxnSpPr>
              <p:nvPr/>
            </p:nvCxnSpPr>
            <p:spPr bwMode="auto">
              <a:xfrm flipH="1">
                <a:off x="3860" y="9661"/>
                <a:ext cx="560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0077" name="AutoShape 96"/>
              <p:cNvCxnSpPr>
                <a:cxnSpLocks noChangeShapeType="1"/>
              </p:cNvCxnSpPr>
              <p:nvPr/>
            </p:nvCxnSpPr>
            <p:spPr bwMode="auto">
              <a:xfrm flipH="1">
                <a:off x="5067" y="9661"/>
                <a:ext cx="607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0078" name="AutoShape 97"/>
              <p:cNvCxnSpPr>
                <a:cxnSpLocks noChangeShapeType="1"/>
              </p:cNvCxnSpPr>
              <p:nvPr/>
            </p:nvCxnSpPr>
            <p:spPr bwMode="auto">
              <a:xfrm>
                <a:off x="5674" y="9661"/>
                <a:ext cx="625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0079" name="AutoShape 98"/>
              <p:cNvCxnSpPr>
                <a:cxnSpLocks noChangeShapeType="1"/>
              </p:cNvCxnSpPr>
              <p:nvPr/>
            </p:nvCxnSpPr>
            <p:spPr bwMode="auto">
              <a:xfrm>
                <a:off x="6893" y="9661"/>
                <a:ext cx="605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0080" name="AutoShape 99"/>
              <p:cNvCxnSpPr>
                <a:cxnSpLocks noChangeShapeType="1"/>
              </p:cNvCxnSpPr>
              <p:nvPr/>
            </p:nvCxnSpPr>
            <p:spPr bwMode="auto">
              <a:xfrm>
                <a:off x="6893" y="9661"/>
                <a:ext cx="1833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0081" name="AutoShape 100"/>
              <p:cNvCxnSpPr>
                <a:cxnSpLocks noChangeShapeType="1"/>
              </p:cNvCxnSpPr>
              <p:nvPr/>
            </p:nvCxnSpPr>
            <p:spPr bwMode="auto">
              <a:xfrm>
                <a:off x="8101" y="9661"/>
                <a:ext cx="1821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30082" name="Text Box 102"/>
              <p:cNvSpPr txBox="1">
                <a:spLocks noChangeArrowheads="1"/>
              </p:cNvSpPr>
              <p:nvPr/>
            </p:nvSpPr>
            <p:spPr bwMode="auto">
              <a:xfrm>
                <a:off x="2127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E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0083" name="Text Box 103"/>
              <p:cNvSpPr txBox="1">
                <a:spLocks noChangeArrowheads="1"/>
              </p:cNvSpPr>
              <p:nvPr/>
            </p:nvSpPr>
            <p:spPr bwMode="auto">
              <a:xfrm>
                <a:off x="335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F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0084" name="Text Box 104"/>
              <p:cNvSpPr txBox="1">
                <a:spLocks noChangeArrowheads="1"/>
              </p:cNvSpPr>
              <p:nvPr/>
            </p:nvSpPr>
            <p:spPr bwMode="auto">
              <a:xfrm>
                <a:off x="824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J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0085" name="Text Box 105"/>
              <p:cNvSpPr txBox="1">
                <a:spLocks noChangeArrowheads="1"/>
              </p:cNvSpPr>
              <p:nvPr/>
            </p:nvSpPr>
            <p:spPr bwMode="auto">
              <a:xfrm>
                <a:off x="9392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K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0086" name="Text Box 106"/>
              <p:cNvSpPr txBox="1">
                <a:spLocks noChangeArrowheads="1"/>
              </p:cNvSpPr>
              <p:nvPr/>
            </p:nvSpPr>
            <p:spPr bwMode="auto">
              <a:xfrm>
                <a:off x="4467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G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0087" name="Text Box 107"/>
              <p:cNvSpPr txBox="1">
                <a:spLocks noChangeArrowheads="1"/>
              </p:cNvSpPr>
              <p:nvPr/>
            </p:nvSpPr>
            <p:spPr bwMode="auto">
              <a:xfrm>
                <a:off x="569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H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0088" name="Text Box 108"/>
              <p:cNvSpPr txBox="1">
                <a:spLocks noChangeArrowheads="1"/>
              </p:cNvSpPr>
              <p:nvPr/>
            </p:nvSpPr>
            <p:spPr bwMode="auto">
              <a:xfrm>
                <a:off x="7056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I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grpSp>
            <p:nvGrpSpPr>
              <p:cNvPr id="130089" name="Group 39"/>
              <p:cNvGrpSpPr>
                <a:grpSpLocks/>
              </p:cNvGrpSpPr>
              <p:nvPr/>
            </p:nvGrpSpPr>
            <p:grpSpPr bwMode="auto">
              <a:xfrm>
                <a:off x="4235" y="11303"/>
                <a:ext cx="428" cy="385"/>
                <a:chOff x="1094" y="10195"/>
                <a:chExt cx="428" cy="385"/>
              </a:xfrm>
            </p:grpSpPr>
            <p:sp>
              <p:nvSpPr>
                <p:cNvPr id="130208" name="Rectangle 183"/>
                <p:cNvSpPr>
                  <a:spLocks noChangeArrowheads="1"/>
                </p:cNvSpPr>
                <p:nvPr/>
              </p:nvSpPr>
              <p:spPr bwMode="auto">
                <a:xfrm>
                  <a:off x="1111" y="10196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0209" name="Text Box 113"/>
                <p:cNvSpPr txBox="1">
                  <a:spLocks noChangeArrowheads="1"/>
                </p:cNvSpPr>
                <p:nvPr/>
              </p:nvSpPr>
              <p:spPr bwMode="auto">
                <a:xfrm>
                  <a:off x="1094" y="101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30090" name="Group 40"/>
              <p:cNvGrpSpPr>
                <a:grpSpLocks/>
              </p:cNvGrpSpPr>
              <p:nvPr/>
            </p:nvGrpSpPr>
            <p:grpSpPr bwMode="auto">
              <a:xfrm>
                <a:off x="6714" y="11302"/>
                <a:ext cx="428" cy="385"/>
                <a:chOff x="1105" y="10194"/>
                <a:chExt cx="428" cy="385"/>
              </a:xfrm>
            </p:grpSpPr>
            <p:sp>
              <p:nvSpPr>
                <p:cNvPr id="130206" name="Rectangle 181"/>
                <p:cNvSpPr>
                  <a:spLocks noChangeArrowheads="1"/>
                </p:cNvSpPr>
                <p:nvPr/>
              </p:nvSpPr>
              <p:spPr bwMode="auto">
                <a:xfrm>
                  <a:off x="1111" y="10195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0207" name="Text Box 118"/>
                <p:cNvSpPr txBox="1">
                  <a:spLocks noChangeArrowheads="1"/>
                </p:cNvSpPr>
                <p:nvPr/>
              </p:nvSpPr>
              <p:spPr bwMode="auto">
                <a:xfrm>
                  <a:off x="1105" y="10194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30091" name="Group 41"/>
              <p:cNvGrpSpPr>
                <a:grpSpLocks/>
              </p:cNvGrpSpPr>
              <p:nvPr/>
            </p:nvGrpSpPr>
            <p:grpSpPr bwMode="auto">
              <a:xfrm>
                <a:off x="5432" y="11303"/>
                <a:ext cx="428" cy="386"/>
                <a:chOff x="1078" y="10195"/>
                <a:chExt cx="428" cy="386"/>
              </a:xfrm>
            </p:grpSpPr>
            <p:sp>
              <p:nvSpPr>
                <p:cNvPr id="130204" name="Rectangle 179"/>
                <p:cNvSpPr>
                  <a:spLocks noChangeArrowheads="1"/>
                </p:cNvSpPr>
                <p:nvPr/>
              </p:nvSpPr>
              <p:spPr bwMode="auto">
                <a:xfrm>
                  <a:off x="1111" y="10195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0205" name="Text Box 121"/>
                <p:cNvSpPr txBox="1">
                  <a:spLocks noChangeArrowheads="1"/>
                </p:cNvSpPr>
                <p:nvPr/>
              </p:nvSpPr>
              <p:spPr bwMode="auto">
                <a:xfrm>
                  <a:off x="1078" y="1019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4</a:t>
                  </a:r>
                </a:p>
              </p:txBody>
            </p:sp>
          </p:grpSp>
          <p:grpSp>
            <p:nvGrpSpPr>
              <p:cNvPr id="130092" name="Group 42"/>
              <p:cNvGrpSpPr>
                <a:grpSpLocks/>
              </p:cNvGrpSpPr>
              <p:nvPr/>
            </p:nvGrpSpPr>
            <p:grpSpPr bwMode="auto">
              <a:xfrm>
                <a:off x="9129" y="11305"/>
                <a:ext cx="428" cy="391"/>
                <a:chOff x="1079" y="10197"/>
                <a:chExt cx="428" cy="391"/>
              </a:xfrm>
            </p:grpSpPr>
            <p:sp>
              <p:nvSpPr>
                <p:cNvPr id="130202" name="Rectangle 177"/>
                <p:cNvSpPr>
                  <a:spLocks noChangeArrowheads="1"/>
                </p:cNvSpPr>
                <p:nvPr/>
              </p:nvSpPr>
              <p:spPr bwMode="auto">
                <a:xfrm>
                  <a:off x="1119" y="10197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0203" name="Text Box 124"/>
                <p:cNvSpPr txBox="1">
                  <a:spLocks noChangeArrowheads="1"/>
                </p:cNvSpPr>
                <p:nvPr/>
              </p:nvSpPr>
              <p:spPr bwMode="auto">
                <a:xfrm>
                  <a:off x="1079" y="1020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0093" name="Group 43"/>
              <p:cNvGrpSpPr>
                <a:grpSpLocks/>
              </p:cNvGrpSpPr>
              <p:nvPr/>
            </p:nvGrpSpPr>
            <p:grpSpPr bwMode="auto">
              <a:xfrm>
                <a:off x="2869" y="12444"/>
                <a:ext cx="428" cy="412"/>
                <a:chOff x="1109" y="9695"/>
                <a:chExt cx="428" cy="412"/>
              </a:xfrm>
            </p:grpSpPr>
            <p:sp>
              <p:nvSpPr>
                <p:cNvPr id="130200" name="Rectangle 17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0201" name="Text Box 13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0094" name="Group 44"/>
              <p:cNvGrpSpPr>
                <a:grpSpLocks/>
              </p:cNvGrpSpPr>
              <p:nvPr/>
            </p:nvGrpSpPr>
            <p:grpSpPr bwMode="auto">
              <a:xfrm>
                <a:off x="3359" y="12443"/>
                <a:ext cx="428" cy="412"/>
                <a:chOff x="1109" y="9695"/>
                <a:chExt cx="428" cy="412"/>
              </a:xfrm>
            </p:grpSpPr>
            <p:sp>
              <p:nvSpPr>
                <p:cNvPr id="130198" name="Rectangle 17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0199" name="Text Box 13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0095" name="Group 45"/>
              <p:cNvGrpSpPr>
                <a:grpSpLocks/>
              </p:cNvGrpSpPr>
              <p:nvPr/>
            </p:nvGrpSpPr>
            <p:grpSpPr bwMode="auto">
              <a:xfrm>
                <a:off x="3839" y="12445"/>
                <a:ext cx="428" cy="412"/>
                <a:chOff x="1109" y="9695"/>
                <a:chExt cx="428" cy="412"/>
              </a:xfrm>
            </p:grpSpPr>
            <p:sp>
              <p:nvSpPr>
                <p:cNvPr id="130196" name="Rectangle 17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0197" name="Text Box 163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30096" name="Group 46"/>
              <p:cNvGrpSpPr>
                <a:grpSpLocks/>
              </p:cNvGrpSpPr>
              <p:nvPr/>
            </p:nvGrpSpPr>
            <p:grpSpPr bwMode="auto">
              <a:xfrm>
                <a:off x="4329" y="12444"/>
                <a:ext cx="428" cy="412"/>
                <a:chOff x="1109" y="9695"/>
                <a:chExt cx="428" cy="412"/>
              </a:xfrm>
            </p:grpSpPr>
            <p:sp>
              <p:nvSpPr>
                <p:cNvPr id="130194" name="Rectangle 16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0195" name="Text Box 166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30097" name="Group 47"/>
              <p:cNvGrpSpPr>
                <a:grpSpLocks/>
              </p:cNvGrpSpPr>
              <p:nvPr/>
            </p:nvGrpSpPr>
            <p:grpSpPr bwMode="auto">
              <a:xfrm>
                <a:off x="4819" y="12446"/>
                <a:ext cx="428" cy="412"/>
                <a:chOff x="1109" y="9695"/>
                <a:chExt cx="428" cy="412"/>
              </a:xfrm>
            </p:grpSpPr>
            <p:sp>
              <p:nvSpPr>
                <p:cNvPr id="130192" name="Rectangle 16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0193" name="Text Box 172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30098" name="Group 48"/>
              <p:cNvGrpSpPr>
                <a:grpSpLocks/>
              </p:cNvGrpSpPr>
              <p:nvPr/>
            </p:nvGrpSpPr>
            <p:grpSpPr bwMode="auto">
              <a:xfrm>
                <a:off x="5309" y="12445"/>
                <a:ext cx="428" cy="412"/>
                <a:chOff x="1109" y="9695"/>
                <a:chExt cx="428" cy="412"/>
              </a:xfrm>
            </p:grpSpPr>
            <p:sp>
              <p:nvSpPr>
                <p:cNvPr id="130190" name="Rectangle 16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0191" name="Text Box 175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4</a:t>
                  </a:r>
                </a:p>
              </p:txBody>
            </p:sp>
          </p:grpSp>
          <p:grpSp>
            <p:nvGrpSpPr>
              <p:cNvPr id="130099" name="Group 49"/>
              <p:cNvGrpSpPr>
                <a:grpSpLocks/>
              </p:cNvGrpSpPr>
              <p:nvPr/>
            </p:nvGrpSpPr>
            <p:grpSpPr bwMode="auto">
              <a:xfrm>
                <a:off x="5798" y="12442"/>
                <a:ext cx="428" cy="412"/>
                <a:chOff x="1109" y="9695"/>
                <a:chExt cx="428" cy="412"/>
              </a:xfrm>
            </p:grpSpPr>
            <p:sp>
              <p:nvSpPr>
                <p:cNvPr id="130188" name="Rectangle 16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0189" name="Text Box 184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30100" name="Group 50"/>
              <p:cNvGrpSpPr>
                <a:grpSpLocks/>
              </p:cNvGrpSpPr>
              <p:nvPr/>
            </p:nvGrpSpPr>
            <p:grpSpPr bwMode="auto">
              <a:xfrm>
                <a:off x="6288" y="12443"/>
                <a:ext cx="428" cy="412"/>
                <a:chOff x="1109" y="9695"/>
                <a:chExt cx="428" cy="412"/>
              </a:xfrm>
            </p:grpSpPr>
            <p:sp>
              <p:nvSpPr>
                <p:cNvPr id="130186" name="Rectangle 16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0187" name="Text Box 19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grpSp>
            <p:nvGrpSpPr>
              <p:cNvPr id="130101" name="Group 51"/>
              <p:cNvGrpSpPr>
                <a:grpSpLocks/>
              </p:cNvGrpSpPr>
              <p:nvPr/>
            </p:nvGrpSpPr>
            <p:grpSpPr bwMode="auto">
              <a:xfrm>
                <a:off x="6769" y="12444"/>
                <a:ext cx="428" cy="412"/>
                <a:chOff x="1109" y="9695"/>
                <a:chExt cx="428" cy="412"/>
              </a:xfrm>
            </p:grpSpPr>
            <p:sp>
              <p:nvSpPr>
                <p:cNvPr id="130184" name="Rectangle 15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0185" name="Text Box 19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2</a:t>
                  </a:r>
                </a:p>
              </p:txBody>
            </p:sp>
          </p:grpSp>
          <p:grpSp>
            <p:nvGrpSpPr>
              <p:cNvPr id="130102" name="Group 52"/>
              <p:cNvGrpSpPr>
                <a:grpSpLocks/>
              </p:cNvGrpSpPr>
              <p:nvPr/>
            </p:nvGrpSpPr>
            <p:grpSpPr bwMode="auto">
              <a:xfrm>
                <a:off x="7259" y="12443"/>
                <a:ext cx="428" cy="412"/>
                <a:chOff x="1109" y="9695"/>
                <a:chExt cx="428" cy="412"/>
              </a:xfrm>
            </p:grpSpPr>
            <p:sp>
              <p:nvSpPr>
                <p:cNvPr id="130182" name="Rectangle 15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0183" name="Text Box 202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0103" name="Group 53"/>
              <p:cNvGrpSpPr>
                <a:grpSpLocks/>
              </p:cNvGrpSpPr>
              <p:nvPr/>
            </p:nvGrpSpPr>
            <p:grpSpPr bwMode="auto">
              <a:xfrm>
                <a:off x="7759" y="12441"/>
                <a:ext cx="428" cy="412"/>
                <a:chOff x="1109" y="9695"/>
                <a:chExt cx="428" cy="412"/>
              </a:xfrm>
            </p:grpSpPr>
            <p:sp>
              <p:nvSpPr>
                <p:cNvPr id="130180" name="Rectangle 15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0181" name="Text Box 211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30104" name="Group 54"/>
              <p:cNvGrpSpPr>
                <a:grpSpLocks/>
              </p:cNvGrpSpPr>
              <p:nvPr/>
            </p:nvGrpSpPr>
            <p:grpSpPr bwMode="auto">
              <a:xfrm>
                <a:off x="8251" y="12441"/>
                <a:ext cx="428" cy="412"/>
                <a:chOff x="1109" y="9695"/>
                <a:chExt cx="428" cy="412"/>
              </a:xfrm>
            </p:grpSpPr>
            <p:sp>
              <p:nvSpPr>
                <p:cNvPr id="130178" name="Rectangle 15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0179" name="Text Box 217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grpSp>
            <p:nvGrpSpPr>
              <p:cNvPr id="130105" name="Group 55"/>
              <p:cNvGrpSpPr>
                <a:grpSpLocks/>
              </p:cNvGrpSpPr>
              <p:nvPr/>
            </p:nvGrpSpPr>
            <p:grpSpPr bwMode="auto">
              <a:xfrm>
                <a:off x="8741" y="12440"/>
                <a:ext cx="428" cy="412"/>
                <a:chOff x="1109" y="9695"/>
                <a:chExt cx="428" cy="412"/>
              </a:xfrm>
            </p:grpSpPr>
            <p:sp>
              <p:nvSpPr>
                <p:cNvPr id="130176" name="Rectangle 15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0177" name="Text Box 22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0106" name="Group 56"/>
              <p:cNvGrpSpPr>
                <a:grpSpLocks/>
              </p:cNvGrpSpPr>
              <p:nvPr/>
            </p:nvGrpSpPr>
            <p:grpSpPr bwMode="auto">
              <a:xfrm>
                <a:off x="9233" y="12440"/>
                <a:ext cx="428" cy="412"/>
                <a:chOff x="1109" y="9695"/>
                <a:chExt cx="428" cy="412"/>
              </a:xfrm>
            </p:grpSpPr>
            <p:sp>
              <p:nvSpPr>
                <p:cNvPr id="130174" name="Rectangle 14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0175" name="Text Box 226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8</a:t>
                  </a:r>
                </a:p>
              </p:txBody>
            </p:sp>
          </p:grpSp>
          <p:grpSp>
            <p:nvGrpSpPr>
              <p:cNvPr id="130107" name="Group 57"/>
              <p:cNvGrpSpPr>
                <a:grpSpLocks/>
              </p:cNvGrpSpPr>
              <p:nvPr/>
            </p:nvGrpSpPr>
            <p:grpSpPr bwMode="auto">
              <a:xfrm>
                <a:off x="9723" y="12439"/>
                <a:ext cx="428" cy="412"/>
                <a:chOff x="1109" y="9695"/>
                <a:chExt cx="428" cy="412"/>
              </a:xfrm>
            </p:grpSpPr>
            <p:sp>
              <p:nvSpPr>
                <p:cNvPr id="130172" name="Rectangle 14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0173" name="Text Box 22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0108" name="Group 58"/>
              <p:cNvGrpSpPr>
                <a:grpSpLocks/>
              </p:cNvGrpSpPr>
              <p:nvPr/>
            </p:nvGrpSpPr>
            <p:grpSpPr bwMode="auto">
              <a:xfrm>
                <a:off x="10213" y="12434"/>
                <a:ext cx="428" cy="412"/>
                <a:chOff x="1109" y="9695"/>
                <a:chExt cx="428" cy="412"/>
              </a:xfrm>
            </p:grpSpPr>
            <p:sp>
              <p:nvSpPr>
                <p:cNvPr id="130170" name="Rectangle 14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0171" name="Text Box 238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cxnSp>
            <p:nvCxnSpPr>
              <p:cNvPr id="130109" name="AutoShape 239"/>
              <p:cNvCxnSpPr>
                <a:cxnSpLocks noChangeShapeType="1"/>
                <a:endCxn id="130208" idx="0"/>
              </p:cNvCxnSpPr>
              <p:nvPr/>
            </p:nvCxnSpPr>
            <p:spPr bwMode="auto">
              <a:xfrm>
                <a:off x="4412" y="9661"/>
                <a:ext cx="32" cy="1643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0110" name="AutoShape 240"/>
              <p:cNvCxnSpPr>
                <a:cxnSpLocks noChangeShapeType="1"/>
                <a:endCxn id="130204" idx="0"/>
              </p:cNvCxnSpPr>
              <p:nvPr/>
            </p:nvCxnSpPr>
            <p:spPr bwMode="auto">
              <a:xfrm flipH="1">
                <a:off x="5657" y="9661"/>
                <a:ext cx="17" cy="164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0111" name="AutoShape 241"/>
              <p:cNvCxnSpPr>
                <a:cxnSpLocks noChangeShapeType="1"/>
                <a:endCxn id="130206" idx="0"/>
              </p:cNvCxnSpPr>
              <p:nvPr/>
            </p:nvCxnSpPr>
            <p:spPr bwMode="auto">
              <a:xfrm>
                <a:off x="6893" y="9661"/>
                <a:ext cx="19" cy="164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0112" name="AutoShape 242"/>
              <p:cNvCxnSpPr>
                <a:cxnSpLocks noChangeShapeType="1"/>
                <a:endCxn id="130202" idx="0"/>
              </p:cNvCxnSpPr>
              <p:nvPr/>
            </p:nvCxnSpPr>
            <p:spPr bwMode="auto">
              <a:xfrm>
                <a:off x="8101" y="9661"/>
                <a:ext cx="1260" cy="1644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30113" name="Group 63"/>
              <p:cNvGrpSpPr>
                <a:grpSpLocks/>
              </p:cNvGrpSpPr>
              <p:nvPr/>
            </p:nvGrpSpPr>
            <p:grpSpPr bwMode="auto">
              <a:xfrm>
                <a:off x="2379" y="12443"/>
                <a:ext cx="428" cy="412"/>
                <a:chOff x="1477" y="13436"/>
                <a:chExt cx="428" cy="412"/>
              </a:xfrm>
            </p:grpSpPr>
            <p:sp>
              <p:nvSpPr>
                <p:cNvPr id="130168" name="Rectangle 143"/>
                <p:cNvSpPr>
                  <a:spLocks noChangeArrowheads="1"/>
                </p:cNvSpPr>
                <p:nvPr/>
              </p:nvSpPr>
              <p:spPr bwMode="auto">
                <a:xfrm>
                  <a:off x="1479" y="13464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0169" name="Text Box 127"/>
                <p:cNvSpPr txBox="1">
                  <a:spLocks noChangeArrowheads="1"/>
                </p:cNvSpPr>
                <p:nvPr/>
              </p:nvSpPr>
              <p:spPr bwMode="auto">
                <a:xfrm>
                  <a:off x="1477" y="1343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30114" name="Group 64"/>
              <p:cNvGrpSpPr>
                <a:grpSpLocks/>
              </p:cNvGrpSpPr>
              <p:nvPr/>
            </p:nvGrpSpPr>
            <p:grpSpPr bwMode="auto">
              <a:xfrm>
                <a:off x="4059" y="9058"/>
                <a:ext cx="697" cy="603"/>
                <a:chOff x="4054" y="10520"/>
                <a:chExt cx="697" cy="603"/>
              </a:xfrm>
            </p:grpSpPr>
            <p:sp>
              <p:nvSpPr>
                <p:cNvPr id="130166" name="AutoShape 24"/>
                <p:cNvSpPr>
                  <a:spLocks noChangeArrowheads="1"/>
                </p:cNvSpPr>
                <p:nvPr/>
              </p:nvSpPr>
              <p:spPr bwMode="auto">
                <a:xfrm flipV="1">
                  <a:off x="4054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0167" name="Text Box 243"/>
                <p:cNvSpPr txBox="1">
                  <a:spLocks noChangeArrowheads="1"/>
                </p:cNvSpPr>
                <p:nvPr/>
              </p:nvSpPr>
              <p:spPr bwMode="auto">
                <a:xfrm>
                  <a:off x="4199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0115" name="Group 65"/>
              <p:cNvGrpSpPr>
                <a:grpSpLocks/>
              </p:cNvGrpSpPr>
              <p:nvPr/>
            </p:nvGrpSpPr>
            <p:grpSpPr bwMode="auto">
              <a:xfrm>
                <a:off x="5317" y="9058"/>
                <a:ext cx="697" cy="603"/>
                <a:chOff x="5312" y="10520"/>
                <a:chExt cx="697" cy="603"/>
              </a:xfrm>
            </p:grpSpPr>
            <p:sp>
              <p:nvSpPr>
                <p:cNvPr id="130164" name="AutoShape 22"/>
                <p:cNvSpPr>
                  <a:spLocks noChangeArrowheads="1"/>
                </p:cNvSpPr>
                <p:nvPr/>
              </p:nvSpPr>
              <p:spPr bwMode="auto">
                <a:xfrm flipV="1">
                  <a:off x="531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0165" name="Text Box 245"/>
                <p:cNvSpPr txBox="1">
                  <a:spLocks noChangeArrowheads="1"/>
                </p:cNvSpPr>
                <p:nvPr/>
              </p:nvSpPr>
              <p:spPr bwMode="auto">
                <a:xfrm>
                  <a:off x="5460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30116" name="Group 66"/>
              <p:cNvGrpSpPr>
                <a:grpSpLocks/>
              </p:cNvGrpSpPr>
              <p:nvPr/>
            </p:nvGrpSpPr>
            <p:grpSpPr bwMode="auto">
              <a:xfrm>
                <a:off x="6557" y="9058"/>
                <a:ext cx="697" cy="603"/>
                <a:chOff x="6552" y="10520"/>
                <a:chExt cx="697" cy="603"/>
              </a:xfrm>
            </p:grpSpPr>
            <p:sp>
              <p:nvSpPr>
                <p:cNvPr id="130162" name="AutoShape 20"/>
                <p:cNvSpPr>
                  <a:spLocks noChangeArrowheads="1"/>
                </p:cNvSpPr>
                <p:nvPr/>
              </p:nvSpPr>
              <p:spPr bwMode="auto">
                <a:xfrm flipV="1">
                  <a:off x="655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0163" name="Text Box 247"/>
                <p:cNvSpPr txBox="1">
                  <a:spLocks noChangeArrowheads="1"/>
                </p:cNvSpPr>
                <p:nvPr/>
              </p:nvSpPr>
              <p:spPr bwMode="auto">
                <a:xfrm>
                  <a:off x="6671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30117" name="Group 67"/>
              <p:cNvGrpSpPr>
                <a:grpSpLocks/>
              </p:cNvGrpSpPr>
              <p:nvPr/>
            </p:nvGrpSpPr>
            <p:grpSpPr bwMode="auto">
              <a:xfrm>
                <a:off x="7737" y="9058"/>
                <a:ext cx="697" cy="603"/>
                <a:chOff x="7732" y="10520"/>
                <a:chExt cx="697" cy="603"/>
              </a:xfrm>
            </p:grpSpPr>
            <p:sp>
              <p:nvSpPr>
                <p:cNvPr id="130160" name="AutoShape 21"/>
                <p:cNvSpPr>
                  <a:spLocks noChangeArrowheads="1"/>
                </p:cNvSpPr>
                <p:nvPr/>
              </p:nvSpPr>
              <p:spPr bwMode="auto">
                <a:xfrm flipV="1">
                  <a:off x="773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0161" name="Text Box 249"/>
                <p:cNvSpPr txBox="1">
                  <a:spLocks noChangeArrowheads="1"/>
                </p:cNvSpPr>
                <p:nvPr/>
              </p:nvSpPr>
              <p:spPr bwMode="auto">
                <a:xfrm>
                  <a:off x="7901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30118" name="Group 68"/>
              <p:cNvGrpSpPr>
                <a:grpSpLocks/>
              </p:cNvGrpSpPr>
              <p:nvPr/>
            </p:nvGrpSpPr>
            <p:grpSpPr bwMode="auto">
              <a:xfrm>
                <a:off x="5906" y="7521"/>
                <a:ext cx="697" cy="603"/>
                <a:chOff x="5901" y="8952"/>
                <a:chExt cx="697" cy="603"/>
              </a:xfrm>
            </p:grpSpPr>
            <p:sp>
              <p:nvSpPr>
                <p:cNvPr id="130158" name="AutoShape 19"/>
                <p:cNvSpPr>
                  <a:spLocks noChangeArrowheads="1"/>
                </p:cNvSpPr>
                <p:nvPr/>
              </p:nvSpPr>
              <p:spPr bwMode="auto">
                <a:xfrm>
                  <a:off x="5901" y="8952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0159" name="Text Box 251"/>
                <p:cNvSpPr txBox="1">
                  <a:spLocks noChangeArrowheads="1"/>
                </p:cNvSpPr>
                <p:nvPr/>
              </p:nvSpPr>
              <p:spPr bwMode="auto">
                <a:xfrm>
                  <a:off x="6065" y="907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cxnSp>
            <p:nvCxnSpPr>
              <p:cNvPr id="130119" name="AutoShape 282"/>
              <p:cNvCxnSpPr>
                <a:cxnSpLocks noChangeShapeType="1"/>
              </p:cNvCxnSpPr>
              <p:nvPr/>
            </p:nvCxnSpPr>
            <p:spPr bwMode="auto">
              <a:xfrm flipH="1">
                <a:off x="2095" y="11215"/>
                <a:ext cx="55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0120" name="AutoShape 283"/>
              <p:cNvCxnSpPr>
                <a:cxnSpLocks noChangeShapeType="1"/>
              </p:cNvCxnSpPr>
              <p:nvPr/>
            </p:nvCxnSpPr>
            <p:spPr bwMode="auto">
              <a:xfrm flipH="1">
                <a:off x="2613" y="11215"/>
                <a:ext cx="40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0121" name="AutoShape 284"/>
              <p:cNvCxnSpPr>
                <a:cxnSpLocks noChangeShapeType="1"/>
              </p:cNvCxnSpPr>
              <p:nvPr/>
            </p:nvCxnSpPr>
            <p:spPr bwMode="auto">
              <a:xfrm>
                <a:off x="2653" y="11215"/>
                <a:ext cx="41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0122" name="AutoShape 285"/>
              <p:cNvCxnSpPr>
                <a:cxnSpLocks noChangeShapeType="1"/>
              </p:cNvCxnSpPr>
              <p:nvPr/>
            </p:nvCxnSpPr>
            <p:spPr bwMode="auto">
              <a:xfrm flipH="1">
                <a:off x="3507" y="11215"/>
                <a:ext cx="353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0123" name="AutoShape 286"/>
              <p:cNvCxnSpPr>
                <a:cxnSpLocks noChangeShapeType="1"/>
              </p:cNvCxnSpPr>
              <p:nvPr/>
            </p:nvCxnSpPr>
            <p:spPr bwMode="auto">
              <a:xfrm>
                <a:off x="3860" y="11215"/>
                <a:ext cx="199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0124" name="AutoShape 287"/>
              <p:cNvCxnSpPr>
                <a:cxnSpLocks noChangeShapeType="1"/>
              </p:cNvCxnSpPr>
              <p:nvPr/>
            </p:nvCxnSpPr>
            <p:spPr bwMode="auto">
              <a:xfrm>
                <a:off x="3860" y="11215"/>
                <a:ext cx="651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0125" name="AutoShape 288"/>
              <p:cNvCxnSpPr>
                <a:cxnSpLocks noChangeShapeType="1"/>
              </p:cNvCxnSpPr>
              <p:nvPr/>
            </p:nvCxnSpPr>
            <p:spPr bwMode="auto">
              <a:xfrm flipH="1">
                <a:off x="5035" y="11215"/>
                <a:ext cx="32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0126" name="AutoShape 289"/>
              <p:cNvCxnSpPr>
                <a:cxnSpLocks noChangeShapeType="1"/>
              </p:cNvCxnSpPr>
              <p:nvPr/>
            </p:nvCxnSpPr>
            <p:spPr bwMode="auto">
              <a:xfrm>
                <a:off x="5067" y="11215"/>
                <a:ext cx="39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0127" name="AutoShape 290"/>
              <p:cNvCxnSpPr>
                <a:cxnSpLocks noChangeShapeType="1"/>
              </p:cNvCxnSpPr>
              <p:nvPr/>
            </p:nvCxnSpPr>
            <p:spPr bwMode="auto">
              <a:xfrm flipH="1">
                <a:off x="5972" y="11215"/>
                <a:ext cx="316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0128" name="AutoShape 291"/>
              <p:cNvCxnSpPr>
                <a:cxnSpLocks noChangeShapeType="1"/>
              </p:cNvCxnSpPr>
              <p:nvPr/>
            </p:nvCxnSpPr>
            <p:spPr bwMode="auto">
              <a:xfrm>
                <a:off x="6299" y="11215"/>
                <a:ext cx="199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0129" name="AutoShape 292"/>
              <p:cNvCxnSpPr>
                <a:cxnSpLocks noChangeShapeType="1"/>
              </p:cNvCxnSpPr>
              <p:nvPr/>
            </p:nvCxnSpPr>
            <p:spPr bwMode="auto">
              <a:xfrm flipH="1">
                <a:off x="6985" y="11215"/>
                <a:ext cx="513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0130" name="AutoShape 293"/>
              <p:cNvCxnSpPr>
                <a:cxnSpLocks noChangeShapeType="1"/>
              </p:cNvCxnSpPr>
              <p:nvPr/>
            </p:nvCxnSpPr>
            <p:spPr bwMode="auto">
              <a:xfrm flipH="1">
                <a:off x="7476" y="11215"/>
                <a:ext cx="22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0131" name="AutoShape 295"/>
              <p:cNvCxnSpPr>
                <a:cxnSpLocks noChangeShapeType="1"/>
              </p:cNvCxnSpPr>
              <p:nvPr/>
            </p:nvCxnSpPr>
            <p:spPr bwMode="auto">
              <a:xfrm flipH="1">
                <a:off x="7926" y="11215"/>
                <a:ext cx="800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0132" name="AutoShape 296"/>
              <p:cNvCxnSpPr>
                <a:cxnSpLocks noChangeShapeType="1"/>
              </p:cNvCxnSpPr>
              <p:nvPr/>
            </p:nvCxnSpPr>
            <p:spPr bwMode="auto">
              <a:xfrm flipH="1">
                <a:off x="8434" y="11215"/>
                <a:ext cx="307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0133" name="AutoShape 297"/>
              <p:cNvCxnSpPr>
                <a:cxnSpLocks noChangeShapeType="1"/>
              </p:cNvCxnSpPr>
              <p:nvPr/>
            </p:nvCxnSpPr>
            <p:spPr bwMode="auto">
              <a:xfrm>
                <a:off x="8741" y="11215"/>
                <a:ext cx="194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0134" name="AutoShape 298"/>
              <p:cNvCxnSpPr>
                <a:cxnSpLocks noChangeShapeType="1"/>
              </p:cNvCxnSpPr>
              <p:nvPr/>
            </p:nvCxnSpPr>
            <p:spPr bwMode="auto">
              <a:xfrm flipH="1">
                <a:off x="9435" y="11215"/>
                <a:ext cx="538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0135" name="AutoShape 299"/>
              <p:cNvCxnSpPr>
                <a:cxnSpLocks noChangeShapeType="1"/>
              </p:cNvCxnSpPr>
              <p:nvPr/>
            </p:nvCxnSpPr>
            <p:spPr bwMode="auto">
              <a:xfrm flipH="1">
                <a:off x="9922" y="11215"/>
                <a:ext cx="51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0136" name="AutoShape 300"/>
              <p:cNvCxnSpPr>
                <a:cxnSpLocks noChangeShapeType="1"/>
              </p:cNvCxnSpPr>
              <p:nvPr/>
            </p:nvCxnSpPr>
            <p:spPr bwMode="auto">
              <a:xfrm>
                <a:off x="9973" y="11215"/>
                <a:ext cx="426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30137" name="Group 112"/>
              <p:cNvGrpSpPr>
                <a:grpSpLocks/>
              </p:cNvGrpSpPr>
              <p:nvPr/>
            </p:nvGrpSpPr>
            <p:grpSpPr bwMode="auto">
              <a:xfrm>
                <a:off x="2291" y="10612"/>
                <a:ext cx="697" cy="603"/>
                <a:chOff x="2286" y="12074"/>
                <a:chExt cx="697" cy="603"/>
              </a:xfrm>
            </p:grpSpPr>
            <p:sp>
              <p:nvSpPr>
                <p:cNvPr id="130156" name="AutoShape 48"/>
                <p:cNvSpPr>
                  <a:spLocks noChangeArrowheads="1"/>
                </p:cNvSpPr>
                <p:nvPr/>
              </p:nvSpPr>
              <p:spPr bwMode="auto">
                <a:xfrm>
                  <a:off x="2286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0157" name="Text Box 326"/>
                <p:cNvSpPr txBox="1">
                  <a:spLocks noChangeArrowheads="1"/>
                </p:cNvSpPr>
                <p:nvPr/>
              </p:nvSpPr>
              <p:spPr bwMode="auto">
                <a:xfrm>
                  <a:off x="2438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0138" name="Group 113"/>
              <p:cNvGrpSpPr>
                <a:grpSpLocks/>
              </p:cNvGrpSpPr>
              <p:nvPr/>
            </p:nvGrpSpPr>
            <p:grpSpPr bwMode="auto">
              <a:xfrm>
                <a:off x="3507" y="10612"/>
                <a:ext cx="697" cy="47746"/>
                <a:chOff x="3502" y="12074"/>
                <a:chExt cx="697" cy="47746"/>
              </a:xfrm>
            </p:grpSpPr>
            <p:sp>
              <p:nvSpPr>
                <p:cNvPr id="130" name="AutoShape 46"/>
                <p:cNvSpPr>
                  <a:spLocks noChangeArrowheads="1"/>
                </p:cNvSpPr>
                <p:nvPr/>
              </p:nvSpPr>
              <p:spPr bwMode="auto">
                <a:xfrm>
                  <a:off x="3502" y="12081"/>
                  <a:ext cx="697" cy="597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upright="1"/>
                <a:lstStyle/>
                <a:p>
                  <a:pPr>
                    <a:defRPr/>
                  </a:pPr>
                  <a:endParaRPr lang="en-US" sz="2000" dirty="0">
                    <a:solidFill>
                      <a:schemeClr val="accent4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30155" name="Text Box 329"/>
                <p:cNvSpPr txBox="1">
                  <a:spLocks noChangeArrowheads="1"/>
                </p:cNvSpPr>
                <p:nvPr/>
              </p:nvSpPr>
              <p:spPr bwMode="auto">
                <a:xfrm>
                  <a:off x="3626" y="5943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30139" name="Group 114"/>
              <p:cNvGrpSpPr>
                <a:grpSpLocks/>
              </p:cNvGrpSpPr>
              <p:nvPr/>
            </p:nvGrpSpPr>
            <p:grpSpPr bwMode="auto">
              <a:xfrm>
                <a:off x="4723" y="10612"/>
                <a:ext cx="697" cy="603"/>
                <a:chOff x="4718" y="12074"/>
                <a:chExt cx="697" cy="603"/>
              </a:xfrm>
            </p:grpSpPr>
            <p:sp>
              <p:nvSpPr>
                <p:cNvPr id="130152" name="AutoShape 32"/>
                <p:cNvSpPr>
                  <a:spLocks noChangeArrowheads="1"/>
                </p:cNvSpPr>
                <p:nvPr/>
              </p:nvSpPr>
              <p:spPr bwMode="auto">
                <a:xfrm>
                  <a:off x="4718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0153" name="Text Box 331"/>
                <p:cNvSpPr txBox="1">
                  <a:spLocks noChangeArrowheads="1"/>
                </p:cNvSpPr>
                <p:nvPr/>
              </p:nvSpPr>
              <p:spPr bwMode="auto">
                <a:xfrm>
                  <a:off x="4876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30140" name="Group 115"/>
              <p:cNvGrpSpPr>
                <a:grpSpLocks/>
              </p:cNvGrpSpPr>
              <p:nvPr/>
            </p:nvGrpSpPr>
            <p:grpSpPr bwMode="auto">
              <a:xfrm>
                <a:off x="5939" y="10612"/>
                <a:ext cx="697" cy="603"/>
                <a:chOff x="5934" y="12074"/>
                <a:chExt cx="697" cy="603"/>
              </a:xfrm>
            </p:grpSpPr>
            <p:sp>
              <p:nvSpPr>
                <p:cNvPr id="130150" name="AutoShape 31"/>
                <p:cNvSpPr>
                  <a:spLocks noChangeArrowheads="1"/>
                </p:cNvSpPr>
                <p:nvPr/>
              </p:nvSpPr>
              <p:spPr bwMode="auto">
                <a:xfrm>
                  <a:off x="5934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0151" name="Text Box 333"/>
                <p:cNvSpPr txBox="1">
                  <a:spLocks noChangeArrowheads="1"/>
                </p:cNvSpPr>
                <p:nvPr/>
              </p:nvSpPr>
              <p:spPr bwMode="auto">
                <a:xfrm>
                  <a:off x="6065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30141" name="Group 116"/>
              <p:cNvGrpSpPr>
                <a:grpSpLocks/>
              </p:cNvGrpSpPr>
              <p:nvPr/>
            </p:nvGrpSpPr>
            <p:grpSpPr bwMode="auto">
              <a:xfrm>
                <a:off x="7155" y="10612"/>
                <a:ext cx="697" cy="603"/>
                <a:chOff x="7150" y="12074"/>
                <a:chExt cx="697" cy="603"/>
              </a:xfrm>
            </p:grpSpPr>
            <p:sp>
              <p:nvSpPr>
                <p:cNvPr id="130148" name="AutoShape 43"/>
                <p:cNvSpPr>
                  <a:spLocks noChangeArrowheads="1"/>
                </p:cNvSpPr>
                <p:nvPr/>
              </p:nvSpPr>
              <p:spPr bwMode="auto">
                <a:xfrm>
                  <a:off x="7150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0149" name="Text Box 335"/>
                <p:cNvSpPr txBox="1">
                  <a:spLocks noChangeArrowheads="1"/>
                </p:cNvSpPr>
                <p:nvPr/>
              </p:nvSpPr>
              <p:spPr bwMode="auto">
                <a:xfrm>
                  <a:off x="7326" y="12292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30142" name="Group 117"/>
              <p:cNvGrpSpPr>
                <a:grpSpLocks/>
              </p:cNvGrpSpPr>
              <p:nvPr/>
            </p:nvGrpSpPr>
            <p:grpSpPr bwMode="auto">
              <a:xfrm>
                <a:off x="8371" y="10612"/>
                <a:ext cx="697" cy="604"/>
                <a:chOff x="8366" y="12074"/>
                <a:chExt cx="697" cy="604"/>
              </a:xfrm>
            </p:grpSpPr>
            <p:sp>
              <p:nvSpPr>
                <p:cNvPr id="130146" name="AutoShape 49"/>
                <p:cNvSpPr>
                  <a:spLocks noChangeArrowheads="1"/>
                </p:cNvSpPr>
                <p:nvPr/>
              </p:nvSpPr>
              <p:spPr bwMode="auto">
                <a:xfrm>
                  <a:off x="8366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0147" name="Text Box 337"/>
                <p:cNvSpPr txBox="1">
                  <a:spLocks noChangeArrowheads="1"/>
                </p:cNvSpPr>
                <p:nvPr/>
              </p:nvSpPr>
              <p:spPr bwMode="auto">
                <a:xfrm>
                  <a:off x="8524" y="1229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30143" name="Group 118"/>
              <p:cNvGrpSpPr>
                <a:grpSpLocks/>
              </p:cNvGrpSpPr>
              <p:nvPr/>
            </p:nvGrpSpPr>
            <p:grpSpPr bwMode="auto">
              <a:xfrm>
                <a:off x="9587" y="10612"/>
                <a:ext cx="697" cy="603"/>
                <a:chOff x="9582" y="12074"/>
                <a:chExt cx="697" cy="603"/>
              </a:xfrm>
            </p:grpSpPr>
            <p:sp>
              <p:nvSpPr>
                <p:cNvPr id="130144" name="AutoShape 91"/>
                <p:cNvSpPr>
                  <a:spLocks noChangeArrowheads="1"/>
                </p:cNvSpPr>
                <p:nvPr/>
              </p:nvSpPr>
              <p:spPr bwMode="auto">
                <a:xfrm>
                  <a:off x="9582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0145" name="Text Box 340"/>
                <p:cNvSpPr txBox="1">
                  <a:spLocks noChangeArrowheads="1"/>
                </p:cNvSpPr>
                <p:nvPr/>
              </p:nvSpPr>
              <p:spPr bwMode="auto">
                <a:xfrm>
                  <a:off x="9737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</p:grpSp>
      </p:grpSp>
      <p:sp>
        <p:nvSpPr>
          <p:cNvPr id="190" name="TextBox 189"/>
          <p:cNvSpPr txBox="1">
            <a:spLocks noChangeArrowheads="1"/>
          </p:cNvSpPr>
          <p:nvPr/>
        </p:nvSpPr>
        <p:spPr bwMode="auto">
          <a:xfrm>
            <a:off x="4071938" y="1214438"/>
            <a:ext cx="106680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SzPct val="100000"/>
              <a:buChar char="•"/>
              <a:defRPr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>
                <a:latin typeface="+mn-lt"/>
                <a:ea typeface="ＭＳ Ｐゴシック" charset="0"/>
                <a:sym typeface="Symbol" pitchFamily="18" charset="2"/>
              </a:rPr>
              <a:t></a:t>
            </a:r>
            <a:r>
              <a:rPr lang="en-US" altLang="en-US" b="0" dirty="0" smtClean="0">
                <a:latin typeface="+mn-lt"/>
                <a:ea typeface="ＭＳ Ｐゴシック" charset="0"/>
                <a:sym typeface="Symbol" pitchFamily="18" charset="2"/>
              </a:rPr>
              <a:t>=6</a:t>
            </a:r>
            <a:endParaRPr lang="en-US" altLang="en-US" b="0" dirty="0">
              <a:latin typeface="+mn-lt"/>
              <a:ea typeface="ＭＳ Ｐゴシック" charset="0"/>
              <a:sym typeface="Symbol" pitchFamily="18" charset="2"/>
            </a:endParaRP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>
                <a:latin typeface="+mn-lt"/>
                <a:ea typeface="ＭＳ Ｐゴシック" charset="0"/>
                <a:sym typeface="Symbol" pitchFamily="18" charset="2"/>
              </a:rPr>
              <a:t> =+</a:t>
            </a:r>
            <a:endParaRPr lang="en-US" altLang="en-US" b="0" dirty="0">
              <a:latin typeface="+mn-lt"/>
              <a:ea typeface="ＭＳ Ｐゴシック" charset="0"/>
            </a:endParaRPr>
          </a:p>
        </p:txBody>
      </p:sp>
      <p:sp>
        <p:nvSpPr>
          <p:cNvPr id="130051" name="Text Box 326"/>
          <p:cNvSpPr txBox="1">
            <a:spLocks noChangeArrowheads="1"/>
          </p:cNvSpPr>
          <p:nvPr/>
        </p:nvSpPr>
        <p:spPr bwMode="auto">
          <a:xfrm>
            <a:off x="3322638" y="4538663"/>
            <a:ext cx="3175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>
                <a:latin typeface="Calibri" pitchFamily="34" charset="0"/>
                <a:cs typeface="Times New Roman" pitchFamily="18" charset="0"/>
              </a:rPr>
              <a:t>6</a:t>
            </a:r>
          </a:p>
        </p:txBody>
      </p:sp>
      <p:sp>
        <p:nvSpPr>
          <p:cNvPr id="130052" name="Text Box 323"/>
          <p:cNvSpPr txBox="1">
            <a:spLocks noChangeArrowheads="1"/>
          </p:cNvSpPr>
          <p:nvPr/>
        </p:nvSpPr>
        <p:spPr bwMode="auto">
          <a:xfrm>
            <a:off x="8337550" y="4549775"/>
            <a:ext cx="723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MAX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30053" name="Text Box 324"/>
          <p:cNvSpPr txBox="1">
            <a:spLocks noChangeArrowheads="1"/>
          </p:cNvSpPr>
          <p:nvPr/>
        </p:nvSpPr>
        <p:spPr bwMode="auto">
          <a:xfrm>
            <a:off x="6981825" y="3078163"/>
            <a:ext cx="64928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MIN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30054" name="Text Box 325"/>
          <p:cNvSpPr txBox="1">
            <a:spLocks noChangeArrowheads="1"/>
          </p:cNvSpPr>
          <p:nvPr/>
        </p:nvSpPr>
        <p:spPr bwMode="auto">
          <a:xfrm>
            <a:off x="5578475" y="1976438"/>
            <a:ext cx="80803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MAX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30055" name="Text Box 361"/>
          <p:cNvSpPr txBox="1">
            <a:spLocks noChangeArrowheads="1"/>
          </p:cNvSpPr>
          <p:nvPr/>
        </p:nvSpPr>
        <p:spPr bwMode="auto">
          <a:xfrm>
            <a:off x="3744913" y="5797550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30056" name="Text Box 361"/>
          <p:cNvSpPr txBox="1">
            <a:spLocks noChangeArrowheads="1"/>
          </p:cNvSpPr>
          <p:nvPr/>
        </p:nvSpPr>
        <p:spPr bwMode="auto">
          <a:xfrm>
            <a:off x="3381375" y="5795963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88" name="TextBox 187"/>
          <p:cNvSpPr txBox="1">
            <a:spLocks noChangeArrowheads="1"/>
          </p:cNvSpPr>
          <p:nvPr/>
        </p:nvSpPr>
        <p:spPr bwMode="auto">
          <a:xfrm>
            <a:off x="2328863" y="2300288"/>
            <a:ext cx="10668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C0504D"/>
                </a:solidFill>
                <a:latin typeface="Calibri" pitchFamily="34" charset="0"/>
                <a:sym typeface="Symbol" pitchFamily="18" charset="2"/>
              </a:rPr>
              <a:t>=6</a:t>
            </a:r>
          </a:p>
          <a:p>
            <a:pPr eaLnBrk="1" hangingPunct="1"/>
            <a:r>
              <a:rPr lang="en-US" altLang="en-US">
                <a:solidFill>
                  <a:srgbClr val="C0504D"/>
                </a:solidFill>
                <a:latin typeface="Calibri" pitchFamily="34" charset="0"/>
                <a:sym typeface="Symbol" pitchFamily="18" charset="2"/>
              </a:rPr>
              <a:t>=+</a:t>
            </a:r>
          </a:p>
          <a:p>
            <a:pPr eaLnBrk="1" hangingPunct="1"/>
            <a:r>
              <a:rPr lang="en-US" altLang="en-US">
                <a:solidFill>
                  <a:srgbClr val="C0504D"/>
                </a:solidFill>
                <a:latin typeface="Calibri" pitchFamily="34" charset="0"/>
                <a:sym typeface="Symbol" pitchFamily="18" charset="2"/>
              </a:rPr>
              <a:t>kid=B</a:t>
            </a:r>
            <a:endParaRPr lang="en-US" altLang="en-US">
              <a:solidFill>
                <a:srgbClr val="C0504D"/>
              </a:solidFill>
              <a:latin typeface="Calibri" pitchFamily="34" charset="0"/>
            </a:endParaRPr>
          </a:p>
        </p:txBody>
      </p:sp>
      <p:sp>
        <p:nvSpPr>
          <p:cNvPr id="192" name="TextBox 191"/>
          <p:cNvSpPr txBox="1">
            <a:spLocks noChangeArrowheads="1"/>
          </p:cNvSpPr>
          <p:nvPr/>
        </p:nvSpPr>
        <p:spPr bwMode="auto">
          <a:xfrm>
            <a:off x="1103313" y="3614738"/>
            <a:ext cx="10668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C0504D"/>
                </a:solidFill>
                <a:latin typeface="Calibri" pitchFamily="34" charset="0"/>
                <a:sym typeface="Symbol" pitchFamily="18" charset="2"/>
              </a:rPr>
              <a:t>=6</a:t>
            </a:r>
          </a:p>
          <a:p>
            <a:pPr eaLnBrk="1" hangingPunct="1"/>
            <a:r>
              <a:rPr lang="en-US" altLang="en-US">
                <a:solidFill>
                  <a:srgbClr val="C0504D"/>
                </a:solidFill>
                <a:latin typeface="Calibri" pitchFamily="34" charset="0"/>
                <a:sym typeface="Symbol" pitchFamily="18" charset="2"/>
              </a:rPr>
              <a:t>=+</a:t>
            </a:r>
          </a:p>
          <a:p>
            <a:pPr eaLnBrk="1" hangingPunct="1"/>
            <a:r>
              <a:rPr lang="en-US" altLang="en-US">
                <a:solidFill>
                  <a:srgbClr val="C0504D"/>
                </a:solidFill>
                <a:latin typeface="Calibri" pitchFamily="34" charset="0"/>
                <a:sym typeface="Symbol" pitchFamily="18" charset="2"/>
              </a:rPr>
              <a:t>kid=G</a:t>
            </a:r>
            <a:endParaRPr lang="en-US" altLang="en-US">
              <a:solidFill>
                <a:srgbClr val="C0504D"/>
              </a:solidFill>
              <a:latin typeface="Calibri" pitchFamily="34" charset="0"/>
            </a:endParaRPr>
          </a:p>
        </p:txBody>
      </p:sp>
      <p:sp>
        <p:nvSpPr>
          <p:cNvPr id="194" name="Text Box 10"/>
          <p:cNvSpPr txBox="1">
            <a:spLocks noChangeArrowheads="1"/>
          </p:cNvSpPr>
          <p:nvPr/>
        </p:nvSpPr>
        <p:spPr bwMode="auto">
          <a:xfrm>
            <a:off x="938213" y="1225550"/>
            <a:ext cx="2014537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SzPct val="100000"/>
              <a:buChar char="•"/>
              <a:defRPr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i="1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current </a:t>
            </a:r>
            <a:r>
              <a:rPr lang="en-US" altLang="en-US" b="0" i="1" dirty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, </a:t>
            </a:r>
            <a:r>
              <a:rPr lang="en-US" altLang="en-US" b="0" i="1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,</a:t>
            </a: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i="1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passed to kids</a:t>
            </a:r>
            <a:endParaRPr lang="en-US" altLang="en-US" b="0" i="1" dirty="0">
              <a:solidFill>
                <a:srgbClr val="C0504D"/>
              </a:solidFill>
              <a:latin typeface="+mn-lt"/>
              <a:ea typeface="ＭＳ Ｐゴシック" charset="0"/>
            </a:endParaRPr>
          </a:p>
        </p:txBody>
      </p:sp>
      <p:cxnSp>
        <p:nvCxnSpPr>
          <p:cNvPr id="130060" name="Straight Arrow Connector 194"/>
          <p:cNvCxnSpPr>
            <a:cxnSpLocks noChangeShapeType="1"/>
          </p:cNvCxnSpPr>
          <p:nvPr/>
        </p:nvCxnSpPr>
        <p:spPr bwMode="auto">
          <a:xfrm>
            <a:off x="1447800" y="2095500"/>
            <a:ext cx="0" cy="1519238"/>
          </a:xfrm>
          <a:prstGeom prst="straightConnector1">
            <a:avLst/>
          </a:prstGeom>
          <a:noFill/>
          <a:ln w="25400">
            <a:solidFill>
              <a:srgbClr val="C0504D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0061" name="Straight Arrow Connector 200"/>
          <p:cNvCxnSpPr>
            <a:cxnSpLocks noChangeShapeType="1"/>
          </p:cNvCxnSpPr>
          <p:nvPr/>
        </p:nvCxnSpPr>
        <p:spPr bwMode="auto">
          <a:xfrm flipH="1">
            <a:off x="4716463" y="2438400"/>
            <a:ext cx="347662" cy="533400"/>
          </a:xfrm>
          <a:prstGeom prst="straightConnector1">
            <a:avLst/>
          </a:prstGeom>
          <a:noFill/>
          <a:ln w="25400">
            <a:solidFill>
              <a:srgbClr val="C0504D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0062" name="Straight Arrow Connector 203"/>
          <p:cNvCxnSpPr>
            <a:cxnSpLocks noChangeShapeType="1"/>
          </p:cNvCxnSpPr>
          <p:nvPr/>
        </p:nvCxnSpPr>
        <p:spPr bwMode="auto">
          <a:xfrm flipH="1">
            <a:off x="4337050" y="3614738"/>
            <a:ext cx="379413" cy="652462"/>
          </a:xfrm>
          <a:prstGeom prst="straightConnector1">
            <a:avLst/>
          </a:prstGeom>
          <a:noFill/>
          <a:ln w="25400">
            <a:solidFill>
              <a:srgbClr val="C0504D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0063" name="Straight Arrow Connector 204"/>
          <p:cNvCxnSpPr>
            <a:cxnSpLocks noChangeShapeType="1"/>
          </p:cNvCxnSpPr>
          <p:nvPr/>
        </p:nvCxnSpPr>
        <p:spPr bwMode="auto">
          <a:xfrm>
            <a:off x="1447800" y="2095500"/>
            <a:ext cx="801688" cy="419100"/>
          </a:xfrm>
          <a:prstGeom prst="straightConnector1">
            <a:avLst/>
          </a:prstGeom>
          <a:noFill/>
          <a:ln w="25400">
            <a:solidFill>
              <a:srgbClr val="C0504D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0064" name="Title 5"/>
          <p:cNvSpPr>
            <a:spLocks noGrp="1"/>
          </p:cNvSpPr>
          <p:nvPr>
            <p:ph type="title"/>
          </p:nvPr>
        </p:nvSpPr>
        <p:spPr>
          <a:xfrm>
            <a:off x="3619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Longer Alpha-Beta Example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1073" name="Group 2"/>
          <p:cNvGrpSpPr>
            <a:grpSpLocks/>
          </p:cNvGrpSpPr>
          <p:nvPr/>
        </p:nvGrpSpPr>
        <p:grpSpPr bwMode="auto">
          <a:xfrm>
            <a:off x="1998663" y="1795463"/>
            <a:ext cx="6518275" cy="42416412"/>
            <a:chOff x="1863" y="7521"/>
            <a:chExt cx="8778" cy="50837"/>
          </a:xfrm>
        </p:grpSpPr>
        <p:grpSp>
          <p:nvGrpSpPr>
            <p:cNvPr id="131088" name="Group 3"/>
            <p:cNvGrpSpPr>
              <a:grpSpLocks/>
            </p:cNvGrpSpPr>
            <p:nvPr/>
          </p:nvGrpSpPr>
          <p:grpSpPr bwMode="auto">
            <a:xfrm>
              <a:off x="1863" y="12439"/>
              <a:ext cx="428" cy="412"/>
              <a:chOff x="1884" y="13907"/>
              <a:chExt cx="428" cy="412"/>
            </a:xfrm>
          </p:grpSpPr>
          <p:sp>
            <p:nvSpPr>
              <p:cNvPr id="131233" name="Rectangle 185"/>
              <p:cNvSpPr>
                <a:spLocks noChangeArrowheads="1"/>
              </p:cNvSpPr>
              <p:nvPr/>
            </p:nvSpPr>
            <p:spPr bwMode="auto">
              <a:xfrm>
                <a:off x="1886" y="13935"/>
                <a:ext cx="384" cy="384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/>
                <a:endParaRPr lang="en-US" altLang="en-US" sz="2000"/>
              </a:p>
            </p:txBody>
          </p:sp>
          <p:sp>
            <p:nvSpPr>
              <p:cNvPr id="131234" name="Text Box 259"/>
              <p:cNvSpPr txBox="1">
                <a:spLocks noChangeArrowheads="1"/>
              </p:cNvSpPr>
              <p:nvPr/>
            </p:nvSpPr>
            <p:spPr bwMode="auto">
              <a:xfrm>
                <a:off x="1884" y="13907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>
                    <a:latin typeface="Calibri" pitchFamily="34" charset="0"/>
                    <a:cs typeface="Times New Roman" pitchFamily="18" charset="0"/>
                  </a:rPr>
                  <a:t>4</a:t>
                </a:r>
              </a:p>
            </p:txBody>
          </p:sp>
        </p:grpSp>
        <p:grpSp>
          <p:nvGrpSpPr>
            <p:cNvPr id="131089" name="Group 4"/>
            <p:cNvGrpSpPr>
              <a:grpSpLocks/>
            </p:cNvGrpSpPr>
            <p:nvPr/>
          </p:nvGrpSpPr>
          <p:grpSpPr bwMode="auto">
            <a:xfrm>
              <a:off x="2095" y="7521"/>
              <a:ext cx="8546" cy="50837"/>
              <a:chOff x="2095" y="7521"/>
              <a:chExt cx="8546" cy="50837"/>
            </a:xfrm>
          </p:grpSpPr>
          <p:sp>
            <p:nvSpPr>
              <p:cNvPr id="131090" name="Text Box 27"/>
              <p:cNvSpPr txBox="1">
                <a:spLocks noChangeArrowheads="1"/>
              </p:cNvSpPr>
              <p:nvPr/>
            </p:nvSpPr>
            <p:spPr bwMode="auto">
              <a:xfrm>
                <a:off x="3794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A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1091" name="Text Box 28"/>
              <p:cNvSpPr txBox="1">
                <a:spLocks noChangeArrowheads="1"/>
              </p:cNvSpPr>
              <p:nvPr/>
            </p:nvSpPr>
            <p:spPr bwMode="auto">
              <a:xfrm>
                <a:off x="5035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B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1092" name="Text Box 29"/>
              <p:cNvSpPr txBox="1">
                <a:spLocks noChangeArrowheads="1"/>
              </p:cNvSpPr>
              <p:nvPr/>
            </p:nvSpPr>
            <p:spPr bwMode="auto">
              <a:xfrm>
                <a:off x="6284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C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1093" name="Text Box 30"/>
              <p:cNvSpPr txBox="1">
                <a:spLocks noChangeArrowheads="1"/>
              </p:cNvSpPr>
              <p:nvPr/>
            </p:nvSpPr>
            <p:spPr bwMode="auto">
              <a:xfrm>
                <a:off x="7498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D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cxnSp>
            <p:nvCxnSpPr>
              <p:cNvPr id="131094" name="AutoShape 33"/>
              <p:cNvCxnSpPr>
                <a:cxnSpLocks noChangeShapeType="1"/>
              </p:cNvCxnSpPr>
              <p:nvPr/>
            </p:nvCxnSpPr>
            <p:spPr bwMode="auto">
              <a:xfrm flipH="1">
                <a:off x="4420" y="8093"/>
                <a:ext cx="1846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1095" name="AutoShape 35"/>
              <p:cNvCxnSpPr>
                <a:cxnSpLocks noChangeShapeType="1"/>
              </p:cNvCxnSpPr>
              <p:nvPr/>
            </p:nvCxnSpPr>
            <p:spPr bwMode="auto">
              <a:xfrm flipH="1">
                <a:off x="5674" y="8093"/>
                <a:ext cx="592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1096" name="AutoShape 36"/>
              <p:cNvCxnSpPr>
                <a:cxnSpLocks noChangeShapeType="1"/>
              </p:cNvCxnSpPr>
              <p:nvPr/>
            </p:nvCxnSpPr>
            <p:spPr bwMode="auto">
              <a:xfrm>
                <a:off x="6266" y="8093"/>
                <a:ext cx="627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1097" name="AutoShape 37"/>
              <p:cNvCxnSpPr>
                <a:cxnSpLocks noChangeShapeType="1"/>
              </p:cNvCxnSpPr>
              <p:nvPr/>
            </p:nvCxnSpPr>
            <p:spPr bwMode="auto">
              <a:xfrm>
                <a:off x="6266" y="8093"/>
                <a:ext cx="1835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1098" name="AutoShape 92"/>
              <p:cNvCxnSpPr>
                <a:cxnSpLocks noChangeShapeType="1"/>
              </p:cNvCxnSpPr>
              <p:nvPr/>
            </p:nvCxnSpPr>
            <p:spPr bwMode="auto">
              <a:xfrm flipH="1">
                <a:off x="2653" y="9661"/>
                <a:ext cx="1767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1099" name="AutoShape 93"/>
              <p:cNvCxnSpPr>
                <a:cxnSpLocks noChangeShapeType="1"/>
              </p:cNvCxnSpPr>
              <p:nvPr/>
            </p:nvCxnSpPr>
            <p:spPr bwMode="auto">
              <a:xfrm flipH="1">
                <a:off x="3860" y="9661"/>
                <a:ext cx="560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1100" name="AutoShape 96"/>
              <p:cNvCxnSpPr>
                <a:cxnSpLocks noChangeShapeType="1"/>
              </p:cNvCxnSpPr>
              <p:nvPr/>
            </p:nvCxnSpPr>
            <p:spPr bwMode="auto">
              <a:xfrm flipH="1">
                <a:off x="5067" y="9661"/>
                <a:ext cx="607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1101" name="AutoShape 97"/>
              <p:cNvCxnSpPr>
                <a:cxnSpLocks noChangeShapeType="1"/>
              </p:cNvCxnSpPr>
              <p:nvPr/>
            </p:nvCxnSpPr>
            <p:spPr bwMode="auto">
              <a:xfrm>
                <a:off x="5674" y="9661"/>
                <a:ext cx="625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1102" name="AutoShape 98"/>
              <p:cNvCxnSpPr>
                <a:cxnSpLocks noChangeShapeType="1"/>
              </p:cNvCxnSpPr>
              <p:nvPr/>
            </p:nvCxnSpPr>
            <p:spPr bwMode="auto">
              <a:xfrm>
                <a:off x="6893" y="9661"/>
                <a:ext cx="605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1103" name="AutoShape 99"/>
              <p:cNvCxnSpPr>
                <a:cxnSpLocks noChangeShapeType="1"/>
              </p:cNvCxnSpPr>
              <p:nvPr/>
            </p:nvCxnSpPr>
            <p:spPr bwMode="auto">
              <a:xfrm>
                <a:off x="6893" y="9661"/>
                <a:ext cx="1833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1104" name="AutoShape 100"/>
              <p:cNvCxnSpPr>
                <a:cxnSpLocks noChangeShapeType="1"/>
              </p:cNvCxnSpPr>
              <p:nvPr/>
            </p:nvCxnSpPr>
            <p:spPr bwMode="auto">
              <a:xfrm>
                <a:off x="8101" y="9661"/>
                <a:ext cx="1821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31105" name="Text Box 102"/>
              <p:cNvSpPr txBox="1">
                <a:spLocks noChangeArrowheads="1"/>
              </p:cNvSpPr>
              <p:nvPr/>
            </p:nvSpPr>
            <p:spPr bwMode="auto">
              <a:xfrm>
                <a:off x="2127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E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1106" name="Text Box 103"/>
              <p:cNvSpPr txBox="1">
                <a:spLocks noChangeArrowheads="1"/>
              </p:cNvSpPr>
              <p:nvPr/>
            </p:nvSpPr>
            <p:spPr bwMode="auto">
              <a:xfrm>
                <a:off x="335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F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1107" name="Text Box 104"/>
              <p:cNvSpPr txBox="1">
                <a:spLocks noChangeArrowheads="1"/>
              </p:cNvSpPr>
              <p:nvPr/>
            </p:nvSpPr>
            <p:spPr bwMode="auto">
              <a:xfrm>
                <a:off x="824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J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1108" name="Text Box 105"/>
              <p:cNvSpPr txBox="1">
                <a:spLocks noChangeArrowheads="1"/>
              </p:cNvSpPr>
              <p:nvPr/>
            </p:nvSpPr>
            <p:spPr bwMode="auto">
              <a:xfrm>
                <a:off x="9392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K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1109" name="Text Box 106"/>
              <p:cNvSpPr txBox="1">
                <a:spLocks noChangeArrowheads="1"/>
              </p:cNvSpPr>
              <p:nvPr/>
            </p:nvSpPr>
            <p:spPr bwMode="auto">
              <a:xfrm>
                <a:off x="4467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G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1110" name="Text Box 107"/>
              <p:cNvSpPr txBox="1">
                <a:spLocks noChangeArrowheads="1"/>
              </p:cNvSpPr>
              <p:nvPr/>
            </p:nvSpPr>
            <p:spPr bwMode="auto">
              <a:xfrm>
                <a:off x="569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H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1111" name="Text Box 108"/>
              <p:cNvSpPr txBox="1">
                <a:spLocks noChangeArrowheads="1"/>
              </p:cNvSpPr>
              <p:nvPr/>
            </p:nvSpPr>
            <p:spPr bwMode="auto">
              <a:xfrm>
                <a:off x="7056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I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grpSp>
            <p:nvGrpSpPr>
              <p:cNvPr id="131112" name="Group 39"/>
              <p:cNvGrpSpPr>
                <a:grpSpLocks/>
              </p:cNvGrpSpPr>
              <p:nvPr/>
            </p:nvGrpSpPr>
            <p:grpSpPr bwMode="auto">
              <a:xfrm>
                <a:off x="4235" y="11303"/>
                <a:ext cx="428" cy="385"/>
                <a:chOff x="1094" y="10195"/>
                <a:chExt cx="428" cy="385"/>
              </a:xfrm>
            </p:grpSpPr>
            <p:sp>
              <p:nvSpPr>
                <p:cNvPr id="131231" name="Rectangle 183"/>
                <p:cNvSpPr>
                  <a:spLocks noChangeArrowheads="1"/>
                </p:cNvSpPr>
                <p:nvPr/>
              </p:nvSpPr>
              <p:spPr bwMode="auto">
                <a:xfrm>
                  <a:off x="1111" y="10196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1232" name="Text Box 113"/>
                <p:cNvSpPr txBox="1">
                  <a:spLocks noChangeArrowheads="1"/>
                </p:cNvSpPr>
                <p:nvPr/>
              </p:nvSpPr>
              <p:spPr bwMode="auto">
                <a:xfrm>
                  <a:off x="1094" y="101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31113" name="Group 40"/>
              <p:cNvGrpSpPr>
                <a:grpSpLocks/>
              </p:cNvGrpSpPr>
              <p:nvPr/>
            </p:nvGrpSpPr>
            <p:grpSpPr bwMode="auto">
              <a:xfrm>
                <a:off x="6714" y="11302"/>
                <a:ext cx="428" cy="385"/>
                <a:chOff x="1105" y="10194"/>
                <a:chExt cx="428" cy="385"/>
              </a:xfrm>
            </p:grpSpPr>
            <p:sp>
              <p:nvSpPr>
                <p:cNvPr id="131229" name="Rectangle 181"/>
                <p:cNvSpPr>
                  <a:spLocks noChangeArrowheads="1"/>
                </p:cNvSpPr>
                <p:nvPr/>
              </p:nvSpPr>
              <p:spPr bwMode="auto">
                <a:xfrm>
                  <a:off x="1111" y="10195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1230" name="Text Box 118"/>
                <p:cNvSpPr txBox="1">
                  <a:spLocks noChangeArrowheads="1"/>
                </p:cNvSpPr>
                <p:nvPr/>
              </p:nvSpPr>
              <p:spPr bwMode="auto">
                <a:xfrm>
                  <a:off x="1105" y="10194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31114" name="Group 41"/>
              <p:cNvGrpSpPr>
                <a:grpSpLocks/>
              </p:cNvGrpSpPr>
              <p:nvPr/>
            </p:nvGrpSpPr>
            <p:grpSpPr bwMode="auto">
              <a:xfrm>
                <a:off x="5432" y="11303"/>
                <a:ext cx="428" cy="386"/>
                <a:chOff x="1078" y="10195"/>
                <a:chExt cx="428" cy="386"/>
              </a:xfrm>
            </p:grpSpPr>
            <p:sp>
              <p:nvSpPr>
                <p:cNvPr id="131227" name="Rectangle 179"/>
                <p:cNvSpPr>
                  <a:spLocks noChangeArrowheads="1"/>
                </p:cNvSpPr>
                <p:nvPr/>
              </p:nvSpPr>
              <p:spPr bwMode="auto">
                <a:xfrm>
                  <a:off x="1111" y="10195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1228" name="Text Box 121"/>
                <p:cNvSpPr txBox="1">
                  <a:spLocks noChangeArrowheads="1"/>
                </p:cNvSpPr>
                <p:nvPr/>
              </p:nvSpPr>
              <p:spPr bwMode="auto">
                <a:xfrm>
                  <a:off x="1078" y="1019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4</a:t>
                  </a:r>
                </a:p>
              </p:txBody>
            </p:sp>
          </p:grpSp>
          <p:grpSp>
            <p:nvGrpSpPr>
              <p:cNvPr id="131115" name="Group 42"/>
              <p:cNvGrpSpPr>
                <a:grpSpLocks/>
              </p:cNvGrpSpPr>
              <p:nvPr/>
            </p:nvGrpSpPr>
            <p:grpSpPr bwMode="auto">
              <a:xfrm>
                <a:off x="9129" y="11305"/>
                <a:ext cx="428" cy="391"/>
                <a:chOff x="1079" y="10197"/>
                <a:chExt cx="428" cy="391"/>
              </a:xfrm>
            </p:grpSpPr>
            <p:sp>
              <p:nvSpPr>
                <p:cNvPr id="131225" name="Rectangle 177"/>
                <p:cNvSpPr>
                  <a:spLocks noChangeArrowheads="1"/>
                </p:cNvSpPr>
                <p:nvPr/>
              </p:nvSpPr>
              <p:spPr bwMode="auto">
                <a:xfrm>
                  <a:off x="1119" y="10197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1226" name="Text Box 124"/>
                <p:cNvSpPr txBox="1">
                  <a:spLocks noChangeArrowheads="1"/>
                </p:cNvSpPr>
                <p:nvPr/>
              </p:nvSpPr>
              <p:spPr bwMode="auto">
                <a:xfrm>
                  <a:off x="1079" y="1020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1116" name="Group 43"/>
              <p:cNvGrpSpPr>
                <a:grpSpLocks/>
              </p:cNvGrpSpPr>
              <p:nvPr/>
            </p:nvGrpSpPr>
            <p:grpSpPr bwMode="auto">
              <a:xfrm>
                <a:off x="2869" y="12444"/>
                <a:ext cx="428" cy="412"/>
                <a:chOff x="1109" y="9695"/>
                <a:chExt cx="428" cy="412"/>
              </a:xfrm>
            </p:grpSpPr>
            <p:sp>
              <p:nvSpPr>
                <p:cNvPr id="131223" name="Rectangle 17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1224" name="Text Box 13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1117" name="Group 44"/>
              <p:cNvGrpSpPr>
                <a:grpSpLocks/>
              </p:cNvGrpSpPr>
              <p:nvPr/>
            </p:nvGrpSpPr>
            <p:grpSpPr bwMode="auto">
              <a:xfrm>
                <a:off x="3359" y="12443"/>
                <a:ext cx="428" cy="412"/>
                <a:chOff x="1109" y="9695"/>
                <a:chExt cx="428" cy="412"/>
              </a:xfrm>
            </p:grpSpPr>
            <p:sp>
              <p:nvSpPr>
                <p:cNvPr id="131221" name="Rectangle 17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1222" name="Text Box 13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1118" name="Group 45"/>
              <p:cNvGrpSpPr>
                <a:grpSpLocks/>
              </p:cNvGrpSpPr>
              <p:nvPr/>
            </p:nvGrpSpPr>
            <p:grpSpPr bwMode="auto">
              <a:xfrm>
                <a:off x="3839" y="12445"/>
                <a:ext cx="428" cy="412"/>
                <a:chOff x="1109" y="9695"/>
                <a:chExt cx="428" cy="412"/>
              </a:xfrm>
            </p:grpSpPr>
            <p:sp>
              <p:nvSpPr>
                <p:cNvPr id="131219" name="Rectangle 17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1220" name="Text Box 163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31119" name="Group 46"/>
              <p:cNvGrpSpPr>
                <a:grpSpLocks/>
              </p:cNvGrpSpPr>
              <p:nvPr/>
            </p:nvGrpSpPr>
            <p:grpSpPr bwMode="auto">
              <a:xfrm>
                <a:off x="4329" y="12444"/>
                <a:ext cx="428" cy="412"/>
                <a:chOff x="1109" y="9695"/>
                <a:chExt cx="428" cy="412"/>
              </a:xfrm>
            </p:grpSpPr>
            <p:sp>
              <p:nvSpPr>
                <p:cNvPr id="131217" name="Rectangle 16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1218" name="Text Box 166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31120" name="Group 47"/>
              <p:cNvGrpSpPr>
                <a:grpSpLocks/>
              </p:cNvGrpSpPr>
              <p:nvPr/>
            </p:nvGrpSpPr>
            <p:grpSpPr bwMode="auto">
              <a:xfrm>
                <a:off x="4819" y="12446"/>
                <a:ext cx="428" cy="412"/>
                <a:chOff x="1109" y="9695"/>
                <a:chExt cx="428" cy="412"/>
              </a:xfrm>
            </p:grpSpPr>
            <p:sp>
              <p:nvSpPr>
                <p:cNvPr id="131215" name="Rectangle 16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1216" name="Text Box 172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31121" name="Group 48"/>
              <p:cNvGrpSpPr>
                <a:grpSpLocks/>
              </p:cNvGrpSpPr>
              <p:nvPr/>
            </p:nvGrpSpPr>
            <p:grpSpPr bwMode="auto">
              <a:xfrm>
                <a:off x="5309" y="12445"/>
                <a:ext cx="428" cy="412"/>
                <a:chOff x="1109" y="9695"/>
                <a:chExt cx="428" cy="412"/>
              </a:xfrm>
            </p:grpSpPr>
            <p:sp>
              <p:nvSpPr>
                <p:cNvPr id="131213" name="Rectangle 16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1214" name="Text Box 175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4</a:t>
                  </a:r>
                </a:p>
              </p:txBody>
            </p:sp>
          </p:grpSp>
          <p:grpSp>
            <p:nvGrpSpPr>
              <p:cNvPr id="131122" name="Group 49"/>
              <p:cNvGrpSpPr>
                <a:grpSpLocks/>
              </p:cNvGrpSpPr>
              <p:nvPr/>
            </p:nvGrpSpPr>
            <p:grpSpPr bwMode="auto">
              <a:xfrm>
                <a:off x="5798" y="12442"/>
                <a:ext cx="428" cy="412"/>
                <a:chOff x="1109" y="9695"/>
                <a:chExt cx="428" cy="412"/>
              </a:xfrm>
            </p:grpSpPr>
            <p:sp>
              <p:nvSpPr>
                <p:cNvPr id="131211" name="Rectangle 16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1212" name="Text Box 184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31123" name="Group 50"/>
              <p:cNvGrpSpPr>
                <a:grpSpLocks/>
              </p:cNvGrpSpPr>
              <p:nvPr/>
            </p:nvGrpSpPr>
            <p:grpSpPr bwMode="auto">
              <a:xfrm>
                <a:off x="6288" y="12443"/>
                <a:ext cx="428" cy="412"/>
                <a:chOff x="1109" y="9695"/>
                <a:chExt cx="428" cy="412"/>
              </a:xfrm>
            </p:grpSpPr>
            <p:sp>
              <p:nvSpPr>
                <p:cNvPr id="131209" name="Rectangle 16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1210" name="Text Box 19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grpSp>
            <p:nvGrpSpPr>
              <p:cNvPr id="131124" name="Group 51"/>
              <p:cNvGrpSpPr>
                <a:grpSpLocks/>
              </p:cNvGrpSpPr>
              <p:nvPr/>
            </p:nvGrpSpPr>
            <p:grpSpPr bwMode="auto">
              <a:xfrm>
                <a:off x="6769" y="12444"/>
                <a:ext cx="428" cy="412"/>
                <a:chOff x="1109" y="9695"/>
                <a:chExt cx="428" cy="412"/>
              </a:xfrm>
            </p:grpSpPr>
            <p:sp>
              <p:nvSpPr>
                <p:cNvPr id="131207" name="Rectangle 15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1208" name="Text Box 19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2</a:t>
                  </a:r>
                </a:p>
              </p:txBody>
            </p:sp>
          </p:grpSp>
          <p:grpSp>
            <p:nvGrpSpPr>
              <p:cNvPr id="131125" name="Group 52"/>
              <p:cNvGrpSpPr>
                <a:grpSpLocks/>
              </p:cNvGrpSpPr>
              <p:nvPr/>
            </p:nvGrpSpPr>
            <p:grpSpPr bwMode="auto">
              <a:xfrm>
                <a:off x="7259" y="12443"/>
                <a:ext cx="428" cy="412"/>
                <a:chOff x="1109" y="9695"/>
                <a:chExt cx="428" cy="412"/>
              </a:xfrm>
            </p:grpSpPr>
            <p:sp>
              <p:nvSpPr>
                <p:cNvPr id="131205" name="Rectangle 15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1206" name="Text Box 202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1126" name="Group 53"/>
              <p:cNvGrpSpPr>
                <a:grpSpLocks/>
              </p:cNvGrpSpPr>
              <p:nvPr/>
            </p:nvGrpSpPr>
            <p:grpSpPr bwMode="auto">
              <a:xfrm>
                <a:off x="7759" y="12441"/>
                <a:ext cx="428" cy="412"/>
                <a:chOff x="1109" y="9695"/>
                <a:chExt cx="428" cy="412"/>
              </a:xfrm>
            </p:grpSpPr>
            <p:sp>
              <p:nvSpPr>
                <p:cNvPr id="131203" name="Rectangle 15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1204" name="Text Box 211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31127" name="Group 54"/>
              <p:cNvGrpSpPr>
                <a:grpSpLocks/>
              </p:cNvGrpSpPr>
              <p:nvPr/>
            </p:nvGrpSpPr>
            <p:grpSpPr bwMode="auto">
              <a:xfrm>
                <a:off x="8251" y="12441"/>
                <a:ext cx="428" cy="412"/>
                <a:chOff x="1109" y="9695"/>
                <a:chExt cx="428" cy="412"/>
              </a:xfrm>
            </p:grpSpPr>
            <p:sp>
              <p:nvSpPr>
                <p:cNvPr id="131201" name="Rectangle 15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1202" name="Text Box 217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grpSp>
            <p:nvGrpSpPr>
              <p:cNvPr id="131128" name="Group 55"/>
              <p:cNvGrpSpPr>
                <a:grpSpLocks/>
              </p:cNvGrpSpPr>
              <p:nvPr/>
            </p:nvGrpSpPr>
            <p:grpSpPr bwMode="auto">
              <a:xfrm>
                <a:off x="8741" y="12440"/>
                <a:ext cx="428" cy="412"/>
                <a:chOff x="1109" y="9695"/>
                <a:chExt cx="428" cy="412"/>
              </a:xfrm>
            </p:grpSpPr>
            <p:sp>
              <p:nvSpPr>
                <p:cNvPr id="131199" name="Rectangle 15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1200" name="Text Box 22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1129" name="Group 56"/>
              <p:cNvGrpSpPr>
                <a:grpSpLocks/>
              </p:cNvGrpSpPr>
              <p:nvPr/>
            </p:nvGrpSpPr>
            <p:grpSpPr bwMode="auto">
              <a:xfrm>
                <a:off x="9233" y="12440"/>
                <a:ext cx="428" cy="412"/>
                <a:chOff x="1109" y="9695"/>
                <a:chExt cx="428" cy="412"/>
              </a:xfrm>
            </p:grpSpPr>
            <p:sp>
              <p:nvSpPr>
                <p:cNvPr id="131197" name="Rectangle 14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1198" name="Text Box 226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8</a:t>
                  </a:r>
                </a:p>
              </p:txBody>
            </p:sp>
          </p:grpSp>
          <p:grpSp>
            <p:nvGrpSpPr>
              <p:cNvPr id="131130" name="Group 57"/>
              <p:cNvGrpSpPr>
                <a:grpSpLocks/>
              </p:cNvGrpSpPr>
              <p:nvPr/>
            </p:nvGrpSpPr>
            <p:grpSpPr bwMode="auto">
              <a:xfrm>
                <a:off x="9723" y="12439"/>
                <a:ext cx="428" cy="412"/>
                <a:chOff x="1109" y="9695"/>
                <a:chExt cx="428" cy="412"/>
              </a:xfrm>
            </p:grpSpPr>
            <p:sp>
              <p:nvSpPr>
                <p:cNvPr id="131195" name="Rectangle 14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1196" name="Text Box 22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1131" name="Group 58"/>
              <p:cNvGrpSpPr>
                <a:grpSpLocks/>
              </p:cNvGrpSpPr>
              <p:nvPr/>
            </p:nvGrpSpPr>
            <p:grpSpPr bwMode="auto">
              <a:xfrm>
                <a:off x="10213" y="12434"/>
                <a:ext cx="428" cy="412"/>
                <a:chOff x="1109" y="9695"/>
                <a:chExt cx="428" cy="412"/>
              </a:xfrm>
            </p:grpSpPr>
            <p:sp>
              <p:nvSpPr>
                <p:cNvPr id="131193" name="Rectangle 14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1194" name="Text Box 238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cxnSp>
            <p:nvCxnSpPr>
              <p:cNvPr id="131132" name="AutoShape 239"/>
              <p:cNvCxnSpPr>
                <a:cxnSpLocks noChangeShapeType="1"/>
                <a:endCxn id="131231" idx="0"/>
              </p:cNvCxnSpPr>
              <p:nvPr/>
            </p:nvCxnSpPr>
            <p:spPr bwMode="auto">
              <a:xfrm>
                <a:off x="4412" y="9661"/>
                <a:ext cx="32" cy="1643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1133" name="AutoShape 240"/>
              <p:cNvCxnSpPr>
                <a:cxnSpLocks noChangeShapeType="1"/>
                <a:endCxn id="131227" idx="0"/>
              </p:cNvCxnSpPr>
              <p:nvPr/>
            </p:nvCxnSpPr>
            <p:spPr bwMode="auto">
              <a:xfrm flipH="1">
                <a:off x="5657" y="9661"/>
                <a:ext cx="17" cy="164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1134" name="AutoShape 241"/>
              <p:cNvCxnSpPr>
                <a:cxnSpLocks noChangeShapeType="1"/>
                <a:endCxn id="131229" idx="0"/>
              </p:cNvCxnSpPr>
              <p:nvPr/>
            </p:nvCxnSpPr>
            <p:spPr bwMode="auto">
              <a:xfrm>
                <a:off x="6893" y="9661"/>
                <a:ext cx="19" cy="164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1135" name="AutoShape 242"/>
              <p:cNvCxnSpPr>
                <a:cxnSpLocks noChangeShapeType="1"/>
                <a:endCxn id="131225" idx="0"/>
              </p:cNvCxnSpPr>
              <p:nvPr/>
            </p:nvCxnSpPr>
            <p:spPr bwMode="auto">
              <a:xfrm>
                <a:off x="8101" y="9661"/>
                <a:ext cx="1260" cy="1644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31136" name="Group 63"/>
              <p:cNvGrpSpPr>
                <a:grpSpLocks/>
              </p:cNvGrpSpPr>
              <p:nvPr/>
            </p:nvGrpSpPr>
            <p:grpSpPr bwMode="auto">
              <a:xfrm>
                <a:off x="2379" y="12443"/>
                <a:ext cx="428" cy="412"/>
                <a:chOff x="1477" y="13436"/>
                <a:chExt cx="428" cy="412"/>
              </a:xfrm>
            </p:grpSpPr>
            <p:sp>
              <p:nvSpPr>
                <p:cNvPr id="131191" name="Rectangle 143"/>
                <p:cNvSpPr>
                  <a:spLocks noChangeArrowheads="1"/>
                </p:cNvSpPr>
                <p:nvPr/>
              </p:nvSpPr>
              <p:spPr bwMode="auto">
                <a:xfrm>
                  <a:off x="1479" y="13464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1192" name="Text Box 127"/>
                <p:cNvSpPr txBox="1">
                  <a:spLocks noChangeArrowheads="1"/>
                </p:cNvSpPr>
                <p:nvPr/>
              </p:nvSpPr>
              <p:spPr bwMode="auto">
                <a:xfrm>
                  <a:off x="1477" y="1343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31137" name="Group 64"/>
              <p:cNvGrpSpPr>
                <a:grpSpLocks/>
              </p:cNvGrpSpPr>
              <p:nvPr/>
            </p:nvGrpSpPr>
            <p:grpSpPr bwMode="auto">
              <a:xfrm>
                <a:off x="4059" y="9058"/>
                <a:ext cx="697" cy="603"/>
                <a:chOff x="4054" y="10520"/>
                <a:chExt cx="697" cy="603"/>
              </a:xfrm>
            </p:grpSpPr>
            <p:sp>
              <p:nvSpPr>
                <p:cNvPr id="131189" name="AutoShape 24"/>
                <p:cNvSpPr>
                  <a:spLocks noChangeArrowheads="1"/>
                </p:cNvSpPr>
                <p:nvPr/>
              </p:nvSpPr>
              <p:spPr bwMode="auto">
                <a:xfrm flipV="1">
                  <a:off x="4054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1190" name="Text Box 243"/>
                <p:cNvSpPr txBox="1">
                  <a:spLocks noChangeArrowheads="1"/>
                </p:cNvSpPr>
                <p:nvPr/>
              </p:nvSpPr>
              <p:spPr bwMode="auto">
                <a:xfrm>
                  <a:off x="4199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1138" name="Group 65"/>
              <p:cNvGrpSpPr>
                <a:grpSpLocks/>
              </p:cNvGrpSpPr>
              <p:nvPr/>
            </p:nvGrpSpPr>
            <p:grpSpPr bwMode="auto">
              <a:xfrm>
                <a:off x="5317" y="9058"/>
                <a:ext cx="697" cy="603"/>
                <a:chOff x="5312" y="10520"/>
                <a:chExt cx="697" cy="603"/>
              </a:xfrm>
            </p:grpSpPr>
            <p:sp>
              <p:nvSpPr>
                <p:cNvPr id="131187" name="AutoShape 22"/>
                <p:cNvSpPr>
                  <a:spLocks noChangeArrowheads="1"/>
                </p:cNvSpPr>
                <p:nvPr/>
              </p:nvSpPr>
              <p:spPr bwMode="auto">
                <a:xfrm flipV="1">
                  <a:off x="531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1188" name="Text Box 245"/>
                <p:cNvSpPr txBox="1">
                  <a:spLocks noChangeArrowheads="1"/>
                </p:cNvSpPr>
                <p:nvPr/>
              </p:nvSpPr>
              <p:spPr bwMode="auto">
                <a:xfrm>
                  <a:off x="5460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31139" name="Group 66"/>
              <p:cNvGrpSpPr>
                <a:grpSpLocks/>
              </p:cNvGrpSpPr>
              <p:nvPr/>
            </p:nvGrpSpPr>
            <p:grpSpPr bwMode="auto">
              <a:xfrm>
                <a:off x="6557" y="9058"/>
                <a:ext cx="697" cy="603"/>
                <a:chOff x="6552" y="10520"/>
                <a:chExt cx="697" cy="603"/>
              </a:xfrm>
            </p:grpSpPr>
            <p:sp>
              <p:nvSpPr>
                <p:cNvPr id="131185" name="AutoShape 20"/>
                <p:cNvSpPr>
                  <a:spLocks noChangeArrowheads="1"/>
                </p:cNvSpPr>
                <p:nvPr/>
              </p:nvSpPr>
              <p:spPr bwMode="auto">
                <a:xfrm flipV="1">
                  <a:off x="655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1186" name="Text Box 247"/>
                <p:cNvSpPr txBox="1">
                  <a:spLocks noChangeArrowheads="1"/>
                </p:cNvSpPr>
                <p:nvPr/>
              </p:nvSpPr>
              <p:spPr bwMode="auto">
                <a:xfrm>
                  <a:off x="6671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31140" name="Group 67"/>
              <p:cNvGrpSpPr>
                <a:grpSpLocks/>
              </p:cNvGrpSpPr>
              <p:nvPr/>
            </p:nvGrpSpPr>
            <p:grpSpPr bwMode="auto">
              <a:xfrm>
                <a:off x="7737" y="9058"/>
                <a:ext cx="697" cy="603"/>
                <a:chOff x="7732" y="10520"/>
                <a:chExt cx="697" cy="603"/>
              </a:xfrm>
            </p:grpSpPr>
            <p:sp>
              <p:nvSpPr>
                <p:cNvPr id="131183" name="AutoShape 21"/>
                <p:cNvSpPr>
                  <a:spLocks noChangeArrowheads="1"/>
                </p:cNvSpPr>
                <p:nvPr/>
              </p:nvSpPr>
              <p:spPr bwMode="auto">
                <a:xfrm flipV="1">
                  <a:off x="773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1184" name="Text Box 249"/>
                <p:cNvSpPr txBox="1">
                  <a:spLocks noChangeArrowheads="1"/>
                </p:cNvSpPr>
                <p:nvPr/>
              </p:nvSpPr>
              <p:spPr bwMode="auto">
                <a:xfrm>
                  <a:off x="7901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31141" name="Group 68"/>
              <p:cNvGrpSpPr>
                <a:grpSpLocks/>
              </p:cNvGrpSpPr>
              <p:nvPr/>
            </p:nvGrpSpPr>
            <p:grpSpPr bwMode="auto">
              <a:xfrm>
                <a:off x="5906" y="7521"/>
                <a:ext cx="697" cy="603"/>
                <a:chOff x="5901" y="8952"/>
                <a:chExt cx="697" cy="603"/>
              </a:xfrm>
            </p:grpSpPr>
            <p:sp>
              <p:nvSpPr>
                <p:cNvPr id="131181" name="AutoShape 19"/>
                <p:cNvSpPr>
                  <a:spLocks noChangeArrowheads="1"/>
                </p:cNvSpPr>
                <p:nvPr/>
              </p:nvSpPr>
              <p:spPr bwMode="auto">
                <a:xfrm>
                  <a:off x="5901" y="8952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1182" name="Text Box 251"/>
                <p:cNvSpPr txBox="1">
                  <a:spLocks noChangeArrowheads="1"/>
                </p:cNvSpPr>
                <p:nvPr/>
              </p:nvSpPr>
              <p:spPr bwMode="auto">
                <a:xfrm>
                  <a:off x="6065" y="907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cxnSp>
            <p:nvCxnSpPr>
              <p:cNvPr id="131142" name="AutoShape 282"/>
              <p:cNvCxnSpPr>
                <a:cxnSpLocks noChangeShapeType="1"/>
              </p:cNvCxnSpPr>
              <p:nvPr/>
            </p:nvCxnSpPr>
            <p:spPr bwMode="auto">
              <a:xfrm flipH="1">
                <a:off x="2095" y="11215"/>
                <a:ext cx="55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1143" name="AutoShape 283"/>
              <p:cNvCxnSpPr>
                <a:cxnSpLocks noChangeShapeType="1"/>
              </p:cNvCxnSpPr>
              <p:nvPr/>
            </p:nvCxnSpPr>
            <p:spPr bwMode="auto">
              <a:xfrm flipH="1">
                <a:off x="2613" y="11215"/>
                <a:ext cx="40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1144" name="AutoShape 284"/>
              <p:cNvCxnSpPr>
                <a:cxnSpLocks noChangeShapeType="1"/>
              </p:cNvCxnSpPr>
              <p:nvPr/>
            </p:nvCxnSpPr>
            <p:spPr bwMode="auto">
              <a:xfrm>
                <a:off x="2653" y="11215"/>
                <a:ext cx="41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1145" name="AutoShape 285"/>
              <p:cNvCxnSpPr>
                <a:cxnSpLocks noChangeShapeType="1"/>
              </p:cNvCxnSpPr>
              <p:nvPr/>
            </p:nvCxnSpPr>
            <p:spPr bwMode="auto">
              <a:xfrm flipH="1">
                <a:off x="3507" y="11215"/>
                <a:ext cx="353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1146" name="AutoShape 286"/>
              <p:cNvCxnSpPr>
                <a:cxnSpLocks noChangeShapeType="1"/>
              </p:cNvCxnSpPr>
              <p:nvPr/>
            </p:nvCxnSpPr>
            <p:spPr bwMode="auto">
              <a:xfrm>
                <a:off x="3860" y="11215"/>
                <a:ext cx="199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1147" name="AutoShape 287"/>
              <p:cNvCxnSpPr>
                <a:cxnSpLocks noChangeShapeType="1"/>
              </p:cNvCxnSpPr>
              <p:nvPr/>
            </p:nvCxnSpPr>
            <p:spPr bwMode="auto">
              <a:xfrm>
                <a:off x="3860" y="11215"/>
                <a:ext cx="651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1148" name="AutoShape 288"/>
              <p:cNvCxnSpPr>
                <a:cxnSpLocks noChangeShapeType="1"/>
              </p:cNvCxnSpPr>
              <p:nvPr/>
            </p:nvCxnSpPr>
            <p:spPr bwMode="auto">
              <a:xfrm flipH="1">
                <a:off x="5035" y="11215"/>
                <a:ext cx="32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1149" name="AutoShape 289"/>
              <p:cNvCxnSpPr>
                <a:cxnSpLocks noChangeShapeType="1"/>
              </p:cNvCxnSpPr>
              <p:nvPr/>
            </p:nvCxnSpPr>
            <p:spPr bwMode="auto">
              <a:xfrm>
                <a:off x="5067" y="11215"/>
                <a:ext cx="39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1150" name="AutoShape 290"/>
              <p:cNvCxnSpPr>
                <a:cxnSpLocks noChangeShapeType="1"/>
              </p:cNvCxnSpPr>
              <p:nvPr/>
            </p:nvCxnSpPr>
            <p:spPr bwMode="auto">
              <a:xfrm flipH="1">
                <a:off x="5972" y="11215"/>
                <a:ext cx="316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1151" name="AutoShape 291"/>
              <p:cNvCxnSpPr>
                <a:cxnSpLocks noChangeShapeType="1"/>
              </p:cNvCxnSpPr>
              <p:nvPr/>
            </p:nvCxnSpPr>
            <p:spPr bwMode="auto">
              <a:xfrm>
                <a:off x="6299" y="11215"/>
                <a:ext cx="199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1152" name="AutoShape 292"/>
              <p:cNvCxnSpPr>
                <a:cxnSpLocks noChangeShapeType="1"/>
              </p:cNvCxnSpPr>
              <p:nvPr/>
            </p:nvCxnSpPr>
            <p:spPr bwMode="auto">
              <a:xfrm flipH="1">
                <a:off x="6985" y="11215"/>
                <a:ext cx="513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1153" name="AutoShape 293"/>
              <p:cNvCxnSpPr>
                <a:cxnSpLocks noChangeShapeType="1"/>
              </p:cNvCxnSpPr>
              <p:nvPr/>
            </p:nvCxnSpPr>
            <p:spPr bwMode="auto">
              <a:xfrm flipH="1">
                <a:off x="7476" y="11215"/>
                <a:ext cx="22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1154" name="AutoShape 295"/>
              <p:cNvCxnSpPr>
                <a:cxnSpLocks noChangeShapeType="1"/>
              </p:cNvCxnSpPr>
              <p:nvPr/>
            </p:nvCxnSpPr>
            <p:spPr bwMode="auto">
              <a:xfrm flipH="1">
                <a:off x="7926" y="11215"/>
                <a:ext cx="800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1155" name="AutoShape 296"/>
              <p:cNvCxnSpPr>
                <a:cxnSpLocks noChangeShapeType="1"/>
              </p:cNvCxnSpPr>
              <p:nvPr/>
            </p:nvCxnSpPr>
            <p:spPr bwMode="auto">
              <a:xfrm flipH="1">
                <a:off x="8434" y="11215"/>
                <a:ext cx="307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1156" name="AutoShape 297"/>
              <p:cNvCxnSpPr>
                <a:cxnSpLocks noChangeShapeType="1"/>
              </p:cNvCxnSpPr>
              <p:nvPr/>
            </p:nvCxnSpPr>
            <p:spPr bwMode="auto">
              <a:xfrm>
                <a:off x="8741" y="11215"/>
                <a:ext cx="194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1157" name="AutoShape 298"/>
              <p:cNvCxnSpPr>
                <a:cxnSpLocks noChangeShapeType="1"/>
              </p:cNvCxnSpPr>
              <p:nvPr/>
            </p:nvCxnSpPr>
            <p:spPr bwMode="auto">
              <a:xfrm flipH="1">
                <a:off x="9435" y="11215"/>
                <a:ext cx="538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1158" name="AutoShape 299"/>
              <p:cNvCxnSpPr>
                <a:cxnSpLocks noChangeShapeType="1"/>
              </p:cNvCxnSpPr>
              <p:nvPr/>
            </p:nvCxnSpPr>
            <p:spPr bwMode="auto">
              <a:xfrm flipH="1">
                <a:off x="9922" y="11215"/>
                <a:ext cx="51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1159" name="AutoShape 300"/>
              <p:cNvCxnSpPr>
                <a:cxnSpLocks noChangeShapeType="1"/>
              </p:cNvCxnSpPr>
              <p:nvPr/>
            </p:nvCxnSpPr>
            <p:spPr bwMode="auto">
              <a:xfrm>
                <a:off x="9973" y="11215"/>
                <a:ext cx="426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31160" name="Group 112"/>
              <p:cNvGrpSpPr>
                <a:grpSpLocks/>
              </p:cNvGrpSpPr>
              <p:nvPr/>
            </p:nvGrpSpPr>
            <p:grpSpPr bwMode="auto">
              <a:xfrm>
                <a:off x="2291" y="10612"/>
                <a:ext cx="697" cy="603"/>
                <a:chOff x="2286" y="12074"/>
                <a:chExt cx="697" cy="603"/>
              </a:xfrm>
            </p:grpSpPr>
            <p:sp>
              <p:nvSpPr>
                <p:cNvPr id="131179" name="AutoShape 48"/>
                <p:cNvSpPr>
                  <a:spLocks noChangeArrowheads="1"/>
                </p:cNvSpPr>
                <p:nvPr/>
              </p:nvSpPr>
              <p:spPr bwMode="auto">
                <a:xfrm>
                  <a:off x="2286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1180" name="Text Box 326"/>
                <p:cNvSpPr txBox="1">
                  <a:spLocks noChangeArrowheads="1"/>
                </p:cNvSpPr>
                <p:nvPr/>
              </p:nvSpPr>
              <p:spPr bwMode="auto">
                <a:xfrm>
                  <a:off x="2438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1161" name="Group 113"/>
              <p:cNvGrpSpPr>
                <a:grpSpLocks/>
              </p:cNvGrpSpPr>
              <p:nvPr/>
            </p:nvGrpSpPr>
            <p:grpSpPr bwMode="auto">
              <a:xfrm>
                <a:off x="3507" y="10612"/>
                <a:ext cx="697" cy="47746"/>
                <a:chOff x="3502" y="12074"/>
                <a:chExt cx="697" cy="47746"/>
              </a:xfrm>
            </p:grpSpPr>
            <p:sp>
              <p:nvSpPr>
                <p:cNvPr id="130" name="AutoShape 46"/>
                <p:cNvSpPr>
                  <a:spLocks noChangeArrowheads="1"/>
                </p:cNvSpPr>
                <p:nvPr/>
              </p:nvSpPr>
              <p:spPr bwMode="auto">
                <a:xfrm>
                  <a:off x="3502" y="12081"/>
                  <a:ext cx="697" cy="597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upright="1"/>
                <a:lstStyle/>
                <a:p>
                  <a:pPr>
                    <a:defRPr/>
                  </a:pPr>
                  <a:endParaRPr lang="en-US" sz="2000" dirty="0">
                    <a:solidFill>
                      <a:schemeClr val="accent4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31178" name="Text Box 329"/>
                <p:cNvSpPr txBox="1">
                  <a:spLocks noChangeArrowheads="1"/>
                </p:cNvSpPr>
                <p:nvPr/>
              </p:nvSpPr>
              <p:spPr bwMode="auto">
                <a:xfrm>
                  <a:off x="3626" y="5943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31162" name="Group 114"/>
              <p:cNvGrpSpPr>
                <a:grpSpLocks/>
              </p:cNvGrpSpPr>
              <p:nvPr/>
            </p:nvGrpSpPr>
            <p:grpSpPr bwMode="auto">
              <a:xfrm>
                <a:off x="4723" y="10612"/>
                <a:ext cx="697" cy="603"/>
                <a:chOff x="4718" y="12074"/>
                <a:chExt cx="697" cy="603"/>
              </a:xfrm>
            </p:grpSpPr>
            <p:sp>
              <p:nvSpPr>
                <p:cNvPr id="131175" name="AutoShape 32"/>
                <p:cNvSpPr>
                  <a:spLocks noChangeArrowheads="1"/>
                </p:cNvSpPr>
                <p:nvPr/>
              </p:nvSpPr>
              <p:spPr bwMode="auto">
                <a:xfrm>
                  <a:off x="4718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1176" name="Text Box 331"/>
                <p:cNvSpPr txBox="1">
                  <a:spLocks noChangeArrowheads="1"/>
                </p:cNvSpPr>
                <p:nvPr/>
              </p:nvSpPr>
              <p:spPr bwMode="auto">
                <a:xfrm>
                  <a:off x="4876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solidFill>
                        <a:srgbClr val="C0504D"/>
                      </a:solidFill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31163" name="Group 115"/>
              <p:cNvGrpSpPr>
                <a:grpSpLocks/>
              </p:cNvGrpSpPr>
              <p:nvPr/>
            </p:nvGrpSpPr>
            <p:grpSpPr bwMode="auto">
              <a:xfrm>
                <a:off x="5939" y="10612"/>
                <a:ext cx="697" cy="603"/>
                <a:chOff x="5934" y="12074"/>
                <a:chExt cx="697" cy="603"/>
              </a:xfrm>
            </p:grpSpPr>
            <p:sp>
              <p:nvSpPr>
                <p:cNvPr id="131173" name="AutoShape 31"/>
                <p:cNvSpPr>
                  <a:spLocks noChangeArrowheads="1"/>
                </p:cNvSpPr>
                <p:nvPr/>
              </p:nvSpPr>
              <p:spPr bwMode="auto">
                <a:xfrm>
                  <a:off x="5934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1174" name="Text Box 333"/>
                <p:cNvSpPr txBox="1">
                  <a:spLocks noChangeArrowheads="1"/>
                </p:cNvSpPr>
                <p:nvPr/>
              </p:nvSpPr>
              <p:spPr bwMode="auto">
                <a:xfrm>
                  <a:off x="6065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31164" name="Group 116"/>
              <p:cNvGrpSpPr>
                <a:grpSpLocks/>
              </p:cNvGrpSpPr>
              <p:nvPr/>
            </p:nvGrpSpPr>
            <p:grpSpPr bwMode="auto">
              <a:xfrm>
                <a:off x="7155" y="10612"/>
                <a:ext cx="697" cy="603"/>
                <a:chOff x="7150" y="12074"/>
                <a:chExt cx="697" cy="603"/>
              </a:xfrm>
            </p:grpSpPr>
            <p:sp>
              <p:nvSpPr>
                <p:cNvPr id="131171" name="AutoShape 43"/>
                <p:cNvSpPr>
                  <a:spLocks noChangeArrowheads="1"/>
                </p:cNvSpPr>
                <p:nvPr/>
              </p:nvSpPr>
              <p:spPr bwMode="auto">
                <a:xfrm>
                  <a:off x="7150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1172" name="Text Box 335"/>
                <p:cNvSpPr txBox="1">
                  <a:spLocks noChangeArrowheads="1"/>
                </p:cNvSpPr>
                <p:nvPr/>
              </p:nvSpPr>
              <p:spPr bwMode="auto">
                <a:xfrm>
                  <a:off x="7326" y="12292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31165" name="Group 117"/>
              <p:cNvGrpSpPr>
                <a:grpSpLocks/>
              </p:cNvGrpSpPr>
              <p:nvPr/>
            </p:nvGrpSpPr>
            <p:grpSpPr bwMode="auto">
              <a:xfrm>
                <a:off x="8371" y="10612"/>
                <a:ext cx="697" cy="604"/>
                <a:chOff x="8366" y="12074"/>
                <a:chExt cx="697" cy="604"/>
              </a:xfrm>
            </p:grpSpPr>
            <p:sp>
              <p:nvSpPr>
                <p:cNvPr id="131169" name="AutoShape 49"/>
                <p:cNvSpPr>
                  <a:spLocks noChangeArrowheads="1"/>
                </p:cNvSpPr>
                <p:nvPr/>
              </p:nvSpPr>
              <p:spPr bwMode="auto">
                <a:xfrm>
                  <a:off x="8366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1170" name="Text Box 337"/>
                <p:cNvSpPr txBox="1">
                  <a:spLocks noChangeArrowheads="1"/>
                </p:cNvSpPr>
                <p:nvPr/>
              </p:nvSpPr>
              <p:spPr bwMode="auto">
                <a:xfrm>
                  <a:off x="8524" y="1229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31166" name="Group 118"/>
              <p:cNvGrpSpPr>
                <a:grpSpLocks/>
              </p:cNvGrpSpPr>
              <p:nvPr/>
            </p:nvGrpSpPr>
            <p:grpSpPr bwMode="auto">
              <a:xfrm>
                <a:off x="9587" y="10612"/>
                <a:ext cx="697" cy="603"/>
                <a:chOff x="9582" y="12074"/>
                <a:chExt cx="697" cy="603"/>
              </a:xfrm>
            </p:grpSpPr>
            <p:sp>
              <p:nvSpPr>
                <p:cNvPr id="131167" name="AutoShape 91"/>
                <p:cNvSpPr>
                  <a:spLocks noChangeArrowheads="1"/>
                </p:cNvSpPr>
                <p:nvPr/>
              </p:nvSpPr>
              <p:spPr bwMode="auto">
                <a:xfrm>
                  <a:off x="9582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1168" name="Text Box 340"/>
                <p:cNvSpPr txBox="1">
                  <a:spLocks noChangeArrowheads="1"/>
                </p:cNvSpPr>
                <p:nvPr/>
              </p:nvSpPr>
              <p:spPr bwMode="auto">
                <a:xfrm>
                  <a:off x="9737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</p:grpSp>
      </p:grpSp>
      <p:sp>
        <p:nvSpPr>
          <p:cNvPr id="190" name="TextBox 189"/>
          <p:cNvSpPr txBox="1">
            <a:spLocks noChangeArrowheads="1"/>
          </p:cNvSpPr>
          <p:nvPr/>
        </p:nvSpPr>
        <p:spPr bwMode="auto">
          <a:xfrm>
            <a:off x="4071938" y="1214438"/>
            <a:ext cx="106680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SzPct val="100000"/>
              <a:buChar char="•"/>
              <a:defRPr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>
                <a:latin typeface="+mn-lt"/>
                <a:ea typeface="ＭＳ Ｐゴシック" charset="0"/>
                <a:sym typeface="Symbol" pitchFamily="18" charset="2"/>
              </a:rPr>
              <a:t></a:t>
            </a:r>
            <a:r>
              <a:rPr lang="en-US" altLang="en-US" b="0" dirty="0" smtClean="0">
                <a:latin typeface="+mn-lt"/>
                <a:ea typeface="ＭＳ Ｐゴシック" charset="0"/>
                <a:sym typeface="Symbol" pitchFamily="18" charset="2"/>
              </a:rPr>
              <a:t>=6</a:t>
            </a:r>
            <a:endParaRPr lang="en-US" altLang="en-US" b="0" dirty="0">
              <a:latin typeface="+mn-lt"/>
              <a:ea typeface="ＭＳ Ｐゴシック" charset="0"/>
              <a:sym typeface="Symbol" pitchFamily="18" charset="2"/>
            </a:endParaRP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>
                <a:latin typeface="+mn-lt"/>
                <a:ea typeface="ＭＳ Ｐゴシック" charset="0"/>
                <a:sym typeface="Symbol" pitchFamily="18" charset="2"/>
              </a:rPr>
              <a:t> =+</a:t>
            </a:r>
            <a:endParaRPr lang="en-US" altLang="en-US" b="0" dirty="0">
              <a:latin typeface="+mn-lt"/>
              <a:ea typeface="ＭＳ Ｐゴシック" charset="0"/>
            </a:endParaRPr>
          </a:p>
        </p:txBody>
      </p:sp>
      <p:sp>
        <p:nvSpPr>
          <p:cNvPr id="131075" name="Text Box 326"/>
          <p:cNvSpPr txBox="1">
            <a:spLocks noChangeArrowheads="1"/>
          </p:cNvSpPr>
          <p:nvPr/>
        </p:nvSpPr>
        <p:spPr bwMode="auto">
          <a:xfrm>
            <a:off x="3322638" y="4538663"/>
            <a:ext cx="3175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>
                <a:latin typeface="Calibri" pitchFamily="34" charset="0"/>
                <a:cs typeface="Times New Roman" pitchFamily="18" charset="0"/>
              </a:rPr>
              <a:t>6</a:t>
            </a:r>
          </a:p>
        </p:txBody>
      </p:sp>
      <p:sp>
        <p:nvSpPr>
          <p:cNvPr id="131076" name="Text Box 323"/>
          <p:cNvSpPr txBox="1">
            <a:spLocks noChangeArrowheads="1"/>
          </p:cNvSpPr>
          <p:nvPr/>
        </p:nvSpPr>
        <p:spPr bwMode="auto">
          <a:xfrm>
            <a:off x="8337550" y="4549775"/>
            <a:ext cx="723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MAX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31077" name="Text Box 324"/>
          <p:cNvSpPr txBox="1">
            <a:spLocks noChangeArrowheads="1"/>
          </p:cNvSpPr>
          <p:nvPr/>
        </p:nvSpPr>
        <p:spPr bwMode="auto">
          <a:xfrm>
            <a:off x="6981825" y="3078163"/>
            <a:ext cx="64928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MIN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31078" name="Text Box 325"/>
          <p:cNvSpPr txBox="1">
            <a:spLocks noChangeArrowheads="1"/>
          </p:cNvSpPr>
          <p:nvPr/>
        </p:nvSpPr>
        <p:spPr bwMode="auto">
          <a:xfrm>
            <a:off x="5578475" y="1976438"/>
            <a:ext cx="80803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MAX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31079" name="Text Box 361"/>
          <p:cNvSpPr txBox="1">
            <a:spLocks noChangeArrowheads="1"/>
          </p:cNvSpPr>
          <p:nvPr/>
        </p:nvSpPr>
        <p:spPr bwMode="auto">
          <a:xfrm>
            <a:off x="3744913" y="5797550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31080" name="Text Box 361"/>
          <p:cNvSpPr txBox="1">
            <a:spLocks noChangeArrowheads="1"/>
          </p:cNvSpPr>
          <p:nvPr/>
        </p:nvSpPr>
        <p:spPr bwMode="auto">
          <a:xfrm>
            <a:off x="3381375" y="5795963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88" name="TextBox 187"/>
          <p:cNvSpPr txBox="1">
            <a:spLocks noChangeArrowheads="1"/>
          </p:cNvSpPr>
          <p:nvPr/>
        </p:nvSpPr>
        <p:spPr bwMode="auto">
          <a:xfrm>
            <a:off x="2328863" y="2300288"/>
            <a:ext cx="10668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latin typeface="Calibri" pitchFamily="34" charset="0"/>
                <a:sym typeface="Symbol" pitchFamily="18" charset="2"/>
              </a:rPr>
              <a:t>=6</a:t>
            </a:r>
          </a:p>
          <a:p>
            <a:pPr eaLnBrk="1" hangingPunct="1"/>
            <a:r>
              <a:rPr lang="en-US" altLang="en-US">
                <a:latin typeface="Calibri" pitchFamily="34" charset="0"/>
                <a:sym typeface="Symbol" pitchFamily="18" charset="2"/>
              </a:rPr>
              <a:t>=+</a:t>
            </a:r>
          </a:p>
          <a:p>
            <a:pPr eaLnBrk="1" hangingPunct="1"/>
            <a:r>
              <a:rPr lang="en-US" altLang="en-US">
                <a:latin typeface="Calibri" pitchFamily="34" charset="0"/>
                <a:sym typeface="Symbol" pitchFamily="18" charset="2"/>
              </a:rPr>
              <a:t>kid=B</a:t>
            </a:r>
            <a:endParaRPr lang="en-US" altLang="en-US">
              <a:latin typeface="Calibri" pitchFamily="34" charset="0"/>
            </a:endParaRPr>
          </a:p>
        </p:txBody>
      </p:sp>
      <p:sp>
        <p:nvSpPr>
          <p:cNvPr id="192" name="TextBox 191"/>
          <p:cNvSpPr txBox="1">
            <a:spLocks noChangeArrowheads="1"/>
          </p:cNvSpPr>
          <p:nvPr/>
        </p:nvSpPr>
        <p:spPr bwMode="auto">
          <a:xfrm>
            <a:off x="1103313" y="3614738"/>
            <a:ext cx="10668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latin typeface="Calibri" pitchFamily="34" charset="0"/>
                <a:sym typeface="Symbol" pitchFamily="18" charset="2"/>
              </a:rPr>
              <a:t>=6</a:t>
            </a:r>
          </a:p>
          <a:p>
            <a:pPr eaLnBrk="1" hangingPunct="1"/>
            <a:r>
              <a:rPr lang="en-US" altLang="en-US">
                <a:latin typeface="Calibri" pitchFamily="34" charset="0"/>
                <a:sym typeface="Symbol" pitchFamily="18" charset="2"/>
              </a:rPr>
              <a:t>=+</a:t>
            </a:r>
          </a:p>
          <a:p>
            <a:pPr eaLnBrk="1" hangingPunct="1"/>
            <a:r>
              <a:rPr lang="en-US" altLang="en-US">
                <a:latin typeface="Calibri" pitchFamily="34" charset="0"/>
                <a:sym typeface="Symbol" pitchFamily="18" charset="2"/>
              </a:rPr>
              <a:t>kid=G</a:t>
            </a:r>
            <a:endParaRPr lang="en-US" altLang="en-US">
              <a:latin typeface="Calibri" pitchFamily="34" charset="0"/>
            </a:endParaRPr>
          </a:p>
        </p:txBody>
      </p:sp>
      <p:cxnSp>
        <p:nvCxnSpPr>
          <p:cNvPr id="131083" name="Straight Arrow Connector 194"/>
          <p:cNvCxnSpPr>
            <a:cxnSpLocks noChangeShapeType="1"/>
          </p:cNvCxnSpPr>
          <p:nvPr/>
        </p:nvCxnSpPr>
        <p:spPr bwMode="auto">
          <a:xfrm>
            <a:off x="1447800" y="2438400"/>
            <a:ext cx="0" cy="1176338"/>
          </a:xfrm>
          <a:prstGeom prst="straightConnector1">
            <a:avLst/>
          </a:prstGeom>
          <a:noFill/>
          <a:ln w="25400">
            <a:solidFill>
              <a:srgbClr val="C0504D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89" name="Text Box 10"/>
          <p:cNvSpPr txBox="1">
            <a:spLocks noChangeArrowheads="1"/>
          </p:cNvSpPr>
          <p:nvPr/>
        </p:nvSpPr>
        <p:spPr bwMode="auto">
          <a:xfrm>
            <a:off x="938213" y="1225550"/>
            <a:ext cx="2278062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SzPct val="100000"/>
              <a:buChar char="•"/>
              <a:defRPr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i="1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see first leaf,</a:t>
            </a: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i="1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MAX</a:t>
            </a:r>
            <a:r>
              <a:rPr lang="en-US" altLang="en-US" b="0" i="1" dirty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 </a:t>
            </a:r>
            <a:r>
              <a:rPr lang="en-US" altLang="en-US" b="0" i="1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updates ,</a:t>
            </a: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i="1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no change to</a:t>
            </a:r>
            <a:r>
              <a:rPr lang="en-US" altLang="en-US" b="0" i="1" dirty="0">
                <a:solidFill>
                  <a:srgbClr val="C0504D"/>
                </a:solidFill>
                <a:ea typeface="ＭＳ Ｐゴシック" charset="0"/>
                <a:sym typeface="Symbol" pitchFamily="18" charset="2"/>
              </a:rPr>
              <a:t> </a:t>
            </a:r>
            <a:endParaRPr lang="en-US" altLang="en-US" b="0" i="1" dirty="0">
              <a:solidFill>
                <a:srgbClr val="C0504D"/>
              </a:solidFill>
              <a:latin typeface="+mn-lt"/>
              <a:ea typeface="ＭＳ Ｐゴシック" charset="0"/>
            </a:endParaRPr>
          </a:p>
        </p:txBody>
      </p:sp>
      <p:cxnSp>
        <p:nvCxnSpPr>
          <p:cNvPr id="131085" name="Straight Arrow Connector 195"/>
          <p:cNvCxnSpPr>
            <a:cxnSpLocks noChangeShapeType="1"/>
          </p:cNvCxnSpPr>
          <p:nvPr/>
        </p:nvCxnSpPr>
        <p:spPr bwMode="auto">
          <a:xfrm flipV="1">
            <a:off x="4438650" y="5062538"/>
            <a:ext cx="3175" cy="833437"/>
          </a:xfrm>
          <a:prstGeom prst="straightConnector1">
            <a:avLst/>
          </a:prstGeom>
          <a:noFill/>
          <a:ln w="25400">
            <a:solidFill>
              <a:srgbClr val="C0504D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1086" name="Text Box 259"/>
          <p:cNvSpPr txBox="1">
            <a:spLocks noChangeArrowheads="1"/>
          </p:cNvSpPr>
          <p:nvPr/>
        </p:nvSpPr>
        <p:spPr bwMode="auto">
          <a:xfrm>
            <a:off x="4056063" y="5575300"/>
            <a:ext cx="3175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>
                <a:solidFill>
                  <a:srgbClr val="C0504D"/>
                </a:solidFill>
                <a:latin typeface="Calibri" pitchFamily="34" charset="0"/>
                <a:cs typeface="Times New Roman" pitchFamily="18" charset="0"/>
              </a:rPr>
              <a:t>5</a:t>
            </a:r>
          </a:p>
        </p:txBody>
      </p:sp>
      <p:sp>
        <p:nvSpPr>
          <p:cNvPr id="131087" name="Title 5"/>
          <p:cNvSpPr>
            <a:spLocks noGrp="1"/>
          </p:cNvSpPr>
          <p:nvPr>
            <p:ph type="title"/>
          </p:nvPr>
        </p:nvSpPr>
        <p:spPr>
          <a:xfrm>
            <a:off x="3619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Longer Alpha-Beta Example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097" name="Group 2"/>
          <p:cNvGrpSpPr>
            <a:grpSpLocks/>
          </p:cNvGrpSpPr>
          <p:nvPr/>
        </p:nvGrpSpPr>
        <p:grpSpPr bwMode="auto">
          <a:xfrm>
            <a:off x="1998663" y="1795463"/>
            <a:ext cx="6518275" cy="42416412"/>
            <a:chOff x="1863" y="7521"/>
            <a:chExt cx="8778" cy="50837"/>
          </a:xfrm>
        </p:grpSpPr>
        <p:grpSp>
          <p:nvGrpSpPr>
            <p:cNvPr id="132112" name="Group 3"/>
            <p:cNvGrpSpPr>
              <a:grpSpLocks/>
            </p:cNvGrpSpPr>
            <p:nvPr/>
          </p:nvGrpSpPr>
          <p:grpSpPr bwMode="auto">
            <a:xfrm>
              <a:off x="1863" y="12439"/>
              <a:ext cx="428" cy="412"/>
              <a:chOff x="1884" y="13907"/>
              <a:chExt cx="428" cy="412"/>
            </a:xfrm>
          </p:grpSpPr>
          <p:sp>
            <p:nvSpPr>
              <p:cNvPr id="132257" name="Rectangle 185"/>
              <p:cNvSpPr>
                <a:spLocks noChangeArrowheads="1"/>
              </p:cNvSpPr>
              <p:nvPr/>
            </p:nvSpPr>
            <p:spPr bwMode="auto">
              <a:xfrm>
                <a:off x="1886" y="13935"/>
                <a:ext cx="384" cy="384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/>
                <a:endParaRPr lang="en-US" altLang="en-US" sz="2000"/>
              </a:p>
            </p:txBody>
          </p:sp>
          <p:sp>
            <p:nvSpPr>
              <p:cNvPr id="132258" name="Text Box 259"/>
              <p:cNvSpPr txBox="1">
                <a:spLocks noChangeArrowheads="1"/>
              </p:cNvSpPr>
              <p:nvPr/>
            </p:nvSpPr>
            <p:spPr bwMode="auto">
              <a:xfrm>
                <a:off x="1884" y="13907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>
                    <a:latin typeface="Calibri" pitchFamily="34" charset="0"/>
                    <a:cs typeface="Times New Roman" pitchFamily="18" charset="0"/>
                  </a:rPr>
                  <a:t>4</a:t>
                </a:r>
              </a:p>
            </p:txBody>
          </p:sp>
        </p:grpSp>
        <p:grpSp>
          <p:nvGrpSpPr>
            <p:cNvPr id="132113" name="Group 4"/>
            <p:cNvGrpSpPr>
              <a:grpSpLocks/>
            </p:cNvGrpSpPr>
            <p:nvPr/>
          </p:nvGrpSpPr>
          <p:grpSpPr bwMode="auto">
            <a:xfrm>
              <a:off x="2095" y="7521"/>
              <a:ext cx="8546" cy="50837"/>
              <a:chOff x="2095" y="7521"/>
              <a:chExt cx="8546" cy="50837"/>
            </a:xfrm>
          </p:grpSpPr>
          <p:sp>
            <p:nvSpPr>
              <p:cNvPr id="132114" name="Text Box 27"/>
              <p:cNvSpPr txBox="1">
                <a:spLocks noChangeArrowheads="1"/>
              </p:cNvSpPr>
              <p:nvPr/>
            </p:nvSpPr>
            <p:spPr bwMode="auto">
              <a:xfrm>
                <a:off x="3794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A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2115" name="Text Box 28"/>
              <p:cNvSpPr txBox="1">
                <a:spLocks noChangeArrowheads="1"/>
              </p:cNvSpPr>
              <p:nvPr/>
            </p:nvSpPr>
            <p:spPr bwMode="auto">
              <a:xfrm>
                <a:off x="5035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B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2116" name="Text Box 29"/>
              <p:cNvSpPr txBox="1">
                <a:spLocks noChangeArrowheads="1"/>
              </p:cNvSpPr>
              <p:nvPr/>
            </p:nvSpPr>
            <p:spPr bwMode="auto">
              <a:xfrm>
                <a:off x="6284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C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2117" name="Text Box 30"/>
              <p:cNvSpPr txBox="1">
                <a:spLocks noChangeArrowheads="1"/>
              </p:cNvSpPr>
              <p:nvPr/>
            </p:nvSpPr>
            <p:spPr bwMode="auto">
              <a:xfrm>
                <a:off x="7498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D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cxnSp>
            <p:nvCxnSpPr>
              <p:cNvPr id="132118" name="AutoShape 33"/>
              <p:cNvCxnSpPr>
                <a:cxnSpLocks noChangeShapeType="1"/>
              </p:cNvCxnSpPr>
              <p:nvPr/>
            </p:nvCxnSpPr>
            <p:spPr bwMode="auto">
              <a:xfrm flipH="1">
                <a:off x="4420" y="8093"/>
                <a:ext cx="1846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2119" name="AutoShape 35"/>
              <p:cNvCxnSpPr>
                <a:cxnSpLocks noChangeShapeType="1"/>
              </p:cNvCxnSpPr>
              <p:nvPr/>
            </p:nvCxnSpPr>
            <p:spPr bwMode="auto">
              <a:xfrm flipH="1">
                <a:off x="5674" y="8093"/>
                <a:ext cx="592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2120" name="AutoShape 36"/>
              <p:cNvCxnSpPr>
                <a:cxnSpLocks noChangeShapeType="1"/>
              </p:cNvCxnSpPr>
              <p:nvPr/>
            </p:nvCxnSpPr>
            <p:spPr bwMode="auto">
              <a:xfrm>
                <a:off x="6266" y="8093"/>
                <a:ext cx="627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2121" name="AutoShape 37"/>
              <p:cNvCxnSpPr>
                <a:cxnSpLocks noChangeShapeType="1"/>
              </p:cNvCxnSpPr>
              <p:nvPr/>
            </p:nvCxnSpPr>
            <p:spPr bwMode="auto">
              <a:xfrm>
                <a:off x="6266" y="8093"/>
                <a:ext cx="1835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2122" name="AutoShape 92"/>
              <p:cNvCxnSpPr>
                <a:cxnSpLocks noChangeShapeType="1"/>
              </p:cNvCxnSpPr>
              <p:nvPr/>
            </p:nvCxnSpPr>
            <p:spPr bwMode="auto">
              <a:xfrm flipH="1">
                <a:off x="2653" y="9661"/>
                <a:ext cx="1767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2123" name="AutoShape 93"/>
              <p:cNvCxnSpPr>
                <a:cxnSpLocks noChangeShapeType="1"/>
              </p:cNvCxnSpPr>
              <p:nvPr/>
            </p:nvCxnSpPr>
            <p:spPr bwMode="auto">
              <a:xfrm flipH="1">
                <a:off x="3860" y="9661"/>
                <a:ext cx="560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2124" name="AutoShape 96"/>
              <p:cNvCxnSpPr>
                <a:cxnSpLocks noChangeShapeType="1"/>
              </p:cNvCxnSpPr>
              <p:nvPr/>
            </p:nvCxnSpPr>
            <p:spPr bwMode="auto">
              <a:xfrm flipH="1">
                <a:off x="5067" y="9661"/>
                <a:ext cx="607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2125" name="AutoShape 97"/>
              <p:cNvCxnSpPr>
                <a:cxnSpLocks noChangeShapeType="1"/>
              </p:cNvCxnSpPr>
              <p:nvPr/>
            </p:nvCxnSpPr>
            <p:spPr bwMode="auto">
              <a:xfrm>
                <a:off x="5674" y="9661"/>
                <a:ext cx="625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2126" name="AutoShape 98"/>
              <p:cNvCxnSpPr>
                <a:cxnSpLocks noChangeShapeType="1"/>
              </p:cNvCxnSpPr>
              <p:nvPr/>
            </p:nvCxnSpPr>
            <p:spPr bwMode="auto">
              <a:xfrm>
                <a:off x="6893" y="9661"/>
                <a:ext cx="605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2127" name="AutoShape 99"/>
              <p:cNvCxnSpPr>
                <a:cxnSpLocks noChangeShapeType="1"/>
              </p:cNvCxnSpPr>
              <p:nvPr/>
            </p:nvCxnSpPr>
            <p:spPr bwMode="auto">
              <a:xfrm>
                <a:off x="6893" y="9661"/>
                <a:ext cx="1833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2128" name="AutoShape 100"/>
              <p:cNvCxnSpPr>
                <a:cxnSpLocks noChangeShapeType="1"/>
              </p:cNvCxnSpPr>
              <p:nvPr/>
            </p:nvCxnSpPr>
            <p:spPr bwMode="auto">
              <a:xfrm>
                <a:off x="8101" y="9661"/>
                <a:ext cx="1821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32129" name="Text Box 102"/>
              <p:cNvSpPr txBox="1">
                <a:spLocks noChangeArrowheads="1"/>
              </p:cNvSpPr>
              <p:nvPr/>
            </p:nvSpPr>
            <p:spPr bwMode="auto">
              <a:xfrm>
                <a:off x="2127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E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2130" name="Text Box 103"/>
              <p:cNvSpPr txBox="1">
                <a:spLocks noChangeArrowheads="1"/>
              </p:cNvSpPr>
              <p:nvPr/>
            </p:nvSpPr>
            <p:spPr bwMode="auto">
              <a:xfrm>
                <a:off x="335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F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2131" name="Text Box 104"/>
              <p:cNvSpPr txBox="1">
                <a:spLocks noChangeArrowheads="1"/>
              </p:cNvSpPr>
              <p:nvPr/>
            </p:nvSpPr>
            <p:spPr bwMode="auto">
              <a:xfrm>
                <a:off x="824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J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2132" name="Text Box 105"/>
              <p:cNvSpPr txBox="1">
                <a:spLocks noChangeArrowheads="1"/>
              </p:cNvSpPr>
              <p:nvPr/>
            </p:nvSpPr>
            <p:spPr bwMode="auto">
              <a:xfrm>
                <a:off x="9392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K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2133" name="Text Box 106"/>
              <p:cNvSpPr txBox="1">
                <a:spLocks noChangeArrowheads="1"/>
              </p:cNvSpPr>
              <p:nvPr/>
            </p:nvSpPr>
            <p:spPr bwMode="auto">
              <a:xfrm>
                <a:off x="4467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G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2134" name="Text Box 107"/>
              <p:cNvSpPr txBox="1">
                <a:spLocks noChangeArrowheads="1"/>
              </p:cNvSpPr>
              <p:nvPr/>
            </p:nvSpPr>
            <p:spPr bwMode="auto">
              <a:xfrm>
                <a:off x="569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H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2135" name="Text Box 108"/>
              <p:cNvSpPr txBox="1">
                <a:spLocks noChangeArrowheads="1"/>
              </p:cNvSpPr>
              <p:nvPr/>
            </p:nvSpPr>
            <p:spPr bwMode="auto">
              <a:xfrm>
                <a:off x="7056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I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grpSp>
            <p:nvGrpSpPr>
              <p:cNvPr id="132136" name="Group 39"/>
              <p:cNvGrpSpPr>
                <a:grpSpLocks/>
              </p:cNvGrpSpPr>
              <p:nvPr/>
            </p:nvGrpSpPr>
            <p:grpSpPr bwMode="auto">
              <a:xfrm>
                <a:off x="4235" y="11303"/>
                <a:ext cx="428" cy="385"/>
                <a:chOff x="1094" y="10195"/>
                <a:chExt cx="428" cy="385"/>
              </a:xfrm>
            </p:grpSpPr>
            <p:sp>
              <p:nvSpPr>
                <p:cNvPr id="132255" name="Rectangle 183"/>
                <p:cNvSpPr>
                  <a:spLocks noChangeArrowheads="1"/>
                </p:cNvSpPr>
                <p:nvPr/>
              </p:nvSpPr>
              <p:spPr bwMode="auto">
                <a:xfrm>
                  <a:off x="1111" y="10196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2256" name="Text Box 113"/>
                <p:cNvSpPr txBox="1">
                  <a:spLocks noChangeArrowheads="1"/>
                </p:cNvSpPr>
                <p:nvPr/>
              </p:nvSpPr>
              <p:spPr bwMode="auto">
                <a:xfrm>
                  <a:off x="1094" y="101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32137" name="Group 40"/>
              <p:cNvGrpSpPr>
                <a:grpSpLocks/>
              </p:cNvGrpSpPr>
              <p:nvPr/>
            </p:nvGrpSpPr>
            <p:grpSpPr bwMode="auto">
              <a:xfrm>
                <a:off x="6714" y="11302"/>
                <a:ext cx="428" cy="385"/>
                <a:chOff x="1105" y="10194"/>
                <a:chExt cx="428" cy="385"/>
              </a:xfrm>
            </p:grpSpPr>
            <p:sp>
              <p:nvSpPr>
                <p:cNvPr id="132253" name="Rectangle 181"/>
                <p:cNvSpPr>
                  <a:spLocks noChangeArrowheads="1"/>
                </p:cNvSpPr>
                <p:nvPr/>
              </p:nvSpPr>
              <p:spPr bwMode="auto">
                <a:xfrm>
                  <a:off x="1111" y="10195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2254" name="Text Box 118"/>
                <p:cNvSpPr txBox="1">
                  <a:spLocks noChangeArrowheads="1"/>
                </p:cNvSpPr>
                <p:nvPr/>
              </p:nvSpPr>
              <p:spPr bwMode="auto">
                <a:xfrm>
                  <a:off x="1105" y="10194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32138" name="Group 41"/>
              <p:cNvGrpSpPr>
                <a:grpSpLocks/>
              </p:cNvGrpSpPr>
              <p:nvPr/>
            </p:nvGrpSpPr>
            <p:grpSpPr bwMode="auto">
              <a:xfrm>
                <a:off x="5432" y="11303"/>
                <a:ext cx="428" cy="386"/>
                <a:chOff x="1078" y="10195"/>
                <a:chExt cx="428" cy="386"/>
              </a:xfrm>
            </p:grpSpPr>
            <p:sp>
              <p:nvSpPr>
                <p:cNvPr id="132251" name="Rectangle 179"/>
                <p:cNvSpPr>
                  <a:spLocks noChangeArrowheads="1"/>
                </p:cNvSpPr>
                <p:nvPr/>
              </p:nvSpPr>
              <p:spPr bwMode="auto">
                <a:xfrm>
                  <a:off x="1111" y="10195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2252" name="Text Box 121"/>
                <p:cNvSpPr txBox="1">
                  <a:spLocks noChangeArrowheads="1"/>
                </p:cNvSpPr>
                <p:nvPr/>
              </p:nvSpPr>
              <p:spPr bwMode="auto">
                <a:xfrm>
                  <a:off x="1078" y="1019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4</a:t>
                  </a:r>
                </a:p>
              </p:txBody>
            </p:sp>
          </p:grpSp>
          <p:grpSp>
            <p:nvGrpSpPr>
              <p:cNvPr id="132139" name="Group 42"/>
              <p:cNvGrpSpPr>
                <a:grpSpLocks/>
              </p:cNvGrpSpPr>
              <p:nvPr/>
            </p:nvGrpSpPr>
            <p:grpSpPr bwMode="auto">
              <a:xfrm>
                <a:off x="9129" y="11305"/>
                <a:ext cx="428" cy="391"/>
                <a:chOff x="1079" y="10197"/>
                <a:chExt cx="428" cy="391"/>
              </a:xfrm>
            </p:grpSpPr>
            <p:sp>
              <p:nvSpPr>
                <p:cNvPr id="132249" name="Rectangle 177"/>
                <p:cNvSpPr>
                  <a:spLocks noChangeArrowheads="1"/>
                </p:cNvSpPr>
                <p:nvPr/>
              </p:nvSpPr>
              <p:spPr bwMode="auto">
                <a:xfrm>
                  <a:off x="1119" y="10197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2250" name="Text Box 124"/>
                <p:cNvSpPr txBox="1">
                  <a:spLocks noChangeArrowheads="1"/>
                </p:cNvSpPr>
                <p:nvPr/>
              </p:nvSpPr>
              <p:spPr bwMode="auto">
                <a:xfrm>
                  <a:off x="1079" y="1020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2140" name="Group 43"/>
              <p:cNvGrpSpPr>
                <a:grpSpLocks/>
              </p:cNvGrpSpPr>
              <p:nvPr/>
            </p:nvGrpSpPr>
            <p:grpSpPr bwMode="auto">
              <a:xfrm>
                <a:off x="2869" y="12444"/>
                <a:ext cx="428" cy="412"/>
                <a:chOff x="1109" y="9695"/>
                <a:chExt cx="428" cy="412"/>
              </a:xfrm>
            </p:grpSpPr>
            <p:sp>
              <p:nvSpPr>
                <p:cNvPr id="132247" name="Rectangle 17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2248" name="Text Box 13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2141" name="Group 44"/>
              <p:cNvGrpSpPr>
                <a:grpSpLocks/>
              </p:cNvGrpSpPr>
              <p:nvPr/>
            </p:nvGrpSpPr>
            <p:grpSpPr bwMode="auto">
              <a:xfrm>
                <a:off x="3359" y="12443"/>
                <a:ext cx="428" cy="412"/>
                <a:chOff x="1109" y="9695"/>
                <a:chExt cx="428" cy="412"/>
              </a:xfrm>
            </p:grpSpPr>
            <p:sp>
              <p:nvSpPr>
                <p:cNvPr id="132245" name="Rectangle 17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2246" name="Text Box 13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2142" name="Group 45"/>
              <p:cNvGrpSpPr>
                <a:grpSpLocks/>
              </p:cNvGrpSpPr>
              <p:nvPr/>
            </p:nvGrpSpPr>
            <p:grpSpPr bwMode="auto">
              <a:xfrm>
                <a:off x="3839" y="12445"/>
                <a:ext cx="428" cy="412"/>
                <a:chOff x="1109" y="9695"/>
                <a:chExt cx="428" cy="412"/>
              </a:xfrm>
            </p:grpSpPr>
            <p:sp>
              <p:nvSpPr>
                <p:cNvPr id="132243" name="Rectangle 17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2244" name="Text Box 163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32143" name="Group 46"/>
              <p:cNvGrpSpPr>
                <a:grpSpLocks/>
              </p:cNvGrpSpPr>
              <p:nvPr/>
            </p:nvGrpSpPr>
            <p:grpSpPr bwMode="auto">
              <a:xfrm>
                <a:off x="4329" y="12444"/>
                <a:ext cx="428" cy="412"/>
                <a:chOff x="1109" y="9695"/>
                <a:chExt cx="428" cy="412"/>
              </a:xfrm>
            </p:grpSpPr>
            <p:sp>
              <p:nvSpPr>
                <p:cNvPr id="132241" name="Rectangle 16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2242" name="Text Box 166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32144" name="Group 47"/>
              <p:cNvGrpSpPr>
                <a:grpSpLocks/>
              </p:cNvGrpSpPr>
              <p:nvPr/>
            </p:nvGrpSpPr>
            <p:grpSpPr bwMode="auto">
              <a:xfrm>
                <a:off x="4819" y="12446"/>
                <a:ext cx="428" cy="412"/>
                <a:chOff x="1109" y="9695"/>
                <a:chExt cx="428" cy="412"/>
              </a:xfrm>
            </p:grpSpPr>
            <p:sp>
              <p:nvSpPr>
                <p:cNvPr id="132239" name="Rectangle 16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2240" name="Text Box 172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32145" name="Group 48"/>
              <p:cNvGrpSpPr>
                <a:grpSpLocks/>
              </p:cNvGrpSpPr>
              <p:nvPr/>
            </p:nvGrpSpPr>
            <p:grpSpPr bwMode="auto">
              <a:xfrm>
                <a:off x="5309" y="12445"/>
                <a:ext cx="428" cy="412"/>
                <a:chOff x="1109" y="9695"/>
                <a:chExt cx="428" cy="412"/>
              </a:xfrm>
            </p:grpSpPr>
            <p:sp>
              <p:nvSpPr>
                <p:cNvPr id="132237" name="Rectangle 16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2238" name="Text Box 175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4</a:t>
                  </a:r>
                </a:p>
              </p:txBody>
            </p:sp>
          </p:grpSp>
          <p:grpSp>
            <p:nvGrpSpPr>
              <p:cNvPr id="132146" name="Group 49"/>
              <p:cNvGrpSpPr>
                <a:grpSpLocks/>
              </p:cNvGrpSpPr>
              <p:nvPr/>
            </p:nvGrpSpPr>
            <p:grpSpPr bwMode="auto">
              <a:xfrm>
                <a:off x="5798" y="12442"/>
                <a:ext cx="428" cy="412"/>
                <a:chOff x="1109" y="9695"/>
                <a:chExt cx="428" cy="412"/>
              </a:xfrm>
            </p:grpSpPr>
            <p:sp>
              <p:nvSpPr>
                <p:cNvPr id="132235" name="Rectangle 16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2236" name="Text Box 184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32147" name="Group 50"/>
              <p:cNvGrpSpPr>
                <a:grpSpLocks/>
              </p:cNvGrpSpPr>
              <p:nvPr/>
            </p:nvGrpSpPr>
            <p:grpSpPr bwMode="auto">
              <a:xfrm>
                <a:off x="6288" y="12443"/>
                <a:ext cx="428" cy="412"/>
                <a:chOff x="1109" y="9695"/>
                <a:chExt cx="428" cy="412"/>
              </a:xfrm>
            </p:grpSpPr>
            <p:sp>
              <p:nvSpPr>
                <p:cNvPr id="132233" name="Rectangle 16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2234" name="Text Box 19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grpSp>
            <p:nvGrpSpPr>
              <p:cNvPr id="132148" name="Group 51"/>
              <p:cNvGrpSpPr>
                <a:grpSpLocks/>
              </p:cNvGrpSpPr>
              <p:nvPr/>
            </p:nvGrpSpPr>
            <p:grpSpPr bwMode="auto">
              <a:xfrm>
                <a:off x="6769" y="12444"/>
                <a:ext cx="428" cy="412"/>
                <a:chOff x="1109" y="9695"/>
                <a:chExt cx="428" cy="412"/>
              </a:xfrm>
            </p:grpSpPr>
            <p:sp>
              <p:nvSpPr>
                <p:cNvPr id="132231" name="Rectangle 15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2232" name="Text Box 19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2</a:t>
                  </a:r>
                </a:p>
              </p:txBody>
            </p:sp>
          </p:grpSp>
          <p:grpSp>
            <p:nvGrpSpPr>
              <p:cNvPr id="132149" name="Group 52"/>
              <p:cNvGrpSpPr>
                <a:grpSpLocks/>
              </p:cNvGrpSpPr>
              <p:nvPr/>
            </p:nvGrpSpPr>
            <p:grpSpPr bwMode="auto">
              <a:xfrm>
                <a:off x="7259" y="12443"/>
                <a:ext cx="428" cy="412"/>
                <a:chOff x="1109" y="9695"/>
                <a:chExt cx="428" cy="412"/>
              </a:xfrm>
            </p:grpSpPr>
            <p:sp>
              <p:nvSpPr>
                <p:cNvPr id="132229" name="Rectangle 15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2230" name="Text Box 202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2150" name="Group 53"/>
              <p:cNvGrpSpPr>
                <a:grpSpLocks/>
              </p:cNvGrpSpPr>
              <p:nvPr/>
            </p:nvGrpSpPr>
            <p:grpSpPr bwMode="auto">
              <a:xfrm>
                <a:off x="7759" y="12441"/>
                <a:ext cx="428" cy="412"/>
                <a:chOff x="1109" y="9695"/>
                <a:chExt cx="428" cy="412"/>
              </a:xfrm>
            </p:grpSpPr>
            <p:sp>
              <p:nvSpPr>
                <p:cNvPr id="132227" name="Rectangle 15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2228" name="Text Box 211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32151" name="Group 54"/>
              <p:cNvGrpSpPr>
                <a:grpSpLocks/>
              </p:cNvGrpSpPr>
              <p:nvPr/>
            </p:nvGrpSpPr>
            <p:grpSpPr bwMode="auto">
              <a:xfrm>
                <a:off x="8251" y="12441"/>
                <a:ext cx="428" cy="412"/>
                <a:chOff x="1109" y="9695"/>
                <a:chExt cx="428" cy="412"/>
              </a:xfrm>
            </p:grpSpPr>
            <p:sp>
              <p:nvSpPr>
                <p:cNvPr id="132225" name="Rectangle 15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2226" name="Text Box 217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grpSp>
            <p:nvGrpSpPr>
              <p:cNvPr id="132152" name="Group 55"/>
              <p:cNvGrpSpPr>
                <a:grpSpLocks/>
              </p:cNvGrpSpPr>
              <p:nvPr/>
            </p:nvGrpSpPr>
            <p:grpSpPr bwMode="auto">
              <a:xfrm>
                <a:off x="8741" y="12440"/>
                <a:ext cx="428" cy="412"/>
                <a:chOff x="1109" y="9695"/>
                <a:chExt cx="428" cy="412"/>
              </a:xfrm>
            </p:grpSpPr>
            <p:sp>
              <p:nvSpPr>
                <p:cNvPr id="132223" name="Rectangle 15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2224" name="Text Box 22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2153" name="Group 56"/>
              <p:cNvGrpSpPr>
                <a:grpSpLocks/>
              </p:cNvGrpSpPr>
              <p:nvPr/>
            </p:nvGrpSpPr>
            <p:grpSpPr bwMode="auto">
              <a:xfrm>
                <a:off x="9233" y="12440"/>
                <a:ext cx="428" cy="412"/>
                <a:chOff x="1109" y="9695"/>
                <a:chExt cx="428" cy="412"/>
              </a:xfrm>
            </p:grpSpPr>
            <p:sp>
              <p:nvSpPr>
                <p:cNvPr id="132221" name="Rectangle 14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2222" name="Text Box 226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8</a:t>
                  </a:r>
                </a:p>
              </p:txBody>
            </p:sp>
          </p:grpSp>
          <p:grpSp>
            <p:nvGrpSpPr>
              <p:cNvPr id="132154" name="Group 57"/>
              <p:cNvGrpSpPr>
                <a:grpSpLocks/>
              </p:cNvGrpSpPr>
              <p:nvPr/>
            </p:nvGrpSpPr>
            <p:grpSpPr bwMode="auto">
              <a:xfrm>
                <a:off x="9723" y="12439"/>
                <a:ext cx="428" cy="412"/>
                <a:chOff x="1109" y="9695"/>
                <a:chExt cx="428" cy="412"/>
              </a:xfrm>
            </p:grpSpPr>
            <p:sp>
              <p:nvSpPr>
                <p:cNvPr id="132219" name="Rectangle 14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2220" name="Text Box 22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2155" name="Group 58"/>
              <p:cNvGrpSpPr>
                <a:grpSpLocks/>
              </p:cNvGrpSpPr>
              <p:nvPr/>
            </p:nvGrpSpPr>
            <p:grpSpPr bwMode="auto">
              <a:xfrm>
                <a:off x="10213" y="12434"/>
                <a:ext cx="428" cy="412"/>
                <a:chOff x="1109" y="9695"/>
                <a:chExt cx="428" cy="412"/>
              </a:xfrm>
            </p:grpSpPr>
            <p:sp>
              <p:nvSpPr>
                <p:cNvPr id="132217" name="Rectangle 14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2218" name="Text Box 238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cxnSp>
            <p:nvCxnSpPr>
              <p:cNvPr id="132156" name="AutoShape 239"/>
              <p:cNvCxnSpPr>
                <a:cxnSpLocks noChangeShapeType="1"/>
                <a:endCxn id="132255" idx="0"/>
              </p:cNvCxnSpPr>
              <p:nvPr/>
            </p:nvCxnSpPr>
            <p:spPr bwMode="auto">
              <a:xfrm>
                <a:off x="4412" y="9661"/>
                <a:ext cx="32" cy="1643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2157" name="AutoShape 240"/>
              <p:cNvCxnSpPr>
                <a:cxnSpLocks noChangeShapeType="1"/>
                <a:endCxn id="132251" idx="0"/>
              </p:cNvCxnSpPr>
              <p:nvPr/>
            </p:nvCxnSpPr>
            <p:spPr bwMode="auto">
              <a:xfrm flipH="1">
                <a:off x="5657" y="9661"/>
                <a:ext cx="17" cy="164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2158" name="AutoShape 241"/>
              <p:cNvCxnSpPr>
                <a:cxnSpLocks noChangeShapeType="1"/>
                <a:endCxn id="132253" idx="0"/>
              </p:cNvCxnSpPr>
              <p:nvPr/>
            </p:nvCxnSpPr>
            <p:spPr bwMode="auto">
              <a:xfrm>
                <a:off x="6893" y="9661"/>
                <a:ext cx="19" cy="164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2159" name="AutoShape 242"/>
              <p:cNvCxnSpPr>
                <a:cxnSpLocks noChangeShapeType="1"/>
                <a:endCxn id="132249" idx="0"/>
              </p:cNvCxnSpPr>
              <p:nvPr/>
            </p:nvCxnSpPr>
            <p:spPr bwMode="auto">
              <a:xfrm>
                <a:off x="8101" y="9661"/>
                <a:ext cx="1260" cy="1644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32160" name="Group 63"/>
              <p:cNvGrpSpPr>
                <a:grpSpLocks/>
              </p:cNvGrpSpPr>
              <p:nvPr/>
            </p:nvGrpSpPr>
            <p:grpSpPr bwMode="auto">
              <a:xfrm>
                <a:off x="2379" y="12443"/>
                <a:ext cx="428" cy="412"/>
                <a:chOff x="1477" y="13436"/>
                <a:chExt cx="428" cy="412"/>
              </a:xfrm>
            </p:grpSpPr>
            <p:sp>
              <p:nvSpPr>
                <p:cNvPr id="132215" name="Rectangle 143"/>
                <p:cNvSpPr>
                  <a:spLocks noChangeArrowheads="1"/>
                </p:cNvSpPr>
                <p:nvPr/>
              </p:nvSpPr>
              <p:spPr bwMode="auto">
                <a:xfrm>
                  <a:off x="1479" y="13464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2216" name="Text Box 127"/>
                <p:cNvSpPr txBox="1">
                  <a:spLocks noChangeArrowheads="1"/>
                </p:cNvSpPr>
                <p:nvPr/>
              </p:nvSpPr>
              <p:spPr bwMode="auto">
                <a:xfrm>
                  <a:off x="1477" y="1343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32161" name="Group 64"/>
              <p:cNvGrpSpPr>
                <a:grpSpLocks/>
              </p:cNvGrpSpPr>
              <p:nvPr/>
            </p:nvGrpSpPr>
            <p:grpSpPr bwMode="auto">
              <a:xfrm>
                <a:off x="4059" y="9058"/>
                <a:ext cx="697" cy="603"/>
                <a:chOff x="4054" y="10520"/>
                <a:chExt cx="697" cy="603"/>
              </a:xfrm>
            </p:grpSpPr>
            <p:sp>
              <p:nvSpPr>
                <p:cNvPr id="132213" name="AutoShape 24"/>
                <p:cNvSpPr>
                  <a:spLocks noChangeArrowheads="1"/>
                </p:cNvSpPr>
                <p:nvPr/>
              </p:nvSpPr>
              <p:spPr bwMode="auto">
                <a:xfrm flipV="1">
                  <a:off x="4054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2214" name="Text Box 243"/>
                <p:cNvSpPr txBox="1">
                  <a:spLocks noChangeArrowheads="1"/>
                </p:cNvSpPr>
                <p:nvPr/>
              </p:nvSpPr>
              <p:spPr bwMode="auto">
                <a:xfrm>
                  <a:off x="4199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2162" name="Group 65"/>
              <p:cNvGrpSpPr>
                <a:grpSpLocks/>
              </p:cNvGrpSpPr>
              <p:nvPr/>
            </p:nvGrpSpPr>
            <p:grpSpPr bwMode="auto">
              <a:xfrm>
                <a:off x="5317" y="9058"/>
                <a:ext cx="697" cy="603"/>
                <a:chOff x="5312" y="10520"/>
                <a:chExt cx="697" cy="603"/>
              </a:xfrm>
            </p:grpSpPr>
            <p:sp>
              <p:nvSpPr>
                <p:cNvPr id="132211" name="AutoShape 22"/>
                <p:cNvSpPr>
                  <a:spLocks noChangeArrowheads="1"/>
                </p:cNvSpPr>
                <p:nvPr/>
              </p:nvSpPr>
              <p:spPr bwMode="auto">
                <a:xfrm flipV="1">
                  <a:off x="531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2212" name="Text Box 245"/>
                <p:cNvSpPr txBox="1">
                  <a:spLocks noChangeArrowheads="1"/>
                </p:cNvSpPr>
                <p:nvPr/>
              </p:nvSpPr>
              <p:spPr bwMode="auto">
                <a:xfrm>
                  <a:off x="5460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32163" name="Group 66"/>
              <p:cNvGrpSpPr>
                <a:grpSpLocks/>
              </p:cNvGrpSpPr>
              <p:nvPr/>
            </p:nvGrpSpPr>
            <p:grpSpPr bwMode="auto">
              <a:xfrm>
                <a:off x="6557" y="9058"/>
                <a:ext cx="697" cy="603"/>
                <a:chOff x="6552" y="10520"/>
                <a:chExt cx="697" cy="603"/>
              </a:xfrm>
            </p:grpSpPr>
            <p:sp>
              <p:nvSpPr>
                <p:cNvPr id="132209" name="AutoShape 20"/>
                <p:cNvSpPr>
                  <a:spLocks noChangeArrowheads="1"/>
                </p:cNvSpPr>
                <p:nvPr/>
              </p:nvSpPr>
              <p:spPr bwMode="auto">
                <a:xfrm flipV="1">
                  <a:off x="655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2210" name="Text Box 247"/>
                <p:cNvSpPr txBox="1">
                  <a:spLocks noChangeArrowheads="1"/>
                </p:cNvSpPr>
                <p:nvPr/>
              </p:nvSpPr>
              <p:spPr bwMode="auto">
                <a:xfrm>
                  <a:off x="6671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32164" name="Group 67"/>
              <p:cNvGrpSpPr>
                <a:grpSpLocks/>
              </p:cNvGrpSpPr>
              <p:nvPr/>
            </p:nvGrpSpPr>
            <p:grpSpPr bwMode="auto">
              <a:xfrm>
                <a:off x="7737" y="9058"/>
                <a:ext cx="697" cy="603"/>
                <a:chOff x="7732" y="10520"/>
                <a:chExt cx="697" cy="603"/>
              </a:xfrm>
            </p:grpSpPr>
            <p:sp>
              <p:nvSpPr>
                <p:cNvPr id="132207" name="AutoShape 21"/>
                <p:cNvSpPr>
                  <a:spLocks noChangeArrowheads="1"/>
                </p:cNvSpPr>
                <p:nvPr/>
              </p:nvSpPr>
              <p:spPr bwMode="auto">
                <a:xfrm flipV="1">
                  <a:off x="773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2208" name="Text Box 249"/>
                <p:cNvSpPr txBox="1">
                  <a:spLocks noChangeArrowheads="1"/>
                </p:cNvSpPr>
                <p:nvPr/>
              </p:nvSpPr>
              <p:spPr bwMode="auto">
                <a:xfrm>
                  <a:off x="7901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32165" name="Group 68"/>
              <p:cNvGrpSpPr>
                <a:grpSpLocks/>
              </p:cNvGrpSpPr>
              <p:nvPr/>
            </p:nvGrpSpPr>
            <p:grpSpPr bwMode="auto">
              <a:xfrm>
                <a:off x="5906" y="7521"/>
                <a:ext cx="697" cy="603"/>
                <a:chOff x="5901" y="8952"/>
                <a:chExt cx="697" cy="603"/>
              </a:xfrm>
            </p:grpSpPr>
            <p:sp>
              <p:nvSpPr>
                <p:cNvPr id="132205" name="AutoShape 19"/>
                <p:cNvSpPr>
                  <a:spLocks noChangeArrowheads="1"/>
                </p:cNvSpPr>
                <p:nvPr/>
              </p:nvSpPr>
              <p:spPr bwMode="auto">
                <a:xfrm>
                  <a:off x="5901" y="8952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2206" name="Text Box 251"/>
                <p:cNvSpPr txBox="1">
                  <a:spLocks noChangeArrowheads="1"/>
                </p:cNvSpPr>
                <p:nvPr/>
              </p:nvSpPr>
              <p:spPr bwMode="auto">
                <a:xfrm>
                  <a:off x="6065" y="907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cxnSp>
            <p:nvCxnSpPr>
              <p:cNvPr id="132166" name="AutoShape 282"/>
              <p:cNvCxnSpPr>
                <a:cxnSpLocks noChangeShapeType="1"/>
              </p:cNvCxnSpPr>
              <p:nvPr/>
            </p:nvCxnSpPr>
            <p:spPr bwMode="auto">
              <a:xfrm flipH="1">
                <a:off x="2095" y="11215"/>
                <a:ext cx="55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2167" name="AutoShape 283"/>
              <p:cNvCxnSpPr>
                <a:cxnSpLocks noChangeShapeType="1"/>
              </p:cNvCxnSpPr>
              <p:nvPr/>
            </p:nvCxnSpPr>
            <p:spPr bwMode="auto">
              <a:xfrm flipH="1">
                <a:off x="2613" y="11215"/>
                <a:ext cx="40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2168" name="AutoShape 284"/>
              <p:cNvCxnSpPr>
                <a:cxnSpLocks noChangeShapeType="1"/>
              </p:cNvCxnSpPr>
              <p:nvPr/>
            </p:nvCxnSpPr>
            <p:spPr bwMode="auto">
              <a:xfrm>
                <a:off x="2653" y="11215"/>
                <a:ext cx="41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2169" name="AutoShape 285"/>
              <p:cNvCxnSpPr>
                <a:cxnSpLocks noChangeShapeType="1"/>
              </p:cNvCxnSpPr>
              <p:nvPr/>
            </p:nvCxnSpPr>
            <p:spPr bwMode="auto">
              <a:xfrm flipH="1">
                <a:off x="3507" y="11215"/>
                <a:ext cx="353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2170" name="AutoShape 286"/>
              <p:cNvCxnSpPr>
                <a:cxnSpLocks noChangeShapeType="1"/>
              </p:cNvCxnSpPr>
              <p:nvPr/>
            </p:nvCxnSpPr>
            <p:spPr bwMode="auto">
              <a:xfrm>
                <a:off x="3860" y="11215"/>
                <a:ext cx="199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2171" name="AutoShape 287"/>
              <p:cNvCxnSpPr>
                <a:cxnSpLocks noChangeShapeType="1"/>
              </p:cNvCxnSpPr>
              <p:nvPr/>
            </p:nvCxnSpPr>
            <p:spPr bwMode="auto">
              <a:xfrm>
                <a:off x="3860" y="11215"/>
                <a:ext cx="651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2172" name="AutoShape 288"/>
              <p:cNvCxnSpPr>
                <a:cxnSpLocks noChangeShapeType="1"/>
              </p:cNvCxnSpPr>
              <p:nvPr/>
            </p:nvCxnSpPr>
            <p:spPr bwMode="auto">
              <a:xfrm flipH="1">
                <a:off x="5035" y="11215"/>
                <a:ext cx="32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2173" name="AutoShape 289"/>
              <p:cNvCxnSpPr>
                <a:cxnSpLocks noChangeShapeType="1"/>
              </p:cNvCxnSpPr>
              <p:nvPr/>
            </p:nvCxnSpPr>
            <p:spPr bwMode="auto">
              <a:xfrm>
                <a:off x="5067" y="11215"/>
                <a:ext cx="39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2174" name="AutoShape 290"/>
              <p:cNvCxnSpPr>
                <a:cxnSpLocks noChangeShapeType="1"/>
              </p:cNvCxnSpPr>
              <p:nvPr/>
            </p:nvCxnSpPr>
            <p:spPr bwMode="auto">
              <a:xfrm flipH="1">
                <a:off x="5972" y="11215"/>
                <a:ext cx="316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2175" name="AutoShape 291"/>
              <p:cNvCxnSpPr>
                <a:cxnSpLocks noChangeShapeType="1"/>
              </p:cNvCxnSpPr>
              <p:nvPr/>
            </p:nvCxnSpPr>
            <p:spPr bwMode="auto">
              <a:xfrm>
                <a:off x="6299" y="11215"/>
                <a:ext cx="199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2176" name="AutoShape 292"/>
              <p:cNvCxnSpPr>
                <a:cxnSpLocks noChangeShapeType="1"/>
              </p:cNvCxnSpPr>
              <p:nvPr/>
            </p:nvCxnSpPr>
            <p:spPr bwMode="auto">
              <a:xfrm flipH="1">
                <a:off x="6985" y="11215"/>
                <a:ext cx="513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2177" name="AutoShape 293"/>
              <p:cNvCxnSpPr>
                <a:cxnSpLocks noChangeShapeType="1"/>
              </p:cNvCxnSpPr>
              <p:nvPr/>
            </p:nvCxnSpPr>
            <p:spPr bwMode="auto">
              <a:xfrm flipH="1">
                <a:off x="7476" y="11215"/>
                <a:ext cx="22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2178" name="AutoShape 295"/>
              <p:cNvCxnSpPr>
                <a:cxnSpLocks noChangeShapeType="1"/>
              </p:cNvCxnSpPr>
              <p:nvPr/>
            </p:nvCxnSpPr>
            <p:spPr bwMode="auto">
              <a:xfrm flipH="1">
                <a:off x="7926" y="11215"/>
                <a:ext cx="800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2179" name="AutoShape 296"/>
              <p:cNvCxnSpPr>
                <a:cxnSpLocks noChangeShapeType="1"/>
              </p:cNvCxnSpPr>
              <p:nvPr/>
            </p:nvCxnSpPr>
            <p:spPr bwMode="auto">
              <a:xfrm flipH="1">
                <a:off x="8434" y="11215"/>
                <a:ext cx="307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2180" name="AutoShape 297"/>
              <p:cNvCxnSpPr>
                <a:cxnSpLocks noChangeShapeType="1"/>
              </p:cNvCxnSpPr>
              <p:nvPr/>
            </p:nvCxnSpPr>
            <p:spPr bwMode="auto">
              <a:xfrm>
                <a:off x="8741" y="11215"/>
                <a:ext cx="194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2181" name="AutoShape 298"/>
              <p:cNvCxnSpPr>
                <a:cxnSpLocks noChangeShapeType="1"/>
              </p:cNvCxnSpPr>
              <p:nvPr/>
            </p:nvCxnSpPr>
            <p:spPr bwMode="auto">
              <a:xfrm flipH="1">
                <a:off x="9435" y="11215"/>
                <a:ext cx="538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2182" name="AutoShape 299"/>
              <p:cNvCxnSpPr>
                <a:cxnSpLocks noChangeShapeType="1"/>
              </p:cNvCxnSpPr>
              <p:nvPr/>
            </p:nvCxnSpPr>
            <p:spPr bwMode="auto">
              <a:xfrm flipH="1">
                <a:off x="9922" y="11215"/>
                <a:ext cx="51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2183" name="AutoShape 300"/>
              <p:cNvCxnSpPr>
                <a:cxnSpLocks noChangeShapeType="1"/>
              </p:cNvCxnSpPr>
              <p:nvPr/>
            </p:nvCxnSpPr>
            <p:spPr bwMode="auto">
              <a:xfrm>
                <a:off x="9973" y="11215"/>
                <a:ext cx="426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32184" name="Group 112"/>
              <p:cNvGrpSpPr>
                <a:grpSpLocks/>
              </p:cNvGrpSpPr>
              <p:nvPr/>
            </p:nvGrpSpPr>
            <p:grpSpPr bwMode="auto">
              <a:xfrm>
                <a:off x="2291" y="10612"/>
                <a:ext cx="697" cy="603"/>
                <a:chOff x="2286" y="12074"/>
                <a:chExt cx="697" cy="603"/>
              </a:xfrm>
            </p:grpSpPr>
            <p:sp>
              <p:nvSpPr>
                <p:cNvPr id="132203" name="AutoShape 48"/>
                <p:cNvSpPr>
                  <a:spLocks noChangeArrowheads="1"/>
                </p:cNvSpPr>
                <p:nvPr/>
              </p:nvSpPr>
              <p:spPr bwMode="auto">
                <a:xfrm>
                  <a:off x="2286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2204" name="Text Box 326"/>
                <p:cNvSpPr txBox="1">
                  <a:spLocks noChangeArrowheads="1"/>
                </p:cNvSpPr>
                <p:nvPr/>
              </p:nvSpPr>
              <p:spPr bwMode="auto">
                <a:xfrm>
                  <a:off x="2438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2185" name="Group 113"/>
              <p:cNvGrpSpPr>
                <a:grpSpLocks/>
              </p:cNvGrpSpPr>
              <p:nvPr/>
            </p:nvGrpSpPr>
            <p:grpSpPr bwMode="auto">
              <a:xfrm>
                <a:off x="3507" y="10612"/>
                <a:ext cx="697" cy="47746"/>
                <a:chOff x="3502" y="12074"/>
                <a:chExt cx="697" cy="47746"/>
              </a:xfrm>
            </p:grpSpPr>
            <p:sp>
              <p:nvSpPr>
                <p:cNvPr id="130" name="AutoShape 46"/>
                <p:cNvSpPr>
                  <a:spLocks noChangeArrowheads="1"/>
                </p:cNvSpPr>
                <p:nvPr/>
              </p:nvSpPr>
              <p:spPr bwMode="auto">
                <a:xfrm>
                  <a:off x="3502" y="12081"/>
                  <a:ext cx="697" cy="597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upright="1"/>
                <a:lstStyle/>
                <a:p>
                  <a:pPr>
                    <a:defRPr/>
                  </a:pPr>
                  <a:endParaRPr lang="en-US" sz="2000" dirty="0">
                    <a:solidFill>
                      <a:schemeClr val="accent4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32202" name="Text Box 329"/>
                <p:cNvSpPr txBox="1">
                  <a:spLocks noChangeArrowheads="1"/>
                </p:cNvSpPr>
                <p:nvPr/>
              </p:nvSpPr>
              <p:spPr bwMode="auto">
                <a:xfrm>
                  <a:off x="3626" y="5943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32186" name="Group 114"/>
              <p:cNvGrpSpPr>
                <a:grpSpLocks/>
              </p:cNvGrpSpPr>
              <p:nvPr/>
            </p:nvGrpSpPr>
            <p:grpSpPr bwMode="auto">
              <a:xfrm>
                <a:off x="4723" y="10612"/>
                <a:ext cx="697" cy="603"/>
                <a:chOff x="4718" y="12074"/>
                <a:chExt cx="697" cy="603"/>
              </a:xfrm>
            </p:grpSpPr>
            <p:sp>
              <p:nvSpPr>
                <p:cNvPr id="132199" name="AutoShape 32"/>
                <p:cNvSpPr>
                  <a:spLocks noChangeArrowheads="1"/>
                </p:cNvSpPr>
                <p:nvPr/>
              </p:nvSpPr>
              <p:spPr bwMode="auto">
                <a:xfrm>
                  <a:off x="4718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2200" name="Text Box 331"/>
                <p:cNvSpPr txBox="1">
                  <a:spLocks noChangeArrowheads="1"/>
                </p:cNvSpPr>
                <p:nvPr/>
              </p:nvSpPr>
              <p:spPr bwMode="auto">
                <a:xfrm>
                  <a:off x="4876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32187" name="Group 115"/>
              <p:cNvGrpSpPr>
                <a:grpSpLocks/>
              </p:cNvGrpSpPr>
              <p:nvPr/>
            </p:nvGrpSpPr>
            <p:grpSpPr bwMode="auto">
              <a:xfrm>
                <a:off x="5939" y="10612"/>
                <a:ext cx="697" cy="603"/>
                <a:chOff x="5934" y="12074"/>
                <a:chExt cx="697" cy="603"/>
              </a:xfrm>
            </p:grpSpPr>
            <p:sp>
              <p:nvSpPr>
                <p:cNvPr id="132197" name="AutoShape 31"/>
                <p:cNvSpPr>
                  <a:spLocks noChangeArrowheads="1"/>
                </p:cNvSpPr>
                <p:nvPr/>
              </p:nvSpPr>
              <p:spPr bwMode="auto">
                <a:xfrm>
                  <a:off x="5934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2198" name="Text Box 333"/>
                <p:cNvSpPr txBox="1">
                  <a:spLocks noChangeArrowheads="1"/>
                </p:cNvSpPr>
                <p:nvPr/>
              </p:nvSpPr>
              <p:spPr bwMode="auto">
                <a:xfrm>
                  <a:off x="6065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32188" name="Group 116"/>
              <p:cNvGrpSpPr>
                <a:grpSpLocks/>
              </p:cNvGrpSpPr>
              <p:nvPr/>
            </p:nvGrpSpPr>
            <p:grpSpPr bwMode="auto">
              <a:xfrm>
                <a:off x="7155" y="10612"/>
                <a:ext cx="697" cy="603"/>
                <a:chOff x="7150" y="12074"/>
                <a:chExt cx="697" cy="603"/>
              </a:xfrm>
            </p:grpSpPr>
            <p:sp>
              <p:nvSpPr>
                <p:cNvPr id="132195" name="AutoShape 43"/>
                <p:cNvSpPr>
                  <a:spLocks noChangeArrowheads="1"/>
                </p:cNvSpPr>
                <p:nvPr/>
              </p:nvSpPr>
              <p:spPr bwMode="auto">
                <a:xfrm>
                  <a:off x="7150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2196" name="Text Box 335"/>
                <p:cNvSpPr txBox="1">
                  <a:spLocks noChangeArrowheads="1"/>
                </p:cNvSpPr>
                <p:nvPr/>
              </p:nvSpPr>
              <p:spPr bwMode="auto">
                <a:xfrm>
                  <a:off x="7326" y="12292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32189" name="Group 117"/>
              <p:cNvGrpSpPr>
                <a:grpSpLocks/>
              </p:cNvGrpSpPr>
              <p:nvPr/>
            </p:nvGrpSpPr>
            <p:grpSpPr bwMode="auto">
              <a:xfrm>
                <a:off x="8371" y="10612"/>
                <a:ext cx="697" cy="604"/>
                <a:chOff x="8366" y="12074"/>
                <a:chExt cx="697" cy="604"/>
              </a:xfrm>
            </p:grpSpPr>
            <p:sp>
              <p:nvSpPr>
                <p:cNvPr id="132193" name="AutoShape 49"/>
                <p:cNvSpPr>
                  <a:spLocks noChangeArrowheads="1"/>
                </p:cNvSpPr>
                <p:nvPr/>
              </p:nvSpPr>
              <p:spPr bwMode="auto">
                <a:xfrm>
                  <a:off x="8366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2194" name="Text Box 337"/>
                <p:cNvSpPr txBox="1">
                  <a:spLocks noChangeArrowheads="1"/>
                </p:cNvSpPr>
                <p:nvPr/>
              </p:nvSpPr>
              <p:spPr bwMode="auto">
                <a:xfrm>
                  <a:off x="8524" y="1229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32190" name="Group 118"/>
              <p:cNvGrpSpPr>
                <a:grpSpLocks/>
              </p:cNvGrpSpPr>
              <p:nvPr/>
            </p:nvGrpSpPr>
            <p:grpSpPr bwMode="auto">
              <a:xfrm>
                <a:off x="9587" y="10612"/>
                <a:ext cx="697" cy="603"/>
                <a:chOff x="9582" y="12074"/>
                <a:chExt cx="697" cy="603"/>
              </a:xfrm>
            </p:grpSpPr>
            <p:sp>
              <p:nvSpPr>
                <p:cNvPr id="132191" name="AutoShape 91"/>
                <p:cNvSpPr>
                  <a:spLocks noChangeArrowheads="1"/>
                </p:cNvSpPr>
                <p:nvPr/>
              </p:nvSpPr>
              <p:spPr bwMode="auto">
                <a:xfrm>
                  <a:off x="9582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2192" name="Text Box 340"/>
                <p:cNvSpPr txBox="1">
                  <a:spLocks noChangeArrowheads="1"/>
                </p:cNvSpPr>
                <p:nvPr/>
              </p:nvSpPr>
              <p:spPr bwMode="auto">
                <a:xfrm>
                  <a:off x="9737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</p:grpSp>
      </p:grpSp>
      <p:sp>
        <p:nvSpPr>
          <p:cNvPr id="190" name="TextBox 189"/>
          <p:cNvSpPr txBox="1">
            <a:spLocks noChangeArrowheads="1"/>
          </p:cNvSpPr>
          <p:nvPr/>
        </p:nvSpPr>
        <p:spPr bwMode="auto">
          <a:xfrm>
            <a:off x="4071938" y="1214438"/>
            <a:ext cx="106680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SzPct val="100000"/>
              <a:buChar char="•"/>
              <a:defRPr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>
                <a:latin typeface="+mn-lt"/>
                <a:ea typeface="ＭＳ Ｐゴシック" charset="0"/>
                <a:sym typeface="Symbol" pitchFamily="18" charset="2"/>
              </a:rPr>
              <a:t></a:t>
            </a:r>
            <a:r>
              <a:rPr lang="en-US" altLang="en-US" b="0" dirty="0" smtClean="0">
                <a:latin typeface="+mn-lt"/>
                <a:ea typeface="ＭＳ Ｐゴシック" charset="0"/>
                <a:sym typeface="Symbol" pitchFamily="18" charset="2"/>
              </a:rPr>
              <a:t>=6</a:t>
            </a:r>
            <a:endParaRPr lang="en-US" altLang="en-US" b="0" dirty="0">
              <a:latin typeface="+mn-lt"/>
              <a:ea typeface="ＭＳ Ｐゴシック" charset="0"/>
              <a:sym typeface="Symbol" pitchFamily="18" charset="2"/>
            </a:endParaRP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>
                <a:latin typeface="+mn-lt"/>
                <a:ea typeface="ＭＳ Ｐゴシック" charset="0"/>
                <a:sym typeface="Symbol" pitchFamily="18" charset="2"/>
              </a:rPr>
              <a:t> =+</a:t>
            </a:r>
            <a:endParaRPr lang="en-US" altLang="en-US" b="0" dirty="0">
              <a:latin typeface="+mn-lt"/>
              <a:ea typeface="ＭＳ Ｐゴシック" charset="0"/>
            </a:endParaRPr>
          </a:p>
        </p:txBody>
      </p:sp>
      <p:sp>
        <p:nvSpPr>
          <p:cNvPr id="132099" name="Text Box 326"/>
          <p:cNvSpPr txBox="1">
            <a:spLocks noChangeArrowheads="1"/>
          </p:cNvSpPr>
          <p:nvPr/>
        </p:nvSpPr>
        <p:spPr bwMode="auto">
          <a:xfrm>
            <a:off x="3322638" y="4538663"/>
            <a:ext cx="3175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>
                <a:latin typeface="Calibri" pitchFamily="34" charset="0"/>
                <a:cs typeface="Times New Roman" pitchFamily="18" charset="0"/>
              </a:rPr>
              <a:t>6</a:t>
            </a:r>
          </a:p>
        </p:txBody>
      </p:sp>
      <p:sp>
        <p:nvSpPr>
          <p:cNvPr id="132100" name="Text Box 323"/>
          <p:cNvSpPr txBox="1">
            <a:spLocks noChangeArrowheads="1"/>
          </p:cNvSpPr>
          <p:nvPr/>
        </p:nvSpPr>
        <p:spPr bwMode="auto">
          <a:xfrm>
            <a:off x="8337550" y="4549775"/>
            <a:ext cx="723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MAX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32101" name="Text Box 324"/>
          <p:cNvSpPr txBox="1">
            <a:spLocks noChangeArrowheads="1"/>
          </p:cNvSpPr>
          <p:nvPr/>
        </p:nvSpPr>
        <p:spPr bwMode="auto">
          <a:xfrm>
            <a:off x="6981825" y="3078163"/>
            <a:ext cx="64928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MIN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32102" name="Text Box 325"/>
          <p:cNvSpPr txBox="1">
            <a:spLocks noChangeArrowheads="1"/>
          </p:cNvSpPr>
          <p:nvPr/>
        </p:nvSpPr>
        <p:spPr bwMode="auto">
          <a:xfrm>
            <a:off x="5578475" y="1976438"/>
            <a:ext cx="80803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MAX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32103" name="Text Box 361"/>
          <p:cNvSpPr txBox="1">
            <a:spLocks noChangeArrowheads="1"/>
          </p:cNvSpPr>
          <p:nvPr/>
        </p:nvSpPr>
        <p:spPr bwMode="auto">
          <a:xfrm>
            <a:off x="3744913" y="5797550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32104" name="Text Box 361"/>
          <p:cNvSpPr txBox="1">
            <a:spLocks noChangeArrowheads="1"/>
          </p:cNvSpPr>
          <p:nvPr/>
        </p:nvSpPr>
        <p:spPr bwMode="auto">
          <a:xfrm>
            <a:off x="3381375" y="5795963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88" name="TextBox 187"/>
          <p:cNvSpPr txBox="1">
            <a:spLocks noChangeArrowheads="1"/>
          </p:cNvSpPr>
          <p:nvPr/>
        </p:nvSpPr>
        <p:spPr bwMode="auto">
          <a:xfrm>
            <a:off x="2328863" y="2300288"/>
            <a:ext cx="10668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latin typeface="Calibri" pitchFamily="34" charset="0"/>
                <a:sym typeface="Symbol" pitchFamily="18" charset="2"/>
              </a:rPr>
              <a:t>=6</a:t>
            </a:r>
          </a:p>
          <a:p>
            <a:pPr eaLnBrk="1" hangingPunct="1"/>
            <a:r>
              <a:rPr lang="en-US" altLang="en-US">
                <a:latin typeface="Calibri" pitchFamily="34" charset="0"/>
                <a:sym typeface="Symbol" pitchFamily="18" charset="2"/>
              </a:rPr>
              <a:t>=+</a:t>
            </a:r>
          </a:p>
          <a:p>
            <a:pPr eaLnBrk="1" hangingPunct="1"/>
            <a:r>
              <a:rPr lang="en-US" altLang="en-US">
                <a:latin typeface="Calibri" pitchFamily="34" charset="0"/>
                <a:sym typeface="Symbol" pitchFamily="18" charset="2"/>
              </a:rPr>
              <a:t>kid=B</a:t>
            </a:r>
            <a:endParaRPr lang="en-US" altLang="en-US">
              <a:latin typeface="Calibri" pitchFamily="34" charset="0"/>
            </a:endParaRPr>
          </a:p>
        </p:txBody>
      </p:sp>
      <p:sp>
        <p:nvSpPr>
          <p:cNvPr id="192" name="TextBox 191"/>
          <p:cNvSpPr txBox="1">
            <a:spLocks noChangeArrowheads="1"/>
          </p:cNvSpPr>
          <p:nvPr/>
        </p:nvSpPr>
        <p:spPr bwMode="auto">
          <a:xfrm>
            <a:off x="1103313" y="3614738"/>
            <a:ext cx="10668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latin typeface="Calibri" pitchFamily="34" charset="0"/>
                <a:sym typeface="Symbol" pitchFamily="18" charset="2"/>
              </a:rPr>
              <a:t>=6</a:t>
            </a:r>
          </a:p>
          <a:p>
            <a:pPr eaLnBrk="1" hangingPunct="1"/>
            <a:r>
              <a:rPr lang="en-US" altLang="en-US">
                <a:latin typeface="Calibri" pitchFamily="34" charset="0"/>
                <a:sym typeface="Symbol" pitchFamily="18" charset="2"/>
              </a:rPr>
              <a:t>=+</a:t>
            </a:r>
          </a:p>
          <a:p>
            <a:pPr eaLnBrk="1" hangingPunct="1"/>
            <a:r>
              <a:rPr lang="en-US" altLang="en-US">
                <a:latin typeface="Calibri" pitchFamily="34" charset="0"/>
                <a:sym typeface="Symbol" pitchFamily="18" charset="2"/>
              </a:rPr>
              <a:t>kid=G</a:t>
            </a:r>
            <a:endParaRPr lang="en-US" altLang="en-US">
              <a:latin typeface="Calibri" pitchFamily="34" charset="0"/>
            </a:endParaRPr>
          </a:p>
        </p:txBody>
      </p:sp>
      <p:cxnSp>
        <p:nvCxnSpPr>
          <p:cNvPr id="132107" name="Straight Arrow Connector 194"/>
          <p:cNvCxnSpPr>
            <a:cxnSpLocks noChangeShapeType="1"/>
          </p:cNvCxnSpPr>
          <p:nvPr/>
        </p:nvCxnSpPr>
        <p:spPr bwMode="auto">
          <a:xfrm>
            <a:off x="1447800" y="2438400"/>
            <a:ext cx="0" cy="1176338"/>
          </a:xfrm>
          <a:prstGeom prst="straightConnector1">
            <a:avLst/>
          </a:prstGeom>
          <a:noFill/>
          <a:ln w="25400">
            <a:solidFill>
              <a:srgbClr val="C0504D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89" name="Text Box 10"/>
          <p:cNvSpPr txBox="1">
            <a:spLocks noChangeArrowheads="1"/>
          </p:cNvSpPr>
          <p:nvPr/>
        </p:nvSpPr>
        <p:spPr bwMode="auto">
          <a:xfrm>
            <a:off x="938213" y="1225550"/>
            <a:ext cx="2278062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SzPct val="100000"/>
              <a:buChar char="•"/>
              <a:defRPr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i="1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see </a:t>
            </a:r>
            <a:r>
              <a:rPr lang="en-US" altLang="en-US" b="0" i="1" dirty="0">
                <a:solidFill>
                  <a:srgbClr val="C0504D"/>
                </a:solidFill>
                <a:ea typeface="ＭＳ Ｐゴシック" charset="0"/>
                <a:sym typeface="Symbol" pitchFamily="18" charset="2"/>
              </a:rPr>
              <a:t>nex</a:t>
            </a:r>
            <a:r>
              <a:rPr lang="en-US" altLang="en-US" b="0" i="1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t leaf,</a:t>
            </a: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i="1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MAX</a:t>
            </a:r>
            <a:r>
              <a:rPr lang="en-US" altLang="en-US" b="0" i="1" dirty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 </a:t>
            </a:r>
            <a:r>
              <a:rPr lang="en-US" altLang="en-US" b="0" i="1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updates ,</a:t>
            </a: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i="1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no change to</a:t>
            </a:r>
            <a:r>
              <a:rPr lang="en-US" altLang="en-US" b="0" i="1" dirty="0">
                <a:solidFill>
                  <a:srgbClr val="C0504D"/>
                </a:solidFill>
                <a:ea typeface="ＭＳ Ｐゴシック" charset="0"/>
                <a:sym typeface="Symbol" pitchFamily="18" charset="2"/>
              </a:rPr>
              <a:t> </a:t>
            </a:r>
            <a:r>
              <a:rPr lang="en-US" altLang="en-US" b="0" i="1" dirty="0" smtClean="0">
                <a:solidFill>
                  <a:srgbClr val="C0504D"/>
                </a:solidFill>
                <a:ea typeface="ＭＳ Ｐゴシック" charset="0"/>
                <a:sym typeface="Symbol" pitchFamily="18" charset="2"/>
              </a:rPr>
              <a:t></a:t>
            </a:r>
            <a:endParaRPr lang="en-US" altLang="en-US" b="0" i="1" dirty="0">
              <a:solidFill>
                <a:srgbClr val="C0504D"/>
              </a:solidFill>
              <a:ea typeface="ＭＳ Ｐゴシック" charset="0"/>
            </a:endParaRPr>
          </a:p>
        </p:txBody>
      </p:sp>
      <p:cxnSp>
        <p:nvCxnSpPr>
          <p:cNvPr id="132109" name="Straight Arrow Connector 195"/>
          <p:cNvCxnSpPr>
            <a:cxnSpLocks noChangeShapeType="1"/>
          </p:cNvCxnSpPr>
          <p:nvPr/>
        </p:nvCxnSpPr>
        <p:spPr bwMode="auto">
          <a:xfrm flipH="1" flipV="1">
            <a:off x="4479925" y="4957763"/>
            <a:ext cx="246063" cy="839787"/>
          </a:xfrm>
          <a:prstGeom prst="straightConnector1">
            <a:avLst/>
          </a:prstGeom>
          <a:noFill/>
          <a:ln w="25400">
            <a:solidFill>
              <a:srgbClr val="C0504D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110" name="Text Box 259"/>
          <p:cNvSpPr txBox="1">
            <a:spLocks noChangeArrowheads="1"/>
          </p:cNvSpPr>
          <p:nvPr/>
        </p:nvSpPr>
        <p:spPr bwMode="auto">
          <a:xfrm>
            <a:off x="4664075" y="5376863"/>
            <a:ext cx="31750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>
                <a:solidFill>
                  <a:srgbClr val="C0504D"/>
                </a:solidFill>
                <a:latin typeface="Calibri" pitchFamily="34" charset="0"/>
                <a:cs typeface="Times New Roman" pitchFamily="18" charset="0"/>
              </a:rPr>
              <a:t>4</a:t>
            </a:r>
          </a:p>
        </p:txBody>
      </p:sp>
      <p:sp>
        <p:nvSpPr>
          <p:cNvPr id="132111" name="Title 5"/>
          <p:cNvSpPr>
            <a:spLocks noGrp="1"/>
          </p:cNvSpPr>
          <p:nvPr>
            <p:ph type="title"/>
          </p:nvPr>
        </p:nvSpPr>
        <p:spPr>
          <a:xfrm>
            <a:off x="3619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Longer Alpha-Beta Example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121" name="Group 2"/>
          <p:cNvGrpSpPr>
            <a:grpSpLocks/>
          </p:cNvGrpSpPr>
          <p:nvPr/>
        </p:nvGrpSpPr>
        <p:grpSpPr bwMode="auto">
          <a:xfrm>
            <a:off x="1998663" y="1795463"/>
            <a:ext cx="6518275" cy="42416412"/>
            <a:chOff x="1863" y="7521"/>
            <a:chExt cx="8778" cy="50837"/>
          </a:xfrm>
        </p:grpSpPr>
        <p:grpSp>
          <p:nvGrpSpPr>
            <p:cNvPr id="133135" name="Group 3"/>
            <p:cNvGrpSpPr>
              <a:grpSpLocks/>
            </p:cNvGrpSpPr>
            <p:nvPr/>
          </p:nvGrpSpPr>
          <p:grpSpPr bwMode="auto">
            <a:xfrm>
              <a:off x="1863" y="12439"/>
              <a:ext cx="428" cy="412"/>
              <a:chOff x="1884" y="13907"/>
              <a:chExt cx="428" cy="412"/>
            </a:xfrm>
          </p:grpSpPr>
          <p:sp>
            <p:nvSpPr>
              <p:cNvPr id="133280" name="Rectangle 185"/>
              <p:cNvSpPr>
                <a:spLocks noChangeArrowheads="1"/>
              </p:cNvSpPr>
              <p:nvPr/>
            </p:nvSpPr>
            <p:spPr bwMode="auto">
              <a:xfrm>
                <a:off x="1886" y="13935"/>
                <a:ext cx="384" cy="384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/>
                <a:endParaRPr lang="en-US" altLang="en-US" sz="2000"/>
              </a:p>
            </p:txBody>
          </p:sp>
          <p:sp>
            <p:nvSpPr>
              <p:cNvPr id="133281" name="Text Box 259"/>
              <p:cNvSpPr txBox="1">
                <a:spLocks noChangeArrowheads="1"/>
              </p:cNvSpPr>
              <p:nvPr/>
            </p:nvSpPr>
            <p:spPr bwMode="auto">
              <a:xfrm>
                <a:off x="1884" y="13907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>
                    <a:latin typeface="Calibri" pitchFamily="34" charset="0"/>
                    <a:cs typeface="Times New Roman" pitchFamily="18" charset="0"/>
                  </a:rPr>
                  <a:t>4</a:t>
                </a:r>
              </a:p>
            </p:txBody>
          </p:sp>
        </p:grpSp>
        <p:grpSp>
          <p:nvGrpSpPr>
            <p:cNvPr id="133136" name="Group 4"/>
            <p:cNvGrpSpPr>
              <a:grpSpLocks/>
            </p:cNvGrpSpPr>
            <p:nvPr/>
          </p:nvGrpSpPr>
          <p:grpSpPr bwMode="auto">
            <a:xfrm>
              <a:off x="2095" y="7521"/>
              <a:ext cx="8546" cy="50837"/>
              <a:chOff x="2095" y="7521"/>
              <a:chExt cx="8546" cy="50837"/>
            </a:xfrm>
          </p:grpSpPr>
          <p:sp>
            <p:nvSpPr>
              <p:cNvPr id="133137" name="Text Box 27"/>
              <p:cNvSpPr txBox="1">
                <a:spLocks noChangeArrowheads="1"/>
              </p:cNvSpPr>
              <p:nvPr/>
            </p:nvSpPr>
            <p:spPr bwMode="auto">
              <a:xfrm>
                <a:off x="3794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A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3138" name="Text Box 28"/>
              <p:cNvSpPr txBox="1">
                <a:spLocks noChangeArrowheads="1"/>
              </p:cNvSpPr>
              <p:nvPr/>
            </p:nvSpPr>
            <p:spPr bwMode="auto">
              <a:xfrm>
                <a:off x="5035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B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3139" name="Text Box 29"/>
              <p:cNvSpPr txBox="1">
                <a:spLocks noChangeArrowheads="1"/>
              </p:cNvSpPr>
              <p:nvPr/>
            </p:nvSpPr>
            <p:spPr bwMode="auto">
              <a:xfrm>
                <a:off x="6284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C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3140" name="Text Box 30"/>
              <p:cNvSpPr txBox="1">
                <a:spLocks noChangeArrowheads="1"/>
              </p:cNvSpPr>
              <p:nvPr/>
            </p:nvSpPr>
            <p:spPr bwMode="auto">
              <a:xfrm>
                <a:off x="7498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D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cxnSp>
            <p:nvCxnSpPr>
              <p:cNvPr id="133141" name="AutoShape 33"/>
              <p:cNvCxnSpPr>
                <a:cxnSpLocks noChangeShapeType="1"/>
              </p:cNvCxnSpPr>
              <p:nvPr/>
            </p:nvCxnSpPr>
            <p:spPr bwMode="auto">
              <a:xfrm flipH="1">
                <a:off x="4420" y="8093"/>
                <a:ext cx="1846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3142" name="AutoShape 35"/>
              <p:cNvCxnSpPr>
                <a:cxnSpLocks noChangeShapeType="1"/>
              </p:cNvCxnSpPr>
              <p:nvPr/>
            </p:nvCxnSpPr>
            <p:spPr bwMode="auto">
              <a:xfrm flipH="1">
                <a:off x="5674" y="8093"/>
                <a:ext cx="592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3143" name="AutoShape 36"/>
              <p:cNvCxnSpPr>
                <a:cxnSpLocks noChangeShapeType="1"/>
              </p:cNvCxnSpPr>
              <p:nvPr/>
            </p:nvCxnSpPr>
            <p:spPr bwMode="auto">
              <a:xfrm>
                <a:off x="6266" y="8093"/>
                <a:ext cx="627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3144" name="AutoShape 37"/>
              <p:cNvCxnSpPr>
                <a:cxnSpLocks noChangeShapeType="1"/>
              </p:cNvCxnSpPr>
              <p:nvPr/>
            </p:nvCxnSpPr>
            <p:spPr bwMode="auto">
              <a:xfrm>
                <a:off x="6266" y="8093"/>
                <a:ext cx="1835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3145" name="AutoShape 92"/>
              <p:cNvCxnSpPr>
                <a:cxnSpLocks noChangeShapeType="1"/>
              </p:cNvCxnSpPr>
              <p:nvPr/>
            </p:nvCxnSpPr>
            <p:spPr bwMode="auto">
              <a:xfrm flipH="1">
                <a:off x="2653" y="9661"/>
                <a:ext cx="1767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3146" name="AutoShape 93"/>
              <p:cNvCxnSpPr>
                <a:cxnSpLocks noChangeShapeType="1"/>
              </p:cNvCxnSpPr>
              <p:nvPr/>
            </p:nvCxnSpPr>
            <p:spPr bwMode="auto">
              <a:xfrm flipH="1">
                <a:off x="3860" y="9661"/>
                <a:ext cx="560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3147" name="AutoShape 96"/>
              <p:cNvCxnSpPr>
                <a:cxnSpLocks noChangeShapeType="1"/>
              </p:cNvCxnSpPr>
              <p:nvPr/>
            </p:nvCxnSpPr>
            <p:spPr bwMode="auto">
              <a:xfrm flipH="1">
                <a:off x="5067" y="9661"/>
                <a:ext cx="607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3148" name="AutoShape 97"/>
              <p:cNvCxnSpPr>
                <a:cxnSpLocks noChangeShapeType="1"/>
              </p:cNvCxnSpPr>
              <p:nvPr/>
            </p:nvCxnSpPr>
            <p:spPr bwMode="auto">
              <a:xfrm>
                <a:off x="5674" y="9661"/>
                <a:ext cx="625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3149" name="AutoShape 98"/>
              <p:cNvCxnSpPr>
                <a:cxnSpLocks noChangeShapeType="1"/>
              </p:cNvCxnSpPr>
              <p:nvPr/>
            </p:nvCxnSpPr>
            <p:spPr bwMode="auto">
              <a:xfrm>
                <a:off x="6893" y="9661"/>
                <a:ext cx="605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3150" name="AutoShape 99"/>
              <p:cNvCxnSpPr>
                <a:cxnSpLocks noChangeShapeType="1"/>
              </p:cNvCxnSpPr>
              <p:nvPr/>
            </p:nvCxnSpPr>
            <p:spPr bwMode="auto">
              <a:xfrm>
                <a:off x="6893" y="9661"/>
                <a:ext cx="1833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3151" name="AutoShape 100"/>
              <p:cNvCxnSpPr>
                <a:cxnSpLocks noChangeShapeType="1"/>
              </p:cNvCxnSpPr>
              <p:nvPr/>
            </p:nvCxnSpPr>
            <p:spPr bwMode="auto">
              <a:xfrm>
                <a:off x="8101" y="9661"/>
                <a:ext cx="1821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33152" name="Text Box 102"/>
              <p:cNvSpPr txBox="1">
                <a:spLocks noChangeArrowheads="1"/>
              </p:cNvSpPr>
              <p:nvPr/>
            </p:nvSpPr>
            <p:spPr bwMode="auto">
              <a:xfrm>
                <a:off x="2127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E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3153" name="Text Box 103"/>
              <p:cNvSpPr txBox="1">
                <a:spLocks noChangeArrowheads="1"/>
              </p:cNvSpPr>
              <p:nvPr/>
            </p:nvSpPr>
            <p:spPr bwMode="auto">
              <a:xfrm>
                <a:off x="335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F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3154" name="Text Box 104"/>
              <p:cNvSpPr txBox="1">
                <a:spLocks noChangeArrowheads="1"/>
              </p:cNvSpPr>
              <p:nvPr/>
            </p:nvSpPr>
            <p:spPr bwMode="auto">
              <a:xfrm>
                <a:off x="824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J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3155" name="Text Box 105"/>
              <p:cNvSpPr txBox="1">
                <a:spLocks noChangeArrowheads="1"/>
              </p:cNvSpPr>
              <p:nvPr/>
            </p:nvSpPr>
            <p:spPr bwMode="auto">
              <a:xfrm>
                <a:off x="9392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K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3156" name="Text Box 106"/>
              <p:cNvSpPr txBox="1">
                <a:spLocks noChangeArrowheads="1"/>
              </p:cNvSpPr>
              <p:nvPr/>
            </p:nvSpPr>
            <p:spPr bwMode="auto">
              <a:xfrm>
                <a:off x="4467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G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3157" name="Text Box 107"/>
              <p:cNvSpPr txBox="1">
                <a:spLocks noChangeArrowheads="1"/>
              </p:cNvSpPr>
              <p:nvPr/>
            </p:nvSpPr>
            <p:spPr bwMode="auto">
              <a:xfrm>
                <a:off x="569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H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3158" name="Text Box 108"/>
              <p:cNvSpPr txBox="1">
                <a:spLocks noChangeArrowheads="1"/>
              </p:cNvSpPr>
              <p:nvPr/>
            </p:nvSpPr>
            <p:spPr bwMode="auto">
              <a:xfrm>
                <a:off x="7056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I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grpSp>
            <p:nvGrpSpPr>
              <p:cNvPr id="133159" name="Group 39"/>
              <p:cNvGrpSpPr>
                <a:grpSpLocks/>
              </p:cNvGrpSpPr>
              <p:nvPr/>
            </p:nvGrpSpPr>
            <p:grpSpPr bwMode="auto">
              <a:xfrm>
                <a:off x="4235" y="11303"/>
                <a:ext cx="428" cy="385"/>
                <a:chOff x="1094" y="10195"/>
                <a:chExt cx="428" cy="385"/>
              </a:xfrm>
            </p:grpSpPr>
            <p:sp>
              <p:nvSpPr>
                <p:cNvPr id="133278" name="Rectangle 183"/>
                <p:cNvSpPr>
                  <a:spLocks noChangeArrowheads="1"/>
                </p:cNvSpPr>
                <p:nvPr/>
              </p:nvSpPr>
              <p:spPr bwMode="auto">
                <a:xfrm>
                  <a:off x="1111" y="10196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3279" name="Text Box 113"/>
                <p:cNvSpPr txBox="1">
                  <a:spLocks noChangeArrowheads="1"/>
                </p:cNvSpPr>
                <p:nvPr/>
              </p:nvSpPr>
              <p:spPr bwMode="auto">
                <a:xfrm>
                  <a:off x="1094" y="101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33160" name="Group 40"/>
              <p:cNvGrpSpPr>
                <a:grpSpLocks/>
              </p:cNvGrpSpPr>
              <p:nvPr/>
            </p:nvGrpSpPr>
            <p:grpSpPr bwMode="auto">
              <a:xfrm>
                <a:off x="6714" y="11302"/>
                <a:ext cx="428" cy="385"/>
                <a:chOff x="1105" y="10194"/>
                <a:chExt cx="428" cy="385"/>
              </a:xfrm>
            </p:grpSpPr>
            <p:sp>
              <p:nvSpPr>
                <p:cNvPr id="133276" name="Rectangle 181"/>
                <p:cNvSpPr>
                  <a:spLocks noChangeArrowheads="1"/>
                </p:cNvSpPr>
                <p:nvPr/>
              </p:nvSpPr>
              <p:spPr bwMode="auto">
                <a:xfrm>
                  <a:off x="1111" y="10195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3277" name="Text Box 118"/>
                <p:cNvSpPr txBox="1">
                  <a:spLocks noChangeArrowheads="1"/>
                </p:cNvSpPr>
                <p:nvPr/>
              </p:nvSpPr>
              <p:spPr bwMode="auto">
                <a:xfrm>
                  <a:off x="1105" y="10194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33161" name="Group 41"/>
              <p:cNvGrpSpPr>
                <a:grpSpLocks/>
              </p:cNvGrpSpPr>
              <p:nvPr/>
            </p:nvGrpSpPr>
            <p:grpSpPr bwMode="auto">
              <a:xfrm>
                <a:off x="5432" y="11303"/>
                <a:ext cx="428" cy="386"/>
                <a:chOff x="1078" y="10195"/>
                <a:chExt cx="428" cy="386"/>
              </a:xfrm>
            </p:grpSpPr>
            <p:sp>
              <p:nvSpPr>
                <p:cNvPr id="133274" name="Rectangle 179"/>
                <p:cNvSpPr>
                  <a:spLocks noChangeArrowheads="1"/>
                </p:cNvSpPr>
                <p:nvPr/>
              </p:nvSpPr>
              <p:spPr bwMode="auto">
                <a:xfrm>
                  <a:off x="1111" y="10195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3275" name="Text Box 121"/>
                <p:cNvSpPr txBox="1">
                  <a:spLocks noChangeArrowheads="1"/>
                </p:cNvSpPr>
                <p:nvPr/>
              </p:nvSpPr>
              <p:spPr bwMode="auto">
                <a:xfrm>
                  <a:off x="1078" y="1019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4</a:t>
                  </a:r>
                </a:p>
              </p:txBody>
            </p:sp>
          </p:grpSp>
          <p:grpSp>
            <p:nvGrpSpPr>
              <p:cNvPr id="133162" name="Group 42"/>
              <p:cNvGrpSpPr>
                <a:grpSpLocks/>
              </p:cNvGrpSpPr>
              <p:nvPr/>
            </p:nvGrpSpPr>
            <p:grpSpPr bwMode="auto">
              <a:xfrm>
                <a:off x="9129" y="11305"/>
                <a:ext cx="428" cy="391"/>
                <a:chOff x="1079" y="10197"/>
                <a:chExt cx="428" cy="391"/>
              </a:xfrm>
            </p:grpSpPr>
            <p:sp>
              <p:nvSpPr>
                <p:cNvPr id="133272" name="Rectangle 177"/>
                <p:cNvSpPr>
                  <a:spLocks noChangeArrowheads="1"/>
                </p:cNvSpPr>
                <p:nvPr/>
              </p:nvSpPr>
              <p:spPr bwMode="auto">
                <a:xfrm>
                  <a:off x="1119" y="10197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3273" name="Text Box 124"/>
                <p:cNvSpPr txBox="1">
                  <a:spLocks noChangeArrowheads="1"/>
                </p:cNvSpPr>
                <p:nvPr/>
              </p:nvSpPr>
              <p:spPr bwMode="auto">
                <a:xfrm>
                  <a:off x="1079" y="1020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3163" name="Group 43"/>
              <p:cNvGrpSpPr>
                <a:grpSpLocks/>
              </p:cNvGrpSpPr>
              <p:nvPr/>
            </p:nvGrpSpPr>
            <p:grpSpPr bwMode="auto">
              <a:xfrm>
                <a:off x="2869" y="12444"/>
                <a:ext cx="428" cy="412"/>
                <a:chOff x="1109" y="9695"/>
                <a:chExt cx="428" cy="412"/>
              </a:xfrm>
            </p:grpSpPr>
            <p:sp>
              <p:nvSpPr>
                <p:cNvPr id="133270" name="Rectangle 17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3271" name="Text Box 13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3164" name="Group 44"/>
              <p:cNvGrpSpPr>
                <a:grpSpLocks/>
              </p:cNvGrpSpPr>
              <p:nvPr/>
            </p:nvGrpSpPr>
            <p:grpSpPr bwMode="auto">
              <a:xfrm>
                <a:off x="3359" y="12443"/>
                <a:ext cx="428" cy="412"/>
                <a:chOff x="1109" y="9695"/>
                <a:chExt cx="428" cy="412"/>
              </a:xfrm>
            </p:grpSpPr>
            <p:sp>
              <p:nvSpPr>
                <p:cNvPr id="133268" name="Rectangle 17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3269" name="Text Box 13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3165" name="Group 45"/>
              <p:cNvGrpSpPr>
                <a:grpSpLocks/>
              </p:cNvGrpSpPr>
              <p:nvPr/>
            </p:nvGrpSpPr>
            <p:grpSpPr bwMode="auto">
              <a:xfrm>
                <a:off x="3839" y="12445"/>
                <a:ext cx="428" cy="412"/>
                <a:chOff x="1109" y="9695"/>
                <a:chExt cx="428" cy="412"/>
              </a:xfrm>
            </p:grpSpPr>
            <p:sp>
              <p:nvSpPr>
                <p:cNvPr id="133266" name="Rectangle 17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3267" name="Text Box 163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33166" name="Group 46"/>
              <p:cNvGrpSpPr>
                <a:grpSpLocks/>
              </p:cNvGrpSpPr>
              <p:nvPr/>
            </p:nvGrpSpPr>
            <p:grpSpPr bwMode="auto">
              <a:xfrm>
                <a:off x="4329" y="12444"/>
                <a:ext cx="428" cy="412"/>
                <a:chOff x="1109" y="9695"/>
                <a:chExt cx="428" cy="412"/>
              </a:xfrm>
            </p:grpSpPr>
            <p:sp>
              <p:nvSpPr>
                <p:cNvPr id="133264" name="Rectangle 16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3265" name="Text Box 166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33167" name="Group 47"/>
              <p:cNvGrpSpPr>
                <a:grpSpLocks/>
              </p:cNvGrpSpPr>
              <p:nvPr/>
            </p:nvGrpSpPr>
            <p:grpSpPr bwMode="auto">
              <a:xfrm>
                <a:off x="4819" y="12446"/>
                <a:ext cx="428" cy="412"/>
                <a:chOff x="1109" y="9695"/>
                <a:chExt cx="428" cy="412"/>
              </a:xfrm>
            </p:grpSpPr>
            <p:sp>
              <p:nvSpPr>
                <p:cNvPr id="133262" name="Rectangle 16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3263" name="Text Box 172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33168" name="Group 48"/>
              <p:cNvGrpSpPr>
                <a:grpSpLocks/>
              </p:cNvGrpSpPr>
              <p:nvPr/>
            </p:nvGrpSpPr>
            <p:grpSpPr bwMode="auto">
              <a:xfrm>
                <a:off x="5309" y="12445"/>
                <a:ext cx="428" cy="412"/>
                <a:chOff x="1109" y="9695"/>
                <a:chExt cx="428" cy="412"/>
              </a:xfrm>
            </p:grpSpPr>
            <p:sp>
              <p:nvSpPr>
                <p:cNvPr id="133260" name="Rectangle 16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3261" name="Text Box 175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4</a:t>
                  </a:r>
                </a:p>
              </p:txBody>
            </p:sp>
          </p:grpSp>
          <p:grpSp>
            <p:nvGrpSpPr>
              <p:cNvPr id="133169" name="Group 49"/>
              <p:cNvGrpSpPr>
                <a:grpSpLocks/>
              </p:cNvGrpSpPr>
              <p:nvPr/>
            </p:nvGrpSpPr>
            <p:grpSpPr bwMode="auto">
              <a:xfrm>
                <a:off x="5798" y="12442"/>
                <a:ext cx="428" cy="412"/>
                <a:chOff x="1109" y="9695"/>
                <a:chExt cx="428" cy="412"/>
              </a:xfrm>
            </p:grpSpPr>
            <p:sp>
              <p:nvSpPr>
                <p:cNvPr id="133258" name="Rectangle 16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3259" name="Text Box 184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33170" name="Group 50"/>
              <p:cNvGrpSpPr>
                <a:grpSpLocks/>
              </p:cNvGrpSpPr>
              <p:nvPr/>
            </p:nvGrpSpPr>
            <p:grpSpPr bwMode="auto">
              <a:xfrm>
                <a:off x="6288" y="12443"/>
                <a:ext cx="428" cy="412"/>
                <a:chOff x="1109" y="9695"/>
                <a:chExt cx="428" cy="412"/>
              </a:xfrm>
            </p:grpSpPr>
            <p:sp>
              <p:nvSpPr>
                <p:cNvPr id="133256" name="Rectangle 16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3257" name="Text Box 19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grpSp>
            <p:nvGrpSpPr>
              <p:cNvPr id="133171" name="Group 51"/>
              <p:cNvGrpSpPr>
                <a:grpSpLocks/>
              </p:cNvGrpSpPr>
              <p:nvPr/>
            </p:nvGrpSpPr>
            <p:grpSpPr bwMode="auto">
              <a:xfrm>
                <a:off x="6769" y="12444"/>
                <a:ext cx="428" cy="412"/>
                <a:chOff x="1109" y="9695"/>
                <a:chExt cx="428" cy="412"/>
              </a:xfrm>
            </p:grpSpPr>
            <p:sp>
              <p:nvSpPr>
                <p:cNvPr id="133254" name="Rectangle 15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3255" name="Text Box 19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2</a:t>
                  </a:r>
                </a:p>
              </p:txBody>
            </p:sp>
          </p:grpSp>
          <p:grpSp>
            <p:nvGrpSpPr>
              <p:cNvPr id="133172" name="Group 52"/>
              <p:cNvGrpSpPr>
                <a:grpSpLocks/>
              </p:cNvGrpSpPr>
              <p:nvPr/>
            </p:nvGrpSpPr>
            <p:grpSpPr bwMode="auto">
              <a:xfrm>
                <a:off x="7259" y="12443"/>
                <a:ext cx="428" cy="412"/>
                <a:chOff x="1109" y="9695"/>
                <a:chExt cx="428" cy="412"/>
              </a:xfrm>
            </p:grpSpPr>
            <p:sp>
              <p:nvSpPr>
                <p:cNvPr id="133252" name="Rectangle 15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3253" name="Text Box 202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3173" name="Group 53"/>
              <p:cNvGrpSpPr>
                <a:grpSpLocks/>
              </p:cNvGrpSpPr>
              <p:nvPr/>
            </p:nvGrpSpPr>
            <p:grpSpPr bwMode="auto">
              <a:xfrm>
                <a:off x="7759" y="12441"/>
                <a:ext cx="428" cy="412"/>
                <a:chOff x="1109" y="9695"/>
                <a:chExt cx="428" cy="412"/>
              </a:xfrm>
            </p:grpSpPr>
            <p:sp>
              <p:nvSpPr>
                <p:cNvPr id="133250" name="Rectangle 15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3251" name="Text Box 211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33174" name="Group 54"/>
              <p:cNvGrpSpPr>
                <a:grpSpLocks/>
              </p:cNvGrpSpPr>
              <p:nvPr/>
            </p:nvGrpSpPr>
            <p:grpSpPr bwMode="auto">
              <a:xfrm>
                <a:off x="8251" y="12441"/>
                <a:ext cx="428" cy="412"/>
                <a:chOff x="1109" y="9695"/>
                <a:chExt cx="428" cy="412"/>
              </a:xfrm>
            </p:grpSpPr>
            <p:sp>
              <p:nvSpPr>
                <p:cNvPr id="133248" name="Rectangle 15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3249" name="Text Box 217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grpSp>
            <p:nvGrpSpPr>
              <p:cNvPr id="133175" name="Group 55"/>
              <p:cNvGrpSpPr>
                <a:grpSpLocks/>
              </p:cNvGrpSpPr>
              <p:nvPr/>
            </p:nvGrpSpPr>
            <p:grpSpPr bwMode="auto">
              <a:xfrm>
                <a:off x="8741" y="12440"/>
                <a:ext cx="428" cy="412"/>
                <a:chOff x="1109" y="9695"/>
                <a:chExt cx="428" cy="412"/>
              </a:xfrm>
            </p:grpSpPr>
            <p:sp>
              <p:nvSpPr>
                <p:cNvPr id="133246" name="Rectangle 15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3247" name="Text Box 22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3176" name="Group 56"/>
              <p:cNvGrpSpPr>
                <a:grpSpLocks/>
              </p:cNvGrpSpPr>
              <p:nvPr/>
            </p:nvGrpSpPr>
            <p:grpSpPr bwMode="auto">
              <a:xfrm>
                <a:off x="9233" y="12440"/>
                <a:ext cx="428" cy="412"/>
                <a:chOff x="1109" y="9695"/>
                <a:chExt cx="428" cy="412"/>
              </a:xfrm>
            </p:grpSpPr>
            <p:sp>
              <p:nvSpPr>
                <p:cNvPr id="133244" name="Rectangle 14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3245" name="Text Box 226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8</a:t>
                  </a:r>
                </a:p>
              </p:txBody>
            </p:sp>
          </p:grpSp>
          <p:grpSp>
            <p:nvGrpSpPr>
              <p:cNvPr id="133177" name="Group 57"/>
              <p:cNvGrpSpPr>
                <a:grpSpLocks/>
              </p:cNvGrpSpPr>
              <p:nvPr/>
            </p:nvGrpSpPr>
            <p:grpSpPr bwMode="auto">
              <a:xfrm>
                <a:off x="9723" y="12439"/>
                <a:ext cx="428" cy="412"/>
                <a:chOff x="1109" y="9695"/>
                <a:chExt cx="428" cy="412"/>
              </a:xfrm>
            </p:grpSpPr>
            <p:sp>
              <p:nvSpPr>
                <p:cNvPr id="133242" name="Rectangle 14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3243" name="Text Box 22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3178" name="Group 58"/>
              <p:cNvGrpSpPr>
                <a:grpSpLocks/>
              </p:cNvGrpSpPr>
              <p:nvPr/>
            </p:nvGrpSpPr>
            <p:grpSpPr bwMode="auto">
              <a:xfrm>
                <a:off x="10213" y="12434"/>
                <a:ext cx="428" cy="412"/>
                <a:chOff x="1109" y="9695"/>
                <a:chExt cx="428" cy="412"/>
              </a:xfrm>
            </p:grpSpPr>
            <p:sp>
              <p:nvSpPr>
                <p:cNvPr id="133240" name="Rectangle 14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3241" name="Text Box 238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cxnSp>
            <p:nvCxnSpPr>
              <p:cNvPr id="133179" name="AutoShape 239"/>
              <p:cNvCxnSpPr>
                <a:cxnSpLocks noChangeShapeType="1"/>
                <a:endCxn id="133278" idx="0"/>
              </p:cNvCxnSpPr>
              <p:nvPr/>
            </p:nvCxnSpPr>
            <p:spPr bwMode="auto">
              <a:xfrm>
                <a:off x="4412" y="9661"/>
                <a:ext cx="32" cy="1643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3180" name="AutoShape 240"/>
              <p:cNvCxnSpPr>
                <a:cxnSpLocks noChangeShapeType="1"/>
                <a:endCxn id="133274" idx="0"/>
              </p:cNvCxnSpPr>
              <p:nvPr/>
            </p:nvCxnSpPr>
            <p:spPr bwMode="auto">
              <a:xfrm flipH="1">
                <a:off x="5657" y="9661"/>
                <a:ext cx="17" cy="164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3181" name="AutoShape 241"/>
              <p:cNvCxnSpPr>
                <a:cxnSpLocks noChangeShapeType="1"/>
                <a:endCxn id="133276" idx="0"/>
              </p:cNvCxnSpPr>
              <p:nvPr/>
            </p:nvCxnSpPr>
            <p:spPr bwMode="auto">
              <a:xfrm>
                <a:off x="6893" y="9661"/>
                <a:ext cx="19" cy="164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3182" name="AutoShape 242"/>
              <p:cNvCxnSpPr>
                <a:cxnSpLocks noChangeShapeType="1"/>
                <a:endCxn id="133272" idx="0"/>
              </p:cNvCxnSpPr>
              <p:nvPr/>
            </p:nvCxnSpPr>
            <p:spPr bwMode="auto">
              <a:xfrm>
                <a:off x="8101" y="9661"/>
                <a:ext cx="1260" cy="1644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33183" name="Group 63"/>
              <p:cNvGrpSpPr>
                <a:grpSpLocks/>
              </p:cNvGrpSpPr>
              <p:nvPr/>
            </p:nvGrpSpPr>
            <p:grpSpPr bwMode="auto">
              <a:xfrm>
                <a:off x="2379" y="12443"/>
                <a:ext cx="428" cy="412"/>
                <a:chOff x="1477" y="13436"/>
                <a:chExt cx="428" cy="412"/>
              </a:xfrm>
            </p:grpSpPr>
            <p:sp>
              <p:nvSpPr>
                <p:cNvPr id="133238" name="Rectangle 143"/>
                <p:cNvSpPr>
                  <a:spLocks noChangeArrowheads="1"/>
                </p:cNvSpPr>
                <p:nvPr/>
              </p:nvSpPr>
              <p:spPr bwMode="auto">
                <a:xfrm>
                  <a:off x="1479" y="13464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3239" name="Text Box 127"/>
                <p:cNvSpPr txBox="1">
                  <a:spLocks noChangeArrowheads="1"/>
                </p:cNvSpPr>
                <p:nvPr/>
              </p:nvSpPr>
              <p:spPr bwMode="auto">
                <a:xfrm>
                  <a:off x="1477" y="1343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33184" name="Group 64"/>
              <p:cNvGrpSpPr>
                <a:grpSpLocks/>
              </p:cNvGrpSpPr>
              <p:nvPr/>
            </p:nvGrpSpPr>
            <p:grpSpPr bwMode="auto">
              <a:xfrm>
                <a:off x="4059" y="9058"/>
                <a:ext cx="697" cy="603"/>
                <a:chOff x="4054" y="10520"/>
                <a:chExt cx="697" cy="603"/>
              </a:xfrm>
            </p:grpSpPr>
            <p:sp>
              <p:nvSpPr>
                <p:cNvPr id="133236" name="AutoShape 24"/>
                <p:cNvSpPr>
                  <a:spLocks noChangeArrowheads="1"/>
                </p:cNvSpPr>
                <p:nvPr/>
              </p:nvSpPr>
              <p:spPr bwMode="auto">
                <a:xfrm flipV="1">
                  <a:off x="4054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3237" name="Text Box 243"/>
                <p:cNvSpPr txBox="1">
                  <a:spLocks noChangeArrowheads="1"/>
                </p:cNvSpPr>
                <p:nvPr/>
              </p:nvSpPr>
              <p:spPr bwMode="auto">
                <a:xfrm>
                  <a:off x="4199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3185" name="Group 65"/>
              <p:cNvGrpSpPr>
                <a:grpSpLocks/>
              </p:cNvGrpSpPr>
              <p:nvPr/>
            </p:nvGrpSpPr>
            <p:grpSpPr bwMode="auto">
              <a:xfrm>
                <a:off x="5317" y="9058"/>
                <a:ext cx="697" cy="603"/>
                <a:chOff x="5312" y="10520"/>
                <a:chExt cx="697" cy="603"/>
              </a:xfrm>
            </p:grpSpPr>
            <p:sp>
              <p:nvSpPr>
                <p:cNvPr id="133234" name="AutoShape 22"/>
                <p:cNvSpPr>
                  <a:spLocks noChangeArrowheads="1"/>
                </p:cNvSpPr>
                <p:nvPr/>
              </p:nvSpPr>
              <p:spPr bwMode="auto">
                <a:xfrm flipV="1">
                  <a:off x="531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3235" name="Text Box 245"/>
                <p:cNvSpPr txBox="1">
                  <a:spLocks noChangeArrowheads="1"/>
                </p:cNvSpPr>
                <p:nvPr/>
              </p:nvSpPr>
              <p:spPr bwMode="auto">
                <a:xfrm>
                  <a:off x="5460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solidFill>
                        <a:srgbClr val="C0504D"/>
                      </a:solidFill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33186" name="Group 66"/>
              <p:cNvGrpSpPr>
                <a:grpSpLocks/>
              </p:cNvGrpSpPr>
              <p:nvPr/>
            </p:nvGrpSpPr>
            <p:grpSpPr bwMode="auto">
              <a:xfrm>
                <a:off x="6557" y="9058"/>
                <a:ext cx="697" cy="603"/>
                <a:chOff x="6552" y="10520"/>
                <a:chExt cx="697" cy="603"/>
              </a:xfrm>
            </p:grpSpPr>
            <p:sp>
              <p:nvSpPr>
                <p:cNvPr id="133232" name="AutoShape 20"/>
                <p:cNvSpPr>
                  <a:spLocks noChangeArrowheads="1"/>
                </p:cNvSpPr>
                <p:nvPr/>
              </p:nvSpPr>
              <p:spPr bwMode="auto">
                <a:xfrm flipV="1">
                  <a:off x="655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3233" name="Text Box 247"/>
                <p:cNvSpPr txBox="1">
                  <a:spLocks noChangeArrowheads="1"/>
                </p:cNvSpPr>
                <p:nvPr/>
              </p:nvSpPr>
              <p:spPr bwMode="auto">
                <a:xfrm>
                  <a:off x="6671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33187" name="Group 67"/>
              <p:cNvGrpSpPr>
                <a:grpSpLocks/>
              </p:cNvGrpSpPr>
              <p:nvPr/>
            </p:nvGrpSpPr>
            <p:grpSpPr bwMode="auto">
              <a:xfrm>
                <a:off x="7737" y="9058"/>
                <a:ext cx="697" cy="603"/>
                <a:chOff x="7732" y="10520"/>
                <a:chExt cx="697" cy="603"/>
              </a:xfrm>
            </p:grpSpPr>
            <p:sp>
              <p:nvSpPr>
                <p:cNvPr id="133230" name="AutoShape 21"/>
                <p:cNvSpPr>
                  <a:spLocks noChangeArrowheads="1"/>
                </p:cNvSpPr>
                <p:nvPr/>
              </p:nvSpPr>
              <p:spPr bwMode="auto">
                <a:xfrm flipV="1">
                  <a:off x="773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3231" name="Text Box 249"/>
                <p:cNvSpPr txBox="1">
                  <a:spLocks noChangeArrowheads="1"/>
                </p:cNvSpPr>
                <p:nvPr/>
              </p:nvSpPr>
              <p:spPr bwMode="auto">
                <a:xfrm>
                  <a:off x="7901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33188" name="Group 68"/>
              <p:cNvGrpSpPr>
                <a:grpSpLocks/>
              </p:cNvGrpSpPr>
              <p:nvPr/>
            </p:nvGrpSpPr>
            <p:grpSpPr bwMode="auto">
              <a:xfrm>
                <a:off x="5906" y="7521"/>
                <a:ext cx="697" cy="603"/>
                <a:chOff x="5901" y="8952"/>
                <a:chExt cx="697" cy="603"/>
              </a:xfrm>
            </p:grpSpPr>
            <p:sp>
              <p:nvSpPr>
                <p:cNvPr id="133228" name="AutoShape 19"/>
                <p:cNvSpPr>
                  <a:spLocks noChangeArrowheads="1"/>
                </p:cNvSpPr>
                <p:nvPr/>
              </p:nvSpPr>
              <p:spPr bwMode="auto">
                <a:xfrm>
                  <a:off x="5901" y="8952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3229" name="Text Box 251"/>
                <p:cNvSpPr txBox="1">
                  <a:spLocks noChangeArrowheads="1"/>
                </p:cNvSpPr>
                <p:nvPr/>
              </p:nvSpPr>
              <p:spPr bwMode="auto">
                <a:xfrm>
                  <a:off x="6065" y="907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cxnSp>
            <p:nvCxnSpPr>
              <p:cNvPr id="133189" name="AutoShape 282"/>
              <p:cNvCxnSpPr>
                <a:cxnSpLocks noChangeShapeType="1"/>
              </p:cNvCxnSpPr>
              <p:nvPr/>
            </p:nvCxnSpPr>
            <p:spPr bwMode="auto">
              <a:xfrm flipH="1">
                <a:off x="2095" y="11215"/>
                <a:ext cx="55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3190" name="AutoShape 283"/>
              <p:cNvCxnSpPr>
                <a:cxnSpLocks noChangeShapeType="1"/>
              </p:cNvCxnSpPr>
              <p:nvPr/>
            </p:nvCxnSpPr>
            <p:spPr bwMode="auto">
              <a:xfrm flipH="1">
                <a:off x="2613" y="11215"/>
                <a:ext cx="40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3191" name="AutoShape 284"/>
              <p:cNvCxnSpPr>
                <a:cxnSpLocks noChangeShapeType="1"/>
              </p:cNvCxnSpPr>
              <p:nvPr/>
            </p:nvCxnSpPr>
            <p:spPr bwMode="auto">
              <a:xfrm>
                <a:off x="2653" y="11215"/>
                <a:ext cx="41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3192" name="AutoShape 285"/>
              <p:cNvCxnSpPr>
                <a:cxnSpLocks noChangeShapeType="1"/>
              </p:cNvCxnSpPr>
              <p:nvPr/>
            </p:nvCxnSpPr>
            <p:spPr bwMode="auto">
              <a:xfrm flipH="1">
                <a:off x="3507" y="11215"/>
                <a:ext cx="353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3193" name="AutoShape 286"/>
              <p:cNvCxnSpPr>
                <a:cxnSpLocks noChangeShapeType="1"/>
              </p:cNvCxnSpPr>
              <p:nvPr/>
            </p:nvCxnSpPr>
            <p:spPr bwMode="auto">
              <a:xfrm>
                <a:off x="3860" y="11215"/>
                <a:ext cx="199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3194" name="AutoShape 287"/>
              <p:cNvCxnSpPr>
                <a:cxnSpLocks noChangeShapeType="1"/>
              </p:cNvCxnSpPr>
              <p:nvPr/>
            </p:nvCxnSpPr>
            <p:spPr bwMode="auto">
              <a:xfrm>
                <a:off x="3860" y="11215"/>
                <a:ext cx="651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3195" name="AutoShape 288"/>
              <p:cNvCxnSpPr>
                <a:cxnSpLocks noChangeShapeType="1"/>
              </p:cNvCxnSpPr>
              <p:nvPr/>
            </p:nvCxnSpPr>
            <p:spPr bwMode="auto">
              <a:xfrm flipH="1">
                <a:off x="5035" y="11215"/>
                <a:ext cx="32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3196" name="AutoShape 289"/>
              <p:cNvCxnSpPr>
                <a:cxnSpLocks noChangeShapeType="1"/>
              </p:cNvCxnSpPr>
              <p:nvPr/>
            </p:nvCxnSpPr>
            <p:spPr bwMode="auto">
              <a:xfrm>
                <a:off x="5067" y="11215"/>
                <a:ext cx="39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3197" name="AutoShape 290"/>
              <p:cNvCxnSpPr>
                <a:cxnSpLocks noChangeShapeType="1"/>
              </p:cNvCxnSpPr>
              <p:nvPr/>
            </p:nvCxnSpPr>
            <p:spPr bwMode="auto">
              <a:xfrm flipH="1">
                <a:off x="5972" y="11215"/>
                <a:ext cx="316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3198" name="AutoShape 291"/>
              <p:cNvCxnSpPr>
                <a:cxnSpLocks noChangeShapeType="1"/>
              </p:cNvCxnSpPr>
              <p:nvPr/>
            </p:nvCxnSpPr>
            <p:spPr bwMode="auto">
              <a:xfrm>
                <a:off x="6299" y="11215"/>
                <a:ext cx="199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3199" name="AutoShape 292"/>
              <p:cNvCxnSpPr>
                <a:cxnSpLocks noChangeShapeType="1"/>
              </p:cNvCxnSpPr>
              <p:nvPr/>
            </p:nvCxnSpPr>
            <p:spPr bwMode="auto">
              <a:xfrm flipH="1">
                <a:off x="6985" y="11215"/>
                <a:ext cx="513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3200" name="AutoShape 293"/>
              <p:cNvCxnSpPr>
                <a:cxnSpLocks noChangeShapeType="1"/>
              </p:cNvCxnSpPr>
              <p:nvPr/>
            </p:nvCxnSpPr>
            <p:spPr bwMode="auto">
              <a:xfrm flipH="1">
                <a:off x="7476" y="11215"/>
                <a:ext cx="22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3201" name="AutoShape 295"/>
              <p:cNvCxnSpPr>
                <a:cxnSpLocks noChangeShapeType="1"/>
              </p:cNvCxnSpPr>
              <p:nvPr/>
            </p:nvCxnSpPr>
            <p:spPr bwMode="auto">
              <a:xfrm flipH="1">
                <a:off x="7926" y="11215"/>
                <a:ext cx="800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3202" name="AutoShape 296"/>
              <p:cNvCxnSpPr>
                <a:cxnSpLocks noChangeShapeType="1"/>
              </p:cNvCxnSpPr>
              <p:nvPr/>
            </p:nvCxnSpPr>
            <p:spPr bwMode="auto">
              <a:xfrm flipH="1">
                <a:off x="8434" y="11215"/>
                <a:ext cx="307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3203" name="AutoShape 297"/>
              <p:cNvCxnSpPr>
                <a:cxnSpLocks noChangeShapeType="1"/>
              </p:cNvCxnSpPr>
              <p:nvPr/>
            </p:nvCxnSpPr>
            <p:spPr bwMode="auto">
              <a:xfrm>
                <a:off x="8741" y="11215"/>
                <a:ext cx="194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3204" name="AutoShape 298"/>
              <p:cNvCxnSpPr>
                <a:cxnSpLocks noChangeShapeType="1"/>
              </p:cNvCxnSpPr>
              <p:nvPr/>
            </p:nvCxnSpPr>
            <p:spPr bwMode="auto">
              <a:xfrm flipH="1">
                <a:off x="9435" y="11215"/>
                <a:ext cx="538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3205" name="AutoShape 299"/>
              <p:cNvCxnSpPr>
                <a:cxnSpLocks noChangeShapeType="1"/>
              </p:cNvCxnSpPr>
              <p:nvPr/>
            </p:nvCxnSpPr>
            <p:spPr bwMode="auto">
              <a:xfrm flipH="1">
                <a:off x="9922" y="11215"/>
                <a:ext cx="51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3206" name="AutoShape 300"/>
              <p:cNvCxnSpPr>
                <a:cxnSpLocks noChangeShapeType="1"/>
              </p:cNvCxnSpPr>
              <p:nvPr/>
            </p:nvCxnSpPr>
            <p:spPr bwMode="auto">
              <a:xfrm>
                <a:off x="9973" y="11215"/>
                <a:ext cx="426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33207" name="Group 112"/>
              <p:cNvGrpSpPr>
                <a:grpSpLocks/>
              </p:cNvGrpSpPr>
              <p:nvPr/>
            </p:nvGrpSpPr>
            <p:grpSpPr bwMode="auto">
              <a:xfrm>
                <a:off x="2291" y="10612"/>
                <a:ext cx="697" cy="603"/>
                <a:chOff x="2286" y="12074"/>
                <a:chExt cx="697" cy="603"/>
              </a:xfrm>
            </p:grpSpPr>
            <p:sp>
              <p:nvSpPr>
                <p:cNvPr id="133226" name="AutoShape 48"/>
                <p:cNvSpPr>
                  <a:spLocks noChangeArrowheads="1"/>
                </p:cNvSpPr>
                <p:nvPr/>
              </p:nvSpPr>
              <p:spPr bwMode="auto">
                <a:xfrm>
                  <a:off x="2286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3227" name="Text Box 326"/>
                <p:cNvSpPr txBox="1">
                  <a:spLocks noChangeArrowheads="1"/>
                </p:cNvSpPr>
                <p:nvPr/>
              </p:nvSpPr>
              <p:spPr bwMode="auto">
                <a:xfrm>
                  <a:off x="2438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3208" name="Group 113"/>
              <p:cNvGrpSpPr>
                <a:grpSpLocks/>
              </p:cNvGrpSpPr>
              <p:nvPr/>
            </p:nvGrpSpPr>
            <p:grpSpPr bwMode="auto">
              <a:xfrm>
                <a:off x="3507" y="10612"/>
                <a:ext cx="697" cy="47746"/>
                <a:chOff x="3502" y="12074"/>
                <a:chExt cx="697" cy="47746"/>
              </a:xfrm>
            </p:grpSpPr>
            <p:sp>
              <p:nvSpPr>
                <p:cNvPr id="130" name="AutoShape 46"/>
                <p:cNvSpPr>
                  <a:spLocks noChangeArrowheads="1"/>
                </p:cNvSpPr>
                <p:nvPr/>
              </p:nvSpPr>
              <p:spPr bwMode="auto">
                <a:xfrm>
                  <a:off x="3502" y="12081"/>
                  <a:ext cx="697" cy="597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upright="1"/>
                <a:lstStyle/>
                <a:p>
                  <a:pPr>
                    <a:defRPr/>
                  </a:pPr>
                  <a:endParaRPr lang="en-US" sz="2000" dirty="0">
                    <a:solidFill>
                      <a:schemeClr val="accent4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33225" name="Text Box 329"/>
                <p:cNvSpPr txBox="1">
                  <a:spLocks noChangeArrowheads="1"/>
                </p:cNvSpPr>
                <p:nvPr/>
              </p:nvSpPr>
              <p:spPr bwMode="auto">
                <a:xfrm>
                  <a:off x="3626" y="5943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33209" name="Group 114"/>
              <p:cNvGrpSpPr>
                <a:grpSpLocks/>
              </p:cNvGrpSpPr>
              <p:nvPr/>
            </p:nvGrpSpPr>
            <p:grpSpPr bwMode="auto">
              <a:xfrm>
                <a:off x="4723" y="10612"/>
                <a:ext cx="697" cy="603"/>
                <a:chOff x="4718" y="12074"/>
                <a:chExt cx="697" cy="603"/>
              </a:xfrm>
            </p:grpSpPr>
            <p:sp>
              <p:nvSpPr>
                <p:cNvPr id="133222" name="AutoShape 32"/>
                <p:cNvSpPr>
                  <a:spLocks noChangeArrowheads="1"/>
                </p:cNvSpPr>
                <p:nvPr/>
              </p:nvSpPr>
              <p:spPr bwMode="auto">
                <a:xfrm>
                  <a:off x="4718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3223" name="Text Box 331"/>
                <p:cNvSpPr txBox="1">
                  <a:spLocks noChangeArrowheads="1"/>
                </p:cNvSpPr>
                <p:nvPr/>
              </p:nvSpPr>
              <p:spPr bwMode="auto">
                <a:xfrm>
                  <a:off x="4876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33210" name="Group 115"/>
              <p:cNvGrpSpPr>
                <a:grpSpLocks/>
              </p:cNvGrpSpPr>
              <p:nvPr/>
            </p:nvGrpSpPr>
            <p:grpSpPr bwMode="auto">
              <a:xfrm>
                <a:off x="5939" y="10612"/>
                <a:ext cx="697" cy="603"/>
                <a:chOff x="5934" y="12074"/>
                <a:chExt cx="697" cy="603"/>
              </a:xfrm>
            </p:grpSpPr>
            <p:sp>
              <p:nvSpPr>
                <p:cNvPr id="133220" name="AutoShape 31"/>
                <p:cNvSpPr>
                  <a:spLocks noChangeArrowheads="1"/>
                </p:cNvSpPr>
                <p:nvPr/>
              </p:nvSpPr>
              <p:spPr bwMode="auto">
                <a:xfrm>
                  <a:off x="5934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3221" name="Text Box 333"/>
                <p:cNvSpPr txBox="1">
                  <a:spLocks noChangeArrowheads="1"/>
                </p:cNvSpPr>
                <p:nvPr/>
              </p:nvSpPr>
              <p:spPr bwMode="auto">
                <a:xfrm>
                  <a:off x="6065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33211" name="Group 116"/>
              <p:cNvGrpSpPr>
                <a:grpSpLocks/>
              </p:cNvGrpSpPr>
              <p:nvPr/>
            </p:nvGrpSpPr>
            <p:grpSpPr bwMode="auto">
              <a:xfrm>
                <a:off x="7155" y="10612"/>
                <a:ext cx="697" cy="603"/>
                <a:chOff x="7150" y="12074"/>
                <a:chExt cx="697" cy="603"/>
              </a:xfrm>
            </p:grpSpPr>
            <p:sp>
              <p:nvSpPr>
                <p:cNvPr id="133218" name="AutoShape 43"/>
                <p:cNvSpPr>
                  <a:spLocks noChangeArrowheads="1"/>
                </p:cNvSpPr>
                <p:nvPr/>
              </p:nvSpPr>
              <p:spPr bwMode="auto">
                <a:xfrm>
                  <a:off x="7150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3219" name="Text Box 335"/>
                <p:cNvSpPr txBox="1">
                  <a:spLocks noChangeArrowheads="1"/>
                </p:cNvSpPr>
                <p:nvPr/>
              </p:nvSpPr>
              <p:spPr bwMode="auto">
                <a:xfrm>
                  <a:off x="7326" y="12292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33212" name="Group 117"/>
              <p:cNvGrpSpPr>
                <a:grpSpLocks/>
              </p:cNvGrpSpPr>
              <p:nvPr/>
            </p:nvGrpSpPr>
            <p:grpSpPr bwMode="auto">
              <a:xfrm>
                <a:off x="8371" y="10612"/>
                <a:ext cx="697" cy="604"/>
                <a:chOff x="8366" y="12074"/>
                <a:chExt cx="697" cy="604"/>
              </a:xfrm>
            </p:grpSpPr>
            <p:sp>
              <p:nvSpPr>
                <p:cNvPr id="133216" name="AutoShape 49"/>
                <p:cNvSpPr>
                  <a:spLocks noChangeArrowheads="1"/>
                </p:cNvSpPr>
                <p:nvPr/>
              </p:nvSpPr>
              <p:spPr bwMode="auto">
                <a:xfrm>
                  <a:off x="8366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3217" name="Text Box 337"/>
                <p:cNvSpPr txBox="1">
                  <a:spLocks noChangeArrowheads="1"/>
                </p:cNvSpPr>
                <p:nvPr/>
              </p:nvSpPr>
              <p:spPr bwMode="auto">
                <a:xfrm>
                  <a:off x="8524" y="1229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33213" name="Group 118"/>
              <p:cNvGrpSpPr>
                <a:grpSpLocks/>
              </p:cNvGrpSpPr>
              <p:nvPr/>
            </p:nvGrpSpPr>
            <p:grpSpPr bwMode="auto">
              <a:xfrm>
                <a:off x="9587" y="10612"/>
                <a:ext cx="697" cy="603"/>
                <a:chOff x="9582" y="12074"/>
                <a:chExt cx="697" cy="603"/>
              </a:xfrm>
            </p:grpSpPr>
            <p:sp>
              <p:nvSpPr>
                <p:cNvPr id="133214" name="AutoShape 91"/>
                <p:cNvSpPr>
                  <a:spLocks noChangeArrowheads="1"/>
                </p:cNvSpPr>
                <p:nvPr/>
              </p:nvSpPr>
              <p:spPr bwMode="auto">
                <a:xfrm>
                  <a:off x="9582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3215" name="Text Box 340"/>
                <p:cNvSpPr txBox="1">
                  <a:spLocks noChangeArrowheads="1"/>
                </p:cNvSpPr>
                <p:nvPr/>
              </p:nvSpPr>
              <p:spPr bwMode="auto">
                <a:xfrm>
                  <a:off x="9737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</p:grpSp>
      </p:grpSp>
      <p:sp>
        <p:nvSpPr>
          <p:cNvPr id="190" name="TextBox 189"/>
          <p:cNvSpPr txBox="1">
            <a:spLocks noChangeArrowheads="1"/>
          </p:cNvSpPr>
          <p:nvPr/>
        </p:nvSpPr>
        <p:spPr bwMode="auto">
          <a:xfrm>
            <a:off x="4071938" y="1214438"/>
            <a:ext cx="106680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SzPct val="100000"/>
              <a:buChar char="•"/>
              <a:defRPr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>
                <a:latin typeface="+mn-lt"/>
                <a:ea typeface="ＭＳ Ｐゴシック" charset="0"/>
                <a:sym typeface="Symbol" pitchFamily="18" charset="2"/>
              </a:rPr>
              <a:t></a:t>
            </a:r>
            <a:r>
              <a:rPr lang="en-US" altLang="en-US" b="0" dirty="0" smtClean="0">
                <a:latin typeface="+mn-lt"/>
                <a:ea typeface="ＭＳ Ｐゴシック" charset="0"/>
                <a:sym typeface="Symbol" pitchFamily="18" charset="2"/>
              </a:rPr>
              <a:t>=6</a:t>
            </a:r>
            <a:endParaRPr lang="en-US" altLang="en-US" b="0" dirty="0">
              <a:latin typeface="+mn-lt"/>
              <a:ea typeface="ＭＳ Ｐゴシック" charset="0"/>
              <a:sym typeface="Symbol" pitchFamily="18" charset="2"/>
            </a:endParaRP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>
                <a:latin typeface="+mn-lt"/>
                <a:ea typeface="ＭＳ Ｐゴシック" charset="0"/>
                <a:sym typeface="Symbol" pitchFamily="18" charset="2"/>
              </a:rPr>
              <a:t> =+</a:t>
            </a:r>
            <a:endParaRPr lang="en-US" altLang="en-US" b="0" dirty="0">
              <a:latin typeface="+mn-lt"/>
              <a:ea typeface="ＭＳ Ｐゴシック" charset="0"/>
            </a:endParaRPr>
          </a:p>
        </p:txBody>
      </p:sp>
      <p:sp>
        <p:nvSpPr>
          <p:cNvPr id="133123" name="Text Box 326"/>
          <p:cNvSpPr txBox="1">
            <a:spLocks noChangeArrowheads="1"/>
          </p:cNvSpPr>
          <p:nvPr/>
        </p:nvSpPr>
        <p:spPr bwMode="auto">
          <a:xfrm>
            <a:off x="3322638" y="4538663"/>
            <a:ext cx="3175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>
                <a:latin typeface="Calibri" pitchFamily="34" charset="0"/>
                <a:cs typeface="Times New Roman" pitchFamily="18" charset="0"/>
              </a:rPr>
              <a:t>6</a:t>
            </a:r>
          </a:p>
        </p:txBody>
      </p:sp>
      <p:sp>
        <p:nvSpPr>
          <p:cNvPr id="133124" name="Text Box 323"/>
          <p:cNvSpPr txBox="1">
            <a:spLocks noChangeArrowheads="1"/>
          </p:cNvSpPr>
          <p:nvPr/>
        </p:nvSpPr>
        <p:spPr bwMode="auto">
          <a:xfrm>
            <a:off x="8337550" y="4549775"/>
            <a:ext cx="723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MAX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33125" name="Text Box 324"/>
          <p:cNvSpPr txBox="1">
            <a:spLocks noChangeArrowheads="1"/>
          </p:cNvSpPr>
          <p:nvPr/>
        </p:nvSpPr>
        <p:spPr bwMode="auto">
          <a:xfrm>
            <a:off x="6981825" y="3078163"/>
            <a:ext cx="64928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MIN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33126" name="Text Box 325"/>
          <p:cNvSpPr txBox="1">
            <a:spLocks noChangeArrowheads="1"/>
          </p:cNvSpPr>
          <p:nvPr/>
        </p:nvSpPr>
        <p:spPr bwMode="auto">
          <a:xfrm>
            <a:off x="5578475" y="1976438"/>
            <a:ext cx="80803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MAX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33127" name="Text Box 361"/>
          <p:cNvSpPr txBox="1">
            <a:spLocks noChangeArrowheads="1"/>
          </p:cNvSpPr>
          <p:nvPr/>
        </p:nvSpPr>
        <p:spPr bwMode="auto">
          <a:xfrm>
            <a:off x="3744913" y="5797550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33128" name="Text Box 361"/>
          <p:cNvSpPr txBox="1">
            <a:spLocks noChangeArrowheads="1"/>
          </p:cNvSpPr>
          <p:nvPr/>
        </p:nvSpPr>
        <p:spPr bwMode="auto">
          <a:xfrm>
            <a:off x="3381375" y="5795963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88" name="TextBox 187"/>
          <p:cNvSpPr txBox="1">
            <a:spLocks noChangeArrowheads="1"/>
          </p:cNvSpPr>
          <p:nvPr/>
        </p:nvSpPr>
        <p:spPr bwMode="auto">
          <a:xfrm>
            <a:off x="2328863" y="2300288"/>
            <a:ext cx="10668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SzPct val="100000"/>
              <a:buChar char="•"/>
              <a:defRPr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>
                <a:latin typeface="+mn-lt"/>
                <a:ea typeface="ＭＳ Ｐゴシック" charset="0"/>
                <a:sym typeface="Symbol" pitchFamily="18" charset="2"/>
              </a:rPr>
              <a:t></a:t>
            </a:r>
            <a:r>
              <a:rPr lang="en-US" altLang="en-US" b="0" dirty="0" smtClean="0">
                <a:latin typeface="+mn-lt"/>
                <a:ea typeface="ＭＳ Ｐゴシック" charset="0"/>
                <a:sym typeface="Symbol" pitchFamily="18" charset="2"/>
              </a:rPr>
              <a:t>=6</a:t>
            </a:r>
            <a:endParaRPr lang="en-US" altLang="en-US" b="0" dirty="0">
              <a:latin typeface="+mn-lt"/>
              <a:ea typeface="ＭＳ Ｐゴシック" charset="0"/>
              <a:sym typeface="Symbol" pitchFamily="18" charset="2"/>
            </a:endParaRP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=5</a:t>
            </a: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 smtClean="0">
                <a:latin typeface="+mn-lt"/>
                <a:ea typeface="ＭＳ Ｐゴシック" charset="0"/>
                <a:sym typeface="Symbol" pitchFamily="18" charset="2"/>
              </a:rPr>
              <a:t>kid=B</a:t>
            </a:r>
            <a:endParaRPr lang="en-US" altLang="en-US" b="0" dirty="0">
              <a:latin typeface="+mn-lt"/>
              <a:ea typeface="ＭＳ Ｐゴシック" charset="0"/>
            </a:endParaRPr>
          </a:p>
        </p:txBody>
      </p:sp>
      <p:sp>
        <p:nvSpPr>
          <p:cNvPr id="194" name="Text Box 10"/>
          <p:cNvSpPr txBox="1">
            <a:spLocks noChangeArrowheads="1"/>
          </p:cNvSpPr>
          <p:nvPr/>
        </p:nvSpPr>
        <p:spPr bwMode="auto">
          <a:xfrm>
            <a:off x="938213" y="1225550"/>
            <a:ext cx="2551112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SzPct val="100000"/>
              <a:buChar char="•"/>
              <a:defRPr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i="1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return node value,</a:t>
            </a: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i="1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MIN updates </a:t>
            </a:r>
            <a:r>
              <a:rPr lang="en-US" altLang="en-US" b="0" i="1" dirty="0" smtClean="0">
                <a:solidFill>
                  <a:srgbClr val="C0504D"/>
                </a:solidFill>
                <a:ea typeface="ＭＳ Ｐゴシック" charset="0"/>
                <a:sym typeface="Symbol" pitchFamily="18" charset="2"/>
              </a:rPr>
              <a:t></a:t>
            </a:r>
            <a:endParaRPr lang="en-US" altLang="en-US" b="0" i="1" dirty="0">
              <a:solidFill>
                <a:srgbClr val="C0504D"/>
              </a:solidFill>
              <a:latin typeface="+mn-lt"/>
              <a:ea typeface="ＭＳ Ｐゴシック" charset="0"/>
            </a:endParaRPr>
          </a:p>
        </p:txBody>
      </p:sp>
      <p:cxnSp>
        <p:nvCxnSpPr>
          <p:cNvPr id="133131" name="Straight Arrow Connector 197"/>
          <p:cNvCxnSpPr>
            <a:cxnSpLocks noChangeShapeType="1"/>
          </p:cNvCxnSpPr>
          <p:nvPr/>
        </p:nvCxnSpPr>
        <p:spPr bwMode="auto">
          <a:xfrm>
            <a:off x="1998663" y="2046288"/>
            <a:ext cx="379412" cy="773112"/>
          </a:xfrm>
          <a:prstGeom prst="straightConnector1">
            <a:avLst/>
          </a:prstGeom>
          <a:noFill/>
          <a:ln w="25400">
            <a:solidFill>
              <a:srgbClr val="C0504D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3132" name="Straight Arrow Connector 200"/>
          <p:cNvCxnSpPr>
            <a:cxnSpLocks noChangeShapeType="1"/>
          </p:cNvCxnSpPr>
          <p:nvPr/>
        </p:nvCxnSpPr>
        <p:spPr bwMode="auto">
          <a:xfrm flipV="1">
            <a:off x="4352925" y="3698875"/>
            <a:ext cx="334963" cy="568325"/>
          </a:xfrm>
          <a:prstGeom prst="straightConnector1">
            <a:avLst/>
          </a:prstGeom>
          <a:noFill/>
          <a:ln w="25400">
            <a:solidFill>
              <a:srgbClr val="C0504D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3133" name="Text Box 259"/>
          <p:cNvSpPr txBox="1">
            <a:spLocks noChangeArrowheads="1"/>
          </p:cNvSpPr>
          <p:nvPr/>
        </p:nvSpPr>
        <p:spPr bwMode="auto">
          <a:xfrm>
            <a:off x="4148138" y="3816350"/>
            <a:ext cx="317500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>
                <a:solidFill>
                  <a:srgbClr val="C0504D"/>
                </a:solidFill>
                <a:latin typeface="Calibri" pitchFamily="34" charset="0"/>
                <a:cs typeface="Times New Roman" pitchFamily="18" charset="0"/>
              </a:rPr>
              <a:t>5</a:t>
            </a:r>
          </a:p>
        </p:txBody>
      </p:sp>
      <p:sp>
        <p:nvSpPr>
          <p:cNvPr id="133134" name="Title 5"/>
          <p:cNvSpPr>
            <a:spLocks noGrp="1"/>
          </p:cNvSpPr>
          <p:nvPr>
            <p:ph type="title"/>
          </p:nvPr>
        </p:nvSpPr>
        <p:spPr>
          <a:xfrm>
            <a:off x="3619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Longer Alpha-Beta Example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145" name="Group 2"/>
          <p:cNvGrpSpPr>
            <a:grpSpLocks/>
          </p:cNvGrpSpPr>
          <p:nvPr/>
        </p:nvGrpSpPr>
        <p:grpSpPr bwMode="auto">
          <a:xfrm>
            <a:off x="1998663" y="1795463"/>
            <a:ext cx="6518275" cy="42416412"/>
            <a:chOff x="1863" y="7521"/>
            <a:chExt cx="8778" cy="50837"/>
          </a:xfrm>
        </p:grpSpPr>
        <p:grpSp>
          <p:nvGrpSpPr>
            <p:cNvPr id="134162" name="Group 3"/>
            <p:cNvGrpSpPr>
              <a:grpSpLocks/>
            </p:cNvGrpSpPr>
            <p:nvPr/>
          </p:nvGrpSpPr>
          <p:grpSpPr bwMode="auto">
            <a:xfrm>
              <a:off x="1863" y="12439"/>
              <a:ext cx="428" cy="412"/>
              <a:chOff x="1884" y="13907"/>
              <a:chExt cx="428" cy="412"/>
            </a:xfrm>
          </p:grpSpPr>
          <p:sp>
            <p:nvSpPr>
              <p:cNvPr id="134307" name="Rectangle 185"/>
              <p:cNvSpPr>
                <a:spLocks noChangeArrowheads="1"/>
              </p:cNvSpPr>
              <p:nvPr/>
            </p:nvSpPr>
            <p:spPr bwMode="auto">
              <a:xfrm>
                <a:off x="1886" y="13935"/>
                <a:ext cx="384" cy="384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/>
                <a:endParaRPr lang="en-US" altLang="en-US" sz="2000"/>
              </a:p>
            </p:txBody>
          </p:sp>
          <p:sp>
            <p:nvSpPr>
              <p:cNvPr id="134308" name="Text Box 259"/>
              <p:cNvSpPr txBox="1">
                <a:spLocks noChangeArrowheads="1"/>
              </p:cNvSpPr>
              <p:nvPr/>
            </p:nvSpPr>
            <p:spPr bwMode="auto">
              <a:xfrm>
                <a:off x="1884" y="13907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>
                    <a:latin typeface="Calibri" pitchFamily="34" charset="0"/>
                    <a:cs typeface="Times New Roman" pitchFamily="18" charset="0"/>
                  </a:rPr>
                  <a:t>4</a:t>
                </a:r>
              </a:p>
            </p:txBody>
          </p:sp>
        </p:grpSp>
        <p:grpSp>
          <p:nvGrpSpPr>
            <p:cNvPr id="134163" name="Group 4"/>
            <p:cNvGrpSpPr>
              <a:grpSpLocks/>
            </p:cNvGrpSpPr>
            <p:nvPr/>
          </p:nvGrpSpPr>
          <p:grpSpPr bwMode="auto">
            <a:xfrm>
              <a:off x="2095" y="7521"/>
              <a:ext cx="8546" cy="50837"/>
              <a:chOff x="2095" y="7521"/>
              <a:chExt cx="8546" cy="50837"/>
            </a:xfrm>
          </p:grpSpPr>
          <p:sp>
            <p:nvSpPr>
              <p:cNvPr id="134164" name="Text Box 27"/>
              <p:cNvSpPr txBox="1">
                <a:spLocks noChangeArrowheads="1"/>
              </p:cNvSpPr>
              <p:nvPr/>
            </p:nvSpPr>
            <p:spPr bwMode="auto">
              <a:xfrm>
                <a:off x="3794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A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4165" name="Text Box 28"/>
              <p:cNvSpPr txBox="1">
                <a:spLocks noChangeArrowheads="1"/>
              </p:cNvSpPr>
              <p:nvPr/>
            </p:nvSpPr>
            <p:spPr bwMode="auto">
              <a:xfrm>
                <a:off x="5035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B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4166" name="Text Box 29"/>
              <p:cNvSpPr txBox="1">
                <a:spLocks noChangeArrowheads="1"/>
              </p:cNvSpPr>
              <p:nvPr/>
            </p:nvSpPr>
            <p:spPr bwMode="auto">
              <a:xfrm>
                <a:off x="6284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C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4167" name="Text Box 30"/>
              <p:cNvSpPr txBox="1">
                <a:spLocks noChangeArrowheads="1"/>
              </p:cNvSpPr>
              <p:nvPr/>
            </p:nvSpPr>
            <p:spPr bwMode="auto">
              <a:xfrm>
                <a:off x="7498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D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cxnSp>
            <p:nvCxnSpPr>
              <p:cNvPr id="134168" name="AutoShape 33"/>
              <p:cNvCxnSpPr>
                <a:cxnSpLocks noChangeShapeType="1"/>
              </p:cNvCxnSpPr>
              <p:nvPr/>
            </p:nvCxnSpPr>
            <p:spPr bwMode="auto">
              <a:xfrm flipH="1">
                <a:off x="4420" y="8093"/>
                <a:ext cx="1846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4169" name="AutoShape 35"/>
              <p:cNvCxnSpPr>
                <a:cxnSpLocks noChangeShapeType="1"/>
              </p:cNvCxnSpPr>
              <p:nvPr/>
            </p:nvCxnSpPr>
            <p:spPr bwMode="auto">
              <a:xfrm flipH="1">
                <a:off x="5674" y="8093"/>
                <a:ext cx="592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4170" name="AutoShape 36"/>
              <p:cNvCxnSpPr>
                <a:cxnSpLocks noChangeShapeType="1"/>
              </p:cNvCxnSpPr>
              <p:nvPr/>
            </p:nvCxnSpPr>
            <p:spPr bwMode="auto">
              <a:xfrm>
                <a:off x="6266" y="8093"/>
                <a:ext cx="627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4171" name="AutoShape 37"/>
              <p:cNvCxnSpPr>
                <a:cxnSpLocks noChangeShapeType="1"/>
              </p:cNvCxnSpPr>
              <p:nvPr/>
            </p:nvCxnSpPr>
            <p:spPr bwMode="auto">
              <a:xfrm>
                <a:off x="6266" y="8093"/>
                <a:ext cx="1835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4172" name="AutoShape 92"/>
              <p:cNvCxnSpPr>
                <a:cxnSpLocks noChangeShapeType="1"/>
              </p:cNvCxnSpPr>
              <p:nvPr/>
            </p:nvCxnSpPr>
            <p:spPr bwMode="auto">
              <a:xfrm flipH="1">
                <a:off x="2653" y="9661"/>
                <a:ext cx="1767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4173" name="AutoShape 93"/>
              <p:cNvCxnSpPr>
                <a:cxnSpLocks noChangeShapeType="1"/>
              </p:cNvCxnSpPr>
              <p:nvPr/>
            </p:nvCxnSpPr>
            <p:spPr bwMode="auto">
              <a:xfrm flipH="1">
                <a:off x="3860" y="9661"/>
                <a:ext cx="560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4174" name="AutoShape 96"/>
              <p:cNvCxnSpPr>
                <a:cxnSpLocks noChangeShapeType="1"/>
              </p:cNvCxnSpPr>
              <p:nvPr/>
            </p:nvCxnSpPr>
            <p:spPr bwMode="auto">
              <a:xfrm flipH="1">
                <a:off x="5067" y="9661"/>
                <a:ext cx="607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4175" name="AutoShape 97"/>
              <p:cNvCxnSpPr>
                <a:cxnSpLocks noChangeShapeType="1"/>
              </p:cNvCxnSpPr>
              <p:nvPr/>
            </p:nvCxnSpPr>
            <p:spPr bwMode="auto">
              <a:xfrm>
                <a:off x="5674" y="9661"/>
                <a:ext cx="625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4176" name="AutoShape 98"/>
              <p:cNvCxnSpPr>
                <a:cxnSpLocks noChangeShapeType="1"/>
              </p:cNvCxnSpPr>
              <p:nvPr/>
            </p:nvCxnSpPr>
            <p:spPr bwMode="auto">
              <a:xfrm>
                <a:off x="6893" y="9661"/>
                <a:ext cx="605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4177" name="AutoShape 99"/>
              <p:cNvCxnSpPr>
                <a:cxnSpLocks noChangeShapeType="1"/>
              </p:cNvCxnSpPr>
              <p:nvPr/>
            </p:nvCxnSpPr>
            <p:spPr bwMode="auto">
              <a:xfrm>
                <a:off x="6893" y="9661"/>
                <a:ext cx="1833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4178" name="AutoShape 100"/>
              <p:cNvCxnSpPr>
                <a:cxnSpLocks noChangeShapeType="1"/>
              </p:cNvCxnSpPr>
              <p:nvPr/>
            </p:nvCxnSpPr>
            <p:spPr bwMode="auto">
              <a:xfrm>
                <a:off x="8101" y="9661"/>
                <a:ext cx="1821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34179" name="Text Box 102"/>
              <p:cNvSpPr txBox="1">
                <a:spLocks noChangeArrowheads="1"/>
              </p:cNvSpPr>
              <p:nvPr/>
            </p:nvSpPr>
            <p:spPr bwMode="auto">
              <a:xfrm>
                <a:off x="2127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E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4180" name="Text Box 103"/>
              <p:cNvSpPr txBox="1">
                <a:spLocks noChangeArrowheads="1"/>
              </p:cNvSpPr>
              <p:nvPr/>
            </p:nvSpPr>
            <p:spPr bwMode="auto">
              <a:xfrm>
                <a:off x="335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F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4181" name="Text Box 104"/>
              <p:cNvSpPr txBox="1">
                <a:spLocks noChangeArrowheads="1"/>
              </p:cNvSpPr>
              <p:nvPr/>
            </p:nvSpPr>
            <p:spPr bwMode="auto">
              <a:xfrm>
                <a:off x="824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J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4182" name="Text Box 105"/>
              <p:cNvSpPr txBox="1">
                <a:spLocks noChangeArrowheads="1"/>
              </p:cNvSpPr>
              <p:nvPr/>
            </p:nvSpPr>
            <p:spPr bwMode="auto">
              <a:xfrm>
                <a:off x="9392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K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4183" name="Text Box 106"/>
              <p:cNvSpPr txBox="1">
                <a:spLocks noChangeArrowheads="1"/>
              </p:cNvSpPr>
              <p:nvPr/>
            </p:nvSpPr>
            <p:spPr bwMode="auto">
              <a:xfrm>
                <a:off x="4467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G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4184" name="Text Box 107"/>
              <p:cNvSpPr txBox="1">
                <a:spLocks noChangeArrowheads="1"/>
              </p:cNvSpPr>
              <p:nvPr/>
            </p:nvSpPr>
            <p:spPr bwMode="auto">
              <a:xfrm>
                <a:off x="569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H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4185" name="Text Box 108"/>
              <p:cNvSpPr txBox="1">
                <a:spLocks noChangeArrowheads="1"/>
              </p:cNvSpPr>
              <p:nvPr/>
            </p:nvSpPr>
            <p:spPr bwMode="auto">
              <a:xfrm>
                <a:off x="7056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I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grpSp>
            <p:nvGrpSpPr>
              <p:cNvPr id="134186" name="Group 39"/>
              <p:cNvGrpSpPr>
                <a:grpSpLocks/>
              </p:cNvGrpSpPr>
              <p:nvPr/>
            </p:nvGrpSpPr>
            <p:grpSpPr bwMode="auto">
              <a:xfrm>
                <a:off x="4235" y="11303"/>
                <a:ext cx="428" cy="385"/>
                <a:chOff x="1094" y="10195"/>
                <a:chExt cx="428" cy="385"/>
              </a:xfrm>
            </p:grpSpPr>
            <p:sp>
              <p:nvSpPr>
                <p:cNvPr id="134305" name="Rectangle 183"/>
                <p:cNvSpPr>
                  <a:spLocks noChangeArrowheads="1"/>
                </p:cNvSpPr>
                <p:nvPr/>
              </p:nvSpPr>
              <p:spPr bwMode="auto">
                <a:xfrm>
                  <a:off x="1111" y="10196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4306" name="Text Box 113"/>
                <p:cNvSpPr txBox="1">
                  <a:spLocks noChangeArrowheads="1"/>
                </p:cNvSpPr>
                <p:nvPr/>
              </p:nvSpPr>
              <p:spPr bwMode="auto">
                <a:xfrm>
                  <a:off x="1094" y="101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34187" name="Group 40"/>
              <p:cNvGrpSpPr>
                <a:grpSpLocks/>
              </p:cNvGrpSpPr>
              <p:nvPr/>
            </p:nvGrpSpPr>
            <p:grpSpPr bwMode="auto">
              <a:xfrm>
                <a:off x="6714" y="11302"/>
                <a:ext cx="428" cy="385"/>
                <a:chOff x="1105" y="10194"/>
                <a:chExt cx="428" cy="385"/>
              </a:xfrm>
            </p:grpSpPr>
            <p:sp>
              <p:nvSpPr>
                <p:cNvPr id="134303" name="Rectangle 181"/>
                <p:cNvSpPr>
                  <a:spLocks noChangeArrowheads="1"/>
                </p:cNvSpPr>
                <p:nvPr/>
              </p:nvSpPr>
              <p:spPr bwMode="auto">
                <a:xfrm>
                  <a:off x="1111" y="10195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4304" name="Text Box 118"/>
                <p:cNvSpPr txBox="1">
                  <a:spLocks noChangeArrowheads="1"/>
                </p:cNvSpPr>
                <p:nvPr/>
              </p:nvSpPr>
              <p:spPr bwMode="auto">
                <a:xfrm>
                  <a:off x="1105" y="10194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34188" name="Group 41"/>
              <p:cNvGrpSpPr>
                <a:grpSpLocks/>
              </p:cNvGrpSpPr>
              <p:nvPr/>
            </p:nvGrpSpPr>
            <p:grpSpPr bwMode="auto">
              <a:xfrm>
                <a:off x="5432" y="11303"/>
                <a:ext cx="428" cy="386"/>
                <a:chOff x="1078" y="10195"/>
                <a:chExt cx="428" cy="386"/>
              </a:xfrm>
            </p:grpSpPr>
            <p:sp>
              <p:nvSpPr>
                <p:cNvPr id="134301" name="Rectangle 179"/>
                <p:cNvSpPr>
                  <a:spLocks noChangeArrowheads="1"/>
                </p:cNvSpPr>
                <p:nvPr/>
              </p:nvSpPr>
              <p:spPr bwMode="auto">
                <a:xfrm>
                  <a:off x="1111" y="10195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4302" name="Text Box 121"/>
                <p:cNvSpPr txBox="1">
                  <a:spLocks noChangeArrowheads="1"/>
                </p:cNvSpPr>
                <p:nvPr/>
              </p:nvSpPr>
              <p:spPr bwMode="auto">
                <a:xfrm>
                  <a:off x="1078" y="1019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4</a:t>
                  </a:r>
                </a:p>
              </p:txBody>
            </p:sp>
          </p:grpSp>
          <p:grpSp>
            <p:nvGrpSpPr>
              <p:cNvPr id="134189" name="Group 42"/>
              <p:cNvGrpSpPr>
                <a:grpSpLocks/>
              </p:cNvGrpSpPr>
              <p:nvPr/>
            </p:nvGrpSpPr>
            <p:grpSpPr bwMode="auto">
              <a:xfrm>
                <a:off x="9129" y="11305"/>
                <a:ext cx="428" cy="391"/>
                <a:chOff x="1079" y="10197"/>
                <a:chExt cx="428" cy="391"/>
              </a:xfrm>
            </p:grpSpPr>
            <p:sp>
              <p:nvSpPr>
                <p:cNvPr id="134299" name="Rectangle 177"/>
                <p:cNvSpPr>
                  <a:spLocks noChangeArrowheads="1"/>
                </p:cNvSpPr>
                <p:nvPr/>
              </p:nvSpPr>
              <p:spPr bwMode="auto">
                <a:xfrm>
                  <a:off x="1119" y="10197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4300" name="Text Box 124"/>
                <p:cNvSpPr txBox="1">
                  <a:spLocks noChangeArrowheads="1"/>
                </p:cNvSpPr>
                <p:nvPr/>
              </p:nvSpPr>
              <p:spPr bwMode="auto">
                <a:xfrm>
                  <a:off x="1079" y="1020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4190" name="Group 43"/>
              <p:cNvGrpSpPr>
                <a:grpSpLocks/>
              </p:cNvGrpSpPr>
              <p:nvPr/>
            </p:nvGrpSpPr>
            <p:grpSpPr bwMode="auto">
              <a:xfrm>
                <a:off x="2869" y="12444"/>
                <a:ext cx="428" cy="412"/>
                <a:chOff x="1109" y="9695"/>
                <a:chExt cx="428" cy="412"/>
              </a:xfrm>
            </p:grpSpPr>
            <p:sp>
              <p:nvSpPr>
                <p:cNvPr id="134297" name="Rectangle 17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4298" name="Text Box 13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4191" name="Group 44"/>
              <p:cNvGrpSpPr>
                <a:grpSpLocks/>
              </p:cNvGrpSpPr>
              <p:nvPr/>
            </p:nvGrpSpPr>
            <p:grpSpPr bwMode="auto">
              <a:xfrm>
                <a:off x="3359" y="12443"/>
                <a:ext cx="428" cy="412"/>
                <a:chOff x="1109" y="9695"/>
                <a:chExt cx="428" cy="412"/>
              </a:xfrm>
            </p:grpSpPr>
            <p:sp>
              <p:nvSpPr>
                <p:cNvPr id="134295" name="Rectangle 17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4296" name="Text Box 13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4192" name="Group 45"/>
              <p:cNvGrpSpPr>
                <a:grpSpLocks/>
              </p:cNvGrpSpPr>
              <p:nvPr/>
            </p:nvGrpSpPr>
            <p:grpSpPr bwMode="auto">
              <a:xfrm>
                <a:off x="3839" y="12445"/>
                <a:ext cx="428" cy="412"/>
                <a:chOff x="1109" y="9695"/>
                <a:chExt cx="428" cy="412"/>
              </a:xfrm>
            </p:grpSpPr>
            <p:sp>
              <p:nvSpPr>
                <p:cNvPr id="134293" name="Rectangle 17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4294" name="Text Box 163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34193" name="Group 46"/>
              <p:cNvGrpSpPr>
                <a:grpSpLocks/>
              </p:cNvGrpSpPr>
              <p:nvPr/>
            </p:nvGrpSpPr>
            <p:grpSpPr bwMode="auto">
              <a:xfrm>
                <a:off x="4329" y="12444"/>
                <a:ext cx="428" cy="412"/>
                <a:chOff x="1109" y="9695"/>
                <a:chExt cx="428" cy="412"/>
              </a:xfrm>
            </p:grpSpPr>
            <p:sp>
              <p:nvSpPr>
                <p:cNvPr id="134291" name="Rectangle 16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4292" name="Text Box 166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34194" name="Group 47"/>
              <p:cNvGrpSpPr>
                <a:grpSpLocks/>
              </p:cNvGrpSpPr>
              <p:nvPr/>
            </p:nvGrpSpPr>
            <p:grpSpPr bwMode="auto">
              <a:xfrm>
                <a:off x="4819" y="12446"/>
                <a:ext cx="428" cy="412"/>
                <a:chOff x="1109" y="9695"/>
                <a:chExt cx="428" cy="412"/>
              </a:xfrm>
            </p:grpSpPr>
            <p:sp>
              <p:nvSpPr>
                <p:cNvPr id="134289" name="Rectangle 16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4290" name="Text Box 172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34195" name="Group 48"/>
              <p:cNvGrpSpPr>
                <a:grpSpLocks/>
              </p:cNvGrpSpPr>
              <p:nvPr/>
            </p:nvGrpSpPr>
            <p:grpSpPr bwMode="auto">
              <a:xfrm>
                <a:off x="5309" y="12445"/>
                <a:ext cx="428" cy="412"/>
                <a:chOff x="1109" y="9695"/>
                <a:chExt cx="428" cy="412"/>
              </a:xfrm>
            </p:grpSpPr>
            <p:sp>
              <p:nvSpPr>
                <p:cNvPr id="134287" name="Rectangle 16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4288" name="Text Box 175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4</a:t>
                  </a:r>
                </a:p>
              </p:txBody>
            </p:sp>
          </p:grpSp>
          <p:grpSp>
            <p:nvGrpSpPr>
              <p:cNvPr id="134196" name="Group 49"/>
              <p:cNvGrpSpPr>
                <a:grpSpLocks/>
              </p:cNvGrpSpPr>
              <p:nvPr/>
            </p:nvGrpSpPr>
            <p:grpSpPr bwMode="auto">
              <a:xfrm>
                <a:off x="5798" y="12442"/>
                <a:ext cx="428" cy="412"/>
                <a:chOff x="1109" y="9695"/>
                <a:chExt cx="428" cy="412"/>
              </a:xfrm>
            </p:grpSpPr>
            <p:sp>
              <p:nvSpPr>
                <p:cNvPr id="134285" name="Rectangle 16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4286" name="Text Box 184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34197" name="Group 50"/>
              <p:cNvGrpSpPr>
                <a:grpSpLocks/>
              </p:cNvGrpSpPr>
              <p:nvPr/>
            </p:nvGrpSpPr>
            <p:grpSpPr bwMode="auto">
              <a:xfrm>
                <a:off x="6288" y="12443"/>
                <a:ext cx="428" cy="412"/>
                <a:chOff x="1109" y="9695"/>
                <a:chExt cx="428" cy="412"/>
              </a:xfrm>
            </p:grpSpPr>
            <p:sp>
              <p:nvSpPr>
                <p:cNvPr id="134283" name="Rectangle 16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4284" name="Text Box 19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grpSp>
            <p:nvGrpSpPr>
              <p:cNvPr id="134198" name="Group 51"/>
              <p:cNvGrpSpPr>
                <a:grpSpLocks/>
              </p:cNvGrpSpPr>
              <p:nvPr/>
            </p:nvGrpSpPr>
            <p:grpSpPr bwMode="auto">
              <a:xfrm>
                <a:off x="6769" y="12444"/>
                <a:ext cx="428" cy="412"/>
                <a:chOff x="1109" y="9695"/>
                <a:chExt cx="428" cy="412"/>
              </a:xfrm>
            </p:grpSpPr>
            <p:sp>
              <p:nvSpPr>
                <p:cNvPr id="134281" name="Rectangle 15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4282" name="Text Box 19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2</a:t>
                  </a:r>
                </a:p>
              </p:txBody>
            </p:sp>
          </p:grpSp>
          <p:grpSp>
            <p:nvGrpSpPr>
              <p:cNvPr id="134199" name="Group 52"/>
              <p:cNvGrpSpPr>
                <a:grpSpLocks/>
              </p:cNvGrpSpPr>
              <p:nvPr/>
            </p:nvGrpSpPr>
            <p:grpSpPr bwMode="auto">
              <a:xfrm>
                <a:off x="7259" y="12443"/>
                <a:ext cx="428" cy="412"/>
                <a:chOff x="1109" y="9695"/>
                <a:chExt cx="428" cy="412"/>
              </a:xfrm>
            </p:grpSpPr>
            <p:sp>
              <p:nvSpPr>
                <p:cNvPr id="134279" name="Rectangle 15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4280" name="Text Box 202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4200" name="Group 53"/>
              <p:cNvGrpSpPr>
                <a:grpSpLocks/>
              </p:cNvGrpSpPr>
              <p:nvPr/>
            </p:nvGrpSpPr>
            <p:grpSpPr bwMode="auto">
              <a:xfrm>
                <a:off x="7759" y="12441"/>
                <a:ext cx="428" cy="412"/>
                <a:chOff x="1109" y="9695"/>
                <a:chExt cx="428" cy="412"/>
              </a:xfrm>
            </p:grpSpPr>
            <p:sp>
              <p:nvSpPr>
                <p:cNvPr id="134277" name="Rectangle 15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4278" name="Text Box 211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34201" name="Group 54"/>
              <p:cNvGrpSpPr>
                <a:grpSpLocks/>
              </p:cNvGrpSpPr>
              <p:nvPr/>
            </p:nvGrpSpPr>
            <p:grpSpPr bwMode="auto">
              <a:xfrm>
                <a:off x="8251" y="12441"/>
                <a:ext cx="428" cy="412"/>
                <a:chOff x="1109" y="9695"/>
                <a:chExt cx="428" cy="412"/>
              </a:xfrm>
            </p:grpSpPr>
            <p:sp>
              <p:nvSpPr>
                <p:cNvPr id="134275" name="Rectangle 15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4276" name="Text Box 217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grpSp>
            <p:nvGrpSpPr>
              <p:cNvPr id="134202" name="Group 55"/>
              <p:cNvGrpSpPr>
                <a:grpSpLocks/>
              </p:cNvGrpSpPr>
              <p:nvPr/>
            </p:nvGrpSpPr>
            <p:grpSpPr bwMode="auto">
              <a:xfrm>
                <a:off x="8741" y="12440"/>
                <a:ext cx="428" cy="412"/>
                <a:chOff x="1109" y="9695"/>
                <a:chExt cx="428" cy="412"/>
              </a:xfrm>
            </p:grpSpPr>
            <p:sp>
              <p:nvSpPr>
                <p:cNvPr id="134273" name="Rectangle 15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4274" name="Text Box 22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4203" name="Group 56"/>
              <p:cNvGrpSpPr>
                <a:grpSpLocks/>
              </p:cNvGrpSpPr>
              <p:nvPr/>
            </p:nvGrpSpPr>
            <p:grpSpPr bwMode="auto">
              <a:xfrm>
                <a:off x="9233" y="12440"/>
                <a:ext cx="428" cy="412"/>
                <a:chOff x="1109" y="9695"/>
                <a:chExt cx="428" cy="412"/>
              </a:xfrm>
            </p:grpSpPr>
            <p:sp>
              <p:nvSpPr>
                <p:cNvPr id="134271" name="Rectangle 14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4272" name="Text Box 226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8</a:t>
                  </a:r>
                </a:p>
              </p:txBody>
            </p:sp>
          </p:grpSp>
          <p:grpSp>
            <p:nvGrpSpPr>
              <p:cNvPr id="134204" name="Group 57"/>
              <p:cNvGrpSpPr>
                <a:grpSpLocks/>
              </p:cNvGrpSpPr>
              <p:nvPr/>
            </p:nvGrpSpPr>
            <p:grpSpPr bwMode="auto">
              <a:xfrm>
                <a:off x="9723" y="12439"/>
                <a:ext cx="428" cy="412"/>
                <a:chOff x="1109" y="9695"/>
                <a:chExt cx="428" cy="412"/>
              </a:xfrm>
            </p:grpSpPr>
            <p:sp>
              <p:nvSpPr>
                <p:cNvPr id="134269" name="Rectangle 14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4270" name="Text Box 22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4205" name="Group 58"/>
              <p:cNvGrpSpPr>
                <a:grpSpLocks/>
              </p:cNvGrpSpPr>
              <p:nvPr/>
            </p:nvGrpSpPr>
            <p:grpSpPr bwMode="auto">
              <a:xfrm>
                <a:off x="10213" y="12434"/>
                <a:ext cx="428" cy="412"/>
                <a:chOff x="1109" y="9695"/>
                <a:chExt cx="428" cy="412"/>
              </a:xfrm>
            </p:grpSpPr>
            <p:sp>
              <p:nvSpPr>
                <p:cNvPr id="134267" name="Rectangle 14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4268" name="Text Box 238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cxnSp>
            <p:nvCxnSpPr>
              <p:cNvPr id="134206" name="AutoShape 239"/>
              <p:cNvCxnSpPr>
                <a:cxnSpLocks noChangeShapeType="1"/>
                <a:endCxn id="134305" idx="0"/>
              </p:cNvCxnSpPr>
              <p:nvPr/>
            </p:nvCxnSpPr>
            <p:spPr bwMode="auto">
              <a:xfrm>
                <a:off x="4412" y="9661"/>
                <a:ext cx="32" cy="1643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4207" name="AutoShape 240"/>
              <p:cNvCxnSpPr>
                <a:cxnSpLocks noChangeShapeType="1"/>
                <a:endCxn id="134301" idx="0"/>
              </p:cNvCxnSpPr>
              <p:nvPr/>
            </p:nvCxnSpPr>
            <p:spPr bwMode="auto">
              <a:xfrm flipH="1">
                <a:off x="5657" y="9661"/>
                <a:ext cx="17" cy="164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4208" name="AutoShape 241"/>
              <p:cNvCxnSpPr>
                <a:cxnSpLocks noChangeShapeType="1"/>
                <a:endCxn id="134303" idx="0"/>
              </p:cNvCxnSpPr>
              <p:nvPr/>
            </p:nvCxnSpPr>
            <p:spPr bwMode="auto">
              <a:xfrm>
                <a:off x="6893" y="9661"/>
                <a:ext cx="19" cy="164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4209" name="AutoShape 242"/>
              <p:cNvCxnSpPr>
                <a:cxnSpLocks noChangeShapeType="1"/>
                <a:endCxn id="134299" idx="0"/>
              </p:cNvCxnSpPr>
              <p:nvPr/>
            </p:nvCxnSpPr>
            <p:spPr bwMode="auto">
              <a:xfrm>
                <a:off x="8101" y="9661"/>
                <a:ext cx="1260" cy="1644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34210" name="Group 63"/>
              <p:cNvGrpSpPr>
                <a:grpSpLocks/>
              </p:cNvGrpSpPr>
              <p:nvPr/>
            </p:nvGrpSpPr>
            <p:grpSpPr bwMode="auto">
              <a:xfrm>
                <a:off x="2379" y="12443"/>
                <a:ext cx="428" cy="412"/>
                <a:chOff x="1477" y="13436"/>
                <a:chExt cx="428" cy="412"/>
              </a:xfrm>
            </p:grpSpPr>
            <p:sp>
              <p:nvSpPr>
                <p:cNvPr id="134265" name="Rectangle 143"/>
                <p:cNvSpPr>
                  <a:spLocks noChangeArrowheads="1"/>
                </p:cNvSpPr>
                <p:nvPr/>
              </p:nvSpPr>
              <p:spPr bwMode="auto">
                <a:xfrm>
                  <a:off x="1479" y="13464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4266" name="Text Box 127"/>
                <p:cNvSpPr txBox="1">
                  <a:spLocks noChangeArrowheads="1"/>
                </p:cNvSpPr>
                <p:nvPr/>
              </p:nvSpPr>
              <p:spPr bwMode="auto">
                <a:xfrm>
                  <a:off x="1477" y="1343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34211" name="Group 64"/>
              <p:cNvGrpSpPr>
                <a:grpSpLocks/>
              </p:cNvGrpSpPr>
              <p:nvPr/>
            </p:nvGrpSpPr>
            <p:grpSpPr bwMode="auto">
              <a:xfrm>
                <a:off x="4059" y="9058"/>
                <a:ext cx="697" cy="603"/>
                <a:chOff x="4054" y="10520"/>
                <a:chExt cx="697" cy="603"/>
              </a:xfrm>
            </p:grpSpPr>
            <p:sp>
              <p:nvSpPr>
                <p:cNvPr id="134263" name="AutoShape 24"/>
                <p:cNvSpPr>
                  <a:spLocks noChangeArrowheads="1"/>
                </p:cNvSpPr>
                <p:nvPr/>
              </p:nvSpPr>
              <p:spPr bwMode="auto">
                <a:xfrm flipV="1">
                  <a:off x="4054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4264" name="Text Box 243"/>
                <p:cNvSpPr txBox="1">
                  <a:spLocks noChangeArrowheads="1"/>
                </p:cNvSpPr>
                <p:nvPr/>
              </p:nvSpPr>
              <p:spPr bwMode="auto">
                <a:xfrm>
                  <a:off x="4199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4212" name="Group 65"/>
              <p:cNvGrpSpPr>
                <a:grpSpLocks/>
              </p:cNvGrpSpPr>
              <p:nvPr/>
            </p:nvGrpSpPr>
            <p:grpSpPr bwMode="auto">
              <a:xfrm>
                <a:off x="5317" y="9058"/>
                <a:ext cx="697" cy="603"/>
                <a:chOff x="5312" y="10520"/>
                <a:chExt cx="697" cy="603"/>
              </a:xfrm>
            </p:grpSpPr>
            <p:sp>
              <p:nvSpPr>
                <p:cNvPr id="134261" name="AutoShape 22"/>
                <p:cNvSpPr>
                  <a:spLocks noChangeArrowheads="1"/>
                </p:cNvSpPr>
                <p:nvPr/>
              </p:nvSpPr>
              <p:spPr bwMode="auto">
                <a:xfrm flipV="1">
                  <a:off x="531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4262" name="Text Box 245"/>
                <p:cNvSpPr txBox="1">
                  <a:spLocks noChangeArrowheads="1"/>
                </p:cNvSpPr>
                <p:nvPr/>
              </p:nvSpPr>
              <p:spPr bwMode="auto">
                <a:xfrm>
                  <a:off x="5460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34213" name="Group 66"/>
              <p:cNvGrpSpPr>
                <a:grpSpLocks/>
              </p:cNvGrpSpPr>
              <p:nvPr/>
            </p:nvGrpSpPr>
            <p:grpSpPr bwMode="auto">
              <a:xfrm>
                <a:off x="6557" y="9058"/>
                <a:ext cx="697" cy="603"/>
                <a:chOff x="6552" y="10520"/>
                <a:chExt cx="697" cy="603"/>
              </a:xfrm>
            </p:grpSpPr>
            <p:sp>
              <p:nvSpPr>
                <p:cNvPr id="134259" name="AutoShape 20"/>
                <p:cNvSpPr>
                  <a:spLocks noChangeArrowheads="1"/>
                </p:cNvSpPr>
                <p:nvPr/>
              </p:nvSpPr>
              <p:spPr bwMode="auto">
                <a:xfrm flipV="1">
                  <a:off x="655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4260" name="Text Box 247"/>
                <p:cNvSpPr txBox="1">
                  <a:spLocks noChangeArrowheads="1"/>
                </p:cNvSpPr>
                <p:nvPr/>
              </p:nvSpPr>
              <p:spPr bwMode="auto">
                <a:xfrm>
                  <a:off x="6671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34214" name="Group 67"/>
              <p:cNvGrpSpPr>
                <a:grpSpLocks/>
              </p:cNvGrpSpPr>
              <p:nvPr/>
            </p:nvGrpSpPr>
            <p:grpSpPr bwMode="auto">
              <a:xfrm>
                <a:off x="7737" y="9058"/>
                <a:ext cx="697" cy="603"/>
                <a:chOff x="7732" y="10520"/>
                <a:chExt cx="697" cy="603"/>
              </a:xfrm>
            </p:grpSpPr>
            <p:sp>
              <p:nvSpPr>
                <p:cNvPr id="134257" name="AutoShape 21"/>
                <p:cNvSpPr>
                  <a:spLocks noChangeArrowheads="1"/>
                </p:cNvSpPr>
                <p:nvPr/>
              </p:nvSpPr>
              <p:spPr bwMode="auto">
                <a:xfrm flipV="1">
                  <a:off x="773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4258" name="Text Box 249"/>
                <p:cNvSpPr txBox="1">
                  <a:spLocks noChangeArrowheads="1"/>
                </p:cNvSpPr>
                <p:nvPr/>
              </p:nvSpPr>
              <p:spPr bwMode="auto">
                <a:xfrm>
                  <a:off x="7901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34215" name="Group 68"/>
              <p:cNvGrpSpPr>
                <a:grpSpLocks/>
              </p:cNvGrpSpPr>
              <p:nvPr/>
            </p:nvGrpSpPr>
            <p:grpSpPr bwMode="auto">
              <a:xfrm>
                <a:off x="5906" y="7521"/>
                <a:ext cx="697" cy="603"/>
                <a:chOff x="5901" y="8952"/>
                <a:chExt cx="697" cy="603"/>
              </a:xfrm>
            </p:grpSpPr>
            <p:sp>
              <p:nvSpPr>
                <p:cNvPr id="134255" name="AutoShape 19"/>
                <p:cNvSpPr>
                  <a:spLocks noChangeArrowheads="1"/>
                </p:cNvSpPr>
                <p:nvPr/>
              </p:nvSpPr>
              <p:spPr bwMode="auto">
                <a:xfrm>
                  <a:off x="5901" y="8952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4256" name="Text Box 251"/>
                <p:cNvSpPr txBox="1">
                  <a:spLocks noChangeArrowheads="1"/>
                </p:cNvSpPr>
                <p:nvPr/>
              </p:nvSpPr>
              <p:spPr bwMode="auto">
                <a:xfrm>
                  <a:off x="6065" y="907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cxnSp>
            <p:nvCxnSpPr>
              <p:cNvPr id="134216" name="AutoShape 282"/>
              <p:cNvCxnSpPr>
                <a:cxnSpLocks noChangeShapeType="1"/>
              </p:cNvCxnSpPr>
              <p:nvPr/>
            </p:nvCxnSpPr>
            <p:spPr bwMode="auto">
              <a:xfrm flipH="1">
                <a:off x="2095" y="11215"/>
                <a:ext cx="55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4217" name="AutoShape 283"/>
              <p:cNvCxnSpPr>
                <a:cxnSpLocks noChangeShapeType="1"/>
              </p:cNvCxnSpPr>
              <p:nvPr/>
            </p:nvCxnSpPr>
            <p:spPr bwMode="auto">
              <a:xfrm flipH="1">
                <a:off x="2613" y="11215"/>
                <a:ext cx="40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4218" name="AutoShape 284"/>
              <p:cNvCxnSpPr>
                <a:cxnSpLocks noChangeShapeType="1"/>
              </p:cNvCxnSpPr>
              <p:nvPr/>
            </p:nvCxnSpPr>
            <p:spPr bwMode="auto">
              <a:xfrm>
                <a:off x="2653" y="11215"/>
                <a:ext cx="41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4219" name="AutoShape 285"/>
              <p:cNvCxnSpPr>
                <a:cxnSpLocks noChangeShapeType="1"/>
              </p:cNvCxnSpPr>
              <p:nvPr/>
            </p:nvCxnSpPr>
            <p:spPr bwMode="auto">
              <a:xfrm flipH="1">
                <a:off x="3507" y="11215"/>
                <a:ext cx="353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4220" name="AutoShape 286"/>
              <p:cNvCxnSpPr>
                <a:cxnSpLocks noChangeShapeType="1"/>
              </p:cNvCxnSpPr>
              <p:nvPr/>
            </p:nvCxnSpPr>
            <p:spPr bwMode="auto">
              <a:xfrm>
                <a:off x="3860" y="11215"/>
                <a:ext cx="199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4221" name="AutoShape 287"/>
              <p:cNvCxnSpPr>
                <a:cxnSpLocks noChangeShapeType="1"/>
              </p:cNvCxnSpPr>
              <p:nvPr/>
            </p:nvCxnSpPr>
            <p:spPr bwMode="auto">
              <a:xfrm>
                <a:off x="3860" y="11215"/>
                <a:ext cx="651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4222" name="AutoShape 288"/>
              <p:cNvCxnSpPr>
                <a:cxnSpLocks noChangeShapeType="1"/>
              </p:cNvCxnSpPr>
              <p:nvPr/>
            </p:nvCxnSpPr>
            <p:spPr bwMode="auto">
              <a:xfrm flipH="1">
                <a:off x="5035" y="11215"/>
                <a:ext cx="32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4223" name="AutoShape 289"/>
              <p:cNvCxnSpPr>
                <a:cxnSpLocks noChangeShapeType="1"/>
              </p:cNvCxnSpPr>
              <p:nvPr/>
            </p:nvCxnSpPr>
            <p:spPr bwMode="auto">
              <a:xfrm>
                <a:off x="5067" y="11215"/>
                <a:ext cx="39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4224" name="AutoShape 290"/>
              <p:cNvCxnSpPr>
                <a:cxnSpLocks noChangeShapeType="1"/>
              </p:cNvCxnSpPr>
              <p:nvPr/>
            </p:nvCxnSpPr>
            <p:spPr bwMode="auto">
              <a:xfrm flipH="1">
                <a:off x="5972" y="11215"/>
                <a:ext cx="316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4225" name="AutoShape 291"/>
              <p:cNvCxnSpPr>
                <a:cxnSpLocks noChangeShapeType="1"/>
              </p:cNvCxnSpPr>
              <p:nvPr/>
            </p:nvCxnSpPr>
            <p:spPr bwMode="auto">
              <a:xfrm>
                <a:off x="6299" y="11215"/>
                <a:ext cx="199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4226" name="AutoShape 292"/>
              <p:cNvCxnSpPr>
                <a:cxnSpLocks noChangeShapeType="1"/>
              </p:cNvCxnSpPr>
              <p:nvPr/>
            </p:nvCxnSpPr>
            <p:spPr bwMode="auto">
              <a:xfrm flipH="1">
                <a:off x="6985" y="11215"/>
                <a:ext cx="513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4227" name="AutoShape 293"/>
              <p:cNvCxnSpPr>
                <a:cxnSpLocks noChangeShapeType="1"/>
              </p:cNvCxnSpPr>
              <p:nvPr/>
            </p:nvCxnSpPr>
            <p:spPr bwMode="auto">
              <a:xfrm flipH="1">
                <a:off x="7476" y="11215"/>
                <a:ext cx="22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4228" name="AutoShape 295"/>
              <p:cNvCxnSpPr>
                <a:cxnSpLocks noChangeShapeType="1"/>
              </p:cNvCxnSpPr>
              <p:nvPr/>
            </p:nvCxnSpPr>
            <p:spPr bwMode="auto">
              <a:xfrm flipH="1">
                <a:off x="7926" y="11215"/>
                <a:ext cx="800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4229" name="AutoShape 296"/>
              <p:cNvCxnSpPr>
                <a:cxnSpLocks noChangeShapeType="1"/>
              </p:cNvCxnSpPr>
              <p:nvPr/>
            </p:nvCxnSpPr>
            <p:spPr bwMode="auto">
              <a:xfrm flipH="1">
                <a:off x="8434" y="11215"/>
                <a:ext cx="307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4230" name="AutoShape 297"/>
              <p:cNvCxnSpPr>
                <a:cxnSpLocks noChangeShapeType="1"/>
              </p:cNvCxnSpPr>
              <p:nvPr/>
            </p:nvCxnSpPr>
            <p:spPr bwMode="auto">
              <a:xfrm>
                <a:off x="8741" y="11215"/>
                <a:ext cx="194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4231" name="AutoShape 298"/>
              <p:cNvCxnSpPr>
                <a:cxnSpLocks noChangeShapeType="1"/>
              </p:cNvCxnSpPr>
              <p:nvPr/>
            </p:nvCxnSpPr>
            <p:spPr bwMode="auto">
              <a:xfrm flipH="1">
                <a:off x="9435" y="11215"/>
                <a:ext cx="538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4232" name="AutoShape 299"/>
              <p:cNvCxnSpPr>
                <a:cxnSpLocks noChangeShapeType="1"/>
              </p:cNvCxnSpPr>
              <p:nvPr/>
            </p:nvCxnSpPr>
            <p:spPr bwMode="auto">
              <a:xfrm flipH="1">
                <a:off x="9922" y="11215"/>
                <a:ext cx="51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4233" name="AutoShape 300"/>
              <p:cNvCxnSpPr>
                <a:cxnSpLocks noChangeShapeType="1"/>
              </p:cNvCxnSpPr>
              <p:nvPr/>
            </p:nvCxnSpPr>
            <p:spPr bwMode="auto">
              <a:xfrm>
                <a:off x="9973" y="11215"/>
                <a:ext cx="426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34234" name="Group 112"/>
              <p:cNvGrpSpPr>
                <a:grpSpLocks/>
              </p:cNvGrpSpPr>
              <p:nvPr/>
            </p:nvGrpSpPr>
            <p:grpSpPr bwMode="auto">
              <a:xfrm>
                <a:off x="2291" y="10612"/>
                <a:ext cx="697" cy="603"/>
                <a:chOff x="2286" y="12074"/>
                <a:chExt cx="697" cy="603"/>
              </a:xfrm>
            </p:grpSpPr>
            <p:sp>
              <p:nvSpPr>
                <p:cNvPr id="134253" name="AutoShape 48"/>
                <p:cNvSpPr>
                  <a:spLocks noChangeArrowheads="1"/>
                </p:cNvSpPr>
                <p:nvPr/>
              </p:nvSpPr>
              <p:spPr bwMode="auto">
                <a:xfrm>
                  <a:off x="2286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4254" name="Text Box 326"/>
                <p:cNvSpPr txBox="1">
                  <a:spLocks noChangeArrowheads="1"/>
                </p:cNvSpPr>
                <p:nvPr/>
              </p:nvSpPr>
              <p:spPr bwMode="auto">
                <a:xfrm>
                  <a:off x="2438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4235" name="Group 113"/>
              <p:cNvGrpSpPr>
                <a:grpSpLocks/>
              </p:cNvGrpSpPr>
              <p:nvPr/>
            </p:nvGrpSpPr>
            <p:grpSpPr bwMode="auto">
              <a:xfrm>
                <a:off x="3507" y="10612"/>
                <a:ext cx="697" cy="47746"/>
                <a:chOff x="3502" y="12074"/>
                <a:chExt cx="697" cy="47746"/>
              </a:xfrm>
            </p:grpSpPr>
            <p:sp>
              <p:nvSpPr>
                <p:cNvPr id="130" name="AutoShape 46"/>
                <p:cNvSpPr>
                  <a:spLocks noChangeArrowheads="1"/>
                </p:cNvSpPr>
                <p:nvPr/>
              </p:nvSpPr>
              <p:spPr bwMode="auto">
                <a:xfrm>
                  <a:off x="3502" y="12081"/>
                  <a:ext cx="697" cy="597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upright="1"/>
                <a:lstStyle/>
                <a:p>
                  <a:pPr>
                    <a:defRPr/>
                  </a:pPr>
                  <a:endParaRPr lang="en-US" sz="2000" dirty="0">
                    <a:solidFill>
                      <a:schemeClr val="accent4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34252" name="Text Box 329"/>
                <p:cNvSpPr txBox="1">
                  <a:spLocks noChangeArrowheads="1"/>
                </p:cNvSpPr>
                <p:nvPr/>
              </p:nvSpPr>
              <p:spPr bwMode="auto">
                <a:xfrm>
                  <a:off x="3626" y="5943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34236" name="Group 114"/>
              <p:cNvGrpSpPr>
                <a:grpSpLocks/>
              </p:cNvGrpSpPr>
              <p:nvPr/>
            </p:nvGrpSpPr>
            <p:grpSpPr bwMode="auto">
              <a:xfrm>
                <a:off x="4723" y="10612"/>
                <a:ext cx="697" cy="603"/>
                <a:chOff x="4718" y="12074"/>
                <a:chExt cx="697" cy="603"/>
              </a:xfrm>
            </p:grpSpPr>
            <p:sp>
              <p:nvSpPr>
                <p:cNvPr id="134249" name="AutoShape 32"/>
                <p:cNvSpPr>
                  <a:spLocks noChangeArrowheads="1"/>
                </p:cNvSpPr>
                <p:nvPr/>
              </p:nvSpPr>
              <p:spPr bwMode="auto">
                <a:xfrm>
                  <a:off x="4718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4250" name="Text Box 331"/>
                <p:cNvSpPr txBox="1">
                  <a:spLocks noChangeArrowheads="1"/>
                </p:cNvSpPr>
                <p:nvPr/>
              </p:nvSpPr>
              <p:spPr bwMode="auto">
                <a:xfrm>
                  <a:off x="4876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34237" name="Group 115"/>
              <p:cNvGrpSpPr>
                <a:grpSpLocks/>
              </p:cNvGrpSpPr>
              <p:nvPr/>
            </p:nvGrpSpPr>
            <p:grpSpPr bwMode="auto">
              <a:xfrm>
                <a:off x="5939" y="10612"/>
                <a:ext cx="697" cy="603"/>
                <a:chOff x="5934" y="12074"/>
                <a:chExt cx="697" cy="603"/>
              </a:xfrm>
            </p:grpSpPr>
            <p:sp>
              <p:nvSpPr>
                <p:cNvPr id="134247" name="AutoShape 31"/>
                <p:cNvSpPr>
                  <a:spLocks noChangeArrowheads="1"/>
                </p:cNvSpPr>
                <p:nvPr/>
              </p:nvSpPr>
              <p:spPr bwMode="auto">
                <a:xfrm>
                  <a:off x="5934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4248" name="Text Box 333"/>
                <p:cNvSpPr txBox="1">
                  <a:spLocks noChangeArrowheads="1"/>
                </p:cNvSpPr>
                <p:nvPr/>
              </p:nvSpPr>
              <p:spPr bwMode="auto">
                <a:xfrm>
                  <a:off x="6065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 b="1">
                      <a:solidFill>
                        <a:srgbClr val="C0504D"/>
                      </a:solidFill>
                      <a:cs typeface="Times New Roman" pitchFamily="18" charset="0"/>
                    </a:rPr>
                    <a:t>?</a:t>
                  </a:r>
                </a:p>
              </p:txBody>
            </p:sp>
          </p:grpSp>
          <p:grpSp>
            <p:nvGrpSpPr>
              <p:cNvPr id="134238" name="Group 116"/>
              <p:cNvGrpSpPr>
                <a:grpSpLocks/>
              </p:cNvGrpSpPr>
              <p:nvPr/>
            </p:nvGrpSpPr>
            <p:grpSpPr bwMode="auto">
              <a:xfrm>
                <a:off x="7155" y="10612"/>
                <a:ext cx="697" cy="603"/>
                <a:chOff x="7150" y="12074"/>
                <a:chExt cx="697" cy="603"/>
              </a:xfrm>
            </p:grpSpPr>
            <p:sp>
              <p:nvSpPr>
                <p:cNvPr id="134245" name="AutoShape 43"/>
                <p:cNvSpPr>
                  <a:spLocks noChangeArrowheads="1"/>
                </p:cNvSpPr>
                <p:nvPr/>
              </p:nvSpPr>
              <p:spPr bwMode="auto">
                <a:xfrm>
                  <a:off x="7150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4246" name="Text Box 335"/>
                <p:cNvSpPr txBox="1">
                  <a:spLocks noChangeArrowheads="1"/>
                </p:cNvSpPr>
                <p:nvPr/>
              </p:nvSpPr>
              <p:spPr bwMode="auto">
                <a:xfrm>
                  <a:off x="7326" y="12292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34239" name="Group 117"/>
              <p:cNvGrpSpPr>
                <a:grpSpLocks/>
              </p:cNvGrpSpPr>
              <p:nvPr/>
            </p:nvGrpSpPr>
            <p:grpSpPr bwMode="auto">
              <a:xfrm>
                <a:off x="8371" y="10612"/>
                <a:ext cx="697" cy="604"/>
                <a:chOff x="8366" y="12074"/>
                <a:chExt cx="697" cy="604"/>
              </a:xfrm>
            </p:grpSpPr>
            <p:sp>
              <p:nvSpPr>
                <p:cNvPr id="134243" name="AutoShape 49"/>
                <p:cNvSpPr>
                  <a:spLocks noChangeArrowheads="1"/>
                </p:cNvSpPr>
                <p:nvPr/>
              </p:nvSpPr>
              <p:spPr bwMode="auto">
                <a:xfrm>
                  <a:off x="8366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4244" name="Text Box 337"/>
                <p:cNvSpPr txBox="1">
                  <a:spLocks noChangeArrowheads="1"/>
                </p:cNvSpPr>
                <p:nvPr/>
              </p:nvSpPr>
              <p:spPr bwMode="auto">
                <a:xfrm>
                  <a:off x="8524" y="1229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34240" name="Group 118"/>
              <p:cNvGrpSpPr>
                <a:grpSpLocks/>
              </p:cNvGrpSpPr>
              <p:nvPr/>
            </p:nvGrpSpPr>
            <p:grpSpPr bwMode="auto">
              <a:xfrm>
                <a:off x="9587" y="10612"/>
                <a:ext cx="697" cy="603"/>
                <a:chOff x="9582" y="12074"/>
                <a:chExt cx="697" cy="603"/>
              </a:xfrm>
            </p:grpSpPr>
            <p:sp>
              <p:nvSpPr>
                <p:cNvPr id="134241" name="AutoShape 91"/>
                <p:cNvSpPr>
                  <a:spLocks noChangeArrowheads="1"/>
                </p:cNvSpPr>
                <p:nvPr/>
              </p:nvSpPr>
              <p:spPr bwMode="auto">
                <a:xfrm>
                  <a:off x="9582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4242" name="Text Box 340"/>
                <p:cNvSpPr txBox="1">
                  <a:spLocks noChangeArrowheads="1"/>
                </p:cNvSpPr>
                <p:nvPr/>
              </p:nvSpPr>
              <p:spPr bwMode="auto">
                <a:xfrm>
                  <a:off x="9737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</p:grpSp>
      </p:grpSp>
      <p:sp>
        <p:nvSpPr>
          <p:cNvPr id="190" name="TextBox 189"/>
          <p:cNvSpPr txBox="1">
            <a:spLocks noChangeArrowheads="1"/>
          </p:cNvSpPr>
          <p:nvPr/>
        </p:nvSpPr>
        <p:spPr bwMode="auto">
          <a:xfrm>
            <a:off x="4071938" y="1214438"/>
            <a:ext cx="106680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SzPct val="100000"/>
              <a:buChar char="•"/>
              <a:defRPr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>
                <a:latin typeface="+mn-lt"/>
                <a:ea typeface="ＭＳ Ｐゴシック" charset="0"/>
                <a:sym typeface="Symbol" pitchFamily="18" charset="2"/>
              </a:rPr>
              <a:t></a:t>
            </a:r>
            <a:r>
              <a:rPr lang="en-US" altLang="en-US" b="0" dirty="0" smtClean="0">
                <a:latin typeface="+mn-lt"/>
                <a:ea typeface="ＭＳ Ｐゴシック" charset="0"/>
                <a:sym typeface="Symbol" pitchFamily="18" charset="2"/>
              </a:rPr>
              <a:t>=6</a:t>
            </a:r>
            <a:endParaRPr lang="en-US" altLang="en-US" b="0" dirty="0">
              <a:latin typeface="+mn-lt"/>
              <a:ea typeface="ＭＳ Ｐゴシック" charset="0"/>
              <a:sym typeface="Symbol" pitchFamily="18" charset="2"/>
            </a:endParaRP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>
                <a:latin typeface="+mn-lt"/>
                <a:ea typeface="ＭＳ Ｐゴシック" charset="0"/>
                <a:sym typeface="Symbol" pitchFamily="18" charset="2"/>
              </a:rPr>
              <a:t> =+</a:t>
            </a:r>
            <a:endParaRPr lang="en-US" altLang="en-US" b="0" dirty="0">
              <a:latin typeface="+mn-lt"/>
              <a:ea typeface="ＭＳ Ｐゴシック" charset="0"/>
            </a:endParaRPr>
          </a:p>
        </p:txBody>
      </p:sp>
      <p:sp>
        <p:nvSpPr>
          <p:cNvPr id="134147" name="Text Box 326"/>
          <p:cNvSpPr txBox="1">
            <a:spLocks noChangeArrowheads="1"/>
          </p:cNvSpPr>
          <p:nvPr/>
        </p:nvSpPr>
        <p:spPr bwMode="auto">
          <a:xfrm>
            <a:off x="3322638" y="4538663"/>
            <a:ext cx="3175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>
                <a:latin typeface="Calibri" pitchFamily="34" charset="0"/>
                <a:cs typeface="Times New Roman" pitchFamily="18" charset="0"/>
              </a:rPr>
              <a:t>6</a:t>
            </a:r>
          </a:p>
        </p:txBody>
      </p:sp>
      <p:sp>
        <p:nvSpPr>
          <p:cNvPr id="134148" name="Text Box 323"/>
          <p:cNvSpPr txBox="1">
            <a:spLocks noChangeArrowheads="1"/>
          </p:cNvSpPr>
          <p:nvPr/>
        </p:nvSpPr>
        <p:spPr bwMode="auto">
          <a:xfrm>
            <a:off x="8337550" y="4549775"/>
            <a:ext cx="723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MAX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34149" name="Text Box 324"/>
          <p:cNvSpPr txBox="1">
            <a:spLocks noChangeArrowheads="1"/>
          </p:cNvSpPr>
          <p:nvPr/>
        </p:nvSpPr>
        <p:spPr bwMode="auto">
          <a:xfrm>
            <a:off x="6981825" y="3078163"/>
            <a:ext cx="64928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MIN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34150" name="Text Box 325"/>
          <p:cNvSpPr txBox="1">
            <a:spLocks noChangeArrowheads="1"/>
          </p:cNvSpPr>
          <p:nvPr/>
        </p:nvSpPr>
        <p:spPr bwMode="auto">
          <a:xfrm>
            <a:off x="5578475" y="1976438"/>
            <a:ext cx="80803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MAX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34151" name="Text Box 361"/>
          <p:cNvSpPr txBox="1">
            <a:spLocks noChangeArrowheads="1"/>
          </p:cNvSpPr>
          <p:nvPr/>
        </p:nvSpPr>
        <p:spPr bwMode="auto">
          <a:xfrm>
            <a:off x="3744913" y="5797550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34152" name="Text Box 361"/>
          <p:cNvSpPr txBox="1">
            <a:spLocks noChangeArrowheads="1"/>
          </p:cNvSpPr>
          <p:nvPr/>
        </p:nvSpPr>
        <p:spPr bwMode="auto">
          <a:xfrm>
            <a:off x="5200650" y="5795963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solidFill>
                  <a:srgbClr val="C0504D"/>
                </a:solidFill>
                <a:cs typeface="Times New Roman" pitchFamily="18" charset="0"/>
              </a:rPr>
              <a:t>X</a:t>
            </a:r>
            <a:endParaRPr lang="en-US" altLang="en-US" sz="3200">
              <a:solidFill>
                <a:srgbClr val="C0504D"/>
              </a:solidFill>
              <a:cs typeface="Times New Roman" pitchFamily="18" charset="0"/>
            </a:endParaRPr>
          </a:p>
        </p:txBody>
      </p:sp>
      <p:sp>
        <p:nvSpPr>
          <p:cNvPr id="188" name="TextBox 187"/>
          <p:cNvSpPr txBox="1">
            <a:spLocks noChangeArrowheads="1"/>
          </p:cNvSpPr>
          <p:nvPr/>
        </p:nvSpPr>
        <p:spPr bwMode="auto">
          <a:xfrm>
            <a:off x="2328863" y="2300288"/>
            <a:ext cx="10668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SzPct val="100000"/>
              <a:buChar char="•"/>
              <a:defRPr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>
                <a:latin typeface="+mn-lt"/>
                <a:ea typeface="ＭＳ Ｐゴシック" charset="0"/>
                <a:sym typeface="Symbol" pitchFamily="18" charset="2"/>
              </a:rPr>
              <a:t></a:t>
            </a:r>
            <a:r>
              <a:rPr lang="en-US" altLang="en-US" b="0" dirty="0" smtClean="0">
                <a:latin typeface="+mn-lt"/>
                <a:ea typeface="ＭＳ Ｐゴシック" charset="0"/>
                <a:sym typeface="Symbol" pitchFamily="18" charset="2"/>
              </a:rPr>
              <a:t>=6</a:t>
            </a:r>
            <a:endParaRPr lang="en-US" altLang="en-US" b="0" dirty="0">
              <a:latin typeface="+mn-lt"/>
              <a:ea typeface="ＭＳ Ｐゴシック" charset="0"/>
              <a:sym typeface="Symbol" pitchFamily="18" charset="2"/>
            </a:endParaRP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 smtClean="0">
                <a:latin typeface="+mn-lt"/>
                <a:ea typeface="ＭＳ Ｐゴシック" charset="0"/>
                <a:sym typeface="Symbol" pitchFamily="18" charset="2"/>
              </a:rPr>
              <a:t>=5</a:t>
            </a: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 smtClean="0">
                <a:latin typeface="+mn-lt"/>
                <a:ea typeface="ＭＳ Ｐゴシック" charset="0"/>
                <a:sym typeface="Symbol" pitchFamily="18" charset="2"/>
              </a:rPr>
              <a:t>kid=B</a:t>
            </a:r>
            <a:endParaRPr lang="en-US" altLang="en-US" b="0" dirty="0">
              <a:latin typeface="+mn-lt"/>
              <a:ea typeface="ＭＳ Ｐゴシック" charset="0"/>
            </a:endParaRPr>
          </a:p>
        </p:txBody>
      </p:sp>
      <p:cxnSp>
        <p:nvCxnSpPr>
          <p:cNvPr id="134154" name="Straight Arrow Connector 188"/>
          <p:cNvCxnSpPr>
            <a:cxnSpLocks noChangeShapeType="1"/>
          </p:cNvCxnSpPr>
          <p:nvPr/>
        </p:nvCxnSpPr>
        <p:spPr bwMode="auto">
          <a:xfrm>
            <a:off x="1865313" y="2095500"/>
            <a:ext cx="463550" cy="227013"/>
          </a:xfrm>
          <a:prstGeom prst="straightConnector1">
            <a:avLst/>
          </a:prstGeom>
          <a:noFill/>
          <a:ln w="25400">
            <a:solidFill>
              <a:srgbClr val="C0504D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92" name="Text Box 10"/>
          <p:cNvSpPr txBox="1">
            <a:spLocks noChangeArrowheads="1"/>
          </p:cNvSpPr>
          <p:nvPr/>
        </p:nvSpPr>
        <p:spPr bwMode="auto">
          <a:xfrm>
            <a:off x="1230313" y="1214438"/>
            <a:ext cx="1255712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l-GR" altLang="en-US" i="1">
                <a:solidFill>
                  <a:srgbClr val="C0504D"/>
                </a:solidFill>
                <a:cs typeface="Arial" pitchFamily="34" charset="0"/>
              </a:rPr>
              <a:t>α</a:t>
            </a:r>
            <a:r>
              <a:rPr lang="en-US" altLang="en-US" i="1">
                <a:solidFill>
                  <a:srgbClr val="C0504D"/>
                </a:solidFill>
                <a:cs typeface="Arial" pitchFamily="34" charset="0"/>
              </a:rPr>
              <a:t> </a:t>
            </a:r>
            <a:r>
              <a:rPr lang="el-GR" altLang="en-US" i="1">
                <a:solidFill>
                  <a:srgbClr val="C0504D"/>
                </a:solidFill>
                <a:cs typeface="Arial" pitchFamily="34" charset="0"/>
                <a:sym typeface="Symbol" pitchFamily="18" charset="2"/>
              </a:rPr>
              <a:t></a:t>
            </a:r>
            <a:r>
              <a:rPr lang="en-US" altLang="en-US" i="1">
                <a:solidFill>
                  <a:srgbClr val="C0504D"/>
                </a:solidFill>
                <a:cs typeface="Arial" pitchFamily="34" charset="0"/>
                <a:sym typeface="Symbol" pitchFamily="18" charset="2"/>
              </a:rPr>
              <a:t> </a:t>
            </a:r>
            <a:r>
              <a:rPr lang="el-GR" altLang="en-US" i="1">
                <a:solidFill>
                  <a:srgbClr val="C0504D"/>
                </a:solidFill>
                <a:cs typeface="Arial" pitchFamily="34" charset="0"/>
                <a:sym typeface="Symbol" pitchFamily="18" charset="2"/>
              </a:rPr>
              <a:t>β</a:t>
            </a:r>
            <a:r>
              <a:rPr lang="en-US" altLang="en-US" i="1">
                <a:solidFill>
                  <a:srgbClr val="C0504D"/>
                </a:solidFill>
                <a:cs typeface="Arial" pitchFamily="34" charset="0"/>
                <a:sym typeface="Symbol" pitchFamily="18" charset="2"/>
              </a:rPr>
              <a:t> !!</a:t>
            </a:r>
          </a:p>
          <a:p>
            <a:pPr eaLnBrk="1" hangingPunct="1"/>
            <a:r>
              <a:rPr lang="en-US" altLang="en-US" i="1" u="sng">
                <a:solidFill>
                  <a:srgbClr val="C0504D"/>
                </a:solidFill>
                <a:cs typeface="Arial" pitchFamily="34" charset="0"/>
                <a:sym typeface="Symbol" pitchFamily="18" charset="2"/>
              </a:rPr>
              <a:t>Prune!!</a:t>
            </a:r>
            <a:endParaRPr lang="en-US" altLang="en-US" i="1" u="sng">
              <a:solidFill>
                <a:srgbClr val="C0504D"/>
              </a:solidFill>
              <a:latin typeface="Calibri" pitchFamily="34" charset="0"/>
            </a:endParaRPr>
          </a:p>
        </p:txBody>
      </p:sp>
      <p:sp>
        <p:nvSpPr>
          <p:cNvPr id="134156" name="Text Box 361"/>
          <p:cNvSpPr txBox="1">
            <a:spLocks noChangeArrowheads="1"/>
          </p:cNvSpPr>
          <p:nvPr/>
        </p:nvSpPr>
        <p:spPr bwMode="auto">
          <a:xfrm>
            <a:off x="4870450" y="5795963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solidFill>
                  <a:srgbClr val="C0504D"/>
                </a:solidFill>
                <a:cs typeface="Times New Roman" pitchFamily="18" charset="0"/>
              </a:rPr>
              <a:t>X</a:t>
            </a:r>
            <a:endParaRPr lang="en-US" altLang="en-US" sz="3200">
              <a:solidFill>
                <a:srgbClr val="C0504D"/>
              </a:solidFill>
              <a:cs typeface="Times New Roman" pitchFamily="18" charset="0"/>
            </a:endParaRPr>
          </a:p>
        </p:txBody>
      </p:sp>
      <p:sp>
        <p:nvSpPr>
          <p:cNvPr id="134157" name="Text Box 361"/>
          <p:cNvSpPr txBox="1">
            <a:spLocks noChangeArrowheads="1"/>
          </p:cNvSpPr>
          <p:nvPr/>
        </p:nvSpPr>
        <p:spPr bwMode="auto">
          <a:xfrm>
            <a:off x="4583113" y="4827588"/>
            <a:ext cx="457200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solidFill>
                  <a:srgbClr val="C0504D"/>
                </a:solidFill>
                <a:cs typeface="Times New Roman" pitchFamily="18" charset="0"/>
              </a:rPr>
              <a:t>X</a:t>
            </a:r>
            <a:endParaRPr lang="en-US" altLang="en-US" sz="3200">
              <a:solidFill>
                <a:srgbClr val="C0504D"/>
              </a:solidFill>
              <a:cs typeface="Times New Roman" pitchFamily="18" charset="0"/>
            </a:endParaRPr>
          </a:p>
        </p:txBody>
      </p:sp>
      <p:sp>
        <p:nvSpPr>
          <p:cNvPr id="134158" name="Rectangle 204"/>
          <p:cNvSpPr>
            <a:spLocks noChangeArrowheads="1"/>
          </p:cNvSpPr>
          <p:nvPr/>
        </p:nvSpPr>
        <p:spPr bwMode="auto">
          <a:xfrm>
            <a:off x="2328863" y="2322513"/>
            <a:ext cx="742950" cy="785812"/>
          </a:xfrm>
          <a:prstGeom prst="rect">
            <a:avLst/>
          </a:prstGeom>
          <a:noFill/>
          <a:ln w="25400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>
              <a:latin typeface="Times New Roman" pitchFamily="18" charset="0"/>
            </a:endParaRPr>
          </a:p>
        </p:txBody>
      </p:sp>
      <p:sp>
        <p:nvSpPr>
          <p:cNvPr id="134159" name="Text Box 361"/>
          <p:cNvSpPr txBox="1">
            <a:spLocks noChangeArrowheads="1"/>
          </p:cNvSpPr>
          <p:nvPr/>
        </p:nvSpPr>
        <p:spPr bwMode="auto">
          <a:xfrm>
            <a:off x="3411538" y="5797550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94" name="Text Box 2"/>
          <p:cNvSpPr txBox="1">
            <a:spLocks noChangeArrowheads="1"/>
          </p:cNvSpPr>
          <p:nvPr/>
        </p:nvSpPr>
        <p:spPr bwMode="auto">
          <a:xfrm>
            <a:off x="381000" y="6297613"/>
            <a:ext cx="8318500" cy="255587"/>
          </a:xfrm>
          <a:prstGeom prst="rect">
            <a:avLst/>
          </a:prstGeom>
          <a:solidFill>
            <a:srgbClr val="FFFFFF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200" b="1">
                <a:solidFill>
                  <a:srgbClr val="FF0000"/>
                </a:solidFill>
                <a:latin typeface="Calibri" pitchFamily="34" charset="0"/>
                <a:cs typeface="Times New Roman" pitchFamily="18" charset="0"/>
              </a:rPr>
              <a:t>Note that we never find out, what is the node value of H? But we have proven it doesn’t matter, so we don’t care</a:t>
            </a:r>
            <a:r>
              <a:rPr lang="en-US" altLang="en-US" sz="1200" b="1">
                <a:solidFill>
                  <a:srgbClr val="FF0000"/>
                </a:solidFill>
                <a:latin typeface="Calibri" pitchFamily="34" charset="0"/>
                <a:ea typeface="Times New Roman" pitchFamily="18" charset="0"/>
              </a:rPr>
              <a:t>.</a:t>
            </a:r>
            <a:endParaRPr lang="en-US" altLang="en-US" sz="12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34161" name="Title 5"/>
          <p:cNvSpPr>
            <a:spLocks noGrp="1"/>
          </p:cNvSpPr>
          <p:nvPr>
            <p:ph type="title"/>
          </p:nvPr>
        </p:nvSpPr>
        <p:spPr>
          <a:xfrm>
            <a:off x="3619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Longer Alpha-Beta Example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169" name="Group 2"/>
          <p:cNvGrpSpPr>
            <a:grpSpLocks/>
          </p:cNvGrpSpPr>
          <p:nvPr/>
        </p:nvGrpSpPr>
        <p:grpSpPr bwMode="auto">
          <a:xfrm>
            <a:off x="1998663" y="1795463"/>
            <a:ext cx="6518275" cy="42416412"/>
            <a:chOff x="1863" y="7521"/>
            <a:chExt cx="8778" cy="50837"/>
          </a:xfrm>
        </p:grpSpPr>
        <p:grpSp>
          <p:nvGrpSpPr>
            <p:cNvPr id="135185" name="Group 3"/>
            <p:cNvGrpSpPr>
              <a:grpSpLocks/>
            </p:cNvGrpSpPr>
            <p:nvPr/>
          </p:nvGrpSpPr>
          <p:grpSpPr bwMode="auto">
            <a:xfrm>
              <a:off x="1863" y="12439"/>
              <a:ext cx="428" cy="412"/>
              <a:chOff x="1884" y="13907"/>
              <a:chExt cx="428" cy="412"/>
            </a:xfrm>
          </p:grpSpPr>
          <p:sp>
            <p:nvSpPr>
              <p:cNvPr id="135330" name="Rectangle 185"/>
              <p:cNvSpPr>
                <a:spLocks noChangeArrowheads="1"/>
              </p:cNvSpPr>
              <p:nvPr/>
            </p:nvSpPr>
            <p:spPr bwMode="auto">
              <a:xfrm>
                <a:off x="1886" y="13935"/>
                <a:ext cx="384" cy="384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/>
                <a:endParaRPr lang="en-US" altLang="en-US" sz="2000"/>
              </a:p>
            </p:txBody>
          </p:sp>
          <p:sp>
            <p:nvSpPr>
              <p:cNvPr id="135331" name="Text Box 259"/>
              <p:cNvSpPr txBox="1">
                <a:spLocks noChangeArrowheads="1"/>
              </p:cNvSpPr>
              <p:nvPr/>
            </p:nvSpPr>
            <p:spPr bwMode="auto">
              <a:xfrm>
                <a:off x="1884" y="13907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>
                    <a:latin typeface="Calibri" pitchFamily="34" charset="0"/>
                    <a:cs typeface="Times New Roman" pitchFamily="18" charset="0"/>
                  </a:rPr>
                  <a:t>4</a:t>
                </a:r>
              </a:p>
            </p:txBody>
          </p:sp>
        </p:grpSp>
        <p:grpSp>
          <p:nvGrpSpPr>
            <p:cNvPr id="135186" name="Group 4"/>
            <p:cNvGrpSpPr>
              <a:grpSpLocks/>
            </p:cNvGrpSpPr>
            <p:nvPr/>
          </p:nvGrpSpPr>
          <p:grpSpPr bwMode="auto">
            <a:xfrm>
              <a:off x="2095" y="7521"/>
              <a:ext cx="8546" cy="50837"/>
              <a:chOff x="2095" y="7521"/>
              <a:chExt cx="8546" cy="50837"/>
            </a:xfrm>
          </p:grpSpPr>
          <p:sp>
            <p:nvSpPr>
              <p:cNvPr id="135187" name="Text Box 27"/>
              <p:cNvSpPr txBox="1">
                <a:spLocks noChangeArrowheads="1"/>
              </p:cNvSpPr>
              <p:nvPr/>
            </p:nvSpPr>
            <p:spPr bwMode="auto">
              <a:xfrm>
                <a:off x="3794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A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5188" name="Text Box 28"/>
              <p:cNvSpPr txBox="1">
                <a:spLocks noChangeArrowheads="1"/>
              </p:cNvSpPr>
              <p:nvPr/>
            </p:nvSpPr>
            <p:spPr bwMode="auto">
              <a:xfrm>
                <a:off x="5035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B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5189" name="Text Box 29"/>
              <p:cNvSpPr txBox="1">
                <a:spLocks noChangeArrowheads="1"/>
              </p:cNvSpPr>
              <p:nvPr/>
            </p:nvSpPr>
            <p:spPr bwMode="auto">
              <a:xfrm>
                <a:off x="6284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C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5190" name="Text Box 30"/>
              <p:cNvSpPr txBox="1">
                <a:spLocks noChangeArrowheads="1"/>
              </p:cNvSpPr>
              <p:nvPr/>
            </p:nvSpPr>
            <p:spPr bwMode="auto">
              <a:xfrm>
                <a:off x="7498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D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cxnSp>
            <p:nvCxnSpPr>
              <p:cNvPr id="135191" name="AutoShape 33"/>
              <p:cNvCxnSpPr>
                <a:cxnSpLocks noChangeShapeType="1"/>
              </p:cNvCxnSpPr>
              <p:nvPr/>
            </p:nvCxnSpPr>
            <p:spPr bwMode="auto">
              <a:xfrm flipH="1">
                <a:off x="4420" y="8093"/>
                <a:ext cx="1846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5192" name="AutoShape 35"/>
              <p:cNvCxnSpPr>
                <a:cxnSpLocks noChangeShapeType="1"/>
              </p:cNvCxnSpPr>
              <p:nvPr/>
            </p:nvCxnSpPr>
            <p:spPr bwMode="auto">
              <a:xfrm flipH="1">
                <a:off x="5674" y="8093"/>
                <a:ext cx="592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5193" name="AutoShape 36"/>
              <p:cNvCxnSpPr>
                <a:cxnSpLocks noChangeShapeType="1"/>
              </p:cNvCxnSpPr>
              <p:nvPr/>
            </p:nvCxnSpPr>
            <p:spPr bwMode="auto">
              <a:xfrm>
                <a:off x="6266" y="8093"/>
                <a:ext cx="627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5194" name="AutoShape 37"/>
              <p:cNvCxnSpPr>
                <a:cxnSpLocks noChangeShapeType="1"/>
              </p:cNvCxnSpPr>
              <p:nvPr/>
            </p:nvCxnSpPr>
            <p:spPr bwMode="auto">
              <a:xfrm>
                <a:off x="6266" y="8093"/>
                <a:ext cx="1835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5195" name="AutoShape 92"/>
              <p:cNvCxnSpPr>
                <a:cxnSpLocks noChangeShapeType="1"/>
              </p:cNvCxnSpPr>
              <p:nvPr/>
            </p:nvCxnSpPr>
            <p:spPr bwMode="auto">
              <a:xfrm flipH="1">
                <a:off x="2653" y="9661"/>
                <a:ext cx="1767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5196" name="AutoShape 93"/>
              <p:cNvCxnSpPr>
                <a:cxnSpLocks noChangeShapeType="1"/>
              </p:cNvCxnSpPr>
              <p:nvPr/>
            </p:nvCxnSpPr>
            <p:spPr bwMode="auto">
              <a:xfrm flipH="1">
                <a:off x="3860" y="9661"/>
                <a:ext cx="560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5197" name="AutoShape 96"/>
              <p:cNvCxnSpPr>
                <a:cxnSpLocks noChangeShapeType="1"/>
              </p:cNvCxnSpPr>
              <p:nvPr/>
            </p:nvCxnSpPr>
            <p:spPr bwMode="auto">
              <a:xfrm flipH="1">
                <a:off x="5067" y="9661"/>
                <a:ext cx="607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5198" name="AutoShape 97"/>
              <p:cNvCxnSpPr>
                <a:cxnSpLocks noChangeShapeType="1"/>
              </p:cNvCxnSpPr>
              <p:nvPr/>
            </p:nvCxnSpPr>
            <p:spPr bwMode="auto">
              <a:xfrm>
                <a:off x="5674" y="9661"/>
                <a:ext cx="625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5199" name="AutoShape 98"/>
              <p:cNvCxnSpPr>
                <a:cxnSpLocks noChangeShapeType="1"/>
              </p:cNvCxnSpPr>
              <p:nvPr/>
            </p:nvCxnSpPr>
            <p:spPr bwMode="auto">
              <a:xfrm>
                <a:off x="6893" y="9661"/>
                <a:ext cx="605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5200" name="AutoShape 99"/>
              <p:cNvCxnSpPr>
                <a:cxnSpLocks noChangeShapeType="1"/>
              </p:cNvCxnSpPr>
              <p:nvPr/>
            </p:nvCxnSpPr>
            <p:spPr bwMode="auto">
              <a:xfrm>
                <a:off x="6893" y="9661"/>
                <a:ext cx="1833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5201" name="AutoShape 100"/>
              <p:cNvCxnSpPr>
                <a:cxnSpLocks noChangeShapeType="1"/>
              </p:cNvCxnSpPr>
              <p:nvPr/>
            </p:nvCxnSpPr>
            <p:spPr bwMode="auto">
              <a:xfrm>
                <a:off x="8101" y="9661"/>
                <a:ext cx="1821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35202" name="Text Box 102"/>
              <p:cNvSpPr txBox="1">
                <a:spLocks noChangeArrowheads="1"/>
              </p:cNvSpPr>
              <p:nvPr/>
            </p:nvSpPr>
            <p:spPr bwMode="auto">
              <a:xfrm>
                <a:off x="2127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E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5203" name="Text Box 103"/>
              <p:cNvSpPr txBox="1">
                <a:spLocks noChangeArrowheads="1"/>
              </p:cNvSpPr>
              <p:nvPr/>
            </p:nvSpPr>
            <p:spPr bwMode="auto">
              <a:xfrm>
                <a:off x="335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F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5204" name="Text Box 104"/>
              <p:cNvSpPr txBox="1">
                <a:spLocks noChangeArrowheads="1"/>
              </p:cNvSpPr>
              <p:nvPr/>
            </p:nvSpPr>
            <p:spPr bwMode="auto">
              <a:xfrm>
                <a:off x="824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J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5205" name="Text Box 105"/>
              <p:cNvSpPr txBox="1">
                <a:spLocks noChangeArrowheads="1"/>
              </p:cNvSpPr>
              <p:nvPr/>
            </p:nvSpPr>
            <p:spPr bwMode="auto">
              <a:xfrm>
                <a:off x="9392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K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5206" name="Text Box 106"/>
              <p:cNvSpPr txBox="1">
                <a:spLocks noChangeArrowheads="1"/>
              </p:cNvSpPr>
              <p:nvPr/>
            </p:nvSpPr>
            <p:spPr bwMode="auto">
              <a:xfrm>
                <a:off x="4467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G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5207" name="Text Box 107"/>
              <p:cNvSpPr txBox="1">
                <a:spLocks noChangeArrowheads="1"/>
              </p:cNvSpPr>
              <p:nvPr/>
            </p:nvSpPr>
            <p:spPr bwMode="auto">
              <a:xfrm>
                <a:off x="569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H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5208" name="Text Box 108"/>
              <p:cNvSpPr txBox="1">
                <a:spLocks noChangeArrowheads="1"/>
              </p:cNvSpPr>
              <p:nvPr/>
            </p:nvSpPr>
            <p:spPr bwMode="auto">
              <a:xfrm>
                <a:off x="7056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I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grpSp>
            <p:nvGrpSpPr>
              <p:cNvPr id="135209" name="Group 39"/>
              <p:cNvGrpSpPr>
                <a:grpSpLocks/>
              </p:cNvGrpSpPr>
              <p:nvPr/>
            </p:nvGrpSpPr>
            <p:grpSpPr bwMode="auto">
              <a:xfrm>
                <a:off x="4235" y="11303"/>
                <a:ext cx="428" cy="385"/>
                <a:chOff x="1094" y="10195"/>
                <a:chExt cx="428" cy="385"/>
              </a:xfrm>
            </p:grpSpPr>
            <p:sp>
              <p:nvSpPr>
                <p:cNvPr id="135328" name="Rectangle 183"/>
                <p:cNvSpPr>
                  <a:spLocks noChangeArrowheads="1"/>
                </p:cNvSpPr>
                <p:nvPr/>
              </p:nvSpPr>
              <p:spPr bwMode="auto">
                <a:xfrm>
                  <a:off x="1111" y="10196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5329" name="Text Box 113"/>
                <p:cNvSpPr txBox="1">
                  <a:spLocks noChangeArrowheads="1"/>
                </p:cNvSpPr>
                <p:nvPr/>
              </p:nvSpPr>
              <p:spPr bwMode="auto">
                <a:xfrm>
                  <a:off x="1094" y="101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35210" name="Group 40"/>
              <p:cNvGrpSpPr>
                <a:grpSpLocks/>
              </p:cNvGrpSpPr>
              <p:nvPr/>
            </p:nvGrpSpPr>
            <p:grpSpPr bwMode="auto">
              <a:xfrm>
                <a:off x="6714" y="11302"/>
                <a:ext cx="428" cy="385"/>
                <a:chOff x="1105" y="10194"/>
                <a:chExt cx="428" cy="385"/>
              </a:xfrm>
            </p:grpSpPr>
            <p:sp>
              <p:nvSpPr>
                <p:cNvPr id="135326" name="Rectangle 181"/>
                <p:cNvSpPr>
                  <a:spLocks noChangeArrowheads="1"/>
                </p:cNvSpPr>
                <p:nvPr/>
              </p:nvSpPr>
              <p:spPr bwMode="auto">
                <a:xfrm>
                  <a:off x="1111" y="10195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5327" name="Text Box 118"/>
                <p:cNvSpPr txBox="1">
                  <a:spLocks noChangeArrowheads="1"/>
                </p:cNvSpPr>
                <p:nvPr/>
              </p:nvSpPr>
              <p:spPr bwMode="auto">
                <a:xfrm>
                  <a:off x="1105" y="10194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35211" name="Group 41"/>
              <p:cNvGrpSpPr>
                <a:grpSpLocks/>
              </p:cNvGrpSpPr>
              <p:nvPr/>
            </p:nvGrpSpPr>
            <p:grpSpPr bwMode="auto">
              <a:xfrm>
                <a:off x="5432" y="11303"/>
                <a:ext cx="428" cy="386"/>
                <a:chOff x="1078" y="10195"/>
                <a:chExt cx="428" cy="386"/>
              </a:xfrm>
            </p:grpSpPr>
            <p:sp>
              <p:nvSpPr>
                <p:cNvPr id="135324" name="Rectangle 179"/>
                <p:cNvSpPr>
                  <a:spLocks noChangeArrowheads="1"/>
                </p:cNvSpPr>
                <p:nvPr/>
              </p:nvSpPr>
              <p:spPr bwMode="auto">
                <a:xfrm>
                  <a:off x="1111" y="10195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5325" name="Text Box 121"/>
                <p:cNvSpPr txBox="1">
                  <a:spLocks noChangeArrowheads="1"/>
                </p:cNvSpPr>
                <p:nvPr/>
              </p:nvSpPr>
              <p:spPr bwMode="auto">
                <a:xfrm>
                  <a:off x="1078" y="1019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4</a:t>
                  </a:r>
                </a:p>
              </p:txBody>
            </p:sp>
          </p:grpSp>
          <p:grpSp>
            <p:nvGrpSpPr>
              <p:cNvPr id="135212" name="Group 42"/>
              <p:cNvGrpSpPr>
                <a:grpSpLocks/>
              </p:cNvGrpSpPr>
              <p:nvPr/>
            </p:nvGrpSpPr>
            <p:grpSpPr bwMode="auto">
              <a:xfrm>
                <a:off x="9129" y="11305"/>
                <a:ext cx="428" cy="391"/>
                <a:chOff x="1079" y="10197"/>
                <a:chExt cx="428" cy="391"/>
              </a:xfrm>
            </p:grpSpPr>
            <p:sp>
              <p:nvSpPr>
                <p:cNvPr id="135322" name="Rectangle 177"/>
                <p:cNvSpPr>
                  <a:spLocks noChangeArrowheads="1"/>
                </p:cNvSpPr>
                <p:nvPr/>
              </p:nvSpPr>
              <p:spPr bwMode="auto">
                <a:xfrm>
                  <a:off x="1119" y="10197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5323" name="Text Box 124"/>
                <p:cNvSpPr txBox="1">
                  <a:spLocks noChangeArrowheads="1"/>
                </p:cNvSpPr>
                <p:nvPr/>
              </p:nvSpPr>
              <p:spPr bwMode="auto">
                <a:xfrm>
                  <a:off x="1079" y="1020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5213" name="Group 43"/>
              <p:cNvGrpSpPr>
                <a:grpSpLocks/>
              </p:cNvGrpSpPr>
              <p:nvPr/>
            </p:nvGrpSpPr>
            <p:grpSpPr bwMode="auto">
              <a:xfrm>
                <a:off x="2869" y="12444"/>
                <a:ext cx="428" cy="412"/>
                <a:chOff x="1109" y="9695"/>
                <a:chExt cx="428" cy="412"/>
              </a:xfrm>
            </p:grpSpPr>
            <p:sp>
              <p:nvSpPr>
                <p:cNvPr id="135320" name="Rectangle 17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5321" name="Text Box 13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5214" name="Group 44"/>
              <p:cNvGrpSpPr>
                <a:grpSpLocks/>
              </p:cNvGrpSpPr>
              <p:nvPr/>
            </p:nvGrpSpPr>
            <p:grpSpPr bwMode="auto">
              <a:xfrm>
                <a:off x="3359" y="12443"/>
                <a:ext cx="428" cy="412"/>
                <a:chOff x="1109" y="9695"/>
                <a:chExt cx="428" cy="412"/>
              </a:xfrm>
            </p:grpSpPr>
            <p:sp>
              <p:nvSpPr>
                <p:cNvPr id="135318" name="Rectangle 17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5319" name="Text Box 13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5215" name="Group 45"/>
              <p:cNvGrpSpPr>
                <a:grpSpLocks/>
              </p:cNvGrpSpPr>
              <p:nvPr/>
            </p:nvGrpSpPr>
            <p:grpSpPr bwMode="auto">
              <a:xfrm>
                <a:off x="3839" y="12445"/>
                <a:ext cx="428" cy="412"/>
                <a:chOff x="1109" y="9695"/>
                <a:chExt cx="428" cy="412"/>
              </a:xfrm>
            </p:grpSpPr>
            <p:sp>
              <p:nvSpPr>
                <p:cNvPr id="135316" name="Rectangle 17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5317" name="Text Box 163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35216" name="Group 46"/>
              <p:cNvGrpSpPr>
                <a:grpSpLocks/>
              </p:cNvGrpSpPr>
              <p:nvPr/>
            </p:nvGrpSpPr>
            <p:grpSpPr bwMode="auto">
              <a:xfrm>
                <a:off x="4329" y="12444"/>
                <a:ext cx="428" cy="412"/>
                <a:chOff x="1109" y="9695"/>
                <a:chExt cx="428" cy="412"/>
              </a:xfrm>
            </p:grpSpPr>
            <p:sp>
              <p:nvSpPr>
                <p:cNvPr id="135314" name="Rectangle 16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5315" name="Text Box 166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35217" name="Group 47"/>
              <p:cNvGrpSpPr>
                <a:grpSpLocks/>
              </p:cNvGrpSpPr>
              <p:nvPr/>
            </p:nvGrpSpPr>
            <p:grpSpPr bwMode="auto">
              <a:xfrm>
                <a:off x="4819" y="12446"/>
                <a:ext cx="428" cy="412"/>
                <a:chOff x="1109" y="9695"/>
                <a:chExt cx="428" cy="412"/>
              </a:xfrm>
            </p:grpSpPr>
            <p:sp>
              <p:nvSpPr>
                <p:cNvPr id="135312" name="Rectangle 16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5313" name="Text Box 172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35218" name="Group 48"/>
              <p:cNvGrpSpPr>
                <a:grpSpLocks/>
              </p:cNvGrpSpPr>
              <p:nvPr/>
            </p:nvGrpSpPr>
            <p:grpSpPr bwMode="auto">
              <a:xfrm>
                <a:off x="5309" y="12445"/>
                <a:ext cx="428" cy="412"/>
                <a:chOff x="1109" y="9695"/>
                <a:chExt cx="428" cy="412"/>
              </a:xfrm>
            </p:grpSpPr>
            <p:sp>
              <p:nvSpPr>
                <p:cNvPr id="135310" name="Rectangle 16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5311" name="Text Box 175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4</a:t>
                  </a:r>
                </a:p>
              </p:txBody>
            </p:sp>
          </p:grpSp>
          <p:grpSp>
            <p:nvGrpSpPr>
              <p:cNvPr id="135219" name="Group 49"/>
              <p:cNvGrpSpPr>
                <a:grpSpLocks/>
              </p:cNvGrpSpPr>
              <p:nvPr/>
            </p:nvGrpSpPr>
            <p:grpSpPr bwMode="auto">
              <a:xfrm>
                <a:off x="5798" y="12442"/>
                <a:ext cx="428" cy="412"/>
                <a:chOff x="1109" y="9695"/>
                <a:chExt cx="428" cy="412"/>
              </a:xfrm>
            </p:grpSpPr>
            <p:sp>
              <p:nvSpPr>
                <p:cNvPr id="135308" name="Rectangle 16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5309" name="Text Box 184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35220" name="Group 50"/>
              <p:cNvGrpSpPr>
                <a:grpSpLocks/>
              </p:cNvGrpSpPr>
              <p:nvPr/>
            </p:nvGrpSpPr>
            <p:grpSpPr bwMode="auto">
              <a:xfrm>
                <a:off x="6288" y="12443"/>
                <a:ext cx="428" cy="412"/>
                <a:chOff x="1109" y="9695"/>
                <a:chExt cx="428" cy="412"/>
              </a:xfrm>
            </p:grpSpPr>
            <p:sp>
              <p:nvSpPr>
                <p:cNvPr id="135306" name="Rectangle 16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5307" name="Text Box 19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grpSp>
            <p:nvGrpSpPr>
              <p:cNvPr id="135221" name="Group 51"/>
              <p:cNvGrpSpPr>
                <a:grpSpLocks/>
              </p:cNvGrpSpPr>
              <p:nvPr/>
            </p:nvGrpSpPr>
            <p:grpSpPr bwMode="auto">
              <a:xfrm>
                <a:off x="6769" y="12444"/>
                <a:ext cx="428" cy="412"/>
                <a:chOff x="1109" y="9695"/>
                <a:chExt cx="428" cy="412"/>
              </a:xfrm>
            </p:grpSpPr>
            <p:sp>
              <p:nvSpPr>
                <p:cNvPr id="135304" name="Rectangle 15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5305" name="Text Box 19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2</a:t>
                  </a:r>
                </a:p>
              </p:txBody>
            </p:sp>
          </p:grpSp>
          <p:grpSp>
            <p:nvGrpSpPr>
              <p:cNvPr id="135222" name="Group 52"/>
              <p:cNvGrpSpPr>
                <a:grpSpLocks/>
              </p:cNvGrpSpPr>
              <p:nvPr/>
            </p:nvGrpSpPr>
            <p:grpSpPr bwMode="auto">
              <a:xfrm>
                <a:off x="7259" y="12443"/>
                <a:ext cx="428" cy="412"/>
                <a:chOff x="1109" y="9695"/>
                <a:chExt cx="428" cy="412"/>
              </a:xfrm>
            </p:grpSpPr>
            <p:sp>
              <p:nvSpPr>
                <p:cNvPr id="135302" name="Rectangle 15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5303" name="Text Box 202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5223" name="Group 53"/>
              <p:cNvGrpSpPr>
                <a:grpSpLocks/>
              </p:cNvGrpSpPr>
              <p:nvPr/>
            </p:nvGrpSpPr>
            <p:grpSpPr bwMode="auto">
              <a:xfrm>
                <a:off x="7759" y="12441"/>
                <a:ext cx="428" cy="412"/>
                <a:chOff x="1109" y="9695"/>
                <a:chExt cx="428" cy="412"/>
              </a:xfrm>
            </p:grpSpPr>
            <p:sp>
              <p:nvSpPr>
                <p:cNvPr id="135300" name="Rectangle 15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5301" name="Text Box 211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35224" name="Group 54"/>
              <p:cNvGrpSpPr>
                <a:grpSpLocks/>
              </p:cNvGrpSpPr>
              <p:nvPr/>
            </p:nvGrpSpPr>
            <p:grpSpPr bwMode="auto">
              <a:xfrm>
                <a:off x="8251" y="12441"/>
                <a:ext cx="428" cy="412"/>
                <a:chOff x="1109" y="9695"/>
                <a:chExt cx="428" cy="412"/>
              </a:xfrm>
            </p:grpSpPr>
            <p:sp>
              <p:nvSpPr>
                <p:cNvPr id="135298" name="Rectangle 15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5299" name="Text Box 217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grpSp>
            <p:nvGrpSpPr>
              <p:cNvPr id="135225" name="Group 55"/>
              <p:cNvGrpSpPr>
                <a:grpSpLocks/>
              </p:cNvGrpSpPr>
              <p:nvPr/>
            </p:nvGrpSpPr>
            <p:grpSpPr bwMode="auto">
              <a:xfrm>
                <a:off x="8741" y="12440"/>
                <a:ext cx="428" cy="412"/>
                <a:chOff x="1109" y="9695"/>
                <a:chExt cx="428" cy="412"/>
              </a:xfrm>
            </p:grpSpPr>
            <p:sp>
              <p:nvSpPr>
                <p:cNvPr id="135296" name="Rectangle 15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5297" name="Text Box 22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5226" name="Group 56"/>
              <p:cNvGrpSpPr>
                <a:grpSpLocks/>
              </p:cNvGrpSpPr>
              <p:nvPr/>
            </p:nvGrpSpPr>
            <p:grpSpPr bwMode="auto">
              <a:xfrm>
                <a:off x="9233" y="12440"/>
                <a:ext cx="428" cy="412"/>
                <a:chOff x="1109" y="9695"/>
                <a:chExt cx="428" cy="412"/>
              </a:xfrm>
            </p:grpSpPr>
            <p:sp>
              <p:nvSpPr>
                <p:cNvPr id="135294" name="Rectangle 14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5295" name="Text Box 226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8</a:t>
                  </a:r>
                </a:p>
              </p:txBody>
            </p:sp>
          </p:grpSp>
          <p:grpSp>
            <p:nvGrpSpPr>
              <p:cNvPr id="135227" name="Group 57"/>
              <p:cNvGrpSpPr>
                <a:grpSpLocks/>
              </p:cNvGrpSpPr>
              <p:nvPr/>
            </p:nvGrpSpPr>
            <p:grpSpPr bwMode="auto">
              <a:xfrm>
                <a:off x="9723" y="12439"/>
                <a:ext cx="428" cy="412"/>
                <a:chOff x="1109" y="9695"/>
                <a:chExt cx="428" cy="412"/>
              </a:xfrm>
            </p:grpSpPr>
            <p:sp>
              <p:nvSpPr>
                <p:cNvPr id="135292" name="Rectangle 14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5293" name="Text Box 22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5228" name="Group 58"/>
              <p:cNvGrpSpPr>
                <a:grpSpLocks/>
              </p:cNvGrpSpPr>
              <p:nvPr/>
            </p:nvGrpSpPr>
            <p:grpSpPr bwMode="auto">
              <a:xfrm>
                <a:off x="10213" y="12434"/>
                <a:ext cx="428" cy="412"/>
                <a:chOff x="1109" y="9695"/>
                <a:chExt cx="428" cy="412"/>
              </a:xfrm>
            </p:grpSpPr>
            <p:sp>
              <p:nvSpPr>
                <p:cNvPr id="135290" name="Rectangle 14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5291" name="Text Box 238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cxnSp>
            <p:nvCxnSpPr>
              <p:cNvPr id="135229" name="AutoShape 239"/>
              <p:cNvCxnSpPr>
                <a:cxnSpLocks noChangeShapeType="1"/>
                <a:endCxn id="135328" idx="0"/>
              </p:cNvCxnSpPr>
              <p:nvPr/>
            </p:nvCxnSpPr>
            <p:spPr bwMode="auto">
              <a:xfrm>
                <a:off x="4412" y="9661"/>
                <a:ext cx="32" cy="1643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5230" name="AutoShape 240"/>
              <p:cNvCxnSpPr>
                <a:cxnSpLocks noChangeShapeType="1"/>
                <a:endCxn id="135324" idx="0"/>
              </p:cNvCxnSpPr>
              <p:nvPr/>
            </p:nvCxnSpPr>
            <p:spPr bwMode="auto">
              <a:xfrm flipH="1">
                <a:off x="5657" y="9661"/>
                <a:ext cx="17" cy="164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5231" name="AutoShape 241"/>
              <p:cNvCxnSpPr>
                <a:cxnSpLocks noChangeShapeType="1"/>
                <a:endCxn id="135326" idx="0"/>
              </p:cNvCxnSpPr>
              <p:nvPr/>
            </p:nvCxnSpPr>
            <p:spPr bwMode="auto">
              <a:xfrm>
                <a:off x="6893" y="9661"/>
                <a:ext cx="19" cy="164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5232" name="AutoShape 242"/>
              <p:cNvCxnSpPr>
                <a:cxnSpLocks noChangeShapeType="1"/>
                <a:endCxn id="135322" idx="0"/>
              </p:cNvCxnSpPr>
              <p:nvPr/>
            </p:nvCxnSpPr>
            <p:spPr bwMode="auto">
              <a:xfrm>
                <a:off x="8101" y="9661"/>
                <a:ext cx="1260" cy="1644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35233" name="Group 63"/>
              <p:cNvGrpSpPr>
                <a:grpSpLocks/>
              </p:cNvGrpSpPr>
              <p:nvPr/>
            </p:nvGrpSpPr>
            <p:grpSpPr bwMode="auto">
              <a:xfrm>
                <a:off x="2379" y="12443"/>
                <a:ext cx="428" cy="412"/>
                <a:chOff x="1477" y="13436"/>
                <a:chExt cx="428" cy="412"/>
              </a:xfrm>
            </p:grpSpPr>
            <p:sp>
              <p:nvSpPr>
                <p:cNvPr id="135288" name="Rectangle 143"/>
                <p:cNvSpPr>
                  <a:spLocks noChangeArrowheads="1"/>
                </p:cNvSpPr>
                <p:nvPr/>
              </p:nvSpPr>
              <p:spPr bwMode="auto">
                <a:xfrm>
                  <a:off x="1479" y="13464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5289" name="Text Box 127"/>
                <p:cNvSpPr txBox="1">
                  <a:spLocks noChangeArrowheads="1"/>
                </p:cNvSpPr>
                <p:nvPr/>
              </p:nvSpPr>
              <p:spPr bwMode="auto">
                <a:xfrm>
                  <a:off x="1477" y="1343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35234" name="Group 64"/>
              <p:cNvGrpSpPr>
                <a:grpSpLocks/>
              </p:cNvGrpSpPr>
              <p:nvPr/>
            </p:nvGrpSpPr>
            <p:grpSpPr bwMode="auto">
              <a:xfrm>
                <a:off x="4059" y="9058"/>
                <a:ext cx="697" cy="603"/>
                <a:chOff x="4054" y="10520"/>
                <a:chExt cx="697" cy="603"/>
              </a:xfrm>
            </p:grpSpPr>
            <p:sp>
              <p:nvSpPr>
                <p:cNvPr id="135286" name="AutoShape 24"/>
                <p:cNvSpPr>
                  <a:spLocks noChangeArrowheads="1"/>
                </p:cNvSpPr>
                <p:nvPr/>
              </p:nvSpPr>
              <p:spPr bwMode="auto">
                <a:xfrm flipV="1">
                  <a:off x="4054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5287" name="Text Box 243"/>
                <p:cNvSpPr txBox="1">
                  <a:spLocks noChangeArrowheads="1"/>
                </p:cNvSpPr>
                <p:nvPr/>
              </p:nvSpPr>
              <p:spPr bwMode="auto">
                <a:xfrm>
                  <a:off x="4199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5235" name="Group 65"/>
              <p:cNvGrpSpPr>
                <a:grpSpLocks/>
              </p:cNvGrpSpPr>
              <p:nvPr/>
            </p:nvGrpSpPr>
            <p:grpSpPr bwMode="auto">
              <a:xfrm>
                <a:off x="5317" y="9058"/>
                <a:ext cx="697" cy="603"/>
                <a:chOff x="5312" y="10520"/>
                <a:chExt cx="697" cy="603"/>
              </a:xfrm>
            </p:grpSpPr>
            <p:sp>
              <p:nvSpPr>
                <p:cNvPr id="135284" name="AutoShape 22"/>
                <p:cNvSpPr>
                  <a:spLocks noChangeArrowheads="1"/>
                </p:cNvSpPr>
                <p:nvPr/>
              </p:nvSpPr>
              <p:spPr bwMode="auto">
                <a:xfrm flipV="1">
                  <a:off x="531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5285" name="Text Box 245"/>
                <p:cNvSpPr txBox="1">
                  <a:spLocks noChangeArrowheads="1"/>
                </p:cNvSpPr>
                <p:nvPr/>
              </p:nvSpPr>
              <p:spPr bwMode="auto">
                <a:xfrm>
                  <a:off x="5460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35236" name="Group 66"/>
              <p:cNvGrpSpPr>
                <a:grpSpLocks/>
              </p:cNvGrpSpPr>
              <p:nvPr/>
            </p:nvGrpSpPr>
            <p:grpSpPr bwMode="auto">
              <a:xfrm>
                <a:off x="6557" y="9058"/>
                <a:ext cx="697" cy="603"/>
                <a:chOff x="6552" y="10520"/>
                <a:chExt cx="697" cy="603"/>
              </a:xfrm>
            </p:grpSpPr>
            <p:sp>
              <p:nvSpPr>
                <p:cNvPr id="135282" name="AutoShape 20"/>
                <p:cNvSpPr>
                  <a:spLocks noChangeArrowheads="1"/>
                </p:cNvSpPr>
                <p:nvPr/>
              </p:nvSpPr>
              <p:spPr bwMode="auto">
                <a:xfrm flipV="1">
                  <a:off x="655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5283" name="Text Box 247"/>
                <p:cNvSpPr txBox="1">
                  <a:spLocks noChangeArrowheads="1"/>
                </p:cNvSpPr>
                <p:nvPr/>
              </p:nvSpPr>
              <p:spPr bwMode="auto">
                <a:xfrm>
                  <a:off x="6671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35237" name="Group 67"/>
              <p:cNvGrpSpPr>
                <a:grpSpLocks/>
              </p:cNvGrpSpPr>
              <p:nvPr/>
            </p:nvGrpSpPr>
            <p:grpSpPr bwMode="auto">
              <a:xfrm>
                <a:off x="7737" y="9058"/>
                <a:ext cx="697" cy="603"/>
                <a:chOff x="7732" y="10520"/>
                <a:chExt cx="697" cy="603"/>
              </a:xfrm>
            </p:grpSpPr>
            <p:sp>
              <p:nvSpPr>
                <p:cNvPr id="135280" name="AutoShape 21"/>
                <p:cNvSpPr>
                  <a:spLocks noChangeArrowheads="1"/>
                </p:cNvSpPr>
                <p:nvPr/>
              </p:nvSpPr>
              <p:spPr bwMode="auto">
                <a:xfrm flipV="1">
                  <a:off x="773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5281" name="Text Box 249"/>
                <p:cNvSpPr txBox="1">
                  <a:spLocks noChangeArrowheads="1"/>
                </p:cNvSpPr>
                <p:nvPr/>
              </p:nvSpPr>
              <p:spPr bwMode="auto">
                <a:xfrm>
                  <a:off x="7901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35238" name="Group 68"/>
              <p:cNvGrpSpPr>
                <a:grpSpLocks/>
              </p:cNvGrpSpPr>
              <p:nvPr/>
            </p:nvGrpSpPr>
            <p:grpSpPr bwMode="auto">
              <a:xfrm>
                <a:off x="5906" y="7521"/>
                <a:ext cx="697" cy="603"/>
                <a:chOff x="5901" y="8952"/>
                <a:chExt cx="697" cy="603"/>
              </a:xfrm>
            </p:grpSpPr>
            <p:sp>
              <p:nvSpPr>
                <p:cNvPr id="135278" name="AutoShape 19"/>
                <p:cNvSpPr>
                  <a:spLocks noChangeArrowheads="1"/>
                </p:cNvSpPr>
                <p:nvPr/>
              </p:nvSpPr>
              <p:spPr bwMode="auto">
                <a:xfrm>
                  <a:off x="5901" y="8952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5279" name="Text Box 251"/>
                <p:cNvSpPr txBox="1">
                  <a:spLocks noChangeArrowheads="1"/>
                </p:cNvSpPr>
                <p:nvPr/>
              </p:nvSpPr>
              <p:spPr bwMode="auto">
                <a:xfrm>
                  <a:off x="6065" y="907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cxnSp>
            <p:nvCxnSpPr>
              <p:cNvPr id="135239" name="AutoShape 282"/>
              <p:cNvCxnSpPr>
                <a:cxnSpLocks noChangeShapeType="1"/>
              </p:cNvCxnSpPr>
              <p:nvPr/>
            </p:nvCxnSpPr>
            <p:spPr bwMode="auto">
              <a:xfrm flipH="1">
                <a:off x="2095" y="11215"/>
                <a:ext cx="55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5240" name="AutoShape 283"/>
              <p:cNvCxnSpPr>
                <a:cxnSpLocks noChangeShapeType="1"/>
              </p:cNvCxnSpPr>
              <p:nvPr/>
            </p:nvCxnSpPr>
            <p:spPr bwMode="auto">
              <a:xfrm flipH="1">
                <a:off x="2613" y="11215"/>
                <a:ext cx="40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5241" name="AutoShape 284"/>
              <p:cNvCxnSpPr>
                <a:cxnSpLocks noChangeShapeType="1"/>
              </p:cNvCxnSpPr>
              <p:nvPr/>
            </p:nvCxnSpPr>
            <p:spPr bwMode="auto">
              <a:xfrm>
                <a:off x="2653" y="11215"/>
                <a:ext cx="41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5242" name="AutoShape 285"/>
              <p:cNvCxnSpPr>
                <a:cxnSpLocks noChangeShapeType="1"/>
              </p:cNvCxnSpPr>
              <p:nvPr/>
            </p:nvCxnSpPr>
            <p:spPr bwMode="auto">
              <a:xfrm flipH="1">
                <a:off x="3507" y="11215"/>
                <a:ext cx="353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5243" name="AutoShape 286"/>
              <p:cNvCxnSpPr>
                <a:cxnSpLocks noChangeShapeType="1"/>
              </p:cNvCxnSpPr>
              <p:nvPr/>
            </p:nvCxnSpPr>
            <p:spPr bwMode="auto">
              <a:xfrm>
                <a:off x="3860" y="11215"/>
                <a:ext cx="199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5244" name="AutoShape 287"/>
              <p:cNvCxnSpPr>
                <a:cxnSpLocks noChangeShapeType="1"/>
              </p:cNvCxnSpPr>
              <p:nvPr/>
            </p:nvCxnSpPr>
            <p:spPr bwMode="auto">
              <a:xfrm>
                <a:off x="3860" y="11215"/>
                <a:ext cx="651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5245" name="AutoShape 288"/>
              <p:cNvCxnSpPr>
                <a:cxnSpLocks noChangeShapeType="1"/>
              </p:cNvCxnSpPr>
              <p:nvPr/>
            </p:nvCxnSpPr>
            <p:spPr bwMode="auto">
              <a:xfrm flipH="1">
                <a:off x="5035" y="11215"/>
                <a:ext cx="32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5246" name="AutoShape 289"/>
              <p:cNvCxnSpPr>
                <a:cxnSpLocks noChangeShapeType="1"/>
              </p:cNvCxnSpPr>
              <p:nvPr/>
            </p:nvCxnSpPr>
            <p:spPr bwMode="auto">
              <a:xfrm>
                <a:off x="5067" y="11215"/>
                <a:ext cx="39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5247" name="AutoShape 290"/>
              <p:cNvCxnSpPr>
                <a:cxnSpLocks noChangeShapeType="1"/>
              </p:cNvCxnSpPr>
              <p:nvPr/>
            </p:nvCxnSpPr>
            <p:spPr bwMode="auto">
              <a:xfrm flipH="1">
                <a:off x="5972" y="11215"/>
                <a:ext cx="316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5248" name="AutoShape 291"/>
              <p:cNvCxnSpPr>
                <a:cxnSpLocks noChangeShapeType="1"/>
              </p:cNvCxnSpPr>
              <p:nvPr/>
            </p:nvCxnSpPr>
            <p:spPr bwMode="auto">
              <a:xfrm>
                <a:off x="6299" y="11215"/>
                <a:ext cx="199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5249" name="AutoShape 292"/>
              <p:cNvCxnSpPr>
                <a:cxnSpLocks noChangeShapeType="1"/>
              </p:cNvCxnSpPr>
              <p:nvPr/>
            </p:nvCxnSpPr>
            <p:spPr bwMode="auto">
              <a:xfrm flipH="1">
                <a:off x="6985" y="11215"/>
                <a:ext cx="513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5250" name="AutoShape 293"/>
              <p:cNvCxnSpPr>
                <a:cxnSpLocks noChangeShapeType="1"/>
              </p:cNvCxnSpPr>
              <p:nvPr/>
            </p:nvCxnSpPr>
            <p:spPr bwMode="auto">
              <a:xfrm flipH="1">
                <a:off x="7476" y="11215"/>
                <a:ext cx="22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5251" name="AutoShape 295"/>
              <p:cNvCxnSpPr>
                <a:cxnSpLocks noChangeShapeType="1"/>
              </p:cNvCxnSpPr>
              <p:nvPr/>
            </p:nvCxnSpPr>
            <p:spPr bwMode="auto">
              <a:xfrm flipH="1">
                <a:off x="7926" y="11215"/>
                <a:ext cx="800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5252" name="AutoShape 296"/>
              <p:cNvCxnSpPr>
                <a:cxnSpLocks noChangeShapeType="1"/>
              </p:cNvCxnSpPr>
              <p:nvPr/>
            </p:nvCxnSpPr>
            <p:spPr bwMode="auto">
              <a:xfrm flipH="1">
                <a:off x="8434" y="11215"/>
                <a:ext cx="307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5253" name="AutoShape 297"/>
              <p:cNvCxnSpPr>
                <a:cxnSpLocks noChangeShapeType="1"/>
              </p:cNvCxnSpPr>
              <p:nvPr/>
            </p:nvCxnSpPr>
            <p:spPr bwMode="auto">
              <a:xfrm>
                <a:off x="8741" y="11215"/>
                <a:ext cx="194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5254" name="AutoShape 298"/>
              <p:cNvCxnSpPr>
                <a:cxnSpLocks noChangeShapeType="1"/>
              </p:cNvCxnSpPr>
              <p:nvPr/>
            </p:nvCxnSpPr>
            <p:spPr bwMode="auto">
              <a:xfrm flipH="1">
                <a:off x="9435" y="11215"/>
                <a:ext cx="538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5255" name="AutoShape 299"/>
              <p:cNvCxnSpPr>
                <a:cxnSpLocks noChangeShapeType="1"/>
              </p:cNvCxnSpPr>
              <p:nvPr/>
            </p:nvCxnSpPr>
            <p:spPr bwMode="auto">
              <a:xfrm flipH="1">
                <a:off x="9922" y="11215"/>
                <a:ext cx="51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5256" name="AutoShape 300"/>
              <p:cNvCxnSpPr>
                <a:cxnSpLocks noChangeShapeType="1"/>
              </p:cNvCxnSpPr>
              <p:nvPr/>
            </p:nvCxnSpPr>
            <p:spPr bwMode="auto">
              <a:xfrm>
                <a:off x="9973" y="11215"/>
                <a:ext cx="426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35257" name="Group 112"/>
              <p:cNvGrpSpPr>
                <a:grpSpLocks/>
              </p:cNvGrpSpPr>
              <p:nvPr/>
            </p:nvGrpSpPr>
            <p:grpSpPr bwMode="auto">
              <a:xfrm>
                <a:off x="2291" y="10612"/>
                <a:ext cx="697" cy="603"/>
                <a:chOff x="2286" y="12074"/>
                <a:chExt cx="697" cy="603"/>
              </a:xfrm>
            </p:grpSpPr>
            <p:sp>
              <p:nvSpPr>
                <p:cNvPr id="135276" name="AutoShape 48"/>
                <p:cNvSpPr>
                  <a:spLocks noChangeArrowheads="1"/>
                </p:cNvSpPr>
                <p:nvPr/>
              </p:nvSpPr>
              <p:spPr bwMode="auto">
                <a:xfrm>
                  <a:off x="2286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5277" name="Text Box 326"/>
                <p:cNvSpPr txBox="1">
                  <a:spLocks noChangeArrowheads="1"/>
                </p:cNvSpPr>
                <p:nvPr/>
              </p:nvSpPr>
              <p:spPr bwMode="auto">
                <a:xfrm>
                  <a:off x="2438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5258" name="Group 113"/>
              <p:cNvGrpSpPr>
                <a:grpSpLocks/>
              </p:cNvGrpSpPr>
              <p:nvPr/>
            </p:nvGrpSpPr>
            <p:grpSpPr bwMode="auto">
              <a:xfrm>
                <a:off x="3507" y="10612"/>
                <a:ext cx="697" cy="47746"/>
                <a:chOff x="3502" y="12074"/>
                <a:chExt cx="697" cy="47746"/>
              </a:xfrm>
            </p:grpSpPr>
            <p:sp>
              <p:nvSpPr>
                <p:cNvPr id="130" name="AutoShape 46"/>
                <p:cNvSpPr>
                  <a:spLocks noChangeArrowheads="1"/>
                </p:cNvSpPr>
                <p:nvPr/>
              </p:nvSpPr>
              <p:spPr bwMode="auto">
                <a:xfrm>
                  <a:off x="3502" y="12081"/>
                  <a:ext cx="697" cy="597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upright="1"/>
                <a:lstStyle/>
                <a:p>
                  <a:pPr>
                    <a:defRPr/>
                  </a:pPr>
                  <a:endParaRPr lang="en-US" sz="2000" dirty="0">
                    <a:solidFill>
                      <a:schemeClr val="accent4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35275" name="Text Box 329"/>
                <p:cNvSpPr txBox="1">
                  <a:spLocks noChangeArrowheads="1"/>
                </p:cNvSpPr>
                <p:nvPr/>
              </p:nvSpPr>
              <p:spPr bwMode="auto">
                <a:xfrm>
                  <a:off x="3626" y="5943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35259" name="Group 114"/>
              <p:cNvGrpSpPr>
                <a:grpSpLocks/>
              </p:cNvGrpSpPr>
              <p:nvPr/>
            </p:nvGrpSpPr>
            <p:grpSpPr bwMode="auto">
              <a:xfrm>
                <a:off x="4723" y="10612"/>
                <a:ext cx="697" cy="603"/>
                <a:chOff x="4718" y="12074"/>
                <a:chExt cx="697" cy="603"/>
              </a:xfrm>
            </p:grpSpPr>
            <p:sp>
              <p:nvSpPr>
                <p:cNvPr id="135272" name="AutoShape 32"/>
                <p:cNvSpPr>
                  <a:spLocks noChangeArrowheads="1"/>
                </p:cNvSpPr>
                <p:nvPr/>
              </p:nvSpPr>
              <p:spPr bwMode="auto">
                <a:xfrm>
                  <a:off x="4718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5273" name="Text Box 331"/>
                <p:cNvSpPr txBox="1">
                  <a:spLocks noChangeArrowheads="1"/>
                </p:cNvSpPr>
                <p:nvPr/>
              </p:nvSpPr>
              <p:spPr bwMode="auto">
                <a:xfrm>
                  <a:off x="4876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35260" name="Group 115"/>
              <p:cNvGrpSpPr>
                <a:grpSpLocks/>
              </p:cNvGrpSpPr>
              <p:nvPr/>
            </p:nvGrpSpPr>
            <p:grpSpPr bwMode="auto">
              <a:xfrm>
                <a:off x="5939" y="10612"/>
                <a:ext cx="697" cy="603"/>
                <a:chOff x="5934" y="12074"/>
                <a:chExt cx="697" cy="603"/>
              </a:xfrm>
            </p:grpSpPr>
            <p:sp>
              <p:nvSpPr>
                <p:cNvPr id="135270" name="AutoShape 31"/>
                <p:cNvSpPr>
                  <a:spLocks noChangeArrowheads="1"/>
                </p:cNvSpPr>
                <p:nvPr/>
              </p:nvSpPr>
              <p:spPr bwMode="auto">
                <a:xfrm>
                  <a:off x="5934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5271" name="Text Box 333"/>
                <p:cNvSpPr txBox="1">
                  <a:spLocks noChangeArrowheads="1"/>
                </p:cNvSpPr>
                <p:nvPr/>
              </p:nvSpPr>
              <p:spPr bwMode="auto">
                <a:xfrm>
                  <a:off x="6065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 b="1">
                      <a:cs typeface="Times New Roman" pitchFamily="18" charset="0"/>
                    </a:rPr>
                    <a:t>?</a:t>
                  </a:r>
                </a:p>
              </p:txBody>
            </p:sp>
          </p:grpSp>
          <p:grpSp>
            <p:nvGrpSpPr>
              <p:cNvPr id="135261" name="Group 116"/>
              <p:cNvGrpSpPr>
                <a:grpSpLocks/>
              </p:cNvGrpSpPr>
              <p:nvPr/>
            </p:nvGrpSpPr>
            <p:grpSpPr bwMode="auto">
              <a:xfrm>
                <a:off x="7155" y="10612"/>
                <a:ext cx="697" cy="603"/>
                <a:chOff x="7150" y="12074"/>
                <a:chExt cx="697" cy="603"/>
              </a:xfrm>
            </p:grpSpPr>
            <p:sp>
              <p:nvSpPr>
                <p:cNvPr id="135268" name="AutoShape 43"/>
                <p:cNvSpPr>
                  <a:spLocks noChangeArrowheads="1"/>
                </p:cNvSpPr>
                <p:nvPr/>
              </p:nvSpPr>
              <p:spPr bwMode="auto">
                <a:xfrm>
                  <a:off x="7150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5269" name="Text Box 335"/>
                <p:cNvSpPr txBox="1">
                  <a:spLocks noChangeArrowheads="1"/>
                </p:cNvSpPr>
                <p:nvPr/>
              </p:nvSpPr>
              <p:spPr bwMode="auto">
                <a:xfrm>
                  <a:off x="7326" y="12292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35262" name="Group 117"/>
              <p:cNvGrpSpPr>
                <a:grpSpLocks/>
              </p:cNvGrpSpPr>
              <p:nvPr/>
            </p:nvGrpSpPr>
            <p:grpSpPr bwMode="auto">
              <a:xfrm>
                <a:off x="8371" y="10612"/>
                <a:ext cx="697" cy="604"/>
                <a:chOff x="8366" y="12074"/>
                <a:chExt cx="697" cy="604"/>
              </a:xfrm>
            </p:grpSpPr>
            <p:sp>
              <p:nvSpPr>
                <p:cNvPr id="135266" name="AutoShape 49"/>
                <p:cNvSpPr>
                  <a:spLocks noChangeArrowheads="1"/>
                </p:cNvSpPr>
                <p:nvPr/>
              </p:nvSpPr>
              <p:spPr bwMode="auto">
                <a:xfrm>
                  <a:off x="8366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5267" name="Text Box 337"/>
                <p:cNvSpPr txBox="1">
                  <a:spLocks noChangeArrowheads="1"/>
                </p:cNvSpPr>
                <p:nvPr/>
              </p:nvSpPr>
              <p:spPr bwMode="auto">
                <a:xfrm>
                  <a:off x="8524" y="1229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35263" name="Group 118"/>
              <p:cNvGrpSpPr>
                <a:grpSpLocks/>
              </p:cNvGrpSpPr>
              <p:nvPr/>
            </p:nvGrpSpPr>
            <p:grpSpPr bwMode="auto">
              <a:xfrm>
                <a:off x="9587" y="10612"/>
                <a:ext cx="697" cy="603"/>
                <a:chOff x="9582" y="12074"/>
                <a:chExt cx="697" cy="603"/>
              </a:xfrm>
            </p:grpSpPr>
            <p:sp>
              <p:nvSpPr>
                <p:cNvPr id="135264" name="AutoShape 91"/>
                <p:cNvSpPr>
                  <a:spLocks noChangeArrowheads="1"/>
                </p:cNvSpPr>
                <p:nvPr/>
              </p:nvSpPr>
              <p:spPr bwMode="auto">
                <a:xfrm>
                  <a:off x="9582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5265" name="Text Box 340"/>
                <p:cNvSpPr txBox="1">
                  <a:spLocks noChangeArrowheads="1"/>
                </p:cNvSpPr>
                <p:nvPr/>
              </p:nvSpPr>
              <p:spPr bwMode="auto">
                <a:xfrm>
                  <a:off x="9737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</p:grpSp>
      </p:grpSp>
      <p:sp>
        <p:nvSpPr>
          <p:cNvPr id="190" name="TextBox 189"/>
          <p:cNvSpPr txBox="1">
            <a:spLocks noChangeArrowheads="1"/>
          </p:cNvSpPr>
          <p:nvPr/>
        </p:nvSpPr>
        <p:spPr bwMode="auto">
          <a:xfrm>
            <a:off x="4071938" y="1214438"/>
            <a:ext cx="106680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SzPct val="100000"/>
              <a:buChar char="•"/>
              <a:defRPr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>
                <a:latin typeface="+mn-lt"/>
                <a:ea typeface="ＭＳ Ｐゴシック" charset="0"/>
                <a:sym typeface="Symbol" pitchFamily="18" charset="2"/>
              </a:rPr>
              <a:t></a:t>
            </a:r>
            <a:r>
              <a:rPr lang="en-US" altLang="en-US" b="0" dirty="0" smtClean="0">
                <a:latin typeface="+mn-lt"/>
                <a:ea typeface="ＭＳ Ｐゴシック" charset="0"/>
                <a:sym typeface="Symbol" pitchFamily="18" charset="2"/>
              </a:rPr>
              <a:t>=6</a:t>
            </a:r>
            <a:endParaRPr lang="en-US" altLang="en-US" b="0" dirty="0">
              <a:latin typeface="+mn-lt"/>
              <a:ea typeface="ＭＳ Ｐゴシック" charset="0"/>
              <a:sym typeface="Symbol" pitchFamily="18" charset="2"/>
            </a:endParaRP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>
                <a:latin typeface="+mn-lt"/>
                <a:ea typeface="ＭＳ Ｐゴシック" charset="0"/>
                <a:sym typeface="Symbol" pitchFamily="18" charset="2"/>
              </a:rPr>
              <a:t> =+</a:t>
            </a:r>
            <a:endParaRPr lang="en-US" altLang="en-US" b="0" dirty="0">
              <a:latin typeface="+mn-lt"/>
              <a:ea typeface="ＭＳ Ｐゴシック" charset="0"/>
            </a:endParaRPr>
          </a:p>
        </p:txBody>
      </p:sp>
      <p:sp>
        <p:nvSpPr>
          <p:cNvPr id="135171" name="Text Box 326"/>
          <p:cNvSpPr txBox="1">
            <a:spLocks noChangeArrowheads="1"/>
          </p:cNvSpPr>
          <p:nvPr/>
        </p:nvSpPr>
        <p:spPr bwMode="auto">
          <a:xfrm>
            <a:off x="3322638" y="4538663"/>
            <a:ext cx="3175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>
                <a:latin typeface="Calibri" pitchFamily="34" charset="0"/>
                <a:cs typeface="Times New Roman" pitchFamily="18" charset="0"/>
              </a:rPr>
              <a:t>6</a:t>
            </a:r>
          </a:p>
        </p:txBody>
      </p:sp>
      <p:sp>
        <p:nvSpPr>
          <p:cNvPr id="135172" name="Text Box 323"/>
          <p:cNvSpPr txBox="1">
            <a:spLocks noChangeArrowheads="1"/>
          </p:cNvSpPr>
          <p:nvPr/>
        </p:nvSpPr>
        <p:spPr bwMode="auto">
          <a:xfrm>
            <a:off x="8337550" y="4549775"/>
            <a:ext cx="723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MAX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35173" name="Text Box 324"/>
          <p:cNvSpPr txBox="1">
            <a:spLocks noChangeArrowheads="1"/>
          </p:cNvSpPr>
          <p:nvPr/>
        </p:nvSpPr>
        <p:spPr bwMode="auto">
          <a:xfrm>
            <a:off x="6981825" y="3078163"/>
            <a:ext cx="64928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MIN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35174" name="Text Box 325"/>
          <p:cNvSpPr txBox="1">
            <a:spLocks noChangeArrowheads="1"/>
          </p:cNvSpPr>
          <p:nvPr/>
        </p:nvSpPr>
        <p:spPr bwMode="auto">
          <a:xfrm>
            <a:off x="5578475" y="1976438"/>
            <a:ext cx="80803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MAX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35175" name="Text Box 361"/>
          <p:cNvSpPr txBox="1">
            <a:spLocks noChangeArrowheads="1"/>
          </p:cNvSpPr>
          <p:nvPr/>
        </p:nvSpPr>
        <p:spPr bwMode="auto">
          <a:xfrm>
            <a:off x="3744913" y="5797550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35176" name="Text Box 361"/>
          <p:cNvSpPr txBox="1">
            <a:spLocks noChangeArrowheads="1"/>
          </p:cNvSpPr>
          <p:nvPr/>
        </p:nvSpPr>
        <p:spPr bwMode="auto">
          <a:xfrm>
            <a:off x="5200650" y="5795963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35177" name="Text Box 361"/>
          <p:cNvSpPr txBox="1">
            <a:spLocks noChangeArrowheads="1"/>
          </p:cNvSpPr>
          <p:nvPr/>
        </p:nvSpPr>
        <p:spPr bwMode="auto">
          <a:xfrm>
            <a:off x="4870450" y="5795963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35178" name="Text Box 361"/>
          <p:cNvSpPr txBox="1">
            <a:spLocks noChangeArrowheads="1"/>
          </p:cNvSpPr>
          <p:nvPr/>
        </p:nvSpPr>
        <p:spPr bwMode="auto">
          <a:xfrm>
            <a:off x="4583113" y="4827588"/>
            <a:ext cx="457200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35179" name="Text Box 361"/>
          <p:cNvSpPr txBox="1">
            <a:spLocks noChangeArrowheads="1"/>
          </p:cNvSpPr>
          <p:nvPr/>
        </p:nvSpPr>
        <p:spPr bwMode="auto">
          <a:xfrm>
            <a:off x="3411538" y="5797550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cxnSp>
        <p:nvCxnSpPr>
          <p:cNvPr id="135180" name="Straight Arrow Connector 193"/>
          <p:cNvCxnSpPr>
            <a:cxnSpLocks noChangeShapeType="1"/>
          </p:cNvCxnSpPr>
          <p:nvPr/>
        </p:nvCxnSpPr>
        <p:spPr bwMode="auto">
          <a:xfrm>
            <a:off x="3556000" y="1447800"/>
            <a:ext cx="498475" cy="0"/>
          </a:xfrm>
          <a:prstGeom prst="straightConnector1">
            <a:avLst/>
          </a:prstGeom>
          <a:noFill/>
          <a:ln w="25400">
            <a:solidFill>
              <a:srgbClr val="C0504D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5181" name="Straight Arrow Connector 196"/>
          <p:cNvCxnSpPr>
            <a:cxnSpLocks noChangeShapeType="1"/>
          </p:cNvCxnSpPr>
          <p:nvPr/>
        </p:nvCxnSpPr>
        <p:spPr bwMode="auto">
          <a:xfrm flipV="1">
            <a:off x="4811713" y="2425700"/>
            <a:ext cx="311150" cy="546100"/>
          </a:xfrm>
          <a:prstGeom prst="straightConnector1">
            <a:avLst/>
          </a:prstGeom>
          <a:noFill/>
          <a:ln w="25400">
            <a:solidFill>
              <a:srgbClr val="C0504D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5182" name="Text Box 259"/>
          <p:cNvSpPr txBox="1">
            <a:spLocks noChangeArrowheads="1"/>
          </p:cNvSpPr>
          <p:nvPr/>
        </p:nvSpPr>
        <p:spPr bwMode="auto">
          <a:xfrm>
            <a:off x="5005388" y="2538413"/>
            <a:ext cx="3175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>
                <a:solidFill>
                  <a:srgbClr val="C0504D"/>
                </a:solidFill>
                <a:latin typeface="Calibri" pitchFamily="34" charset="0"/>
                <a:cs typeface="Times New Roman" pitchFamily="18" charset="0"/>
              </a:rPr>
              <a:t>5</a:t>
            </a:r>
          </a:p>
        </p:txBody>
      </p:sp>
      <p:sp>
        <p:nvSpPr>
          <p:cNvPr id="201" name="Text Box 10"/>
          <p:cNvSpPr txBox="1">
            <a:spLocks noChangeArrowheads="1"/>
          </p:cNvSpPr>
          <p:nvPr/>
        </p:nvSpPr>
        <p:spPr bwMode="auto">
          <a:xfrm>
            <a:off x="938213" y="1225550"/>
            <a:ext cx="254635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i="1">
                <a:solidFill>
                  <a:srgbClr val="C0504D"/>
                </a:solidFill>
                <a:latin typeface="Calibri" pitchFamily="34" charset="0"/>
                <a:sym typeface="Symbol" pitchFamily="18" charset="2"/>
              </a:rPr>
              <a:t>return node value,</a:t>
            </a:r>
          </a:p>
          <a:p>
            <a:pPr eaLnBrk="1" hangingPunct="1"/>
            <a:r>
              <a:rPr lang="en-US" altLang="en-US" i="1">
                <a:solidFill>
                  <a:srgbClr val="C0504D"/>
                </a:solidFill>
                <a:latin typeface="Calibri" pitchFamily="34" charset="0"/>
                <a:sym typeface="Symbol" pitchFamily="18" charset="2"/>
              </a:rPr>
              <a:t>MAX updates </a:t>
            </a:r>
            <a:r>
              <a:rPr lang="el-GR" altLang="en-US" i="1">
                <a:solidFill>
                  <a:srgbClr val="C0504D"/>
                </a:solidFill>
                <a:cs typeface="Arial" pitchFamily="34" charset="0"/>
                <a:sym typeface="Symbol" pitchFamily="18" charset="2"/>
              </a:rPr>
              <a:t>α</a:t>
            </a:r>
            <a:r>
              <a:rPr lang="en-US" altLang="en-US" i="1">
                <a:solidFill>
                  <a:srgbClr val="C0504D"/>
                </a:solidFill>
                <a:cs typeface="Arial" pitchFamily="34" charset="0"/>
                <a:sym typeface="Symbol" pitchFamily="18" charset="2"/>
              </a:rPr>
              <a:t>,</a:t>
            </a:r>
          </a:p>
          <a:p>
            <a:pPr eaLnBrk="1" hangingPunct="1"/>
            <a:r>
              <a:rPr lang="en-US" altLang="en-US" i="1">
                <a:solidFill>
                  <a:srgbClr val="C0504D"/>
                </a:solidFill>
                <a:cs typeface="Arial" pitchFamily="34" charset="0"/>
                <a:sym typeface="Symbol" pitchFamily="18" charset="2"/>
              </a:rPr>
              <a:t>no change to </a:t>
            </a:r>
            <a:r>
              <a:rPr lang="el-GR" altLang="en-US" i="1">
                <a:solidFill>
                  <a:srgbClr val="C0504D"/>
                </a:solidFill>
                <a:cs typeface="Arial" pitchFamily="34" charset="0"/>
                <a:sym typeface="Symbol" pitchFamily="18" charset="2"/>
              </a:rPr>
              <a:t>α</a:t>
            </a:r>
            <a:endParaRPr lang="en-US" altLang="en-US" i="1">
              <a:solidFill>
                <a:srgbClr val="C0504D"/>
              </a:solidFill>
              <a:latin typeface="Calibri" pitchFamily="34" charset="0"/>
            </a:endParaRPr>
          </a:p>
        </p:txBody>
      </p:sp>
      <p:sp>
        <p:nvSpPr>
          <p:cNvPr id="135184" name="Title 5"/>
          <p:cNvSpPr>
            <a:spLocks noGrp="1"/>
          </p:cNvSpPr>
          <p:nvPr>
            <p:ph type="title"/>
          </p:nvPr>
        </p:nvSpPr>
        <p:spPr>
          <a:xfrm>
            <a:off x="3619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Longer Alpha-Beta Example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193" name="Group 2"/>
          <p:cNvGrpSpPr>
            <a:grpSpLocks/>
          </p:cNvGrpSpPr>
          <p:nvPr/>
        </p:nvGrpSpPr>
        <p:grpSpPr bwMode="auto">
          <a:xfrm>
            <a:off x="1998663" y="1795463"/>
            <a:ext cx="6518275" cy="42416412"/>
            <a:chOff x="1863" y="7521"/>
            <a:chExt cx="8778" cy="50837"/>
          </a:xfrm>
        </p:grpSpPr>
        <p:grpSp>
          <p:nvGrpSpPr>
            <p:cNvPr id="136209" name="Group 3"/>
            <p:cNvGrpSpPr>
              <a:grpSpLocks/>
            </p:cNvGrpSpPr>
            <p:nvPr/>
          </p:nvGrpSpPr>
          <p:grpSpPr bwMode="auto">
            <a:xfrm>
              <a:off x="1863" y="12439"/>
              <a:ext cx="428" cy="412"/>
              <a:chOff x="1884" y="13907"/>
              <a:chExt cx="428" cy="412"/>
            </a:xfrm>
          </p:grpSpPr>
          <p:sp>
            <p:nvSpPr>
              <p:cNvPr id="136354" name="Rectangle 185"/>
              <p:cNvSpPr>
                <a:spLocks noChangeArrowheads="1"/>
              </p:cNvSpPr>
              <p:nvPr/>
            </p:nvSpPr>
            <p:spPr bwMode="auto">
              <a:xfrm>
                <a:off x="1886" y="13935"/>
                <a:ext cx="384" cy="384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/>
                <a:endParaRPr lang="en-US" altLang="en-US" sz="2000"/>
              </a:p>
            </p:txBody>
          </p:sp>
          <p:sp>
            <p:nvSpPr>
              <p:cNvPr id="136355" name="Text Box 259"/>
              <p:cNvSpPr txBox="1">
                <a:spLocks noChangeArrowheads="1"/>
              </p:cNvSpPr>
              <p:nvPr/>
            </p:nvSpPr>
            <p:spPr bwMode="auto">
              <a:xfrm>
                <a:off x="1884" y="13907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>
                    <a:latin typeface="Calibri" pitchFamily="34" charset="0"/>
                    <a:cs typeface="Times New Roman" pitchFamily="18" charset="0"/>
                  </a:rPr>
                  <a:t>4</a:t>
                </a:r>
              </a:p>
            </p:txBody>
          </p:sp>
        </p:grpSp>
        <p:grpSp>
          <p:nvGrpSpPr>
            <p:cNvPr id="136210" name="Group 4"/>
            <p:cNvGrpSpPr>
              <a:grpSpLocks/>
            </p:cNvGrpSpPr>
            <p:nvPr/>
          </p:nvGrpSpPr>
          <p:grpSpPr bwMode="auto">
            <a:xfrm>
              <a:off x="2095" y="7521"/>
              <a:ext cx="8546" cy="50837"/>
              <a:chOff x="2095" y="7521"/>
              <a:chExt cx="8546" cy="50837"/>
            </a:xfrm>
          </p:grpSpPr>
          <p:sp>
            <p:nvSpPr>
              <p:cNvPr id="136211" name="Text Box 27"/>
              <p:cNvSpPr txBox="1">
                <a:spLocks noChangeArrowheads="1"/>
              </p:cNvSpPr>
              <p:nvPr/>
            </p:nvSpPr>
            <p:spPr bwMode="auto">
              <a:xfrm>
                <a:off x="3794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A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6212" name="Text Box 28"/>
              <p:cNvSpPr txBox="1">
                <a:spLocks noChangeArrowheads="1"/>
              </p:cNvSpPr>
              <p:nvPr/>
            </p:nvSpPr>
            <p:spPr bwMode="auto">
              <a:xfrm>
                <a:off x="5035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B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6213" name="Text Box 29"/>
              <p:cNvSpPr txBox="1">
                <a:spLocks noChangeArrowheads="1"/>
              </p:cNvSpPr>
              <p:nvPr/>
            </p:nvSpPr>
            <p:spPr bwMode="auto">
              <a:xfrm>
                <a:off x="6284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C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6214" name="Text Box 30"/>
              <p:cNvSpPr txBox="1">
                <a:spLocks noChangeArrowheads="1"/>
              </p:cNvSpPr>
              <p:nvPr/>
            </p:nvSpPr>
            <p:spPr bwMode="auto">
              <a:xfrm>
                <a:off x="7498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D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cxnSp>
            <p:nvCxnSpPr>
              <p:cNvPr id="136215" name="AutoShape 33"/>
              <p:cNvCxnSpPr>
                <a:cxnSpLocks noChangeShapeType="1"/>
              </p:cNvCxnSpPr>
              <p:nvPr/>
            </p:nvCxnSpPr>
            <p:spPr bwMode="auto">
              <a:xfrm flipH="1">
                <a:off x="4420" y="8093"/>
                <a:ext cx="1846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6216" name="AutoShape 35"/>
              <p:cNvCxnSpPr>
                <a:cxnSpLocks noChangeShapeType="1"/>
              </p:cNvCxnSpPr>
              <p:nvPr/>
            </p:nvCxnSpPr>
            <p:spPr bwMode="auto">
              <a:xfrm flipH="1">
                <a:off x="5674" y="8093"/>
                <a:ext cx="592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6217" name="AutoShape 36"/>
              <p:cNvCxnSpPr>
                <a:cxnSpLocks noChangeShapeType="1"/>
              </p:cNvCxnSpPr>
              <p:nvPr/>
            </p:nvCxnSpPr>
            <p:spPr bwMode="auto">
              <a:xfrm>
                <a:off x="6266" y="8093"/>
                <a:ext cx="627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6218" name="AutoShape 37"/>
              <p:cNvCxnSpPr>
                <a:cxnSpLocks noChangeShapeType="1"/>
              </p:cNvCxnSpPr>
              <p:nvPr/>
            </p:nvCxnSpPr>
            <p:spPr bwMode="auto">
              <a:xfrm>
                <a:off x="6266" y="8093"/>
                <a:ext cx="1835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6219" name="AutoShape 92"/>
              <p:cNvCxnSpPr>
                <a:cxnSpLocks noChangeShapeType="1"/>
              </p:cNvCxnSpPr>
              <p:nvPr/>
            </p:nvCxnSpPr>
            <p:spPr bwMode="auto">
              <a:xfrm flipH="1">
                <a:off x="2653" y="9661"/>
                <a:ext cx="1767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6220" name="AutoShape 93"/>
              <p:cNvCxnSpPr>
                <a:cxnSpLocks noChangeShapeType="1"/>
              </p:cNvCxnSpPr>
              <p:nvPr/>
            </p:nvCxnSpPr>
            <p:spPr bwMode="auto">
              <a:xfrm flipH="1">
                <a:off x="3860" y="9661"/>
                <a:ext cx="560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6221" name="AutoShape 96"/>
              <p:cNvCxnSpPr>
                <a:cxnSpLocks noChangeShapeType="1"/>
              </p:cNvCxnSpPr>
              <p:nvPr/>
            </p:nvCxnSpPr>
            <p:spPr bwMode="auto">
              <a:xfrm flipH="1">
                <a:off x="5067" y="9661"/>
                <a:ext cx="607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6222" name="AutoShape 97"/>
              <p:cNvCxnSpPr>
                <a:cxnSpLocks noChangeShapeType="1"/>
              </p:cNvCxnSpPr>
              <p:nvPr/>
            </p:nvCxnSpPr>
            <p:spPr bwMode="auto">
              <a:xfrm>
                <a:off x="5674" y="9661"/>
                <a:ext cx="625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6223" name="AutoShape 98"/>
              <p:cNvCxnSpPr>
                <a:cxnSpLocks noChangeShapeType="1"/>
              </p:cNvCxnSpPr>
              <p:nvPr/>
            </p:nvCxnSpPr>
            <p:spPr bwMode="auto">
              <a:xfrm>
                <a:off x="6893" y="9661"/>
                <a:ext cx="605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6224" name="AutoShape 99"/>
              <p:cNvCxnSpPr>
                <a:cxnSpLocks noChangeShapeType="1"/>
              </p:cNvCxnSpPr>
              <p:nvPr/>
            </p:nvCxnSpPr>
            <p:spPr bwMode="auto">
              <a:xfrm>
                <a:off x="6893" y="9661"/>
                <a:ext cx="1833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6225" name="AutoShape 100"/>
              <p:cNvCxnSpPr>
                <a:cxnSpLocks noChangeShapeType="1"/>
              </p:cNvCxnSpPr>
              <p:nvPr/>
            </p:nvCxnSpPr>
            <p:spPr bwMode="auto">
              <a:xfrm>
                <a:off x="8101" y="9661"/>
                <a:ext cx="1821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36226" name="Text Box 102"/>
              <p:cNvSpPr txBox="1">
                <a:spLocks noChangeArrowheads="1"/>
              </p:cNvSpPr>
              <p:nvPr/>
            </p:nvSpPr>
            <p:spPr bwMode="auto">
              <a:xfrm>
                <a:off x="2127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E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6227" name="Text Box 103"/>
              <p:cNvSpPr txBox="1">
                <a:spLocks noChangeArrowheads="1"/>
              </p:cNvSpPr>
              <p:nvPr/>
            </p:nvSpPr>
            <p:spPr bwMode="auto">
              <a:xfrm>
                <a:off x="335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F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6228" name="Text Box 104"/>
              <p:cNvSpPr txBox="1">
                <a:spLocks noChangeArrowheads="1"/>
              </p:cNvSpPr>
              <p:nvPr/>
            </p:nvSpPr>
            <p:spPr bwMode="auto">
              <a:xfrm>
                <a:off x="824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J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6229" name="Text Box 105"/>
              <p:cNvSpPr txBox="1">
                <a:spLocks noChangeArrowheads="1"/>
              </p:cNvSpPr>
              <p:nvPr/>
            </p:nvSpPr>
            <p:spPr bwMode="auto">
              <a:xfrm>
                <a:off x="9392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K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6230" name="Text Box 106"/>
              <p:cNvSpPr txBox="1">
                <a:spLocks noChangeArrowheads="1"/>
              </p:cNvSpPr>
              <p:nvPr/>
            </p:nvSpPr>
            <p:spPr bwMode="auto">
              <a:xfrm>
                <a:off x="4467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G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6231" name="Text Box 107"/>
              <p:cNvSpPr txBox="1">
                <a:spLocks noChangeArrowheads="1"/>
              </p:cNvSpPr>
              <p:nvPr/>
            </p:nvSpPr>
            <p:spPr bwMode="auto">
              <a:xfrm>
                <a:off x="569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H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6232" name="Text Box 108"/>
              <p:cNvSpPr txBox="1">
                <a:spLocks noChangeArrowheads="1"/>
              </p:cNvSpPr>
              <p:nvPr/>
            </p:nvSpPr>
            <p:spPr bwMode="auto">
              <a:xfrm>
                <a:off x="7056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I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grpSp>
            <p:nvGrpSpPr>
              <p:cNvPr id="136233" name="Group 39"/>
              <p:cNvGrpSpPr>
                <a:grpSpLocks/>
              </p:cNvGrpSpPr>
              <p:nvPr/>
            </p:nvGrpSpPr>
            <p:grpSpPr bwMode="auto">
              <a:xfrm>
                <a:off x="4235" y="11303"/>
                <a:ext cx="428" cy="385"/>
                <a:chOff x="1094" y="10195"/>
                <a:chExt cx="428" cy="385"/>
              </a:xfrm>
            </p:grpSpPr>
            <p:sp>
              <p:nvSpPr>
                <p:cNvPr id="136352" name="Rectangle 183"/>
                <p:cNvSpPr>
                  <a:spLocks noChangeArrowheads="1"/>
                </p:cNvSpPr>
                <p:nvPr/>
              </p:nvSpPr>
              <p:spPr bwMode="auto">
                <a:xfrm>
                  <a:off x="1111" y="10196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6353" name="Text Box 113"/>
                <p:cNvSpPr txBox="1">
                  <a:spLocks noChangeArrowheads="1"/>
                </p:cNvSpPr>
                <p:nvPr/>
              </p:nvSpPr>
              <p:spPr bwMode="auto">
                <a:xfrm>
                  <a:off x="1094" y="101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36234" name="Group 40"/>
              <p:cNvGrpSpPr>
                <a:grpSpLocks/>
              </p:cNvGrpSpPr>
              <p:nvPr/>
            </p:nvGrpSpPr>
            <p:grpSpPr bwMode="auto">
              <a:xfrm>
                <a:off x="6714" y="11302"/>
                <a:ext cx="428" cy="385"/>
                <a:chOff x="1105" y="10194"/>
                <a:chExt cx="428" cy="385"/>
              </a:xfrm>
            </p:grpSpPr>
            <p:sp>
              <p:nvSpPr>
                <p:cNvPr id="136350" name="Rectangle 181"/>
                <p:cNvSpPr>
                  <a:spLocks noChangeArrowheads="1"/>
                </p:cNvSpPr>
                <p:nvPr/>
              </p:nvSpPr>
              <p:spPr bwMode="auto">
                <a:xfrm>
                  <a:off x="1111" y="10195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6351" name="Text Box 118"/>
                <p:cNvSpPr txBox="1">
                  <a:spLocks noChangeArrowheads="1"/>
                </p:cNvSpPr>
                <p:nvPr/>
              </p:nvSpPr>
              <p:spPr bwMode="auto">
                <a:xfrm>
                  <a:off x="1105" y="10194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36235" name="Group 41"/>
              <p:cNvGrpSpPr>
                <a:grpSpLocks/>
              </p:cNvGrpSpPr>
              <p:nvPr/>
            </p:nvGrpSpPr>
            <p:grpSpPr bwMode="auto">
              <a:xfrm>
                <a:off x="5432" y="11303"/>
                <a:ext cx="428" cy="386"/>
                <a:chOff x="1078" y="10195"/>
                <a:chExt cx="428" cy="386"/>
              </a:xfrm>
            </p:grpSpPr>
            <p:sp>
              <p:nvSpPr>
                <p:cNvPr id="136348" name="Rectangle 179"/>
                <p:cNvSpPr>
                  <a:spLocks noChangeArrowheads="1"/>
                </p:cNvSpPr>
                <p:nvPr/>
              </p:nvSpPr>
              <p:spPr bwMode="auto">
                <a:xfrm>
                  <a:off x="1111" y="10195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6349" name="Text Box 121"/>
                <p:cNvSpPr txBox="1">
                  <a:spLocks noChangeArrowheads="1"/>
                </p:cNvSpPr>
                <p:nvPr/>
              </p:nvSpPr>
              <p:spPr bwMode="auto">
                <a:xfrm>
                  <a:off x="1078" y="1019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4</a:t>
                  </a:r>
                </a:p>
              </p:txBody>
            </p:sp>
          </p:grpSp>
          <p:grpSp>
            <p:nvGrpSpPr>
              <p:cNvPr id="136236" name="Group 42"/>
              <p:cNvGrpSpPr>
                <a:grpSpLocks/>
              </p:cNvGrpSpPr>
              <p:nvPr/>
            </p:nvGrpSpPr>
            <p:grpSpPr bwMode="auto">
              <a:xfrm>
                <a:off x="9129" y="11305"/>
                <a:ext cx="428" cy="391"/>
                <a:chOff x="1079" y="10197"/>
                <a:chExt cx="428" cy="391"/>
              </a:xfrm>
            </p:grpSpPr>
            <p:sp>
              <p:nvSpPr>
                <p:cNvPr id="136346" name="Rectangle 177"/>
                <p:cNvSpPr>
                  <a:spLocks noChangeArrowheads="1"/>
                </p:cNvSpPr>
                <p:nvPr/>
              </p:nvSpPr>
              <p:spPr bwMode="auto">
                <a:xfrm>
                  <a:off x="1119" y="10197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6347" name="Text Box 124"/>
                <p:cNvSpPr txBox="1">
                  <a:spLocks noChangeArrowheads="1"/>
                </p:cNvSpPr>
                <p:nvPr/>
              </p:nvSpPr>
              <p:spPr bwMode="auto">
                <a:xfrm>
                  <a:off x="1079" y="1020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6237" name="Group 43"/>
              <p:cNvGrpSpPr>
                <a:grpSpLocks/>
              </p:cNvGrpSpPr>
              <p:nvPr/>
            </p:nvGrpSpPr>
            <p:grpSpPr bwMode="auto">
              <a:xfrm>
                <a:off x="2869" y="12444"/>
                <a:ext cx="428" cy="412"/>
                <a:chOff x="1109" y="9695"/>
                <a:chExt cx="428" cy="412"/>
              </a:xfrm>
            </p:grpSpPr>
            <p:sp>
              <p:nvSpPr>
                <p:cNvPr id="136344" name="Rectangle 17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6345" name="Text Box 13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6238" name="Group 44"/>
              <p:cNvGrpSpPr>
                <a:grpSpLocks/>
              </p:cNvGrpSpPr>
              <p:nvPr/>
            </p:nvGrpSpPr>
            <p:grpSpPr bwMode="auto">
              <a:xfrm>
                <a:off x="3359" y="12443"/>
                <a:ext cx="428" cy="412"/>
                <a:chOff x="1109" y="9695"/>
                <a:chExt cx="428" cy="412"/>
              </a:xfrm>
            </p:grpSpPr>
            <p:sp>
              <p:nvSpPr>
                <p:cNvPr id="136342" name="Rectangle 17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6343" name="Text Box 13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6239" name="Group 45"/>
              <p:cNvGrpSpPr>
                <a:grpSpLocks/>
              </p:cNvGrpSpPr>
              <p:nvPr/>
            </p:nvGrpSpPr>
            <p:grpSpPr bwMode="auto">
              <a:xfrm>
                <a:off x="3839" y="12445"/>
                <a:ext cx="428" cy="412"/>
                <a:chOff x="1109" y="9695"/>
                <a:chExt cx="428" cy="412"/>
              </a:xfrm>
            </p:grpSpPr>
            <p:sp>
              <p:nvSpPr>
                <p:cNvPr id="136340" name="Rectangle 17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6341" name="Text Box 163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36240" name="Group 46"/>
              <p:cNvGrpSpPr>
                <a:grpSpLocks/>
              </p:cNvGrpSpPr>
              <p:nvPr/>
            </p:nvGrpSpPr>
            <p:grpSpPr bwMode="auto">
              <a:xfrm>
                <a:off x="4329" y="12444"/>
                <a:ext cx="428" cy="412"/>
                <a:chOff x="1109" y="9695"/>
                <a:chExt cx="428" cy="412"/>
              </a:xfrm>
            </p:grpSpPr>
            <p:sp>
              <p:nvSpPr>
                <p:cNvPr id="136338" name="Rectangle 16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6339" name="Text Box 166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36241" name="Group 47"/>
              <p:cNvGrpSpPr>
                <a:grpSpLocks/>
              </p:cNvGrpSpPr>
              <p:nvPr/>
            </p:nvGrpSpPr>
            <p:grpSpPr bwMode="auto">
              <a:xfrm>
                <a:off x="4819" y="12446"/>
                <a:ext cx="428" cy="412"/>
                <a:chOff x="1109" y="9695"/>
                <a:chExt cx="428" cy="412"/>
              </a:xfrm>
            </p:grpSpPr>
            <p:sp>
              <p:nvSpPr>
                <p:cNvPr id="136336" name="Rectangle 16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6337" name="Text Box 172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36242" name="Group 48"/>
              <p:cNvGrpSpPr>
                <a:grpSpLocks/>
              </p:cNvGrpSpPr>
              <p:nvPr/>
            </p:nvGrpSpPr>
            <p:grpSpPr bwMode="auto">
              <a:xfrm>
                <a:off x="5309" y="12445"/>
                <a:ext cx="428" cy="412"/>
                <a:chOff x="1109" y="9695"/>
                <a:chExt cx="428" cy="412"/>
              </a:xfrm>
            </p:grpSpPr>
            <p:sp>
              <p:nvSpPr>
                <p:cNvPr id="136334" name="Rectangle 16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6335" name="Text Box 175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4</a:t>
                  </a:r>
                </a:p>
              </p:txBody>
            </p:sp>
          </p:grpSp>
          <p:grpSp>
            <p:nvGrpSpPr>
              <p:cNvPr id="136243" name="Group 49"/>
              <p:cNvGrpSpPr>
                <a:grpSpLocks/>
              </p:cNvGrpSpPr>
              <p:nvPr/>
            </p:nvGrpSpPr>
            <p:grpSpPr bwMode="auto">
              <a:xfrm>
                <a:off x="5798" y="12442"/>
                <a:ext cx="428" cy="412"/>
                <a:chOff x="1109" y="9695"/>
                <a:chExt cx="428" cy="412"/>
              </a:xfrm>
            </p:grpSpPr>
            <p:sp>
              <p:nvSpPr>
                <p:cNvPr id="136332" name="Rectangle 16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6333" name="Text Box 184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36244" name="Group 50"/>
              <p:cNvGrpSpPr>
                <a:grpSpLocks/>
              </p:cNvGrpSpPr>
              <p:nvPr/>
            </p:nvGrpSpPr>
            <p:grpSpPr bwMode="auto">
              <a:xfrm>
                <a:off x="6288" y="12443"/>
                <a:ext cx="428" cy="412"/>
                <a:chOff x="1109" y="9695"/>
                <a:chExt cx="428" cy="412"/>
              </a:xfrm>
            </p:grpSpPr>
            <p:sp>
              <p:nvSpPr>
                <p:cNvPr id="136330" name="Rectangle 16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6331" name="Text Box 19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grpSp>
            <p:nvGrpSpPr>
              <p:cNvPr id="136245" name="Group 51"/>
              <p:cNvGrpSpPr>
                <a:grpSpLocks/>
              </p:cNvGrpSpPr>
              <p:nvPr/>
            </p:nvGrpSpPr>
            <p:grpSpPr bwMode="auto">
              <a:xfrm>
                <a:off x="6769" y="12444"/>
                <a:ext cx="428" cy="412"/>
                <a:chOff x="1109" y="9695"/>
                <a:chExt cx="428" cy="412"/>
              </a:xfrm>
            </p:grpSpPr>
            <p:sp>
              <p:nvSpPr>
                <p:cNvPr id="136328" name="Rectangle 15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6329" name="Text Box 19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2</a:t>
                  </a:r>
                </a:p>
              </p:txBody>
            </p:sp>
          </p:grpSp>
          <p:grpSp>
            <p:nvGrpSpPr>
              <p:cNvPr id="136246" name="Group 52"/>
              <p:cNvGrpSpPr>
                <a:grpSpLocks/>
              </p:cNvGrpSpPr>
              <p:nvPr/>
            </p:nvGrpSpPr>
            <p:grpSpPr bwMode="auto">
              <a:xfrm>
                <a:off x="7259" y="12443"/>
                <a:ext cx="428" cy="412"/>
                <a:chOff x="1109" y="9695"/>
                <a:chExt cx="428" cy="412"/>
              </a:xfrm>
            </p:grpSpPr>
            <p:sp>
              <p:nvSpPr>
                <p:cNvPr id="136326" name="Rectangle 15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6327" name="Text Box 202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6247" name="Group 53"/>
              <p:cNvGrpSpPr>
                <a:grpSpLocks/>
              </p:cNvGrpSpPr>
              <p:nvPr/>
            </p:nvGrpSpPr>
            <p:grpSpPr bwMode="auto">
              <a:xfrm>
                <a:off x="7759" y="12441"/>
                <a:ext cx="428" cy="412"/>
                <a:chOff x="1109" y="9695"/>
                <a:chExt cx="428" cy="412"/>
              </a:xfrm>
            </p:grpSpPr>
            <p:sp>
              <p:nvSpPr>
                <p:cNvPr id="136324" name="Rectangle 15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6325" name="Text Box 211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36248" name="Group 54"/>
              <p:cNvGrpSpPr>
                <a:grpSpLocks/>
              </p:cNvGrpSpPr>
              <p:nvPr/>
            </p:nvGrpSpPr>
            <p:grpSpPr bwMode="auto">
              <a:xfrm>
                <a:off x="8251" y="12441"/>
                <a:ext cx="428" cy="412"/>
                <a:chOff x="1109" y="9695"/>
                <a:chExt cx="428" cy="412"/>
              </a:xfrm>
            </p:grpSpPr>
            <p:sp>
              <p:nvSpPr>
                <p:cNvPr id="136322" name="Rectangle 15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6323" name="Text Box 217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grpSp>
            <p:nvGrpSpPr>
              <p:cNvPr id="136249" name="Group 55"/>
              <p:cNvGrpSpPr>
                <a:grpSpLocks/>
              </p:cNvGrpSpPr>
              <p:nvPr/>
            </p:nvGrpSpPr>
            <p:grpSpPr bwMode="auto">
              <a:xfrm>
                <a:off x="8741" y="12440"/>
                <a:ext cx="428" cy="412"/>
                <a:chOff x="1109" y="9695"/>
                <a:chExt cx="428" cy="412"/>
              </a:xfrm>
            </p:grpSpPr>
            <p:sp>
              <p:nvSpPr>
                <p:cNvPr id="136320" name="Rectangle 15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6321" name="Text Box 22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6250" name="Group 56"/>
              <p:cNvGrpSpPr>
                <a:grpSpLocks/>
              </p:cNvGrpSpPr>
              <p:nvPr/>
            </p:nvGrpSpPr>
            <p:grpSpPr bwMode="auto">
              <a:xfrm>
                <a:off x="9233" y="12440"/>
                <a:ext cx="428" cy="412"/>
                <a:chOff x="1109" y="9695"/>
                <a:chExt cx="428" cy="412"/>
              </a:xfrm>
            </p:grpSpPr>
            <p:sp>
              <p:nvSpPr>
                <p:cNvPr id="136318" name="Rectangle 14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6319" name="Text Box 226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8</a:t>
                  </a:r>
                </a:p>
              </p:txBody>
            </p:sp>
          </p:grpSp>
          <p:grpSp>
            <p:nvGrpSpPr>
              <p:cNvPr id="136251" name="Group 57"/>
              <p:cNvGrpSpPr>
                <a:grpSpLocks/>
              </p:cNvGrpSpPr>
              <p:nvPr/>
            </p:nvGrpSpPr>
            <p:grpSpPr bwMode="auto">
              <a:xfrm>
                <a:off x="9723" y="12439"/>
                <a:ext cx="428" cy="412"/>
                <a:chOff x="1109" y="9695"/>
                <a:chExt cx="428" cy="412"/>
              </a:xfrm>
            </p:grpSpPr>
            <p:sp>
              <p:nvSpPr>
                <p:cNvPr id="136316" name="Rectangle 14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6317" name="Text Box 22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6252" name="Group 58"/>
              <p:cNvGrpSpPr>
                <a:grpSpLocks/>
              </p:cNvGrpSpPr>
              <p:nvPr/>
            </p:nvGrpSpPr>
            <p:grpSpPr bwMode="auto">
              <a:xfrm>
                <a:off x="10213" y="12434"/>
                <a:ext cx="428" cy="412"/>
                <a:chOff x="1109" y="9695"/>
                <a:chExt cx="428" cy="412"/>
              </a:xfrm>
            </p:grpSpPr>
            <p:sp>
              <p:nvSpPr>
                <p:cNvPr id="136314" name="Rectangle 14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6315" name="Text Box 238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cxnSp>
            <p:nvCxnSpPr>
              <p:cNvPr id="136253" name="AutoShape 239"/>
              <p:cNvCxnSpPr>
                <a:cxnSpLocks noChangeShapeType="1"/>
                <a:endCxn id="136352" idx="0"/>
              </p:cNvCxnSpPr>
              <p:nvPr/>
            </p:nvCxnSpPr>
            <p:spPr bwMode="auto">
              <a:xfrm>
                <a:off x="4412" y="9661"/>
                <a:ext cx="32" cy="1643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6254" name="AutoShape 240"/>
              <p:cNvCxnSpPr>
                <a:cxnSpLocks noChangeShapeType="1"/>
                <a:endCxn id="136348" idx="0"/>
              </p:cNvCxnSpPr>
              <p:nvPr/>
            </p:nvCxnSpPr>
            <p:spPr bwMode="auto">
              <a:xfrm flipH="1">
                <a:off x="5657" y="9661"/>
                <a:ext cx="17" cy="164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6255" name="AutoShape 241"/>
              <p:cNvCxnSpPr>
                <a:cxnSpLocks noChangeShapeType="1"/>
                <a:endCxn id="136350" idx="0"/>
              </p:cNvCxnSpPr>
              <p:nvPr/>
            </p:nvCxnSpPr>
            <p:spPr bwMode="auto">
              <a:xfrm>
                <a:off x="6893" y="9661"/>
                <a:ext cx="19" cy="164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6256" name="AutoShape 242"/>
              <p:cNvCxnSpPr>
                <a:cxnSpLocks noChangeShapeType="1"/>
                <a:endCxn id="136346" idx="0"/>
              </p:cNvCxnSpPr>
              <p:nvPr/>
            </p:nvCxnSpPr>
            <p:spPr bwMode="auto">
              <a:xfrm>
                <a:off x="8101" y="9661"/>
                <a:ext cx="1260" cy="1644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36257" name="Group 63"/>
              <p:cNvGrpSpPr>
                <a:grpSpLocks/>
              </p:cNvGrpSpPr>
              <p:nvPr/>
            </p:nvGrpSpPr>
            <p:grpSpPr bwMode="auto">
              <a:xfrm>
                <a:off x="2379" y="12443"/>
                <a:ext cx="428" cy="412"/>
                <a:chOff x="1477" y="13436"/>
                <a:chExt cx="428" cy="412"/>
              </a:xfrm>
            </p:grpSpPr>
            <p:sp>
              <p:nvSpPr>
                <p:cNvPr id="136312" name="Rectangle 143"/>
                <p:cNvSpPr>
                  <a:spLocks noChangeArrowheads="1"/>
                </p:cNvSpPr>
                <p:nvPr/>
              </p:nvSpPr>
              <p:spPr bwMode="auto">
                <a:xfrm>
                  <a:off x="1479" y="13464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6313" name="Text Box 127"/>
                <p:cNvSpPr txBox="1">
                  <a:spLocks noChangeArrowheads="1"/>
                </p:cNvSpPr>
                <p:nvPr/>
              </p:nvSpPr>
              <p:spPr bwMode="auto">
                <a:xfrm>
                  <a:off x="1477" y="1343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36258" name="Group 64"/>
              <p:cNvGrpSpPr>
                <a:grpSpLocks/>
              </p:cNvGrpSpPr>
              <p:nvPr/>
            </p:nvGrpSpPr>
            <p:grpSpPr bwMode="auto">
              <a:xfrm>
                <a:off x="4059" y="9058"/>
                <a:ext cx="697" cy="603"/>
                <a:chOff x="4054" y="10520"/>
                <a:chExt cx="697" cy="603"/>
              </a:xfrm>
            </p:grpSpPr>
            <p:sp>
              <p:nvSpPr>
                <p:cNvPr id="136310" name="AutoShape 24"/>
                <p:cNvSpPr>
                  <a:spLocks noChangeArrowheads="1"/>
                </p:cNvSpPr>
                <p:nvPr/>
              </p:nvSpPr>
              <p:spPr bwMode="auto">
                <a:xfrm flipV="1">
                  <a:off x="4054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6311" name="Text Box 243"/>
                <p:cNvSpPr txBox="1">
                  <a:spLocks noChangeArrowheads="1"/>
                </p:cNvSpPr>
                <p:nvPr/>
              </p:nvSpPr>
              <p:spPr bwMode="auto">
                <a:xfrm>
                  <a:off x="4199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6259" name="Group 65"/>
              <p:cNvGrpSpPr>
                <a:grpSpLocks/>
              </p:cNvGrpSpPr>
              <p:nvPr/>
            </p:nvGrpSpPr>
            <p:grpSpPr bwMode="auto">
              <a:xfrm>
                <a:off x="5317" y="9058"/>
                <a:ext cx="697" cy="603"/>
                <a:chOff x="5312" y="10520"/>
                <a:chExt cx="697" cy="603"/>
              </a:xfrm>
            </p:grpSpPr>
            <p:sp>
              <p:nvSpPr>
                <p:cNvPr id="136308" name="AutoShape 22"/>
                <p:cNvSpPr>
                  <a:spLocks noChangeArrowheads="1"/>
                </p:cNvSpPr>
                <p:nvPr/>
              </p:nvSpPr>
              <p:spPr bwMode="auto">
                <a:xfrm flipV="1">
                  <a:off x="531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6309" name="Text Box 245"/>
                <p:cNvSpPr txBox="1">
                  <a:spLocks noChangeArrowheads="1"/>
                </p:cNvSpPr>
                <p:nvPr/>
              </p:nvSpPr>
              <p:spPr bwMode="auto">
                <a:xfrm>
                  <a:off x="5460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36260" name="Group 66"/>
              <p:cNvGrpSpPr>
                <a:grpSpLocks/>
              </p:cNvGrpSpPr>
              <p:nvPr/>
            </p:nvGrpSpPr>
            <p:grpSpPr bwMode="auto">
              <a:xfrm>
                <a:off x="6557" y="9058"/>
                <a:ext cx="697" cy="603"/>
                <a:chOff x="6552" y="10520"/>
                <a:chExt cx="697" cy="603"/>
              </a:xfrm>
            </p:grpSpPr>
            <p:sp>
              <p:nvSpPr>
                <p:cNvPr id="136306" name="AutoShape 20"/>
                <p:cNvSpPr>
                  <a:spLocks noChangeArrowheads="1"/>
                </p:cNvSpPr>
                <p:nvPr/>
              </p:nvSpPr>
              <p:spPr bwMode="auto">
                <a:xfrm flipV="1">
                  <a:off x="655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6307" name="Text Box 247"/>
                <p:cNvSpPr txBox="1">
                  <a:spLocks noChangeArrowheads="1"/>
                </p:cNvSpPr>
                <p:nvPr/>
              </p:nvSpPr>
              <p:spPr bwMode="auto">
                <a:xfrm>
                  <a:off x="6671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36261" name="Group 67"/>
              <p:cNvGrpSpPr>
                <a:grpSpLocks/>
              </p:cNvGrpSpPr>
              <p:nvPr/>
            </p:nvGrpSpPr>
            <p:grpSpPr bwMode="auto">
              <a:xfrm>
                <a:off x="7737" y="9058"/>
                <a:ext cx="697" cy="603"/>
                <a:chOff x="7732" y="10520"/>
                <a:chExt cx="697" cy="603"/>
              </a:xfrm>
            </p:grpSpPr>
            <p:sp>
              <p:nvSpPr>
                <p:cNvPr id="136304" name="AutoShape 21"/>
                <p:cNvSpPr>
                  <a:spLocks noChangeArrowheads="1"/>
                </p:cNvSpPr>
                <p:nvPr/>
              </p:nvSpPr>
              <p:spPr bwMode="auto">
                <a:xfrm flipV="1">
                  <a:off x="773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6305" name="Text Box 249"/>
                <p:cNvSpPr txBox="1">
                  <a:spLocks noChangeArrowheads="1"/>
                </p:cNvSpPr>
                <p:nvPr/>
              </p:nvSpPr>
              <p:spPr bwMode="auto">
                <a:xfrm>
                  <a:off x="7901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36262" name="Group 68"/>
              <p:cNvGrpSpPr>
                <a:grpSpLocks/>
              </p:cNvGrpSpPr>
              <p:nvPr/>
            </p:nvGrpSpPr>
            <p:grpSpPr bwMode="auto">
              <a:xfrm>
                <a:off x="5906" y="7521"/>
                <a:ext cx="697" cy="603"/>
                <a:chOff x="5901" y="8952"/>
                <a:chExt cx="697" cy="603"/>
              </a:xfrm>
            </p:grpSpPr>
            <p:sp>
              <p:nvSpPr>
                <p:cNvPr id="136302" name="AutoShape 19"/>
                <p:cNvSpPr>
                  <a:spLocks noChangeArrowheads="1"/>
                </p:cNvSpPr>
                <p:nvPr/>
              </p:nvSpPr>
              <p:spPr bwMode="auto">
                <a:xfrm>
                  <a:off x="5901" y="8952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6303" name="Text Box 251"/>
                <p:cNvSpPr txBox="1">
                  <a:spLocks noChangeArrowheads="1"/>
                </p:cNvSpPr>
                <p:nvPr/>
              </p:nvSpPr>
              <p:spPr bwMode="auto">
                <a:xfrm>
                  <a:off x="6065" y="907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cxnSp>
            <p:nvCxnSpPr>
              <p:cNvPr id="136263" name="AutoShape 282"/>
              <p:cNvCxnSpPr>
                <a:cxnSpLocks noChangeShapeType="1"/>
              </p:cNvCxnSpPr>
              <p:nvPr/>
            </p:nvCxnSpPr>
            <p:spPr bwMode="auto">
              <a:xfrm flipH="1">
                <a:off x="2095" y="11215"/>
                <a:ext cx="55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6264" name="AutoShape 283"/>
              <p:cNvCxnSpPr>
                <a:cxnSpLocks noChangeShapeType="1"/>
              </p:cNvCxnSpPr>
              <p:nvPr/>
            </p:nvCxnSpPr>
            <p:spPr bwMode="auto">
              <a:xfrm flipH="1">
                <a:off x="2613" y="11215"/>
                <a:ext cx="40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6265" name="AutoShape 284"/>
              <p:cNvCxnSpPr>
                <a:cxnSpLocks noChangeShapeType="1"/>
              </p:cNvCxnSpPr>
              <p:nvPr/>
            </p:nvCxnSpPr>
            <p:spPr bwMode="auto">
              <a:xfrm>
                <a:off x="2653" y="11215"/>
                <a:ext cx="41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6266" name="AutoShape 285"/>
              <p:cNvCxnSpPr>
                <a:cxnSpLocks noChangeShapeType="1"/>
              </p:cNvCxnSpPr>
              <p:nvPr/>
            </p:nvCxnSpPr>
            <p:spPr bwMode="auto">
              <a:xfrm flipH="1">
                <a:off x="3507" y="11215"/>
                <a:ext cx="353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6267" name="AutoShape 286"/>
              <p:cNvCxnSpPr>
                <a:cxnSpLocks noChangeShapeType="1"/>
              </p:cNvCxnSpPr>
              <p:nvPr/>
            </p:nvCxnSpPr>
            <p:spPr bwMode="auto">
              <a:xfrm>
                <a:off x="3860" y="11215"/>
                <a:ext cx="199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6268" name="AutoShape 287"/>
              <p:cNvCxnSpPr>
                <a:cxnSpLocks noChangeShapeType="1"/>
              </p:cNvCxnSpPr>
              <p:nvPr/>
            </p:nvCxnSpPr>
            <p:spPr bwMode="auto">
              <a:xfrm>
                <a:off x="3860" y="11215"/>
                <a:ext cx="651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6269" name="AutoShape 288"/>
              <p:cNvCxnSpPr>
                <a:cxnSpLocks noChangeShapeType="1"/>
              </p:cNvCxnSpPr>
              <p:nvPr/>
            </p:nvCxnSpPr>
            <p:spPr bwMode="auto">
              <a:xfrm flipH="1">
                <a:off x="5035" y="11215"/>
                <a:ext cx="32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6270" name="AutoShape 289"/>
              <p:cNvCxnSpPr>
                <a:cxnSpLocks noChangeShapeType="1"/>
              </p:cNvCxnSpPr>
              <p:nvPr/>
            </p:nvCxnSpPr>
            <p:spPr bwMode="auto">
              <a:xfrm>
                <a:off x="5067" y="11215"/>
                <a:ext cx="39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6271" name="AutoShape 290"/>
              <p:cNvCxnSpPr>
                <a:cxnSpLocks noChangeShapeType="1"/>
              </p:cNvCxnSpPr>
              <p:nvPr/>
            </p:nvCxnSpPr>
            <p:spPr bwMode="auto">
              <a:xfrm flipH="1">
                <a:off x="5972" y="11215"/>
                <a:ext cx="316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6272" name="AutoShape 291"/>
              <p:cNvCxnSpPr>
                <a:cxnSpLocks noChangeShapeType="1"/>
              </p:cNvCxnSpPr>
              <p:nvPr/>
            </p:nvCxnSpPr>
            <p:spPr bwMode="auto">
              <a:xfrm>
                <a:off x="6299" y="11215"/>
                <a:ext cx="199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6273" name="AutoShape 292"/>
              <p:cNvCxnSpPr>
                <a:cxnSpLocks noChangeShapeType="1"/>
              </p:cNvCxnSpPr>
              <p:nvPr/>
            </p:nvCxnSpPr>
            <p:spPr bwMode="auto">
              <a:xfrm flipH="1">
                <a:off x="6985" y="11215"/>
                <a:ext cx="513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6274" name="AutoShape 293"/>
              <p:cNvCxnSpPr>
                <a:cxnSpLocks noChangeShapeType="1"/>
              </p:cNvCxnSpPr>
              <p:nvPr/>
            </p:nvCxnSpPr>
            <p:spPr bwMode="auto">
              <a:xfrm flipH="1">
                <a:off x="7476" y="11215"/>
                <a:ext cx="22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6275" name="AutoShape 295"/>
              <p:cNvCxnSpPr>
                <a:cxnSpLocks noChangeShapeType="1"/>
              </p:cNvCxnSpPr>
              <p:nvPr/>
            </p:nvCxnSpPr>
            <p:spPr bwMode="auto">
              <a:xfrm flipH="1">
                <a:off x="7926" y="11215"/>
                <a:ext cx="800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6276" name="AutoShape 296"/>
              <p:cNvCxnSpPr>
                <a:cxnSpLocks noChangeShapeType="1"/>
              </p:cNvCxnSpPr>
              <p:nvPr/>
            </p:nvCxnSpPr>
            <p:spPr bwMode="auto">
              <a:xfrm flipH="1">
                <a:off x="8434" y="11215"/>
                <a:ext cx="307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6277" name="AutoShape 297"/>
              <p:cNvCxnSpPr>
                <a:cxnSpLocks noChangeShapeType="1"/>
              </p:cNvCxnSpPr>
              <p:nvPr/>
            </p:nvCxnSpPr>
            <p:spPr bwMode="auto">
              <a:xfrm>
                <a:off x="8741" y="11215"/>
                <a:ext cx="194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6278" name="AutoShape 298"/>
              <p:cNvCxnSpPr>
                <a:cxnSpLocks noChangeShapeType="1"/>
              </p:cNvCxnSpPr>
              <p:nvPr/>
            </p:nvCxnSpPr>
            <p:spPr bwMode="auto">
              <a:xfrm flipH="1">
                <a:off x="9435" y="11215"/>
                <a:ext cx="538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6279" name="AutoShape 299"/>
              <p:cNvCxnSpPr>
                <a:cxnSpLocks noChangeShapeType="1"/>
              </p:cNvCxnSpPr>
              <p:nvPr/>
            </p:nvCxnSpPr>
            <p:spPr bwMode="auto">
              <a:xfrm flipH="1">
                <a:off x="9922" y="11215"/>
                <a:ext cx="51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6280" name="AutoShape 300"/>
              <p:cNvCxnSpPr>
                <a:cxnSpLocks noChangeShapeType="1"/>
              </p:cNvCxnSpPr>
              <p:nvPr/>
            </p:nvCxnSpPr>
            <p:spPr bwMode="auto">
              <a:xfrm>
                <a:off x="9973" y="11215"/>
                <a:ext cx="426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36281" name="Group 112"/>
              <p:cNvGrpSpPr>
                <a:grpSpLocks/>
              </p:cNvGrpSpPr>
              <p:nvPr/>
            </p:nvGrpSpPr>
            <p:grpSpPr bwMode="auto">
              <a:xfrm>
                <a:off x="2291" y="10612"/>
                <a:ext cx="697" cy="603"/>
                <a:chOff x="2286" y="12074"/>
                <a:chExt cx="697" cy="603"/>
              </a:xfrm>
            </p:grpSpPr>
            <p:sp>
              <p:nvSpPr>
                <p:cNvPr id="136300" name="AutoShape 48"/>
                <p:cNvSpPr>
                  <a:spLocks noChangeArrowheads="1"/>
                </p:cNvSpPr>
                <p:nvPr/>
              </p:nvSpPr>
              <p:spPr bwMode="auto">
                <a:xfrm>
                  <a:off x="2286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6301" name="Text Box 326"/>
                <p:cNvSpPr txBox="1">
                  <a:spLocks noChangeArrowheads="1"/>
                </p:cNvSpPr>
                <p:nvPr/>
              </p:nvSpPr>
              <p:spPr bwMode="auto">
                <a:xfrm>
                  <a:off x="2438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6282" name="Group 113"/>
              <p:cNvGrpSpPr>
                <a:grpSpLocks/>
              </p:cNvGrpSpPr>
              <p:nvPr/>
            </p:nvGrpSpPr>
            <p:grpSpPr bwMode="auto">
              <a:xfrm>
                <a:off x="3507" y="10612"/>
                <a:ext cx="697" cy="47746"/>
                <a:chOff x="3502" y="12074"/>
                <a:chExt cx="697" cy="47746"/>
              </a:xfrm>
            </p:grpSpPr>
            <p:sp>
              <p:nvSpPr>
                <p:cNvPr id="130" name="AutoShape 46"/>
                <p:cNvSpPr>
                  <a:spLocks noChangeArrowheads="1"/>
                </p:cNvSpPr>
                <p:nvPr/>
              </p:nvSpPr>
              <p:spPr bwMode="auto">
                <a:xfrm>
                  <a:off x="3502" y="12081"/>
                  <a:ext cx="697" cy="597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upright="1"/>
                <a:lstStyle/>
                <a:p>
                  <a:pPr>
                    <a:defRPr/>
                  </a:pPr>
                  <a:endParaRPr lang="en-US" sz="2000" dirty="0">
                    <a:solidFill>
                      <a:schemeClr val="accent4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36299" name="Text Box 329"/>
                <p:cNvSpPr txBox="1">
                  <a:spLocks noChangeArrowheads="1"/>
                </p:cNvSpPr>
                <p:nvPr/>
              </p:nvSpPr>
              <p:spPr bwMode="auto">
                <a:xfrm>
                  <a:off x="3626" y="5943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36283" name="Group 114"/>
              <p:cNvGrpSpPr>
                <a:grpSpLocks/>
              </p:cNvGrpSpPr>
              <p:nvPr/>
            </p:nvGrpSpPr>
            <p:grpSpPr bwMode="auto">
              <a:xfrm>
                <a:off x="4723" y="10612"/>
                <a:ext cx="697" cy="603"/>
                <a:chOff x="4718" y="12074"/>
                <a:chExt cx="697" cy="603"/>
              </a:xfrm>
            </p:grpSpPr>
            <p:sp>
              <p:nvSpPr>
                <p:cNvPr id="136296" name="AutoShape 32"/>
                <p:cNvSpPr>
                  <a:spLocks noChangeArrowheads="1"/>
                </p:cNvSpPr>
                <p:nvPr/>
              </p:nvSpPr>
              <p:spPr bwMode="auto">
                <a:xfrm>
                  <a:off x="4718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6297" name="Text Box 331"/>
                <p:cNvSpPr txBox="1">
                  <a:spLocks noChangeArrowheads="1"/>
                </p:cNvSpPr>
                <p:nvPr/>
              </p:nvSpPr>
              <p:spPr bwMode="auto">
                <a:xfrm>
                  <a:off x="4876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36284" name="Group 115"/>
              <p:cNvGrpSpPr>
                <a:grpSpLocks/>
              </p:cNvGrpSpPr>
              <p:nvPr/>
            </p:nvGrpSpPr>
            <p:grpSpPr bwMode="auto">
              <a:xfrm>
                <a:off x="5939" y="10612"/>
                <a:ext cx="697" cy="603"/>
                <a:chOff x="5934" y="12074"/>
                <a:chExt cx="697" cy="603"/>
              </a:xfrm>
            </p:grpSpPr>
            <p:sp>
              <p:nvSpPr>
                <p:cNvPr id="136294" name="AutoShape 31"/>
                <p:cNvSpPr>
                  <a:spLocks noChangeArrowheads="1"/>
                </p:cNvSpPr>
                <p:nvPr/>
              </p:nvSpPr>
              <p:spPr bwMode="auto">
                <a:xfrm>
                  <a:off x="5934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6295" name="Text Box 333"/>
                <p:cNvSpPr txBox="1">
                  <a:spLocks noChangeArrowheads="1"/>
                </p:cNvSpPr>
                <p:nvPr/>
              </p:nvSpPr>
              <p:spPr bwMode="auto">
                <a:xfrm>
                  <a:off x="6065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 b="1">
                      <a:cs typeface="Times New Roman" pitchFamily="18" charset="0"/>
                    </a:rPr>
                    <a:t>?</a:t>
                  </a:r>
                </a:p>
              </p:txBody>
            </p:sp>
          </p:grpSp>
          <p:grpSp>
            <p:nvGrpSpPr>
              <p:cNvPr id="136285" name="Group 116"/>
              <p:cNvGrpSpPr>
                <a:grpSpLocks/>
              </p:cNvGrpSpPr>
              <p:nvPr/>
            </p:nvGrpSpPr>
            <p:grpSpPr bwMode="auto">
              <a:xfrm>
                <a:off x="7155" y="10612"/>
                <a:ext cx="697" cy="603"/>
                <a:chOff x="7150" y="12074"/>
                <a:chExt cx="697" cy="603"/>
              </a:xfrm>
            </p:grpSpPr>
            <p:sp>
              <p:nvSpPr>
                <p:cNvPr id="136292" name="AutoShape 43"/>
                <p:cNvSpPr>
                  <a:spLocks noChangeArrowheads="1"/>
                </p:cNvSpPr>
                <p:nvPr/>
              </p:nvSpPr>
              <p:spPr bwMode="auto">
                <a:xfrm>
                  <a:off x="7150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6293" name="Text Box 335"/>
                <p:cNvSpPr txBox="1">
                  <a:spLocks noChangeArrowheads="1"/>
                </p:cNvSpPr>
                <p:nvPr/>
              </p:nvSpPr>
              <p:spPr bwMode="auto">
                <a:xfrm>
                  <a:off x="7326" y="12292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36286" name="Group 117"/>
              <p:cNvGrpSpPr>
                <a:grpSpLocks/>
              </p:cNvGrpSpPr>
              <p:nvPr/>
            </p:nvGrpSpPr>
            <p:grpSpPr bwMode="auto">
              <a:xfrm>
                <a:off x="8371" y="10612"/>
                <a:ext cx="697" cy="604"/>
                <a:chOff x="8366" y="12074"/>
                <a:chExt cx="697" cy="604"/>
              </a:xfrm>
            </p:grpSpPr>
            <p:sp>
              <p:nvSpPr>
                <p:cNvPr id="136290" name="AutoShape 49"/>
                <p:cNvSpPr>
                  <a:spLocks noChangeArrowheads="1"/>
                </p:cNvSpPr>
                <p:nvPr/>
              </p:nvSpPr>
              <p:spPr bwMode="auto">
                <a:xfrm>
                  <a:off x="8366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6291" name="Text Box 337"/>
                <p:cNvSpPr txBox="1">
                  <a:spLocks noChangeArrowheads="1"/>
                </p:cNvSpPr>
                <p:nvPr/>
              </p:nvSpPr>
              <p:spPr bwMode="auto">
                <a:xfrm>
                  <a:off x="8524" y="1229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36287" name="Group 118"/>
              <p:cNvGrpSpPr>
                <a:grpSpLocks/>
              </p:cNvGrpSpPr>
              <p:nvPr/>
            </p:nvGrpSpPr>
            <p:grpSpPr bwMode="auto">
              <a:xfrm>
                <a:off x="9587" y="10612"/>
                <a:ext cx="697" cy="603"/>
                <a:chOff x="9582" y="12074"/>
                <a:chExt cx="697" cy="603"/>
              </a:xfrm>
            </p:grpSpPr>
            <p:sp>
              <p:nvSpPr>
                <p:cNvPr id="136288" name="AutoShape 91"/>
                <p:cNvSpPr>
                  <a:spLocks noChangeArrowheads="1"/>
                </p:cNvSpPr>
                <p:nvPr/>
              </p:nvSpPr>
              <p:spPr bwMode="auto">
                <a:xfrm>
                  <a:off x="9582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6289" name="Text Box 340"/>
                <p:cNvSpPr txBox="1">
                  <a:spLocks noChangeArrowheads="1"/>
                </p:cNvSpPr>
                <p:nvPr/>
              </p:nvSpPr>
              <p:spPr bwMode="auto">
                <a:xfrm>
                  <a:off x="9737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</p:grpSp>
      </p:grpSp>
      <p:sp>
        <p:nvSpPr>
          <p:cNvPr id="190" name="TextBox 189"/>
          <p:cNvSpPr txBox="1">
            <a:spLocks noChangeArrowheads="1"/>
          </p:cNvSpPr>
          <p:nvPr/>
        </p:nvSpPr>
        <p:spPr bwMode="auto">
          <a:xfrm>
            <a:off x="4071938" y="1214438"/>
            <a:ext cx="106680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SzPct val="100000"/>
              <a:buChar char="•"/>
              <a:defRPr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>
                <a:latin typeface="+mn-lt"/>
                <a:ea typeface="ＭＳ Ｐゴシック" charset="0"/>
                <a:sym typeface="Symbol" pitchFamily="18" charset="2"/>
              </a:rPr>
              <a:t></a:t>
            </a:r>
            <a:r>
              <a:rPr lang="en-US" altLang="en-US" b="0" dirty="0" smtClean="0">
                <a:latin typeface="+mn-lt"/>
                <a:ea typeface="ＭＳ Ｐゴシック" charset="0"/>
                <a:sym typeface="Symbol" pitchFamily="18" charset="2"/>
              </a:rPr>
              <a:t>=6</a:t>
            </a:r>
            <a:endParaRPr lang="en-US" altLang="en-US" b="0" dirty="0">
              <a:latin typeface="+mn-lt"/>
              <a:ea typeface="ＭＳ Ｐゴシック" charset="0"/>
              <a:sym typeface="Symbol" pitchFamily="18" charset="2"/>
            </a:endParaRP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>
                <a:latin typeface="+mn-lt"/>
                <a:ea typeface="ＭＳ Ｐゴシック" charset="0"/>
                <a:sym typeface="Symbol" pitchFamily="18" charset="2"/>
              </a:rPr>
              <a:t> =+</a:t>
            </a:r>
            <a:endParaRPr lang="en-US" altLang="en-US" b="0" dirty="0">
              <a:latin typeface="+mn-lt"/>
              <a:ea typeface="ＭＳ Ｐゴシック" charset="0"/>
            </a:endParaRPr>
          </a:p>
        </p:txBody>
      </p:sp>
      <p:sp>
        <p:nvSpPr>
          <p:cNvPr id="136195" name="Text Box 326"/>
          <p:cNvSpPr txBox="1">
            <a:spLocks noChangeArrowheads="1"/>
          </p:cNvSpPr>
          <p:nvPr/>
        </p:nvSpPr>
        <p:spPr bwMode="auto">
          <a:xfrm>
            <a:off x="3322638" y="4538663"/>
            <a:ext cx="3175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>
                <a:latin typeface="Calibri" pitchFamily="34" charset="0"/>
                <a:cs typeface="Times New Roman" pitchFamily="18" charset="0"/>
              </a:rPr>
              <a:t>6</a:t>
            </a:r>
          </a:p>
        </p:txBody>
      </p:sp>
      <p:sp>
        <p:nvSpPr>
          <p:cNvPr id="136196" name="Text Box 323"/>
          <p:cNvSpPr txBox="1">
            <a:spLocks noChangeArrowheads="1"/>
          </p:cNvSpPr>
          <p:nvPr/>
        </p:nvSpPr>
        <p:spPr bwMode="auto">
          <a:xfrm>
            <a:off x="8337550" y="4549775"/>
            <a:ext cx="723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MAX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36197" name="Text Box 324"/>
          <p:cNvSpPr txBox="1">
            <a:spLocks noChangeArrowheads="1"/>
          </p:cNvSpPr>
          <p:nvPr/>
        </p:nvSpPr>
        <p:spPr bwMode="auto">
          <a:xfrm>
            <a:off x="6981825" y="3078163"/>
            <a:ext cx="64928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MIN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36198" name="Text Box 325"/>
          <p:cNvSpPr txBox="1">
            <a:spLocks noChangeArrowheads="1"/>
          </p:cNvSpPr>
          <p:nvPr/>
        </p:nvSpPr>
        <p:spPr bwMode="auto">
          <a:xfrm>
            <a:off x="5578475" y="1976438"/>
            <a:ext cx="80803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MAX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36199" name="Text Box 361"/>
          <p:cNvSpPr txBox="1">
            <a:spLocks noChangeArrowheads="1"/>
          </p:cNvSpPr>
          <p:nvPr/>
        </p:nvSpPr>
        <p:spPr bwMode="auto">
          <a:xfrm>
            <a:off x="3744913" y="5797550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36200" name="Text Box 361"/>
          <p:cNvSpPr txBox="1">
            <a:spLocks noChangeArrowheads="1"/>
          </p:cNvSpPr>
          <p:nvPr/>
        </p:nvSpPr>
        <p:spPr bwMode="auto">
          <a:xfrm>
            <a:off x="5200650" y="5795963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36201" name="Text Box 361"/>
          <p:cNvSpPr txBox="1">
            <a:spLocks noChangeArrowheads="1"/>
          </p:cNvSpPr>
          <p:nvPr/>
        </p:nvSpPr>
        <p:spPr bwMode="auto">
          <a:xfrm>
            <a:off x="4870450" y="5795963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36202" name="Text Box 361"/>
          <p:cNvSpPr txBox="1">
            <a:spLocks noChangeArrowheads="1"/>
          </p:cNvSpPr>
          <p:nvPr/>
        </p:nvSpPr>
        <p:spPr bwMode="auto">
          <a:xfrm>
            <a:off x="4583113" y="4827588"/>
            <a:ext cx="457200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36203" name="Text Box 361"/>
          <p:cNvSpPr txBox="1">
            <a:spLocks noChangeArrowheads="1"/>
          </p:cNvSpPr>
          <p:nvPr/>
        </p:nvSpPr>
        <p:spPr bwMode="auto">
          <a:xfrm>
            <a:off x="3411538" y="5797550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88" name="TextBox 187"/>
          <p:cNvSpPr txBox="1">
            <a:spLocks noChangeArrowheads="1"/>
          </p:cNvSpPr>
          <p:nvPr/>
        </p:nvSpPr>
        <p:spPr bwMode="auto">
          <a:xfrm>
            <a:off x="2328863" y="2300288"/>
            <a:ext cx="10668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C0504D"/>
                </a:solidFill>
                <a:latin typeface="Calibri" pitchFamily="34" charset="0"/>
                <a:sym typeface="Symbol" pitchFamily="18" charset="2"/>
              </a:rPr>
              <a:t>=6</a:t>
            </a:r>
          </a:p>
          <a:p>
            <a:pPr eaLnBrk="1" hangingPunct="1"/>
            <a:r>
              <a:rPr lang="en-US" altLang="en-US">
                <a:solidFill>
                  <a:srgbClr val="C0504D"/>
                </a:solidFill>
                <a:latin typeface="Calibri" pitchFamily="34" charset="0"/>
                <a:sym typeface="Symbol" pitchFamily="18" charset="2"/>
              </a:rPr>
              <a:t>=+</a:t>
            </a:r>
          </a:p>
          <a:p>
            <a:pPr eaLnBrk="1" hangingPunct="1"/>
            <a:r>
              <a:rPr lang="en-US" altLang="en-US">
                <a:solidFill>
                  <a:srgbClr val="C0504D"/>
                </a:solidFill>
                <a:latin typeface="Calibri" pitchFamily="34" charset="0"/>
                <a:sym typeface="Symbol" pitchFamily="18" charset="2"/>
              </a:rPr>
              <a:t>kid=C</a:t>
            </a:r>
            <a:endParaRPr lang="en-US" altLang="en-US">
              <a:solidFill>
                <a:srgbClr val="C0504D"/>
              </a:solidFill>
              <a:latin typeface="Calibri" pitchFamily="34" charset="0"/>
            </a:endParaRPr>
          </a:p>
        </p:txBody>
      </p:sp>
      <p:sp>
        <p:nvSpPr>
          <p:cNvPr id="189" name="Text Box 10"/>
          <p:cNvSpPr txBox="1">
            <a:spLocks noChangeArrowheads="1"/>
          </p:cNvSpPr>
          <p:nvPr/>
        </p:nvSpPr>
        <p:spPr bwMode="auto">
          <a:xfrm>
            <a:off x="938213" y="1225550"/>
            <a:ext cx="2208212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SzPct val="100000"/>
              <a:buChar char="•"/>
              <a:defRPr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i="1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current </a:t>
            </a:r>
            <a:r>
              <a:rPr lang="en-US" altLang="en-US" b="0" i="1" dirty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, </a:t>
            </a:r>
            <a:r>
              <a:rPr lang="en-US" altLang="en-US" b="0" i="1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,</a:t>
            </a: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i="1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passed to kid=C</a:t>
            </a:r>
            <a:endParaRPr lang="en-US" altLang="en-US" b="0" i="1" dirty="0">
              <a:solidFill>
                <a:srgbClr val="C0504D"/>
              </a:solidFill>
              <a:latin typeface="+mn-lt"/>
              <a:ea typeface="ＭＳ Ｐゴシック" charset="0"/>
            </a:endParaRPr>
          </a:p>
        </p:txBody>
      </p:sp>
      <p:cxnSp>
        <p:nvCxnSpPr>
          <p:cNvPr id="136206" name="Straight Arrow Connector 191"/>
          <p:cNvCxnSpPr>
            <a:cxnSpLocks noChangeShapeType="1"/>
          </p:cNvCxnSpPr>
          <p:nvPr/>
        </p:nvCxnSpPr>
        <p:spPr bwMode="auto">
          <a:xfrm>
            <a:off x="5268913" y="2362200"/>
            <a:ext cx="336550" cy="715963"/>
          </a:xfrm>
          <a:prstGeom prst="straightConnector1">
            <a:avLst/>
          </a:prstGeom>
          <a:noFill/>
          <a:ln w="25400">
            <a:solidFill>
              <a:srgbClr val="C0504D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6207" name="Straight Arrow Connector 203"/>
          <p:cNvCxnSpPr>
            <a:cxnSpLocks noChangeShapeType="1"/>
          </p:cNvCxnSpPr>
          <p:nvPr/>
        </p:nvCxnSpPr>
        <p:spPr bwMode="auto">
          <a:xfrm>
            <a:off x="1447800" y="2095500"/>
            <a:ext cx="801688" cy="419100"/>
          </a:xfrm>
          <a:prstGeom prst="straightConnector1">
            <a:avLst/>
          </a:prstGeom>
          <a:noFill/>
          <a:ln w="25400">
            <a:solidFill>
              <a:srgbClr val="C0504D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6208" name="Title 5"/>
          <p:cNvSpPr>
            <a:spLocks noGrp="1"/>
          </p:cNvSpPr>
          <p:nvPr>
            <p:ph type="title"/>
          </p:nvPr>
        </p:nvSpPr>
        <p:spPr>
          <a:xfrm>
            <a:off x="3619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Longer Alpha-Beta Example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217" name="Group 2"/>
          <p:cNvGrpSpPr>
            <a:grpSpLocks/>
          </p:cNvGrpSpPr>
          <p:nvPr/>
        </p:nvGrpSpPr>
        <p:grpSpPr bwMode="auto">
          <a:xfrm>
            <a:off x="1998663" y="1795463"/>
            <a:ext cx="6518275" cy="42416412"/>
            <a:chOff x="1863" y="7521"/>
            <a:chExt cx="8778" cy="50837"/>
          </a:xfrm>
        </p:grpSpPr>
        <p:grpSp>
          <p:nvGrpSpPr>
            <p:cNvPr id="137234" name="Group 3"/>
            <p:cNvGrpSpPr>
              <a:grpSpLocks/>
            </p:cNvGrpSpPr>
            <p:nvPr/>
          </p:nvGrpSpPr>
          <p:grpSpPr bwMode="auto">
            <a:xfrm>
              <a:off x="1863" y="12439"/>
              <a:ext cx="428" cy="412"/>
              <a:chOff x="1884" y="13907"/>
              <a:chExt cx="428" cy="412"/>
            </a:xfrm>
          </p:grpSpPr>
          <p:sp>
            <p:nvSpPr>
              <p:cNvPr id="137379" name="Rectangle 185"/>
              <p:cNvSpPr>
                <a:spLocks noChangeArrowheads="1"/>
              </p:cNvSpPr>
              <p:nvPr/>
            </p:nvSpPr>
            <p:spPr bwMode="auto">
              <a:xfrm>
                <a:off x="1886" y="13935"/>
                <a:ext cx="384" cy="384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/>
                <a:endParaRPr lang="en-US" altLang="en-US" sz="2000"/>
              </a:p>
            </p:txBody>
          </p:sp>
          <p:sp>
            <p:nvSpPr>
              <p:cNvPr id="137380" name="Text Box 259"/>
              <p:cNvSpPr txBox="1">
                <a:spLocks noChangeArrowheads="1"/>
              </p:cNvSpPr>
              <p:nvPr/>
            </p:nvSpPr>
            <p:spPr bwMode="auto">
              <a:xfrm>
                <a:off x="1884" y="13907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>
                    <a:latin typeface="Calibri" pitchFamily="34" charset="0"/>
                    <a:cs typeface="Times New Roman" pitchFamily="18" charset="0"/>
                  </a:rPr>
                  <a:t>4</a:t>
                </a:r>
              </a:p>
            </p:txBody>
          </p:sp>
        </p:grpSp>
        <p:grpSp>
          <p:nvGrpSpPr>
            <p:cNvPr id="137235" name="Group 4"/>
            <p:cNvGrpSpPr>
              <a:grpSpLocks/>
            </p:cNvGrpSpPr>
            <p:nvPr/>
          </p:nvGrpSpPr>
          <p:grpSpPr bwMode="auto">
            <a:xfrm>
              <a:off x="2095" y="7521"/>
              <a:ext cx="8546" cy="50837"/>
              <a:chOff x="2095" y="7521"/>
              <a:chExt cx="8546" cy="50837"/>
            </a:xfrm>
          </p:grpSpPr>
          <p:sp>
            <p:nvSpPr>
              <p:cNvPr id="137236" name="Text Box 27"/>
              <p:cNvSpPr txBox="1">
                <a:spLocks noChangeArrowheads="1"/>
              </p:cNvSpPr>
              <p:nvPr/>
            </p:nvSpPr>
            <p:spPr bwMode="auto">
              <a:xfrm>
                <a:off x="3794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A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7237" name="Text Box 28"/>
              <p:cNvSpPr txBox="1">
                <a:spLocks noChangeArrowheads="1"/>
              </p:cNvSpPr>
              <p:nvPr/>
            </p:nvSpPr>
            <p:spPr bwMode="auto">
              <a:xfrm>
                <a:off x="5035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B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7238" name="Text Box 29"/>
              <p:cNvSpPr txBox="1">
                <a:spLocks noChangeArrowheads="1"/>
              </p:cNvSpPr>
              <p:nvPr/>
            </p:nvSpPr>
            <p:spPr bwMode="auto">
              <a:xfrm>
                <a:off x="6284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C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7239" name="Text Box 30"/>
              <p:cNvSpPr txBox="1">
                <a:spLocks noChangeArrowheads="1"/>
              </p:cNvSpPr>
              <p:nvPr/>
            </p:nvSpPr>
            <p:spPr bwMode="auto">
              <a:xfrm>
                <a:off x="7498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D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cxnSp>
            <p:nvCxnSpPr>
              <p:cNvPr id="137240" name="AutoShape 33"/>
              <p:cNvCxnSpPr>
                <a:cxnSpLocks noChangeShapeType="1"/>
              </p:cNvCxnSpPr>
              <p:nvPr/>
            </p:nvCxnSpPr>
            <p:spPr bwMode="auto">
              <a:xfrm flipH="1">
                <a:off x="4420" y="8093"/>
                <a:ext cx="1846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7241" name="AutoShape 35"/>
              <p:cNvCxnSpPr>
                <a:cxnSpLocks noChangeShapeType="1"/>
              </p:cNvCxnSpPr>
              <p:nvPr/>
            </p:nvCxnSpPr>
            <p:spPr bwMode="auto">
              <a:xfrm flipH="1">
                <a:off x="5674" y="8093"/>
                <a:ext cx="592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7242" name="AutoShape 36"/>
              <p:cNvCxnSpPr>
                <a:cxnSpLocks noChangeShapeType="1"/>
              </p:cNvCxnSpPr>
              <p:nvPr/>
            </p:nvCxnSpPr>
            <p:spPr bwMode="auto">
              <a:xfrm>
                <a:off x="6266" y="8093"/>
                <a:ext cx="627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7243" name="AutoShape 37"/>
              <p:cNvCxnSpPr>
                <a:cxnSpLocks noChangeShapeType="1"/>
              </p:cNvCxnSpPr>
              <p:nvPr/>
            </p:nvCxnSpPr>
            <p:spPr bwMode="auto">
              <a:xfrm>
                <a:off x="6266" y="8093"/>
                <a:ext cx="1835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7244" name="AutoShape 92"/>
              <p:cNvCxnSpPr>
                <a:cxnSpLocks noChangeShapeType="1"/>
              </p:cNvCxnSpPr>
              <p:nvPr/>
            </p:nvCxnSpPr>
            <p:spPr bwMode="auto">
              <a:xfrm flipH="1">
                <a:off x="2653" y="9661"/>
                <a:ext cx="1767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7245" name="AutoShape 93"/>
              <p:cNvCxnSpPr>
                <a:cxnSpLocks noChangeShapeType="1"/>
              </p:cNvCxnSpPr>
              <p:nvPr/>
            </p:nvCxnSpPr>
            <p:spPr bwMode="auto">
              <a:xfrm flipH="1">
                <a:off x="3860" y="9661"/>
                <a:ext cx="560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7246" name="AutoShape 96"/>
              <p:cNvCxnSpPr>
                <a:cxnSpLocks noChangeShapeType="1"/>
              </p:cNvCxnSpPr>
              <p:nvPr/>
            </p:nvCxnSpPr>
            <p:spPr bwMode="auto">
              <a:xfrm flipH="1">
                <a:off x="5067" y="9661"/>
                <a:ext cx="607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7247" name="AutoShape 97"/>
              <p:cNvCxnSpPr>
                <a:cxnSpLocks noChangeShapeType="1"/>
              </p:cNvCxnSpPr>
              <p:nvPr/>
            </p:nvCxnSpPr>
            <p:spPr bwMode="auto">
              <a:xfrm>
                <a:off x="5674" y="9661"/>
                <a:ext cx="625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7248" name="AutoShape 98"/>
              <p:cNvCxnSpPr>
                <a:cxnSpLocks noChangeShapeType="1"/>
              </p:cNvCxnSpPr>
              <p:nvPr/>
            </p:nvCxnSpPr>
            <p:spPr bwMode="auto">
              <a:xfrm>
                <a:off x="6893" y="9661"/>
                <a:ext cx="605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7249" name="AutoShape 99"/>
              <p:cNvCxnSpPr>
                <a:cxnSpLocks noChangeShapeType="1"/>
              </p:cNvCxnSpPr>
              <p:nvPr/>
            </p:nvCxnSpPr>
            <p:spPr bwMode="auto">
              <a:xfrm>
                <a:off x="6893" y="9661"/>
                <a:ext cx="1833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7250" name="AutoShape 100"/>
              <p:cNvCxnSpPr>
                <a:cxnSpLocks noChangeShapeType="1"/>
              </p:cNvCxnSpPr>
              <p:nvPr/>
            </p:nvCxnSpPr>
            <p:spPr bwMode="auto">
              <a:xfrm>
                <a:off x="8101" y="9661"/>
                <a:ext cx="1821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37251" name="Text Box 102"/>
              <p:cNvSpPr txBox="1">
                <a:spLocks noChangeArrowheads="1"/>
              </p:cNvSpPr>
              <p:nvPr/>
            </p:nvSpPr>
            <p:spPr bwMode="auto">
              <a:xfrm>
                <a:off x="2127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E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7252" name="Text Box 103"/>
              <p:cNvSpPr txBox="1">
                <a:spLocks noChangeArrowheads="1"/>
              </p:cNvSpPr>
              <p:nvPr/>
            </p:nvSpPr>
            <p:spPr bwMode="auto">
              <a:xfrm>
                <a:off x="335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F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7253" name="Text Box 104"/>
              <p:cNvSpPr txBox="1">
                <a:spLocks noChangeArrowheads="1"/>
              </p:cNvSpPr>
              <p:nvPr/>
            </p:nvSpPr>
            <p:spPr bwMode="auto">
              <a:xfrm>
                <a:off x="824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J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7254" name="Text Box 105"/>
              <p:cNvSpPr txBox="1">
                <a:spLocks noChangeArrowheads="1"/>
              </p:cNvSpPr>
              <p:nvPr/>
            </p:nvSpPr>
            <p:spPr bwMode="auto">
              <a:xfrm>
                <a:off x="9392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K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7255" name="Text Box 106"/>
              <p:cNvSpPr txBox="1">
                <a:spLocks noChangeArrowheads="1"/>
              </p:cNvSpPr>
              <p:nvPr/>
            </p:nvSpPr>
            <p:spPr bwMode="auto">
              <a:xfrm>
                <a:off x="4467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G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7256" name="Text Box 107"/>
              <p:cNvSpPr txBox="1">
                <a:spLocks noChangeArrowheads="1"/>
              </p:cNvSpPr>
              <p:nvPr/>
            </p:nvSpPr>
            <p:spPr bwMode="auto">
              <a:xfrm>
                <a:off x="569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H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7257" name="Text Box 108"/>
              <p:cNvSpPr txBox="1">
                <a:spLocks noChangeArrowheads="1"/>
              </p:cNvSpPr>
              <p:nvPr/>
            </p:nvSpPr>
            <p:spPr bwMode="auto">
              <a:xfrm>
                <a:off x="7056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I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grpSp>
            <p:nvGrpSpPr>
              <p:cNvPr id="137258" name="Group 39"/>
              <p:cNvGrpSpPr>
                <a:grpSpLocks/>
              </p:cNvGrpSpPr>
              <p:nvPr/>
            </p:nvGrpSpPr>
            <p:grpSpPr bwMode="auto">
              <a:xfrm>
                <a:off x="4235" y="11303"/>
                <a:ext cx="428" cy="385"/>
                <a:chOff x="1094" y="10195"/>
                <a:chExt cx="428" cy="385"/>
              </a:xfrm>
            </p:grpSpPr>
            <p:sp>
              <p:nvSpPr>
                <p:cNvPr id="137377" name="Rectangle 183"/>
                <p:cNvSpPr>
                  <a:spLocks noChangeArrowheads="1"/>
                </p:cNvSpPr>
                <p:nvPr/>
              </p:nvSpPr>
              <p:spPr bwMode="auto">
                <a:xfrm>
                  <a:off x="1111" y="10196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7378" name="Text Box 113"/>
                <p:cNvSpPr txBox="1">
                  <a:spLocks noChangeArrowheads="1"/>
                </p:cNvSpPr>
                <p:nvPr/>
              </p:nvSpPr>
              <p:spPr bwMode="auto">
                <a:xfrm>
                  <a:off x="1094" y="101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37259" name="Group 40"/>
              <p:cNvGrpSpPr>
                <a:grpSpLocks/>
              </p:cNvGrpSpPr>
              <p:nvPr/>
            </p:nvGrpSpPr>
            <p:grpSpPr bwMode="auto">
              <a:xfrm>
                <a:off x="6714" y="11302"/>
                <a:ext cx="428" cy="385"/>
                <a:chOff x="1105" y="10194"/>
                <a:chExt cx="428" cy="385"/>
              </a:xfrm>
            </p:grpSpPr>
            <p:sp>
              <p:nvSpPr>
                <p:cNvPr id="137375" name="Rectangle 181"/>
                <p:cNvSpPr>
                  <a:spLocks noChangeArrowheads="1"/>
                </p:cNvSpPr>
                <p:nvPr/>
              </p:nvSpPr>
              <p:spPr bwMode="auto">
                <a:xfrm>
                  <a:off x="1111" y="10195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7376" name="Text Box 118"/>
                <p:cNvSpPr txBox="1">
                  <a:spLocks noChangeArrowheads="1"/>
                </p:cNvSpPr>
                <p:nvPr/>
              </p:nvSpPr>
              <p:spPr bwMode="auto">
                <a:xfrm>
                  <a:off x="1105" y="10194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37260" name="Group 41"/>
              <p:cNvGrpSpPr>
                <a:grpSpLocks/>
              </p:cNvGrpSpPr>
              <p:nvPr/>
            </p:nvGrpSpPr>
            <p:grpSpPr bwMode="auto">
              <a:xfrm>
                <a:off x="5432" y="11303"/>
                <a:ext cx="428" cy="386"/>
                <a:chOff x="1078" y="10195"/>
                <a:chExt cx="428" cy="386"/>
              </a:xfrm>
            </p:grpSpPr>
            <p:sp>
              <p:nvSpPr>
                <p:cNvPr id="137373" name="Rectangle 179"/>
                <p:cNvSpPr>
                  <a:spLocks noChangeArrowheads="1"/>
                </p:cNvSpPr>
                <p:nvPr/>
              </p:nvSpPr>
              <p:spPr bwMode="auto">
                <a:xfrm>
                  <a:off x="1111" y="10195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7374" name="Text Box 121"/>
                <p:cNvSpPr txBox="1">
                  <a:spLocks noChangeArrowheads="1"/>
                </p:cNvSpPr>
                <p:nvPr/>
              </p:nvSpPr>
              <p:spPr bwMode="auto">
                <a:xfrm>
                  <a:off x="1078" y="1019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4</a:t>
                  </a:r>
                </a:p>
              </p:txBody>
            </p:sp>
          </p:grpSp>
          <p:grpSp>
            <p:nvGrpSpPr>
              <p:cNvPr id="137261" name="Group 42"/>
              <p:cNvGrpSpPr>
                <a:grpSpLocks/>
              </p:cNvGrpSpPr>
              <p:nvPr/>
            </p:nvGrpSpPr>
            <p:grpSpPr bwMode="auto">
              <a:xfrm>
                <a:off x="9129" y="11305"/>
                <a:ext cx="428" cy="391"/>
                <a:chOff x="1079" y="10197"/>
                <a:chExt cx="428" cy="391"/>
              </a:xfrm>
            </p:grpSpPr>
            <p:sp>
              <p:nvSpPr>
                <p:cNvPr id="137371" name="Rectangle 177"/>
                <p:cNvSpPr>
                  <a:spLocks noChangeArrowheads="1"/>
                </p:cNvSpPr>
                <p:nvPr/>
              </p:nvSpPr>
              <p:spPr bwMode="auto">
                <a:xfrm>
                  <a:off x="1119" y="10197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7372" name="Text Box 124"/>
                <p:cNvSpPr txBox="1">
                  <a:spLocks noChangeArrowheads="1"/>
                </p:cNvSpPr>
                <p:nvPr/>
              </p:nvSpPr>
              <p:spPr bwMode="auto">
                <a:xfrm>
                  <a:off x="1079" y="1020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7262" name="Group 43"/>
              <p:cNvGrpSpPr>
                <a:grpSpLocks/>
              </p:cNvGrpSpPr>
              <p:nvPr/>
            </p:nvGrpSpPr>
            <p:grpSpPr bwMode="auto">
              <a:xfrm>
                <a:off x="2869" y="12444"/>
                <a:ext cx="428" cy="412"/>
                <a:chOff x="1109" y="9695"/>
                <a:chExt cx="428" cy="412"/>
              </a:xfrm>
            </p:grpSpPr>
            <p:sp>
              <p:nvSpPr>
                <p:cNvPr id="137369" name="Rectangle 17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7370" name="Text Box 13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7263" name="Group 44"/>
              <p:cNvGrpSpPr>
                <a:grpSpLocks/>
              </p:cNvGrpSpPr>
              <p:nvPr/>
            </p:nvGrpSpPr>
            <p:grpSpPr bwMode="auto">
              <a:xfrm>
                <a:off x="3359" y="12443"/>
                <a:ext cx="428" cy="412"/>
                <a:chOff x="1109" y="9695"/>
                <a:chExt cx="428" cy="412"/>
              </a:xfrm>
            </p:grpSpPr>
            <p:sp>
              <p:nvSpPr>
                <p:cNvPr id="137367" name="Rectangle 17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7368" name="Text Box 13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7264" name="Group 45"/>
              <p:cNvGrpSpPr>
                <a:grpSpLocks/>
              </p:cNvGrpSpPr>
              <p:nvPr/>
            </p:nvGrpSpPr>
            <p:grpSpPr bwMode="auto">
              <a:xfrm>
                <a:off x="3839" y="12445"/>
                <a:ext cx="428" cy="412"/>
                <a:chOff x="1109" y="9695"/>
                <a:chExt cx="428" cy="412"/>
              </a:xfrm>
            </p:grpSpPr>
            <p:sp>
              <p:nvSpPr>
                <p:cNvPr id="137365" name="Rectangle 17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7366" name="Text Box 163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37265" name="Group 46"/>
              <p:cNvGrpSpPr>
                <a:grpSpLocks/>
              </p:cNvGrpSpPr>
              <p:nvPr/>
            </p:nvGrpSpPr>
            <p:grpSpPr bwMode="auto">
              <a:xfrm>
                <a:off x="4329" y="12444"/>
                <a:ext cx="428" cy="412"/>
                <a:chOff x="1109" y="9695"/>
                <a:chExt cx="428" cy="412"/>
              </a:xfrm>
            </p:grpSpPr>
            <p:sp>
              <p:nvSpPr>
                <p:cNvPr id="137363" name="Rectangle 16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7364" name="Text Box 166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37266" name="Group 47"/>
              <p:cNvGrpSpPr>
                <a:grpSpLocks/>
              </p:cNvGrpSpPr>
              <p:nvPr/>
            </p:nvGrpSpPr>
            <p:grpSpPr bwMode="auto">
              <a:xfrm>
                <a:off x="4819" y="12446"/>
                <a:ext cx="428" cy="412"/>
                <a:chOff x="1109" y="9695"/>
                <a:chExt cx="428" cy="412"/>
              </a:xfrm>
            </p:grpSpPr>
            <p:sp>
              <p:nvSpPr>
                <p:cNvPr id="137361" name="Rectangle 16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7362" name="Text Box 172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37267" name="Group 48"/>
              <p:cNvGrpSpPr>
                <a:grpSpLocks/>
              </p:cNvGrpSpPr>
              <p:nvPr/>
            </p:nvGrpSpPr>
            <p:grpSpPr bwMode="auto">
              <a:xfrm>
                <a:off x="5309" y="12445"/>
                <a:ext cx="428" cy="412"/>
                <a:chOff x="1109" y="9695"/>
                <a:chExt cx="428" cy="412"/>
              </a:xfrm>
            </p:grpSpPr>
            <p:sp>
              <p:nvSpPr>
                <p:cNvPr id="137359" name="Rectangle 16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7360" name="Text Box 175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4</a:t>
                  </a:r>
                </a:p>
              </p:txBody>
            </p:sp>
          </p:grpSp>
          <p:grpSp>
            <p:nvGrpSpPr>
              <p:cNvPr id="137268" name="Group 49"/>
              <p:cNvGrpSpPr>
                <a:grpSpLocks/>
              </p:cNvGrpSpPr>
              <p:nvPr/>
            </p:nvGrpSpPr>
            <p:grpSpPr bwMode="auto">
              <a:xfrm>
                <a:off x="5798" y="12442"/>
                <a:ext cx="428" cy="412"/>
                <a:chOff x="1109" y="9695"/>
                <a:chExt cx="428" cy="412"/>
              </a:xfrm>
            </p:grpSpPr>
            <p:sp>
              <p:nvSpPr>
                <p:cNvPr id="137357" name="Rectangle 16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7358" name="Text Box 184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37269" name="Group 50"/>
              <p:cNvGrpSpPr>
                <a:grpSpLocks/>
              </p:cNvGrpSpPr>
              <p:nvPr/>
            </p:nvGrpSpPr>
            <p:grpSpPr bwMode="auto">
              <a:xfrm>
                <a:off x="6288" y="12443"/>
                <a:ext cx="428" cy="412"/>
                <a:chOff x="1109" y="9695"/>
                <a:chExt cx="428" cy="412"/>
              </a:xfrm>
            </p:grpSpPr>
            <p:sp>
              <p:nvSpPr>
                <p:cNvPr id="137355" name="Rectangle 16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7356" name="Text Box 19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grpSp>
            <p:nvGrpSpPr>
              <p:cNvPr id="137270" name="Group 51"/>
              <p:cNvGrpSpPr>
                <a:grpSpLocks/>
              </p:cNvGrpSpPr>
              <p:nvPr/>
            </p:nvGrpSpPr>
            <p:grpSpPr bwMode="auto">
              <a:xfrm>
                <a:off x="6769" y="12444"/>
                <a:ext cx="428" cy="412"/>
                <a:chOff x="1109" y="9695"/>
                <a:chExt cx="428" cy="412"/>
              </a:xfrm>
            </p:grpSpPr>
            <p:sp>
              <p:nvSpPr>
                <p:cNvPr id="137353" name="Rectangle 15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7354" name="Text Box 19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2</a:t>
                  </a:r>
                </a:p>
              </p:txBody>
            </p:sp>
          </p:grpSp>
          <p:grpSp>
            <p:nvGrpSpPr>
              <p:cNvPr id="137271" name="Group 52"/>
              <p:cNvGrpSpPr>
                <a:grpSpLocks/>
              </p:cNvGrpSpPr>
              <p:nvPr/>
            </p:nvGrpSpPr>
            <p:grpSpPr bwMode="auto">
              <a:xfrm>
                <a:off x="7259" y="12443"/>
                <a:ext cx="428" cy="412"/>
                <a:chOff x="1109" y="9695"/>
                <a:chExt cx="428" cy="412"/>
              </a:xfrm>
            </p:grpSpPr>
            <p:sp>
              <p:nvSpPr>
                <p:cNvPr id="137351" name="Rectangle 15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7352" name="Text Box 202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7272" name="Group 53"/>
              <p:cNvGrpSpPr>
                <a:grpSpLocks/>
              </p:cNvGrpSpPr>
              <p:nvPr/>
            </p:nvGrpSpPr>
            <p:grpSpPr bwMode="auto">
              <a:xfrm>
                <a:off x="7759" y="12441"/>
                <a:ext cx="428" cy="412"/>
                <a:chOff x="1109" y="9695"/>
                <a:chExt cx="428" cy="412"/>
              </a:xfrm>
            </p:grpSpPr>
            <p:sp>
              <p:nvSpPr>
                <p:cNvPr id="137349" name="Rectangle 15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7350" name="Text Box 211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37273" name="Group 54"/>
              <p:cNvGrpSpPr>
                <a:grpSpLocks/>
              </p:cNvGrpSpPr>
              <p:nvPr/>
            </p:nvGrpSpPr>
            <p:grpSpPr bwMode="auto">
              <a:xfrm>
                <a:off x="8251" y="12441"/>
                <a:ext cx="428" cy="412"/>
                <a:chOff x="1109" y="9695"/>
                <a:chExt cx="428" cy="412"/>
              </a:xfrm>
            </p:grpSpPr>
            <p:sp>
              <p:nvSpPr>
                <p:cNvPr id="137347" name="Rectangle 15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7348" name="Text Box 217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grpSp>
            <p:nvGrpSpPr>
              <p:cNvPr id="137274" name="Group 55"/>
              <p:cNvGrpSpPr>
                <a:grpSpLocks/>
              </p:cNvGrpSpPr>
              <p:nvPr/>
            </p:nvGrpSpPr>
            <p:grpSpPr bwMode="auto">
              <a:xfrm>
                <a:off x="8741" y="12440"/>
                <a:ext cx="428" cy="412"/>
                <a:chOff x="1109" y="9695"/>
                <a:chExt cx="428" cy="412"/>
              </a:xfrm>
            </p:grpSpPr>
            <p:sp>
              <p:nvSpPr>
                <p:cNvPr id="137345" name="Rectangle 15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7346" name="Text Box 22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7275" name="Group 56"/>
              <p:cNvGrpSpPr>
                <a:grpSpLocks/>
              </p:cNvGrpSpPr>
              <p:nvPr/>
            </p:nvGrpSpPr>
            <p:grpSpPr bwMode="auto">
              <a:xfrm>
                <a:off x="9233" y="12440"/>
                <a:ext cx="428" cy="412"/>
                <a:chOff x="1109" y="9695"/>
                <a:chExt cx="428" cy="412"/>
              </a:xfrm>
            </p:grpSpPr>
            <p:sp>
              <p:nvSpPr>
                <p:cNvPr id="137343" name="Rectangle 14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7344" name="Text Box 226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8</a:t>
                  </a:r>
                </a:p>
              </p:txBody>
            </p:sp>
          </p:grpSp>
          <p:grpSp>
            <p:nvGrpSpPr>
              <p:cNvPr id="137276" name="Group 57"/>
              <p:cNvGrpSpPr>
                <a:grpSpLocks/>
              </p:cNvGrpSpPr>
              <p:nvPr/>
            </p:nvGrpSpPr>
            <p:grpSpPr bwMode="auto">
              <a:xfrm>
                <a:off x="9723" y="12439"/>
                <a:ext cx="428" cy="412"/>
                <a:chOff x="1109" y="9695"/>
                <a:chExt cx="428" cy="412"/>
              </a:xfrm>
            </p:grpSpPr>
            <p:sp>
              <p:nvSpPr>
                <p:cNvPr id="137341" name="Rectangle 14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7342" name="Text Box 22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7277" name="Group 58"/>
              <p:cNvGrpSpPr>
                <a:grpSpLocks/>
              </p:cNvGrpSpPr>
              <p:nvPr/>
            </p:nvGrpSpPr>
            <p:grpSpPr bwMode="auto">
              <a:xfrm>
                <a:off x="10213" y="12434"/>
                <a:ext cx="428" cy="412"/>
                <a:chOff x="1109" y="9695"/>
                <a:chExt cx="428" cy="412"/>
              </a:xfrm>
            </p:grpSpPr>
            <p:sp>
              <p:nvSpPr>
                <p:cNvPr id="137339" name="Rectangle 14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7340" name="Text Box 238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cxnSp>
            <p:nvCxnSpPr>
              <p:cNvPr id="137278" name="AutoShape 239"/>
              <p:cNvCxnSpPr>
                <a:cxnSpLocks noChangeShapeType="1"/>
                <a:endCxn id="137377" idx="0"/>
              </p:cNvCxnSpPr>
              <p:nvPr/>
            </p:nvCxnSpPr>
            <p:spPr bwMode="auto">
              <a:xfrm>
                <a:off x="4412" y="9661"/>
                <a:ext cx="32" cy="1643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7279" name="AutoShape 240"/>
              <p:cNvCxnSpPr>
                <a:cxnSpLocks noChangeShapeType="1"/>
                <a:endCxn id="137373" idx="0"/>
              </p:cNvCxnSpPr>
              <p:nvPr/>
            </p:nvCxnSpPr>
            <p:spPr bwMode="auto">
              <a:xfrm flipH="1">
                <a:off x="5657" y="9661"/>
                <a:ext cx="17" cy="164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7280" name="AutoShape 241"/>
              <p:cNvCxnSpPr>
                <a:cxnSpLocks noChangeShapeType="1"/>
                <a:endCxn id="137375" idx="0"/>
              </p:cNvCxnSpPr>
              <p:nvPr/>
            </p:nvCxnSpPr>
            <p:spPr bwMode="auto">
              <a:xfrm>
                <a:off x="6893" y="9661"/>
                <a:ext cx="19" cy="164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7281" name="AutoShape 242"/>
              <p:cNvCxnSpPr>
                <a:cxnSpLocks noChangeShapeType="1"/>
                <a:endCxn id="137371" idx="0"/>
              </p:cNvCxnSpPr>
              <p:nvPr/>
            </p:nvCxnSpPr>
            <p:spPr bwMode="auto">
              <a:xfrm>
                <a:off x="8101" y="9661"/>
                <a:ext cx="1260" cy="1644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37282" name="Group 63"/>
              <p:cNvGrpSpPr>
                <a:grpSpLocks/>
              </p:cNvGrpSpPr>
              <p:nvPr/>
            </p:nvGrpSpPr>
            <p:grpSpPr bwMode="auto">
              <a:xfrm>
                <a:off x="2379" y="12443"/>
                <a:ext cx="428" cy="412"/>
                <a:chOff x="1477" y="13436"/>
                <a:chExt cx="428" cy="412"/>
              </a:xfrm>
            </p:grpSpPr>
            <p:sp>
              <p:nvSpPr>
                <p:cNvPr id="137337" name="Rectangle 143"/>
                <p:cNvSpPr>
                  <a:spLocks noChangeArrowheads="1"/>
                </p:cNvSpPr>
                <p:nvPr/>
              </p:nvSpPr>
              <p:spPr bwMode="auto">
                <a:xfrm>
                  <a:off x="1479" y="13464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7338" name="Text Box 127"/>
                <p:cNvSpPr txBox="1">
                  <a:spLocks noChangeArrowheads="1"/>
                </p:cNvSpPr>
                <p:nvPr/>
              </p:nvSpPr>
              <p:spPr bwMode="auto">
                <a:xfrm>
                  <a:off x="1477" y="1343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37283" name="Group 64"/>
              <p:cNvGrpSpPr>
                <a:grpSpLocks/>
              </p:cNvGrpSpPr>
              <p:nvPr/>
            </p:nvGrpSpPr>
            <p:grpSpPr bwMode="auto">
              <a:xfrm>
                <a:off x="4059" y="9058"/>
                <a:ext cx="697" cy="603"/>
                <a:chOff x="4054" y="10520"/>
                <a:chExt cx="697" cy="603"/>
              </a:xfrm>
            </p:grpSpPr>
            <p:sp>
              <p:nvSpPr>
                <p:cNvPr id="137335" name="AutoShape 24"/>
                <p:cNvSpPr>
                  <a:spLocks noChangeArrowheads="1"/>
                </p:cNvSpPr>
                <p:nvPr/>
              </p:nvSpPr>
              <p:spPr bwMode="auto">
                <a:xfrm flipV="1">
                  <a:off x="4054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7336" name="Text Box 243"/>
                <p:cNvSpPr txBox="1">
                  <a:spLocks noChangeArrowheads="1"/>
                </p:cNvSpPr>
                <p:nvPr/>
              </p:nvSpPr>
              <p:spPr bwMode="auto">
                <a:xfrm>
                  <a:off x="4199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7284" name="Group 65"/>
              <p:cNvGrpSpPr>
                <a:grpSpLocks/>
              </p:cNvGrpSpPr>
              <p:nvPr/>
            </p:nvGrpSpPr>
            <p:grpSpPr bwMode="auto">
              <a:xfrm>
                <a:off x="5317" y="9058"/>
                <a:ext cx="697" cy="603"/>
                <a:chOff x="5312" y="10520"/>
                <a:chExt cx="697" cy="603"/>
              </a:xfrm>
            </p:grpSpPr>
            <p:sp>
              <p:nvSpPr>
                <p:cNvPr id="137333" name="AutoShape 22"/>
                <p:cNvSpPr>
                  <a:spLocks noChangeArrowheads="1"/>
                </p:cNvSpPr>
                <p:nvPr/>
              </p:nvSpPr>
              <p:spPr bwMode="auto">
                <a:xfrm flipV="1">
                  <a:off x="531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7334" name="Text Box 245"/>
                <p:cNvSpPr txBox="1">
                  <a:spLocks noChangeArrowheads="1"/>
                </p:cNvSpPr>
                <p:nvPr/>
              </p:nvSpPr>
              <p:spPr bwMode="auto">
                <a:xfrm>
                  <a:off x="5460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37285" name="Group 66"/>
              <p:cNvGrpSpPr>
                <a:grpSpLocks/>
              </p:cNvGrpSpPr>
              <p:nvPr/>
            </p:nvGrpSpPr>
            <p:grpSpPr bwMode="auto">
              <a:xfrm>
                <a:off x="6557" y="9058"/>
                <a:ext cx="697" cy="603"/>
                <a:chOff x="6552" y="10520"/>
                <a:chExt cx="697" cy="603"/>
              </a:xfrm>
            </p:grpSpPr>
            <p:sp>
              <p:nvSpPr>
                <p:cNvPr id="137331" name="AutoShape 20"/>
                <p:cNvSpPr>
                  <a:spLocks noChangeArrowheads="1"/>
                </p:cNvSpPr>
                <p:nvPr/>
              </p:nvSpPr>
              <p:spPr bwMode="auto">
                <a:xfrm flipV="1">
                  <a:off x="655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7332" name="Text Box 247"/>
                <p:cNvSpPr txBox="1">
                  <a:spLocks noChangeArrowheads="1"/>
                </p:cNvSpPr>
                <p:nvPr/>
              </p:nvSpPr>
              <p:spPr bwMode="auto">
                <a:xfrm>
                  <a:off x="6671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solidFill>
                        <a:srgbClr val="C0504D"/>
                      </a:solidFill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37286" name="Group 67"/>
              <p:cNvGrpSpPr>
                <a:grpSpLocks/>
              </p:cNvGrpSpPr>
              <p:nvPr/>
            </p:nvGrpSpPr>
            <p:grpSpPr bwMode="auto">
              <a:xfrm>
                <a:off x="7737" y="9058"/>
                <a:ext cx="697" cy="603"/>
                <a:chOff x="7732" y="10520"/>
                <a:chExt cx="697" cy="603"/>
              </a:xfrm>
            </p:grpSpPr>
            <p:sp>
              <p:nvSpPr>
                <p:cNvPr id="137329" name="AutoShape 21"/>
                <p:cNvSpPr>
                  <a:spLocks noChangeArrowheads="1"/>
                </p:cNvSpPr>
                <p:nvPr/>
              </p:nvSpPr>
              <p:spPr bwMode="auto">
                <a:xfrm flipV="1">
                  <a:off x="773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7330" name="Text Box 249"/>
                <p:cNvSpPr txBox="1">
                  <a:spLocks noChangeArrowheads="1"/>
                </p:cNvSpPr>
                <p:nvPr/>
              </p:nvSpPr>
              <p:spPr bwMode="auto">
                <a:xfrm>
                  <a:off x="7901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37287" name="Group 68"/>
              <p:cNvGrpSpPr>
                <a:grpSpLocks/>
              </p:cNvGrpSpPr>
              <p:nvPr/>
            </p:nvGrpSpPr>
            <p:grpSpPr bwMode="auto">
              <a:xfrm>
                <a:off x="5906" y="7521"/>
                <a:ext cx="697" cy="603"/>
                <a:chOff x="5901" y="8952"/>
                <a:chExt cx="697" cy="603"/>
              </a:xfrm>
            </p:grpSpPr>
            <p:sp>
              <p:nvSpPr>
                <p:cNvPr id="137327" name="AutoShape 19"/>
                <p:cNvSpPr>
                  <a:spLocks noChangeArrowheads="1"/>
                </p:cNvSpPr>
                <p:nvPr/>
              </p:nvSpPr>
              <p:spPr bwMode="auto">
                <a:xfrm>
                  <a:off x="5901" y="8952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7328" name="Text Box 251"/>
                <p:cNvSpPr txBox="1">
                  <a:spLocks noChangeArrowheads="1"/>
                </p:cNvSpPr>
                <p:nvPr/>
              </p:nvSpPr>
              <p:spPr bwMode="auto">
                <a:xfrm>
                  <a:off x="6065" y="907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cxnSp>
            <p:nvCxnSpPr>
              <p:cNvPr id="137288" name="AutoShape 282"/>
              <p:cNvCxnSpPr>
                <a:cxnSpLocks noChangeShapeType="1"/>
              </p:cNvCxnSpPr>
              <p:nvPr/>
            </p:nvCxnSpPr>
            <p:spPr bwMode="auto">
              <a:xfrm flipH="1">
                <a:off x="2095" y="11215"/>
                <a:ext cx="55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7289" name="AutoShape 283"/>
              <p:cNvCxnSpPr>
                <a:cxnSpLocks noChangeShapeType="1"/>
              </p:cNvCxnSpPr>
              <p:nvPr/>
            </p:nvCxnSpPr>
            <p:spPr bwMode="auto">
              <a:xfrm flipH="1">
                <a:off x="2613" y="11215"/>
                <a:ext cx="40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7290" name="AutoShape 284"/>
              <p:cNvCxnSpPr>
                <a:cxnSpLocks noChangeShapeType="1"/>
              </p:cNvCxnSpPr>
              <p:nvPr/>
            </p:nvCxnSpPr>
            <p:spPr bwMode="auto">
              <a:xfrm>
                <a:off x="2653" y="11215"/>
                <a:ext cx="41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7291" name="AutoShape 285"/>
              <p:cNvCxnSpPr>
                <a:cxnSpLocks noChangeShapeType="1"/>
              </p:cNvCxnSpPr>
              <p:nvPr/>
            </p:nvCxnSpPr>
            <p:spPr bwMode="auto">
              <a:xfrm flipH="1">
                <a:off x="3507" y="11215"/>
                <a:ext cx="353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7292" name="AutoShape 286"/>
              <p:cNvCxnSpPr>
                <a:cxnSpLocks noChangeShapeType="1"/>
              </p:cNvCxnSpPr>
              <p:nvPr/>
            </p:nvCxnSpPr>
            <p:spPr bwMode="auto">
              <a:xfrm>
                <a:off x="3860" y="11215"/>
                <a:ext cx="199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7293" name="AutoShape 287"/>
              <p:cNvCxnSpPr>
                <a:cxnSpLocks noChangeShapeType="1"/>
              </p:cNvCxnSpPr>
              <p:nvPr/>
            </p:nvCxnSpPr>
            <p:spPr bwMode="auto">
              <a:xfrm>
                <a:off x="3860" y="11215"/>
                <a:ext cx="651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7294" name="AutoShape 288"/>
              <p:cNvCxnSpPr>
                <a:cxnSpLocks noChangeShapeType="1"/>
              </p:cNvCxnSpPr>
              <p:nvPr/>
            </p:nvCxnSpPr>
            <p:spPr bwMode="auto">
              <a:xfrm flipH="1">
                <a:off x="5035" y="11215"/>
                <a:ext cx="32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7295" name="AutoShape 289"/>
              <p:cNvCxnSpPr>
                <a:cxnSpLocks noChangeShapeType="1"/>
              </p:cNvCxnSpPr>
              <p:nvPr/>
            </p:nvCxnSpPr>
            <p:spPr bwMode="auto">
              <a:xfrm>
                <a:off x="5067" y="11215"/>
                <a:ext cx="39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7296" name="AutoShape 290"/>
              <p:cNvCxnSpPr>
                <a:cxnSpLocks noChangeShapeType="1"/>
              </p:cNvCxnSpPr>
              <p:nvPr/>
            </p:nvCxnSpPr>
            <p:spPr bwMode="auto">
              <a:xfrm flipH="1">
                <a:off x="5972" y="11215"/>
                <a:ext cx="316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7297" name="AutoShape 291"/>
              <p:cNvCxnSpPr>
                <a:cxnSpLocks noChangeShapeType="1"/>
              </p:cNvCxnSpPr>
              <p:nvPr/>
            </p:nvCxnSpPr>
            <p:spPr bwMode="auto">
              <a:xfrm>
                <a:off x="6299" y="11215"/>
                <a:ext cx="199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7298" name="AutoShape 292"/>
              <p:cNvCxnSpPr>
                <a:cxnSpLocks noChangeShapeType="1"/>
              </p:cNvCxnSpPr>
              <p:nvPr/>
            </p:nvCxnSpPr>
            <p:spPr bwMode="auto">
              <a:xfrm flipH="1">
                <a:off x="6985" y="11215"/>
                <a:ext cx="513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7299" name="AutoShape 293"/>
              <p:cNvCxnSpPr>
                <a:cxnSpLocks noChangeShapeType="1"/>
              </p:cNvCxnSpPr>
              <p:nvPr/>
            </p:nvCxnSpPr>
            <p:spPr bwMode="auto">
              <a:xfrm flipH="1">
                <a:off x="7476" y="11215"/>
                <a:ext cx="22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7300" name="AutoShape 295"/>
              <p:cNvCxnSpPr>
                <a:cxnSpLocks noChangeShapeType="1"/>
              </p:cNvCxnSpPr>
              <p:nvPr/>
            </p:nvCxnSpPr>
            <p:spPr bwMode="auto">
              <a:xfrm flipH="1">
                <a:off x="7926" y="11215"/>
                <a:ext cx="800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7301" name="AutoShape 296"/>
              <p:cNvCxnSpPr>
                <a:cxnSpLocks noChangeShapeType="1"/>
              </p:cNvCxnSpPr>
              <p:nvPr/>
            </p:nvCxnSpPr>
            <p:spPr bwMode="auto">
              <a:xfrm flipH="1">
                <a:off x="8434" y="11215"/>
                <a:ext cx="307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7302" name="AutoShape 297"/>
              <p:cNvCxnSpPr>
                <a:cxnSpLocks noChangeShapeType="1"/>
              </p:cNvCxnSpPr>
              <p:nvPr/>
            </p:nvCxnSpPr>
            <p:spPr bwMode="auto">
              <a:xfrm>
                <a:off x="8741" y="11215"/>
                <a:ext cx="194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7303" name="AutoShape 298"/>
              <p:cNvCxnSpPr>
                <a:cxnSpLocks noChangeShapeType="1"/>
              </p:cNvCxnSpPr>
              <p:nvPr/>
            </p:nvCxnSpPr>
            <p:spPr bwMode="auto">
              <a:xfrm flipH="1">
                <a:off x="9435" y="11215"/>
                <a:ext cx="538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7304" name="AutoShape 299"/>
              <p:cNvCxnSpPr>
                <a:cxnSpLocks noChangeShapeType="1"/>
              </p:cNvCxnSpPr>
              <p:nvPr/>
            </p:nvCxnSpPr>
            <p:spPr bwMode="auto">
              <a:xfrm flipH="1">
                <a:off x="9922" y="11215"/>
                <a:ext cx="51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7305" name="AutoShape 300"/>
              <p:cNvCxnSpPr>
                <a:cxnSpLocks noChangeShapeType="1"/>
              </p:cNvCxnSpPr>
              <p:nvPr/>
            </p:nvCxnSpPr>
            <p:spPr bwMode="auto">
              <a:xfrm>
                <a:off x="9973" y="11215"/>
                <a:ext cx="426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37306" name="Group 112"/>
              <p:cNvGrpSpPr>
                <a:grpSpLocks/>
              </p:cNvGrpSpPr>
              <p:nvPr/>
            </p:nvGrpSpPr>
            <p:grpSpPr bwMode="auto">
              <a:xfrm>
                <a:off x="2291" y="10612"/>
                <a:ext cx="697" cy="603"/>
                <a:chOff x="2286" y="12074"/>
                <a:chExt cx="697" cy="603"/>
              </a:xfrm>
            </p:grpSpPr>
            <p:sp>
              <p:nvSpPr>
                <p:cNvPr id="137325" name="AutoShape 48"/>
                <p:cNvSpPr>
                  <a:spLocks noChangeArrowheads="1"/>
                </p:cNvSpPr>
                <p:nvPr/>
              </p:nvSpPr>
              <p:spPr bwMode="auto">
                <a:xfrm>
                  <a:off x="2286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7326" name="Text Box 326"/>
                <p:cNvSpPr txBox="1">
                  <a:spLocks noChangeArrowheads="1"/>
                </p:cNvSpPr>
                <p:nvPr/>
              </p:nvSpPr>
              <p:spPr bwMode="auto">
                <a:xfrm>
                  <a:off x="2438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7307" name="Group 113"/>
              <p:cNvGrpSpPr>
                <a:grpSpLocks/>
              </p:cNvGrpSpPr>
              <p:nvPr/>
            </p:nvGrpSpPr>
            <p:grpSpPr bwMode="auto">
              <a:xfrm>
                <a:off x="3507" y="10612"/>
                <a:ext cx="697" cy="47746"/>
                <a:chOff x="3502" y="12074"/>
                <a:chExt cx="697" cy="47746"/>
              </a:xfrm>
            </p:grpSpPr>
            <p:sp>
              <p:nvSpPr>
                <p:cNvPr id="130" name="AutoShape 46"/>
                <p:cNvSpPr>
                  <a:spLocks noChangeArrowheads="1"/>
                </p:cNvSpPr>
                <p:nvPr/>
              </p:nvSpPr>
              <p:spPr bwMode="auto">
                <a:xfrm>
                  <a:off x="3502" y="12081"/>
                  <a:ext cx="697" cy="597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upright="1"/>
                <a:lstStyle/>
                <a:p>
                  <a:pPr>
                    <a:defRPr/>
                  </a:pPr>
                  <a:endParaRPr lang="en-US" sz="2000" dirty="0">
                    <a:solidFill>
                      <a:schemeClr val="accent4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37324" name="Text Box 329"/>
                <p:cNvSpPr txBox="1">
                  <a:spLocks noChangeArrowheads="1"/>
                </p:cNvSpPr>
                <p:nvPr/>
              </p:nvSpPr>
              <p:spPr bwMode="auto">
                <a:xfrm>
                  <a:off x="3626" y="5943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37308" name="Group 114"/>
              <p:cNvGrpSpPr>
                <a:grpSpLocks/>
              </p:cNvGrpSpPr>
              <p:nvPr/>
            </p:nvGrpSpPr>
            <p:grpSpPr bwMode="auto">
              <a:xfrm>
                <a:off x="4723" y="10612"/>
                <a:ext cx="697" cy="603"/>
                <a:chOff x="4718" y="12074"/>
                <a:chExt cx="697" cy="603"/>
              </a:xfrm>
            </p:grpSpPr>
            <p:sp>
              <p:nvSpPr>
                <p:cNvPr id="137321" name="AutoShape 32"/>
                <p:cNvSpPr>
                  <a:spLocks noChangeArrowheads="1"/>
                </p:cNvSpPr>
                <p:nvPr/>
              </p:nvSpPr>
              <p:spPr bwMode="auto">
                <a:xfrm>
                  <a:off x="4718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7322" name="Text Box 331"/>
                <p:cNvSpPr txBox="1">
                  <a:spLocks noChangeArrowheads="1"/>
                </p:cNvSpPr>
                <p:nvPr/>
              </p:nvSpPr>
              <p:spPr bwMode="auto">
                <a:xfrm>
                  <a:off x="4876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37309" name="Group 115"/>
              <p:cNvGrpSpPr>
                <a:grpSpLocks/>
              </p:cNvGrpSpPr>
              <p:nvPr/>
            </p:nvGrpSpPr>
            <p:grpSpPr bwMode="auto">
              <a:xfrm>
                <a:off x="5939" y="10612"/>
                <a:ext cx="697" cy="603"/>
                <a:chOff x="5934" y="12074"/>
                <a:chExt cx="697" cy="603"/>
              </a:xfrm>
            </p:grpSpPr>
            <p:sp>
              <p:nvSpPr>
                <p:cNvPr id="137319" name="AutoShape 31"/>
                <p:cNvSpPr>
                  <a:spLocks noChangeArrowheads="1"/>
                </p:cNvSpPr>
                <p:nvPr/>
              </p:nvSpPr>
              <p:spPr bwMode="auto">
                <a:xfrm>
                  <a:off x="5934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7320" name="Text Box 333"/>
                <p:cNvSpPr txBox="1">
                  <a:spLocks noChangeArrowheads="1"/>
                </p:cNvSpPr>
                <p:nvPr/>
              </p:nvSpPr>
              <p:spPr bwMode="auto">
                <a:xfrm>
                  <a:off x="6065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 b="1">
                      <a:cs typeface="Times New Roman" pitchFamily="18" charset="0"/>
                    </a:rPr>
                    <a:t>?</a:t>
                  </a:r>
                </a:p>
              </p:txBody>
            </p:sp>
          </p:grpSp>
          <p:grpSp>
            <p:nvGrpSpPr>
              <p:cNvPr id="137310" name="Group 116"/>
              <p:cNvGrpSpPr>
                <a:grpSpLocks/>
              </p:cNvGrpSpPr>
              <p:nvPr/>
            </p:nvGrpSpPr>
            <p:grpSpPr bwMode="auto">
              <a:xfrm>
                <a:off x="7155" y="10612"/>
                <a:ext cx="697" cy="603"/>
                <a:chOff x="7150" y="12074"/>
                <a:chExt cx="697" cy="603"/>
              </a:xfrm>
            </p:grpSpPr>
            <p:sp>
              <p:nvSpPr>
                <p:cNvPr id="137317" name="AutoShape 43"/>
                <p:cNvSpPr>
                  <a:spLocks noChangeArrowheads="1"/>
                </p:cNvSpPr>
                <p:nvPr/>
              </p:nvSpPr>
              <p:spPr bwMode="auto">
                <a:xfrm>
                  <a:off x="7150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7318" name="Text Box 335"/>
                <p:cNvSpPr txBox="1">
                  <a:spLocks noChangeArrowheads="1"/>
                </p:cNvSpPr>
                <p:nvPr/>
              </p:nvSpPr>
              <p:spPr bwMode="auto">
                <a:xfrm>
                  <a:off x="7326" y="12292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37311" name="Group 117"/>
              <p:cNvGrpSpPr>
                <a:grpSpLocks/>
              </p:cNvGrpSpPr>
              <p:nvPr/>
            </p:nvGrpSpPr>
            <p:grpSpPr bwMode="auto">
              <a:xfrm>
                <a:off x="8371" y="10612"/>
                <a:ext cx="697" cy="604"/>
                <a:chOff x="8366" y="12074"/>
                <a:chExt cx="697" cy="604"/>
              </a:xfrm>
            </p:grpSpPr>
            <p:sp>
              <p:nvSpPr>
                <p:cNvPr id="137315" name="AutoShape 49"/>
                <p:cNvSpPr>
                  <a:spLocks noChangeArrowheads="1"/>
                </p:cNvSpPr>
                <p:nvPr/>
              </p:nvSpPr>
              <p:spPr bwMode="auto">
                <a:xfrm>
                  <a:off x="8366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7316" name="Text Box 337"/>
                <p:cNvSpPr txBox="1">
                  <a:spLocks noChangeArrowheads="1"/>
                </p:cNvSpPr>
                <p:nvPr/>
              </p:nvSpPr>
              <p:spPr bwMode="auto">
                <a:xfrm>
                  <a:off x="8524" y="1229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37312" name="Group 118"/>
              <p:cNvGrpSpPr>
                <a:grpSpLocks/>
              </p:cNvGrpSpPr>
              <p:nvPr/>
            </p:nvGrpSpPr>
            <p:grpSpPr bwMode="auto">
              <a:xfrm>
                <a:off x="9587" y="10612"/>
                <a:ext cx="697" cy="603"/>
                <a:chOff x="9582" y="12074"/>
                <a:chExt cx="697" cy="603"/>
              </a:xfrm>
            </p:grpSpPr>
            <p:sp>
              <p:nvSpPr>
                <p:cNvPr id="137313" name="AutoShape 91"/>
                <p:cNvSpPr>
                  <a:spLocks noChangeArrowheads="1"/>
                </p:cNvSpPr>
                <p:nvPr/>
              </p:nvSpPr>
              <p:spPr bwMode="auto">
                <a:xfrm>
                  <a:off x="9582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7314" name="Text Box 340"/>
                <p:cNvSpPr txBox="1">
                  <a:spLocks noChangeArrowheads="1"/>
                </p:cNvSpPr>
                <p:nvPr/>
              </p:nvSpPr>
              <p:spPr bwMode="auto">
                <a:xfrm>
                  <a:off x="9737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</p:grpSp>
      </p:grpSp>
      <p:sp>
        <p:nvSpPr>
          <p:cNvPr id="190" name="TextBox 189"/>
          <p:cNvSpPr txBox="1">
            <a:spLocks noChangeArrowheads="1"/>
          </p:cNvSpPr>
          <p:nvPr/>
        </p:nvSpPr>
        <p:spPr bwMode="auto">
          <a:xfrm>
            <a:off x="4071938" y="1214438"/>
            <a:ext cx="106680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SzPct val="100000"/>
              <a:buChar char="•"/>
              <a:defRPr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>
                <a:latin typeface="+mn-lt"/>
                <a:ea typeface="ＭＳ Ｐゴシック" charset="0"/>
                <a:sym typeface="Symbol" pitchFamily="18" charset="2"/>
              </a:rPr>
              <a:t></a:t>
            </a:r>
            <a:r>
              <a:rPr lang="en-US" altLang="en-US" b="0" dirty="0" smtClean="0">
                <a:latin typeface="+mn-lt"/>
                <a:ea typeface="ＭＳ Ｐゴシック" charset="0"/>
                <a:sym typeface="Symbol" pitchFamily="18" charset="2"/>
              </a:rPr>
              <a:t>=6</a:t>
            </a:r>
            <a:endParaRPr lang="en-US" altLang="en-US" b="0" dirty="0">
              <a:latin typeface="+mn-lt"/>
              <a:ea typeface="ＭＳ Ｐゴシック" charset="0"/>
              <a:sym typeface="Symbol" pitchFamily="18" charset="2"/>
            </a:endParaRP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>
                <a:latin typeface="+mn-lt"/>
                <a:ea typeface="ＭＳ Ｐゴシック" charset="0"/>
                <a:sym typeface="Symbol" pitchFamily="18" charset="2"/>
              </a:rPr>
              <a:t> =+</a:t>
            </a:r>
            <a:endParaRPr lang="en-US" altLang="en-US" b="0" dirty="0">
              <a:latin typeface="+mn-lt"/>
              <a:ea typeface="ＭＳ Ｐゴシック" charset="0"/>
            </a:endParaRPr>
          </a:p>
        </p:txBody>
      </p:sp>
      <p:sp>
        <p:nvSpPr>
          <p:cNvPr id="137219" name="Text Box 326"/>
          <p:cNvSpPr txBox="1">
            <a:spLocks noChangeArrowheads="1"/>
          </p:cNvSpPr>
          <p:nvPr/>
        </p:nvSpPr>
        <p:spPr bwMode="auto">
          <a:xfrm>
            <a:off x="3322638" y="4538663"/>
            <a:ext cx="3175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>
                <a:latin typeface="Calibri" pitchFamily="34" charset="0"/>
                <a:cs typeface="Times New Roman" pitchFamily="18" charset="0"/>
              </a:rPr>
              <a:t>6</a:t>
            </a:r>
          </a:p>
        </p:txBody>
      </p:sp>
      <p:sp>
        <p:nvSpPr>
          <p:cNvPr id="137220" name="Text Box 323"/>
          <p:cNvSpPr txBox="1">
            <a:spLocks noChangeArrowheads="1"/>
          </p:cNvSpPr>
          <p:nvPr/>
        </p:nvSpPr>
        <p:spPr bwMode="auto">
          <a:xfrm>
            <a:off x="8337550" y="4549775"/>
            <a:ext cx="723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MAX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37221" name="Text Box 324"/>
          <p:cNvSpPr txBox="1">
            <a:spLocks noChangeArrowheads="1"/>
          </p:cNvSpPr>
          <p:nvPr/>
        </p:nvSpPr>
        <p:spPr bwMode="auto">
          <a:xfrm>
            <a:off x="6981825" y="3078163"/>
            <a:ext cx="64928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MIN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37222" name="Text Box 325"/>
          <p:cNvSpPr txBox="1">
            <a:spLocks noChangeArrowheads="1"/>
          </p:cNvSpPr>
          <p:nvPr/>
        </p:nvSpPr>
        <p:spPr bwMode="auto">
          <a:xfrm>
            <a:off x="5578475" y="1976438"/>
            <a:ext cx="80803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MAX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37223" name="Text Box 361"/>
          <p:cNvSpPr txBox="1">
            <a:spLocks noChangeArrowheads="1"/>
          </p:cNvSpPr>
          <p:nvPr/>
        </p:nvSpPr>
        <p:spPr bwMode="auto">
          <a:xfrm>
            <a:off x="3744913" y="5797550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37224" name="Text Box 361"/>
          <p:cNvSpPr txBox="1">
            <a:spLocks noChangeArrowheads="1"/>
          </p:cNvSpPr>
          <p:nvPr/>
        </p:nvSpPr>
        <p:spPr bwMode="auto">
          <a:xfrm>
            <a:off x="5200650" y="5795963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37225" name="Text Box 361"/>
          <p:cNvSpPr txBox="1">
            <a:spLocks noChangeArrowheads="1"/>
          </p:cNvSpPr>
          <p:nvPr/>
        </p:nvSpPr>
        <p:spPr bwMode="auto">
          <a:xfrm>
            <a:off x="4870450" y="5795963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37226" name="Text Box 361"/>
          <p:cNvSpPr txBox="1">
            <a:spLocks noChangeArrowheads="1"/>
          </p:cNvSpPr>
          <p:nvPr/>
        </p:nvSpPr>
        <p:spPr bwMode="auto">
          <a:xfrm>
            <a:off x="4583113" y="4827588"/>
            <a:ext cx="457200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37227" name="Text Box 361"/>
          <p:cNvSpPr txBox="1">
            <a:spLocks noChangeArrowheads="1"/>
          </p:cNvSpPr>
          <p:nvPr/>
        </p:nvSpPr>
        <p:spPr bwMode="auto">
          <a:xfrm>
            <a:off x="3411538" y="5797550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88" name="TextBox 187"/>
          <p:cNvSpPr txBox="1">
            <a:spLocks noChangeArrowheads="1"/>
          </p:cNvSpPr>
          <p:nvPr/>
        </p:nvSpPr>
        <p:spPr bwMode="auto">
          <a:xfrm>
            <a:off x="2328863" y="2300288"/>
            <a:ext cx="10668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SzPct val="100000"/>
              <a:buChar char="•"/>
              <a:defRPr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</a:t>
            </a:r>
            <a:r>
              <a:rPr lang="en-US" altLang="en-US" b="0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=6</a:t>
            </a:r>
            <a:endParaRPr lang="en-US" altLang="en-US" b="0" dirty="0">
              <a:solidFill>
                <a:srgbClr val="C0504D"/>
              </a:solidFill>
              <a:latin typeface="+mn-lt"/>
              <a:ea typeface="ＭＳ Ｐゴシック" charset="0"/>
              <a:sym typeface="Symbol" pitchFamily="18" charset="2"/>
            </a:endParaRP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=9</a:t>
            </a: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kid=C</a:t>
            </a:r>
            <a:endParaRPr lang="en-US" altLang="en-US" b="0" dirty="0">
              <a:solidFill>
                <a:srgbClr val="C0504D"/>
              </a:solidFill>
              <a:latin typeface="+mn-lt"/>
              <a:ea typeface="ＭＳ Ｐゴシック" charset="0"/>
            </a:endParaRPr>
          </a:p>
        </p:txBody>
      </p:sp>
      <p:cxnSp>
        <p:nvCxnSpPr>
          <p:cNvPr id="137229" name="Straight Arrow Connector 203"/>
          <p:cNvCxnSpPr>
            <a:cxnSpLocks noChangeShapeType="1"/>
          </p:cNvCxnSpPr>
          <p:nvPr/>
        </p:nvCxnSpPr>
        <p:spPr bwMode="auto">
          <a:xfrm>
            <a:off x="1447800" y="2095500"/>
            <a:ext cx="801688" cy="419100"/>
          </a:xfrm>
          <a:prstGeom prst="straightConnector1">
            <a:avLst/>
          </a:prstGeom>
          <a:noFill/>
          <a:ln w="25400">
            <a:solidFill>
              <a:srgbClr val="C0504D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94" name="Text Box 10"/>
          <p:cNvSpPr txBox="1">
            <a:spLocks noChangeArrowheads="1"/>
          </p:cNvSpPr>
          <p:nvPr/>
        </p:nvSpPr>
        <p:spPr bwMode="auto">
          <a:xfrm>
            <a:off x="938213" y="1225550"/>
            <a:ext cx="211455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SzPct val="100000"/>
              <a:buChar char="•"/>
              <a:defRPr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i="1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see first leaf,</a:t>
            </a: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i="1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MIN updates</a:t>
            </a:r>
            <a:r>
              <a:rPr lang="en-US" altLang="en-US" b="0" i="1" dirty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 </a:t>
            </a:r>
            <a:endParaRPr lang="en-US" altLang="en-US" b="0" i="1" dirty="0">
              <a:solidFill>
                <a:srgbClr val="C0504D"/>
              </a:solidFill>
              <a:latin typeface="+mn-lt"/>
              <a:ea typeface="ＭＳ Ｐゴシック" charset="0"/>
            </a:endParaRPr>
          </a:p>
        </p:txBody>
      </p:sp>
      <p:cxnSp>
        <p:nvCxnSpPr>
          <p:cNvPr id="137231" name="Straight Arrow Connector 197"/>
          <p:cNvCxnSpPr>
            <a:cxnSpLocks noChangeShapeType="1"/>
          </p:cNvCxnSpPr>
          <p:nvPr/>
        </p:nvCxnSpPr>
        <p:spPr bwMode="auto">
          <a:xfrm flipH="1" flipV="1">
            <a:off x="5643563" y="3500438"/>
            <a:ext cx="23812" cy="1392237"/>
          </a:xfrm>
          <a:prstGeom prst="straightConnector1">
            <a:avLst/>
          </a:prstGeom>
          <a:noFill/>
          <a:ln w="25400">
            <a:solidFill>
              <a:srgbClr val="C0504D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7232" name="Text Box 259"/>
          <p:cNvSpPr txBox="1">
            <a:spLocks noChangeArrowheads="1"/>
          </p:cNvSpPr>
          <p:nvPr/>
        </p:nvSpPr>
        <p:spPr bwMode="auto">
          <a:xfrm>
            <a:off x="5384800" y="3816350"/>
            <a:ext cx="317500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>
                <a:solidFill>
                  <a:srgbClr val="C0504D"/>
                </a:solidFill>
                <a:latin typeface="Calibri" pitchFamily="34" charset="0"/>
                <a:cs typeface="Times New Roman" pitchFamily="18" charset="0"/>
              </a:rPr>
              <a:t>9</a:t>
            </a:r>
          </a:p>
        </p:txBody>
      </p:sp>
      <p:sp>
        <p:nvSpPr>
          <p:cNvPr id="137233" name="Title 5"/>
          <p:cNvSpPr>
            <a:spLocks noGrp="1"/>
          </p:cNvSpPr>
          <p:nvPr>
            <p:ph type="title"/>
          </p:nvPr>
        </p:nvSpPr>
        <p:spPr>
          <a:xfrm>
            <a:off x="3619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Longer Alpha-Beta Example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Title 2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Two-ply Game Tree</a:t>
            </a:r>
          </a:p>
        </p:txBody>
      </p:sp>
      <p:grpSp>
        <p:nvGrpSpPr>
          <p:cNvPr id="38914" name="Group 63"/>
          <p:cNvGrpSpPr>
            <a:grpSpLocks/>
          </p:cNvGrpSpPr>
          <p:nvPr/>
        </p:nvGrpSpPr>
        <p:grpSpPr bwMode="auto">
          <a:xfrm>
            <a:off x="419100" y="1981200"/>
            <a:ext cx="7875588" cy="3128963"/>
            <a:chOff x="419100" y="1981200"/>
            <a:chExt cx="7875502" cy="3128665"/>
          </a:xfrm>
        </p:grpSpPr>
        <p:sp>
          <p:nvSpPr>
            <p:cNvPr id="5" name="Isosceles Triangle 4"/>
            <p:cNvSpPr>
              <a:spLocks noChangeArrowheads="1"/>
            </p:cNvSpPr>
            <p:nvPr/>
          </p:nvSpPr>
          <p:spPr bwMode="auto">
            <a:xfrm>
              <a:off x="4381457" y="1981200"/>
              <a:ext cx="533394" cy="457156"/>
            </a:xfrm>
            <a:prstGeom prst="triangle">
              <a:avLst>
                <a:gd name="adj" fmla="val 50000"/>
              </a:avLst>
            </a:prstGeom>
            <a:solidFill>
              <a:srgbClr val="9BBB5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4" name="Isosceles Triangle 33"/>
            <p:cNvSpPr>
              <a:spLocks noChangeArrowheads="1"/>
            </p:cNvSpPr>
            <p:nvPr/>
          </p:nvSpPr>
          <p:spPr bwMode="auto">
            <a:xfrm flipV="1">
              <a:off x="1866884" y="3047898"/>
              <a:ext cx="533394" cy="457156"/>
            </a:xfrm>
            <a:prstGeom prst="triangle">
              <a:avLst>
                <a:gd name="adj" fmla="val 50000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5" name="Isosceles Triangle 34"/>
            <p:cNvSpPr>
              <a:spLocks noChangeArrowheads="1"/>
            </p:cNvSpPr>
            <p:nvPr/>
          </p:nvSpPr>
          <p:spPr bwMode="auto">
            <a:xfrm flipV="1">
              <a:off x="4381457" y="3047898"/>
              <a:ext cx="533394" cy="457156"/>
            </a:xfrm>
            <a:prstGeom prst="triangle">
              <a:avLst>
                <a:gd name="adj" fmla="val 50000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" name="Isosceles Triangle 35"/>
            <p:cNvSpPr>
              <a:spLocks noChangeArrowheads="1"/>
            </p:cNvSpPr>
            <p:nvPr/>
          </p:nvSpPr>
          <p:spPr bwMode="auto">
            <a:xfrm flipV="1">
              <a:off x="6896029" y="3047898"/>
              <a:ext cx="533394" cy="457156"/>
            </a:xfrm>
            <a:prstGeom prst="triangle">
              <a:avLst>
                <a:gd name="adj" fmla="val 50000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" name="Isosceles Triangle 36"/>
            <p:cNvSpPr>
              <a:spLocks noChangeArrowheads="1"/>
            </p:cNvSpPr>
            <p:nvPr/>
          </p:nvSpPr>
          <p:spPr bwMode="auto">
            <a:xfrm>
              <a:off x="1001707" y="4190790"/>
              <a:ext cx="533394" cy="457156"/>
            </a:xfrm>
            <a:prstGeom prst="triangle">
              <a:avLst>
                <a:gd name="adj" fmla="val 50000"/>
              </a:avLst>
            </a:prstGeom>
            <a:solidFill>
              <a:srgbClr val="9BBB5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" name="Isosceles Triangle 37"/>
            <p:cNvSpPr>
              <a:spLocks noChangeArrowheads="1"/>
            </p:cNvSpPr>
            <p:nvPr/>
          </p:nvSpPr>
          <p:spPr bwMode="auto">
            <a:xfrm>
              <a:off x="1846247" y="4190790"/>
              <a:ext cx="533394" cy="457156"/>
            </a:xfrm>
            <a:prstGeom prst="triangle">
              <a:avLst>
                <a:gd name="adj" fmla="val 50000"/>
              </a:avLst>
            </a:prstGeom>
            <a:solidFill>
              <a:srgbClr val="9BBB5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" name="Isosceles Triangle 38"/>
            <p:cNvSpPr>
              <a:spLocks noChangeArrowheads="1"/>
            </p:cNvSpPr>
            <p:nvPr/>
          </p:nvSpPr>
          <p:spPr bwMode="auto">
            <a:xfrm>
              <a:off x="2692375" y="4190790"/>
              <a:ext cx="533394" cy="457156"/>
            </a:xfrm>
            <a:prstGeom prst="triangle">
              <a:avLst>
                <a:gd name="adj" fmla="val 50000"/>
              </a:avLst>
            </a:prstGeom>
            <a:solidFill>
              <a:srgbClr val="9BBB5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" name="Isosceles Triangle 39"/>
            <p:cNvSpPr>
              <a:spLocks noChangeArrowheads="1"/>
            </p:cNvSpPr>
            <p:nvPr/>
          </p:nvSpPr>
          <p:spPr bwMode="auto">
            <a:xfrm>
              <a:off x="3536916" y="4190790"/>
              <a:ext cx="533394" cy="457156"/>
            </a:xfrm>
            <a:prstGeom prst="triangle">
              <a:avLst>
                <a:gd name="adj" fmla="val 50000"/>
              </a:avLst>
            </a:prstGeom>
            <a:solidFill>
              <a:srgbClr val="9BBB5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" name="Isosceles Triangle 40"/>
            <p:cNvSpPr>
              <a:spLocks noChangeArrowheads="1"/>
            </p:cNvSpPr>
            <p:nvPr/>
          </p:nvSpPr>
          <p:spPr bwMode="auto">
            <a:xfrm>
              <a:off x="4381457" y="4190790"/>
              <a:ext cx="533394" cy="457156"/>
            </a:xfrm>
            <a:prstGeom prst="triangle">
              <a:avLst>
                <a:gd name="adj" fmla="val 50000"/>
              </a:avLst>
            </a:prstGeom>
            <a:solidFill>
              <a:srgbClr val="9BBB5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2" name="Isosceles Triangle 41"/>
            <p:cNvSpPr>
              <a:spLocks noChangeArrowheads="1"/>
            </p:cNvSpPr>
            <p:nvPr/>
          </p:nvSpPr>
          <p:spPr bwMode="auto">
            <a:xfrm>
              <a:off x="5225998" y="4190790"/>
              <a:ext cx="533394" cy="457156"/>
            </a:xfrm>
            <a:prstGeom prst="triangle">
              <a:avLst>
                <a:gd name="adj" fmla="val 50000"/>
              </a:avLst>
            </a:prstGeom>
            <a:solidFill>
              <a:srgbClr val="9BBB5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3" name="Isosceles Triangle 42"/>
            <p:cNvSpPr>
              <a:spLocks noChangeArrowheads="1"/>
            </p:cNvSpPr>
            <p:nvPr/>
          </p:nvSpPr>
          <p:spPr bwMode="auto">
            <a:xfrm>
              <a:off x="6072126" y="4190790"/>
              <a:ext cx="533394" cy="457156"/>
            </a:xfrm>
            <a:prstGeom prst="triangle">
              <a:avLst>
                <a:gd name="adj" fmla="val 50000"/>
              </a:avLst>
            </a:prstGeom>
            <a:solidFill>
              <a:srgbClr val="9BBB5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4" name="Isosceles Triangle 43"/>
            <p:cNvSpPr>
              <a:spLocks noChangeArrowheads="1"/>
            </p:cNvSpPr>
            <p:nvPr/>
          </p:nvSpPr>
          <p:spPr bwMode="auto">
            <a:xfrm>
              <a:off x="6916667" y="4190790"/>
              <a:ext cx="533394" cy="457156"/>
            </a:xfrm>
            <a:prstGeom prst="triangle">
              <a:avLst>
                <a:gd name="adj" fmla="val 50000"/>
              </a:avLst>
            </a:prstGeom>
            <a:solidFill>
              <a:srgbClr val="9BBB5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" name="Isosceles Triangle 44"/>
            <p:cNvSpPr>
              <a:spLocks noChangeArrowheads="1"/>
            </p:cNvSpPr>
            <p:nvPr/>
          </p:nvSpPr>
          <p:spPr bwMode="auto">
            <a:xfrm>
              <a:off x="7761208" y="4190790"/>
              <a:ext cx="533394" cy="457156"/>
            </a:xfrm>
            <a:prstGeom prst="triangle">
              <a:avLst>
                <a:gd name="adj" fmla="val 50000"/>
              </a:avLst>
            </a:prstGeom>
            <a:solidFill>
              <a:srgbClr val="9BBB5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cxnSp>
          <p:nvCxnSpPr>
            <p:cNvPr id="7" name="Straight Connector 6"/>
            <p:cNvCxnSpPr>
              <a:stCxn id="5" idx="2"/>
              <a:endCxn id="34" idx="3"/>
            </p:cNvCxnSpPr>
            <p:nvPr/>
          </p:nvCxnSpPr>
          <p:spPr>
            <a:xfrm flipH="1">
              <a:off x="2133581" y="2438356"/>
              <a:ext cx="2247875" cy="609542"/>
            </a:xfrm>
            <a:prstGeom prst="line">
              <a:avLst/>
            </a:prstGeom>
            <a:ln>
              <a:solidFill>
                <a:srgbClr val="0000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7"/>
            <p:cNvCxnSpPr>
              <a:stCxn id="5" idx="3"/>
              <a:endCxn id="35" idx="3"/>
            </p:cNvCxnSpPr>
            <p:nvPr/>
          </p:nvCxnSpPr>
          <p:spPr>
            <a:xfrm>
              <a:off x="4648154" y="2438356"/>
              <a:ext cx="0" cy="609542"/>
            </a:xfrm>
            <a:prstGeom prst="line">
              <a:avLst/>
            </a:prstGeom>
            <a:ln>
              <a:solidFill>
                <a:srgbClr val="0000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50"/>
            <p:cNvCxnSpPr>
              <a:stCxn id="5" idx="4"/>
              <a:endCxn id="36" idx="3"/>
            </p:cNvCxnSpPr>
            <p:nvPr/>
          </p:nvCxnSpPr>
          <p:spPr>
            <a:xfrm>
              <a:off x="4914851" y="2438356"/>
              <a:ext cx="2247875" cy="609542"/>
            </a:xfrm>
            <a:prstGeom prst="line">
              <a:avLst/>
            </a:prstGeom>
            <a:ln>
              <a:solidFill>
                <a:srgbClr val="0000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3"/>
            <p:cNvCxnSpPr>
              <a:stCxn id="34" idx="0"/>
              <a:endCxn id="37" idx="0"/>
            </p:cNvCxnSpPr>
            <p:nvPr/>
          </p:nvCxnSpPr>
          <p:spPr>
            <a:xfrm flipH="1">
              <a:off x="1268404" y="3505055"/>
              <a:ext cx="865178" cy="685735"/>
            </a:xfrm>
            <a:prstGeom prst="line">
              <a:avLst/>
            </a:prstGeom>
            <a:ln>
              <a:solidFill>
                <a:srgbClr val="0000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>
              <a:stCxn id="34" idx="0"/>
              <a:endCxn id="38" idx="0"/>
            </p:cNvCxnSpPr>
            <p:nvPr/>
          </p:nvCxnSpPr>
          <p:spPr>
            <a:xfrm flipH="1">
              <a:off x="2112945" y="3505055"/>
              <a:ext cx="20637" cy="685735"/>
            </a:xfrm>
            <a:prstGeom prst="line">
              <a:avLst/>
            </a:prstGeom>
            <a:ln>
              <a:solidFill>
                <a:srgbClr val="0000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>
              <a:stCxn id="34" idx="0"/>
              <a:endCxn id="39" idx="0"/>
            </p:cNvCxnSpPr>
            <p:nvPr/>
          </p:nvCxnSpPr>
          <p:spPr>
            <a:xfrm>
              <a:off x="2133581" y="3505055"/>
              <a:ext cx="825491" cy="685735"/>
            </a:xfrm>
            <a:prstGeom prst="line">
              <a:avLst/>
            </a:prstGeom>
            <a:ln>
              <a:solidFill>
                <a:srgbClr val="0000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/>
            <p:cNvCxnSpPr>
              <a:stCxn id="35" idx="0"/>
              <a:endCxn id="40" idx="0"/>
            </p:cNvCxnSpPr>
            <p:nvPr/>
          </p:nvCxnSpPr>
          <p:spPr>
            <a:xfrm flipH="1">
              <a:off x="3803613" y="3505055"/>
              <a:ext cx="844541" cy="685735"/>
            </a:xfrm>
            <a:prstGeom prst="line">
              <a:avLst/>
            </a:prstGeom>
            <a:ln>
              <a:solidFill>
                <a:srgbClr val="0000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/>
            <p:cNvCxnSpPr>
              <a:stCxn id="35" idx="0"/>
              <a:endCxn id="41" idx="0"/>
            </p:cNvCxnSpPr>
            <p:nvPr/>
          </p:nvCxnSpPr>
          <p:spPr>
            <a:xfrm>
              <a:off x="4648154" y="3505055"/>
              <a:ext cx="0" cy="685735"/>
            </a:xfrm>
            <a:prstGeom prst="line">
              <a:avLst/>
            </a:prstGeom>
            <a:ln>
              <a:solidFill>
                <a:srgbClr val="0000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/>
            <p:cNvCxnSpPr>
              <a:stCxn id="35" idx="0"/>
              <a:endCxn id="42" idx="0"/>
            </p:cNvCxnSpPr>
            <p:nvPr/>
          </p:nvCxnSpPr>
          <p:spPr>
            <a:xfrm>
              <a:off x="4648154" y="3505055"/>
              <a:ext cx="844541" cy="685735"/>
            </a:xfrm>
            <a:prstGeom prst="line">
              <a:avLst/>
            </a:prstGeom>
            <a:ln>
              <a:solidFill>
                <a:srgbClr val="0000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Straight Connector 74"/>
            <p:cNvCxnSpPr>
              <a:stCxn id="36" idx="0"/>
              <a:endCxn id="43" idx="0"/>
            </p:cNvCxnSpPr>
            <p:nvPr/>
          </p:nvCxnSpPr>
          <p:spPr>
            <a:xfrm flipH="1">
              <a:off x="6338823" y="3505055"/>
              <a:ext cx="823903" cy="685735"/>
            </a:xfrm>
            <a:prstGeom prst="line">
              <a:avLst/>
            </a:prstGeom>
            <a:ln>
              <a:solidFill>
                <a:srgbClr val="0000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Straight Connector 75"/>
            <p:cNvCxnSpPr>
              <a:stCxn id="36" idx="0"/>
              <a:endCxn id="44" idx="0"/>
            </p:cNvCxnSpPr>
            <p:nvPr/>
          </p:nvCxnSpPr>
          <p:spPr>
            <a:xfrm>
              <a:off x="7162726" y="3505055"/>
              <a:ext cx="20638" cy="685735"/>
            </a:xfrm>
            <a:prstGeom prst="line">
              <a:avLst/>
            </a:prstGeom>
            <a:ln>
              <a:solidFill>
                <a:srgbClr val="0000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Straight Connector 76"/>
            <p:cNvCxnSpPr>
              <a:stCxn id="36" idx="0"/>
              <a:endCxn id="45" idx="0"/>
            </p:cNvCxnSpPr>
            <p:nvPr/>
          </p:nvCxnSpPr>
          <p:spPr>
            <a:xfrm>
              <a:off x="7162726" y="3505055"/>
              <a:ext cx="865179" cy="685735"/>
            </a:xfrm>
            <a:prstGeom prst="line">
              <a:avLst/>
            </a:prstGeom>
            <a:ln>
              <a:solidFill>
                <a:srgbClr val="0000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8958" name="TextBox 46"/>
            <p:cNvSpPr txBox="1">
              <a:spLocks noChangeArrowheads="1"/>
            </p:cNvSpPr>
            <p:nvPr/>
          </p:nvSpPr>
          <p:spPr bwMode="auto">
            <a:xfrm>
              <a:off x="419100" y="2971800"/>
              <a:ext cx="74882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</a:rPr>
                <a:t>MIN</a:t>
              </a: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419100" y="1981200"/>
              <a:ext cx="850891" cy="46191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solidFill>
                    <a:schemeClr val="accent3"/>
                  </a:solidFill>
                  <a:latin typeface="Arial" charset="0"/>
                  <a:ea typeface="ＭＳ Ｐゴシック" charset="0"/>
                </a:rPr>
                <a:t>MAX</a:t>
              </a:r>
            </a:p>
          </p:txBody>
        </p:sp>
        <p:sp>
          <p:nvSpPr>
            <p:cNvPr id="38960" name="TextBox 51"/>
            <p:cNvSpPr txBox="1">
              <a:spLocks noChangeArrowheads="1"/>
            </p:cNvSpPr>
            <p:nvPr/>
          </p:nvSpPr>
          <p:spPr bwMode="auto">
            <a:xfrm>
              <a:off x="1104900" y="4648200"/>
              <a:ext cx="35583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3</a:t>
              </a:r>
            </a:p>
          </p:txBody>
        </p:sp>
        <p:sp>
          <p:nvSpPr>
            <p:cNvPr id="38961" name="TextBox 52"/>
            <p:cNvSpPr txBox="1">
              <a:spLocks noChangeArrowheads="1"/>
            </p:cNvSpPr>
            <p:nvPr/>
          </p:nvSpPr>
          <p:spPr bwMode="auto">
            <a:xfrm>
              <a:off x="1866900" y="4648200"/>
              <a:ext cx="52700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12</a:t>
              </a:r>
            </a:p>
          </p:txBody>
        </p:sp>
        <p:sp>
          <p:nvSpPr>
            <p:cNvPr id="38962" name="TextBox 56"/>
            <p:cNvSpPr txBox="1">
              <a:spLocks noChangeArrowheads="1"/>
            </p:cNvSpPr>
            <p:nvPr/>
          </p:nvSpPr>
          <p:spPr bwMode="auto">
            <a:xfrm>
              <a:off x="2781300" y="4648200"/>
              <a:ext cx="35583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8</a:t>
              </a:r>
            </a:p>
          </p:txBody>
        </p:sp>
        <p:sp>
          <p:nvSpPr>
            <p:cNvPr id="38963" name="TextBox 57"/>
            <p:cNvSpPr txBox="1">
              <a:spLocks noChangeArrowheads="1"/>
            </p:cNvSpPr>
            <p:nvPr/>
          </p:nvSpPr>
          <p:spPr bwMode="auto">
            <a:xfrm>
              <a:off x="3619500" y="4648200"/>
              <a:ext cx="35583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2</a:t>
              </a:r>
            </a:p>
          </p:txBody>
        </p:sp>
        <p:sp>
          <p:nvSpPr>
            <p:cNvPr id="38964" name="TextBox 58"/>
            <p:cNvSpPr txBox="1">
              <a:spLocks noChangeArrowheads="1"/>
            </p:cNvSpPr>
            <p:nvPr/>
          </p:nvSpPr>
          <p:spPr bwMode="auto">
            <a:xfrm>
              <a:off x="4457700" y="4648200"/>
              <a:ext cx="35583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4</a:t>
              </a:r>
            </a:p>
          </p:txBody>
        </p:sp>
        <p:sp>
          <p:nvSpPr>
            <p:cNvPr id="38965" name="TextBox 59"/>
            <p:cNvSpPr txBox="1">
              <a:spLocks noChangeArrowheads="1"/>
            </p:cNvSpPr>
            <p:nvPr/>
          </p:nvSpPr>
          <p:spPr bwMode="auto">
            <a:xfrm>
              <a:off x="5372100" y="4648200"/>
              <a:ext cx="35583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6</a:t>
              </a:r>
            </a:p>
          </p:txBody>
        </p:sp>
        <p:sp>
          <p:nvSpPr>
            <p:cNvPr id="38966" name="TextBox 60"/>
            <p:cNvSpPr txBox="1">
              <a:spLocks noChangeArrowheads="1"/>
            </p:cNvSpPr>
            <p:nvPr/>
          </p:nvSpPr>
          <p:spPr bwMode="auto">
            <a:xfrm>
              <a:off x="6057900" y="4648200"/>
              <a:ext cx="52700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14</a:t>
              </a:r>
            </a:p>
          </p:txBody>
        </p:sp>
        <p:sp>
          <p:nvSpPr>
            <p:cNvPr id="38967" name="TextBox 61"/>
            <p:cNvSpPr txBox="1">
              <a:spLocks noChangeArrowheads="1"/>
            </p:cNvSpPr>
            <p:nvPr/>
          </p:nvSpPr>
          <p:spPr bwMode="auto">
            <a:xfrm>
              <a:off x="6972300" y="4648200"/>
              <a:ext cx="35583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5</a:t>
              </a:r>
            </a:p>
          </p:txBody>
        </p:sp>
        <p:sp>
          <p:nvSpPr>
            <p:cNvPr id="38968" name="TextBox 62"/>
            <p:cNvSpPr txBox="1">
              <a:spLocks noChangeArrowheads="1"/>
            </p:cNvSpPr>
            <p:nvPr/>
          </p:nvSpPr>
          <p:spPr bwMode="auto">
            <a:xfrm>
              <a:off x="7886700" y="4648200"/>
              <a:ext cx="35583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2</a:t>
              </a:r>
            </a:p>
          </p:txBody>
        </p:sp>
      </p:grpSp>
      <p:grpSp>
        <p:nvGrpSpPr>
          <p:cNvPr id="72" name="Group 71"/>
          <p:cNvGrpSpPr>
            <a:grpSpLocks/>
          </p:cNvGrpSpPr>
          <p:nvPr/>
        </p:nvGrpSpPr>
        <p:grpSpPr bwMode="auto">
          <a:xfrm>
            <a:off x="704850" y="3124200"/>
            <a:ext cx="2012950" cy="1993900"/>
            <a:chOff x="705198" y="3124200"/>
            <a:chExt cx="2012839" cy="1994028"/>
          </a:xfrm>
        </p:grpSpPr>
        <p:sp>
          <p:nvSpPr>
            <p:cNvPr id="69" name="Oval 68"/>
            <p:cNvSpPr/>
            <p:nvPr/>
          </p:nvSpPr>
          <p:spPr>
            <a:xfrm>
              <a:off x="1041729" y="4660999"/>
              <a:ext cx="457175" cy="457229"/>
            </a:xfrm>
            <a:prstGeom prst="ellipse">
              <a:avLst/>
            </a:prstGeom>
            <a:noFill/>
            <a:ln w="38100" cmpd="sng">
              <a:solidFill>
                <a:schemeClr val="accent2"/>
              </a:solidFill>
              <a:prstDash val="sys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70" name="Freeform 69"/>
            <p:cNvSpPr/>
            <p:nvPr/>
          </p:nvSpPr>
          <p:spPr>
            <a:xfrm>
              <a:off x="705198" y="3438545"/>
              <a:ext cx="1257231" cy="1358987"/>
            </a:xfrm>
            <a:custGeom>
              <a:avLst/>
              <a:gdLst>
                <a:gd name="connsiteX0" fmla="*/ 333966 w 1257667"/>
                <a:gd name="connsiteY0" fmla="*/ 1359734 h 1359734"/>
                <a:gd name="connsiteX1" fmla="*/ 51724 w 1257667"/>
                <a:gd name="connsiteY1" fmla="*/ 1013387 h 1359734"/>
                <a:gd name="connsiteX2" fmla="*/ 1257667 w 1257667"/>
                <a:gd name="connsiteY2" fmla="*/ 0 h 1359734"/>
                <a:gd name="connsiteX3" fmla="*/ 1257667 w 1257667"/>
                <a:gd name="connsiteY3" fmla="*/ 0 h 1359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7667" h="1359734">
                  <a:moveTo>
                    <a:pt x="333966" y="1359734"/>
                  </a:moveTo>
                  <a:cubicBezTo>
                    <a:pt x="115870" y="1299871"/>
                    <a:pt x="-102226" y="1240009"/>
                    <a:pt x="51724" y="1013387"/>
                  </a:cubicBezTo>
                  <a:cubicBezTo>
                    <a:pt x="205674" y="786765"/>
                    <a:pt x="1257667" y="0"/>
                    <a:pt x="1257667" y="0"/>
                  </a:cubicBezTo>
                  <a:lnTo>
                    <a:pt x="1257667" y="0"/>
                  </a:lnTo>
                </a:path>
              </a:pathLst>
            </a:custGeom>
            <a:ln w="38100" cmpd="sng">
              <a:solidFill>
                <a:srgbClr val="C0504D"/>
              </a:solidFill>
              <a:prstDash val="sysDash"/>
              <a:headEnd type="none"/>
              <a:tailEnd type="triangle" w="lg" len="lg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932" name="TextBox 70"/>
            <p:cNvSpPr txBox="1">
              <a:spLocks noChangeArrowheads="1"/>
            </p:cNvSpPr>
            <p:nvPr/>
          </p:nvSpPr>
          <p:spPr bwMode="auto">
            <a:xfrm>
              <a:off x="2362200" y="3124200"/>
              <a:ext cx="35583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3</a:t>
              </a:r>
            </a:p>
          </p:txBody>
        </p:sp>
      </p:grpSp>
      <p:grpSp>
        <p:nvGrpSpPr>
          <p:cNvPr id="102" name="Group 101"/>
          <p:cNvGrpSpPr>
            <a:grpSpLocks/>
          </p:cNvGrpSpPr>
          <p:nvPr/>
        </p:nvGrpSpPr>
        <p:grpSpPr bwMode="auto">
          <a:xfrm>
            <a:off x="3246438" y="3124200"/>
            <a:ext cx="2011362" cy="1993900"/>
            <a:chOff x="705198" y="3124200"/>
            <a:chExt cx="2012839" cy="1994028"/>
          </a:xfrm>
        </p:grpSpPr>
        <p:sp>
          <p:nvSpPr>
            <p:cNvPr id="103" name="Oval 102"/>
            <p:cNvSpPr/>
            <p:nvPr/>
          </p:nvSpPr>
          <p:spPr>
            <a:xfrm>
              <a:off x="1040406" y="4660999"/>
              <a:ext cx="457536" cy="457229"/>
            </a:xfrm>
            <a:prstGeom prst="ellipse">
              <a:avLst/>
            </a:prstGeom>
            <a:noFill/>
            <a:ln w="38100" cmpd="sng">
              <a:solidFill>
                <a:schemeClr val="accent2"/>
              </a:solidFill>
              <a:prstDash val="sys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04" name="Freeform 103"/>
            <p:cNvSpPr/>
            <p:nvPr/>
          </p:nvSpPr>
          <p:spPr>
            <a:xfrm>
              <a:off x="705198" y="3438545"/>
              <a:ext cx="1258223" cy="1358987"/>
            </a:xfrm>
            <a:custGeom>
              <a:avLst/>
              <a:gdLst>
                <a:gd name="connsiteX0" fmla="*/ 333966 w 1257667"/>
                <a:gd name="connsiteY0" fmla="*/ 1359734 h 1359734"/>
                <a:gd name="connsiteX1" fmla="*/ 51724 w 1257667"/>
                <a:gd name="connsiteY1" fmla="*/ 1013387 h 1359734"/>
                <a:gd name="connsiteX2" fmla="*/ 1257667 w 1257667"/>
                <a:gd name="connsiteY2" fmla="*/ 0 h 1359734"/>
                <a:gd name="connsiteX3" fmla="*/ 1257667 w 1257667"/>
                <a:gd name="connsiteY3" fmla="*/ 0 h 1359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7667" h="1359734">
                  <a:moveTo>
                    <a:pt x="333966" y="1359734"/>
                  </a:moveTo>
                  <a:cubicBezTo>
                    <a:pt x="115870" y="1299871"/>
                    <a:pt x="-102226" y="1240009"/>
                    <a:pt x="51724" y="1013387"/>
                  </a:cubicBezTo>
                  <a:cubicBezTo>
                    <a:pt x="205674" y="786765"/>
                    <a:pt x="1257667" y="0"/>
                    <a:pt x="1257667" y="0"/>
                  </a:cubicBezTo>
                  <a:lnTo>
                    <a:pt x="1257667" y="0"/>
                  </a:lnTo>
                </a:path>
              </a:pathLst>
            </a:custGeom>
            <a:ln w="38100" cmpd="sng">
              <a:solidFill>
                <a:srgbClr val="C0504D"/>
              </a:solidFill>
              <a:prstDash val="sysDash"/>
              <a:headEnd type="none"/>
              <a:tailEnd type="triangle" w="lg" len="lg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929" name="TextBox 104"/>
            <p:cNvSpPr txBox="1">
              <a:spLocks noChangeArrowheads="1"/>
            </p:cNvSpPr>
            <p:nvPr/>
          </p:nvSpPr>
          <p:spPr bwMode="auto">
            <a:xfrm>
              <a:off x="2362200" y="3124200"/>
              <a:ext cx="35583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2</a:t>
              </a:r>
            </a:p>
          </p:txBody>
        </p:sp>
      </p:grpSp>
      <p:grpSp>
        <p:nvGrpSpPr>
          <p:cNvPr id="38917" name="Group 72"/>
          <p:cNvGrpSpPr>
            <a:grpSpLocks/>
          </p:cNvGrpSpPr>
          <p:nvPr/>
        </p:nvGrpSpPr>
        <p:grpSpPr bwMode="auto">
          <a:xfrm>
            <a:off x="7391400" y="3119438"/>
            <a:ext cx="1028700" cy="1998662"/>
            <a:chOff x="7391400" y="3119735"/>
            <a:chExt cx="1028333" cy="1998493"/>
          </a:xfrm>
        </p:grpSpPr>
        <p:sp>
          <p:nvSpPr>
            <p:cNvPr id="107" name="Oval 106"/>
            <p:cNvSpPr/>
            <p:nvPr/>
          </p:nvSpPr>
          <p:spPr>
            <a:xfrm>
              <a:off x="7804003" y="4661067"/>
              <a:ext cx="457037" cy="457161"/>
            </a:xfrm>
            <a:prstGeom prst="ellipse">
              <a:avLst/>
            </a:prstGeom>
            <a:noFill/>
            <a:ln w="38100" cmpd="sng">
              <a:solidFill>
                <a:schemeClr val="accent2"/>
              </a:solidFill>
              <a:prstDash val="sys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08" name="Freeform 107"/>
            <p:cNvSpPr/>
            <p:nvPr/>
          </p:nvSpPr>
          <p:spPr>
            <a:xfrm flipH="1">
              <a:off x="7772264" y="3429271"/>
              <a:ext cx="647469" cy="1358785"/>
            </a:xfrm>
            <a:custGeom>
              <a:avLst/>
              <a:gdLst>
                <a:gd name="connsiteX0" fmla="*/ 333966 w 1257667"/>
                <a:gd name="connsiteY0" fmla="*/ 1359734 h 1359734"/>
                <a:gd name="connsiteX1" fmla="*/ 51724 w 1257667"/>
                <a:gd name="connsiteY1" fmla="*/ 1013387 h 1359734"/>
                <a:gd name="connsiteX2" fmla="*/ 1257667 w 1257667"/>
                <a:gd name="connsiteY2" fmla="*/ 0 h 1359734"/>
                <a:gd name="connsiteX3" fmla="*/ 1257667 w 1257667"/>
                <a:gd name="connsiteY3" fmla="*/ 0 h 1359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7667" h="1359734">
                  <a:moveTo>
                    <a:pt x="333966" y="1359734"/>
                  </a:moveTo>
                  <a:cubicBezTo>
                    <a:pt x="115870" y="1299871"/>
                    <a:pt x="-102226" y="1240009"/>
                    <a:pt x="51724" y="1013387"/>
                  </a:cubicBezTo>
                  <a:cubicBezTo>
                    <a:pt x="205674" y="786765"/>
                    <a:pt x="1257667" y="0"/>
                    <a:pt x="1257667" y="0"/>
                  </a:cubicBezTo>
                  <a:lnTo>
                    <a:pt x="1257667" y="0"/>
                  </a:lnTo>
                </a:path>
              </a:pathLst>
            </a:custGeom>
            <a:ln w="38100" cmpd="sng">
              <a:solidFill>
                <a:srgbClr val="C0504D"/>
              </a:solidFill>
              <a:prstDash val="sysDash"/>
              <a:headEnd type="none"/>
              <a:tailEnd type="triangle" w="lg" len="lg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926" name="TextBox 108"/>
            <p:cNvSpPr txBox="1">
              <a:spLocks noChangeArrowheads="1"/>
            </p:cNvSpPr>
            <p:nvPr/>
          </p:nvSpPr>
          <p:spPr bwMode="auto">
            <a:xfrm>
              <a:off x="7391400" y="3119735"/>
              <a:ext cx="35583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2</a:t>
              </a:r>
            </a:p>
          </p:txBody>
        </p:sp>
      </p:grpSp>
      <p:grpSp>
        <p:nvGrpSpPr>
          <p:cNvPr id="111" name="Group 110"/>
          <p:cNvGrpSpPr>
            <a:grpSpLocks/>
          </p:cNvGrpSpPr>
          <p:nvPr/>
        </p:nvGrpSpPr>
        <p:grpSpPr bwMode="auto">
          <a:xfrm>
            <a:off x="2317750" y="1828800"/>
            <a:ext cx="2914650" cy="1765300"/>
            <a:chOff x="1041142" y="3352800"/>
            <a:chExt cx="2915493" cy="1765428"/>
          </a:xfrm>
        </p:grpSpPr>
        <p:sp>
          <p:nvSpPr>
            <p:cNvPr id="112" name="Oval 111"/>
            <p:cNvSpPr/>
            <p:nvPr/>
          </p:nvSpPr>
          <p:spPr>
            <a:xfrm>
              <a:off x="1041142" y="4660995"/>
              <a:ext cx="457332" cy="457233"/>
            </a:xfrm>
            <a:prstGeom prst="ellipse">
              <a:avLst/>
            </a:prstGeom>
            <a:noFill/>
            <a:ln w="38100" cmpd="sng">
              <a:solidFill>
                <a:schemeClr val="accent2"/>
              </a:solidFill>
              <a:prstDash val="sys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3" name="Freeform 112"/>
            <p:cNvSpPr/>
            <p:nvPr/>
          </p:nvSpPr>
          <p:spPr>
            <a:xfrm>
              <a:off x="1196762" y="3657622"/>
              <a:ext cx="1794394" cy="1011311"/>
            </a:xfrm>
            <a:custGeom>
              <a:avLst/>
              <a:gdLst>
                <a:gd name="connsiteX0" fmla="*/ 333966 w 1257667"/>
                <a:gd name="connsiteY0" fmla="*/ 1359734 h 1359734"/>
                <a:gd name="connsiteX1" fmla="*/ 51724 w 1257667"/>
                <a:gd name="connsiteY1" fmla="*/ 1013387 h 1359734"/>
                <a:gd name="connsiteX2" fmla="*/ 1257667 w 1257667"/>
                <a:gd name="connsiteY2" fmla="*/ 0 h 1359734"/>
                <a:gd name="connsiteX3" fmla="*/ 1257667 w 1257667"/>
                <a:gd name="connsiteY3" fmla="*/ 0 h 1359734"/>
                <a:gd name="connsiteX0" fmla="*/ 109737 w 1033438"/>
                <a:gd name="connsiteY0" fmla="*/ 1359734 h 1359734"/>
                <a:gd name="connsiteX1" fmla="*/ 194517 w 1033438"/>
                <a:gd name="connsiteY1" fmla="*/ 333520 h 1359734"/>
                <a:gd name="connsiteX2" fmla="*/ 1033438 w 1033438"/>
                <a:gd name="connsiteY2" fmla="*/ 0 h 1359734"/>
                <a:gd name="connsiteX3" fmla="*/ 1033438 w 1033438"/>
                <a:gd name="connsiteY3" fmla="*/ 0 h 1359734"/>
                <a:gd name="connsiteX0" fmla="*/ 121588 w 1002940"/>
                <a:gd name="connsiteY0" fmla="*/ 1244285 h 1244285"/>
                <a:gd name="connsiteX1" fmla="*/ 164019 w 1002940"/>
                <a:gd name="connsiteY1" fmla="*/ 333520 h 1244285"/>
                <a:gd name="connsiteX2" fmla="*/ 1002940 w 1002940"/>
                <a:gd name="connsiteY2" fmla="*/ 0 h 1244285"/>
                <a:gd name="connsiteX3" fmla="*/ 1002940 w 1002940"/>
                <a:gd name="connsiteY3" fmla="*/ 0 h 1244285"/>
                <a:gd name="connsiteX0" fmla="*/ 60100 w 941452"/>
                <a:gd name="connsiteY0" fmla="*/ 1244285 h 1244285"/>
                <a:gd name="connsiteX1" fmla="*/ 102531 w 941452"/>
                <a:gd name="connsiteY1" fmla="*/ 333520 h 1244285"/>
                <a:gd name="connsiteX2" fmla="*/ 941452 w 941452"/>
                <a:gd name="connsiteY2" fmla="*/ 0 h 1244285"/>
                <a:gd name="connsiteX3" fmla="*/ 941452 w 941452"/>
                <a:gd name="connsiteY3" fmla="*/ 0 h 1244285"/>
                <a:gd name="connsiteX0" fmla="*/ 33930 w 999979"/>
                <a:gd name="connsiteY0" fmla="*/ 1231458 h 1231458"/>
                <a:gd name="connsiteX1" fmla="*/ 161058 w 999979"/>
                <a:gd name="connsiteY1" fmla="*/ 333520 h 1231458"/>
                <a:gd name="connsiteX2" fmla="*/ 999979 w 999979"/>
                <a:gd name="connsiteY2" fmla="*/ 0 h 1231458"/>
                <a:gd name="connsiteX3" fmla="*/ 999979 w 999979"/>
                <a:gd name="connsiteY3" fmla="*/ 0 h 1231458"/>
                <a:gd name="connsiteX0" fmla="*/ 21401 w 987450"/>
                <a:gd name="connsiteY0" fmla="*/ 1231458 h 1231458"/>
                <a:gd name="connsiteX1" fmla="*/ 148529 w 987450"/>
                <a:gd name="connsiteY1" fmla="*/ 333520 h 1231458"/>
                <a:gd name="connsiteX2" fmla="*/ 987450 w 987450"/>
                <a:gd name="connsiteY2" fmla="*/ 0 h 1231458"/>
                <a:gd name="connsiteX3" fmla="*/ 987450 w 987450"/>
                <a:gd name="connsiteY3" fmla="*/ 0 h 123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7450" h="1231458">
                  <a:moveTo>
                    <a:pt x="21401" y="1231458"/>
                  </a:moveTo>
                  <a:cubicBezTo>
                    <a:pt x="-20243" y="812419"/>
                    <a:pt x="-12479" y="538763"/>
                    <a:pt x="148529" y="333520"/>
                  </a:cubicBezTo>
                  <a:cubicBezTo>
                    <a:pt x="309537" y="128277"/>
                    <a:pt x="847630" y="55587"/>
                    <a:pt x="987450" y="0"/>
                  </a:cubicBezTo>
                  <a:lnTo>
                    <a:pt x="987450" y="0"/>
                  </a:lnTo>
                </a:path>
              </a:pathLst>
            </a:custGeom>
            <a:ln w="38100" cmpd="sng">
              <a:solidFill>
                <a:srgbClr val="C0504D"/>
              </a:solidFill>
              <a:prstDash val="sysDash"/>
              <a:headEnd type="none"/>
              <a:tailEnd type="triangle" w="lg" len="lg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923" name="TextBox 113"/>
            <p:cNvSpPr txBox="1">
              <a:spLocks noChangeArrowheads="1"/>
            </p:cNvSpPr>
            <p:nvPr/>
          </p:nvSpPr>
          <p:spPr bwMode="auto">
            <a:xfrm>
              <a:off x="3600798" y="3352800"/>
              <a:ext cx="35583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3</a:t>
              </a:r>
            </a:p>
          </p:txBody>
        </p:sp>
      </p:grpSp>
      <p:sp>
        <p:nvSpPr>
          <p:cNvPr id="38919" name="TextBox 73"/>
          <p:cNvSpPr txBox="1">
            <a:spLocks noChangeArrowheads="1"/>
          </p:cNvSpPr>
          <p:nvPr/>
        </p:nvSpPr>
        <p:spPr bwMode="auto">
          <a:xfrm>
            <a:off x="1676400" y="1828800"/>
            <a:ext cx="24161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800">
                <a:solidFill>
                  <a:schemeClr val="accent2"/>
                </a:solidFill>
              </a:rPr>
              <a:t>The minimax decision</a:t>
            </a:r>
          </a:p>
        </p:txBody>
      </p:sp>
      <p:sp>
        <p:nvSpPr>
          <p:cNvPr id="78" name="TextBox 77"/>
          <p:cNvSpPr txBox="1">
            <a:spLocks noChangeArrowheads="1"/>
          </p:cNvSpPr>
          <p:nvPr/>
        </p:nvSpPr>
        <p:spPr bwMode="auto">
          <a:xfrm>
            <a:off x="69850" y="5791200"/>
            <a:ext cx="90614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Minimax maximizes the utility of the worst-case outcome for MAX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8241" name="Group 2"/>
          <p:cNvGrpSpPr>
            <a:grpSpLocks/>
          </p:cNvGrpSpPr>
          <p:nvPr/>
        </p:nvGrpSpPr>
        <p:grpSpPr bwMode="auto">
          <a:xfrm>
            <a:off x="1998663" y="1795463"/>
            <a:ext cx="6518275" cy="42416412"/>
            <a:chOff x="1863" y="7521"/>
            <a:chExt cx="8778" cy="50837"/>
          </a:xfrm>
        </p:grpSpPr>
        <p:grpSp>
          <p:nvGrpSpPr>
            <p:cNvPr id="138258" name="Group 3"/>
            <p:cNvGrpSpPr>
              <a:grpSpLocks/>
            </p:cNvGrpSpPr>
            <p:nvPr/>
          </p:nvGrpSpPr>
          <p:grpSpPr bwMode="auto">
            <a:xfrm>
              <a:off x="1863" y="12439"/>
              <a:ext cx="428" cy="412"/>
              <a:chOff x="1884" y="13907"/>
              <a:chExt cx="428" cy="412"/>
            </a:xfrm>
          </p:grpSpPr>
          <p:sp>
            <p:nvSpPr>
              <p:cNvPr id="138403" name="Rectangle 185"/>
              <p:cNvSpPr>
                <a:spLocks noChangeArrowheads="1"/>
              </p:cNvSpPr>
              <p:nvPr/>
            </p:nvSpPr>
            <p:spPr bwMode="auto">
              <a:xfrm>
                <a:off x="1886" y="13935"/>
                <a:ext cx="384" cy="384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/>
                <a:endParaRPr lang="en-US" altLang="en-US" sz="2000"/>
              </a:p>
            </p:txBody>
          </p:sp>
          <p:sp>
            <p:nvSpPr>
              <p:cNvPr id="138404" name="Text Box 259"/>
              <p:cNvSpPr txBox="1">
                <a:spLocks noChangeArrowheads="1"/>
              </p:cNvSpPr>
              <p:nvPr/>
            </p:nvSpPr>
            <p:spPr bwMode="auto">
              <a:xfrm>
                <a:off x="1884" y="13907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>
                    <a:latin typeface="Calibri" pitchFamily="34" charset="0"/>
                    <a:cs typeface="Times New Roman" pitchFamily="18" charset="0"/>
                  </a:rPr>
                  <a:t>4</a:t>
                </a:r>
              </a:p>
            </p:txBody>
          </p:sp>
        </p:grpSp>
        <p:grpSp>
          <p:nvGrpSpPr>
            <p:cNvPr id="138259" name="Group 4"/>
            <p:cNvGrpSpPr>
              <a:grpSpLocks/>
            </p:cNvGrpSpPr>
            <p:nvPr/>
          </p:nvGrpSpPr>
          <p:grpSpPr bwMode="auto">
            <a:xfrm>
              <a:off x="2095" y="7521"/>
              <a:ext cx="8546" cy="50837"/>
              <a:chOff x="2095" y="7521"/>
              <a:chExt cx="8546" cy="50837"/>
            </a:xfrm>
          </p:grpSpPr>
          <p:sp>
            <p:nvSpPr>
              <p:cNvPr id="138260" name="Text Box 27"/>
              <p:cNvSpPr txBox="1">
                <a:spLocks noChangeArrowheads="1"/>
              </p:cNvSpPr>
              <p:nvPr/>
            </p:nvSpPr>
            <p:spPr bwMode="auto">
              <a:xfrm>
                <a:off x="3794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A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8261" name="Text Box 28"/>
              <p:cNvSpPr txBox="1">
                <a:spLocks noChangeArrowheads="1"/>
              </p:cNvSpPr>
              <p:nvPr/>
            </p:nvSpPr>
            <p:spPr bwMode="auto">
              <a:xfrm>
                <a:off x="5035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B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8262" name="Text Box 29"/>
              <p:cNvSpPr txBox="1">
                <a:spLocks noChangeArrowheads="1"/>
              </p:cNvSpPr>
              <p:nvPr/>
            </p:nvSpPr>
            <p:spPr bwMode="auto">
              <a:xfrm>
                <a:off x="6284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C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8263" name="Text Box 30"/>
              <p:cNvSpPr txBox="1">
                <a:spLocks noChangeArrowheads="1"/>
              </p:cNvSpPr>
              <p:nvPr/>
            </p:nvSpPr>
            <p:spPr bwMode="auto">
              <a:xfrm>
                <a:off x="7498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D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cxnSp>
            <p:nvCxnSpPr>
              <p:cNvPr id="138264" name="AutoShape 33"/>
              <p:cNvCxnSpPr>
                <a:cxnSpLocks noChangeShapeType="1"/>
              </p:cNvCxnSpPr>
              <p:nvPr/>
            </p:nvCxnSpPr>
            <p:spPr bwMode="auto">
              <a:xfrm flipH="1">
                <a:off x="4420" y="8093"/>
                <a:ext cx="1846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8265" name="AutoShape 35"/>
              <p:cNvCxnSpPr>
                <a:cxnSpLocks noChangeShapeType="1"/>
              </p:cNvCxnSpPr>
              <p:nvPr/>
            </p:nvCxnSpPr>
            <p:spPr bwMode="auto">
              <a:xfrm flipH="1">
                <a:off x="5674" y="8093"/>
                <a:ext cx="592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8266" name="AutoShape 36"/>
              <p:cNvCxnSpPr>
                <a:cxnSpLocks noChangeShapeType="1"/>
              </p:cNvCxnSpPr>
              <p:nvPr/>
            </p:nvCxnSpPr>
            <p:spPr bwMode="auto">
              <a:xfrm>
                <a:off x="6266" y="8093"/>
                <a:ext cx="627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8267" name="AutoShape 37"/>
              <p:cNvCxnSpPr>
                <a:cxnSpLocks noChangeShapeType="1"/>
              </p:cNvCxnSpPr>
              <p:nvPr/>
            </p:nvCxnSpPr>
            <p:spPr bwMode="auto">
              <a:xfrm>
                <a:off x="6266" y="8093"/>
                <a:ext cx="1835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8268" name="AutoShape 92"/>
              <p:cNvCxnSpPr>
                <a:cxnSpLocks noChangeShapeType="1"/>
              </p:cNvCxnSpPr>
              <p:nvPr/>
            </p:nvCxnSpPr>
            <p:spPr bwMode="auto">
              <a:xfrm flipH="1">
                <a:off x="2653" y="9661"/>
                <a:ext cx="1767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8269" name="AutoShape 93"/>
              <p:cNvCxnSpPr>
                <a:cxnSpLocks noChangeShapeType="1"/>
              </p:cNvCxnSpPr>
              <p:nvPr/>
            </p:nvCxnSpPr>
            <p:spPr bwMode="auto">
              <a:xfrm flipH="1">
                <a:off x="3860" y="9661"/>
                <a:ext cx="560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8270" name="AutoShape 96"/>
              <p:cNvCxnSpPr>
                <a:cxnSpLocks noChangeShapeType="1"/>
              </p:cNvCxnSpPr>
              <p:nvPr/>
            </p:nvCxnSpPr>
            <p:spPr bwMode="auto">
              <a:xfrm flipH="1">
                <a:off x="5067" y="9661"/>
                <a:ext cx="607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8271" name="AutoShape 97"/>
              <p:cNvCxnSpPr>
                <a:cxnSpLocks noChangeShapeType="1"/>
              </p:cNvCxnSpPr>
              <p:nvPr/>
            </p:nvCxnSpPr>
            <p:spPr bwMode="auto">
              <a:xfrm>
                <a:off x="5674" y="9661"/>
                <a:ext cx="625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8272" name="AutoShape 98"/>
              <p:cNvCxnSpPr>
                <a:cxnSpLocks noChangeShapeType="1"/>
              </p:cNvCxnSpPr>
              <p:nvPr/>
            </p:nvCxnSpPr>
            <p:spPr bwMode="auto">
              <a:xfrm>
                <a:off x="6893" y="9661"/>
                <a:ext cx="605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8273" name="AutoShape 99"/>
              <p:cNvCxnSpPr>
                <a:cxnSpLocks noChangeShapeType="1"/>
              </p:cNvCxnSpPr>
              <p:nvPr/>
            </p:nvCxnSpPr>
            <p:spPr bwMode="auto">
              <a:xfrm>
                <a:off x="6893" y="9661"/>
                <a:ext cx="1833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8274" name="AutoShape 100"/>
              <p:cNvCxnSpPr>
                <a:cxnSpLocks noChangeShapeType="1"/>
              </p:cNvCxnSpPr>
              <p:nvPr/>
            </p:nvCxnSpPr>
            <p:spPr bwMode="auto">
              <a:xfrm>
                <a:off x="8101" y="9661"/>
                <a:ext cx="1821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38275" name="Text Box 102"/>
              <p:cNvSpPr txBox="1">
                <a:spLocks noChangeArrowheads="1"/>
              </p:cNvSpPr>
              <p:nvPr/>
            </p:nvSpPr>
            <p:spPr bwMode="auto">
              <a:xfrm>
                <a:off x="2127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E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8276" name="Text Box 103"/>
              <p:cNvSpPr txBox="1">
                <a:spLocks noChangeArrowheads="1"/>
              </p:cNvSpPr>
              <p:nvPr/>
            </p:nvSpPr>
            <p:spPr bwMode="auto">
              <a:xfrm>
                <a:off x="335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F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8277" name="Text Box 104"/>
              <p:cNvSpPr txBox="1">
                <a:spLocks noChangeArrowheads="1"/>
              </p:cNvSpPr>
              <p:nvPr/>
            </p:nvSpPr>
            <p:spPr bwMode="auto">
              <a:xfrm>
                <a:off x="824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J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8278" name="Text Box 105"/>
              <p:cNvSpPr txBox="1">
                <a:spLocks noChangeArrowheads="1"/>
              </p:cNvSpPr>
              <p:nvPr/>
            </p:nvSpPr>
            <p:spPr bwMode="auto">
              <a:xfrm>
                <a:off x="9392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K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8279" name="Text Box 106"/>
              <p:cNvSpPr txBox="1">
                <a:spLocks noChangeArrowheads="1"/>
              </p:cNvSpPr>
              <p:nvPr/>
            </p:nvSpPr>
            <p:spPr bwMode="auto">
              <a:xfrm>
                <a:off x="4467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G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8280" name="Text Box 107"/>
              <p:cNvSpPr txBox="1">
                <a:spLocks noChangeArrowheads="1"/>
              </p:cNvSpPr>
              <p:nvPr/>
            </p:nvSpPr>
            <p:spPr bwMode="auto">
              <a:xfrm>
                <a:off x="569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H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8281" name="Text Box 108"/>
              <p:cNvSpPr txBox="1">
                <a:spLocks noChangeArrowheads="1"/>
              </p:cNvSpPr>
              <p:nvPr/>
            </p:nvSpPr>
            <p:spPr bwMode="auto">
              <a:xfrm>
                <a:off x="7056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I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grpSp>
            <p:nvGrpSpPr>
              <p:cNvPr id="138282" name="Group 39"/>
              <p:cNvGrpSpPr>
                <a:grpSpLocks/>
              </p:cNvGrpSpPr>
              <p:nvPr/>
            </p:nvGrpSpPr>
            <p:grpSpPr bwMode="auto">
              <a:xfrm>
                <a:off x="4235" y="11303"/>
                <a:ext cx="428" cy="385"/>
                <a:chOff x="1094" y="10195"/>
                <a:chExt cx="428" cy="385"/>
              </a:xfrm>
            </p:grpSpPr>
            <p:sp>
              <p:nvSpPr>
                <p:cNvPr id="138401" name="Rectangle 183"/>
                <p:cNvSpPr>
                  <a:spLocks noChangeArrowheads="1"/>
                </p:cNvSpPr>
                <p:nvPr/>
              </p:nvSpPr>
              <p:spPr bwMode="auto">
                <a:xfrm>
                  <a:off x="1111" y="10196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8402" name="Text Box 113"/>
                <p:cNvSpPr txBox="1">
                  <a:spLocks noChangeArrowheads="1"/>
                </p:cNvSpPr>
                <p:nvPr/>
              </p:nvSpPr>
              <p:spPr bwMode="auto">
                <a:xfrm>
                  <a:off x="1094" y="101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38283" name="Group 40"/>
              <p:cNvGrpSpPr>
                <a:grpSpLocks/>
              </p:cNvGrpSpPr>
              <p:nvPr/>
            </p:nvGrpSpPr>
            <p:grpSpPr bwMode="auto">
              <a:xfrm>
                <a:off x="6714" y="11302"/>
                <a:ext cx="428" cy="385"/>
                <a:chOff x="1105" y="10194"/>
                <a:chExt cx="428" cy="385"/>
              </a:xfrm>
            </p:grpSpPr>
            <p:sp>
              <p:nvSpPr>
                <p:cNvPr id="138399" name="Rectangle 181"/>
                <p:cNvSpPr>
                  <a:spLocks noChangeArrowheads="1"/>
                </p:cNvSpPr>
                <p:nvPr/>
              </p:nvSpPr>
              <p:spPr bwMode="auto">
                <a:xfrm>
                  <a:off x="1111" y="10195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8400" name="Text Box 118"/>
                <p:cNvSpPr txBox="1">
                  <a:spLocks noChangeArrowheads="1"/>
                </p:cNvSpPr>
                <p:nvPr/>
              </p:nvSpPr>
              <p:spPr bwMode="auto">
                <a:xfrm>
                  <a:off x="1105" y="10194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38284" name="Group 41"/>
              <p:cNvGrpSpPr>
                <a:grpSpLocks/>
              </p:cNvGrpSpPr>
              <p:nvPr/>
            </p:nvGrpSpPr>
            <p:grpSpPr bwMode="auto">
              <a:xfrm>
                <a:off x="5432" y="11303"/>
                <a:ext cx="428" cy="386"/>
                <a:chOff x="1078" y="10195"/>
                <a:chExt cx="428" cy="386"/>
              </a:xfrm>
            </p:grpSpPr>
            <p:sp>
              <p:nvSpPr>
                <p:cNvPr id="138397" name="Rectangle 179"/>
                <p:cNvSpPr>
                  <a:spLocks noChangeArrowheads="1"/>
                </p:cNvSpPr>
                <p:nvPr/>
              </p:nvSpPr>
              <p:spPr bwMode="auto">
                <a:xfrm>
                  <a:off x="1111" y="10195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8398" name="Text Box 121"/>
                <p:cNvSpPr txBox="1">
                  <a:spLocks noChangeArrowheads="1"/>
                </p:cNvSpPr>
                <p:nvPr/>
              </p:nvSpPr>
              <p:spPr bwMode="auto">
                <a:xfrm>
                  <a:off x="1078" y="1019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4</a:t>
                  </a:r>
                </a:p>
              </p:txBody>
            </p:sp>
          </p:grpSp>
          <p:grpSp>
            <p:nvGrpSpPr>
              <p:cNvPr id="138285" name="Group 42"/>
              <p:cNvGrpSpPr>
                <a:grpSpLocks/>
              </p:cNvGrpSpPr>
              <p:nvPr/>
            </p:nvGrpSpPr>
            <p:grpSpPr bwMode="auto">
              <a:xfrm>
                <a:off x="9129" y="11305"/>
                <a:ext cx="428" cy="391"/>
                <a:chOff x="1079" y="10197"/>
                <a:chExt cx="428" cy="391"/>
              </a:xfrm>
            </p:grpSpPr>
            <p:sp>
              <p:nvSpPr>
                <p:cNvPr id="138395" name="Rectangle 177"/>
                <p:cNvSpPr>
                  <a:spLocks noChangeArrowheads="1"/>
                </p:cNvSpPr>
                <p:nvPr/>
              </p:nvSpPr>
              <p:spPr bwMode="auto">
                <a:xfrm>
                  <a:off x="1119" y="10197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8396" name="Text Box 124"/>
                <p:cNvSpPr txBox="1">
                  <a:spLocks noChangeArrowheads="1"/>
                </p:cNvSpPr>
                <p:nvPr/>
              </p:nvSpPr>
              <p:spPr bwMode="auto">
                <a:xfrm>
                  <a:off x="1079" y="1020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8286" name="Group 43"/>
              <p:cNvGrpSpPr>
                <a:grpSpLocks/>
              </p:cNvGrpSpPr>
              <p:nvPr/>
            </p:nvGrpSpPr>
            <p:grpSpPr bwMode="auto">
              <a:xfrm>
                <a:off x="2869" y="12444"/>
                <a:ext cx="428" cy="412"/>
                <a:chOff x="1109" y="9695"/>
                <a:chExt cx="428" cy="412"/>
              </a:xfrm>
            </p:grpSpPr>
            <p:sp>
              <p:nvSpPr>
                <p:cNvPr id="138393" name="Rectangle 17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8394" name="Text Box 13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8287" name="Group 44"/>
              <p:cNvGrpSpPr>
                <a:grpSpLocks/>
              </p:cNvGrpSpPr>
              <p:nvPr/>
            </p:nvGrpSpPr>
            <p:grpSpPr bwMode="auto">
              <a:xfrm>
                <a:off x="3359" y="12443"/>
                <a:ext cx="428" cy="412"/>
                <a:chOff x="1109" y="9695"/>
                <a:chExt cx="428" cy="412"/>
              </a:xfrm>
            </p:grpSpPr>
            <p:sp>
              <p:nvSpPr>
                <p:cNvPr id="138391" name="Rectangle 17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8392" name="Text Box 13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8288" name="Group 45"/>
              <p:cNvGrpSpPr>
                <a:grpSpLocks/>
              </p:cNvGrpSpPr>
              <p:nvPr/>
            </p:nvGrpSpPr>
            <p:grpSpPr bwMode="auto">
              <a:xfrm>
                <a:off x="3839" y="12445"/>
                <a:ext cx="428" cy="412"/>
                <a:chOff x="1109" y="9695"/>
                <a:chExt cx="428" cy="412"/>
              </a:xfrm>
            </p:grpSpPr>
            <p:sp>
              <p:nvSpPr>
                <p:cNvPr id="138389" name="Rectangle 17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8390" name="Text Box 163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38289" name="Group 46"/>
              <p:cNvGrpSpPr>
                <a:grpSpLocks/>
              </p:cNvGrpSpPr>
              <p:nvPr/>
            </p:nvGrpSpPr>
            <p:grpSpPr bwMode="auto">
              <a:xfrm>
                <a:off x="4329" y="12444"/>
                <a:ext cx="428" cy="412"/>
                <a:chOff x="1109" y="9695"/>
                <a:chExt cx="428" cy="412"/>
              </a:xfrm>
            </p:grpSpPr>
            <p:sp>
              <p:nvSpPr>
                <p:cNvPr id="138387" name="Rectangle 16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8388" name="Text Box 166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38290" name="Group 47"/>
              <p:cNvGrpSpPr>
                <a:grpSpLocks/>
              </p:cNvGrpSpPr>
              <p:nvPr/>
            </p:nvGrpSpPr>
            <p:grpSpPr bwMode="auto">
              <a:xfrm>
                <a:off x="4819" y="12446"/>
                <a:ext cx="428" cy="412"/>
                <a:chOff x="1109" y="9695"/>
                <a:chExt cx="428" cy="412"/>
              </a:xfrm>
            </p:grpSpPr>
            <p:sp>
              <p:nvSpPr>
                <p:cNvPr id="138385" name="Rectangle 16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8386" name="Text Box 172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38291" name="Group 48"/>
              <p:cNvGrpSpPr>
                <a:grpSpLocks/>
              </p:cNvGrpSpPr>
              <p:nvPr/>
            </p:nvGrpSpPr>
            <p:grpSpPr bwMode="auto">
              <a:xfrm>
                <a:off x="5309" y="12445"/>
                <a:ext cx="428" cy="412"/>
                <a:chOff x="1109" y="9695"/>
                <a:chExt cx="428" cy="412"/>
              </a:xfrm>
            </p:grpSpPr>
            <p:sp>
              <p:nvSpPr>
                <p:cNvPr id="138383" name="Rectangle 16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8384" name="Text Box 175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4</a:t>
                  </a:r>
                </a:p>
              </p:txBody>
            </p:sp>
          </p:grpSp>
          <p:grpSp>
            <p:nvGrpSpPr>
              <p:cNvPr id="138292" name="Group 49"/>
              <p:cNvGrpSpPr>
                <a:grpSpLocks/>
              </p:cNvGrpSpPr>
              <p:nvPr/>
            </p:nvGrpSpPr>
            <p:grpSpPr bwMode="auto">
              <a:xfrm>
                <a:off x="5798" y="12442"/>
                <a:ext cx="428" cy="412"/>
                <a:chOff x="1109" y="9695"/>
                <a:chExt cx="428" cy="412"/>
              </a:xfrm>
            </p:grpSpPr>
            <p:sp>
              <p:nvSpPr>
                <p:cNvPr id="138381" name="Rectangle 16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8382" name="Text Box 184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38293" name="Group 50"/>
              <p:cNvGrpSpPr>
                <a:grpSpLocks/>
              </p:cNvGrpSpPr>
              <p:nvPr/>
            </p:nvGrpSpPr>
            <p:grpSpPr bwMode="auto">
              <a:xfrm>
                <a:off x="6288" y="12443"/>
                <a:ext cx="428" cy="412"/>
                <a:chOff x="1109" y="9695"/>
                <a:chExt cx="428" cy="412"/>
              </a:xfrm>
            </p:grpSpPr>
            <p:sp>
              <p:nvSpPr>
                <p:cNvPr id="138379" name="Rectangle 16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8380" name="Text Box 19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grpSp>
            <p:nvGrpSpPr>
              <p:cNvPr id="138294" name="Group 51"/>
              <p:cNvGrpSpPr>
                <a:grpSpLocks/>
              </p:cNvGrpSpPr>
              <p:nvPr/>
            </p:nvGrpSpPr>
            <p:grpSpPr bwMode="auto">
              <a:xfrm>
                <a:off x="6769" y="12444"/>
                <a:ext cx="428" cy="412"/>
                <a:chOff x="1109" y="9695"/>
                <a:chExt cx="428" cy="412"/>
              </a:xfrm>
            </p:grpSpPr>
            <p:sp>
              <p:nvSpPr>
                <p:cNvPr id="138377" name="Rectangle 15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8378" name="Text Box 19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2</a:t>
                  </a:r>
                </a:p>
              </p:txBody>
            </p:sp>
          </p:grpSp>
          <p:grpSp>
            <p:nvGrpSpPr>
              <p:cNvPr id="138295" name="Group 52"/>
              <p:cNvGrpSpPr>
                <a:grpSpLocks/>
              </p:cNvGrpSpPr>
              <p:nvPr/>
            </p:nvGrpSpPr>
            <p:grpSpPr bwMode="auto">
              <a:xfrm>
                <a:off x="7259" y="12443"/>
                <a:ext cx="428" cy="412"/>
                <a:chOff x="1109" y="9695"/>
                <a:chExt cx="428" cy="412"/>
              </a:xfrm>
            </p:grpSpPr>
            <p:sp>
              <p:nvSpPr>
                <p:cNvPr id="138375" name="Rectangle 15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8376" name="Text Box 202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8296" name="Group 53"/>
              <p:cNvGrpSpPr>
                <a:grpSpLocks/>
              </p:cNvGrpSpPr>
              <p:nvPr/>
            </p:nvGrpSpPr>
            <p:grpSpPr bwMode="auto">
              <a:xfrm>
                <a:off x="7759" y="12441"/>
                <a:ext cx="428" cy="412"/>
                <a:chOff x="1109" y="9695"/>
                <a:chExt cx="428" cy="412"/>
              </a:xfrm>
            </p:grpSpPr>
            <p:sp>
              <p:nvSpPr>
                <p:cNvPr id="138373" name="Rectangle 15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8374" name="Text Box 211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38297" name="Group 54"/>
              <p:cNvGrpSpPr>
                <a:grpSpLocks/>
              </p:cNvGrpSpPr>
              <p:nvPr/>
            </p:nvGrpSpPr>
            <p:grpSpPr bwMode="auto">
              <a:xfrm>
                <a:off x="8251" y="12441"/>
                <a:ext cx="428" cy="412"/>
                <a:chOff x="1109" y="9695"/>
                <a:chExt cx="428" cy="412"/>
              </a:xfrm>
            </p:grpSpPr>
            <p:sp>
              <p:nvSpPr>
                <p:cNvPr id="138371" name="Rectangle 15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8372" name="Text Box 217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grpSp>
            <p:nvGrpSpPr>
              <p:cNvPr id="138298" name="Group 55"/>
              <p:cNvGrpSpPr>
                <a:grpSpLocks/>
              </p:cNvGrpSpPr>
              <p:nvPr/>
            </p:nvGrpSpPr>
            <p:grpSpPr bwMode="auto">
              <a:xfrm>
                <a:off x="8741" y="12440"/>
                <a:ext cx="428" cy="412"/>
                <a:chOff x="1109" y="9695"/>
                <a:chExt cx="428" cy="412"/>
              </a:xfrm>
            </p:grpSpPr>
            <p:sp>
              <p:nvSpPr>
                <p:cNvPr id="138369" name="Rectangle 15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8370" name="Text Box 22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8299" name="Group 56"/>
              <p:cNvGrpSpPr>
                <a:grpSpLocks/>
              </p:cNvGrpSpPr>
              <p:nvPr/>
            </p:nvGrpSpPr>
            <p:grpSpPr bwMode="auto">
              <a:xfrm>
                <a:off x="9233" y="12440"/>
                <a:ext cx="428" cy="412"/>
                <a:chOff x="1109" y="9695"/>
                <a:chExt cx="428" cy="412"/>
              </a:xfrm>
            </p:grpSpPr>
            <p:sp>
              <p:nvSpPr>
                <p:cNvPr id="138367" name="Rectangle 14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8368" name="Text Box 226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8</a:t>
                  </a:r>
                </a:p>
              </p:txBody>
            </p:sp>
          </p:grpSp>
          <p:grpSp>
            <p:nvGrpSpPr>
              <p:cNvPr id="138300" name="Group 57"/>
              <p:cNvGrpSpPr>
                <a:grpSpLocks/>
              </p:cNvGrpSpPr>
              <p:nvPr/>
            </p:nvGrpSpPr>
            <p:grpSpPr bwMode="auto">
              <a:xfrm>
                <a:off x="9723" y="12439"/>
                <a:ext cx="428" cy="412"/>
                <a:chOff x="1109" y="9695"/>
                <a:chExt cx="428" cy="412"/>
              </a:xfrm>
            </p:grpSpPr>
            <p:sp>
              <p:nvSpPr>
                <p:cNvPr id="138365" name="Rectangle 14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8366" name="Text Box 22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8301" name="Group 58"/>
              <p:cNvGrpSpPr>
                <a:grpSpLocks/>
              </p:cNvGrpSpPr>
              <p:nvPr/>
            </p:nvGrpSpPr>
            <p:grpSpPr bwMode="auto">
              <a:xfrm>
                <a:off x="10213" y="12434"/>
                <a:ext cx="428" cy="412"/>
                <a:chOff x="1109" y="9695"/>
                <a:chExt cx="428" cy="412"/>
              </a:xfrm>
            </p:grpSpPr>
            <p:sp>
              <p:nvSpPr>
                <p:cNvPr id="138363" name="Rectangle 14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8364" name="Text Box 238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cxnSp>
            <p:nvCxnSpPr>
              <p:cNvPr id="138302" name="AutoShape 239"/>
              <p:cNvCxnSpPr>
                <a:cxnSpLocks noChangeShapeType="1"/>
                <a:endCxn id="138401" idx="0"/>
              </p:cNvCxnSpPr>
              <p:nvPr/>
            </p:nvCxnSpPr>
            <p:spPr bwMode="auto">
              <a:xfrm>
                <a:off x="4412" y="9661"/>
                <a:ext cx="32" cy="1643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8303" name="AutoShape 240"/>
              <p:cNvCxnSpPr>
                <a:cxnSpLocks noChangeShapeType="1"/>
                <a:endCxn id="138397" idx="0"/>
              </p:cNvCxnSpPr>
              <p:nvPr/>
            </p:nvCxnSpPr>
            <p:spPr bwMode="auto">
              <a:xfrm flipH="1">
                <a:off x="5657" y="9661"/>
                <a:ext cx="17" cy="164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8304" name="AutoShape 241"/>
              <p:cNvCxnSpPr>
                <a:cxnSpLocks noChangeShapeType="1"/>
                <a:endCxn id="138399" idx="0"/>
              </p:cNvCxnSpPr>
              <p:nvPr/>
            </p:nvCxnSpPr>
            <p:spPr bwMode="auto">
              <a:xfrm>
                <a:off x="6893" y="9661"/>
                <a:ext cx="19" cy="164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8305" name="AutoShape 242"/>
              <p:cNvCxnSpPr>
                <a:cxnSpLocks noChangeShapeType="1"/>
                <a:endCxn id="138395" idx="0"/>
              </p:cNvCxnSpPr>
              <p:nvPr/>
            </p:nvCxnSpPr>
            <p:spPr bwMode="auto">
              <a:xfrm>
                <a:off x="8101" y="9661"/>
                <a:ext cx="1260" cy="1644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38306" name="Group 63"/>
              <p:cNvGrpSpPr>
                <a:grpSpLocks/>
              </p:cNvGrpSpPr>
              <p:nvPr/>
            </p:nvGrpSpPr>
            <p:grpSpPr bwMode="auto">
              <a:xfrm>
                <a:off x="2379" y="12443"/>
                <a:ext cx="428" cy="412"/>
                <a:chOff x="1477" y="13436"/>
                <a:chExt cx="428" cy="412"/>
              </a:xfrm>
            </p:grpSpPr>
            <p:sp>
              <p:nvSpPr>
                <p:cNvPr id="138361" name="Rectangle 143"/>
                <p:cNvSpPr>
                  <a:spLocks noChangeArrowheads="1"/>
                </p:cNvSpPr>
                <p:nvPr/>
              </p:nvSpPr>
              <p:spPr bwMode="auto">
                <a:xfrm>
                  <a:off x="1479" y="13464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8362" name="Text Box 127"/>
                <p:cNvSpPr txBox="1">
                  <a:spLocks noChangeArrowheads="1"/>
                </p:cNvSpPr>
                <p:nvPr/>
              </p:nvSpPr>
              <p:spPr bwMode="auto">
                <a:xfrm>
                  <a:off x="1477" y="1343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38307" name="Group 64"/>
              <p:cNvGrpSpPr>
                <a:grpSpLocks/>
              </p:cNvGrpSpPr>
              <p:nvPr/>
            </p:nvGrpSpPr>
            <p:grpSpPr bwMode="auto">
              <a:xfrm>
                <a:off x="4059" y="9058"/>
                <a:ext cx="697" cy="603"/>
                <a:chOff x="4054" y="10520"/>
                <a:chExt cx="697" cy="603"/>
              </a:xfrm>
            </p:grpSpPr>
            <p:sp>
              <p:nvSpPr>
                <p:cNvPr id="138359" name="AutoShape 24"/>
                <p:cNvSpPr>
                  <a:spLocks noChangeArrowheads="1"/>
                </p:cNvSpPr>
                <p:nvPr/>
              </p:nvSpPr>
              <p:spPr bwMode="auto">
                <a:xfrm flipV="1">
                  <a:off x="4054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8360" name="Text Box 243"/>
                <p:cNvSpPr txBox="1">
                  <a:spLocks noChangeArrowheads="1"/>
                </p:cNvSpPr>
                <p:nvPr/>
              </p:nvSpPr>
              <p:spPr bwMode="auto">
                <a:xfrm>
                  <a:off x="4199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8308" name="Group 65"/>
              <p:cNvGrpSpPr>
                <a:grpSpLocks/>
              </p:cNvGrpSpPr>
              <p:nvPr/>
            </p:nvGrpSpPr>
            <p:grpSpPr bwMode="auto">
              <a:xfrm>
                <a:off x="5317" y="9058"/>
                <a:ext cx="697" cy="603"/>
                <a:chOff x="5312" y="10520"/>
                <a:chExt cx="697" cy="603"/>
              </a:xfrm>
            </p:grpSpPr>
            <p:sp>
              <p:nvSpPr>
                <p:cNvPr id="138357" name="AutoShape 22"/>
                <p:cNvSpPr>
                  <a:spLocks noChangeArrowheads="1"/>
                </p:cNvSpPr>
                <p:nvPr/>
              </p:nvSpPr>
              <p:spPr bwMode="auto">
                <a:xfrm flipV="1">
                  <a:off x="531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8358" name="Text Box 245"/>
                <p:cNvSpPr txBox="1">
                  <a:spLocks noChangeArrowheads="1"/>
                </p:cNvSpPr>
                <p:nvPr/>
              </p:nvSpPr>
              <p:spPr bwMode="auto">
                <a:xfrm>
                  <a:off x="5460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38309" name="Group 66"/>
              <p:cNvGrpSpPr>
                <a:grpSpLocks/>
              </p:cNvGrpSpPr>
              <p:nvPr/>
            </p:nvGrpSpPr>
            <p:grpSpPr bwMode="auto">
              <a:xfrm>
                <a:off x="6557" y="9058"/>
                <a:ext cx="697" cy="603"/>
                <a:chOff x="6552" y="10520"/>
                <a:chExt cx="697" cy="603"/>
              </a:xfrm>
            </p:grpSpPr>
            <p:sp>
              <p:nvSpPr>
                <p:cNvPr id="138355" name="AutoShape 20"/>
                <p:cNvSpPr>
                  <a:spLocks noChangeArrowheads="1"/>
                </p:cNvSpPr>
                <p:nvPr/>
              </p:nvSpPr>
              <p:spPr bwMode="auto">
                <a:xfrm flipV="1">
                  <a:off x="655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8356" name="Text Box 247"/>
                <p:cNvSpPr txBox="1">
                  <a:spLocks noChangeArrowheads="1"/>
                </p:cNvSpPr>
                <p:nvPr/>
              </p:nvSpPr>
              <p:spPr bwMode="auto">
                <a:xfrm>
                  <a:off x="6671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38310" name="Group 67"/>
              <p:cNvGrpSpPr>
                <a:grpSpLocks/>
              </p:cNvGrpSpPr>
              <p:nvPr/>
            </p:nvGrpSpPr>
            <p:grpSpPr bwMode="auto">
              <a:xfrm>
                <a:off x="7737" y="9058"/>
                <a:ext cx="697" cy="603"/>
                <a:chOff x="7732" y="10520"/>
                <a:chExt cx="697" cy="603"/>
              </a:xfrm>
            </p:grpSpPr>
            <p:sp>
              <p:nvSpPr>
                <p:cNvPr id="138353" name="AutoShape 21"/>
                <p:cNvSpPr>
                  <a:spLocks noChangeArrowheads="1"/>
                </p:cNvSpPr>
                <p:nvPr/>
              </p:nvSpPr>
              <p:spPr bwMode="auto">
                <a:xfrm flipV="1">
                  <a:off x="773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8354" name="Text Box 249"/>
                <p:cNvSpPr txBox="1">
                  <a:spLocks noChangeArrowheads="1"/>
                </p:cNvSpPr>
                <p:nvPr/>
              </p:nvSpPr>
              <p:spPr bwMode="auto">
                <a:xfrm>
                  <a:off x="7901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38311" name="Group 68"/>
              <p:cNvGrpSpPr>
                <a:grpSpLocks/>
              </p:cNvGrpSpPr>
              <p:nvPr/>
            </p:nvGrpSpPr>
            <p:grpSpPr bwMode="auto">
              <a:xfrm>
                <a:off x="5906" y="7521"/>
                <a:ext cx="697" cy="603"/>
                <a:chOff x="5901" y="8952"/>
                <a:chExt cx="697" cy="603"/>
              </a:xfrm>
            </p:grpSpPr>
            <p:sp>
              <p:nvSpPr>
                <p:cNvPr id="138351" name="AutoShape 19"/>
                <p:cNvSpPr>
                  <a:spLocks noChangeArrowheads="1"/>
                </p:cNvSpPr>
                <p:nvPr/>
              </p:nvSpPr>
              <p:spPr bwMode="auto">
                <a:xfrm>
                  <a:off x="5901" y="8952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8352" name="Text Box 251"/>
                <p:cNvSpPr txBox="1">
                  <a:spLocks noChangeArrowheads="1"/>
                </p:cNvSpPr>
                <p:nvPr/>
              </p:nvSpPr>
              <p:spPr bwMode="auto">
                <a:xfrm>
                  <a:off x="6065" y="907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cxnSp>
            <p:nvCxnSpPr>
              <p:cNvPr id="138312" name="AutoShape 282"/>
              <p:cNvCxnSpPr>
                <a:cxnSpLocks noChangeShapeType="1"/>
              </p:cNvCxnSpPr>
              <p:nvPr/>
            </p:nvCxnSpPr>
            <p:spPr bwMode="auto">
              <a:xfrm flipH="1">
                <a:off x="2095" y="11215"/>
                <a:ext cx="55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8313" name="AutoShape 283"/>
              <p:cNvCxnSpPr>
                <a:cxnSpLocks noChangeShapeType="1"/>
              </p:cNvCxnSpPr>
              <p:nvPr/>
            </p:nvCxnSpPr>
            <p:spPr bwMode="auto">
              <a:xfrm flipH="1">
                <a:off x="2613" y="11215"/>
                <a:ext cx="40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8314" name="AutoShape 284"/>
              <p:cNvCxnSpPr>
                <a:cxnSpLocks noChangeShapeType="1"/>
              </p:cNvCxnSpPr>
              <p:nvPr/>
            </p:nvCxnSpPr>
            <p:spPr bwMode="auto">
              <a:xfrm>
                <a:off x="2653" y="11215"/>
                <a:ext cx="41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8315" name="AutoShape 285"/>
              <p:cNvCxnSpPr>
                <a:cxnSpLocks noChangeShapeType="1"/>
              </p:cNvCxnSpPr>
              <p:nvPr/>
            </p:nvCxnSpPr>
            <p:spPr bwMode="auto">
              <a:xfrm flipH="1">
                <a:off x="3507" y="11215"/>
                <a:ext cx="353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8316" name="AutoShape 286"/>
              <p:cNvCxnSpPr>
                <a:cxnSpLocks noChangeShapeType="1"/>
              </p:cNvCxnSpPr>
              <p:nvPr/>
            </p:nvCxnSpPr>
            <p:spPr bwMode="auto">
              <a:xfrm>
                <a:off x="3860" y="11215"/>
                <a:ext cx="199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8317" name="AutoShape 287"/>
              <p:cNvCxnSpPr>
                <a:cxnSpLocks noChangeShapeType="1"/>
              </p:cNvCxnSpPr>
              <p:nvPr/>
            </p:nvCxnSpPr>
            <p:spPr bwMode="auto">
              <a:xfrm>
                <a:off x="3860" y="11215"/>
                <a:ext cx="651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8318" name="AutoShape 288"/>
              <p:cNvCxnSpPr>
                <a:cxnSpLocks noChangeShapeType="1"/>
              </p:cNvCxnSpPr>
              <p:nvPr/>
            </p:nvCxnSpPr>
            <p:spPr bwMode="auto">
              <a:xfrm flipH="1">
                <a:off x="5035" y="11215"/>
                <a:ext cx="32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8319" name="AutoShape 289"/>
              <p:cNvCxnSpPr>
                <a:cxnSpLocks noChangeShapeType="1"/>
              </p:cNvCxnSpPr>
              <p:nvPr/>
            </p:nvCxnSpPr>
            <p:spPr bwMode="auto">
              <a:xfrm>
                <a:off x="5067" y="11215"/>
                <a:ext cx="39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8320" name="AutoShape 290"/>
              <p:cNvCxnSpPr>
                <a:cxnSpLocks noChangeShapeType="1"/>
              </p:cNvCxnSpPr>
              <p:nvPr/>
            </p:nvCxnSpPr>
            <p:spPr bwMode="auto">
              <a:xfrm flipH="1">
                <a:off x="5972" y="11215"/>
                <a:ext cx="316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8321" name="AutoShape 291"/>
              <p:cNvCxnSpPr>
                <a:cxnSpLocks noChangeShapeType="1"/>
              </p:cNvCxnSpPr>
              <p:nvPr/>
            </p:nvCxnSpPr>
            <p:spPr bwMode="auto">
              <a:xfrm>
                <a:off x="6299" y="11215"/>
                <a:ext cx="199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8322" name="AutoShape 292"/>
              <p:cNvCxnSpPr>
                <a:cxnSpLocks noChangeShapeType="1"/>
              </p:cNvCxnSpPr>
              <p:nvPr/>
            </p:nvCxnSpPr>
            <p:spPr bwMode="auto">
              <a:xfrm flipH="1">
                <a:off x="6985" y="11215"/>
                <a:ext cx="513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8323" name="AutoShape 293"/>
              <p:cNvCxnSpPr>
                <a:cxnSpLocks noChangeShapeType="1"/>
              </p:cNvCxnSpPr>
              <p:nvPr/>
            </p:nvCxnSpPr>
            <p:spPr bwMode="auto">
              <a:xfrm flipH="1">
                <a:off x="7476" y="11215"/>
                <a:ext cx="22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8324" name="AutoShape 295"/>
              <p:cNvCxnSpPr>
                <a:cxnSpLocks noChangeShapeType="1"/>
              </p:cNvCxnSpPr>
              <p:nvPr/>
            </p:nvCxnSpPr>
            <p:spPr bwMode="auto">
              <a:xfrm flipH="1">
                <a:off x="7926" y="11215"/>
                <a:ext cx="800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8325" name="AutoShape 296"/>
              <p:cNvCxnSpPr>
                <a:cxnSpLocks noChangeShapeType="1"/>
              </p:cNvCxnSpPr>
              <p:nvPr/>
            </p:nvCxnSpPr>
            <p:spPr bwMode="auto">
              <a:xfrm flipH="1">
                <a:off x="8434" y="11215"/>
                <a:ext cx="307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8326" name="AutoShape 297"/>
              <p:cNvCxnSpPr>
                <a:cxnSpLocks noChangeShapeType="1"/>
              </p:cNvCxnSpPr>
              <p:nvPr/>
            </p:nvCxnSpPr>
            <p:spPr bwMode="auto">
              <a:xfrm>
                <a:off x="8741" y="11215"/>
                <a:ext cx="194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8327" name="AutoShape 298"/>
              <p:cNvCxnSpPr>
                <a:cxnSpLocks noChangeShapeType="1"/>
              </p:cNvCxnSpPr>
              <p:nvPr/>
            </p:nvCxnSpPr>
            <p:spPr bwMode="auto">
              <a:xfrm flipH="1">
                <a:off x="9435" y="11215"/>
                <a:ext cx="538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8328" name="AutoShape 299"/>
              <p:cNvCxnSpPr>
                <a:cxnSpLocks noChangeShapeType="1"/>
              </p:cNvCxnSpPr>
              <p:nvPr/>
            </p:nvCxnSpPr>
            <p:spPr bwMode="auto">
              <a:xfrm flipH="1">
                <a:off x="9922" y="11215"/>
                <a:ext cx="51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8329" name="AutoShape 300"/>
              <p:cNvCxnSpPr>
                <a:cxnSpLocks noChangeShapeType="1"/>
              </p:cNvCxnSpPr>
              <p:nvPr/>
            </p:nvCxnSpPr>
            <p:spPr bwMode="auto">
              <a:xfrm>
                <a:off x="9973" y="11215"/>
                <a:ext cx="426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38330" name="Group 112"/>
              <p:cNvGrpSpPr>
                <a:grpSpLocks/>
              </p:cNvGrpSpPr>
              <p:nvPr/>
            </p:nvGrpSpPr>
            <p:grpSpPr bwMode="auto">
              <a:xfrm>
                <a:off x="2291" y="10612"/>
                <a:ext cx="697" cy="603"/>
                <a:chOff x="2286" y="12074"/>
                <a:chExt cx="697" cy="603"/>
              </a:xfrm>
            </p:grpSpPr>
            <p:sp>
              <p:nvSpPr>
                <p:cNvPr id="138349" name="AutoShape 48"/>
                <p:cNvSpPr>
                  <a:spLocks noChangeArrowheads="1"/>
                </p:cNvSpPr>
                <p:nvPr/>
              </p:nvSpPr>
              <p:spPr bwMode="auto">
                <a:xfrm>
                  <a:off x="2286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8350" name="Text Box 326"/>
                <p:cNvSpPr txBox="1">
                  <a:spLocks noChangeArrowheads="1"/>
                </p:cNvSpPr>
                <p:nvPr/>
              </p:nvSpPr>
              <p:spPr bwMode="auto">
                <a:xfrm>
                  <a:off x="2438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8331" name="Group 113"/>
              <p:cNvGrpSpPr>
                <a:grpSpLocks/>
              </p:cNvGrpSpPr>
              <p:nvPr/>
            </p:nvGrpSpPr>
            <p:grpSpPr bwMode="auto">
              <a:xfrm>
                <a:off x="3507" y="10612"/>
                <a:ext cx="697" cy="47746"/>
                <a:chOff x="3502" y="12074"/>
                <a:chExt cx="697" cy="47746"/>
              </a:xfrm>
            </p:grpSpPr>
            <p:sp>
              <p:nvSpPr>
                <p:cNvPr id="130" name="AutoShape 46"/>
                <p:cNvSpPr>
                  <a:spLocks noChangeArrowheads="1"/>
                </p:cNvSpPr>
                <p:nvPr/>
              </p:nvSpPr>
              <p:spPr bwMode="auto">
                <a:xfrm>
                  <a:off x="3502" y="12081"/>
                  <a:ext cx="697" cy="597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upright="1"/>
                <a:lstStyle/>
                <a:p>
                  <a:pPr>
                    <a:defRPr/>
                  </a:pPr>
                  <a:endParaRPr lang="en-US" sz="2000" dirty="0">
                    <a:solidFill>
                      <a:schemeClr val="accent4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38348" name="Text Box 329"/>
                <p:cNvSpPr txBox="1">
                  <a:spLocks noChangeArrowheads="1"/>
                </p:cNvSpPr>
                <p:nvPr/>
              </p:nvSpPr>
              <p:spPr bwMode="auto">
                <a:xfrm>
                  <a:off x="3626" y="5943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38332" name="Group 114"/>
              <p:cNvGrpSpPr>
                <a:grpSpLocks/>
              </p:cNvGrpSpPr>
              <p:nvPr/>
            </p:nvGrpSpPr>
            <p:grpSpPr bwMode="auto">
              <a:xfrm>
                <a:off x="4723" y="10612"/>
                <a:ext cx="697" cy="603"/>
                <a:chOff x="4718" y="12074"/>
                <a:chExt cx="697" cy="603"/>
              </a:xfrm>
            </p:grpSpPr>
            <p:sp>
              <p:nvSpPr>
                <p:cNvPr id="138345" name="AutoShape 32"/>
                <p:cNvSpPr>
                  <a:spLocks noChangeArrowheads="1"/>
                </p:cNvSpPr>
                <p:nvPr/>
              </p:nvSpPr>
              <p:spPr bwMode="auto">
                <a:xfrm>
                  <a:off x="4718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8346" name="Text Box 331"/>
                <p:cNvSpPr txBox="1">
                  <a:spLocks noChangeArrowheads="1"/>
                </p:cNvSpPr>
                <p:nvPr/>
              </p:nvSpPr>
              <p:spPr bwMode="auto">
                <a:xfrm>
                  <a:off x="4876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38333" name="Group 115"/>
              <p:cNvGrpSpPr>
                <a:grpSpLocks/>
              </p:cNvGrpSpPr>
              <p:nvPr/>
            </p:nvGrpSpPr>
            <p:grpSpPr bwMode="auto">
              <a:xfrm>
                <a:off x="5939" y="10612"/>
                <a:ext cx="697" cy="603"/>
                <a:chOff x="5934" y="12074"/>
                <a:chExt cx="697" cy="603"/>
              </a:xfrm>
            </p:grpSpPr>
            <p:sp>
              <p:nvSpPr>
                <p:cNvPr id="138343" name="AutoShape 31"/>
                <p:cNvSpPr>
                  <a:spLocks noChangeArrowheads="1"/>
                </p:cNvSpPr>
                <p:nvPr/>
              </p:nvSpPr>
              <p:spPr bwMode="auto">
                <a:xfrm>
                  <a:off x="5934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8344" name="Text Box 333"/>
                <p:cNvSpPr txBox="1">
                  <a:spLocks noChangeArrowheads="1"/>
                </p:cNvSpPr>
                <p:nvPr/>
              </p:nvSpPr>
              <p:spPr bwMode="auto">
                <a:xfrm>
                  <a:off x="6065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 b="1">
                      <a:cs typeface="Times New Roman" pitchFamily="18" charset="0"/>
                    </a:rPr>
                    <a:t>?</a:t>
                  </a:r>
                </a:p>
              </p:txBody>
            </p:sp>
          </p:grpSp>
          <p:grpSp>
            <p:nvGrpSpPr>
              <p:cNvPr id="138334" name="Group 116"/>
              <p:cNvGrpSpPr>
                <a:grpSpLocks/>
              </p:cNvGrpSpPr>
              <p:nvPr/>
            </p:nvGrpSpPr>
            <p:grpSpPr bwMode="auto">
              <a:xfrm>
                <a:off x="7155" y="10612"/>
                <a:ext cx="697" cy="603"/>
                <a:chOff x="7150" y="12074"/>
                <a:chExt cx="697" cy="603"/>
              </a:xfrm>
            </p:grpSpPr>
            <p:sp>
              <p:nvSpPr>
                <p:cNvPr id="138341" name="AutoShape 43"/>
                <p:cNvSpPr>
                  <a:spLocks noChangeArrowheads="1"/>
                </p:cNvSpPr>
                <p:nvPr/>
              </p:nvSpPr>
              <p:spPr bwMode="auto">
                <a:xfrm>
                  <a:off x="7150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8342" name="Text Box 335"/>
                <p:cNvSpPr txBox="1">
                  <a:spLocks noChangeArrowheads="1"/>
                </p:cNvSpPr>
                <p:nvPr/>
              </p:nvSpPr>
              <p:spPr bwMode="auto">
                <a:xfrm>
                  <a:off x="7326" y="12292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38335" name="Group 117"/>
              <p:cNvGrpSpPr>
                <a:grpSpLocks/>
              </p:cNvGrpSpPr>
              <p:nvPr/>
            </p:nvGrpSpPr>
            <p:grpSpPr bwMode="auto">
              <a:xfrm>
                <a:off x="8371" y="10612"/>
                <a:ext cx="697" cy="604"/>
                <a:chOff x="8366" y="12074"/>
                <a:chExt cx="697" cy="604"/>
              </a:xfrm>
            </p:grpSpPr>
            <p:sp>
              <p:nvSpPr>
                <p:cNvPr id="138339" name="AutoShape 49"/>
                <p:cNvSpPr>
                  <a:spLocks noChangeArrowheads="1"/>
                </p:cNvSpPr>
                <p:nvPr/>
              </p:nvSpPr>
              <p:spPr bwMode="auto">
                <a:xfrm>
                  <a:off x="8366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8340" name="Text Box 337"/>
                <p:cNvSpPr txBox="1">
                  <a:spLocks noChangeArrowheads="1"/>
                </p:cNvSpPr>
                <p:nvPr/>
              </p:nvSpPr>
              <p:spPr bwMode="auto">
                <a:xfrm>
                  <a:off x="8524" y="1229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38336" name="Group 118"/>
              <p:cNvGrpSpPr>
                <a:grpSpLocks/>
              </p:cNvGrpSpPr>
              <p:nvPr/>
            </p:nvGrpSpPr>
            <p:grpSpPr bwMode="auto">
              <a:xfrm>
                <a:off x="9587" y="10612"/>
                <a:ext cx="697" cy="603"/>
                <a:chOff x="9582" y="12074"/>
                <a:chExt cx="697" cy="603"/>
              </a:xfrm>
            </p:grpSpPr>
            <p:sp>
              <p:nvSpPr>
                <p:cNvPr id="138337" name="AutoShape 91"/>
                <p:cNvSpPr>
                  <a:spLocks noChangeArrowheads="1"/>
                </p:cNvSpPr>
                <p:nvPr/>
              </p:nvSpPr>
              <p:spPr bwMode="auto">
                <a:xfrm>
                  <a:off x="9582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8338" name="Text Box 340"/>
                <p:cNvSpPr txBox="1">
                  <a:spLocks noChangeArrowheads="1"/>
                </p:cNvSpPr>
                <p:nvPr/>
              </p:nvSpPr>
              <p:spPr bwMode="auto">
                <a:xfrm>
                  <a:off x="9737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</p:grpSp>
      </p:grpSp>
      <p:sp>
        <p:nvSpPr>
          <p:cNvPr id="190" name="TextBox 189"/>
          <p:cNvSpPr txBox="1">
            <a:spLocks noChangeArrowheads="1"/>
          </p:cNvSpPr>
          <p:nvPr/>
        </p:nvSpPr>
        <p:spPr bwMode="auto">
          <a:xfrm>
            <a:off x="4071938" y="1214438"/>
            <a:ext cx="106680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SzPct val="100000"/>
              <a:buChar char="•"/>
              <a:defRPr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>
                <a:latin typeface="+mn-lt"/>
                <a:ea typeface="ＭＳ Ｐゴシック" charset="0"/>
                <a:sym typeface="Symbol" pitchFamily="18" charset="2"/>
              </a:rPr>
              <a:t></a:t>
            </a:r>
            <a:r>
              <a:rPr lang="en-US" altLang="en-US" b="0" dirty="0" smtClean="0">
                <a:latin typeface="+mn-lt"/>
                <a:ea typeface="ＭＳ Ｐゴシック" charset="0"/>
                <a:sym typeface="Symbol" pitchFamily="18" charset="2"/>
              </a:rPr>
              <a:t>=6</a:t>
            </a:r>
            <a:endParaRPr lang="en-US" altLang="en-US" b="0" dirty="0">
              <a:latin typeface="+mn-lt"/>
              <a:ea typeface="ＭＳ Ｐゴシック" charset="0"/>
              <a:sym typeface="Symbol" pitchFamily="18" charset="2"/>
            </a:endParaRP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>
                <a:latin typeface="+mn-lt"/>
                <a:ea typeface="ＭＳ Ｐゴシック" charset="0"/>
                <a:sym typeface="Symbol" pitchFamily="18" charset="2"/>
              </a:rPr>
              <a:t> =+</a:t>
            </a:r>
            <a:endParaRPr lang="en-US" altLang="en-US" b="0" dirty="0">
              <a:latin typeface="+mn-lt"/>
              <a:ea typeface="ＭＳ Ｐゴシック" charset="0"/>
            </a:endParaRPr>
          </a:p>
        </p:txBody>
      </p:sp>
      <p:sp>
        <p:nvSpPr>
          <p:cNvPr id="138243" name="Text Box 326"/>
          <p:cNvSpPr txBox="1">
            <a:spLocks noChangeArrowheads="1"/>
          </p:cNvSpPr>
          <p:nvPr/>
        </p:nvSpPr>
        <p:spPr bwMode="auto">
          <a:xfrm>
            <a:off x="3322638" y="4538663"/>
            <a:ext cx="3175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>
                <a:latin typeface="Calibri" pitchFamily="34" charset="0"/>
                <a:cs typeface="Times New Roman" pitchFamily="18" charset="0"/>
              </a:rPr>
              <a:t>6</a:t>
            </a:r>
          </a:p>
        </p:txBody>
      </p:sp>
      <p:sp>
        <p:nvSpPr>
          <p:cNvPr id="138244" name="Text Box 323"/>
          <p:cNvSpPr txBox="1">
            <a:spLocks noChangeArrowheads="1"/>
          </p:cNvSpPr>
          <p:nvPr/>
        </p:nvSpPr>
        <p:spPr bwMode="auto">
          <a:xfrm>
            <a:off x="8337550" y="4549775"/>
            <a:ext cx="723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MAX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38245" name="Text Box 324"/>
          <p:cNvSpPr txBox="1">
            <a:spLocks noChangeArrowheads="1"/>
          </p:cNvSpPr>
          <p:nvPr/>
        </p:nvSpPr>
        <p:spPr bwMode="auto">
          <a:xfrm>
            <a:off x="6981825" y="3078163"/>
            <a:ext cx="64928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MIN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38246" name="Text Box 325"/>
          <p:cNvSpPr txBox="1">
            <a:spLocks noChangeArrowheads="1"/>
          </p:cNvSpPr>
          <p:nvPr/>
        </p:nvSpPr>
        <p:spPr bwMode="auto">
          <a:xfrm>
            <a:off x="5578475" y="1976438"/>
            <a:ext cx="80803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MAX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38247" name="Text Box 361"/>
          <p:cNvSpPr txBox="1">
            <a:spLocks noChangeArrowheads="1"/>
          </p:cNvSpPr>
          <p:nvPr/>
        </p:nvSpPr>
        <p:spPr bwMode="auto">
          <a:xfrm>
            <a:off x="3744913" y="5797550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38248" name="Text Box 361"/>
          <p:cNvSpPr txBox="1">
            <a:spLocks noChangeArrowheads="1"/>
          </p:cNvSpPr>
          <p:nvPr/>
        </p:nvSpPr>
        <p:spPr bwMode="auto">
          <a:xfrm>
            <a:off x="5200650" y="5795963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38249" name="Text Box 361"/>
          <p:cNvSpPr txBox="1">
            <a:spLocks noChangeArrowheads="1"/>
          </p:cNvSpPr>
          <p:nvPr/>
        </p:nvSpPr>
        <p:spPr bwMode="auto">
          <a:xfrm>
            <a:off x="4870450" y="5795963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38250" name="Text Box 361"/>
          <p:cNvSpPr txBox="1">
            <a:spLocks noChangeArrowheads="1"/>
          </p:cNvSpPr>
          <p:nvPr/>
        </p:nvSpPr>
        <p:spPr bwMode="auto">
          <a:xfrm>
            <a:off x="4583113" y="4827588"/>
            <a:ext cx="457200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38251" name="Text Box 361"/>
          <p:cNvSpPr txBox="1">
            <a:spLocks noChangeArrowheads="1"/>
          </p:cNvSpPr>
          <p:nvPr/>
        </p:nvSpPr>
        <p:spPr bwMode="auto">
          <a:xfrm>
            <a:off x="3411538" y="5797550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88" name="TextBox 187"/>
          <p:cNvSpPr txBox="1">
            <a:spLocks noChangeArrowheads="1"/>
          </p:cNvSpPr>
          <p:nvPr/>
        </p:nvSpPr>
        <p:spPr bwMode="auto">
          <a:xfrm>
            <a:off x="2328863" y="2300288"/>
            <a:ext cx="10668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SzPct val="100000"/>
              <a:buChar char="•"/>
              <a:defRPr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>
                <a:latin typeface="+mn-lt"/>
                <a:ea typeface="ＭＳ Ｐゴシック" charset="0"/>
                <a:sym typeface="Symbol" pitchFamily="18" charset="2"/>
              </a:rPr>
              <a:t></a:t>
            </a:r>
            <a:r>
              <a:rPr lang="en-US" altLang="en-US" b="0" dirty="0" smtClean="0">
                <a:latin typeface="+mn-lt"/>
                <a:ea typeface="ＭＳ Ｐゴシック" charset="0"/>
                <a:sym typeface="Symbol" pitchFamily="18" charset="2"/>
              </a:rPr>
              <a:t>=6</a:t>
            </a:r>
            <a:endParaRPr lang="en-US" altLang="en-US" b="0" dirty="0">
              <a:latin typeface="+mn-lt"/>
              <a:ea typeface="ＭＳ Ｐゴシック" charset="0"/>
              <a:sym typeface="Symbol" pitchFamily="18" charset="2"/>
            </a:endParaRP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 smtClean="0">
                <a:latin typeface="+mn-lt"/>
                <a:ea typeface="ＭＳ Ｐゴシック" charset="0"/>
                <a:sym typeface="Symbol" pitchFamily="18" charset="2"/>
              </a:rPr>
              <a:t>=9</a:t>
            </a: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 smtClean="0">
                <a:latin typeface="+mn-lt"/>
                <a:ea typeface="ＭＳ Ｐゴシック" charset="0"/>
                <a:sym typeface="Symbol" pitchFamily="18" charset="2"/>
              </a:rPr>
              <a:t>kid=C</a:t>
            </a:r>
            <a:endParaRPr lang="en-US" altLang="en-US" b="0" dirty="0">
              <a:latin typeface="+mn-lt"/>
              <a:ea typeface="ＭＳ Ｐゴシック" charset="0"/>
            </a:endParaRPr>
          </a:p>
        </p:txBody>
      </p:sp>
      <p:cxnSp>
        <p:nvCxnSpPr>
          <p:cNvPr id="138253" name="Straight Arrow Connector 197"/>
          <p:cNvCxnSpPr>
            <a:cxnSpLocks noChangeShapeType="1"/>
          </p:cNvCxnSpPr>
          <p:nvPr/>
        </p:nvCxnSpPr>
        <p:spPr bwMode="auto">
          <a:xfrm>
            <a:off x="5759450" y="3733800"/>
            <a:ext cx="390525" cy="800100"/>
          </a:xfrm>
          <a:prstGeom prst="straightConnector1">
            <a:avLst/>
          </a:prstGeom>
          <a:noFill/>
          <a:ln w="25400">
            <a:solidFill>
              <a:srgbClr val="C0504D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89" name="TextBox 188"/>
          <p:cNvSpPr txBox="1">
            <a:spLocks noChangeArrowheads="1"/>
          </p:cNvSpPr>
          <p:nvPr/>
        </p:nvSpPr>
        <p:spPr bwMode="auto">
          <a:xfrm>
            <a:off x="1103313" y="3614738"/>
            <a:ext cx="10668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SzPct val="100000"/>
              <a:buChar char="•"/>
              <a:defRPr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</a:t>
            </a:r>
            <a:r>
              <a:rPr lang="en-US" altLang="en-US" b="0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=6</a:t>
            </a:r>
            <a:endParaRPr lang="en-US" altLang="en-US" b="0" dirty="0">
              <a:solidFill>
                <a:srgbClr val="C0504D"/>
              </a:solidFill>
              <a:latin typeface="+mn-lt"/>
              <a:ea typeface="ＭＳ Ｐゴシック" charset="0"/>
              <a:sym typeface="Symbol" pitchFamily="18" charset="2"/>
            </a:endParaRP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=9</a:t>
            </a: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kid=I</a:t>
            </a:r>
            <a:endParaRPr lang="en-US" altLang="en-US" b="0" dirty="0">
              <a:solidFill>
                <a:srgbClr val="C0504D"/>
              </a:solidFill>
              <a:latin typeface="+mn-lt"/>
              <a:ea typeface="ＭＳ Ｐゴシック" charset="0"/>
            </a:endParaRPr>
          </a:p>
        </p:txBody>
      </p:sp>
      <p:sp>
        <p:nvSpPr>
          <p:cNvPr id="192" name="Text Box 10"/>
          <p:cNvSpPr txBox="1">
            <a:spLocks noChangeArrowheads="1"/>
          </p:cNvSpPr>
          <p:nvPr/>
        </p:nvSpPr>
        <p:spPr bwMode="auto">
          <a:xfrm>
            <a:off x="938213" y="1225550"/>
            <a:ext cx="204152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SzPct val="100000"/>
              <a:buChar char="•"/>
              <a:defRPr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i="1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current </a:t>
            </a:r>
            <a:r>
              <a:rPr lang="en-US" altLang="en-US" b="0" i="1" dirty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, </a:t>
            </a:r>
            <a:r>
              <a:rPr lang="en-US" altLang="en-US" b="0" i="1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,</a:t>
            </a: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i="1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passed to kid I</a:t>
            </a:r>
            <a:endParaRPr lang="en-US" altLang="en-US" b="0" i="1" dirty="0">
              <a:solidFill>
                <a:srgbClr val="C0504D"/>
              </a:solidFill>
              <a:latin typeface="+mn-lt"/>
              <a:ea typeface="ＭＳ Ｐゴシック" charset="0"/>
            </a:endParaRPr>
          </a:p>
        </p:txBody>
      </p:sp>
      <p:cxnSp>
        <p:nvCxnSpPr>
          <p:cNvPr id="138256" name="Straight Arrow Connector 196"/>
          <p:cNvCxnSpPr>
            <a:cxnSpLocks noChangeShapeType="1"/>
          </p:cNvCxnSpPr>
          <p:nvPr/>
        </p:nvCxnSpPr>
        <p:spPr bwMode="auto">
          <a:xfrm>
            <a:off x="1447800" y="2095500"/>
            <a:ext cx="0" cy="1519238"/>
          </a:xfrm>
          <a:prstGeom prst="straightConnector1">
            <a:avLst/>
          </a:prstGeom>
          <a:noFill/>
          <a:ln w="25400">
            <a:solidFill>
              <a:srgbClr val="C0504D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8257" name="Title 5"/>
          <p:cNvSpPr>
            <a:spLocks noGrp="1"/>
          </p:cNvSpPr>
          <p:nvPr>
            <p:ph type="title"/>
          </p:nvPr>
        </p:nvSpPr>
        <p:spPr>
          <a:xfrm>
            <a:off x="3619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Longer Alpha-Beta Example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265" name="Group 2"/>
          <p:cNvGrpSpPr>
            <a:grpSpLocks/>
          </p:cNvGrpSpPr>
          <p:nvPr/>
        </p:nvGrpSpPr>
        <p:grpSpPr bwMode="auto">
          <a:xfrm>
            <a:off x="1998663" y="1795463"/>
            <a:ext cx="6518275" cy="42416412"/>
            <a:chOff x="1863" y="7521"/>
            <a:chExt cx="8778" cy="50837"/>
          </a:xfrm>
        </p:grpSpPr>
        <p:grpSp>
          <p:nvGrpSpPr>
            <p:cNvPr id="139283" name="Group 3"/>
            <p:cNvGrpSpPr>
              <a:grpSpLocks/>
            </p:cNvGrpSpPr>
            <p:nvPr/>
          </p:nvGrpSpPr>
          <p:grpSpPr bwMode="auto">
            <a:xfrm>
              <a:off x="1863" y="12439"/>
              <a:ext cx="428" cy="412"/>
              <a:chOff x="1884" y="13907"/>
              <a:chExt cx="428" cy="412"/>
            </a:xfrm>
          </p:grpSpPr>
          <p:sp>
            <p:nvSpPr>
              <p:cNvPr id="139428" name="Rectangle 185"/>
              <p:cNvSpPr>
                <a:spLocks noChangeArrowheads="1"/>
              </p:cNvSpPr>
              <p:nvPr/>
            </p:nvSpPr>
            <p:spPr bwMode="auto">
              <a:xfrm>
                <a:off x="1886" y="13935"/>
                <a:ext cx="384" cy="384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/>
                <a:endParaRPr lang="en-US" altLang="en-US" sz="2000"/>
              </a:p>
            </p:txBody>
          </p:sp>
          <p:sp>
            <p:nvSpPr>
              <p:cNvPr id="139429" name="Text Box 259"/>
              <p:cNvSpPr txBox="1">
                <a:spLocks noChangeArrowheads="1"/>
              </p:cNvSpPr>
              <p:nvPr/>
            </p:nvSpPr>
            <p:spPr bwMode="auto">
              <a:xfrm>
                <a:off x="1884" y="13907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>
                    <a:latin typeface="Calibri" pitchFamily="34" charset="0"/>
                    <a:cs typeface="Times New Roman" pitchFamily="18" charset="0"/>
                  </a:rPr>
                  <a:t>4</a:t>
                </a:r>
              </a:p>
            </p:txBody>
          </p:sp>
        </p:grpSp>
        <p:grpSp>
          <p:nvGrpSpPr>
            <p:cNvPr id="139284" name="Group 4"/>
            <p:cNvGrpSpPr>
              <a:grpSpLocks/>
            </p:cNvGrpSpPr>
            <p:nvPr/>
          </p:nvGrpSpPr>
          <p:grpSpPr bwMode="auto">
            <a:xfrm>
              <a:off x="2095" y="7521"/>
              <a:ext cx="8546" cy="50837"/>
              <a:chOff x="2095" y="7521"/>
              <a:chExt cx="8546" cy="50837"/>
            </a:xfrm>
          </p:grpSpPr>
          <p:sp>
            <p:nvSpPr>
              <p:cNvPr id="139285" name="Text Box 27"/>
              <p:cNvSpPr txBox="1">
                <a:spLocks noChangeArrowheads="1"/>
              </p:cNvSpPr>
              <p:nvPr/>
            </p:nvSpPr>
            <p:spPr bwMode="auto">
              <a:xfrm>
                <a:off x="3794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A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9286" name="Text Box 28"/>
              <p:cNvSpPr txBox="1">
                <a:spLocks noChangeArrowheads="1"/>
              </p:cNvSpPr>
              <p:nvPr/>
            </p:nvSpPr>
            <p:spPr bwMode="auto">
              <a:xfrm>
                <a:off x="5035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B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9287" name="Text Box 29"/>
              <p:cNvSpPr txBox="1">
                <a:spLocks noChangeArrowheads="1"/>
              </p:cNvSpPr>
              <p:nvPr/>
            </p:nvSpPr>
            <p:spPr bwMode="auto">
              <a:xfrm>
                <a:off x="6284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C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9288" name="Text Box 30"/>
              <p:cNvSpPr txBox="1">
                <a:spLocks noChangeArrowheads="1"/>
              </p:cNvSpPr>
              <p:nvPr/>
            </p:nvSpPr>
            <p:spPr bwMode="auto">
              <a:xfrm>
                <a:off x="7498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D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cxnSp>
            <p:nvCxnSpPr>
              <p:cNvPr id="139289" name="AutoShape 33"/>
              <p:cNvCxnSpPr>
                <a:cxnSpLocks noChangeShapeType="1"/>
              </p:cNvCxnSpPr>
              <p:nvPr/>
            </p:nvCxnSpPr>
            <p:spPr bwMode="auto">
              <a:xfrm flipH="1">
                <a:off x="4420" y="8093"/>
                <a:ext cx="1846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9290" name="AutoShape 35"/>
              <p:cNvCxnSpPr>
                <a:cxnSpLocks noChangeShapeType="1"/>
              </p:cNvCxnSpPr>
              <p:nvPr/>
            </p:nvCxnSpPr>
            <p:spPr bwMode="auto">
              <a:xfrm flipH="1">
                <a:off x="5674" y="8093"/>
                <a:ext cx="592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9291" name="AutoShape 36"/>
              <p:cNvCxnSpPr>
                <a:cxnSpLocks noChangeShapeType="1"/>
              </p:cNvCxnSpPr>
              <p:nvPr/>
            </p:nvCxnSpPr>
            <p:spPr bwMode="auto">
              <a:xfrm>
                <a:off x="6266" y="8093"/>
                <a:ext cx="627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9292" name="AutoShape 37"/>
              <p:cNvCxnSpPr>
                <a:cxnSpLocks noChangeShapeType="1"/>
              </p:cNvCxnSpPr>
              <p:nvPr/>
            </p:nvCxnSpPr>
            <p:spPr bwMode="auto">
              <a:xfrm>
                <a:off x="6266" y="8093"/>
                <a:ext cx="1835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9293" name="AutoShape 92"/>
              <p:cNvCxnSpPr>
                <a:cxnSpLocks noChangeShapeType="1"/>
              </p:cNvCxnSpPr>
              <p:nvPr/>
            </p:nvCxnSpPr>
            <p:spPr bwMode="auto">
              <a:xfrm flipH="1">
                <a:off x="2653" y="9661"/>
                <a:ext cx="1767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9294" name="AutoShape 93"/>
              <p:cNvCxnSpPr>
                <a:cxnSpLocks noChangeShapeType="1"/>
              </p:cNvCxnSpPr>
              <p:nvPr/>
            </p:nvCxnSpPr>
            <p:spPr bwMode="auto">
              <a:xfrm flipH="1">
                <a:off x="3860" y="9661"/>
                <a:ext cx="560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9295" name="AutoShape 96"/>
              <p:cNvCxnSpPr>
                <a:cxnSpLocks noChangeShapeType="1"/>
              </p:cNvCxnSpPr>
              <p:nvPr/>
            </p:nvCxnSpPr>
            <p:spPr bwMode="auto">
              <a:xfrm flipH="1">
                <a:off x="5067" y="9661"/>
                <a:ext cx="607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9296" name="AutoShape 97"/>
              <p:cNvCxnSpPr>
                <a:cxnSpLocks noChangeShapeType="1"/>
              </p:cNvCxnSpPr>
              <p:nvPr/>
            </p:nvCxnSpPr>
            <p:spPr bwMode="auto">
              <a:xfrm>
                <a:off x="5674" y="9661"/>
                <a:ext cx="625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9297" name="AutoShape 98"/>
              <p:cNvCxnSpPr>
                <a:cxnSpLocks noChangeShapeType="1"/>
              </p:cNvCxnSpPr>
              <p:nvPr/>
            </p:nvCxnSpPr>
            <p:spPr bwMode="auto">
              <a:xfrm>
                <a:off x="6893" y="9661"/>
                <a:ext cx="605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9298" name="AutoShape 99"/>
              <p:cNvCxnSpPr>
                <a:cxnSpLocks noChangeShapeType="1"/>
              </p:cNvCxnSpPr>
              <p:nvPr/>
            </p:nvCxnSpPr>
            <p:spPr bwMode="auto">
              <a:xfrm>
                <a:off x="6893" y="9661"/>
                <a:ext cx="1833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9299" name="AutoShape 100"/>
              <p:cNvCxnSpPr>
                <a:cxnSpLocks noChangeShapeType="1"/>
              </p:cNvCxnSpPr>
              <p:nvPr/>
            </p:nvCxnSpPr>
            <p:spPr bwMode="auto">
              <a:xfrm>
                <a:off x="8101" y="9661"/>
                <a:ext cx="1821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39300" name="Text Box 102"/>
              <p:cNvSpPr txBox="1">
                <a:spLocks noChangeArrowheads="1"/>
              </p:cNvSpPr>
              <p:nvPr/>
            </p:nvSpPr>
            <p:spPr bwMode="auto">
              <a:xfrm>
                <a:off x="2127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E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9301" name="Text Box 103"/>
              <p:cNvSpPr txBox="1">
                <a:spLocks noChangeArrowheads="1"/>
              </p:cNvSpPr>
              <p:nvPr/>
            </p:nvSpPr>
            <p:spPr bwMode="auto">
              <a:xfrm>
                <a:off x="335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F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9302" name="Text Box 104"/>
              <p:cNvSpPr txBox="1">
                <a:spLocks noChangeArrowheads="1"/>
              </p:cNvSpPr>
              <p:nvPr/>
            </p:nvSpPr>
            <p:spPr bwMode="auto">
              <a:xfrm>
                <a:off x="824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J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9303" name="Text Box 105"/>
              <p:cNvSpPr txBox="1">
                <a:spLocks noChangeArrowheads="1"/>
              </p:cNvSpPr>
              <p:nvPr/>
            </p:nvSpPr>
            <p:spPr bwMode="auto">
              <a:xfrm>
                <a:off x="9392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K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9304" name="Text Box 106"/>
              <p:cNvSpPr txBox="1">
                <a:spLocks noChangeArrowheads="1"/>
              </p:cNvSpPr>
              <p:nvPr/>
            </p:nvSpPr>
            <p:spPr bwMode="auto">
              <a:xfrm>
                <a:off x="4467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G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9305" name="Text Box 107"/>
              <p:cNvSpPr txBox="1">
                <a:spLocks noChangeArrowheads="1"/>
              </p:cNvSpPr>
              <p:nvPr/>
            </p:nvSpPr>
            <p:spPr bwMode="auto">
              <a:xfrm>
                <a:off x="569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H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39306" name="Text Box 108"/>
              <p:cNvSpPr txBox="1">
                <a:spLocks noChangeArrowheads="1"/>
              </p:cNvSpPr>
              <p:nvPr/>
            </p:nvSpPr>
            <p:spPr bwMode="auto">
              <a:xfrm>
                <a:off x="7056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I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grpSp>
            <p:nvGrpSpPr>
              <p:cNvPr id="139307" name="Group 39"/>
              <p:cNvGrpSpPr>
                <a:grpSpLocks/>
              </p:cNvGrpSpPr>
              <p:nvPr/>
            </p:nvGrpSpPr>
            <p:grpSpPr bwMode="auto">
              <a:xfrm>
                <a:off x="4235" y="11303"/>
                <a:ext cx="428" cy="385"/>
                <a:chOff x="1094" y="10195"/>
                <a:chExt cx="428" cy="385"/>
              </a:xfrm>
            </p:grpSpPr>
            <p:sp>
              <p:nvSpPr>
                <p:cNvPr id="139426" name="Rectangle 183"/>
                <p:cNvSpPr>
                  <a:spLocks noChangeArrowheads="1"/>
                </p:cNvSpPr>
                <p:nvPr/>
              </p:nvSpPr>
              <p:spPr bwMode="auto">
                <a:xfrm>
                  <a:off x="1111" y="10196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9427" name="Text Box 113"/>
                <p:cNvSpPr txBox="1">
                  <a:spLocks noChangeArrowheads="1"/>
                </p:cNvSpPr>
                <p:nvPr/>
              </p:nvSpPr>
              <p:spPr bwMode="auto">
                <a:xfrm>
                  <a:off x="1094" y="101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39308" name="Group 40"/>
              <p:cNvGrpSpPr>
                <a:grpSpLocks/>
              </p:cNvGrpSpPr>
              <p:nvPr/>
            </p:nvGrpSpPr>
            <p:grpSpPr bwMode="auto">
              <a:xfrm>
                <a:off x="6714" y="11302"/>
                <a:ext cx="428" cy="385"/>
                <a:chOff x="1105" y="10194"/>
                <a:chExt cx="428" cy="385"/>
              </a:xfrm>
            </p:grpSpPr>
            <p:sp>
              <p:nvSpPr>
                <p:cNvPr id="139424" name="Rectangle 181"/>
                <p:cNvSpPr>
                  <a:spLocks noChangeArrowheads="1"/>
                </p:cNvSpPr>
                <p:nvPr/>
              </p:nvSpPr>
              <p:spPr bwMode="auto">
                <a:xfrm>
                  <a:off x="1111" y="10195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9425" name="Text Box 118"/>
                <p:cNvSpPr txBox="1">
                  <a:spLocks noChangeArrowheads="1"/>
                </p:cNvSpPr>
                <p:nvPr/>
              </p:nvSpPr>
              <p:spPr bwMode="auto">
                <a:xfrm>
                  <a:off x="1105" y="10194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39309" name="Group 41"/>
              <p:cNvGrpSpPr>
                <a:grpSpLocks/>
              </p:cNvGrpSpPr>
              <p:nvPr/>
            </p:nvGrpSpPr>
            <p:grpSpPr bwMode="auto">
              <a:xfrm>
                <a:off x="5432" y="11303"/>
                <a:ext cx="428" cy="386"/>
                <a:chOff x="1078" y="10195"/>
                <a:chExt cx="428" cy="386"/>
              </a:xfrm>
            </p:grpSpPr>
            <p:sp>
              <p:nvSpPr>
                <p:cNvPr id="139422" name="Rectangle 179"/>
                <p:cNvSpPr>
                  <a:spLocks noChangeArrowheads="1"/>
                </p:cNvSpPr>
                <p:nvPr/>
              </p:nvSpPr>
              <p:spPr bwMode="auto">
                <a:xfrm>
                  <a:off x="1111" y="10195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9423" name="Text Box 121"/>
                <p:cNvSpPr txBox="1">
                  <a:spLocks noChangeArrowheads="1"/>
                </p:cNvSpPr>
                <p:nvPr/>
              </p:nvSpPr>
              <p:spPr bwMode="auto">
                <a:xfrm>
                  <a:off x="1078" y="1019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4</a:t>
                  </a:r>
                </a:p>
              </p:txBody>
            </p:sp>
          </p:grpSp>
          <p:grpSp>
            <p:nvGrpSpPr>
              <p:cNvPr id="139310" name="Group 42"/>
              <p:cNvGrpSpPr>
                <a:grpSpLocks/>
              </p:cNvGrpSpPr>
              <p:nvPr/>
            </p:nvGrpSpPr>
            <p:grpSpPr bwMode="auto">
              <a:xfrm>
                <a:off x="9129" y="11305"/>
                <a:ext cx="428" cy="391"/>
                <a:chOff x="1079" y="10197"/>
                <a:chExt cx="428" cy="391"/>
              </a:xfrm>
            </p:grpSpPr>
            <p:sp>
              <p:nvSpPr>
                <p:cNvPr id="139420" name="Rectangle 177"/>
                <p:cNvSpPr>
                  <a:spLocks noChangeArrowheads="1"/>
                </p:cNvSpPr>
                <p:nvPr/>
              </p:nvSpPr>
              <p:spPr bwMode="auto">
                <a:xfrm>
                  <a:off x="1119" y="10197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9421" name="Text Box 124"/>
                <p:cNvSpPr txBox="1">
                  <a:spLocks noChangeArrowheads="1"/>
                </p:cNvSpPr>
                <p:nvPr/>
              </p:nvSpPr>
              <p:spPr bwMode="auto">
                <a:xfrm>
                  <a:off x="1079" y="1020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9311" name="Group 43"/>
              <p:cNvGrpSpPr>
                <a:grpSpLocks/>
              </p:cNvGrpSpPr>
              <p:nvPr/>
            </p:nvGrpSpPr>
            <p:grpSpPr bwMode="auto">
              <a:xfrm>
                <a:off x="2869" y="12444"/>
                <a:ext cx="428" cy="412"/>
                <a:chOff x="1109" y="9695"/>
                <a:chExt cx="428" cy="412"/>
              </a:xfrm>
            </p:grpSpPr>
            <p:sp>
              <p:nvSpPr>
                <p:cNvPr id="139418" name="Rectangle 17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9419" name="Text Box 13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9312" name="Group 44"/>
              <p:cNvGrpSpPr>
                <a:grpSpLocks/>
              </p:cNvGrpSpPr>
              <p:nvPr/>
            </p:nvGrpSpPr>
            <p:grpSpPr bwMode="auto">
              <a:xfrm>
                <a:off x="3359" y="12443"/>
                <a:ext cx="428" cy="412"/>
                <a:chOff x="1109" y="9695"/>
                <a:chExt cx="428" cy="412"/>
              </a:xfrm>
            </p:grpSpPr>
            <p:sp>
              <p:nvSpPr>
                <p:cNvPr id="139416" name="Rectangle 17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9417" name="Text Box 13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9313" name="Group 45"/>
              <p:cNvGrpSpPr>
                <a:grpSpLocks/>
              </p:cNvGrpSpPr>
              <p:nvPr/>
            </p:nvGrpSpPr>
            <p:grpSpPr bwMode="auto">
              <a:xfrm>
                <a:off x="3839" y="12445"/>
                <a:ext cx="428" cy="412"/>
                <a:chOff x="1109" y="9695"/>
                <a:chExt cx="428" cy="412"/>
              </a:xfrm>
            </p:grpSpPr>
            <p:sp>
              <p:nvSpPr>
                <p:cNvPr id="139414" name="Rectangle 17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9415" name="Text Box 163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39314" name="Group 46"/>
              <p:cNvGrpSpPr>
                <a:grpSpLocks/>
              </p:cNvGrpSpPr>
              <p:nvPr/>
            </p:nvGrpSpPr>
            <p:grpSpPr bwMode="auto">
              <a:xfrm>
                <a:off x="4329" y="12444"/>
                <a:ext cx="428" cy="412"/>
                <a:chOff x="1109" y="9695"/>
                <a:chExt cx="428" cy="412"/>
              </a:xfrm>
            </p:grpSpPr>
            <p:sp>
              <p:nvSpPr>
                <p:cNvPr id="139412" name="Rectangle 16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9413" name="Text Box 166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39315" name="Group 47"/>
              <p:cNvGrpSpPr>
                <a:grpSpLocks/>
              </p:cNvGrpSpPr>
              <p:nvPr/>
            </p:nvGrpSpPr>
            <p:grpSpPr bwMode="auto">
              <a:xfrm>
                <a:off x="4819" y="12446"/>
                <a:ext cx="428" cy="412"/>
                <a:chOff x="1109" y="9695"/>
                <a:chExt cx="428" cy="412"/>
              </a:xfrm>
            </p:grpSpPr>
            <p:sp>
              <p:nvSpPr>
                <p:cNvPr id="139410" name="Rectangle 16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9411" name="Text Box 172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39316" name="Group 48"/>
              <p:cNvGrpSpPr>
                <a:grpSpLocks/>
              </p:cNvGrpSpPr>
              <p:nvPr/>
            </p:nvGrpSpPr>
            <p:grpSpPr bwMode="auto">
              <a:xfrm>
                <a:off x="5309" y="12445"/>
                <a:ext cx="428" cy="412"/>
                <a:chOff x="1109" y="9695"/>
                <a:chExt cx="428" cy="412"/>
              </a:xfrm>
            </p:grpSpPr>
            <p:sp>
              <p:nvSpPr>
                <p:cNvPr id="139408" name="Rectangle 16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9409" name="Text Box 175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4</a:t>
                  </a:r>
                </a:p>
              </p:txBody>
            </p:sp>
          </p:grpSp>
          <p:grpSp>
            <p:nvGrpSpPr>
              <p:cNvPr id="139317" name="Group 49"/>
              <p:cNvGrpSpPr>
                <a:grpSpLocks/>
              </p:cNvGrpSpPr>
              <p:nvPr/>
            </p:nvGrpSpPr>
            <p:grpSpPr bwMode="auto">
              <a:xfrm>
                <a:off x="5798" y="12442"/>
                <a:ext cx="428" cy="412"/>
                <a:chOff x="1109" y="9695"/>
                <a:chExt cx="428" cy="412"/>
              </a:xfrm>
            </p:grpSpPr>
            <p:sp>
              <p:nvSpPr>
                <p:cNvPr id="139406" name="Rectangle 16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9407" name="Text Box 184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39318" name="Group 50"/>
              <p:cNvGrpSpPr>
                <a:grpSpLocks/>
              </p:cNvGrpSpPr>
              <p:nvPr/>
            </p:nvGrpSpPr>
            <p:grpSpPr bwMode="auto">
              <a:xfrm>
                <a:off x="6288" y="12443"/>
                <a:ext cx="428" cy="412"/>
                <a:chOff x="1109" y="9695"/>
                <a:chExt cx="428" cy="412"/>
              </a:xfrm>
            </p:grpSpPr>
            <p:sp>
              <p:nvSpPr>
                <p:cNvPr id="139404" name="Rectangle 16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9405" name="Text Box 19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grpSp>
            <p:nvGrpSpPr>
              <p:cNvPr id="139319" name="Group 51"/>
              <p:cNvGrpSpPr>
                <a:grpSpLocks/>
              </p:cNvGrpSpPr>
              <p:nvPr/>
            </p:nvGrpSpPr>
            <p:grpSpPr bwMode="auto">
              <a:xfrm>
                <a:off x="6769" y="12444"/>
                <a:ext cx="428" cy="412"/>
                <a:chOff x="1109" y="9695"/>
                <a:chExt cx="428" cy="412"/>
              </a:xfrm>
            </p:grpSpPr>
            <p:sp>
              <p:nvSpPr>
                <p:cNvPr id="139402" name="Rectangle 15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9403" name="Text Box 19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2</a:t>
                  </a:r>
                </a:p>
              </p:txBody>
            </p:sp>
          </p:grpSp>
          <p:grpSp>
            <p:nvGrpSpPr>
              <p:cNvPr id="139320" name="Group 52"/>
              <p:cNvGrpSpPr>
                <a:grpSpLocks/>
              </p:cNvGrpSpPr>
              <p:nvPr/>
            </p:nvGrpSpPr>
            <p:grpSpPr bwMode="auto">
              <a:xfrm>
                <a:off x="7259" y="12443"/>
                <a:ext cx="428" cy="412"/>
                <a:chOff x="1109" y="9695"/>
                <a:chExt cx="428" cy="412"/>
              </a:xfrm>
            </p:grpSpPr>
            <p:sp>
              <p:nvSpPr>
                <p:cNvPr id="139400" name="Rectangle 15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9401" name="Text Box 202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9321" name="Group 53"/>
              <p:cNvGrpSpPr>
                <a:grpSpLocks/>
              </p:cNvGrpSpPr>
              <p:nvPr/>
            </p:nvGrpSpPr>
            <p:grpSpPr bwMode="auto">
              <a:xfrm>
                <a:off x="7759" y="12441"/>
                <a:ext cx="428" cy="412"/>
                <a:chOff x="1109" y="9695"/>
                <a:chExt cx="428" cy="412"/>
              </a:xfrm>
            </p:grpSpPr>
            <p:sp>
              <p:nvSpPr>
                <p:cNvPr id="139398" name="Rectangle 15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9399" name="Text Box 211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39322" name="Group 54"/>
              <p:cNvGrpSpPr>
                <a:grpSpLocks/>
              </p:cNvGrpSpPr>
              <p:nvPr/>
            </p:nvGrpSpPr>
            <p:grpSpPr bwMode="auto">
              <a:xfrm>
                <a:off x="8251" y="12441"/>
                <a:ext cx="428" cy="412"/>
                <a:chOff x="1109" y="9695"/>
                <a:chExt cx="428" cy="412"/>
              </a:xfrm>
            </p:grpSpPr>
            <p:sp>
              <p:nvSpPr>
                <p:cNvPr id="139396" name="Rectangle 15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9397" name="Text Box 217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grpSp>
            <p:nvGrpSpPr>
              <p:cNvPr id="139323" name="Group 55"/>
              <p:cNvGrpSpPr>
                <a:grpSpLocks/>
              </p:cNvGrpSpPr>
              <p:nvPr/>
            </p:nvGrpSpPr>
            <p:grpSpPr bwMode="auto">
              <a:xfrm>
                <a:off x="8741" y="12440"/>
                <a:ext cx="428" cy="412"/>
                <a:chOff x="1109" y="9695"/>
                <a:chExt cx="428" cy="412"/>
              </a:xfrm>
            </p:grpSpPr>
            <p:sp>
              <p:nvSpPr>
                <p:cNvPr id="139394" name="Rectangle 15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9395" name="Text Box 22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9324" name="Group 56"/>
              <p:cNvGrpSpPr>
                <a:grpSpLocks/>
              </p:cNvGrpSpPr>
              <p:nvPr/>
            </p:nvGrpSpPr>
            <p:grpSpPr bwMode="auto">
              <a:xfrm>
                <a:off x="9233" y="12440"/>
                <a:ext cx="428" cy="412"/>
                <a:chOff x="1109" y="9695"/>
                <a:chExt cx="428" cy="412"/>
              </a:xfrm>
            </p:grpSpPr>
            <p:sp>
              <p:nvSpPr>
                <p:cNvPr id="139392" name="Rectangle 14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9393" name="Text Box 226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8</a:t>
                  </a:r>
                </a:p>
              </p:txBody>
            </p:sp>
          </p:grpSp>
          <p:grpSp>
            <p:nvGrpSpPr>
              <p:cNvPr id="139325" name="Group 57"/>
              <p:cNvGrpSpPr>
                <a:grpSpLocks/>
              </p:cNvGrpSpPr>
              <p:nvPr/>
            </p:nvGrpSpPr>
            <p:grpSpPr bwMode="auto">
              <a:xfrm>
                <a:off x="9723" y="12439"/>
                <a:ext cx="428" cy="412"/>
                <a:chOff x="1109" y="9695"/>
                <a:chExt cx="428" cy="412"/>
              </a:xfrm>
            </p:grpSpPr>
            <p:sp>
              <p:nvSpPr>
                <p:cNvPr id="139390" name="Rectangle 14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9391" name="Text Box 22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9326" name="Group 58"/>
              <p:cNvGrpSpPr>
                <a:grpSpLocks/>
              </p:cNvGrpSpPr>
              <p:nvPr/>
            </p:nvGrpSpPr>
            <p:grpSpPr bwMode="auto">
              <a:xfrm>
                <a:off x="10213" y="12434"/>
                <a:ext cx="428" cy="412"/>
                <a:chOff x="1109" y="9695"/>
                <a:chExt cx="428" cy="412"/>
              </a:xfrm>
            </p:grpSpPr>
            <p:sp>
              <p:nvSpPr>
                <p:cNvPr id="139388" name="Rectangle 14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9389" name="Text Box 238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cxnSp>
            <p:nvCxnSpPr>
              <p:cNvPr id="139327" name="AutoShape 239"/>
              <p:cNvCxnSpPr>
                <a:cxnSpLocks noChangeShapeType="1"/>
                <a:endCxn id="139426" idx="0"/>
              </p:cNvCxnSpPr>
              <p:nvPr/>
            </p:nvCxnSpPr>
            <p:spPr bwMode="auto">
              <a:xfrm>
                <a:off x="4412" y="9661"/>
                <a:ext cx="32" cy="1643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9328" name="AutoShape 240"/>
              <p:cNvCxnSpPr>
                <a:cxnSpLocks noChangeShapeType="1"/>
                <a:endCxn id="139422" idx="0"/>
              </p:cNvCxnSpPr>
              <p:nvPr/>
            </p:nvCxnSpPr>
            <p:spPr bwMode="auto">
              <a:xfrm flipH="1">
                <a:off x="5657" y="9661"/>
                <a:ext cx="17" cy="164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9329" name="AutoShape 241"/>
              <p:cNvCxnSpPr>
                <a:cxnSpLocks noChangeShapeType="1"/>
                <a:endCxn id="139424" idx="0"/>
              </p:cNvCxnSpPr>
              <p:nvPr/>
            </p:nvCxnSpPr>
            <p:spPr bwMode="auto">
              <a:xfrm>
                <a:off x="6893" y="9661"/>
                <a:ext cx="19" cy="164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9330" name="AutoShape 242"/>
              <p:cNvCxnSpPr>
                <a:cxnSpLocks noChangeShapeType="1"/>
                <a:endCxn id="139420" idx="0"/>
              </p:cNvCxnSpPr>
              <p:nvPr/>
            </p:nvCxnSpPr>
            <p:spPr bwMode="auto">
              <a:xfrm>
                <a:off x="8101" y="9661"/>
                <a:ext cx="1260" cy="1644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39331" name="Group 63"/>
              <p:cNvGrpSpPr>
                <a:grpSpLocks/>
              </p:cNvGrpSpPr>
              <p:nvPr/>
            </p:nvGrpSpPr>
            <p:grpSpPr bwMode="auto">
              <a:xfrm>
                <a:off x="2379" y="12443"/>
                <a:ext cx="428" cy="412"/>
                <a:chOff x="1477" y="13436"/>
                <a:chExt cx="428" cy="412"/>
              </a:xfrm>
            </p:grpSpPr>
            <p:sp>
              <p:nvSpPr>
                <p:cNvPr id="139386" name="Rectangle 143"/>
                <p:cNvSpPr>
                  <a:spLocks noChangeArrowheads="1"/>
                </p:cNvSpPr>
                <p:nvPr/>
              </p:nvSpPr>
              <p:spPr bwMode="auto">
                <a:xfrm>
                  <a:off x="1479" y="13464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9387" name="Text Box 127"/>
                <p:cNvSpPr txBox="1">
                  <a:spLocks noChangeArrowheads="1"/>
                </p:cNvSpPr>
                <p:nvPr/>
              </p:nvSpPr>
              <p:spPr bwMode="auto">
                <a:xfrm>
                  <a:off x="1477" y="1343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39332" name="Group 64"/>
              <p:cNvGrpSpPr>
                <a:grpSpLocks/>
              </p:cNvGrpSpPr>
              <p:nvPr/>
            </p:nvGrpSpPr>
            <p:grpSpPr bwMode="auto">
              <a:xfrm>
                <a:off x="4059" y="9058"/>
                <a:ext cx="697" cy="603"/>
                <a:chOff x="4054" y="10520"/>
                <a:chExt cx="697" cy="603"/>
              </a:xfrm>
            </p:grpSpPr>
            <p:sp>
              <p:nvSpPr>
                <p:cNvPr id="139384" name="AutoShape 24"/>
                <p:cNvSpPr>
                  <a:spLocks noChangeArrowheads="1"/>
                </p:cNvSpPr>
                <p:nvPr/>
              </p:nvSpPr>
              <p:spPr bwMode="auto">
                <a:xfrm flipV="1">
                  <a:off x="4054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9385" name="Text Box 243"/>
                <p:cNvSpPr txBox="1">
                  <a:spLocks noChangeArrowheads="1"/>
                </p:cNvSpPr>
                <p:nvPr/>
              </p:nvSpPr>
              <p:spPr bwMode="auto">
                <a:xfrm>
                  <a:off x="4199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9333" name="Group 65"/>
              <p:cNvGrpSpPr>
                <a:grpSpLocks/>
              </p:cNvGrpSpPr>
              <p:nvPr/>
            </p:nvGrpSpPr>
            <p:grpSpPr bwMode="auto">
              <a:xfrm>
                <a:off x="5317" y="9058"/>
                <a:ext cx="697" cy="603"/>
                <a:chOff x="5312" y="10520"/>
                <a:chExt cx="697" cy="603"/>
              </a:xfrm>
            </p:grpSpPr>
            <p:sp>
              <p:nvSpPr>
                <p:cNvPr id="139382" name="AutoShape 22"/>
                <p:cNvSpPr>
                  <a:spLocks noChangeArrowheads="1"/>
                </p:cNvSpPr>
                <p:nvPr/>
              </p:nvSpPr>
              <p:spPr bwMode="auto">
                <a:xfrm flipV="1">
                  <a:off x="531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9383" name="Text Box 245"/>
                <p:cNvSpPr txBox="1">
                  <a:spLocks noChangeArrowheads="1"/>
                </p:cNvSpPr>
                <p:nvPr/>
              </p:nvSpPr>
              <p:spPr bwMode="auto">
                <a:xfrm>
                  <a:off x="5460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39334" name="Group 66"/>
              <p:cNvGrpSpPr>
                <a:grpSpLocks/>
              </p:cNvGrpSpPr>
              <p:nvPr/>
            </p:nvGrpSpPr>
            <p:grpSpPr bwMode="auto">
              <a:xfrm>
                <a:off x="6557" y="9058"/>
                <a:ext cx="697" cy="603"/>
                <a:chOff x="6552" y="10520"/>
                <a:chExt cx="697" cy="603"/>
              </a:xfrm>
            </p:grpSpPr>
            <p:sp>
              <p:nvSpPr>
                <p:cNvPr id="139380" name="AutoShape 20"/>
                <p:cNvSpPr>
                  <a:spLocks noChangeArrowheads="1"/>
                </p:cNvSpPr>
                <p:nvPr/>
              </p:nvSpPr>
              <p:spPr bwMode="auto">
                <a:xfrm flipV="1">
                  <a:off x="655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9381" name="Text Box 247"/>
                <p:cNvSpPr txBox="1">
                  <a:spLocks noChangeArrowheads="1"/>
                </p:cNvSpPr>
                <p:nvPr/>
              </p:nvSpPr>
              <p:spPr bwMode="auto">
                <a:xfrm>
                  <a:off x="6671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39335" name="Group 67"/>
              <p:cNvGrpSpPr>
                <a:grpSpLocks/>
              </p:cNvGrpSpPr>
              <p:nvPr/>
            </p:nvGrpSpPr>
            <p:grpSpPr bwMode="auto">
              <a:xfrm>
                <a:off x="7737" y="9058"/>
                <a:ext cx="697" cy="603"/>
                <a:chOff x="7732" y="10520"/>
                <a:chExt cx="697" cy="603"/>
              </a:xfrm>
            </p:grpSpPr>
            <p:sp>
              <p:nvSpPr>
                <p:cNvPr id="139378" name="AutoShape 21"/>
                <p:cNvSpPr>
                  <a:spLocks noChangeArrowheads="1"/>
                </p:cNvSpPr>
                <p:nvPr/>
              </p:nvSpPr>
              <p:spPr bwMode="auto">
                <a:xfrm flipV="1">
                  <a:off x="773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9379" name="Text Box 249"/>
                <p:cNvSpPr txBox="1">
                  <a:spLocks noChangeArrowheads="1"/>
                </p:cNvSpPr>
                <p:nvPr/>
              </p:nvSpPr>
              <p:spPr bwMode="auto">
                <a:xfrm>
                  <a:off x="7901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39336" name="Group 68"/>
              <p:cNvGrpSpPr>
                <a:grpSpLocks/>
              </p:cNvGrpSpPr>
              <p:nvPr/>
            </p:nvGrpSpPr>
            <p:grpSpPr bwMode="auto">
              <a:xfrm>
                <a:off x="5906" y="7521"/>
                <a:ext cx="697" cy="603"/>
                <a:chOff x="5901" y="8952"/>
                <a:chExt cx="697" cy="603"/>
              </a:xfrm>
            </p:grpSpPr>
            <p:sp>
              <p:nvSpPr>
                <p:cNvPr id="139376" name="AutoShape 19"/>
                <p:cNvSpPr>
                  <a:spLocks noChangeArrowheads="1"/>
                </p:cNvSpPr>
                <p:nvPr/>
              </p:nvSpPr>
              <p:spPr bwMode="auto">
                <a:xfrm>
                  <a:off x="5901" y="8952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9377" name="Text Box 251"/>
                <p:cNvSpPr txBox="1">
                  <a:spLocks noChangeArrowheads="1"/>
                </p:cNvSpPr>
                <p:nvPr/>
              </p:nvSpPr>
              <p:spPr bwMode="auto">
                <a:xfrm>
                  <a:off x="6065" y="907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cxnSp>
            <p:nvCxnSpPr>
              <p:cNvPr id="139337" name="AutoShape 282"/>
              <p:cNvCxnSpPr>
                <a:cxnSpLocks noChangeShapeType="1"/>
              </p:cNvCxnSpPr>
              <p:nvPr/>
            </p:nvCxnSpPr>
            <p:spPr bwMode="auto">
              <a:xfrm flipH="1">
                <a:off x="2095" y="11215"/>
                <a:ext cx="55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9338" name="AutoShape 283"/>
              <p:cNvCxnSpPr>
                <a:cxnSpLocks noChangeShapeType="1"/>
              </p:cNvCxnSpPr>
              <p:nvPr/>
            </p:nvCxnSpPr>
            <p:spPr bwMode="auto">
              <a:xfrm flipH="1">
                <a:off x="2613" y="11215"/>
                <a:ext cx="40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9339" name="AutoShape 284"/>
              <p:cNvCxnSpPr>
                <a:cxnSpLocks noChangeShapeType="1"/>
              </p:cNvCxnSpPr>
              <p:nvPr/>
            </p:nvCxnSpPr>
            <p:spPr bwMode="auto">
              <a:xfrm>
                <a:off x="2653" y="11215"/>
                <a:ext cx="41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9340" name="AutoShape 285"/>
              <p:cNvCxnSpPr>
                <a:cxnSpLocks noChangeShapeType="1"/>
              </p:cNvCxnSpPr>
              <p:nvPr/>
            </p:nvCxnSpPr>
            <p:spPr bwMode="auto">
              <a:xfrm flipH="1">
                <a:off x="3507" y="11215"/>
                <a:ext cx="353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9341" name="AutoShape 286"/>
              <p:cNvCxnSpPr>
                <a:cxnSpLocks noChangeShapeType="1"/>
              </p:cNvCxnSpPr>
              <p:nvPr/>
            </p:nvCxnSpPr>
            <p:spPr bwMode="auto">
              <a:xfrm>
                <a:off x="3860" y="11215"/>
                <a:ext cx="199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9342" name="AutoShape 287"/>
              <p:cNvCxnSpPr>
                <a:cxnSpLocks noChangeShapeType="1"/>
              </p:cNvCxnSpPr>
              <p:nvPr/>
            </p:nvCxnSpPr>
            <p:spPr bwMode="auto">
              <a:xfrm>
                <a:off x="3860" y="11215"/>
                <a:ext cx="651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9343" name="AutoShape 288"/>
              <p:cNvCxnSpPr>
                <a:cxnSpLocks noChangeShapeType="1"/>
              </p:cNvCxnSpPr>
              <p:nvPr/>
            </p:nvCxnSpPr>
            <p:spPr bwMode="auto">
              <a:xfrm flipH="1">
                <a:off x="5035" y="11215"/>
                <a:ext cx="32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9344" name="AutoShape 289"/>
              <p:cNvCxnSpPr>
                <a:cxnSpLocks noChangeShapeType="1"/>
              </p:cNvCxnSpPr>
              <p:nvPr/>
            </p:nvCxnSpPr>
            <p:spPr bwMode="auto">
              <a:xfrm>
                <a:off x="5067" y="11215"/>
                <a:ext cx="39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9345" name="AutoShape 290"/>
              <p:cNvCxnSpPr>
                <a:cxnSpLocks noChangeShapeType="1"/>
              </p:cNvCxnSpPr>
              <p:nvPr/>
            </p:nvCxnSpPr>
            <p:spPr bwMode="auto">
              <a:xfrm flipH="1">
                <a:off x="5972" y="11215"/>
                <a:ext cx="316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9346" name="AutoShape 291"/>
              <p:cNvCxnSpPr>
                <a:cxnSpLocks noChangeShapeType="1"/>
              </p:cNvCxnSpPr>
              <p:nvPr/>
            </p:nvCxnSpPr>
            <p:spPr bwMode="auto">
              <a:xfrm>
                <a:off x="6299" y="11215"/>
                <a:ext cx="199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9347" name="AutoShape 292"/>
              <p:cNvCxnSpPr>
                <a:cxnSpLocks noChangeShapeType="1"/>
              </p:cNvCxnSpPr>
              <p:nvPr/>
            </p:nvCxnSpPr>
            <p:spPr bwMode="auto">
              <a:xfrm flipH="1">
                <a:off x="6985" y="11215"/>
                <a:ext cx="513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9348" name="AutoShape 293"/>
              <p:cNvCxnSpPr>
                <a:cxnSpLocks noChangeShapeType="1"/>
              </p:cNvCxnSpPr>
              <p:nvPr/>
            </p:nvCxnSpPr>
            <p:spPr bwMode="auto">
              <a:xfrm flipH="1">
                <a:off x="7476" y="11215"/>
                <a:ext cx="22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9349" name="AutoShape 295"/>
              <p:cNvCxnSpPr>
                <a:cxnSpLocks noChangeShapeType="1"/>
              </p:cNvCxnSpPr>
              <p:nvPr/>
            </p:nvCxnSpPr>
            <p:spPr bwMode="auto">
              <a:xfrm flipH="1">
                <a:off x="7926" y="11215"/>
                <a:ext cx="800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9350" name="AutoShape 296"/>
              <p:cNvCxnSpPr>
                <a:cxnSpLocks noChangeShapeType="1"/>
              </p:cNvCxnSpPr>
              <p:nvPr/>
            </p:nvCxnSpPr>
            <p:spPr bwMode="auto">
              <a:xfrm flipH="1">
                <a:off x="8434" y="11215"/>
                <a:ext cx="307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9351" name="AutoShape 297"/>
              <p:cNvCxnSpPr>
                <a:cxnSpLocks noChangeShapeType="1"/>
              </p:cNvCxnSpPr>
              <p:nvPr/>
            </p:nvCxnSpPr>
            <p:spPr bwMode="auto">
              <a:xfrm>
                <a:off x="8741" y="11215"/>
                <a:ext cx="194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9352" name="AutoShape 298"/>
              <p:cNvCxnSpPr>
                <a:cxnSpLocks noChangeShapeType="1"/>
              </p:cNvCxnSpPr>
              <p:nvPr/>
            </p:nvCxnSpPr>
            <p:spPr bwMode="auto">
              <a:xfrm flipH="1">
                <a:off x="9435" y="11215"/>
                <a:ext cx="538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9353" name="AutoShape 299"/>
              <p:cNvCxnSpPr>
                <a:cxnSpLocks noChangeShapeType="1"/>
              </p:cNvCxnSpPr>
              <p:nvPr/>
            </p:nvCxnSpPr>
            <p:spPr bwMode="auto">
              <a:xfrm flipH="1">
                <a:off x="9922" y="11215"/>
                <a:ext cx="51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9354" name="AutoShape 300"/>
              <p:cNvCxnSpPr>
                <a:cxnSpLocks noChangeShapeType="1"/>
              </p:cNvCxnSpPr>
              <p:nvPr/>
            </p:nvCxnSpPr>
            <p:spPr bwMode="auto">
              <a:xfrm>
                <a:off x="9973" y="11215"/>
                <a:ext cx="426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39355" name="Group 112"/>
              <p:cNvGrpSpPr>
                <a:grpSpLocks/>
              </p:cNvGrpSpPr>
              <p:nvPr/>
            </p:nvGrpSpPr>
            <p:grpSpPr bwMode="auto">
              <a:xfrm>
                <a:off x="2291" y="10612"/>
                <a:ext cx="697" cy="603"/>
                <a:chOff x="2286" y="12074"/>
                <a:chExt cx="697" cy="603"/>
              </a:xfrm>
            </p:grpSpPr>
            <p:sp>
              <p:nvSpPr>
                <p:cNvPr id="139374" name="AutoShape 48"/>
                <p:cNvSpPr>
                  <a:spLocks noChangeArrowheads="1"/>
                </p:cNvSpPr>
                <p:nvPr/>
              </p:nvSpPr>
              <p:spPr bwMode="auto">
                <a:xfrm>
                  <a:off x="2286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9375" name="Text Box 326"/>
                <p:cNvSpPr txBox="1">
                  <a:spLocks noChangeArrowheads="1"/>
                </p:cNvSpPr>
                <p:nvPr/>
              </p:nvSpPr>
              <p:spPr bwMode="auto">
                <a:xfrm>
                  <a:off x="2438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39356" name="Group 113"/>
              <p:cNvGrpSpPr>
                <a:grpSpLocks/>
              </p:cNvGrpSpPr>
              <p:nvPr/>
            </p:nvGrpSpPr>
            <p:grpSpPr bwMode="auto">
              <a:xfrm>
                <a:off x="3507" y="10612"/>
                <a:ext cx="697" cy="47746"/>
                <a:chOff x="3502" y="12074"/>
                <a:chExt cx="697" cy="47746"/>
              </a:xfrm>
            </p:grpSpPr>
            <p:sp>
              <p:nvSpPr>
                <p:cNvPr id="130" name="AutoShape 46"/>
                <p:cNvSpPr>
                  <a:spLocks noChangeArrowheads="1"/>
                </p:cNvSpPr>
                <p:nvPr/>
              </p:nvSpPr>
              <p:spPr bwMode="auto">
                <a:xfrm>
                  <a:off x="3502" y="12081"/>
                  <a:ext cx="697" cy="597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upright="1"/>
                <a:lstStyle/>
                <a:p>
                  <a:pPr>
                    <a:defRPr/>
                  </a:pPr>
                  <a:endParaRPr lang="en-US" sz="2000" dirty="0">
                    <a:solidFill>
                      <a:schemeClr val="accent4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39373" name="Text Box 329"/>
                <p:cNvSpPr txBox="1">
                  <a:spLocks noChangeArrowheads="1"/>
                </p:cNvSpPr>
                <p:nvPr/>
              </p:nvSpPr>
              <p:spPr bwMode="auto">
                <a:xfrm>
                  <a:off x="3626" y="5943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39357" name="Group 114"/>
              <p:cNvGrpSpPr>
                <a:grpSpLocks/>
              </p:cNvGrpSpPr>
              <p:nvPr/>
            </p:nvGrpSpPr>
            <p:grpSpPr bwMode="auto">
              <a:xfrm>
                <a:off x="4723" y="10612"/>
                <a:ext cx="697" cy="603"/>
                <a:chOff x="4718" y="12074"/>
                <a:chExt cx="697" cy="603"/>
              </a:xfrm>
            </p:grpSpPr>
            <p:sp>
              <p:nvSpPr>
                <p:cNvPr id="139370" name="AutoShape 32"/>
                <p:cNvSpPr>
                  <a:spLocks noChangeArrowheads="1"/>
                </p:cNvSpPr>
                <p:nvPr/>
              </p:nvSpPr>
              <p:spPr bwMode="auto">
                <a:xfrm>
                  <a:off x="4718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9371" name="Text Box 331"/>
                <p:cNvSpPr txBox="1">
                  <a:spLocks noChangeArrowheads="1"/>
                </p:cNvSpPr>
                <p:nvPr/>
              </p:nvSpPr>
              <p:spPr bwMode="auto">
                <a:xfrm>
                  <a:off x="4876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39358" name="Group 115"/>
              <p:cNvGrpSpPr>
                <a:grpSpLocks/>
              </p:cNvGrpSpPr>
              <p:nvPr/>
            </p:nvGrpSpPr>
            <p:grpSpPr bwMode="auto">
              <a:xfrm>
                <a:off x="5939" y="10612"/>
                <a:ext cx="697" cy="603"/>
                <a:chOff x="5934" y="12074"/>
                <a:chExt cx="697" cy="603"/>
              </a:xfrm>
            </p:grpSpPr>
            <p:sp>
              <p:nvSpPr>
                <p:cNvPr id="139368" name="AutoShape 31"/>
                <p:cNvSpPr>
                  <a:spLocks noChangeArrowheads="1"/>
                </p:cNvSpPr>
                <p:nvPr/>
              </p:nvSpPr>
              <p:spPr bwMode="auto">
                <a:xfrm>
                  <a:off x="5934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9369" name="Text Box 333"/>
                <p:cNvSpPr txBox="1">
                  <a:spLocks noChangeArrowheads="1"/>
                </p:cNvSpPr>
                <p:nvPr/>
              </p:nvSpPr>
              <p:spPr bwMode="auto">
                <a:xfrm>
                  <a:off x="6065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 b="1">
                      <a:cs typeface="Times New Roman" pitchFamily="18" charset="0"/>
                    </a:rPr>
                    <a:t>?</a:t>
                  </a:r>
                </a:p>
              </p:txBody>
            </p:sp>
          </p:grpSp>
          <p:grpSp>
            <p:nvGrpSpPr>
              <p:cNvPr id="139359" name="Group 116"/>
              <p:cNvGrpSpPr>
                <a:grpSpLocks/>
              </p:cNvGrpSpPr>
              <p:nvPr/>
            </p:nvGrpSpPr>
            <p:grpSpPr bwMode="auto">
              <a:xfrm>
                <a:off x="7155" y="10612"/>
                <a:ext cx="697" cy="603"/>
                <a:chOff x="7150" y="12074"/>
                <a:chExt cx="697" cy="603"/>
              </a:xfrm>
            </p:grpSpPr>
            <p:sp>
              <p:nvSpPr>
                <p:cNvPr id="139366" name="AutoShape 43"/>
                <p:cNvSpPr>
                  <a:spLocks noChangeArrowheads="1"/>
                </p:cNvSpPr>
                <p:nvPr/>
              </p:nvSpPr>
              <p:spPr bwMode="auto">
                <a:xfrm>
                  <a:off x="7150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9367" name="Text Box 335"/>
                <p:cNvSpPr txBox="1">
                  <a:spLocks noChangeArrowheads="1"/>
                </p:cNvSpPr>
                <p:nvPr/>
              </p:nvSpPr>
              <p:spPr bwMode="auto">
                <a:xfrm>
                  <a:off x="7306" y="1220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solidFill>
                        <a:srgbClr val="C0504D"/>
                      </a:solidFill>
                      <a:cs typeface="Times New Roman" pitchFamily="18" charset="0"/>
                    </a:rPr>
                    <a:t>2</a:t>
                  </a:r>
                </a:p>
              </p:txBody>
            </p:sp>
          </p:grpSp>
          <p:grpSp>
            <p:nvGrpSpPr>
              <p:cNvPr id="139360" name="Group 117"/>
              <p:cNvGrpSpPr>
                <a:grpSpLocks/>
              </p:cNvGrpSpPr>
              <p:nvPr/>
            </p:nvGrpSpPr>
            <p:grpSpPr bwMode="auto">
              <a:xfrm>
                <a:off x="8371" y="10612"/>
                <a:ext cx="697" cy="604"/>
                <a:chOff x="8366" y="12074"/>
                <a:chExt cx="697" cy="604"/>
              </a:xfrm>
            </p:grpSpPr>
            <p:sp>
              <p:nvSpPr>
                <p:cNvPr id="139364" name="AutoShape 49"/>
                <p:cNvSpPr>
                  <a:spLocks noChangeArrowheads="1"/>
                </p:cNvSpPr>
                <p:nvPr/>
              </p:nvSpPr>
              <p:spPr bwMode="auto">
                <a:xfrm>
                  <a:off x="8366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9365" name="Text Box 337"/>
                <p:cNvSpPr txBox="1">
                  <a:spLocks noChangeArrowheads="1"/>
                </p:cNvSpPr>
                <p:nvPr/>
              </p:nvSpPr>
              <p:spPr bwMode="auto">
                <a:xfrm>
                  <a:off x="8524" y="1229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39361" name="Group 118"/>
              <p:cNvGrpSpPr>
                <a:grpSpLocks/>
              </p:cNvGrpSpPr>
              <p:nvPr/>
            </p:nvGrpSpPr>
            <p:grpSpPr bwMode="auto">
              <a:xfrm>
                <a:off x="9587" y="10612"/>
                <a:ext cx="697" cy="603"/>
                <a:chOff x="9582" y="12074"/>
                <a:chExt cx="697" cy="603"/>
              </a:xfrm>
            </p:grpSpPr>
            <p:sp>
              <p:nvSpPr>
                <p:cNvPr id="139362" name="AutoShape 91"/>
                <p:cNvSpPr>
                  <a:spLocks noChangeArrowheads="1"/>
                </p:cNvSpPr>
                <p:nvPr/>
              </p:nvSpPr>
              <p:spPr bwMode="auto">
                <a:xfrm>
                  <a:off x="9582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39363" name="Text Box 340"/>
                <p:cNvSpPr txBox="1">
                  <a:spLocks noChangeArrowheads="1"/>
                </p:cNvSpPr>
                <p:nvPr/>
              </p:nvSpPr>
              <p:spPr bwMode="auto">
                <a:xfrm>
                  <a:off x="9737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</p:grpSp>
      </p:grpSp>
      <p:sp>
        <p:nvSpPr>
          <p:cNvPr id="190" name="TextBox 189"/>
          <p:cNvSpPr txBox="1">
            <a:spLocks noChangeArrowheads="1"/>
          </p:cNvSpPr>
          <p:nvPr/>
        </p:nvSpPr>
        <p:spPr bwMode="auto">
          <a:xfrm>
            <a:off x="4071938" y="1214438"/>
            <a:ext cx="106680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SzPct val="100000"/>
              <a:buChar char="•"/>
              <a:defRPr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>
                <a:latin typeface="+mn-lt"/>
                <a:ea typeface="ＭＳ Ｐゴシック" charset="0"/>
                <a:sym typeface="Symbol" pitchFamily="18" charset="2"/>
              </a:rPr>
              <a:t></a:t>
            </a:r>
            <a:r>
              <a:rPr lang="en-US" altLang="en-US" b="0" dirty="0" smtClean="0">
                <a:latin typeface="+mn-lt"/>
                <a:ea typeface="ＭＳ Ｐゴシック" charset="0"/>
                <a:sym typeface="Symbol" pitchFamily="18" charset="2"/>
              </a:rPr>
              <a:t>=6</a:t>
            </a:r>
            <a:endParaRPr lang="en-US" altLang="en-US" b="0" dirty="0">
              <a:latin typeface="+mn-lt"/>
              <a:ea typeface="ＭＳ Ｐゴシック" charset="0"/>
              <a:sym typeface="Symbol" pitchFamily="18" charset="2"/>
            </a:endParaRP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>
                <a:latin typeface="+mn-lt"/>
                <a:ea typeface="ＭＳ Ｐゴシック" charset="0"/>
                <a:sym typeface="Symbol" pitchFamily="18" charset="2"/>
              </a:rPr>
              <a:t> =+</a:t>
            </a:r>
            <a:endParaRPr lang="en-US" altLang="en-US" b="0" dirty="0">
              <a:latin typeface="+mn-lt"/>
              <a:ea typeface="ＭＳ Ｐゴシック" charset="0"/>
            </a:endParaRPr>
          </a:p>
        </p:txBody>
      </p:sp>
      <p:sp>
        <p:nvSpPr>
          <p:cNvPr id="139267" name="Text Box 326"/>
          <p:cNvSpPr txBox="1">
            <a:spLocks noChangeArrowheads="1"/>
          </p:cNvSpPr>
          <p:nvPr/>
        </p:nvSpPr>
        <p:spPr bwMode="auto">
          <a:xfrm>
            <a:off x="3322638" y="4538663"/>
            <a:ext cx="3175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>
                <a:latin typeface="Calibri" pitchFamily="34" charset="0"/>
                <a:cs typeface="Times New Roman" pitchFamily="18" charset="0"/>
              </a:rPr>
              <a:t>6</a:t>
            </a:r>
          </a:p>
        </p:txBody>
      </p:sp>
      <p:sp>
        <p:nvSpPr>
          <p:cNvPr id="139268" name="Text Box 323"/>
          <p:cNvSpPr txBox="1">
            <a:spLocks noChangeArrowheads="1"/>
          </p:cNvSpPr>
          <p:nvPr/>
        </p:nvSpPr>
        <p:spPr bwMode="auto">
          <a:xfrm>
            <a:off x="8337550" y="4549775"/>
            <a:ext cx="723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MAX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39269" name="Text Box 324"/>
          <p:cNvSpPr txBox="1">
            <a:spLocks noChangeArrowheads="1"/>
          </p:cNvSpPr>
          <p:nvPr/>
        </p:nvSpPr>
        <p:spPr bwMode="auto">
          <a:xfrm>
            <a:off x="6981825" y="3078163"/>
            <a:ext cx="64928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MIN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39270" name="Text Box 325"/>
          <p:cNvSpPr txBox="1">
            <a:spLocks noChangeArrowheads="1"/>
          </p:cNvSpPr>
          <p:nvPr/>
        </p:nvSpPr>
        <p:spPr bwMode="auto">
          <a:xfrm>
            <a:off x="5578475" y="1976438"/>
            <a:ext cx="80803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MAX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39271" name="Text Box 361"/>
          <p:cNvSpPr txBox="1">
            <a:spLocks noChangeArrowheads="1"/>
          </p:cNvSpPr>
          <p:nvPr/>
        </p:nvSpPr>
        <p:spPr bwMode="auto">
          <a:xfrm>
            <a:off x="3744913" y="5797550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39272" name="Text Box 361"/>
          <p:cNvSpPr txBox="1">
            <a:spLocks noChangeArrowheads="1"/>
          </p:cNvSpPr>
          <p:nvPr/>
        </p:nvSpPr>
        <p:spPr bwMode="auto">
          <a:xfrm>
            <a:off x="5200650" y="5795963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39273" name="Text Box 361"/>
          <p:cNvSpPr txBox="1">
            <a:spLocks noChangeArrowheads="1"/>
          </p:cNvSpPr>
          <p:nvPr/>
        </p:nvSpPr>
        <p:spPr bwMode="auto">
          <a:xfrm>
            <a:off x="4870450" y="5795963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39274" name="Text Box 361"/>
          <p:cNvSpPr txBox="1">
            <a:spLocks noChangeArrowheads="1"/>
          </p:cNvSpPr>
          <p:nvPr/>
        </p:nvSpPr>
        <p:spPr bwMode="auto">
          <a:xfrm>
            <a:off x="4583113" y="4827588"/>
            <a:ext cx="457200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39275" name="Text Box 361"/>
          <p:cNvSpPr txBox="1">
            <a:spLocks noChangeArrowheads="1"/>
          </p:cNvSpPr>
          <p:nvPr/>
        </p:nvSpPr>
        <p:spPr bwMode="auto">
          <a:xfrm>
            <a:off x="3411538" y="5797550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88" name="TextBox 187"/>
          <p:cNvSpPr txBox="1">
            <a:spLocks noChangeArrowheads="1"/>
          </p:cNvSpPr>
          <p:nvPr/>
        </p:nvSpPr>
        <p:spPr bwMode="auto">
          <a:xfrm>
            <a:off x="2328863" y="2300288"/>
            <a:ext cx="10668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SzPct val="100000"/>
              <a:buChar char="•"/>
              <a:defRPr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>
                <a:latin typeface="+mn-lt"/>
                <a:ea typeface="ＭＳ Ｐゴシック" charset="0"/>
                <a:sym typeface="Symbol" pitchFamily="18" charset="2"/>
              </a:rPr>
              <a:t></a:t>
            </a:r>
            <a:r>
              <a:rPr lang="en-US" altLang="en-US" b="0" dirty="0" smtClean="0">
                <a:latin typeface="+mn-lt"/>
                <a:ea typeface="ＭＳ Ｐゴシック" charset="0"/>
                <a:sym typeface="Symbol" pitchFamily="18" charset="2"/>
              </a:rPr>
              <a:t>=6</a:t>
            </a:r>
            <a:endParaRPr lang="en-US" altLang="en-US" b="0" dirty="0">
              <a:latin typeface="+mn-lt"/>
              <a:ea typeface="ＭＳ Ｐゴシック" charset="0"/>
              <a:sym typeface="Symbol" pitchFamily="18" charset="2"/>
            </a:endParaRP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 smtClean="0">
                <a:latin typeface="+mn-lt"/>
                <a:ea typeface="ＭＳ Ｐゴシック" charset="0"/>
                <a:sym typeface="Symbol" pitchFamily="18" charset="2"/>
              </a:rPr>
              <a:t>=9</a:t>
            </a: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 smtClean="0">
                <a:latin typeface="+mn-lt"/>
                <a:ea typeface="ＭＳ Ｐゴシック" charset="0"/>
                <a:sym typeface="Symbol" pitchFamily="18" charset="2"/>
              </a:rPr>
              <a:t>kid=C</a:t>
            </a:r>
            <a:endParaRPr lang="en-US" altLang="en-US" b="0" dirty="0">
              <a:latin typeface="+mn-lt"/>
              <a:ea typeface="ＭＳ Ｐゴシック" charset="0"/>
            </a:endParaRPr>
          </a:p>
        </p:txBody>
      </p:sp>
      <p:sp>
        <p:nvSpPr>
          <p:cNvPr id="189" name="TextBox 188"/>
          <p:cNvSpPr txBox="1">
            <a:spLocks noChangeArrowheads="1"/>
          </p:cNvSpPr>
          <p:nvPr/>
        </p:nvSpPr>
        <p:spPr bwMode="auto">
          <a:xfrm>
            <a:off x="1103313" y="3614738"/>
            <a:ext cx="10668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SzPct val="100000"/>
              <a:buChar char="•"/>
              <a:defRPr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>
                <a:latin typeface="+mn-lt"/>
                <a:ea typeface="ＭＳ Ｐゴシック" charset="0"/>
                <a:sym typeface="Symbol" pitchFamily="18" charset="2"/>
              </a:rPr>
              <a:t></a:t>
            </a:r>
            <a:r>
              <a:rPr lang="en-US" altLang="en-US" b="0" dirty="0" smtClean="0">
                <a:latin typeface="+mn-lt"/>
                <a:ea typeface="ＭＳ Ｐゴシック" charset="0"/>
                <a:sym typeface="Symbol" pitchFamily="18" charset="2"/>
              </a:rPr>
              <a:t>=6</a:t>
            </a:r>
            <a:endParaRPr lang="en-US" altLang="en-US" b="0" dirty="0">
              <a:latin typeface="+mn-lt"/>
              <a:ea typeface="ＭＳ Ｐゴシック" charset="0"/>
              <a:sym typeface="Symbol" pitchFamily="18" charset="2"/>
            </a:endParaRP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 smtClean="0">
                <a:latin typeface="+mn-lt"/>
                <a:ea typeface="ＭＳ Ｐゴシック" charset="0"/>
                <a:sym typeface="Symbol" pitchFamily="18" charset="2"/>
              </a:rPr>
              <a:t>=9</a:t>
            </a: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 smtClean="0">
                <a:latin typeface="+mn-lt"/>
                <a:ea typeface="ＭＳ Ｐゴシック" charset="0"/>
                <a:sym typeface="Symbol" pitchFamily="18" charset="2"/>
              </a:rPr>
              <a:t>kid=I</a:t>
            </a:r>
            <a:endParaRPr lang="en-US" altLang="en-US" b="0" dirty="0">
              <a:latin typeface="+mn-lt"/>
              <a:ea typeface="ＭＳ Ｐゴシック" charset="0"/>
            </a:endParaRPr>
          </a:p>
        </p:txBody>
      </p:sp>
      <p:cxnSp>
        <p:nvCxnSpPr>
          <p:cNvPr id="139278" name="Straight Arrow Connector 193"/>
          <p:cNvCxnSpPr>
            <a:cxnSpLocks noChangeShapeType="1"/>
          </p:cNvCxnSpPr>
          <p:nvPr/>
        </p:nvCxnSpPr>
        <p:spPr bwMode="auto">
          <a:xfrm>
            <a:off x="1447800" y="2438400"/>
            <a:ext cx="0" cy="1176338"/>
          </a:xfrm>
          <a:prstGeom prst="straightConnector1">
            <a:avLst/>
          </a:prstGeom>
          <a:noFill/>
          <a:ln w="25400">
            <a:solidFill>
              <a:srgbClr val="C0504D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01" name="Text Box 10"/>
          <p:cNvSpPr txBox="1">
            <a:spLocks noChangeArrowheads="1"/>
          </p:cNvSpPr>
          <p:nvPr/>
        </p:nvSpPr>
        <p:spPr bwMode="auto">
          <a:xfrm>
            <a:off x="938213" y="1225550"/>
            <a:ext cx="2278062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SzPct val="100000"/>
              <a:buChar char="•"/>
              <a:defRPr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i="1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see first leaf,</a:t>
            </a: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i="1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MAX</a:t>
            </a:r>
            <a:r>
              <a:rPr lang="en-US" altLang="en-US" b="0" i="1" dirty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 </a:t>
            </a:r>
            <a:r>
              <a:rPr lang="en-US" altLang="en-US" b="0" i="1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updates ,</a:t>
            </a: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i="1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no change to</a:t>
            </a:r>
            <a:r>
              <a:rPr lang="en-US" altLang="en-US" b="0" i="1" dirty="0">
                <a:solidFill>
                  <a:srgbClr val="C0504D"/>
                </a:solidFill>
                <a:ea typeface="ＭＳ Ｐゴシック" charset="0"/>
                <a:sym typeface="Symbol" pitchFamily="18" charset="2"/>
              </a:rPr>
              <a:t> </a:t>
            </a:r>
            <a:endParaRPr lang="en-US" altLang="en-US" b="0" i="1" dirty="0">
              <a:solidFill>
                <a:srgbClr val="C0504D"/>
              </a:solidFill>
              <a:latin typeface="+mn-lt"/>
              <a:ea typeface="ＭＳ Ｐゴシック" charset="0"/>
            </a:endParaRPr>
          </a:p>
        </p:txBody>
      </p:sp>
      <p:cxnSp>
        <p:nvCxnSpPr>
          <p:cNvPr id="139280" name="Straight Arrow Connector 203"/>
          <p:cNvCxnSpPr>
            <a:cxnSpLocks noChangeShapeType="1"/>
          </p:cNvCxnSpPr>
          <p:nvPr/>
        </p:nvCxnSpPr>
        <p:spPr bwMode="auto">
          <a:xfrm flipV="1">
            <a:off x="5732463" y="4949825"/>
            <a:ext cx="327025" cy="847725"/>
          </a:xfrm>
          <a:prstGeom prst="straightConnector1">
            <a:avLst/>
          </a:prstGeom>
          <a:noFill/>
          <a:ln w="25400">
            <a:solidFill>
              <a:srgbClr val="C0504D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9281" name="Text Box 259"/>
          <p:cNvSpPr txBox="1">
            <a:spLocks noChangeArrowheads="1"/>
          </p:cNvSpPr>
          <p:nvPr/>
        </p:nvSpPr>
        <p:spPr bwMode="auto">
          <a:xfrm>
            <a:off x="5527675" y="5360988"/>
            <a:ext cx="31750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>
                <a:solidFill>
                  <a:srgbClr val="C0504D"/>
                </a:solidFill>
                <a:latin typeface="Calibri" pitchFamily="34" charset="0"/>
                <a:cs typeface="Times New Roman" pitchFamily="18" charset="0"/>
              </a:rPr>
              <a:t>2</a:t>
            </a:r>
          </a:p>
        </p:txBody>
      </p:sp>
      <p:sp>
        <p:nvSpPr>
          <p:cNvPr id="139282" name="Title 5"/>
          <p:cNvSpPr>
            <a:spLocks noGrp="1"/>
          </p:cNvSpPr>
          <p:nvPr>
            <p:ph type="title"/>
          </p:nvPr>
        </p:nvSpPr>
        <p:spPr>
          <a:xfrm>
            <a:off x="3619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Longer Alpha-Beta Example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289" name="Group 2"/>
          <p:cNvGrpSpPr>
            <a:grpSpLocks/>
          </p:cNvGrpSpPr>
          <p:nvPr/>
        </p:nvGrpSpPr>
        <p:grpSpPr bwMode="auto">
          <a:xfrm>
            <a:off x="1998663" y="1795463"/>
            <a:ext cx="6518275" cy="42416412"/>
            <a:chOff x="1863" y="7521"/>
            <a:chExt cx="8778" cy="50837"/>
          </a:xfrm>
        </p:grpSpPr>
        <p:grpSp>
          <p:nvGrpSpPr>
            <p:cNvPr id="140307" name="Group 3"/>
            <p:cNvGrpSpPr>
              <a:grpSpLocks/>
            </p:cNvGrpSpPr>
            <p:nvPr/>
          </p:nvGrpSpPr>
          <p:grpSpPr bwMode="auto">
            <a:xfrm>
              <a:off x="1863" y="12439"/>
              <a:ext cx="428" cy="412"/>
              <a:chOff x="1884" y="13907"/>
              <a:chExt cx="428" cy="412"/>
            </a:xfrm>
          </p:grpSpPr>
          <p:sp>
            <p:nvSpPr>
              <p:cNvPr id="140452" name="Rectangle 185"/>
              <p:cNvSpPr>
                <a:spLocks noChangeArrowheads="1"/>
              </p:cNvSpPr>
              <p:nvPr/>
            </p:nvSpPr>
            <p:spPr bwMode="auto">
              <a:xfrm>
                <a:off x="1886" y="13935"/>
                <a:ext cx="384" cy="384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/>
                <a:endParaRPr lang="en-US" altLang="en-US" sz="2000"/>
              </a:p>
            </p:txBody>
          </p:sp>
          <p:sp>
            <p:nvSpPr>
              <p:cNvPr id="140453" name="Text Box 259"/>
              <p:cNvSpPr txBox="1">
                <a:spLocks noChangeArrowheads="1"/>
              </p:cNvSpPr>
              <p:nvPr/>
            </p:nvSpPr>
            <p:spPr bwMode="auto">
              <a:xfrm>
                <a:off x="1884" y="13907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>
                    <a:latin typeface="Calibri" pitchFamily="34" charset="0"/>
                    <a:cs typeface="Times New Roman" pitchFamily="18" charset="0"/>
                  </a:rPr>
                  <a:t>4</a:t>
                </a:r>
              </a:p>
            </p:txBody>
          </p:sp>
        </p:grpSp>
        <p:grpSp>
          <p:nvGrpSpPr>
            <p:cNvPr id="140308" name="Group 4"/>
            <p:cNvGrpSpPr>
              <a:grpSpLocks/>
            </p:cNvGrpSpPr>
            <p:nvPr/>
          </p:nvGrpSpPr>
          <p:grpSpPr bwMode="auto">
            <a:xfrm>
              <a:off x="2095" y="7521"/>
              <a:ext cx="8546" cy="50837"/>
              <a:chOff x="2095" y="7521"/>
              <a:chExt cx="8546" cy="50837"/>
            </a:xfrm>
          </p:grpSpPr>
          <p:sp>
            <p:nvSpPr>
              <p:cNvPr id="140309" name="Text Box 27"/>
              <p:cNvSpPr txBox="1">
                <a:spLocks noChangeArrowheads="1"/>
              </p:cNvSpPr>
              <p:nvPr/>
            </p:nvSpPr>
            <p:spPr bwMode="auto">
              <a:xfrm>
                <a:off x="3794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A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0310" name="Text Box 28"/>
              <p:cNvSpPr txBox="1">
                <a:spLocks noChangeArrowheads="1"/>
              </p:cNvSpPr>
              <p:nvPr/>
            </p:nvSpPr>
            <p:spPr bwMode="auto">
              <a:xfrm>
                <a:off x="5035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B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0311" name="Text Box 29"/>
              <p:cNvSpPr txBox="1">
                <a:spLocks noChangeArrowheads="1"/>
              </p:cNvSpPr>
              <p:nvPr/>
            </p:nvSpPr>
            <p:spPr bwMode="auto">
              <a:xfrm>
                <a:off x="6284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C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0312" name="Text Box 30"/>
              <p:cNvSpPr txBox="1">
                <a:spLocks noChangeArrowheads="1"/>
              </p:cNvSpPr>
              <p:nvPr/>
            </p:nvSpPr>
            <p:spPr bwMode="auto">
              <a:xfrm>
                <a:off x="7498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D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cxnSp>
            <p:nvCxnSpPr>
              <p:cNvPr id="140313" name="AutoShape 33"/>
              <p:cNvCxnSpPr>
                <a:cxnSpLocks noChangeShapeType="1"/>
              </p:cNvCxnSpPr>
              <p:nvPr/>
            </p:nvCxnSpPr>
            <p:spPr bwMode="auto">
              <a:xfrm flipH="1">
                <a:off x="4420" y="8093"/>
                <a:ext cx="1846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0314" name="AutoShape 35"/>
              <p:cNvCxnSpPr>
                <a:cxnSpLocks noChangeShapeType="1"/>
              </p:cNvCxnSpPr>
              <p:nvPr/>
            </p:nvCxnSpPr>
            <p:spPr bwMode="auto">
              <a:xfrm flipH="1">
                <a:off x="5674" y="8093"/>
                <a:ext cx="592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0315" name="AutoShape 36"/>
              <p:cNvCxnSpPr>
                <a:cxnSpLocks noChangeShapeType="1"/>
              </p:cNvCxnSpPr>
              <p:nvPr/>
            </p:nvCxnSpPr>
            <p:spPr bwMode="auto">
              <a:xfrm>
                <a:off x="6266" y="8093"/>
                <a:ext cx="627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0316" name="AutoShape 37"/>
              <p:cNvCxnSpPr>
                <a:cxnSpLocks noChangeShapeType="1"/>
              </p:cNvCxnSpPr>
              <p:nvPr/>
            </p:nvCxnSpPr>
            <p:spPr bwMode="auto">
              <a:xfrm>
                <a:off x="6266" y="8093"/>
                <a:ext cx="1835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0317" name="AutoShape 92"/>
              <p:cNvCxnSpPr>
                <a:cxnSpLocks noChangeShapeType="1"/>
              </p:cNvCxnSpPr>
              <p:nvPr/>
            </p:nvCxnSpPr>
            <p:spPr bwMode="auto">
              <a:xfrm flipH="1">
                <a:off x="2653" y="9661"/>
                <a:ext cx="1767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0318" name="AutoShape 93"/>
              <p:cNvCxnSpPr>
                <a:cxnSpLocks noChangeShapeType="1"/>
              </p:cNvCxnSpPr>
              <p:nvPr/>
            </p:nvCxnSpPr>
            <p:spPr bwMode="auto">
              <a:xfrm flipH="1">
                <a:off x="3860" y="9661"/>
                <a:ext cx="560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0319" name="AutoShape 96"/>
              <p:cNvCxnSpPr>
                <a:cxnSpLocks noChangeShapeType="1"/>
              </p:cNvCxnSpPr>
              <p:nvPr/>
            </p:nvCxnSpPr>
            <p:spPr bwMode="auto">
              <a:xfrm flipH="1">
                <a:off x="5067" y="9661"/>
                <a:ext cx="607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0320" name="AutoShape 97"/>
              <p:cNvCxnSpPr>
                <a:cxnSpLocks noChangeShapeType="1"/>
              </p:cNvCxnSpPr>
              <p:nvPr/>
            </p:nvCxnSpPr>
            <p:spPr bwMode="auto">
              <a:xfrm>
                <a:off x="5674" y="9661"/>
                <a:ext cx="625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0321" name="AutoShape 98"/>
              <p:cNvCxnSpPr>
                <a:cxnSpLocks noChangeShapeType="1"/>
              </p:cNvCxnSpPr>
              <p:nvPr/>
            </p:nvCxnSpPr>
            <p:spPr bwMode="auto">
              <a:xfrm>
                <a:off x="6893" y="9661"/>
                <a:ext cx="605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0322" name="AutoShape 99"/>
              <p:cNvCxnSpPr>
                <a:cxnSpLocks noChangeShapeType="1"/>
              </p:cNvCxnSpPr>
              <p:nvPr/>
            </p:nvCxnSpPr>
            <p:spPr bwMode="auto">
              <a:xfrm>
                <a:off x="6893" y="9661"/>
                <a:ext cx="1833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0323" name="AutoShape 100"/>
              <p:cNvCxnSpPr>
                <a:cxnSpLocks noChangeShapeType="1"/>
              </p:cNvCxnSpPr>
              <p:nvPr/>
            </p:nvCxnSpPr>
            <p:spPr bwMode="auto">
              <a:xfrm>
                <a:off x="8101" y="9661"/>
                <a:ext cx="1821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40324" name="Text Box 102"/>
              <p:cNvSpPr txBox="1">
                <a:spLocks noChangeArrowheads="1"/>
              </p:cNvSpPr>
              <p:nvPr/>
            </p:nvSpPr>
            <p:spPr bwMode="auto">
              <a:xfrm>
                <a:off x="2127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E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0325" name="Text Box 103"/>
              <p:cNvSpPr txBox="1">
                <a:spLocks noChangeArrowheads="1"/>
              </p:cNvSpPr>
              <p:nvPr/>
            </p:nvSpPr>
            <p:spPr bwMode="auto">
              <a:xfrm>
                <a:off x="335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F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0326" name="Text Box 104"/>
              <p:cNvSpPr txBox="1">
                <a:spLocks noChangeArrowheads="1"/>
              </p:cNvSpPr>
              <p:nvPr/>
            </p:nvSpPr>
            <p:spPr bwMode="auto">
              <a:xfrm>
                <a:off x="824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J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0327" name="Text Box 105"/>
              <p:cNvSpPr txBox="1">
                <a:spLocks noChangeArrowheads="1"/>
              </p:cNvSpPr>
              <p:nvPr/>
            </p:nvSpPr>
            <p:spPr bwMode="auto">
              <a:xfrm>
                <a:off x="9392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K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0328" name="Text Box 106"/>
              <p:cNvSpPr txBox="1">
                <a:spLocks noChangeArrowheads="1"/>
              </p:cNvSpPr>
              <p:nvPr/>
            </p:nvSpPr>
            <p:spPr bwMode="auto">
              <a:xfrm>
                <a:off x="4467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G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0329" name="Text Box 107"/>
              <p:cNvSpPr txBox="1">
                <a:spLocks noChangeArrowheads="1"/>
              </p:cNvSpPr>
              <p:nvPr/>
            </p:nvSpPr>
            <p:spPr bwMode="auto">
              <a:xfrm>
                <a:off x="569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H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0330" name="Text Box 108"/>
              <p:cNvSpPr txBox="1">
                <a:spLocks noChangeArrowheads="1"/>
              </p:cNvSpPr>
              <p:nvPr/>
            </p:nvSpPr>
            <p:spPr bwMode="auto">
              <a:xfrm>
                <a:off x="7056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I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grpSp>
            <p:nvGrpSpPr>
              <p:cNvPr id="140331" name="Group 39"/>
              <p:cNvGrpSpPr>
                <a:grpSpLocks/>
              </p:cNvGrpSpPr>
              <p:nvPr/>
            </p:nvGrpSpPr>
            <p:grpSpPr bwMode="auto">
              <a:xfrm>
                <a:off x="4235" y="11303"/>
                <a:ext cx="428" cy="385"/>
                <a:chOff x="1094" y="10195"/>
                <a:chExt cx="428" cy="385"/>
              </a:xfrm>
            </p:grpSpPr>
            <p:sp>
              <p:nvSpPr>
                <p:cNvPr id="140450" name="Rectangle 183"/>
                <p:cNvSpPr>
                  <a:spLocks noChangeArrowheads="1"/>
                </p:cNvSpPr>
                <p:nvPr/>
              </p:nvSpPr>
              <p:spPr bwMode="auto">
                <a:xfrm>
                  <a:off x="1111" y="10196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0451" name="Text Box 113"/>
                <p:cNvSpPr txBox="1">
                  <a:spLocks noChangeArrowheads="1"/>
                </p:cNvSpPr>
                <p:nvPr/>
              </p:nvSpPr>
              <p:spPr bwMode="auto">
                <a:xfrm>
                  <a:off x="1094" y="101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40332" name="Group 40"/>
              <p:cNvGrpSpPr>
                <a:grpSpLocks/>
              </p:cNvGrpSpPr>
              <p:nvPr/>
            </p:nvGrpSpPr>
            <p:grpSpPr bwMode="auto">
              <a:xfrm>
                <a:off x="6714" y="11302"/>
                <a:ext cx="428" cy="385"/>
                <a:chOff x="1105" y="10194"/>
                <a:chExt cx="428" cy="385"/>
              </a:xfrm>
            </p:grpSpPr>
            <p:sp>
              <p:nvSpPr>
                <p:cNvPr id="140448" name="Rectangle 181"/>
                <p:cNvSpPr>
                  <a:spLocks noChangeArrowheads="1"/>
                </p:cNvSpPr>
                <p:nvPr/>
              </p:nvSpPr>
              <p:spPr bwMode="auto">
                <a:xfrm>
                  <a:off x="1111" y="10195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0449" name="Text Box 118"/>
                <p:cNvSpPr txBox="1">
                  <a:spLocks noChangeArrowheads="1"/>
                </p:cNvSpPr>
                <p:nvPr/>
              </p:nvSpPr>
              <p:spPr bwMode="auto">
                <a:xfrm>
                  <a:off x="1105" y="10194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40333" name="Group 41"/>
              <p:cNvGrpSpPr>
                <a:grpSpLocks/>
              </p:cNvGrpSpPr>
              <p:nvPr/>
            </p:nvGrpSpPr>
            <p:grpSpPr bwMode="auto">
              <a:xfrm>
                <a:off x="5432" y="11303"/>
                <a:ext cx="428" cy="386"/>
                <a:chOff x="1078" y="10195"/>
                <a:chExt cx="428" cy="386"/>
              </a:xfrm>
            </p:grpSpPr>
            <p:sp>
              <p:nvSpPr>
                <p:cNvPr id="140446" name="Rectangle 179"/>
                <p:cNvSpPr>
                  <a:spLocks noChangeArrowheads="1"/>
                </p:cNvSpPr>
                <p:nvPr/>
              </p:nvSpPr>
              <p:spPr bwMode="auto">
                <a:xfrm>
                  <a:off x="1111" y="10195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0447" name="Text Box 121"/>
                <p:cNvSpPr txBox="1">
                  <a:spLocks noChangeArrowheads="1"/>
                </p:cNvSpPr>
                <p:nvPr/>
              </p:nvSpPr>
              <p:spPr bwMode="auto">
                <a:xfrm>
                  <a:off x="1078" y="1019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4</a:t>
                  </a:r>
                </a:p>
              </p:txBody>
            </p:sp>
          </p:grpSp>
          <p:grpSp>
            <p:nvGrpSpPr>
              <p:cNvPr id="140334" name="Group 42"/>
              <p:cNvGrpSpPr>
                <a:grpSpLocks/>
              </p:cNvGrpSpPr>
              <p:nvPr/>
            </p:nvGrpSpPr>
            <p:grpSpPr bwMode="auto">
              <a:xfrm>
                <a:off x="9129" y="11305"/>
                <a:ext cx="428" cy="391"/>
                <a:chOff x="1079" y="10197"/>
                <a:chExt cx="428" cy="391"/>
              </a:xfrm>
            </p:grpSpPr>
            <p:sp>
              <p:nvSpPr>
                <p:cNvPr id="140444" name="Rectangle 177"/>
                <p:cNvSpPr>
                  <a:spLocks noChangeArrowheads="1"/>
                </p:cNvSpPr>
                <p:nvPr/>
              </p:nvSpPr>
              <p:spPr bwMode="auto">
                <a:xfrm>
                  <a:off x="1119" y="10197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0445" name="Text Box 124"/>
                <p:cNvSpPr txBox="1">
                  <a:spLocks noChangeArrowheads="1"/>
                </p:cNvSpPr>
                <p:nvPr/>
              </p:nvSpPr>
              <p:spPr bwMode="auto">
                <a:xfrm>
                  <a:off x="1079" y="1020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0335" name="Group 43"/>
              <p:cNvGrpSpPr>
                <a:grpSpLocks/>
              </p:cNvGrpSpPr>
              <p:nvPr/>
            </p:nvGrpSpPr>
            <p:grpSpPr bwMode="auto">
              <a:xfrm>
                <a:off x="2869" y="12444"/>
                <a:ext cx="428" cy="412"/>
                <a:chOff x="1109" y="9695"/>
                <a:chExt cx="428" cy="412"/>
              </a:xfrm>
            </p:grpSpPr>
            <p:sp>
              <p:nvSpPr>
                <p:cNvPr id="140442" name="Rectangle 17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0443" name="Text Box 13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0336" name="Group 44"/>
              <p:cNvGrpSpPr>
                <a:grpSpLocks/>
              </p:cNvGrpSpPr>
              <p:nvPr/>
            </p:nvGrpSpPr>
            <p:grpSpPr bwMode="auto">
              <a:xfrm>
                <a:off x="3359" y="12443"/>
                <a:ext cx="428" cy="412"/>
                <a:chOff x="1109" y="9695"/>
                <a:chExt cx="428" cy="412"/>
              </a:xfrm>
            </p:grpSpPr>
            <p:sp>
              <p:nvSpPr>
                <p:cNvPr id="140440" name="Rectangle 17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0441" name="Text Box 13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0337" name="Group 45"/>
              <p:cNvGrpSpPr>
                <a:grpSpLocks/>
              </p:cNvGrpSpPr>
              <p:nvPr/>
            </p:nvGrpSpPr>
            <p:grpSpPr bwMode="auto">
              <a:xfrm>
                <a:off x="3839" y="12445"/>
                <a:ext cx="428" cy="412"/>
                <a:chOff x="1109" y="9695"/>
                <a:chExt cx="428" cy="412"/>
              </a:xfrm>
            </p:grpSpPr>
            <p:sp>
              <p:nvSpPr>
                <p:cNvPr id="140438" name="Rectangle 17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0439" name="Text Box 163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40338" name="Group 46"/>
              <p:cNvGrpSpPr>
                <a:grpSpLocks/>
              </p:cNvGrpSpPr>
              <p:nvPr/>
            </p:nvGrpSpPr>
            <p:grpSpPr bwMode="auto">
              <a:xfrm>
                <a:off x="4329" y="12444"/>
                <a:ext cx="428" cy="412"/>
                <a:chOff x="1109" y="9695"/>
                <a:chExt cx="428" cy="412"/>
              </a:xfrm>
            </p:grpSpPr>
            <p:sp>
              <p:nvSpPr>
                <p:cNvPr id="140436" name="Rectangle 16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0437" name="Text Box 166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40339" name="Group 47"/>
              <p:cNvGrpSpPr>
                <a:grpSpLocks/>
              </p:cNvGrpSpPr>
              <p:nvPr/>
            </p:nvGrpSpPr>
            <p:grpSpPr bwMode="auto">
              <a:xfrm>
                <a:off x="4819" y="12446"/>
                <a:ext cx="428" cy="412"/>
                <a:chOff x="1109" y="9695"/>
                <a:chExt cx="428" cy="412"/>
              </a:xfrm>
            </p:grpSpPr>
            <p:sp>
              <p:nvSpPr>
                <p:cNvPr id="140434" name="Rectangle 16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0435" name="Text Box 172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40340" name="Group 48"/>
              <p:cNvGrpSpPr>
                <a:grpSpLocks/>
              </p:cNvGrpSpPr>
              <p:nvPr/>
            </p:nvGrpSpPr>
            <p:grpSpPr bwMode="auto">
              <a:xfrm>
                <a:off x="5309" y="12445"/>
                <a:ext cx="428" cy="412"/>
                <a:chOff x="1109" y="9695"/>
                <a:chExt cx="428" cy="412"/>
              </a:xfrm>
            </p:grpSpPr>
            <p:sp>
              <p:nvSpPr>
                <p:cNvPr id="140432" name="Rectangle 16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0433" name="Text Box 175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4</a:t>
                  </a:r>
                </a:p>
              </p:txBody>
            </p:sp>
          </p:grpSp>
          <p:grpSp>
            <p:nvGrpSpPr>
              <p:cNvPr id="140341" name="Group 49"/>
              <p:cNvGrpSpPr>
                <a:grpSpLocks/>
              </p:cNvGrpSpPr>
              <p:nvPr/>
            </p:nvGrpSpPr>
            <p:grpSpPr bwMode="auto">
              <a:xfrm>
                <a:off x="5798" y="12442"/>
                <a:ext cx="428" cy="412"/>
                <a:chOff x="1109" y="9695"/>
                <a:chExt cx="428" cy="412"/>
              </a:xfrm>
            </p:grpSpPr>
            <p:sp>
              <p:nvSpPr>
                <p:cNvPr id="140430" name="Rectangle 16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0431" name="Text Box 184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40342" name="Group 50"/>
              <p:cNvGrpSpPr>
                <a:grpSpLocks/>
              </p:cNvGrpSpPr>
              <p:nvPr/>
            </p:nvGrpSpPr>
            <p:grpSpPr bwMode="auto">
              <a:xfrm>
                <a:off x="6288" y="12443"/>
                <a:ext cx="428" cy="412"/>
                <a:chOff x="1109" y="9695"/>
                <a:chExt cx="428" cy="412"/>
              </a:xfrm>
            </p:grpSpPr>
            <p:sp>
              <p:nvSpPr>
                <p:cNvPr id="140428" name="Rectangle 16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0429" name="Text Box 19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grpSp>
            <p:nvGrpSpPr>
              <p:cNvPr id="140343" name="Group 51"/>
              <p:cNvGrpSpPr>
                <a:grpSpLocks/>
              </p:cNvGrpSpPr>
              <p:nvPr/>
            </p:nvGrpSpPr>
            <p:grpSpPr bwMode="auto">
              <a:xfrm>
                <a:off x="6769" y="12444"/>
                <a:ext cx="428" cy="412"/>
                <a:chOff x="1109" y="9695"/>
                <a:chExt cx="428" cy="412"/>
              </a:xfrm>
            </p:grpSpPr>
            <p:sp>
              <p:nvSpPr>
                <p:cNvPr id="140426" name="Rectangle 15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0427" name="Text Box 19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2</a:t>
                  </a:r>
                </a:p>
              </p:txBody>
            </p:sp>
          </p:grpSp>
          <p:grpSp>
            <p:nvGrpSpPr>
              <p:cNvPr id="140344" name="Group 52"/>
              <p:cNvGrpSpPr>
                <a:grpSpLocks/>
              </p:cNvGrpSpPr>
              <p:nvPr/>
            </p:nvGrpSpPr>
            <p:grpSpPr bwMode="auto">
              <a:xfrm>
                <a:off x="7259" y="12443"/>
                <a:ext cx="428" cy="412"/>
                <a:chOff x="1109" y="9695"/>
                <a:chExt cx="428" cy="412"/>
              </a:xfrm>
            </p:grpSpPr>
            <p:sp>
              <p:nvSpPr>
                <p:cNvPr id="140424" name="Rectangle 15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0425" name="Text Box 202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0345" name="Group 53"/>
              <p:cNvGrpSpPr>
                <a:grpSpLocks/>
              </p:cNvGrpSpPr>
              <p:nvPr/>
            </p:nvGrpSpPr>
            <p:grpSpPr bwMode="auto">
              <a:xfrm>
                <a:off x="7759" y="12441"/>
                <a:ext cx="428" cy="412"/>
                <a:chOff x="1109" y="9695"/>
                <a:chExt cx="428" cy="412"/>
              </a:xfrm>
            </p:grpSpPr>
            <p:sp>
              <p:nvSpPr>
                <p:cNvPr id="140422" name="Rectangle 15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0423" name="Text Box 211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40346" name="Group 54"/>
              <p:cNvGrpSpPr>
                <a:grpSpLocks/>
              </p:cNvGrpSpPr>
              <p:nvPr/>
            </p:nvGrpSpPr>
            <p:grpSpPr bwMode="auto">
              <a:xfrm>
                <a:off x="8251" y="12441"/>
                <a:ext cx="428" cy="412"/>
                <a:chOff x="1109" y="9695"/>
                <a:chExt cx="428" cy="412"/>
              </a:xfrm>
            </p:grpSpPr>
            <p:sp>
              <p:nvSpPr>
                <p:cNvPr id="140420" name="Rectangle 15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0421" name="Text Box 217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grpSp>
            <p:nvGrpSpPr>
              <p:cNvPr id="140347" name="Group 55"/>
              <p:cNvGrpSpPr>
                <a:grpSpLocks/>
              </p:cNvGrpSpPr>
              <p:nvPr/>
            </p:nvGrpSpPr>
            <p:grpSpPr bwMode="auto">
              <a:xfrm>
                <a:off x="8741" y="12440"/>
                <a:ext cx="428" cy="412"/>
                <a:chOff x="1109" y="9695"/>
                <a:chExt cx="428" cy="412"/>
              </a:xfrm>
            </p:grpSpPr>
            <p:sp>
              <p:nvSpPr>
                <p:cNvPr id="140418" name="Rectangle 15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0419" name="Text Box 22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0348" name="Group 56"/>
              <p:cNvGrpSpPr>
                <a:grpSpLocks/>
              </p:cNvGrpSpPr>
              <p:nvPr/>
            </p:nvGrpSpPr>
            <p:grpSpPr bwMode="auto">
              <a:xfrm>
                <a:off x="9233" y="12440"/>
                <a:ext cx="428" cy="412"/>
                <a:chOff x="1109" y="9695"/>
                <a:chExt cx="428" cy="412"/>
              </a:xfrm>
            </p:grpSpPr>
            <p:sp>
              <p:nvSpPr>
                <p:cNvPr id="140416" name="Rectangle 14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0417" name="Text Box 226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8</a:t>
                  </a:r>
                </a:p>
              </p:txBody>
            </p:sp>
          </p:grpSp>
          <p:grpSp>
            <p:nvGrpSpPr>
              <p:cNvPr id="140349" name="Group 57"/>
              <p:cNvGrpSpPr>
                <a:grpSpLocks/>
              </p:cNvGrpSpPr>
              <p:nvPr/>
            </p:nvGrpSpPr>
            <p:grpSpPr bwMode="auto">
              <a:xfrm>
                <a:off x="9723" y="12439"/>
                <a:ext cx="428" cy="412"/>
                <a:chOff x="1109" y="9695"/>
                <a:chExt cx="428" cy="412"/>
              </a:xfrm>
            </p:grpSpPr>
            <p:sp>
              <p:nvSpPr>
                <p:cNvPr id="140414" name="Rectangle 14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0415" name="Text Box 22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0350" name="Group 58"/>
              <p:cNvGrpSpPr>
                <a:grpSpLocks/>
              </p:cNvGrpSpPr>
              <p:nvPr/>
            </p:nvGrpSpPr>
            <p:grpSpPr bwMode="auto">
              <a:xfrm>
                <a:off x="10213" y="12434"/>
                <a:ext cx="428" cy="412"/>
                <a:chOff x="1109" y="9695"/>
                <a:chExt cx="428" cy="412"/>
              </a:xfrm>
            </p:grpSpPr>
            <p:sp>
              <p:nvSpPr>
                <p:cNvPr id="140412" name="Rectangle 14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0413" name="Text Box 238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cxnSp>
            <p:nvCxnSpPr>
              <p:cNvPr id="140351" name="AutoShape 239"/>
              <p:cNvCxnSpPr>
                <a:cxnSpLocks noChangeShapeType="1"/>
                <a:endCxn id="140450" idx="0"/>
              </p:cNvCxnSpPr>
              <p:nvPr/>
            </p:nvCxnSpPr>
            <p:spPr bwMode="auto">
              <a:xfrm>
                <a:off x="4412" y="9661"/>
                <a:ext cx="32" cy="1643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0352" name="AutoShape 240"/>
              <p:cNvCxnSpPr>
                <a:cxnSpLocks noChangeShapeType="1"/>
                <a:endCxn id="140446" idx="0"/>
              </p:cNvCxnSpPr>
              <p:nvPr/>
            </p:nvCxnSpPr>
            <p:spPr bwMode="auto">
              <a:xfrm flipH="1">
                <a:off x="5657" y="9661"/>
                <a:ext cx="17" cy="164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0353" name="AutoShape 241"/>
              <p:cNvCxnSpPr>
                <a:cxnSpLocks noChangeShapeType="1"/>
                <a:endCxn id="140448" idx="0"/>
              </p:cNvCxnSpPr>
              <p:nvPr/>
            </p:nvCxnSpPr>
            <p:spPr bwMode="auto">
              <a:xfrm>
                <a:off x="6893" y="9661"/>
                <a:ext cx="19" cy="164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0354" name="AutoShape 242"/>
              <p:cNvCxnSpPr>
                <a:cxnSpLocks noChangeShapeType="1"/>
                <a:endCxn id="140444" idx="0"/>
              </p:cNvCxnSpPr>
              <p:nvPr/>
            </p:nvCxnSpPr>
            <p:spPr bwMode="auto">
              <a:xfrm>
                <a:off x="8101" y="9661"/>
                <a:ext cx="1260" cy="1644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40355" name="Group 63"/>
              <p:cNvGrpSpPr>
                <a:grpSpLocks/>
              </p:cNvGrpSpPr>
              <p:nvPr/>
            </p:nvGrpSpPr>
            <p:grpSpPr bwMode="auto">
              <a:xfrm>
                <a:off x="2379" y="12443"/>
                <a:ext cx="428" cy="412"/>
                <a:chOff x="1477" y="13436"/>
                <a:chExt cx="428" cy="412"/>
              </a:xfrm>
            </p:grpSpPr>
            <p:sp>
              <p:nvSpPr>
                <p:cNvPr id="140410" name="Rectangle 143"/>
                <p:cNvSpPr>
                  <a:spLocks noChangeArrowheads="1"/>
                </p:cNvSpPr>
                <p:nvPr/>
              </p:nvSpPr>
              <p:spPr bwMode="auto">
                <a:xfrm>
                  <a:off x="1479" y="13464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0411" name="Text Box 127"/>
                <p:cNvSpPr txBox="1">
                  <a:spLocks noChangeArrowheads="1"/>
                </p:cNvSpPr>
                <p:nvPr/>
              </p:nvSpPr>
              <p:spPr bwMode="auto">
                <a:xfrm>
                  <a:off x="1477" y="1343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40356" name="Group 64"/>
              <p:cNvGrpSpPr>
                <a:grpSpLocks/>
              </p:cNvGrpSpPr>
              <p:nvPr/>
            </p:nvGrpSpPr>
            <p:grpSpPr bwMode="auto">
              <a:xfrm>
                <a:off x="4059" y="9058"/>
                <a:ext cx="697" cy="603"/>
                <a:chOff x="4054" y="10520"/>
                <a:chExt cx="697" cy="603"/>
              </a:xfrm>
            </p:grpSpPr>
            <p:sp>
              <p:nvSpPr>
                <p:cNvPr id="140408" name="AutoShape 24"/>
                <p:cNvSpPr>
                  <a:spLocks noChangeArrowheads="1"/>
                </p:cNvSpPr>
                <p:nvPr/>
              </p:nvSpPr>
              <p:spPr bwMode="auto">
                <a:xfrm flipV="1">
                  <a:off x="4054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0409" name="Text Box 243"/>
                <p:cNvSpPr txBox="1">
                  <a:spLocks noChangeArrowheads="1"/>
                </p:cNvSpPr>
                <p:nvPr/>
              </p:nvSpPr>
              <p:spPr bwMode="auto">
                <a:xfrm>
                  <a:off x="4199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0357" name="Group 65"/>
              <p:cNvGrpSpPr>
                <a:grpSpLocks/>
              </p:cNvGrpSpPr>
              <p:nvPr/>
            </p:nvGrpSpPr>
            <p:grpSpPr bwMode="auto">
              <a:xfrm>
                <a:off x="5317" y="9058"/>
                <a:ext cx="697" cy="603"/>
                <a:chOff x="5312" y="10520"/>
                <a:chExt cx="697" cy="603"/>
              </a:xfrm>
            </p:grpSpPr>
            <p:sp>
              <p:nvSpPr>
                <p:cNvPr id="140406" name="AutoShape 22"/>
                <p:cNvSpPr>
                  <a:spLocks noChangeArrowheads="1"/>
                </p:cNvSpPr>
                <p:nvPr/>
              </p:nvSpPr>
              <p:spPr bwMode="auto">
                <a:xfrm flipV="1">
                  <a:off x="531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0407" name="Text Box 245"/>
                <p:cNvSpPr txBox="1">
                  <a:spLocks noChangeArrowheads="1"/>
                </p:cNvSpPr>
                <p:nvPr/>
              </p:nvSpPr>
              <p:spPr bwMode="auto">
                <a:xfrm>
                  <a:off x="5460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40358" name="Group 66"/>
              <p:cNvGrpSpPr>
                <a:grpSpLocks/>
              </p:cNvGrpSpPr>
              <p:nvPr/>
            </p:nvGrpSpPr>
            <p:grpSpPr bwMode="auto">
              <a:xfrm>
                <a:off x="6557" y="9058"/>
                <a:ext cx="697" cy="603"/>
                <a:chOff x="6552" y="10520"/>
                <a:chExt cx="697" cy="603"/>
              </a:xfrm>
            </p:grpSpPr>
            <p:sp>
              <p:nvSpPr>
                <p:cNvPr id="140404" name="AutoShape 20"/>
                <p:cNvSpPr>
                  <a:spLocks noChangeArrowheads="1"/>
                </p:cNvSpPr>
                <p:nvPr/>
              </p:nvSpPr>
              <p:spPr bwMode="auto">
                <a:xfrm flipV="1">
                  <a:off x="655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0405" name="Text Box 247"/>
                <p:cNvSpPr txBox="1">
                  <a:spLocks noChangeArrowheads="1"/>
                </p:cNvSpPr>
                <p:nvPr/>
              </p:nvSpPr>
              <p:spPr bwMode="auto">
                <a:xfrm>
                  <a:off x="6671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40359" name="Group 67"/>
              <p:cNvGrpSpPr>
                <a:grpSpLocks/>
              </p:cNvGrpSpPr>
              <p:nvPr/>
            </p:nvGrpSpPr>
            <p:grpSpPr bwMode="auto">
              <a:xfrm>
                <a:off x="7737" y="9058"/>
                <a:ext cx="697" cy="603"/>
                <a:chOff x="7732" y="10520"/>
                <a:chExt cx="697" cy="603"/>
              </a:xfrm>
            </p:grpSpPr>
            <p:sp>
              <p:nvSpPr>
                <p:cNvPr id="140402" name="AutoShape 21"/>
                <p:cNvSpPr>
                  <a:spLocks noChangeArrowheads="1"/>
                </p:cNvSpPr>
                <p:nvPr/>
              </p:nvSpPr>
              <p:spPr bwMode="auto">
                <a:xfrm flipV="1">
                  <a:off x="773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0403" name="Text Box 249"/>
                <p:cNvSpPr txBox="1">
                  <a:spLocks noChangeArrowheads="1"/>
                </p:cNvSpPr>
                <p:nvPr/>
              </p:nvSpPr>
              <p:spPr bwMode="auto">
                <a:xfrm>
                  <a:off x="7901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40360" name="Group 68"/>
              <p:cNvGrpSpPr>
                <a:grpSpLocks/>
              </p:cNvGrpSpPr>
              <p:nvPr/>
            </p:nvGrpSpPr>
            <p:grpSpPr bwMode="auto">
              <a:xfrm>
                <a:off x="5906" y="7521"/>
                <a:ext cx="697" cy="603"/>
                <a:chOff x="5901" y="8952"/>
                <a:chExt cx="697" cy="603"/>
              </a:xfrm>
            </p:grpSpPr>
            <p:sp>
              <p:nvSpPr>
                <p:cNvPr id="140400" name="AutoShape 19"/>
                <p:cNvSpPr>
                  <a:spLocks noChangeArrowheads="1"/>
                </p:cNvSpPr>
                <p:nvPr/>
              </p:nvSpPr>
              <p:spPr bwMode="auto">
                <a:xfrm>
                  <a:off x="5901" y="8952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0401" name="Text Box 251"/>
                <p:cNvSpPr txBox="1">
                  <a:spLocks noChangeArrowheads="1"/>
                </p:cNvSpPr>
                <p:nvPr/>
              </p:nvSpPr>
              <p:spPr bwMode="auto">
                <a:xfrm>
                  <a:off x="6065" y="907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cxnSp>
            <p:nvCxnSpPr>
              <p:cNvPr id="140361" name="AutoShape 282"/>
              <p:cNvCxnSpPr>
                <a:cxnSpLocks noChangeShapeType="1"/>
              </p:cNvCxnSpPr>
              <p:nvPr/>
            </p:nvCxnSpPr>
            <p:spPr bwMode="auto">
              <a:xfrm flipH="1">
                <a:off x="2095" y="11215"/>
                <a:ext cx="55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0362" name="AutoShape 283"/>
              <p:cNvCxnSpPr>
                <a:cxnSpLocks noChangeShapeType="1"/>
              </p:cNvCxnSpPr>
              <p:nvPr/>
            </p:nvCxnSpPr>
            <p:spPr bwMode="auto">
              <a:xfrm flipH="1">
                <a:off x="2613" y="11215"/>
                <a:ext cx="40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0363" name="AutoShape 284"/>
              <p:cNvCxnSpPr>
                <a:cxnSpLocks noChangeShapeType="1"/>
              </p:cNvCxnSpPr>
              <p:nvPr/>
            </p:nvCxnSpPr>
            <p:spPr bwMode="auto">
              <a:xfrm>
                <a:off x="2653" y="11215"/>
                <a:ext cx="41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0364" name="AutoShape 285"/>
              <p:cNvCxnSpPr>
                <a:cxnSpLocks noChangeShapeType="1"/>
              </p:cNvCxnSpPr>
              <p:nvPr/>
            </p:nvCxnSpPr>
            <p:spPr bwMode="auto">
              <a:xfrm flipH="1">
                <a:off x="3507" y="11215"/>
                <a:ext cx="353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0365" name="AutoShape 286"/>
              <p:cNvCxnSpPr>
                <a:cxnSpLocks noChangeShapeType="1"/>
              </p:cNvCxnSpPr>
              <p:nvPr/>
            </p:nvCxnSpPr>
            <p:spPr bwMode="auto">
              <a:xfrm>
                <a:off x="3860" y="11215"/>
                <a:ext cx="199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0366" name="AutoShape 287"/>
              <p:cNvCxnSpPr>
                <a:cxnSpLocks noChangeShapeType="1"/>
              </p:cNvCxnSpPr>
              <p:nvPr/>
            </p:nvCxnSpPr>
            <p:spPr bwMode="auto">
              <a:xfrm>
                <a:off x="3860" y="11215"/>
                <a:ext cx="651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0367" name="AutoShape 288"/>
              <p:cNvCxnSpPr>
                <a:cxnSpLocks noChangeShapeType="1"/>
              </p:cNvCxnSpPr>
              <p:nvPr/>
            </p:nvCxnSpPr>
            <p:spPr bwMode="auto">
              <a:xfrm flipH="1">
                <a:off x="5035" y="11215"/>
                <a:ext cx="32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0368" name="AutoShape 289"/>
              <p:cNvCxnSpPr>
                <a:cxnSpLocks noChangeShapeType="1"/>
              </p:cNvCxnSpPr>
              <p:nvPr/>
            </p:nvCxnSpPr>
            <p:spPr bwMode="auto">
              <a:xfrm>
                <a:off x="5067" y="11215"/>
                <a:ext cx="39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0369" name="AutoShape 290"/>
              <p:cNvCxnSpPr>
                <a:cxnSpLocks noChangeShapeType="1"/>
              </p:cNvCxnSpPr>
              <p:nvPr/>
            </p:nvCxnSpPr>
            <p:spPr bwMode="auto">
              <a:xfrm flipH="1">
                <a:off x="5972" y="11215"/>
                <a:ext cx="316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0370" name="AutoShape 291"/>
              <p:cNvCxnSpPr>
                <a:cxnSpLocks noChangeShapeType="1"/>
              </p:cNvCxnSpPr>
              <p:nvPr/>
            </p:nvCxnSpPr>
            <p:spPr bwMode="auto">
              <a:xfrm>
                <a:off x="6299" y="11215"/>
                <a:ext cx="199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0371" name="AutoShape 292"/>
              <p:cNvCxnSpPr>
                <a:cxnSpLocks noChangeShapeType="1"/>
              </p:cNvCxnSpPr>
              <p:nvPr/>
            </p:nvCxnSpPr>
            <p:spPr bwMode="auto">
              <a:xfrm flipH="1">
                <a:off x="6985" y="11215"/>
                <a:ext cx="513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0372" name="AutoShape 293"/>
              <p:cNvCxnSpPr>
                <a:cxnSpLocks noChangeShapeType="1"/>
              </p:cNvCxnSpPr>
              <p:nvPr/>
            </p:nvCxnSpPr>
            <p:spPr bwMode="auto">
              <a:xfrm flipH="1">
                <a:off x="7476" y="11215"/>
                <a:ext cx="22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0373" name="AutoShape 295"/>
              <p:cNvCxnSpPr>
                <a:cxnSpLocks noChangeShapeType="1"/>
              </p:cNvCxnSpPr>
              <p:nvPr/>
            </p:nvCxnSpPr>
            <p:spPr bwMode="auto">
              <a:xfrm flipH="1">
                <a:off x="7926" y="11215"/>
                <a:ext cx="800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0374" name="AutoShape 296"/>
              <p:cNvCxnSpPr>
                <a:cxnSpLocks noChangeShapeType="1"/>
              </p:cNvCxnSpPr>
              <p:nvPr/>
            </p:nvCxnSpPr>
            <p:spPr bwMode="auto">
              <a:xfrm flipH="1">
                <a:off x="8434" y="11215"/>
                <a:ext cx="307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0375" name="AutoShape 297"/>
              <p:cNvCxnSpPr>
                <a:cxnSpLocks noChangeShapeType="1"/>
              </p:cNvCxnSpPr>
              <p:nvPr/>
            </p:nvCxnSpPr>
            <p:spPr bwMode="auto">
              <a:xfrm>
                <a:off x="8741" y="11215"/>
                <a:ext cx="194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0376" name="AutoShape 298"/>
              <p:cNvCxnSpPr>
                <a:cxnSpLocks noChangeShapeType="1"/>
              </p:cNvCxnSpPr>
              <p:nvPr/>
            </p:nvCxnSpPr>
            <p:spPr bwMode="auto">
              <a:xfrm flipH="1">
                <a:off x="9435" y="11215"/>
                <a:ext cx="538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0377" name="AutoShape 299"/>
              <p:cNvCxnSpPr>
                <a:cxnSpLocks noChangeShapeType="1"/>
              </p:cNvCxnSpPr>
              <p:nvPr/>
            </p:nvCxnSpPr>
            <p:spPr bwMode="auto">
              <a:xfrm flipH="1">
                <a:off x="9922" y="11215"/>
                <a:ext cx="51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0378" name="AutoShape 300"/>
              <p:cNvCxnSpPr>
                <a:cxnSpLocks noChangeShapeType="1"/>
              </p:cNvCxnSpPr>
              <p:nvPr/>
            </p:nvCxnSpPr>
            <p:spPr bwMode="auto">
              <a:xfrm>
                <a:off x="9973" y="11215"/>
                <a:ext cx="426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40379" name="Group 112"/>
              <p:cNvGrpSpPr>
                <a:grpSpLocks/>
              </p:cNvGrpSpPr>
              <p:nvPr/>
            </p:nvGrpSpPr>
            <p:grpSpPr bwMode="auto">
              <a:xfrm>
                <a:off x="2291" y="10612"/>
                <a:ext cx="697" cy="603"/>
                <a:chOff x="2286" y="12074"/>
                <a:chExt cx="697" cy="603"/>
              </a:xfrm>
            </p:grpSpPr>
            <p:sp>
              <p:nvSpPr>
                <p:cNvPr id="140398" name="AutoShape 48"/>
                <p:cNvSpPr>
                  <a:spLocks noChangeArrowheads="1"/>
                </p:cNvSpPr>
                <p:nvPr/>
              </p:nvSpPr>
              <p:spPr bwMode="auto">
                <a:xfrm>
                  <a:off x="2286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0399" name="Text Box 326"/>
                <p:cNvSpPr txBox="1">
                  <a:spLocks noChangeArrowheads="1"/>
                </p:cNvSpPr>
                <p:nvPr/>
              </p:nvSpPr>
              <p:spPr bwMode="auto">
                <a:xfrm>
                  <a:off x="2438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0380" name="Group 113"/>
              <p:cNvGrpSpPr>
                <a:grpSpLocks/>
              </p:cNvGrpSpPr>
              <p:nvPr/>
            </p:nvGrpSpPr>
            <p:grpSpPr bwMode="auto">
              <a:xfrm>
                <a:off x="3507" y="10612"/>
                <a:ext cx="697" cy="47746"/>
                <a:chOff x="3502" y="12074"/>
                <a:chExt cx="697" cy="47746"/>
              </a:xfrm>
            </p:grpSpPr>
            <p:sp>
              <p:nvSpPr>
                <p:cNvPr id="130" name="AutoShape 46"/>
                <p:cNvSpPr>
                  <a:spLocks noChangeArrowheads="1"/>
                </p:cNvSpPr>
                <p:nvPr/>
              </p:nvSpPr>
              <p:spPr bwMode="auto">
                <a:xfrm>
                  <a:off x="3502" y="12081"/>
                  <a:ext cx="697" cy="597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upright="1"/>
                <a:lstStyle/>
                <a:p>
                  <a:pPr>
                    <a:defRPr/>
                  </a:pPr>
                  <a:endParaRPr lang="en-US" sz="2000" dirty="0">
                    <a:solidFill>
                      <a:schemeClr val="accent4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0397" name="Text Box 329"/>
                <p:cNvSpPr txBox="1">
                  <a:spLocks noChangeArrowheads="1"/>
                </p:cNvSpPr>
                <p:nvPr/>
              </p:nvSpPr>
              <p:spPr bwMode="auto">
                <a:xfrm>
                  <a:off x="3626" y="5943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40381" name="Group 114"/>
              <p:cNvGrpSpPr>
                <a:grpSpLocks/>
              </p:cNvGrpSpPr>
              <p:nvPr/>
            </p:nvGrpSpPr>
            <p:grpSpPr bwMode="auto">
              <a:xfrm>
                <a:off x="4723" y="10612"/>
                <a:ext cx="697" cy="603"/>
                <a:chOff x="4718" y="12074"/>
                <a:chExt cx="697" cy="603"/>
              </a:xfrm>
            </p:grpSpPr>
            <p:sp>
              <p:nvSpPr>
                <p:cNvPr id="140394" name="AutoShape 32"/>
                <p:cNvSpPr>
                  <a:spLocks noChangeArrowheads="1"/>
                </p:cNvSpPr>
                <p:nvPr/>
              </p:nvSpPr>
              <p:spPr bwMode="auto">
                <a:xfrm>
                  <a:off x="4718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0395" name="Text Box 331"/>
                <p:cNvSpPr txBox="1">
                  <a:spLocks noChangeArrowheads="1"/>
                </p:cNvSpPr>
                <p:nvPr/>
              </p:nvSpPr>
              <p:spPr bwMode="auto">
                <a:xfrm>
                  <a:off x="4876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40382" name="Group 115"/>
              <p:cNvGrpSpPr>
                <a:grpSpLocks/>
              </p:cNvGrpSpPr>
              <p:nvPr/>
            </p:nvGrpSpPr>
            <p:grpSpPr bwMode="auto">
              <a:xfrm>
                <a:off x="5939" y="10612"/>
                <a:ext cx="697" cy="603"/>
                <a:chOff x="5934" y="12074"/>
                <a:chExt cx="697" cy="603"/>
              </a:xfrm>
            </p:grpSpPr>
            <p:sp>
              <p:nvSpPr>
                <p:cNvPr id="140392" name="AutoShape 31"/>
                <p:cNvSpPr>
                  <a:spLocks noChangeArrowheads="1"/>
                </p:cNvSpPr>
                <p:nvPr/>
              </p:nvSpPr>
              <p:spPr bwMode="auto">
                <a:xfrm>
                  <a:off x="5934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0393" name="Text Box 333"/>
                <p:cNvSpPr txBox="1">
                  <a:spLocks noChangeArrowheads="1"/>
                </p:cNvSpPr>
                <p:nvPr/>
              </p:nvSpPr>
              <p:spPr bwMode="auto">
                <a:xfrm>
                  <a:off x="6065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 b="1">
                      <a:cs typeface="Times New Roman" pitchFamily="18" charset="0"/>
                    </a:rPr>
                    <a:t>?</a:t>
                  </a:r>
                </a:p>
              </p:txBody>
            </p:sp>
          </p:grpSp>
          <p:grpSp>
            <p:nvGrpSpPr>
              <p:cNvPr id="140383" name="Group 116"/>
              <p:cNvGrpSpPr>
                <a:grpSpLocks/>
              </p:cNvGrpSpPr>
              <p:nvPr/>
            </p:nvGrpSpPr>
            <p:grpSpPr bwMode="auto">
              <a:xfrm>
                <a:off x="7155" y="10612"/>
                <a:ext cx="697" cy="603"/>
                <a:chOff x="7150" y="12074"/>
                <a:chExt cx="697" cy="603"/>
              </a:xfrm>
            </p:grpSpPr>
            <p:sp>
              <p:nvSpPr>
                <p:cNvPr id="140390" name="AutoShape 43"/>
                <p:cNvSpPr>
                  <a:spLocks noChangeArrowheads="1"/>
                </p:cNvSpPr>
                <p:nvPr/>
              </p:nvSpPr>
              <p:spPr bwMode="auto">
                <a:xfrm>
                  <a:off x="7150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0391" name="Text Box 335"/>
                <p:cNvSpPr txBox="1">
                  <a:spLocks noChangeArrowheads="1"/>
                </p:cNvSpPr>
                <p:nvPr/>
              </p:nvSpPr>
              <p:spPr bwMode="auto">
                <a:xfrm>
                  <a:off x="7273" y="1220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solidFill>
                        <a:srgbClr val="C0504D"/>
                      </a:solidFill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0384" name="Group 117"/>
              <p:cNvGrpSpPr>
                <a:grpSpLocks/>
              </p:cNvGrpSpPr>
              <p:nvPr/>
            </p:nvGrpSpPr>
            <p:grpSpPr bwMode="auto">
              <a:xfrm>
                <a:off x="8371" y="10612"/>
                <a:ext cx="697" cy="604"/>
                <a:chOff x="8366" y="12074"/>
                <a:chExt cx="697" cy="604"/>
              </a:xfrm>
            </p:grpSpPr>
            <p:sp>
              <p:nvSpPr>
                <p:cNvPr id="140388" name="AutoShape 49"/>
                <p:cNvSpPr>
                  <a:spLocks noChangeArrowheads="1"/>
                </p:cNvSpPr>
                <p:nvPr/>
              </p:nvSpPr>
              <p:spPr bwMode="auto">
                <a:xfrm>
                  <a:off x="8366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0389" name="Text Box 337"/>
                <p:cNvSpPr txBox="1">
                  <a:spLocks noChangeArrowheads="1"/>
                </p:cNvSpPr>
                <p:nvPr/>
              </p:nvSpPr>
              <p:spPr bwMode="auto">
                <a:xfrm>
                  <a:off x="8524" y="1229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40385" name="Group 118"/>
              <p:cNvGrpSpPr>
                <a:grpSpLocks/>
              </p:cNvGrpSpPr>
              <p:nvPr/>
            </p:nvGrpSpPr>
            <p:grpSpPr bwMode="auto">
              <a:xfrm>
                <a:off x="9587" y="10612"/>
                <a:ext cx="697" cy="603"/>
                <a:chOff x="9582" y="12074"/>
                <a:chExt cx="697" cy="603"/>
              </a:xfrm>
            </p:grpSpPr>
            <p:sp>
              <p:nvSpPr>
                <p:cNvPr id="140386" name="AutoShape 91"/>
                <p:cNvSpPr>
                  <a:spLocks noChangeArrowheads="1"/>
                </p:cNvSpPr>
                <p:nvPr/>
              </p:nvSpPr>
              <p:spPr bwMode="auto">
                <a:xfrm>
                  <a:off x="9582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0387" name="Text Box 340"/>
                <p:cNvSpPr txBox="1">
                  <a:spLocks noChangeArrowheads="1"/>
                </p:cNvSpPr>
                <p:nvPr/>
              </p:nvSpPr>
              <p:spPr bwMode="auto">
                <a:xfrm>
                  <a:off x="9737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</p:grpSp>
      </p:grpSp>
      <p:sp>
        <p:nvSpPr>
          <p:cNvPr id="190" name="TextBox 189"/>
          <p:cNvSpPr txBox="1">
            <a:spLocks noChangeArrowheads="1"/>
          </p:cNvSpPr>
          <p:nvPr/>
        </p:nvSpPr>
        <p:spPr bwMode="auto">
          <a:xfrm>
            <a:off x="4071938" y="1214438"/>
            <a:ext cx="106680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SzPct val="100000"/>
              <a:buChar char="•"/>
              <a:defRPr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>
                <a:latin typeface="+mn-lt"/>
                <a:ea typeface="ＭＳ Ｐゴシック" charset="0"/>
                <a:sym typeface="Symbol" pitchFamily="18" charset="2"/>
              </a:rPr>
              <a:t></a:t>
            </a:r>
            <a:r>
              <a:rPr lang="en-US" altLang="en-US" b="0" dirty="0" smtClean="0">
                <a:latin typeface="+mn-lt"/>
                <a:ea typeface="ＭＳ Ｐゴシック" charset="0"/>
                <a:sym typeface="Symbol" pitchFamily="18" charset="2"/>
              </a:rPr>
              <a:t>=6</a:t>
            </a:r>
            <a:endParaRPr lang="en-US" altLang="en-US" b="0" dirty="0">
              <a:latin typeface="+mn-lt"/>
              <a:ea typeface="ＭＳ Ｐゴシック" charset="0"/>
              <a:sym typeface="Symbol" pitchFamily="18" charset="2"/>
            </a:endParaRP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>
                <a:latin typeface="+mn-lt"/>
                <a:ea typeface="ＭＳ Ｐゴシック" charset="0"/>
                <a:sym typeface="Symbol" pitchFamily="18" charset="2"/>
              </a:rPr>
              <a:t> =+</a:t>
            </a:r>
            <a:endParaRPr lang="en-US" altLang="en-US" b="0" dirty="0">
              <a:latin typeface="+mn-lt"/>
              <a:ea typeface="ＭＳ Ｐゴシック" charset="0"/>
            </a:endParaRPr>
          </a:p>
        </p:txBody>
      </p:sp>
      <p:sp>
        <p:nvSpPr>
          <p:cNvPr id="140291" name="Text Box 326"/>
          <p:cNvSpPr txBox="1">
            <a:spLocks noChangeArrowheads="1"/>
          </p:cNvSpPr>
          <p:nvPr/>
        </p:nvSpPr>
        <p:spPr bwMode="auto">
          <a:xfrm>
            <a:off x="3322638" y="4538663"/>
            <a:ext cx="3175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>
                <a:latin typeface="Calibri" pitchFamily="34" charset="0"/>
                <a:cs typeface="Times New Roman" pitchFamily="18" charset="0"/>
              </a:rPr>
              <a:t>6</a:t>
            </a:r>
          </a:p>
        </p:txBody>
      </p:sp>
      <p:sp>
        <p:nvSpPr>
          <p:cNvPr id="140292" name="Text Box 323"/>
          <p:cNvSpPr txBox="1">
            <a:spLocks noChangeArrowheads="1"/>
          </p:cNvSpPr>
          <p:nvPr/>
        </p:nvSpPr>
        <p:spPr bwMode="auto">
          <a:xfrm>
            <a:off x="8337550" y="4549775"/>
            <a:ext cx="723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MAX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40293" name="Text Box 324"/>
          <p:cNvSpPr txBox="1">
            <a:spLocks noChangeArrowheads="1"/>
          </p:cNvSpPr>
          <p:nvPr/>
        </p:nvSpPr>
        <p:spPr bwMode="auto">
          <a:xfrm>
            <a:off x="6981825" y="3078163"/>
            <a:ext cx="64928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MIN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40294" name="Text Box 325"/>
          <p:cNvSpPr txBox="1">
            <a:spLocks noChangeArrowheads="1"/>
          </p:cNvSpPr>
          <p:nvPr/>
        </p:nvSpPr>
        <p:spPr bwMode="auto">
          <a:xfrm>
            <a:off x="5578475" y="1976438"/>
            <a:ext cx="80803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MAX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40295" name="Text Box 361"/>
          <p:cNvSpPr txBox="1">
            <a:spLocks noChangeArrowheads="1"/>
          </p:cNvSpPr>
          <p:nvPr/>
        </p:nvSpPr>
        <p:spPr bwMode="auto">
          <a:xfrm>
            <a:off x="3744913" y="5797550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40296" name="Text Box 361"/>
          <p:cNvSpPr txBox="1">
            <a:spLocks noChangeArrowheads="1"/>
          </p:cNvSpPr>
          <p:nvPr/>
        </p:nvSpPr>
        <p:spPr bwMode="auto">
          <a:xfrm>
            <a:off x="5200650" y="5795963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40297" name="Text Box 361"/>
          <p:cNvSpPr txBox="1">
            <a:spLocks noChangeArrowheads="1"/>
          </p:cNvSpPr>
          <p:nvPr/>
        </p:nvSpPr>
        <p:spPr bwMode="auto">
          <a:xfrm>
            <a:off x="4870450" y="5795963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40298" name="Text Box 361"/>
          <p:cNvSpPr txBox="1">
            <a:spLocks noChangeArrowheads="1"/>
          </p:cNvSpPr>
          <p:nvPr/>
        </p:nvSpPr>
        <p:spPr bwMode="auto">
          <a:xfrm>
            <a:off x="4583113" y="4827588"/>
            <a:ext cx="457200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40299" name="Text Box 361"/>
          <p:cNvSpPr txBox="1">
            <a:spLocks noChangeArrowheads="1"/>
          </p:cNvSpPr>
          <p:nvPr/>
        </p:nvSpPr>
        <p:spPr bwMode="auto">
          <a:xfrm>
            <a:off x="3411538" y="5797550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88" name="TextBox 187"/>
          <p:cNvSpPr txBox="1">
            <a:spLocks noChangeArrowheads="1"/>
          </p:cNvSpPr>
          <p:nvPr/>
        </p:nvSpPr>
        <p:spPr bwMode="auto">
          <a:xfrm>
            <a:off x="2328863" y="2300288"/>
            <a:ext cx="10668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SzPct val="100000"/>
              <a:buChar char="•"/>
              <a:defRPr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>
                <a:latin typeface="+mn-lt"/>
                <a:ea typeface="ＭＳ Ｐゴシック" charset="0"/>
                <a:sym typeface="Symbol" pitchFamily="18" charset="2"/>
              </a:rPr>
              <a:t></a:t>
            </a:r>
            <a:r>
              <a:rPr lang="en-US" altLang="en-US" b="0" dirty="0" smtClean="0">
                <a:latin typeface="+mn-lt"/>
                <a:ea typeface="ＭＳ Ｐゴシック" charset="0"/>
                <a:sym typeface="Symbol" pitchFamily="18" charset="2"/>
              </a:rPr>
              <a:t>=6</a:t>
            </a:r>
            <a:endParaRPr lang="en-US" altLang="en-US" b="0" dirty="0">
              <a:latin typeface="+mn-lt"/>
              <a:ea typeface="ＭＳ Ｐゴシック" charset="0"/>
              <a:sym typeface="Symbol" pitchFamily="18" charset="2"/>
            </a:endParaRP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 smtClean="0">
                <a:latin typeface="+mn-lt"/>
                <a:ea typeface="ＭＳ Ｐゴシック" charset="0"/>
                <a:sym typeface="Symbol" pitchFamily="18" charset="2"/>
              </a:rPr>
              <a:t>=9</a:t>
            </a: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 smtClean="0">
                <a:latin typeface="+mn-lt"/>
                <a:ea typeface="ＭＳ Ｐゴシック" charset="0"/>
                <a:sym typeface="Symbol" pitchFamily="18" charset="2"/>
              </a:rPr>
              <a:t>kid=C</a:t>
            </a:r>
            <a:endParaRPr lang="en-US" altLang="en-US" b="0" dirty="0">
              <a:latin typeface="+mn-lt"/>
              <a:ea typeface="ＭＳ Ｐゴシック" charset="0"/>
            </a:endParaRPr>
          </a:p>
        </p:txBody>
      </p:sp>
      <p:sp>
        <p:nvSpPr>
          <p:cNvPr id="189" name="TextBox 188"/>
          <p:cNvSpPr txBox="1">
            <a:spLocks noChangeArrowheads="1"/>
          </p:cNvSpPr>
          <p:nvPr/>
        </p:nvSpPr>
        <p:spPr bwMode="auto">
          <a:xfrm>
            <a:off x="1103313" y="3614738"/>
            <a:ext cx="10668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SzPct val="100000"/>
              <a:buChar char="•"/>
              <a:defRPr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>
                <a:latin typeface="+mn-lt"/>
                <a:ea typeface="ＭＳ Ｐゴシック" charset="0"/>
                <a:sym typeface="Symbol" pitchFamily="18" charset="2"/>
              </a:rPr>
              <a:t></a:t>
            </a:r>
            <a:r>
              <a:rPr lang="en-US" altLang="en-US" b="0" dirty="0" smtClean="0">
                <a:latin typeface="+mn-lt"/>
                <a:ea typeface="ＭＳ Ｐゴシック" charset="0"/>
                <a:sym typeface="Symbol" pitchFamily="18" charset="2"/>
              </a:rPr>
              <a:t>=6</a:t>
            </a:r>
            <a:endParaRPr lang="en-US" altLang="en-US" b="0" dirty="0">
              <a:latin typeface="+mn-lt"/>
              <a:ea typeface="ＭＳ Ｐゴシック" charset="0"/>
              <a:sym typeface="Symbol" pitchFamily="18" charset="2"/>
            </a:endParaRP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 smtClean="0">
                <a:latin typeface="+mn-lt"/>
                <a:ea typeface="ＭＳ Ｐゴシック" charset="0"/>
                <a:sym typeface="Symbol" pitchFamily="18" charset="2"/>
              </a:rPr>
              <a:t>=9</a:t>
            </a: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 smtClean="0">
                <a:latin typeface="+mn-lt"/>
                <a:ea typeface="ＭＳ Ｐゴシック" charset="0"/>
                <a:sym typeface="Symbol" pitchFamily="18" charset="2"/>
              </a:rPr>
              <a:t>kid=I</a:t>
            </a:r>
            <a:endParaRPr lang="en-US" altLang="en-US" b="0" dirty="0">
              <a:latin typeface="+mn-lt"/>
              <a:ea typeface="ＭＳ Ｐゴシック" charset="0"/>
            </a:endParaRPr>
          </a:p>
        </p:txBody>
      </p:sp>
      <p:cxnSp>
        <p:nvCxnSpPr>
          <p:cNvPr id="140302" name="Straight Arrow Connector 193"/>
          <p:cNvCxnSpPr>
            <a:cxnSpLocks noChangeShapeType="1"/>
          </p:cNvCxnSpPr>
          <p:nvPr/>
        </p:nvCxnSpPr>
        <p:spPr bwMode="auto">
          <a:xfrm>
            <a:off x="1447800" y="2438400"/>
            <a:ext cx="0" cy="1176338"/>
          </a:xfrm>
          <a:prstGeom prst="straightConnector1">
            <a:avLst/>
          </a:prstGeom>
          <a:noFill/>
          <a:ln w="25400">
            <a:solidFill>
              <a:srgbClr val="C0504D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01" name="Text Box 10"/>
          <p:cNvSpPr txBox="1">
            <a:spLocks noChangeArrowheads="1"/>
          </p:cNvSpPr>
          <p:nvPr/>
        </p:nvSpPr>
        <p:spPr bwMode="auto">
          <a:xfrm>
            <a:off x="938213" y="1225550"/>
            <a:ext cx="2278062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SzPct val="100000"/>
              <a:buChar char="•"/>
              <a:defRPr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i="1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see next leaf,</a:t>
            </a: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i="1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MAX</a:t>
            </a:r>
            <a:r>
              <a:rPr lang="en-US" altLang="en-US" b="0" i="1" dirty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 </a:t>
            </a:r>
            <a:r>
              <a:rPr lang="en-US" altLang="en-US" b="0" i="1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updates ,</a:t>
            </a: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i="1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no change to</a:t>
            </a:r>
            <a:r>
              <a:rPr lang="en-US" altLang="en-US" b="0" i="1" dirty="0">
                <a:solidFill>
                  <a:srgbClr val="C0504D"/>
                </a:solidFill>
                <a:ea typeface="ＭＳ Ｐゴシック" charset="0"/>
                <a:sym typeface="Symbol" pitchFamily="18" charset="2"/>
              </a:rPr>
              <a:t> </a:t>
            </a:r>
            <a:endParaRPr lang="en-US" altLang="en-US" b="0" i="1" dirty="0">
              <a:solidFill>
                <a:srgbClr val="C0504D"/>
              </a:solidFill>
              <a:latin typeface="+mn-lt"/>
              <a:ea typeface="ＭＳ Ｐゴシック" charset="0"/>
            </a:endParaRPr>
          </a:p>
        </p:txBody>
      </p:sp>
      <p:cxnSp>
        <p:nvCxnSpPr>
          <p:cNvPr id="140304" name="Straight Arrow Connector 203"/>
          <p:cNvCxnSpPr>
            <a:cxnSpLocks noChangeShapeType="1"/>
          </p:cNvCxnSpPr>
          <p:nvPr/>
        </p:nvCxnSpPr>
        <p:spPr bwMode="auto">
          <a:xfrm flipV="1">
            <a:off x="6292850" y="4957763"/>
            <a:ext cx="0" cy="838200"/>
          </a:xfrm>
          <a:prstGeom prst="straightConnector1">
            <a:avLst/>
          </a:prstGeom>
          <a:noFill/>
          <a:ln w="25400">
            <a:solidFill>
              <a:srgbClr val="C0504D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0305" name="Text Box 259"/>
          <p:cNvSpPr txBox="1">
            <a:spLocks noChangeArrowheads="1"/>
          </p:cNvSpPr>
          <p:nvPr/>
        </p:nvSpPr>
        <p:spPr bwMode="auto">
          <a:xfrm>
            <a:off x="6256338" y="5200650"/>
            <a:ext cx="317500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>
                <a:solidFill>
                  <a:srgbClr val="C0504D"/>
                </a:solidFill>
                <a:latin typeface="Calibri" pitchFamily="34" charset="0"/>
                <a:cs typeface="Times New Roman" pitchFamily="18" charset="0"/>
              </a:rPr>
              <a:t>6</a:t>
            </a:r>
          </a:p>
        </p:txBody>
      </p:sp>
      <p:sp>
        <p:nvSpPr>
          <p:cNvPr id="140306" name="Title 5"/>
          <p:cNvSpPr>
            <a:spLocks noGrp="1"/>
          </p:cNvSpPr>
          <p:nvPr>
            <p:ph type="title"/>
          </p:nvPr>
        </p:nvSpPr>
        <p:spPr>
          <a:xfrm>
            <a:off x="3619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Longer Alpha-Beta Example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1313" name="Group 2"/>
          <p:cNvGrpSpPr>
            <a:grpSpLocks/>
          </p:cNvGrpSpPr>
          <p:nvPr/>
        </p:nvGrpSpPr>
        <p:grpSpPr bwMode="auto">
          <a:xfrm>
            <a:off x="1998663" y="1795463"/>
            <a:ext cx="6518275" cy="42416412"/>
            <a:chOff x="1863" y="7521"/>
            <a:chExt cx="8778" cy="50837"/>
          </a:xfrm>
        </p:grpSpPr>
        <p:grpSp>
          <p:nvGrpSpPr>
            <p:cNvPr id="141330" name="Group 3"/>
            <p:cNvGrpSpPr>
              <a:grpSpLocks/>
            </p:cNvGrpSpPr>
            <p:nvPr/>
          </p:nvGrpSpPr>
          <p:grpSpPr bwMode="auto">
            <a:xfrm>
              <a:off x="1863" y="12439"/>
              <a:ext cx="428" cy="412"/>
              <a:chOff x="1884" y="13907"/>
              <a:chExt cx="428" cy="412"/>
            </a:xfrm>
          </p:grpSpPr>
          <p:sp>
            <p:nvSpPr>
              <p:cNvPr id="141475" name="Rectangle 185"/>
              <p:cNvSpPr>
                <a:spLocks noChangeArrowheads="1"/>
              </p:cNvSpPr>
              <p:nvPr/>
            </p:nvSpPr>
            <p:spPr bwMode="auto">
              <a:xfrm>
                <a:off x="1886" y="13935"/>
                <a:ext cx="384" cy="384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/>
                <a:endParaRPr lang="en-US" altLang="en-US" sz="2000"/>
              </a:p>
            </p:txBody>
          </p:sp>
          <p:sp>
            <p:nvSpPr>
              <p:cNvPr id="141476" name="Text Box 259"/>
              <p:cNvSpPr txBox="1">
                <a:spLocks noChangeArrowheads="1"/>
              </p:cNvSpPr>
              <p:nvPr/>
            </p:nvSpPr>
            <p:spPr bwMode="auto">
              <a:xfrm>
                <a:off x="1884" y="13907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>
                    <a:latin typeface="Calibri" pitchFamily="34" charset="0"/>
                    <a:cs typeface="Times New Roman" pitchFamily="18" charset="0"/>
                  </a:rPr>
                  <a:t>4</a:t>
                </a:r>
              </a:p>
            </p:txBody>
          </p:sp>
        </p:grpSp>
        <p:grpSp>
          <p:nvGrpSpPr>
            <p:cNvPr id="141331" name="Group 4"/>
            <p:cNvGrpSpPr>
              <a:grpSpLocks/>
            </p:cNvGrpSpPr>
            <p:nvPr/>
          </p:nvGrpSpPr>
          <p:grpSpPr bwMode="auto">
            <a:xfrm>
              <a:off x="2095" y="7521"/>
              <a:ext cx="8546" cy="50837"/>
              <a:chOff x="2095" y="7521"/>
              <a:chExt cx="8546" cy="50837"/>
            </a:xfrm>
          </p:grpSpPr>
          <p:sp>
            <p:nvSpPr>
              <p:cNvPr id="141332" name="Text Box 27"/>
              <p:cNvSpPr txBox="1">
                <a:spLocks noChangeArrowheads="1"/>
              </p:cNvSpPr>
              <p:nvPr/>
            </p:nvSpPr>
            <p:spPr bwMode="auto">
              <a:xfrm>
                <a:off x="3794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A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1333" name="Text Box 28"/>
              <p:cNvSpPr txBox="1">
                <a:spLocks noChangeArrowheads="1"/>
              </p:cNvSpPr>
              <p:nvPr/>
            </p:nvSpPr>
            <p:spPr bwMode="auto">
              <a:xfrm>
                <a:off x="5035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B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1334" name="Text Box 29"/>
              <p:cNvSpPr txBox="1">
                <a:spLocks noChangeArrowheads="1"/>
              </p:cNvSpPr>
              <p:nvPr/>
            </p:nvSpPr>
            <p:spPr bwMode="auto">
              <a:xfrm>
                <a:off x="6284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C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1335" name="Text Box 30"/>
              <p:cNvSpPr txBox="1">
                <a:spLocks noChangeArrowheads="1"/>
              </p:cNvSpPr>
              <p:nvPr/>
            </p:nvSpPr>
            <p:spPr bwMode="auto">
              <a:xfrm>
                <a:off x="7498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D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cxnSp>
            <p:nvCxnSpPr>
              <p:cNvPr id="141336" name="AutoShape 33"/>
              <p:cNvCxnSpPr>
                <a:cxnSpLocks noChangeShapeType="1"/>
              </p:cNvCxnSpPr>
              <p:nvPr/>
            </p:nvCxnSpPr>
            <p:spPr bwMode="auto">
              <a:xfrm flipH="1">
                <a:off x="4420" y="8093"/>
                <a:ext cx="1846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1337" name="AutoShape 35"/>
              <p:cNvCxnSpPr>
                <a:cxnSpLocks noChangeShapeType="1"/>
              </p:cNvCxnSpPr>
              <p:nvPr/>
            </p:nvCxnSpPr>
            <p:spPr bwMode="auto">
              <a:xfrm flipH="1">
                <a:off x="5674" y="8093"/>
                <a:ext cx="592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1338" name="AutoShape 36"/>
              <p:cNvCxnSpPr>
                <a:cxnSpLocks noChangeShapeType="1"/>
              </p:cNvCxnSpPr>
              <p:nvPr/>
            </p:nvCxnSpPr>
            <p:spPr bwMode="auto">
              <a:xfrm>
                <a:off x="6266" y="8093"/>
                <a:ext cx="627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1339" name="AutoShape 37"/>
              <p:cNvCxnSpPr>
                <a:cxnSpLocks noChangeShapeType="1"/>
              </p:cNvCxnSpPr>
              <p:nvPr/>
            </p:nvCxnSpPr>
            <p:spPr bwMode="auto">
              <a:xfrm>
                <a:off x="6266" y="8093"/>
                <a:ext cx="1835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1340" name="AutoShape 92"/>
              <p:cNvCxnSpPr>
                <a:cxnSpLocks noChangeShapeType="1"/>
              </p:cNvCxnSpPr>
              <p:nvPr/>
            </p:nvCxnSpPr>
            <p:spPr bwMode="auto">
              <a:xfrm flipH="1">
                <a:off x="2653" y="9661"/>
                <a:ext cx="1767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1341" name="AutoShape 93"/>
              <p:cNvCxnSpPr>
                <a:cxnSpLocks noChangeShapeType="1"/>
              </p:cNvCxnSpPr>
              <p:nvPr/>
            </p:nvCxnSpPr>
            <p:spPr bwMode="auto">
              <a:xfrm flipH="1">
                <a:off x="3860" y="9661"/>
                <a:ext cx="560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1342" name="AutoShape 96"/>
              <p:cNvCxnSpPr>
                <a:cxnSpLocks noChangeShapeType="1"/>
              </p:cNvCxnSpPr>
              <p:nvPr/>
            </p:nvCxnSpPr>
            <p:spPr bwMode="auto">
              <a:xfrm flipH="1">
                <a:off x="5067" y="9661"/>
                <a:ext cx="607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1343" name="AutoShape 97"/>
              <p:cNvCxnSpPr>
                <a:cxnSpLocks noChangeShapeType="1"/>
              </p:cNvCxnSpPr>
              <p:nvPr/>
            </p:nvCxnSpPr>
            <p:spPr bwMode="auto">
              <a:xfrm>
                <a:off x="5674" y="9661"/>
                <a:ext cx="625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1344" name="AutoShape 98"/>
              <p:cNvCxnSpPr>
                <a:cxnSpLocks noChangeShapeType="1"/>
              </p:cNvCxnSpPr>
              <p:nvPr/>
            </p:nvCxnSpPr>
            <p:spPr bwMode="auto">
              <a:xfrm>
                <a:off x="6893" y="9661"/>
                <a:ext cx="605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1345" name="AutoShape 99"/>
              <p:cNvCxnSpPr>
                <a:cxnSpLocks noChangeShapeType="1"/>
              </p:cNvCxnSpPr>
              <p:nvPr/>
            </p:nvCxnSpPr>
            <p:spPr bwMode="auto">
              <a:xfrm>
                <a:off x="6893" y="9661"/>
                <a:ext cx="1833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1346" name="AutoShape 100"/>
              <p:cNvCxnSpPr>
                <a:cxnSpLocks noChangeShapeType="1"/>
              </p:cNvCxnSpPr>
              <p:nvPr/>
            </p:nvCxnSpPr>
            <p:spPr bwMode="auto">
              <a:xfrm>
                <a:off x="8101" y="9661"/>
                <a:ext cx="1821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41347" name="Text Box 102"/>
              <p:cNvSpPr txBox="1">
                <a:spLocks noChangeArrowheads="1"/>
              </p:cNvSpPr>
              <p:nvPr/>
            </p:nvSpPr>
            <p:spPr bwMode="auto">
              <a:xfrm>
                <a:off x="2127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E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1348" name="Text Box 103"/>
              <p:cNvSpPr txBox="1">
                <a:spLocks noChangeArrowheads="1"/>
              </p:cNvSpPr>
              <p:nvPr/>
            </p:nvSpPr>
            <p:spPr bwMode="auto">
              <a:xfrm>
                <a:off x="335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F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1349" name="Text Box 104"/>
              <p:cNvSpPr txBox="1">
                <a:spLocks noChangeArrowheads="1"/>
              </p:cNvSpPr>
              <p:nvPr/>
            </p:nvSpPr>
            <p:spPr bwMode="auto">
              <a:xfrm>
                <a:off x="824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J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1350" name="Text Box 105"/>
              <p:cNvSpPr txBox="1">
                <a:spLocks noChangeArrowheads="1"/>
              </p:cNvSpPr>
              <p:nvPr/>
            </p:nvSpPr>
            <p:spPr bwMode="auto">
              <a:xfrm>
                <a:off x="9392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K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1351" name="Text Box 106"/>
              <p:cNvSpPr txBox="1">
                <a:spLocks noChangeArrowheads="1"/>
              </p:cNvSpPr>
              <p:nvPr/>
            </p:nvSpPr>
            <p:spPr bwMode="auto">
              <a:xfrm>
                <a:off x="4467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G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1352" name="Text Box 107"/>
              <p:cNvSpPr txBox="1">
                <a:spLocks noChangeArrowheads="1"/>
              </p:cNvSpPr>
              <p:nvPr/>
            </p:nvSpPr>
            <p:spPr bwMode="auto">
              <a:xfrm>
                <a:off x="569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H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1353" name="Text Box 108"/>
              <p:cNvSpPr txBox="1">
                <a:spLocks noChangeArrowheads="1"/>
              </p:cNvSpPr>
              <p:nvPr/>
            </p:nvSpPr>
            <p:spPr bwMode="auto">
              <a:xfrm>
                <a:off x="7056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I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grpSp>
            <p:nvGrpSpPr>
              <p:cNvPr id="141354" name="Group 39"/>
              <p:cNvGrpSpPr>
                <a:grpSpLocks/>
              </p:cNvGrpSpPr>
              <p:nvPr/>
            </p:nvGrpSpPr>
            <p:grpSpPr bwMode="auto">
              <a:xfrm>
                <a:off x="4235" y="11303"/>
                <a:ext cx="428" cy="385"/>
                <a:chOff x="1094" y="10195"/>
                <a:chExt cx="428" cy="385"/>
              </a:xfrm>
            </p:grpSpPr>
            <p:sp>
              <p:nvSpPr>
                <p:cNvPr id="141473" name="Rectangle 183"/>
                <p:cNvSpPr>
                  <a:spLocks noChangeArrowheads="1"/>
                </p:cNvSpPr>
                <p:nvPr/>
              </p:nvSpPr>
              <p:spPr bwMode="auto">
                <a:xfrm>
                  <a:off x="1111" y="10196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1474" name="Text Box 113"/>
                <p:cNvSpPr txBox="1">
                  <a:spLocks noChangeArrowheads="1"/>
                </p:cNvSpPr>
                <p:nvPr/>
              </p:nvSpPr>
              <p:spPr bwMode="auto">
                <a:xfrm>
                  <a:off x="1094" y="101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41355" name="Group 40"/>
              <p:cNvGrpSpPr>
                <a:grpSpLocks/>
              </p:cNvGrpSpPr>
              <p:nvPr/>
            </p:nvGrpSpPr>
            <p:grpSpPr bwMode="auto">
              <a:xfrm>
                <a:off x="6714" y="11302"/>
                <a:ext cx="428" cy="385"/>
                <a:chOff x="1105" y="10194"/>
                <a:chExt cx="428" cy="385"/>
              </a:xfrm>
            </p:grpSpPr>
            <p:sp>
              <p:nvSpPr>
                <p:cNvPr id="141471" name="Rectangle 181"/>
                <p:cNvSpPr>
                  <a:spLocks noChangeArrowheads="1"/>
                </p:cNvSpPr>
                <p:nvPr/>
              </p:nvSpPr>
              <p:spPr bwMode="auto">
                <a:xfrm>
                  <a:off x="1111" y="10195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1472" name="Text Box 118"/>
                <p:cNvSpPr txBox="1">
                  <a:spLocks noChangeArrowheads="1"/>
                </p:cNvSpPr>
                <p:nvPr/>
              </p:nvSpPr>
              <p:spPr bwMode="auto">
                <a:xfrm>
                  <a:off x="1105" y="10194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41356" name="Group 41"/>
              <p:cNvGrpSpPr>
                <a:grpSpLocks/>
              </p:cNvGrpSpPr>
              <p:nvPr/>
            </p:nvGrpSpPr>
            <p:grpSpPr bwMode="auto">
              <a:xfrm>
                <a:off x="5432" y="11303"/>
                <a:ext cx="428" cy="386"/>
                <a:chOff x="1078" y="10195"/>
                <a:chExt cx="428" cy="386"/>
              </a:xfrm>
            </p:grpSpPr>
            <p:sp>
              <p:nvSpPr>
                <p:cNvPr id="141469" name="Rectangle 179"/>
                <p:cNvSpPr>
                  <a:spLocks noChangeArrowheads="1"/>
                </p:cNvSpPr>
                <p:nvPr/>
              </p:nvSpPr>
              <p:spPr bwMode="auto">
                <a:xfrm>
                  <a:off x="1111" y="10195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1470" name="Text Box 121"/>
                <p:cNvSpPr txBox="1">
                  <a:spLocks noChangeArrowheads="1"/>
                </p:cNvSpPr>
                <p:nvPr/>
              </p:nvSpPr>
              <p:spPr bwMode="auto">
                <a:xfrm>
                  <a:off x="1078" y="1019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4</a:t>
                  </a:r>
                </a:p>
              </p:txBody>
            </p:sp>
          </p:grpSp>
          <p:grpSp>
            <p:nvGrpSpPr>
              <p:cNvPr id="141357" name="Group 42"/>
              <p:cNvGrpSpPr>
                <a:grpSpLocks/>
              </p:cNvGrpSpPr>
              <p:nvPr/>
            </p:nvGrpSpPr>
            <p:grpSpPr bwMode="auto">
              <a:xfrm>
                <a:off x="9129" y="11305"/>
                <a:ext cx="428" cy="391"/>
                <a:chOff x="1079" y="10197"/>
                <a:chExt cx="428" cy="391"/>
              </a:xfrm>
            </p:grpSpPr>
            <p:sp>
              <p:nvSpPr>
                <p:cNvPr id="141467" name="Rectangle 177"/>
                <p:cNvSpPr>
                  <a:spLocks noChangeArrowheads="1"/>
                </p:cNvSpPr>
                <p:nvPr/>
              </p:nvSpPr>
              <p:spPr bwMode="auto">
                <a:xfrm>
                  <a:off x="1119" y="10197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1468" name="Text Box 124"/>
                <p:cNvSpPr txBox="1">
                  <a:spLocks noChangeArrowheads="1"/>
                </p:cNvSpPr>
                <p:nvPr/>
              </p:nvSpPr>
              <p:spPr bwMode="auto">
                <a:xfrm>
                  <a:off x="1079" y="1020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1358" name="Group 43"/>
              <p:cNvGrpSpPr>
                <a:grpSpLocks/>
              </p:cNvGrpSpPr>
              <p:nvPr/>
            </p:nvGrpSpPr>
            <p:grpSpPr bwMode="auto">
              <a:xfrm>
                <a:off x="2869" y="12444"/>
                <a:ext cx="428" cy="412"/>
                <a:chOff x="1109" y="9695"/>
                <a:chExt cx="428" cy="412"/>
              </a:xfrm>
            </p:grpSpPr>
            <p:sp>
              <p:nvSpPr>
                <p:cNvPr id="141465" name="Rectangle 17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1466" name="Text Box 13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1359" name="Group 44"/>
              <p:cNvGrpSpPr>
                <a:grpSpLocks/>
              </p:cNvGrpSpPr>
              <p:nvPr/>
            </p:nvGrpSpPr>
            <p:grpSpPr bwMode="auto">
              <a:xfrm>
                <a:off x="3359" y="12443"/>
                <a:ext cx="428" cy="412"/>
                <a:chOff x="1109" y="9695"/>
                <a:chExt cx="428" cy="412"/>
              </a:xfrm>
            </p:grpSpPr>
            <p:sp>
              <p:nvSpPr>
                <p:cNvPr id="141463" name="Rectangle 17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1464" name="Text Box 13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1360" name="Group 45"/>
              <p:cNvGrpSpPr>
                <a:grpSpLocks/>
              </p:cNvGrpSpPr>
              <p:nvPr/>
            </p:nvGrpSpPr>
            <p:grpSpPr bwMode="auto">
              <a:xfrm>
                <a:off x="3839" y="12445"/>
                <a:ext cx="428" cy="412"/>
                <a:chOff x="1109" y="9695"/>
                <a:chExt cx="428" cy="412"/>
              </a:xfrm>
            </p:grpSpPr>
            <p:sp>
              <p:nvSpPr>
                <p:cNvPr id="141461" name="Rectangle 17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1462" name="Text Box 163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41361" name="Group 46"/>
              <p:cNvGrpSpPr>
                <a:grpSpLocks/>
              </p:cNvGrpSpPr>
              <p:nvPr/>
            </p:nvGrpSpPr>
            <p:grpSpPr bwMode="auto">
              <a:xfrm>
                <a:off x="4329" y="12444"/>
                <a:ext cx="428" cy="412"/>
                <a:chOff x="1109" y="9695"/>
                <a:chExt cx="428" cy="412"/>
              </a:xfrm>
            </p:grpSpPr>
            <p:sp>
              <p:nvSpPr>
                <p:cNvPr id="141459" name="Rectangle 16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1460" name="Text Box 166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41362" name="Group 47"/>
              <p:cNvGrpSpPr>
                <a:grpSpLocks/>
              </p:cNvGrpSpPr>
              <p:nvPr/>
            </p:nvGrpSpPr>
            <p:grpSpPr bwMode="auto">
              <a:xfrm>
                <a:off x="4819" y="12446"/>
                <a:ext cx="428" cy="412"/>
                <a:chOff x="1109" y="9695"/>
                <a:chExt cx="428" cy="412"/>
              </a:xfrm>
            </p:grpSpPr>
            <p:sp>
              <p:nvSpPr>
                <p:cNvPr id="141457" name="Rectangle 16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1458" name="Text Box 172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41363" name="Group 48"/>
              <p:cNvGrpSpPr>
                <a:grpSpLocks/>
              </p:cNvGrpSpPr>
              <p:nvPr/>
            </p:nvGrpSpPr>
            <p:grpSpPr bwMode="auto">
              <a:xfrm>
                <a:off x="5309" y="12445"/>
                <a:ext cx="428" cy="412"/>
                <a:chOff x="1109" y="9695"/>
                <a:chExt cx="428" cy="412"/>
              </a:xfrm>
            </p:grpSpPr>
            <p:sp>
              <p:nvSpPr>
                <p:cNvPr id="141455" name="Rectangle 16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1456" name="Text Box 175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4</a:t>
                  </a:r>
                </a:p>
              </p:txBody>
            </p:sp>
          </p:grpSp>
          <p:grpSp>
            <p:nvGrpSpPr>
              <p:cNvPr id="141364" name="Group 49"/>
              <p:cNvGrpSpPr>
                <a:grpSpLocks/>
              </p:cNvGrpSpPr>
              <p:nvPr/>
            </p:nvGrpSpPr>
            <p:grpSpPr bwMode="auto">
              <a:xfrm>
                <a:off x="5798" y="12442"/>
                <a:ext cx="428" cy="412"/>
                <a:chOff x="1109" y="9695"/>
                <a:chExt cx="428" cy="412"/>
              </a:xfrm>
            </p:grpSpPr>
            <p:sp>
              <p:nvSpPr>
                <p:cNvPr id="141453" name="Rectangle 16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1454" name="Text Box 184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41365" name="Group 50"/>
              <p:cNvGrpSpPr>
                <a:grpSpLocks/>
              </p:cNvGrpSpPr>
              <p:nvPr/>
            </p:nvGrpSpPr>
            <p:grpSpPr bwMode="auto">
              <a:xfrm>
                <a:off x="6288" y="12443"/>
                <a:ext cx="428" cy="412"/>
                <a:chOff x="1109" y="9695"/>
                <a:chExt cx="428" cy="412"/>
              </a:xfrm>
            </p:grpSpPr>
            <p:sp>
              <p:nvSpPr>
                <p:cNvPr id="141451" name="Rectangle 16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1452" name="Text Box 19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grpSp>
            <p:nvGrpSpPr>
              <p:cNvPr id="141366" name="Group 51"/>
              <p:cNvGrpSpPr>
                <a:grpSpLocks/>
              </p:cNvGrpSpPr>
              <p:nvPr/>
            </p:nvGrpSpPr>
            <p:grpSpPr bwMode="auto">
              <a:xfrm>
                <a:off x="6769" y="12444"/>
                <a:ext cx="428" cy="412"/>
                <a:chOff x="1109" y="9695"/>
                <a:chExt cx="428" cy="412"/>
              </a:xfrm>
            </p:grpSpPr>
            <p:sp>
              <p:nvSpPr>
                <p:cNvPr id="141449" name="Rectangle 15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1450" name="Text Box 19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2</a:t>
                  </a:r>
                </a:p>
              </p:txBody>
            </p:sp>
          </p:grpSp>
          <p:grpSp>
            <p:nvGrpSpPr>
              <p:cNvPr id="141367" name="Group 52"/>
              <p:cNvGrpSpPr>
                <a:grpSpLocks/>
              </p:cNvGrpSpPr>
              <p:nvPr/>
            </p:nvGrpSpPr>
            <p:grpSpPr bwMode="auto">
              <a:xfrm>
                <a:off x="7259" y="12443"/>
                <a:ext cx="428" cy="412"/>
                <a:chOff x="1109" y="9695"/>
                <a:chExt cx="428" cy="412"/>
              </a:xfrm>
            </p:grpSpPr>
            <p:sp>
              <p:nvSpPr>
                <p:cNvPr id="141447" name="Rectangle 15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1448" name="Text Box 202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1368" name="Group 53"/>
              <p:cNvGrpSpPr>
                <a:grpSpLocks/>
              </p:cNvGrpSpPr>
              <p:nvPr/>
            </p:nvGrpSpPr>
            <p:grpSpPr bwMode="auto">
              <a:xfrm>
                <a:off x="7759" y="12441"/>
                <a:ext cx="428" cy="412"/>
                <a:chOff x="1109" y="9695"/>
                <a:chExt cx="428" cy="412"/>
              </a:xfrm>
            </p:grpSpPr>
            <p:sp>
              <p:nvSpPr>
                <p:cNvPr id="141445" name="Rectangle 15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1446" name="Text Box 211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41369" name="Group 54"/>
              <p:cNvGrpSpPr>
                <a:grpSpLocks/>
              </p:cNvGrpSpPr>
              <p:nvPr/>
            </p:nvGrpSpPr>
            <p:grpSpPr bwMode="auto">
              <a:xfrm>
                <a:off x="8251" y="12441"/>
                <a:ext cx="428" cy="412"/>
                <a:chOff x="1109" y="9695"/>
                <a:chExt cx="428" cy="412"/>
              </a:xfrm>
            </p:grpSpPr>
            <p:sp>
              <p:nvSpPr>
                <p:cNvPr id="141443" name="Rectangle 15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1444" name="Text Box 217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grpSp>
            <p:nvGrpSpPr>
              <p:cNvPr id="141370" name="Group 55"/>
              <p:cNvGrpSpPr>
                <a:grpSpLocks/>
              </p:cNvGrpSpPr>
              <p:nvPr/>
            </p:nvGrpSpPr>
            <p:grpSpPr bwMode="auto">
              <a:xfrm>
                <a:off x="8741" y="12440"/>
                <a:ext cx="428" cy="412"/>
                <a:chOff x="1109" y="9695"/>
                <a:chExt cx="428" cy="412"/>
              </a:xfrm>
            </p:grpSpPr>
            <p:sp>
              <p:nvSpPr>
                <p:cNvPr id="141441" name="Rectangle 15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1442" name="Text Box 22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1371" name="Group 56"/>
              <p:cNvGrpSpPr>
                <a:grpSpLocks/>
              </p:cNvGrpSpPr>
              <p:nvPr/>
            </p:nvGrpSpPr>
            <p:grpSpPr bwMode="auto">
              <a:xfrm>
                <a:off x="9233" y="12440"/>
                <a:ext cx="428" cy="412"/>
                <a:chOff x="1109" y="9695"/>
                <a:chExt cx="428" cy="412"/>
              </a:xfrm>
            </p:grpSpPr>
            <p:sp>
              <p:nvSpPr>
                <p:cNvPr id="141439" name="Rectangle 14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1440" name="Text Box 226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8</a:t>
                  </a:r>
                </a:p>
              </p:txBody>
            </p:sp>
          </p:grpSp>
          <p:grpSp>
            <p:nvGrpSpPr>
              <p:cNvPr id="141372" name="Group 57"/>
              <p:cNvGrpSpPr>
                <a:grpSpLocks/>
              </p:cNvGrpSpPr>
              <p:nvPr/>
            </p:nvGrpSpPr>
            <p:grpSpPr bwMode="auto">
              <a:xfrm>
                <a:off x="9723" y="12439"/>
                <a:ext cx="428" cy="412"/>
                <a:chOff x="1109" y="9695"/>
                <a:chExt cx="428" cy="412"/>
              </a:xfrm>
            </p:grpSpPr>
            <p:sp>
              <p:nvSpPr>
                <p:cNvPr id="141437" name="Rectangle 14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1438" name="Text Box 22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1373" name="Group 58"/>
              <p:cNvGrpSpPr>
                <a:grpSpLocks/>
              </p:cNvGrpSpPr>
              <p:nvPr/>
            </p:nvGrpSpPr>
            <p:grpSpPr bwMode="auto">
              <a:xfrm>
                <a:off x="10213" y="12434"/>
                <a:ext cx="428" cy="412"/>
                <a:chOff x="1109" y="9695"/>
                <a:chExt cx="428" cy="412"/>
              </a:xfrm>
            </p:grpSpPr>
            <p:sp>
              <p:nvSpPr>
                <p:cNvPr id="141435" name="Rectangle 14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1436" name="Text Box 238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cxnSp>
            <p:nvCxnSpPr>
              <p:cNvPr id="141374" name="AutoShape 239"/>
              <p:cNvCxnSpPr>
                <a:cxnSpLocks noChangeShapeType="1"/>
                <a:endCxn id="141473" idx="0"/>
              </p:cNvCxnSpPr>
              <p:nvPr/>
            </p:nvCxnSpPr>
            <p:spPr bwMode="auto">
              <a:xfrm>
                <a:off x="4412" y="9661"/>
                <a:ext cx="32" cy="1643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1375" name="AutoShape 240"/>
              <p:cNvCxnSpPr>
                <a:cxnSpLocks noChangeShapeType="1"/>
                <a:endCxn id="141469" idx="0"/>
              </p:cNvCxnSpPr>
              <p:nvPr/>
            </p:nvCxnSpPr>
            <p:spPr bwMode="auto">
              <a:xfrm flipH="1">
                <a:off x="5657" y="9661"/>
                <a:ext cx="17" cy="164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1376" name="AutoShape 241"/>
              <p:cNvCxnSpPr>
                <a:cxnSpLocks noChangeShapeType="1"/>
                <a:endCxn id="141471" idx="0"/>
              </p:cNvCxnSpPr>
              <p:nvPr/>
            </p:nvCxnSpPr>
            <p:spPr bwMode="auto">
              <a:xfrm>
                <a:off x="6893" y="9661"/>
                <a:ext cx="19" cy="164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1377" name="AutoShape 242"/>
              <p:cNvCxnSpPr>
                <a:cxnSpLocks noChangeShapeType="1"/>
                <a:endCxn id="141467" idx="0"/>
              </p:cNvCxnSpPr>
              <p:nvPr/>
            </p:nvCxnSpPr>
            <p:spPr bwMode="auto">
              <a:xfrm>
                <a:off x="8101" y="9661"/>
                <a:ext cx="1260" cy="1644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41378" name="Group 63"/>
              <p:cNvGrpSpPr>
                <a:grpSpLocks/>
              </p:cNvGrpSpPr>
              <p:nvPr/>
            </p:nvGrpSpPr>
            <p:grpSpPr bwMode="auto">
              <a:xfrm>
                <a:off x="2379" y="12443"/>
                <a:ext cx="428" cy="412"/>
                <a:chOff x="1477" y="13436"/>
                <a:chExt cx="428" cy="412"/>
              </a:xfrm>
            </p:grpSpPr>
            <p:sp>
              <p:nvSpPr>
                <p:cNvPr id="141433" name="Rectangle 143"/>
                <p:cNvSpPr>
                  <a:spLocks noChangeArrowheads="1"/>
                </p:cNvSpPr>
                <p:nvPr/>
              </p:nvSpPr>
              <p:spPr bwMode="auto">
                <a:xfrm>
                  <a:off x="1479" y="13464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1434" name="Text Box 127"/>
                <p:cNvSpPr txBox="1">
                  <a:spLocks noChangeArrowheads="1"/>
                </p:cNvSpPr>
                <p:nvPr/>
              </p:nvSpPr>
              <p:spPr bwMode="auto">
                <a:xfrm>
                  <a:off x="1477" y="1343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41379" name="Group 64"/>
              <p:cNvGrpSpPr>
                <a:grpSpLocks/>
              </p:cNvGrpSpPr>
              <p:nvPr/>
            </p:nvGrpSpPr>
            <p:grpSpPr bwMode="auto">
              <a:xfrm>
                <a:off x="4059" y="9058"/>
                <a:ext cx="697" cy="603"/>
                <a:chOff x="4054" y="10520"/>
                <a:chExt cx="697" cy="603"/>
              </a:xfrm>
            </p:grpSpPr>
            <p:sp>
              <p:nvSpPr>
                <p:cNvPr id="141431" name="AutoShape 24"/>
                <p:cNvSpPr>
                  <a:spLocks noChangeArrowheads="1"/>
                </p:cNvSpPr>
                <p:nvPr/>
              </p:nvSpPr>
              <p:spPr bwMode="auto">
                <a:xfrm flipV="1">
                  <a:off x="4054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1432" name="Text Box 243"/>
                <p:cNvSpPr txBox="1">
                  <a:spLocks noChangeArrowheads="1"/>
                </p:cNvSpPr>
                <p:nvPr/>
              </p:nvSpPr>
              <p:spPr bwMode="auto">
                <a:xfrm>
                  <a:off x="4199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1380" name="Group 65"/>
              <p:cNvGrpSpPr>
                <a:grpSpLocks/>
              </p:cNvGrpSpPr>
              <p:nvPr/>
            </p:nvGrpSpPr>
            <p:grpSpPr bwMode="auto">
              <a:xfrm>
                <a:off x="5317" y="9058"/>
                <a:ext cx="697" cy="603"/>
                <a:chOff x="5312" y="10520"/>
                <a:chExt cx="697" cy="603"/>
              </a:xfrm>
            </p:grpSpPr>
            <p:sp>
              <p:nvSpPr>
                <p:cNvPr id="141429" name="AutoShape 22"/>
                <p:cNvSpPr>
                  <a:spLocks noChangeArrowheads="1"/>
                </p:cNvSpPr>
                <p:nvPr/>
              </p:nvSpPr>
              <p:spPr bwMode="auto">
                <a:xfrm flipV="1">
                  <a:off x="531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1430" name="Text Box 245"/>
                <p:cNvSpPr txBox="1">
                  <a:spLocks noChangeArrowheads="1"/>
                </p:cNvSpPr>
                <p:nvPr/>
              </p:nvSpPr>
              <p:spPr bwMode="auto">
                <a:xfrm>
                  <a:off x="5460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41381" name="Group 66"/>
              <p:cNvGrpSpPr>
                <a:grpSpLocks/>
              </p:cNvGrpSpPr>
              <p:nvPr/>
            </p:nvGrpSpPr>
            <p:grpSpPr bwMode="auto">
              <a:xfrm>
                <a:off x="6557" y="9058"/>
                <a:ext cx="697" cy="603"/>
                <a:chOff x="6552" y="10520"/>
                <a:chExt cx="697" cy="603"/>
              </a:xfrm>
            </p:grpSpPr>
            <p:sp>
              <p:nvSpPr>
                <p:cNvPr id="141427" name="AutoShape 20"/>
                <p:cNvSpPr>
                  <a:spLocks noChangeArrowheads="1"/>
                </p:cNvSpPr>
                <p:nvPr/>
              </p:nvSpPr>
              <p:spPr bwMode="auto">
                <a:xfrm flipV="1">
                  <a:off x="655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1428" name="Text Box 247"/>
                <p:cNvSpPr txBox="1">
                  <a:spLocks noChangeArrowheads="1"/>
                </p:cNvSpPr>
                <p:nvPr/>
              </p:nvSpPr>
              <p:spPr bwMode="auto">
                <a:xfrm>
                  <a:off x="6671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solidFill>
                        <a:srgbClr val="C0504D"/>
                      </a:solidFill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1382" name="Group 67"/>
              <p:cNvGrpSpPr>
                <a:grpSpLocks/>
              </p:cNvGrpSpPr>
              <p:nvPr/>
            </p:nvGrpSpPr>
            <p:grpSpPr bwMode="auto">
              <a:xfrm>
                <a:off x="7737" y="9058"/>
                <a:ext cx="697" cy="603"/>
                <a:chOff x="7732" y="10520"/>
                <a:chExt cx="697" cy="603"/>
              </a:xfrm>
            </p:grpSpPr>
            <p:sp>
              <p:nvSpPr>
                <p:cNvPr id="141425" name="AutoShape 21"/>
                <p:cNvSpPr>
                  <a:spLocks noChangeArrowheads="1"/>
                </p:cNvSpPr>
                <p:nvPr/>
              </p:nvSpPr>
              <p:spPr bwMode="auto">
                <a:xfrm flipV="1">
                  <a:off x="773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1426" name="Text Box 249"/>
                <p:cNvSpPr txBox="1">
                  <a:spLocks noChangeArrowheads="1"/>
                </p:cNvSpPr>
                <p:nvPr/>
              </p:nvSpPr>
              <p:spPr bwMode="auto">
                <a:xfrm>
                  <a:off x="7901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41383" name="Group 68"/>
              <p:cNvGrpSpPr>
                <a:grpSpLocks/>
              </p:cNvGrpSpPr>
              <p:nvPr/>
            </p:nvGrpSpPr>
            <p:grpSpPr bwMode="auto">
              <a:xfrm>
                <a:off x="5906" y="7521"/>
                <a:ext cx="697" cy="603"/>
                <a:chOff x="5901" y="8952"/>
                <a:chExt cx="697" cy="603"/>
              </a:xfrm>
            </p:grpSpPr>
            <p:sp>
              <p:nvSpPr>
                <p:cNvPr id="141423" name="AutoShape 19"/>
                <p:cNvSpPr>
                  <a:spLocks noChangeArrowheads="1"/>
                </p:cNvSpPr>
                <p:nvPr/>
              </p:nvSpPr>
              <p:spPr bwMode="auto">
                <a:xfrm>
                  <a:off x="5901" y="8952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1424" name="Text Box 251"/>
                <p:cNvSpPr txBox="1">
                  <a:spLocks noChangeArrowheads="1"/>
                </p:cNvSpPr>
                <p:nvPr/>
              </p:nvSpPr>
              <p:spPr bwMode="auto">
                <a:xfrm>
                  <a:off x="6065" y="907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cxnSp>
            <p:nvCxnSpPr>
              <p:cNvPr id="141384" name="AutoShape 282"/>
              <p:cNvCxnSpPr>
                <a:cxnSpLocks noChangeShapeType="1"/>
              </p:cNvCxnSpPr>
              <p:nvPr/>
            </p:nvCxnSpPr>
            <p:spPr bwMode="auto">
              <a:xfrm flipH="1">
                <a:off x="2095" y="11215"/>
                <a:ext cx="55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1385" name="AutoShape 283"/>
              <p:cNvCxnSpPr>
                <a:cxnSpLocks noChangeShapeType="1"/>
              </p:cNvCxnSpPr>
              <p:nvPr/>
            </p:nvCxnSpPr>
            <p:spPr bwMode="auto">
              <a:xfrm flipH="1">
                <a:off x="2613" y="11215"/>
                <a:ext cx="40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1386" name="AutoShape 284"/>
              <p:cNvCxnSpPr>
                <a:cxnSpLocks noChangeShapeType="1"/>
              </p:cNvCxnSpPr>
              <p:nvPr/>
            </p:nvCxnSpPr>
            <p:spPr bwMode="auto">
              <a:xfrm>
                <a:off x="2653" y="11215"/>
                <a:ext cx="41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1387" name="AutoShape 285"/>
              <p:cNvCxnSpPr>
                <a:cxnSpLocks noChangeShapeType="1"/>
              </p:cNvCxnSpPr>
              <p:nvPr/>
            </p:nvCxnSpPr>
            <p:spPr bwMode="auto">
              <a:xfrm flipH="1">
                <a:off x="3507" y="11215"/>
                <a:ext cx="353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1388" name="AutoShape 286"/>
              <p:cNvCxnSpPr>
                <a:cxnSpLocks noChangeShapeType="1"/>
              </p:cNvCxnSpPr>
              <p:nvPr/>
            </p:nvCxnSpPr>
            <p:spPr bwMode="auto">
              <a:xfrm>
                <a:off x="3860" y="11215"/>
                <a:ext cx="199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1389" name="AutoShape 287"/>
              <p:cNvCxnSpPr>
                <a:cxnSpLocks noChangeShapeType="1"/>
              </p:cNvCxnSpPr>
              <p:nvPr/>
            </p:nvCxnSpPr>
            <p:spPr bwMode="auto">
              <a:xfrm>
                <a:off x="3860" y="11215"/>
                <a:ext cx="651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1390" name="AutoShape 288"/>
              <p:cNvCxnSpPr>
                <a:cxnSpLocks noChangeShapeType="1"/>
              </p:cNvCxnSpPr>
              <p:nvPr/>
            </p:nvCxnSpPr>
            <p:spPr bwMode="auto">
              <a:xfrm flipH="1">
                <a:off x="5035" y="11215"/>
                <a:ext cx="32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1391" name="AutoShape 289"/>
              <p:cNvCxnSpPr>
                <a:cxnSpLocks noChangeShapeType="1"/>
              </p:cNvCxnSpPr>
              <p:nvPr/>
            </p:nvCxnSpPr>
            <p:spPr bwMode="auto">
              <a:xfrm>
                <a:off x="5067" y="11215"/>
                <a:ext cx="39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1392" name="AutoShape 290"/>
              <p:cNvCxnSpPr>
                <a:cxnSpLocks noChangeShapeType="1"/>
              </p:cNvCxnSpPr>
              <p:nvPr/>
            </p:nvCxnSpPr>
            <p:spPr bwMode="auto">
              <a:xfrm flipH="1">
                <a:off x="5972" y="11215"/>
                <a:ext cx="316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1393" name="AutoShape 291"/>
              <p:cNvCxnSpPr>
                <a:cxnSpLocks noChangeShapeType="1"/>
              </p:cNvCxnSpPr>
              <p:nvPr/>
            </p:nvCxnSpPr>
            <p:spPr bwMode="auto">
              <a:xfrm>
                <a:off x="6299" y="11215"/>
                <a:ext cx="199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1394" name="AutoShape 292"/>
              <p:cNvCxnSpPr>
                <a:cxnSpLocks noChangeShapeType="1"/>
              </p:cNvCxnSpPr>
              <p:nvPr/>
            </p:nvCxnSpPr>
            <p:spPr bwMode="auto">
              <a:xfrm flipH="1">
                <a:off x="6985" y="11215"/>
                <a:ext cx="513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1395" name="AutoShape 293"/>
              <p:cNvCxnSpPr>
                <a:cxnSpLocks noChangeShapeType="1"/>
              </p:cNvCxnSpPr>
              <p:nvPr/>
            </p:nvCxnSpPr>
            <p:spPr bwMode="auto">
              <a:xfrm flipH="1">
                <a:off x="7476" y="11215"/>
                <a:ext cx="22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1396" name="AutoShape 295"/>
              <p:cNvCxnSpPr>
                <a:cxnSpLocks noChangeShapeType="1"/>
              </p:cNvCxnSpPr>
              <p:nvPr/>
            </p:nvCxnSpPr>
            <p:spPr bwMode="auto">
              <a:xfrm flipH="1">
                <a:off x="7926" y="11215"/>
                <a:ext cx="800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1397" name="AutoShape 296"/>
              <p:cNvCxnSpPr>
                <a:cxnSpLocks noChangeShapeType="1"/>
              </p:cNvCxnSpPr>
              <p:nvPr/>
            </p:nvCxnSpPr>
            <p:spPr bwMode="auto">
              <a:xfrm flipH="1">
                <a:off x="8434" y="11215"/>
                <a:ext cx="307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1398" name="AutoShape 297"/>
              <p:cNvCxnSpPr>
                <a:cxnSpLocks noChangeShapeType="1"/>
              </p:cNvCxnSpPr>
              <p:nvPr/>
            </p:nvCxnSpPr>
            <p:spPr bwMode="auto">
              <a:xfrm>
                <a:off x="8741" y="11215"/>
                <a:ext cx="194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1399" name="AutoShape 298"/>
              <p:cNvCxnSpPr>
                <a:cxnSpLocks noChangeShapeType="1"/>
              </p:cNvCxnSpPr>
              <p:nvPr/>
            </p:nvCxnSpPr>
            <p:spPr bwMode="auto">
              <a:xfrm flipH="1">
                <a:off x="9435" y="11215"/>
                <a:ext cx="538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1400" name="AutoShape 299"/>
              <p:cNvCxnSpPr>
                <a:cxnSpLocks noChangeShapeType="1"/>
              </p:cNvCxnSpPr>
              <p:nvPr/>
            </p:nvCxnSpPr>
            <p:spPr bwMode="auto">
              <a:xfrm flipH="1">
                <a:off x="9922" y="11215"/>
                <a:ext cx="51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1401" name="AutoShape 300"/>
              <p:cNvCxnSpPr>
                <a:cxnSpLocks noChangeShapeType="1"/>
              </p:cNvCxnSpPr>
              <p:nvPr/>
            </p:nvCxnSpPr>
            <p:spPr bwMode="auto">
              <a:xfrm>
                <a:off x="9973" y="11215"/>
                <a:ext cx="426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41402" name="Group 112"/>
              <p:cNvGrpSpPr>
                <a:grpSpLocks/>
              </p:cNvGrpSpPr>
              <p:nvPr/>
            </p:nvGrpSpPr>
            <p:grpSpPr bwMode="auto">
              <a:xfrm>
                <a:off x="2291" y="10612"/>
                <a:ext cx="697" cy="603"/>
                <a:chOff x="2286" y="12074"/>
                <a:chExt cx="697" cy="603"/>
              </a:xfrm>
            </p:grpSpPr>
            <p:sp>
              <p:nvSpPr>
                <p:cNvPr id="141421" name="AutoShape 48"/>
                <p:cNvSpPr>
                  <a:spLocks noChangeArrowheads="1"/>
                </p:cNvSpPr>
                <p:nvPr/>
              </p:nvSpPr>
              <p:spPr bwMode="auto">
                <a:xfrm>
                  <a:off x="2286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1422" name="Text Box 326"/>
                <p:cNvSpPr txBox="1">
                  <a:spLocks noChangeArrowheads="1"/>
                </p:cNvSpPr>
                <p:nvPr/>
              </p:nvSpPr>
              <p:spPr bwMode="auto">
                <a:xfrm>
                  <a:off x="2438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1403" name="Group 113"/>
              <p:cNvGrpSpPr>
                <a:grpSpLocks/>
              </p:cNvGrpSpPr>
              <p:nvPr/>
            </p:nvGrpSpPr>
            <p:grpSpPr bwMode="auto">
              <a:xfrm>
                <a:off x="3507" y="10612"/>
                <a:ext cx="697" cy="47746"/>
                <a:chOff x="3502" y="12074"/>
                <a:chExt cx="697" cy="47746"/>
              </a:xfrm>
            </p:grpSpPr>
            <p:sp>
              <p:nvSpPr>
                <p:cNvPr id="130" name="AutoShape 46"/>
                <p:cNvSpPr>
                  <a:spLocks noChangeArrowheads="1"/>
                </p:cNvSpPr>
                <p:nvPr/>
              </p:nvSpPr>
              <p:spPr bwMode="auto">
                <a:xfrm>
                  <a:off x="3502" y="12081"/>
                  <a:ext cx="697" cy="597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upright="1"/>
                <a:lstStyle/>
                <a:p>
                  <a:pPr>
                    <a:defRPr/>
                  </a:pPr>
                  <a:endParaRPr lang="en-US" sz="2000" dirty="0">
                    <a:solidFill>
                      <a:schemeClr val="accent4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1420" name="Text Box 329"/>
                <p:cNvSpPr txBox="1">
                  <a:spLocks noChangeArrowheads="1"/>
                </p:cNvSpPr>
                <p:nvPr/>
              </p:nvSpPr>
              <p:spPr bwMode="auto">
                <a:xfrm>
                  <a:off x="3626" y="5943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41404" name="Group 114"/>
              <p:cNvGrpSpPr>
                <a:grpSpLocks/>
              </p:cNvGrpSpPr>
              <p:nvPr/>
            </p:nvGrpSpPr>
            <p:grpSpPr bwMode="auto">
              <a:xfrm>
                <a:off x="4723" y="10612"/>
                <a:ext cx="697" cy="603"/>
                <a:chOff x="4718" y="12074"/>
                <a:chExt cx="697" cy="603"/>
              </a:xfrm>
            </p:grpSpPr>
            <p:sp>
              <p:nvSpPr>
                <p:cNvPr id="141417" name="AutoShape 32"/>
                <p:cNvSpPr>
                  <a:spLocks noChangeArrowheads="1"/>
                </p:cNvSpPr>
                <p:nvPr/>
              </p:nvSpPr>
              <p:spPr bwMode="auto">
                <a:xfrm>
                  <a:off x="4718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1418" name="Text Box 331"/>
                <p:cNvSpPr txBox="1">
                  <a:spLocks noChangeArrowheads="1"/>
                </p:cNvSpPr>
                <p:nvPr/>
              </p:nvSpPr>
              <p:spPr bwMode="auto">
                <a:xfrm>
                  <a:off x="4876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41405" name="Group 115"/>
              <p:cNvGrpSpPr>
                <a:grpSpLocks/>
              </p:cNvGrpSpPr>
              <p:nvPr/>
            </p:nvGrpSpPr>
            <p:grpSpPr bwMode="auto">
              <a:xfrm>
                <a:off x="5939" y="10612"/>
                <a:ext cx="697" cy="603"/>
                <a:chOff x="5934" y="12074"/>
                <a:chExt cx="697" cy="603"/>
              </a:xfrm>
            </p:grpSpPr>
            <p:sp>
              <p:nvSpPr>
                <p:cNvPr id="141415" name="AutoShape 31"/>
                <p:cNvSpPr>
                  <a:spLocks noChangeArrowheads="1"/>
                </p:cNvSpPr>
                <p:nvPr/>
              </p:nvSpPr>
              <p:spPr bwMode="auto">
                <a:xfrm>
                  <a:off x="5934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1416" name="Text Box 333"/>
                <p:cNvSpPr txBox="1">
                  <a:spLocks noChangeArrowheads="1"/>
                </p:cNvSpPr>
                <p:nvPr/>
              </p:nvSpPr>
              <p:spPr bwMode="auto">
                <a:xfrm>
                  <a:off x="6065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 b="1">
                      <a:cs typeface="Times New Roman" pitchFamily="18" charset="0"/>
                    </a:rPr>
                    <a:t>?</a:t>
                  </a:r>
                </a:p>
              </p:txBody>
            </p:sp>
          </p:grpSp>
          <p:grpSp>
            <p:nvGrpSpPr>
              <p:cNvPr id="141406" name="Group 116"/>
              <p:cNvGrpSpPr>
                <a:grpSpLocks/>
              </p:cNvGrpSpPr>
              <p:nvPr/>
            </p:nvGrpSpPr>
            <p:grpSpPr bwMode="auto">
              <a:xfrm>
                <a:off x="7155" y="10612"/>
                <a:ext cx="697" cy="603"/>
                <a:chOff x="7150" y="12074"/>
                <a:chExt cx="697" cy="603"/>
              </a:xfrm>
            </p:grpSpPr>
            <p:sp>
              <p:nvSpPr>
                <p:cNvPr id="141413" name="AutoShape 43"/>
                <p:cNvSpPr>
                  <a:spLocks noChangeArrowheads="1"/>
                </p:cNvSpPr>
                <p:nvPr/>
              </p:nvSpPr>
              <p:spPr bwMode="auto">
                <a:xfrm>
                  <a:off x="7150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1414" name="Text Box 335"/>
                <p:cNvSpPr txBox="1">
                  <a:spLocks noChangeArrowheads="1"/>
                </p:cNvSpPr>
                <p:nvPr/>
              </p:nvSpPr>
              <p:spPr bwMode="auto">
                <a:xfrm>
                  <a:off x="7273" y="122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1407" name="Group 117"/>
              <p:cNvGrpSpPr>
                <a:grpSpLocks/>
              </p:cNvGrpSpPr>
              <p:nvPr/>
            </p:nvGrpSpPr>
            <p:grpSpPr bwMode="auto">
              <a:xfrm>
                <a:off x="8371" y="10612"/>
                <a:ext cx="697" cy="604"/>
                <a:chOff x="8366" y="12074"/>
                <a:chExt cx="697" cy="604"/>
              </a:xfrm>
            </p:grpSpPr>
            <p:sp>
              <p:nvSpPr>
                <p:cNvPr id="141411" name="AutoShape 49"/>
                <p:cNvSpPr>
                  <a:spLocks noChangeArrowheads="1"/>
                </p:cNvSpPr>
                <p:nvPr/>
              </p:nvSpPr>
              <p:spPr bwMode="auto">
                <a:xfrm>
                  <a:off x="8366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1412" name="Text Box 337"/>
                <p:cNvSpPr txBox="1">
                  <a:spLocks noChangeArrowheads="1"/>
                </p:cNvSpPr>
                <p:nvPr/>
              </p:nvSpPr>
              <p:spPr bwMode="auto">
                <a:xfrm>
                  <a:off x="8524" y="1229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41408" name="Group 118"/>
              <p:cNvGrpSpPr>
                <a:grpSpLocks/>
              </p:cNvGrpSpPr>
              <p:nvPr/>
            </p:nvGrpSpPr>
            <p:grpSpPr bwMode="auto">
              <a:xfrm>
                <a:off x="9587" y="10612"/>
                <a:ext cx="697" cy="603"/>
                <a:chOff x="9582" y="12074"/>
                <a:chExt cx="697" cy="603"/>
              </a:xfrm>
            </p:grpSpPr>
            <p:sp>
              <p:nvSpPr>
                <p:cNvPr id="141409" name="AutoShape 91"/>
                <p:cNvSpPr>
                  <a:spLocks noChangeArrowheads="1"/>
                </p:cNvSpPr>
                <p:nvPr/>
              </p:nvSpPr>
              <p:spPr bwMode="auto">
                <a:xfrm>
                  <a:off x="9582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1410" name="Text Box 340"/>
                <p:cNvSpPr txBox="1">
                  <a:spLocks noChangeArrowheads="1"/>
                </p:cNvSpPr>
                <p:nvPr/>
              </p:nvSpPr>
              <p:spPr bwMode="auto">
                <a:xfrm>
                  <a:off x="9737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</p:grpSp>
      </p:grpSp>
      <p:sp>
        <p:nvSpPr>
          <p:cNvPr id="190" name="TextBox 189"/>
          <p:cNvSpPr txBox="1">
            <a:spLocks noChangeArrowheads="1"/>
          </p:cNvSpPr>
          <p:nvPr/>
        </p:nvSpPr>
        <p:spPr bwMode="auto">
          <a:xfrm>
            <a:off x="4071938" y="1214438"/>
            <a:ext cx="106680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SzPct val="100000"/>
              <a:buChar char="•"/>
              <a:defRPr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>
                <a:latin typeface="+mn-lt"/>
                <a:ea typeface="ＭＳ Ｐゴシック" charset="0"/>
                <a:sym typeface="Symbol" pitchFamily="18" charset="2"/>
              </a:rPr>
              <a:t></a:t>
            </a:r>
            <a:r>
              <a:rPr lang="en-US" altLang="en-US" b="0" dirty="0" smtClean="0">
                <a:latin typeface="+mn-lt"/>
                <a:ea typeface="ＭＳ Ｐゴシック" charset="0"/>
                <a:sym typeface="Symbol" pitchFamily="18" charset="2"/>
              </a:rPr>
              <a:t>=6</a:t>
            </a:r>
            <a:endParaRPr lang="en-US" altLang="en-US" b="0" dirty="0">
              <a:latin typeface="+mn-lt"/>
              <a:ea typeface="ＭＳ Ｐゴシック" charset="0"/>
              <a:sym typeface="Symbol" pitchFamily="18" charset="2"/>
            </a:endParaRP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>
                <a:latin typeface="+mn-lt"/>
                <a:ea typeface="ＭＳ Ｐゴシック" charset="0"/>
                <a:sym typeface="Symbol" pitchFamily="18" charset="2"/>
              </a:rPr>
              <a:t> =+</a:t>
            </a:r>
            <a:endParaRPr lang="en-US" altLang="en-US" b="0" dirty="0">
              <a:latin typeface="+mn-lt"/>
              <a:ea typeface="ＭＳ Ｐゴシック" charset="0"/>
            </a:endParaRPr>
          </a:p>
        </p:txBody>
      </p:sp>
      <p:sp>
        <p:nvSpPr>
          <p:cNvPr id="141315" name="Text Box 326"/>
          <p:cNvSpPr txBox="1">
            <a:spLocks noChangeArrowheads="1"/>
          </p:cNvSpPr>
          <p:nvPr/>
        </p:nvSpPr>
        <p:spPr bwMode="auto">
          <a:xfrm>
            <a:off x="3322638" y="4538663"/>
            <a:ext cx="3175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>
                <a:latin typeface="Calibri" pitchFamily="34" charset="0"/>
                <a:cs typeface="Times New Roman" pitchFamily="18" charset="0"/>
              </a:rPr>
              <a:t>6</a:t>
            </a:r>
          </a:p>
        </p:txBody>
      </p:sp>
      <p:sp>
        <p:nvSpPr>
          <p:cNvPr id="141316" name="Text Box 323"/>
          <p:cNvSpPr txBox="1">
            <a:spLocks noChangeArrowheads="1"/>
          </p:cNvSpPr>
          <p:nvPr/>
        </p:nvSpPr>
        <p:spPr bwMode="auto">
          <a:xfrm>
            <a:off x="8337550" y="4549775"/>
            <a:ext cx="723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MAX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41317" name="Text Box 324"/>
          <p:cNvSpPr txBox="1">
            <a:spLocks noChangeArrowheads="1"/>
          </p:cNvSpPr>
          <p:nvPr/>
        </p:nvSpPr>
        <p:spPr bwMode="auto">
          <a:xfrm>
            <a:off x="6981825" y="3078163"/>
            <a:ext cx="64928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MIN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41318" name="Text Box 325"/>
          <p:cNvSpPr txBox="1">
            <a:spLocks noChangeArrowheads="1"/>
          </p:cNvSpPr>
          <p:nvPr/>
        </p:nvSpPr>
        <p:spPr bwMode="auto">
          <a:xfrm>
            <a:off x="5578475" y="1976438"/>
            <a:ext cx="80803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MAX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41319" name="Text Box 361"/>
          <p:cNvSpPr txBox="1">
            <a:spLocks noChangeArrowheads="1"/>
          </p:cNvSpPr>
          <p:nvPr/>
        </p:nvSpPr>
        <p:spPr bwMode="auto">
          <a:xfrm>
            <a:off x="3744913" y="5797550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41320" name="Text Box 361"/>
          <p:cNvSpPr txBox="1">
            <a:spLocks noChangeArrowheads="1"/>
          </p:cNvSpPr>
          <p:nvPr/>
        </p:nvSpPr>
        <p:spPr bwMode="auto">
          <a:xfrm>
            <a:off x="5200650" y="5795963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41321" name="Text Box 361"/>
          <p:cNvSpPr txBox="1">
            <a:spLocks noChangeArrowheads="1"/>
          </p:cNvSpPr>
          <p:nvPr/>
        </p:nvSpPr>
        <p:spPr bwMode="auto">
          <a:xfrm>
            <a:off x="4870450" y="5795963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41322" name="Text Box 361"/>
          <p:cNvSpPr txBox="1">
            <a:spLocks noChangeArrowheads="1"/>
          </p:cNvSpPr>
          <p:nvPr/>
        </p:nvSpPr>
        <p:spPr bwMode="auto">
          <a:xfrm>
            <a:off x="4583113" y="4827588"/>
            <a:ext cx="457200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41323" name="Text Box 361"/>
          <p:cNvSpPr txBox="1">
            <a:spLocks noChangeArrowheads="1"/>
          </p:cNvSpPr>
          <p:nvPr/>
        </p:nvSpPr>
        <p:spPr bwMode="auto">
          <a:xfrm>
            <a:off x="3411538" y="5797550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88" name="TextBox 187"/>
          <p:cNvSpPr txBox="1">
            <a:spLocks noChangeArrowheads="1"/>
          </p:cNvSpPr>
          <p:nvPr/>
        </p:nvSpPr>
        <p:spPr bwMode="auto">
          <a:xfrm>
            <a:off x="2328863" y="2300288"/>
            <a:ext cx="10668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SzPct val="100000"/>
              <a:buChar char="•"/>
              <a:defRPr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>
                <a:latin typeface="+mn-lt"/>
                <a:ea typeface="ＭＳ Ｐゴシック" charset="0"/>
                <a:sym typeface="Symbol" pitchFamily="18" charset="2"/>
              </a:rPr>
              <a:t></a:t>
            </a:r>
            <a:r>
              <a:rPr lang="en-US" altLang="en-US" b="0" dirty="0" smtClean="0">
                <a:latin typeface="+mn-lt"/>
                <a:ea typeface="ＭＳ Ｐゴシック" charset="0"/>
                <a:sym typeface="Symbol" pitchFamily="18" charset="2"/>
              </a:rPr>
              <a:t>=6</a:t>
            </a:r>
            <a:endParaRPr lang="en-US" altLang="en-US" b="0" dirty="0">
              <a:latin typeface="+mn-lt"/>
              <a:ea typeface="ＭＳ Ｐゴシック" charset="0"/>
              <a:sym typeface="Symbol" pitchFamily="18" charset="2"/>
            </a:endParaRP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=6</a:t>
            </a: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 smtClean="0">
                <a:latin typeface="+mn-lt"/>
                <a:ea typeface="ＭＳ Ｐゴシック" charset="0"/>
                <a:sym typeface="Symbol" pitchFamily="18" charset="2"/>
              </a:rPr>
              <a:t>kid=C</a:t>
            </a:r>
            <a:endParaRPr lang="en-US" altLang="en-US" b="0" dirty="0">
              <a:latin typeface="+mn-lt"/>
              <a:ea typeface="ＭＳ Ｐゴシック" charset="0"/>
            </a:endParaRPr>
          </a:p>
        </p:txBody>
      </p:sp>
      <p:cxnSp>
        <p:nvCxnSpPr>
          <p:cNvPr id="141325" name="Straight Arrow Connector 191"/>
          <p:cNvCxnSpPr>
            <a:cxnSpLocks noChangeShapeType="1"/>
          </p:cNvCxnSpPr>
          <p:nvPr/>
        </p:nvCxnSpPr>
        <p:spPr bwMode="auto">
          <a:xfrm>
            <a:off x="1600200" y="2046288"/>
            <a:ext cx="752475" cy="773112"/>
          </a:xfrm>
          <a:prstGeom prst="straightConnector1">
            <a:avLst/>
          </a:prstGeom>
          <a:noFill/>
          <a:ln w="25400">
            <a:solidFill>
              <a:srgbClr val="C0504D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1326" name="Straight Arrow Connector 196"/>
          <p:cNvCxnSpPr>
            <a:cxnSpLocks noChangeShapeType="1"/>
          </p:cNvCxnSpPr>
          <p:nvPr/>
        </p:nvCxnSpPr>
        <p:spPr bwMode="auto">
          <a:xfrm flipH="1" flipV="1">
            <a:off x="5854700" y="3657600"/>
            <a:ext cx="363538" cy="609600"/>
          </a:xfrm>
          <a:prstGeom prst="straightConnector1">
            <a:avLst/>
          </a:prstGeom>
          <a:noFill/>
          <a:ln w="25400">
            <a:solidFill>
              <a:srgbClr val="C0504D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1327" name="Text Box 259"/>
          <p:cNvSpPr txBox="1">
            <a:spLocks noChangeArrowheads="1"/>
          </p:cNvSpPr>
          <p:nvPr/>
        </p:nvSpPr>
        <p:spPr bwMode="auto">
          <a:xfrm>
            <a:off x="6167438" y="3944938"/>
            <a:ext cx="3175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>
                <a:solidFill>
                  <a:srgbClr val="C0504D"/>
                </a:solidFill>
                <a:latin typeface="Calibri" pitchFamily="34" charset="0"/>
                <a:cs typeface="Times New Roman" pitchFamily="18" charset="0"/>
              </a:rPr>
              <a:t>6</a:t>
            </a:r>
          </a:p>
        </p:txBody>
      </p:sp>
      <p:sp>
        <p:nvSpPr>
          <p:cNvPr id="207" name="Text Box 10"/>
          <p:cNvSpPr txBox="1">
            <a:spLocks noChangeArrowheads="1"/>
          </p:cNvSpPr>
          <p:nvPr/>
        </p:nvSpPr>
        <p:spPr bwMode="auto">
          <a:xfrm>
            <a:off x="938213" y="1225550"/>
            <a:ext cx="2544762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i="1">
                <a:solidFill>
                  <a:srgbClr val="C0504D"/>
                </a:solidFill>
                <a:latin typeface="Calibri" pitchFamily="34" charset="0"/>
                <a:sym typeface="Symbol" pitchFamily="18" charset="2"/>
              </a:rPr>
              <a:t>return node value,</a:t>
            </a:r>
          </a:p>
          <a:p>
            <a:pPr eaLnBrk="1" hangingPunct="1"/>
            <a:r>
              <a:rPr lang="en-US" altLang="en-US" i="1">
                <a:solidFill>
                  <a:srgbClr val="C0504D"/>
                </a:solidFill>
                <a:latin typeface="Calibri" pitchFamily="34" charset="0"/>
                <a:sym typeface="Symbol" pitchFamily="18" charset="2"/>
              </a:rPr>
              <a:t>MIN updates </a:t>
            </a:r>
            <a:r>
              <a:rPr lang="el-GR" altLang="en-US" i="1">
                <a:solidFill>
                  <a:srgbClr val="C0504D"/>
                </a:solidFill>
                <a:cs typeface="Arial" pitchFamily="34" charset="0"/>
                <a:sym typeface="Symbol" pitchFamily="18" charset="2"/>
              </a:rPr>
              <a:t>β</a:t>
            </a:r>
            <a:endParaRPr lang="en-US" altLang="en-US" i="1">
              <a:solidFill>
                <a:srgbClr val="C0504D"/>
              </a:solidFill>
              <a:latin typeface="Calibri" pitchFamily="34" charset="0"/>
            </a:endParaRPr>
          </a:p>
        </p:txBody>
      </p:sp>
      <p:sp>
        <p:nvSpPr>
          <p:cNvPr id="141329" name="Title 5"/>
          <p:cNvSpPr>
            <a:spLocks noGrp="1"/>
          </p:cNvSpPr>
          <p:nvPr>
            <p:ph type="title"/>
          </p:nvPr>
        </p:nvSpPr>
        <p:spPr>
          <a:xfrm>
            <a:off x="3619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Longer Alpha-Beta Example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" name="TextBox 204"/>
          <p:cNvSpPr txBox="1">
            <a:spLocks noChangeArrowheads="1"/>
          </p:cNvSpPr>
          <p:nvPr/>
        </p:nvSpPr>
        <p:spPr bwMode="auto">
          <a:xfrm>
            <a:off x="2328863" y="2300288"/>
            <a:ext cx="10668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SzPct val="100000"/>
              <a:buChar char="•"/>
              <a:defRPr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>
                <a:latin typeface="+mn-lt"/>
                <a:ea typeface="ＭＳ Ｐゴシック" charset="0"/>
                <a:sym typeface="Symbol" pitchFamily="18" charset="2"/>
              </a:rPr>
              <a:t></a:t>
            </a:r>
            <a:r>
              <a:rPr lang="en-US" altLang="en-US" b="0" dirty="0" smtClean="0">
                <a:latin typeface="+mn-lt"/>
                <a:ea typeface="ＭＳ Ｐゴシック" charset="0"/>
                <a:sym typeface="Symbol" pitchFamily="18" charset="2"/>
              </a:rPr>
              <a:t>=6</a:t>
            </a:r>
            <a:endParaRPr lang="en-US" altLang="en-US" b="0" dirty="0">
              <a:latin typeface="+mn-lt"/>
              <a:ea typeface="ＭＳ Ｐゴシック" charset="0"/>
              <a:sym typeface="Symbol" pitchFamily="18" charset="2"/>
            </a:endParaRP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 smtClean="0">
                <a:latin typeface="+mn-lt"/>
                <a:ea typeface="ＭＳ Ｐゴシック" charset="0"/>
                <a:sym typeface="Symbol" pitchFamily="18" charset="2"/>
              </a:rPr>
              <a:t>=6</a:t>
            </a: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 smtClean="0">
                <a:latin typeface="+mn-lt"/>
                <a:ea typeface="ＭＳ Ｐゴシック" charset="0"/>
                <a:sym typeface="Symbol" pitchFamily="18" charset="2"/>
              </a:rPr>
              <a:t>kid=C</a:t>
            </a:r>
            <a:endParaRPr lang="en-US" altLang="en-US" b="0" dirty="0">
              <a:latin typeface="+mn-lt"/>
              <a:ea typeface="ＭＳ Ｐゴシック" charset="0"/>
            </a:endParaRPr>
          </a:p>
        </p:txBody>
      </p:sp>
      <p:grpSp>
        <p:nvGrpSpPr>
          <p:cNvPr id="142338" name="Group 2"/>
          <p:cNvGrpSpPr>
            <a:grpSpLocks/>
          </p:cNvGrpSpPr>
          <p:nvPr/>
        </p:nvGrpSpPr>
        <p:grpSpPr bwMode="auto">
          <a:xfrm>
            <a:off x="1998663" y="1795463"/>
            <a:ext cx="6518275" cy="42416412"/>
            <a:chOff x="1863" y="7521"/>
            <a:chExt cx="8778" cy="50837"/>
          </a:xfrm>
        </p:grpSpPr>
        <p:grpSp>
          <p:nvGrpSpPr>
            <p:cNvPr id="142356" name="Group 3"/>
            <p:cNvGrpSpPr>
              <a:grpSpLocks/>
            </p:cNvGrpSpPr>
            <p:nvPr/>
          </p:nvGrpSpPr>
          <p:grpSpPr bwMode="auto">
            <a:xfrm>
              <a:off x="1863" y="12439"/>
              <a:ext cx="428" cy="412"/>
              <a:chOff x="1884" y="13907"/>
              <a:chExt cx="428" cy="412"/>
            </a:xfrm>
          </p:grpSpPr>
          <p:sp>
            <p:nvSpPr>
              <p:cNvPr id="142501" name="Rectangle 185"/>
              <p:cNvSpPr>
                <a:spLocks noChangeArrowheads="1"/>
              </p:cNvSpPr>
              <p:nvPr/>
            </p:nvSpPr>
            <p:spPr bwMode="auto">
              <a:xfrm>
                <a:off x="1886" y="13935"/>
                <a:ext cx="384" cy="384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/>
                <a:endParaRPr lang="en-US" altLang="en-US" sz="2000"/>
              </a:p>
            </p:txBody>
          </p:sp>
          <p:sp>
            <p:nvSpPr>
              <p:cNvPr id="142502" name="Text Box 259"/>
              <p:cNvSpPr txBox="1">
                <a:spLocks noChangeArrowheads="1"/>
              </p:cNvSpPr>
              <p:nvPr/>
            </p:nvSpPr>
            <p:spPr bwMode="auto">
              <a:xfrm>
                <a:off x="1884" y="13907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>
                    <a:latin typeface="Calibri" pitchFamily="34" charset="0"/>
                    <a:cs typeface="Times New Roman" pitchFamily="18" charset="0"/>
                  </a:rPr>
                  <a:t>4</a:t>
                </a:r>
              </a:p>
            </p:txBody>
          </p:sp>
        </p:grpSp>
        <p:grpSp>
          <p:nvGrpSpPr>
            <p:cNvPr id="142357" name="Group 4"/>
            <p:cNvGrpSpPr>
              <a:grpSpLocks/>
            </p:cNvGrpSpPr>
            <p:nvPr/>
          </p:nvGrpSpPr>
          <p:grpSpPr bwMode="auto">
            <a:xfrm>
              <a:off x="2095" y="7521"/>
              <a:ext cx="8546" cy="50837"/>
              <a:chOff x="2095" y="7521"/>
              <a:chExt cx="8546" cy="50837"/>
            </a:xfrm>
          </p:grpSpPr>
          <p:sp>
            <p:nvSpPr>
              <p:cNvPr id="142358" name="Text Box 27"/>
              <p:cNvSpPr txBox="1">
                <a:spLocks noChangeArrowheads="1"/>
              </p:cNvSpPr>
              <p:nvPr/>
            </p:nvSpPr>
            <p:spPr bwMode="auto">
              <a:xfrm>
                <a:off x="3794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A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2359" name="Text Box 28"/>
              <p:cNvSpPr txBox="1">
                <a:spLocks noChangeArrowheads="1"/>
              </p:cNvSpPr>
              <p:nvPr/>
            </p:nvSpPr>
            <p:spPr bwMode="auto">
              <a:xfrm>
                <a:off x="5035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B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2360" name="Text Box 29"/>
              <p:cNvSpPr txBox="1">
                <a:spLocks noChangeArrowheads="1"/>
              </p:cNvSpPr>
              <p:nvPr/>
            </p:nvSpPr>
            <p:spPr bwMode="auto">
              <a:xfrm>
                <a:off x="6284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C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2361" name="Text Box 30"/>
              <p:cNvSpPr txBox="1">
                <a:spLocks noChangeArrowheads="1"/>
              </p:cNvSpPr>
              <p:nvPr/>
            </p:nvSpPr>
            <p:spPr bwMode="auto">
              <a:xfrm>
                <a:off x="7498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D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cxnSp>
            <p:nvCxnSpPr>
              <p:cNvPr id="142362" name="AutoShape 33"/>
              <p:cNvCxnSpPr>
                <a:cxnSpLocks noChangeShapeType="1"/>
              </p:cNvCxnSpPr>
              <p:nvPr/>
            </p:nvCxnSpPr>
            <p:spPr bwMode="auto">
              <a:xfrm flipH="1">
                <a:off x="4420" y="8093"/>
                <a:ext cx="1846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2363" name="AutoShape 35"/>
              <p:cNvCxnSpPr>
                <a:cxnSpLocks noChangeShapeType="1"/>
              </p:cNvCxnSpPr>
              <p:nvPr/>
            </p:nvCxnSpPr>
            <p:spPr bwMode="auto">
              <a:xfrm flipH="1">
                <a:off x="5674" y="8093"/>
                <a:ext cx="592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2364" name="AutoShape 36"/>
              <p:cNvCxnSpPr>
                <a:cxnSpLocks noChangeShapeType="1"/>
              </p:cNvCxnSpPr>
              <p:nvPr/>
            </p:nvCxnSpPr>
            <p:spPr bwMode="auto">
              <a:xfrm>
                <a:off x="6266" y="8093"/>
                <a:ext cx="627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2365" name="AutoShape 37"/>
              <p:cNvCxnSpPr>
                <a:cxnSpLocks noChangeShapeType="1"/>
              </p:cNvCxnSpPr>
              <p:nvPr/>
            </p:nvCxnSpPr>
            <p:spPr bwMode="auto">
              <a:xfrm>
                <a:off x="6266" y="8093"/>
                <a:ext cx="1835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2366" name="AutoShape 92"/>
              <p:cNvCxnSpPr>
                <a:cxnSpLocks noChangeShapeType="1"/>
              </p:cNvCxnSpPr>
              <p:nvPr/>
            </p:nvCxnSpPr>
            <p:spPr bwMode="auto">
              <a:xfrm flipH="1">
                <a:off x="2653" y="9661"/>
                <a:ext cx="1767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2367" name="AutoShape 93"/>
              <p:cNvCxnSpPr>
                <a:cxnSpLocks noChangeShapeType="1"/>
              </p:cNvCxnSpPr>
              <p:nvPr/>
            </p:nvCxnSpPr>
            <p:spPr bwMode="auto">
              <a:xfrm flipH="1">
                <a:off x="3860" y="9661"/>
                <a:ext cx="560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2368" name="AutoShape 96"/>
              <p:cNvCxnSpPr>
                <a:cxnSpLocks noChangeShapeType="1"/>
              </p:cNvCxnSpPr>
              <p:nvPr/>
            </p:nvCxnSpPr>
            <p:spPr bwMode="auto">
              <a:xfrm flipH="1">
                <a:off x="5067" y="9661"/>
                <a:ext cx="607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2369" name="AutoShape 97"/>
              <p:cNvCxnSpPr>
                <a:cxnSpLocks noChangeShapeType="1"/>
              </p:cNvCxnSpPr>
              <p:nvPr/>
            </p:nvCxnSpPr>
            <p:spPr bwMode="auto">
              <a:xfrm>
                <a:off x="5674" y="9661"/>
                <a:ext cx="625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2370" name="AutoShape 98"/>
              <p:cNvCxnSpPr>
                <a:cxnSpLocks noChangeShapeType="1"/>
              </p:cNvCxnSpPr>
              <p:nvPr/>
            </p:nvCxnSpPr>
            <p:spPr bwMode="auto">
              <a:xfrm>
                <a:off x="6893" y="9661"/>
                <a:ext cx="605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2371" name="AutoShape 99"/>
              <p:cNvCxnSpPr>
                <a:cxnSpLocks noChangeShapeType="1"/>
              </p:cNvCxnSpPr>
              <p:nvPr/>
            </p:nvCxnSpPr>
            <p:spPr bwMode="auto">
              <a:xfrm>
                <a:off x="6893" y="9661"/>
                <a:ext cx="1833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2372" name="AutoShape 100"/>
              <p:cNvCxnSpPr>
                <a:cxnSpLocks noChangeShapeType="1"/>
              </p:cNvCxnSpPr>
              <p:nvPr/>
            </p:nvCxnSpPr>
            <p:spPr bwMode="auto">
              <a:xfrm>
                <a:off x="8101" y="9661"/>
                <a:ext cx="1821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42373" name="Text Box 102"/>
              <p:cNvSpPr txBox="1">
                <a:spLocks noChangeArrowheads="1"/>
              </p:cNvSpPr>
              <p:nvPr/>
            </p:nvSpPr>
            <p:spPr bwMode="auto">
              <a:xfrm>
                <a:off x="2127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E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2374" name="Text Box 103"/>
              <p:cNvSpPr txBox="1">
                <a:spLocks noChangeArrowheads="1"/>
              </p:cNvSpPr>
              <p:nvPr/>
            </p:nvSpPr>
            <p:spPr bwMode="auto">
              <a:xfrm>
                <a:off x="335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F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2375" name="Text Box 104"/>
              <p:cNvSpPr txBox="1">
                <a:spLocks noChangeArrowheads="1"/>
              </p:cNvSpPr>
              <p:nvPr/>
            </p:nvSpPr>
            <p:spPr bwMode="auto">
              <a:xfrm>
                <a:off x="824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J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2376" name="Text Box 105"/>
              <p:cNvSpPr txBox="1">
                <a:spLocks noChangeArrowheads="1"/>
              </p:cNvSpPr>
              <p:nvPr/>
            </p:nvSpPr>
            <p:spPr bwMode="auto">
              <a:xfrm>
                <a:off x="9392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K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2377" name="Text Box 106"/>
              <p:cNvSpPr txBox="1">
                <a:spLocks noChangeArrowheads="1"/>
              </p:cNvSpPr>
              <p:nvPr/>
            </p:nvSpPr>
            <p:spPr bwMode="auto">
              <a:xfrm>
                <a:off x="4467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G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2378" name="Text Box 107"/>
              <p:cNvSpPr txBox="1">
                <a:spLocks noChangeArrowheads="1"/>
              </p:cNvSpPr>
              <p:nvPr/>
            </p:nvSpPr>
            <p:spPr bwMode="auto">
              <a:xfrm>
                <a:off x="569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H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2379" name="Text Box 108"/>
              <p:cNvSpPr txBox="1">
                <a:spLocks noChangeArrowheads="1"/>
              </p:cNvSpPr>
              <p:nvPr/>
            </p:nvSpPr>
            <p:spPr bwMode="auto">
              <a:xfrm>
                <a:off x="7056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I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grpSp>
            <p:nvGrpSpPr>
              <p:cNvPr id="142380" name="Group 39"/>
              <p:cNvGrpSpPr>
                <a:grpSpLocks/>
              </p:cNvGrpSpPr>
              <p:nvPr/>
            </p:nvGrpSpPr>
            <p:grpSpPr bwMode="auto">
              <a:xfrm>
                <a:off x="4235" y="11303"/>
                <a:ext cx="428" cy="385"/>
                <a:chOff x="1094" y="10195"/>
                <a:chExt cx="428" cy="385"/>
              </a:xfrm>
            </p:grpSpPr>
            <p:sp>
              <p:nvSpPr>
                <p:cNvPr id="142499" name="Rectangle 183"/>
                <p:cNvSpPr>
                  <a:spLocks noChangeArrowheads="1"/>
                </p:cNvSpPr>
                <p:nvPr/>
              </p:nvSpPr>
              <p:spPr bwMode="auto">
                <a:xfrm>
                  <a:off x="1111" y="10196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2500" name="Text Box 113"/>
                <p:cNvSpPr txBox="1">
                  <a:spLocks noChangeArrowheads="1"/>
                </p:cNvSpPr>
                <p:nvPr/>
              </p:nvSpPr>
              <p:spPr bwMode="auto">
                <a:xfrm>
                  <a:off x="1094" y="101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42381" name="Group 40"/>
              <p:cNvGrpSpPr>
                <a:grpSpLocks/>
              </p:cNvGrpSpPr>
              <p:nvPr/>
            </p:nvGrpSpPr>
            <p:grpSpPr bwMode="auto">
              <a:xfrm>
                <a:off x="6714" y="11302"/>
                <a:ext cx="428" cy="385"/>
                <a:chOff x="1105" y="10194"/>
                <a:chExt cx="428" cy="385"/>
              </a:xfrm>
            </p:grpSpPr>
            <p:sp>
              <p:nvSpPr>
                <p:cNvPr id="142497" name="Rectangle 181"/>
                <p:cNvSpPr>
                  <a:spLocks noChangeArrowheads="1"/>
                </p:cNvSpPr>
                <p:nvPr/>
              </p:nvSpPr>
              <p:spPr bwMode="auto">
                <a:xfrm>
                  <a:off x="1111" y="10195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2498" name="Text Box 118"/>
                <p:cNvSpPr txBox="1">
                  <a:spLocks noChangeArrowheads="1"/>
                </p:cNvSpPr>
                <p:nvPr/>
              </p:nvSpPr>
              <p:spPr bwMode="auto">
                <a:xfrm>
                  <a:off x="1105" y="10194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42382" name="Group 41"/>
              <p:cNvGrpSpPr>
                <a:grpSpLocks/>
              </p:cNvGrpSpPr>
              <p:nvPr/>
            </p:nvGrpSpPr>
            <p:grpSpPr bwMode="auto">
              <a:xfrm>
                <a:off x="5432" y="11303"/>
                <a:ext cx="428" cy="386"/>
                <a:chOff x="1078" y="10195"/>
                <a:chExt cx="428" cy="386"/>
              </a:xfrm>
            </p:grpSpPr>
            <p:sp>
              <p:nvSpPr>
                <p:cNvPr id="142495" name="Rectangle 179"/>
                <p:cNvSpPr>
                  <a:spLocks noChangeArrowheads="1"/>
                </p:cNvSpPr>
                <p:nvPr/>
              </p:nvSpPr>
              <p:spPr bwMode="auto">
                <a:xfrm>
                  <a:off x="1111" y="10195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2496" name="Text Box 121"/>
                <p:cNvSpPr txBox="1">
                  <a:spLocks noChangeArrowheads="1"/>
                </p:cNvSpPr>
                <p:nvPr/>
              </p:nvSpPr>
              <p:spPr bwMode="auto">
                <a:xfrm>
                  <a:off x="1078" y="1019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4</a:t>
                  </a:r>
                </a:p>
              </p:txBody>
            </p:sp>
          </p:grpSp>
          <p:grpSp>
            <p:nvGrpSpPr>
              <p:cNvPr id="142383" name="Group 42"/>
              <p:cNvGrpSpPr>
                <a:grpSpLocks/>
              </p:cNvGrpSpPr>
              <p:nvPr/>
            </p:nvGrpSpPr>
            <p:grpSpPr bwMode="auto">
              <a:xfrm>
                <a:off x="9129" y="11305"/>
                <a:ext cx="428" cy="391"/>
                <a:chOff x="1079" y="10197"/>
                <a:chExt cx="428" cy="391"/>
              </a:xfrm>
            </p:grpSpPr>
            <p:sp>
              <p:nvSpPr>
                <p:cNvPr id="142493" name="Rectangle 177"/>
                <p:cNvSpPr>
                  <a:spLocks noChangeArrowheads="1"/>
                </p:cNvSpPr>
                <p:nvPr/>
              </p:nvSpPr>
              <p:spPr bwMode="auto">
                <a:xfrm>
                  <a:off x="1119" y="10197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2494" name="Text Box 124"/>
                <p:cNvSpPr txBox="1">
                  <a:spLocks noChangeArrowheads="1"/>
                </p:cNvSpPr>
                <p:nvPr/>
              </p:nvSpPr>
              <p:spPr bwMode="auto">
                <a:xfrm>
                  <a:off x="1079" y="1020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2384" name="Group 43"/>
              <p:cNvGrpSpPr>
                <a:grpSpLocks/>
              </p:cNvGrpSpPr>
              <p:nvPr/>
            </p:nvGrpSpPr>
            <p:grpSpPr bwMode="auto">
              <a:xfrm>
                <a:off x="2869" y="12444"/>
                <a:ext cx="428" cy="412"/>
                <a:chOff x="1109" y="9695"/>
                <a:chExt cx="428" cy="412"/>
              </a:xfrm>
            </p:grpSpPr>
            <p:sp>
              <p:nvSpPr>
                <p:cNvPr id="142491" name="Rectangle 17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2492" name="Text Box 13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2385" name="Group 44"/>
              <p:cNvGrpSpPr>
                <a:grpSpLocks/>
              </p:cNvGrpSpPr>
              <p:nvPr/>
            </p:nvGrpSpPr>
            <p:grpSpPr bwMode="auto">
              <a:xfrm>
                <a:off x="3359" y="12443"/>
                <a:ext cx="428" cy="412"/>
                <a:chOff x="1109" y="9695"/>
                <a:chExt cx="428" cy="412"/>
              </a:xfrm>
            </p:grpSpPr>
            <p:sp>
              <p:nvSpPr>
                <p:cNvPr id="142489" name="Rectangle 17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2490" name="Text Box 13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2386" name="Group 45"/>
              <p:cNvGrpSpPr>
                <a:grpSpLocks/>
              </p:cNvGrpSpPr>
              <p:nvPr/>
            </p:nvGrpSpPr>
            <p:grpSpPr bwMode="auto">
              <a:xfrm>
                <a:off x="3839" y="12445"/>
                <a:ext cx="428" cy="412"/>
                <a:chOff x="1109" y="9695"/>
                <a:chExt cx="428" cy="412"/>
              </a:xfrm>
            </p:grpSpPr>
            <p:sp>
              <p:nvSpPr>
                <p:cNvPr id="142487" name="Rectangle 17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2488" name="Text Box 163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42387" name="Group 46"/>
              <p:cNvGrpSpPr>
                <a:grpSpLocks/>
              </p:cNvGrpSpPr>
              <p:nvPr/>
            </p:nvGrpSpPr>
            <p:grpSpPr bwMode="auto">
              <a:xfrm>
                <a:off x="4329" y="12444"/>
                <a:ext cx="428" cy="412"/>
                <a:chOff x="1109" y="9695"/>
                <a:chExt cx="428" cy="412"/>
              </a:xfrm>
            </p:grpSpPr>
            <p:sp>
              <p:nvSpPr>
                <p:cNvPr id="142485" name="Rectangle 16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2486" name="Text Box 166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42388" name="Group 47"/>
              <p:cNvGrpSpPr>
                <a:grpSpLocks/>
              </p:cNvGrpSpPr>
              <p:nvPr/>
            </p:nvGrpSpPr>
            <p:grpSpPr bwMode="auto">
              <a:xfrm>
                <a:off x="4819" y="12446"/>
                <a:ext cx="428" cy="412"/>
                <a:chOff x="1109" y="9695"/>
                <a:chExt cx="428" cy="412"/>
              </a:xfrm>
            </p:grpSpPr>
            <p:sp>
              <p:nvSpPr>
                <p:cNvPr id="142483" name="Rectangle 16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2484" name="Text Box 172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42389" name="Group 48"/>
              <p:cNvGrpSpPr>
                <a:grpSpLocks/>
              </p:cNvGrpSpPr>
              <p:nvPr/>
            </p:nvGrpSpPr>
            <p:grpSpPr bwMode="auto">
              <a:xfrm>
                <a:off x="5309" y="12445"/>
                <a:ext cx="428" cy="412"/>
                <a:chOff x="1109" y="9695"/>
                <a:chExt cx="428" cy="412"/>
              </a:xfrm>
            </p:grpSpPr>
            <p:sp>
              <p:nvSpPr>
                <p:cNvPr id="142481" name="Rectangle 16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2482" name="Text Box 175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4</a:t>
                  </a:r>
                </a:p>
              </p:txBody>
            </p:sp>
          </p:grpSp>
          <p:grpSp>
            <p:nvGrpSpPr>
              <p:cNvPr id="142390" name="Group 49"/>
              <p:cNvGrpSpPr>
                <a:grpSpLocks/>
              </p:cNvGrpSpPr>
              <p:nvPr/>
            </p:nvGrpSpPr>
            <p:grpSpPr bwMode="auto">
              <a:xfrm>
                <a:off x="5798" y="12442"/>
                <a:ext cx="428" cy="412"/>
                <a:chOff x="1109" y="9695"/>
                <a:chExt cx="428" cy="412"/>
              </a:xfrm>
            </p:grpSpPr>
            <p:sp>
              <p:nvSpPr>
                <p:cNvPr id="142479" name="Rectangle 16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2480" name="Text Box 184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42391" name="Group 50"/>
              <p:cNvGrpSpPr>
                <a:grpSpLocks/>
              </p:cNvGrpSpPr>
              <p:nvPr/>
            </p:nvGrpSpPr>
            <p:grpSpPr bwMode="auto">
              <a:xfrm>
                <a:off x="6288" y="12443"/>
                <a:ext cx="428" cy="412"/>
                <a:chOff x="1109" y="9695"/>
                <a:chExt cx="428" cy="412"/>
              </a:xfrm>
            </p:grpSpPr>
            <p:sp>
              <p:nvSpPr>
                <p:cNvPr id="142477" name="Rectangle 16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2478" name="Text Box 19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grpSp>
            <p:nvGrpSpPr>
              <p:cNvPr id="142392" name="Group 51"/>
              <p:cNvGrpSpPr>
                <a:grpSpLocks/>
              </p:cNvGrpSpPr>
              <p:nvPr/>
            </p:nvGrpSpPr>
            <p:grpSpPr bwMode="auto">
              <a:xfrm>
                <a:off x="6769" y="12444"/>
                <a:ext cx="428" cy="412"/>
                <a:chOff x="1109" y="9695"/>
                <a:chExt cx="428" cy="412"/>
              </a:xfrm>
            </p:grpSpPr>
            <p:sp>
              <p:nvSpPr>
                <p:cNvPr id="142475" name="Rectangle 15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2476" name="Text Box 19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2</a:t>
                  </a:r>
                </a:p>
              </p:txBody>
            </p:sp>
          </p:grpSp>
          <p:grpSp>
            <p:nvGrpSpPr>
              <p:cNvPr id="142393" name="Group 52"/>
              <p:cNvGrpSpPr>
                <a:grpSpLocks/>
              </p:cNvGrpSpPr>
              <p:nvPr/>
            </p:nvGrpSpPr>
            <p:grpSpPr bwMode="auto">
              <a:xfrm>
                <a:off x="7259" y="12443"/>
                <a:ext cx="428" cy="412"/>
                <a:chOff x="1109" y="9695"/>
                <a:chExt cx="428" cy="412"/>
              </a:xfrm>
            </p:grpSpPr>
            <p:sp>
              <p:nvSpPr>
                <p:cNvPr id="142473" name="Rectangle 15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2474" name="Text Box 202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2394" name="Group 53"/>
              <p:cNvGrpSpPr>
                <a:grpSpLocks/>
              </p:cNvGrpSpPr>
              <p:nvPr/>
            </p:nvGrpSpPr>
            <p:grpSpPr bwMode="auto">
              <a:xfrm>
                <a:off x="7759" y="12441"/>
                <a:ext cx="428" cy="412"/>
                <a:chOff x="1109" y="9695"/>
                <a:chExt cx="428" cy="412"/>
              </a:xfrm>
            </p:grpSpPr>
            <p:sp>
              <p:nvSpPr>
                <p:cNvPr id="142471" name="Rectangle 15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2472" name="Text Box 211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42395" name="Group 54"/>
              <p:cNvGrpSpPr>
                <a:grpSpLocks/>
              </p:cNvGrpSpPr>
              <p:nvPr/>
            </p:nvGrpSpPr>
            <p:grpSpPr bwMode="auto">
              <a:xfrm>
                <a:off x="8251" y="12441"/>
                <a:ext cx="428" cy="412"/>
                <a:chOff x="1109" y="9695"/>
                <a:chExt cx="428" cy="412"/>
              </a:xfrm>
            </p:grpSpPr>
            <p:sp>
              <p:nvSpPr>
                <p:cNvPr id="142469" name="Rectangle 15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2470" name="Text Box 217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grpSp>
            <p:nvGrpSpPr>
              <p:cNvPr id="142396" name="Group 55"/>
              <p:cNvGrpSpPr>
                <a:grpSpLocks/>
              </p:cNvGrpSpPr>
              <p:nvPr/>
            </p:nvGrpSpPr>
            <p:grpSpPr bwMode="auto">
              <a:xfrm>
                <a:off x="8741" y="12440"/>
                <a:ext cx="428" cy="412"/>
                <a:chOff x="1109" y="9695"/>
                <a:chExt cx="428" cy="412"/>
              </a:xfrm>
            </p:grpSpPr>
            <p:sp>
              <p:nvSpPr>
                <p:cNvPr id="142467" name="Rectangle 15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2468" name="Text Box 22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2397" name="Group 56"/>
              <p:cNvGrpSpPr>
                <a:grpSpLocks/>
              </p:cNvGrpSpPr>
              <p:nvPr/>
            </p:nvGrpSpPr>
            <p:grpSpPr bwMode="auto">
              <a:xfrm>
                <a:off x="9233" y="12440"/>
                <a:ext cx="428" cy="412"/>
                <a:chOff x="1109" y="9695"/>
                <a:chExt cx="428" cy="412"/>
              </a:xfrm>
            </p:grpSpPr>
            <p:sp>
              <p:nvSpPr>
                <p:cNvPr id="142465" name="Rectangle 14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2466" name="Text Box 226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8</a:t>
                  </a:r>
                </a:p>
              </p:txBody>
            </p:sp>
          </p:grpSp>
          <p:grpSp>
            <p:nvGrpSpPr>
              <p:cNvPr id="142398" name="Group 57"/>
              <p:cNvGrpSpPr>
                <a:grpSpLocks/>
              </p:cNvGrpSpPr>
              <p:nvPr/>
            </p:nvGrpSpPr>
            <p:grpSpPr bwMode="auto">
              <a:xfrm>
                <a:off x="9723" y="12439"/>
                <a:ext cx="428" cy="412"/>
                <a:chOff x="1109" y="9695"/>
                <a:chExt cx="428" cy="412"/>
              </a:xfrm>
            </p:grpSpPr>
            <p:sp>
              <p:nvSpPr>
                <p:cNvPr id="142463" name="Rectangle 14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2464" name="Text Box 22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2399" name="Group 58"/>
              <p:cNvGrpSpPr>
                <a:grpSpLocks/>
              </p:cNvGrpSpPr>
              <p:nvPr/>
            </p:nvGrpSpPr>
            <p:grpSpPr bwMode="auto">
              <a:xfrm>
                <a:off x="10213" y="12434"/>
                <a:ext cx="428" cy="412"/>
                <a:chOff x="1109" y="9695"/>
                <a:chExt cx="428" cy="412"/>
              </a:xfrm>
            </p:grpSpPr>
            <p:sp>
              <p:nvSpPr>
                <p:cNvPr id="142461" name="Rectangle 14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2462" name="Text Box 238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cxnSp>
            <p:nvCxnSpPr>
              <p:cNvPr id="142400" name="AutoShape 239"/>
              <p:cNvCxnSpPr>
                <a:cxnSpLocks noChangeShapeType="1"/>
                <a:endCxn id="142499" idx="0"/>
              </p:cNvCxnSpPr>
              <p:nvPr/>
            </p:nvCxnSpPr>
            <p:spPr bwMode="auto">
              <a:xfrm>
                <a:off x="4412" y="9661"/>
                <a:ext cx="32" cy="1643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2401" name="AutoShape 240"/>
              <p:cNvCxnSpPr>
                <a:cxnSpLocks noChangeShapeType="1"/>
                <a:endCxn id="142495" idx="0"/>
              </p:cNvCxnSpPr>
              <p:nvPr/>
            </p:nvCxnSpPr>
            <p:spPr bwMode="auto">
              <a:xfrm flipH="1">
                <a:off x="5657" y="9661"/>
                <a:ext cx="17" cy="164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2402" name="AutoShape 241"/>
              <p:cNvCxnSpPr>
                <a:cxnSpLocks noChangeShapeType="1"/>
                <a:endCxn id="142497" idx="0"/>
              </p:cNvCxnSpPr>
              <p:nvPr/>
            </p:nvCxnSpPr>
            <p:spPr bwMode="auto">
              <a:xfrm>
                <a:off x="6893" y="9661"/>
                <a:ext cx="19" cy="164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2403" name="AutoShape 242"/>
              <p:cNvCxnSpPr>
                <a:cxnSpLocks noChangeShapeType="1"/>
                <a:endCxn id="142493" idx="0"/>
              </p:cNvCxnSpPr>
              <p:nvPr/>
            </p:nvCxnSpPr>
            <p:spPr bwMode="auto">
              <a:xfrm>
                <a:off x="8101" y="9661"/>
                <a:ext cx="1260" cy="1644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42404" name="Group 63"/>
              <p:cNvGrpSpPr>
                <a:grpSpLocks/>
              </p:cNvGrpSpPr>
              <p:nvPr/>
            </p:nvGrpSpPr>
            <p:grpSpPr bwMode="auto">
              <a:xfrm>
                <a:off x="2379" y="12443"/>
                <a:ext cx="428" cy="412"/>
                <a:chOff x="1477" y="13436"/>
                <a:chExt cx="428" cy="412"/>
              </a:xfrm>
            </p:grpSpPr>
            <p:sp>
              <p:nvSpPr>
                <p:cNvPr id="142459" name="Rectangle 143"/>
                <p:cNvSpPr>
                  <a:spLocks noChangeArrowheads="1"/>
                </p:cNvSpPr>
                <p:nvPr/>
              </p:nvSpPr>
              <p:spPr bwMode="auto">
                <a:xfrm>
                  <a:off x="1479" y="13464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2460" name="Text Box 127"/>
                <p:cNvSpPr txBox="1">
                  <a:spLocks noChangeArrowheads="1"/>
                </p:cNvSpPr>
                <p:nvPr/>
              </p:nvSpPr>
              <p:spPr bwMode="auto">
                <a:xfrm>
                  <a:off x="1477" y="1343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42405" name="Group 64"/>
              <p:cNvGrpSpPr>
                <a:grpSpLocks/>
              </p:cNvGrpSpPr>
              <p:nvPr/>
            </p:nvGrpSpPr>
            <p:grpSpPr bwMode="auto">
              <a:xfrm>
                <a:off x="4059" y="9058"/>
                <a:ext cx="697" cy="603"/>
                <a:chOff x="4054" y="10520"/>
                <a:chExt cx="697" cy="603"/>
              </a:xfrm>
            </p:grpSpPr>
            <p:sp>
              <p:nvSpPr>
                <p:cNvPr id="142457" name="AutoShape 24"/>
                <p:cNvSpPr>
                  <a:spLocks noChangeArrowheads="1"/>
                </p:cNvSpPr>
                <p:nvPr/>
              </p:nvSpPr>
              <p:spPr bwMode="auto">
                <a:xfrm flipV="1">
                  <a:off x="4054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2458" name="Text Box 243"/>
                <p:cNvSpPr txBox="1">
                  <a:spLocks noChangeArrowheads="1"/>
                </p:cNvSpPr>
                <p:nvPr/>
              </p:nvSpPr>
              <p:spPr bwMode="auto">
                <a:xfrm>
                  <a:off x="4199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2406" name="Group 65"/>
              <p:cNvGrpSpPr>
                <a:grpSpLocks/>
              </p:cNvGrpSpPr>
              <p:nvPr/>
            </p:nvGrpSpPr>
            <p:grpSpPr bwMode="auto">
              <a:xfrm>
                <a:off x="5317" y="9058"/>
                <a:ext cx="697" cy="603"/>
                <a:chOff x="5312" y="10520"/>
                <a:chExt cx="697" cy="603"/>
              </a:xfrm>
            </p:grpSpPr>
            <p:sp>
              <p:nvSpPr>
                <p:cNvPr id="142455" name="AutoShape 22"/>
                <p:cNvSpPr>
                  <a:spLocks noChangeArrowheads="1"/>
                </p:cNvSpPr>
                <p:nvPr/>
              </p:nvSpPr>
              <p:spPr bwMode="auto">
                <a:xfrm flipV="1">
                  <a:off x="531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2456" name="Text Box 245"/>
                <p:cNvSpPr txBox="1">
                  <a:spLocks noChangeArrowheads="1"/>
                </p:cNvSpPr>
                <p:nvPr/>
              </p:nvSpPr>
              <p:spPr bwMode="auto">
                <a:xfrm>
                  <a:off x="5460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42407" name="Group 66"/>
              <p:cNvGrpSpPr>
                <a:grpSpLocks/>
              </p:cNvGrpSpPr>
              <p:nvPr/>
            </p:nvGrpSpPr>
            <p:grpSpPr bwMode="auto">
              <a:xfrm>
                <a:off x="6557" y="9058"/>
                <a:ext cx="697" cy="603"/>
                <a:chOff x="6552" y="10520"/>
                <a:chExt cx="697" cy="603"/>
              </a:xfrm>
            </p:grpSpPr>
            <p:sp>
              <p:nvSpPr>
                <p:cNvPr id="142453" name="AutoShape 20"/>
                <p:cNvSpPr>
                  <a:spLocks noChangeArrowheads="1"/>
                </p:cNvSpPr>
                <p:nvPr/>
              </p:nvSpPr>
              <p:spPr bwMode="auto">
                <a:xfrm flipV="1">
                  <a:off x="655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2454" name="Text Box 247"/>
                <p:cNvSpPr txBox="1">
                  <a:spLocks noChangeArrowheads="1"/>
                </p:cNvSpPr>
                <p:nvPr/>
              </p:nvSpPr>
              <p:spPr bwMode="auto">
                <a:xfrm>
                  <a:off x="6671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2408" name="Group 67"/>
              <p:cNvGrpSpPr>
                <a:grpSpLocks/>
              </p:cNvGrpSpPr>
              <p:nvPr/>
            </p:nvGrpSpPr>
            <p:grpSpPr bwMode="auto">
              <a:xfrm>
                <a:off x="7737" y="9058"/>
                <a:ext cx="697" cy="603"/>
                <a:chOff x="7732" y="10520"/>
                <a:chExt cx="697" cy="603"/>
              </a:xfrm>
            </p:grpSpPr>
            <p:sp>
              <p:nvSpPr>
                <p:cNvPr id="142451" name="AutoShape 21"/>
                <p:cNvSpPr>
                  <a:spLocks noChangeArrowheads="1"/>
                </p:cNvSpPr>
                <p:nvPr/>
              </p:nvSpPr>
              <p:spPr bwMode="auto">
                <a:xfrm flipV="1">
                  <a:off x="773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2452" name="Text Box 249"/>
                <p:cNvSpPr txBox="1">
                  <a:spLocks noChangeArrowheads="1"/>
                </p:cNvSpPr>
                <p:nvPr/>
              </p:nvSpPr>
              <p:spPr bwMode="auto">
                <a:xfrm>
                  <a:off x="7901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42409" name="Group 68"/>
              <p:cNvGrpSpPr>
                <a:grpSpLocks/>
              </p:cNvGrpSpPr>
              <p:nvPr/>
            </p:nvGrpSpPr>
            <p:grpSpPr bwMode="auto">
              <a:xfrm>
                <a:off x="5906" y="7521"/>
                <a:ext cx="697" cy="603"/>
                <a:chOff x="5901" y="8952"/>
                <a:chExt cx="697" cy="603"/>
              </a:xfrm>
            </p:grpSpPr>
            <p:sp>
              <p:nvSpPr>
                <p:cNvPr id="142449" name="AutoShape 19"/>
                <p:cNvSpPr>
                  <a:spLocks noChangeArrowheads="1"/>
                </p:cNvSpPr>
                <p:nvPr/>
              </p:nvSpPr>
              <p:spPr bwMode="auto">
                <a:xfrm>
                  <a:off x="5901" y="8952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2450" name="Text Box 251"/>
                <p:cNvSpPr txBox="1">
                  <a:spLocks noChangeArrowheads="1"/>
                </p:cNvSpPr>
                <p:nvPr/>
              </p:nvSpPr>
              <p:spPr bwMode="auto">
                <a:xfrm>
                  <a:off x="6065" y="907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cxnSp>
            <p:nvCxnSpPr>
              <p:cNvPr id="142410" name="AutoShape 282"/>
              <p:cNvCxnSpPr>
                <a:cxnSpLocks noChangeShapeType="1"/>
              </p:cNvCxnSpPr>
              <p:nvPr/>
            </p:nvCxnSpPr>
            <p:spPr bwMode="auto">
              <a:xfrm flipH="1">
                <a:off x="2095" y="11215"/>
                <a:ext cx="55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2411" name="AutoShape 283"/>
              <p:cNvCxnSpPr>
                <a:cxnSpLocks noChangeShapeType="1"/>
              </p:cNvCxnSpPr>
              <p:nvPr/>
            </p:nvCxnSpPr>
            <p:spPr bwMode="auto">
              <a:xfrm flipH="1">
                <a:off x="2613" y="11215"/>
                <a:ext cx="40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2412" name="AutoShape 284"/>
              <p:cNvCxnSpPr>
                <a:cxnSpLocks noChangeShapeType="1"/>
              </p:cNvCxnSpPr>
              <p:nvPr/>
            </p:nvCxnSpPr>
            <p:spPr bwMode="auto">
              <a:xfrm>
                <a:off x="2653" y="11215"/>
                <a:ext cx="41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2413" name="AutoShape 285"/>
              <p:cNvCxnSpPr>
                <a:cxnSpLocks noChangeShapeType="1"/>
              </p:cNvCxnSpPr>
              <p:nvPr/>
            </p:nvCxnSpPr>
            <p:spPr bwMode="auto">
              <a:xfrm flipH="1">
                <a:off x="3507" y="11215"/>
                <a:ext cx="353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2414" name="AutoShape 286"/>
              <p:cNvCxnSpPr>
                <a:cxnSpLocks noChangeShapeType="1"/>
              </p:cNvCxnSpPr>
              <p:nvPr/>
            </p:nvCxnSpPr>
            <p:spPr bwMode="auto">
              <a:xfrm>
                <a:off x="3860" y="11215"/>
                <a:ext cx="199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2415" name="AutoShape 287"/>
              <p:cNvCxnSpPr>
                <a:cxnSpLocks noChangeShapeType="1"/>
              </p:cNvCxnSpPr>
              <p:nvPr/>
            </p:nvCxnSpPr>
            <p:spPr bwMode="auto">
              <a:xfrm>
                <a:off x="3860" y="11215"/>
                <a:ext cx="651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2416" name="AutoShape 288"/>
              <p:cNvCxnSpPr>
                <a:cxnSpLocks noChangeShapeType="1"/>
              </p:cNvCxnSpPr>
              <p:nvPr/>
            </p:nvCxnSpPr>
            <p:spPr bwMode="auto">
              <a:xfrm flipH="1">
                <a:off x="5035" y="11215"/>
                <a:ext cx="32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2417" name="AutoShape 289"/>
              <p:cNvCxnSpPr>
                <a:cxnSpLocks noChangeShapeType="1"/>
              </p:cNvCxnSpPr>
              <p:nvPr/>
            </p:nvCxnSpPr>
            <p:spPr bwMode="auto">
              <a:xfrm>
                <a:off x="5067" y="11215"/>
                <a:ext cx="39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2418" name="AutoShape 290"/>
              <p:cNvCxnSpPr>
                <a:cxnSpLocks noChangeShapeType="1"/>
              </p:cNvCxnSpPr>
              <p:nvPr/>
            </p:nvCxnSpPr>
            <p:spPr bwMode="auto">
              <a:xfrm flipH="1">
                <a:off x="5972" y="11215"/>
                <a:ext cx="316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2419" name="AutoShape 291"/>
              <p:cNvCxnSpPr>
                <a:cxnSpLocks noChangeShapeType="1"/>
              </p:cNvCxnSpPr>
              <p:nvPr/>
            </p:nvCxnSpPr>
            <p:spPr bwMode="auto">
              <a:xfrm>
                <a:off x="6299" y="11215"/>
                <a:ext cx="199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2420" name="AutoShape 292"/>
              <p:cNvCxnSpPr>
                <a:cxnSpLocks noChangeShapeType="1"/>
              </p:cNvCxnSpPr>
              <p:nvPr/>
            </p:nvCxnSpPr>
            <p:spPr bwMode="auto">
              <a:xfrm flipH="1">
                <a:off x="6985" y="11215"/>
                <a:ext cx="513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2421" name="AutoShape 293"/>
              <p:cNvCxnSpPr>
                <a:cxnSpLocks noChangeShapeType="1"/>
              </p:cNvCxnSpPr>
              <p:nvPr/>
            </p:nvCxnSpPr>
            <p:spPr bwMode="auto">
              <a:xfrm flipH="1">
                <a:off x="7476" y="11215"/>
                <a:ext cx="22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2422" name="AutoShape 295"/>
              <p:cNvCxnSpPr>
                <a:cxnSpLocks noChangeShapeType="1"/>
              </p:cNvCxnSpPr>
              <p:nvPr/>
            </p:nvCxnSpPr>
            <p:spPr bwMode="auto">
              <a:xfrm flipH="1">
                <a:off x="7926" y="11215"/>
                <a:ext cx="800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2423" name="AutoShape 296"/>
              <p:cNvCxnSpPr>
                <a:cxnSpLocks noChangeShapeType="1"/>
              </p:cNvCxnSpPr>
              <p:nvPr/>
            </p:nvCxnSpPr>
            <p:spPr bwMode="auto">
              <a:xfrm flipH="1">
                <a:off x="8434" y="11215"/>
                <a:ext cx="307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2424" name="AutoShape 297"/>
              <p:cNvCxnSpPr>
                <a:cxnSpLocks noChangeShapeType="1"/>
              </p:cNvCxnSpPr>
              <p:nvPr/>
            </p:nvCxnSpPr>
            <p:spPr bwMode="auto">
              <a:xfrm>
                <a:off x="8741" y="11215"/>
                <a:ext cx="194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2425" name="AutoShape 298"/>
              <p:cNvCxnSpPr>
                <a:cxnSpLocks noChangeShapeType="1"/>
              </p:cNvCxnSpPr>
              <p:nvPr/>
            </p:nvCxnSpPr>
            <p:spPr bwMode="auto">
              <a:xfrm flipH="1">
                <a:off x="9435" y="11215"/>
                <a:ext cx="538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2426" name="AutoShape 299"/>
              <p:cNvCxnSpPr>
                <a:cxnSpLocks noChangeShapeType="1"/>
              </p:cNvCxnSpPr>
              <p:nvPr/>
            </p:nvCxnSpPr>
            <p:spPr bwMode="auto">
              <a:xfrm flipH="1">
                <a:off x="9922" y="11215"/>
                <a:ext cx="51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2427" name="AutoShape 300"/>
              <p:cNvCxnSpPr>
                <a:cxnSpLocks noChangeShapeType="1"/>
              </p:cNvCxnSpPr>
              <p:nvPr/>
            </p:nvCxnSpPr>
            <p:spPr bwMode="auto">
              <a:xfrm>
                <a:off x="9973" y="11215"/>
                <a:ext cx="426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42428" name="Group 112"/>
              <p:cNvGrpSpPr>
                <a:grpSpLocks/>
              </p:cNvGrpSpPr>
              <p:nvPr/>
            </p:nvGrpSpPr>
            <p:grpSpPr bwMode="auto">
              <a:xfrm>
                <a:off x="2291" y="10612"/>
                <a:ext cx="697" cy="603"/>
                <a:chOff x="2286" y="12074"/>
                <a:chExt cx="697" cy="603"/>
              </a:xfrm>
            </p:grpSpPr>
            <p:sp>
              <p:nvSpPr>
                <p:cNvPr id="142447" name="AutoShape 48"/>
                <p:cNvSpPr>
                  <a:spLocks noChangeArrowheads="1"/>
                </p:cNvSpPr>
                <p:nvPr/>
              </p:nvSpPr>
              <p:spPr bwMode="auto">
                <a:xfrm>
                  <a:off x="2286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2448" name="Text Box 326"/>
                <p:cNvSpPr txBox="1">
                  <a:spLocks noChangeArrowheads="1"/>
                </p:cNvSpPr>
                <p:nvPr/>
              </p:nvSpPr>
              <p:spPr bwMode="auto">
                <a:xfrm>
                  <a:off x="2438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2429" name="Group 113"/>
              <p:cNvGrpSpPr>
                <a:grpSpLocks/>
              </p:cNvGrpSpPr>
              <p:nvPr/>
            </p:nvGrpSpPr>
            <p:grpSpPr bwMode="auto">
              <a:xfrm>
                <a:off x="3507" y="10612"/>
                <a:ext cx="697" cy="47746"/>
                <a:chOff x="3502" y="12074"/>
                <a:chExt cx="697" cy="47746"/>
              </a:xfrm>
            </p:grpSpPr>
            <p:sp>
              <p:nvSpPr>
                <p:cNvPr id="130" name="AutoShape 46"/>
                <p:cNvSpPr>
                  <a:spLocks noChangeArrowheads="1"/>
                </p:cNvSpPr>
                <p:nvPr/>
              </p:nvSpPr>
              <p:spPr bwMode="auto">
                <a:xfrm>
                  <a:off x="3502" y="12081"/>
                  <a:ext cx="697" cy="597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upright="1"/>
                <a:lstStyle/>
                <a:p>
                  <a:pPr>
                    <a:defRPr/>
                  </a:pPr>
                  <a:endParaRPr lang="en-US" sz="2000" dirty="0">
                    <a:solidFill>
                      <a:schemeClr val="accent4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2446" name="Text Box 329"/>
                <p:cNvSpPr txBox="1">
                  <a:spLocks noChangeArrowheads="1"/>
                </p:cNvSpPr>
                <p:nvPr/>
              </p:nvSpPr>
              <p:spPr bwMode="auto">
                <a:xfrm>
                  <a:off x="3626" y="5943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42430" name="Group 114"/>
              <p:cNvGrpSpPr>
                <a:grpSpLocks/>
              </p:cNvGrpSpPr>
              <p:nvPr/>
            </p:nvGrpSpPr>
            <p:grpSpPr bwMode="auto">
              <a:xfrm>
                <a:off x="4723" y="10612"/>
                <a:ext cx="697" cy="603"/>
                <a:chOff x="4718" y="12074"/>
                <a:chExt cx="697" cy="603"/>
              </a:xfrm>
            </p:grpSpPr>
            <p:sp>
              <p:nvSpPr>
                <p:cNvPr id="142443" name="AutoShape 32"/>
                <p:cNvSpPr>
                  <a:spLocks noChangeArrowheads="1"/>
                </p:cNvSpPr>
                <p:nvPr/>
              </p:nvSpPr>
              <p:spPr bwMode="auto">
                <a:xfrm>
                  <a:off x="4718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2444" name="Text Box 331"/>
                <p:cNvSpPr txBox="1">
                  <a:spLocks noChangeArrowheads="1"/>
                </p:cNvSpPr>
                <p:nvPr/>
              </p:nvSpPr>
              <p:spPr bwMode="auto">
                <a:xfrm>
                  <a:off x="4876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42431" name="Group 115"/>
              <p:cNvGrpSpPr>
                <a:grpSpLocks/>
              </p:cNvGrpSpPr>
              <p:nvPr/>
            </p:nvGrpSpPr>
            <p:grpSpPr bwMode="auto">
              <a:xfrm>
                <a:off x="5939" y="10612"/>
                <a:ext cx="697" cy="603"/>
                <a:chOff x="5934" y="12074"/>
                <a:chExt cx="697" cy="603"/>
              </a:xfrm>
            </p:grpSpPr>
            <p:sp>
              <p:nvSpPr>
                <p:cNvPr id="142441" name="AutoShape 31"/>
                <p:cNvSpPr>
                  <a:spLocks noChangeArrowheads="1"/>
                </p:cNvSpPr>
                <p:nvPr/>
              </p:nvSpPr>
              <p:spPr bwMode="auto">
                <a:xfrm>
                  <a:off x="5934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2442" name="Text Box 333"/>
                <p:cNvSpPr txBox="1">
                  <a:spLocks noChangeArrowheads="1"/>
                </p:cNvSpPr>
                <p:nvPr/>
              </p:nvSpPr>
              <p:spPr bwMode="auto">
                <a:xfrm>
                  <a:off x="6065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 b="1">
                      <a:cs typeface="Times New Roman" pitchFamily="18" charset="0"/>
                    </a:rPr>
                    <a:t>?</a:t>
                  </a:r>
                </a:p>
              </p:txBody>
            </p:sp>
          </p:grpSp>
          <p:grpSp>
            <p:nvGrpSpPr>
              <p:cNvPr id="142432" name="Group 116"/>
              <p:cNvGrpSpPr>
                <a:grpSpLocks/>
              </p:cNvGrpSpPr>
              <p:nvPr/>
            </p:nvGrpSpPr>
            <p:grpSpPr bwMode="auto">
              <a:xfrm>
                <a:off x="7155" y="10612"/>
                <a:ext cx="697" cy="603"/>
                <a:chOff x="7150" y="12074"/>
                <a:chExt cx="697" cy="603"/>
              </a:xfrm>
            </p:grpSpPr>
            <p:sp>
              <p:nvSpPr>
                <p:cNvPr id="142439" name="AutoShape 43"/>
                <p:cNvSpPr>
                  <a:spLocks noChangeArrowheads="1"/>
                </p:cNvSpPr>
                <p:nvPr/>
              </p:nvSpPr>
              <p:spPr bwMode="auto">
                <a:xfrm>
                  <a:off x="7150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2440" name="Text Box 335"/>
                <p:cNvSpPr txBox="1">
                  <a:spLocks noChangeArrowheads="1"/>
                </p:cNvSpPr>
                <p:nvPr/>
              </p:nvSpPr>
              <p:spPr bwMode="auto">
                <a:xfrm>
                  <a:off x="7326" y="12267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2433" name="Group 117"/>
              <p:cNvGrpSpPr>
                <a:grpSpLocks/>
              </p:cNvGrpSpPr>
              <p:nvPr/>
            </p:nvGrpSpPr>
            <p:grpSpPr bwMode="auto">
              <a:xfrm>
                <a:off x="8371" y="10612"/>
                <a:ext cx="697" cy="603"/>
                <a:chOff x="8366" y="12074"/>
                <a:chExt cx="697" cy="603"/>
              </a:xfrm>
            </p:grpSpPr>
            <p:sp>
              <p:nvSpPr>
                <p:cNvPr id="142437" name="AutoShape 49"/>
                <p:cNvSpPr>
                  <a:spLocks noChangeArrowheads="1"/>
                </p:cNvSpPr>
                <p:nvPr/>
              </p:nvSpPr>
              <p:spPr bwMode="auto">
                <a:xfrm>
                  <a:off x="8366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2438" name="Text Box 337"/>
                <p:cNvSpPr txBox="1">
                  <a:spLocks noChangeArrowheads="1"/>
                </p:cNvSpPr>
                <p:nvPr/>
              </p:nvSpPr>
              <p:spPr bwMode="auto">
                <a:xfrm>
                  <a:off x="8504" y="122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 b="1">
                      <a:solidFill>
                        <a:srgbClr val="C0504D"/>
                      </a:solidFill>
                      <a:cs typeface="Times New Roman" pitchFamily="18" charset="0"/>
                    </a:rPr>
                    <a:t>?</a:t>
                  </a:r>
                </a:p>
              </p:txBody>
            </p:sp>
          </p:grpSp>
          <p:grpSp>
            <p:nvGrpSpPr>
              <p:cNvPr id="142434" name="Group 118"/>
              <p:cNvGrpSpPr>
                <a:grpSpLocks/>
              </p:cNvGrpSpPr>
              <p:nvPr/>
            </p:nvGrpSpPr>
            <p:grpSpPr bwMode="auto">
              <a:xfrm>
                <a:off x="9587" y="10612"/>
                <a:ext cx="697" cy="603"/>
                <a:chOff x="9582" y="12074"/>
                <a:chExt cx="697" cy="603"/>
              </a:xfrm>
            </p:grpSpPr>
            <p:sp>
              <p:nvSpPr>
                <p:cNvPr id="142435" name="AutoShape 91"/>
                <p:cNvSpPr>
                  <a:spLocks noChangeArrowheads="1"/>
                </p:cNvSpPr>
                <p:nvPr/>
              </p:nvSpPr>
              <p:spPr bwMode="auto">
                <a:xfrm>
                  <a:off x="9582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2436" name="Text Box 340"/>
                <p:cNvSpPr txBox="1">
                  <a:spLocks noChangeArrowheads="1"/>
                </p:cNvSpPr>
                <p:nvPr/>
              </p:nvSpPr>
              <p:spPr bwMode="auto">
                <a:xfrm>
                  <a:off x="9737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</p:grpSp>
      </p:grpSp>
      <p:sp>
        <p:nvSpPr>
          <p:cNvPr id="190" name="TextBox 189"/>
          <p:cNvSpPr txBox="1">
            <a:spLocks noChangeArrowheads="1"/>
          </p:cNvSpPr>
          <p:nvPr/>
        </p:nvSpPr>
        <p:spPr bwMode="auto">
          <a:xfrm>
            <a:off x="4071938" y="1214438"/>
            <a:ext cx="106680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SzPct val="100000"/>
              <a:buChar char="•"/>
              <a:defRPr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>
                <a:latin typeface="+mn-lt"/>
                <a:ea typeface="ＭＳ Ｐゴシック" charset="0"/>
                <a:sym typeface="Symbol" pitchFamily="18" charset="2"/>
              </a:rPr>
              <a:t></a:t>
            </a:r>
            <a:r>
              <a:rPr lang="en-US" altLang="en-US" b="0" dirty="0" smtClean="0">
                <a:latin typeface="+mn-lt"/>
                <a:ea typeface="ＭＳ Ｐゴシック" charset="0"/>
                <a:sym typeface="Symbol" pitchFamily="18" charset="2"/>
              </a:rPr>
              <a:t>=6</a:t>
            </a:r>
            <a:endParaRPr lang="en-US" altLang="en-US" b="0" dirty="0">
              <a:latin typeface="+mn-lt"/>
              <a:ea typeface="ＭＳ Ｐゴシック" charset="0"/>
              <a:sym typeface="Symbol" pitchFamily="18" charset="2"/>
            </a:endParaRP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>
                <a:latin typeface="+mn-lt"/>
                <a:ea typeface="ＭＳ Ｐゴシック" charset="0"/>
                <a:sym typeface="Symbol" pitchFamily="18" charset="2"/>
              </a:rPr>
              <a:t> =+</a:t>
            </a:r>
            <a:endParaRPr lang="en-US" altLang="en-US" b="0" dirty="0">
              <a:latin typeface="+mn-lt"/>
              <a:ea typeface="ＭＳ Ｐゴシック" charset="0"/>
            </a:endParaRPr>
          </a:p>
        </p:txBody>
      </p:sp>
      <p:sp>
        <p:nvSpPr>
          <p:cNvPr id="142340" name="Text Box 326"/>
          <p:cNvSpPr txBox="1">
            <a:spLocks noChangeArrowheads="1"/>
          </p:cNvSpPr>
          <p:nvPr/>
        </p:nvSpPr>
        <p:spPr bwMode="auto">
          <a:xfrm>
            <a:off x="3322638" y="4538663"/>
            <a:ext cx="3175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>
                <a:latin typeface="Calibri" pitchFamily="34" charset="0"/>
                <a:cs typeface="Times New Roman" pitchFamily="18" charset="0"/>
              </a:rPr>
              <a:t>6</a:t>
            </a:r>
          </a:p>
        </p:txBody>
      </p:sp>
      <p:sp>
        <p:nvSpPr>
          <p:cNvPr id="142341" name="Text Box 323"/>
          <p:cNvSpPr txBox="1">
            <a:spLocks noChangeArrowheads="1"/>
          </p:cNvSpPr>
          <p:nvPr/>
        </p:nvSpPr>
        <p:spPr bwMode="auto">
          <a:xfrm>
            <a:off x="8337550" y="4549775"/>
            <a:ext cx="723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MAX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42342" name="Text Box 324"/>
          <p:cNvSpPr txBox="1">
            <a:spLocks noChangeArrowheads="1"/>
          </p:cNvSpPr>
          <p:nvPr/>
        </p:nvSpPr>
        <p:spPr bwMode="auto">
          <a:xfrm>
            <a:off x="6981825" y="3078163"/>
            <a:ext cx="64928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MIN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42343" name="Text Box 325"/>
          <p:cNvSpPr txBox="1">
            <a:spLocks noChangeArrowheads="1"/>
          </p:cNvSpPr>
          <p:nvPr/>
        </p:nvSpPr>
        <p:spPr bwMode="auto">
          <a:xfrm>
            <a:off x="5578475" y="1976438"/>
            <a:ext cx="80803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MAX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42344" name="Text Box 361"/>
          <p:cNvSpPr txBox="1">
            <a:spLocks noChangeArrowheads="1"/>
          </p:cNvSpPr>
          <p:nvPr/>
        </p:nvSpPr>
        <p:spPr bwMode="auto">
          <a:xfrm>
            <a:off x="3744913" y="5797550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42345" name="Text Box 361"/>
          <p:cNvSpPr txBox="1">
            <a:spLocks noChangeArrowheads="1"/>
          </p:cNvSpPr>
          <p:nvPr/>
        </p:nvSpPr>
        <p:spPr bwMode="auto">
          <a:xfrm>
            <a:off x="5200650" y="5795963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42346" name="Text Box 361"/>
          <p:cNvSpPr txBox="1">
            <a:spLocks noChangeArrowheads="1"/>
          </p:cNvSpPr>
          <p:nvPr/>
        </p:nvSpPr>
        <p:spPr bwMode="auto">
          <a:xfrm>
            <a:off x="4870450" y="5795963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42347" name="Text Box 361"/>
          <p:cNvSpPr txBox="1">
            <a:spLocks noChangeArrowheads="1"/>
          </p:cNvSpPr>
          <p:nvPr/>
        </p:nvSpPr>
        <p:spPr bwMode="auto">
          <a:xfrm>
            <a:off x="4583113" y="4827588"/>
            <a:ext cx="457200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42348" name="Text Box 361"/>
          <p:cNvSpPr txBox="1">
            <a:spLocks noChangeArrowheads="1"/>
          </p:cNvSpPr>
          <p:nvPr/>
        </p:nvSpPr>
        <p:spPr bwMode="auto">
          <a:xfrm>
            <a:off x="3411538" y="5797550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cxnSp>
        <p:nvCxnSpPr>
          <p:cNvPr id="142349" name="Straight Arrow Connector 188"/>
          <p:cNvCxnSpPr>
            <a:cxnSpLocks noChangeShapeType="1"/>
          </p:cNvCxnSpPr>
          <p:nvPr/>
        </p:nvCxnSpPr>
        <p:spPr bwMode="auto">
          <a:xfrm>
            <a:off x="1865313" y="2095500"/>
            <a:ext cx="463550" cy="227013"/>
          </a:xfrm>
          <a:prstGeom prst="straightConnector1">
            <a:avLst/>
          </a:prstGeom>
          <a:noFill/>
          <a:ln w="25400">
            <a:solidFill>
              <a:srgbClr val="C0504D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94" name="Text Box 10"/>
          <p:cNvSpPr txBox="1">
            <a:spLocks noChangeArrowheads="1"/>
          </p:cNvSpPr>
          <p:nvPr/>
        </p:nvSpPr>
        <p:spPr bwMode="auto">
          <a:xfrm>
            <a:off x="1230313" y="1214438"/>
            <a:ext cx="1255712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l-GR" altLang="en-US" i="1">
                <a:solidFill>
                  <a:srgbClr val="C0504D"/>
                </a:solidFill>
                <a:cs typeface="Arial" pitchFamily="34" charset="0"/>
              </a:rPr>
              <a:t>α</a:t>
            </a:r>
            <a:r>
              <a:rPr lang="en-US" altLang="en-US" i="1">
                <a:solidFill>
                  <a:srgbClr val="C0504D"/>
                </a:solidFill>
                <a:cs typeface="Arial" pitchFamily="34" charset="0"/>
              </a:rPr>
              <a:t> </a:t>
            </a:r>
            <a:r>
              <a:rPr lang="el-GR" altLang="en-US" i="1">
                <a:solidFill>
                  <a:srgbClr val="C0504D"/>
                </a:solidFill>
                <a:cs typeface="Arial" pitchFamily="34" charset="0"/>
                <a:sym typeface="Symbol" pitchFamily="18" charset="2"/>
              </a:rPr>
              <a:t></a:t>
            </a:r>
            <a:r>
              <a:rPr lang="en-US" altLang="en-US" i="1">
                <a:solidFill>
                  <a:srgbClr val="C0504D"/>
                </a:solidFill>
                <a:cs typeface="Arial" pitchFamily="34" charset="0"/>
                <a:sym typeface="Symbol" pitchFamily="18" charset="2"/>
              </a:rPr>
              <a:t> </a:t>
            </a:r>
            <a:r>
              <a:rPr lang="el-GR" altLang="en-US" i="1">
                <a:solidFill>
                  <a:srgbClr val="C0504D"/>
                </a:solidFill>
                <a:cs typeface="Arial" pitchFamily="34" charset="0"/>
                <a:sym typeface="Symbol" pitchFamily="18" charset="2"/>
              </a:rPr>
              <a:t>β</a:t>
            </a:r>
            <a:r>
              <a:rPr lang="en-US" altLang="en-US" i="1">
                <a:solidFill>
                  <a:srgbClr val="C0504D"/>
                </a:solidFill>
                <a:cs typeface="Arial" pitchFamily="34" charset="0"/>
                <a:sym typeface="Symbol" pitchFamily="18" charset="2"/>
              </a:rPr>
              <a:t> !!</a:t>
            </a:r>
          </a:p>
          <a:p>
            <a:pPr eaLnBrk="1" hangingPunct="1"/>
            <a:r>
              <a:rPr lang="en-US" altLang="en-US" i="1" u="sng">
                <a:solidFill>
                  <a:srgbClr val="C0504D"/>
                </a:solidFill>
                <a:cs typeface="Arial" pitchFamily="34" charset="0"/>
                <a:sym typeface="Symbol" pitchFamily="18" charset="2"/>
              </a:rPr>
              <a:t>Prune!!</a:t>
            </a:r>
            <a:endParaRPr lang="en-US" altLang="en-US" i="1" u="sng">
              <a:solidFill>
                <a:srgbClr val="C0504D"/>
              </a:solidFill>
              <a:latin typeface="Calibri" pitchFamily="34" charset="0"/>
            </a:endParaRPr>
          </a:p>
        </p:txBody>
      </p:sp>
      <p:sp>
        <p:nvSpPr>
          <p:cNvPr id="142351" name="Text Box 361"/>
          <p:cNvSpPr txBox="1">
            <a:spLocks noChangeArrowheads="1"/>
          </p:cNvSpPr>
          <p:nvPr/>
        </p:nvSpPr>
        <p:spPr bwMode="auto">
          <a:xfrm>
            <a:off x="6307138" y="5795963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solidFill>
                  <a:srgbClr val="C0504D"/>
                </a:solidFill>
                <a:cs typeface="Times New Roman" pitchFamily="18" charset="0"/>
              </a:rPr>
              <a:t>X</a:t>
            </a:r>
            <a:endParaRPr lang="en-US" altLang="en-US" sz="3200">
              <a:solidFill>
                <a:srgbClr val="C0504D"/>
              </a:solidFill>
              <a:cs typeface="Times New Roman" pitchFamily="18" charset="0"/>
            </a:endParaRPr>
          </a:p>
        </p:txBody>
      </p:sp>
      <p:sp>
        <p:nvSpPr>
          <p:cNvPr id="142352" name="Rectangle 203"/>
          <p:cNvSpPr>
            <a:spLocks noChangeArrowheads="1"/>
          </p:cNvSpPr>
          <p:nvPr/>
        </p:nvSpPr>
        <p:spPr bwMode="auto">
          <a:xfrm>
            <a:off x="2352675" y="2322513"/>
            <a:ext cx="742950" cy="785812"/>
          </a:xfrm>
          <a:prstGeom prst="rect">
            <a:avLst/>
          </a:prstGeom>
          <a:noFill/>
          <a:ln w="25400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>
              <a:latin typeface="Times New Roman" pitchFamily="18" charset="0"/>
            </a:endParaRPr>
          </a:p>
        </p:txBody>
      </p:sp>
      <p:sp>
        <p:nvSpPr>
          <p:cNvPr id="142353" name="Text Box 361"/>
          <p:cNvSpPr txBox="1">
            <a:spLocks noChangeArrowheads="1"/>
          </p:cNvSpPr>
          <p:nvPr/>
        </p:nvSpPr>
        <p:spPr bwMode="auto">
          <a:xfrm>
            <a:off x="6688138" y="5797550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solidFill>
                  <a:srgbClr val="C0504D"/>
                </a:solidFill>
                <a:cs typeface="Times New Roman" pitchFamily="18" charset="0"/>
              </a:rPr>
              <a:t>X</a:t>
            </a:r>
            <a:endParaRPr lang="en-US" altLang="en-US" sz="3200">
              <a:solidFill>
                <a:srgbClr val="C0504D"/>
              </a:solidFill>
              <a:cs typeface="Times New Roman" pitchFamily="18" charset="0"/>
            </a:endParaRPr>
          </a:p>
        </p:txBody>
      </p:sp>
      <p:sp>
        <p:nvSpPr>
          <p:cNvPr id="142354" name="Text Box 361"/>
          <p:cNvSpPr txBox="1">
            <a:spLocks noChangeArrowheads="1"/>
          </p:cNvSpPr>
          <p:nvPr/>
        </p:nvSpPr>
        <p:spPr bwMode="auto">
          <a:xfrm>
            <a:off x="7016750" y="5770563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solidFill>
                  <a:srgbClr val="C0504D"/>
                </a:solidFill>
                <a:cs typeface="Times New Roman" pitchFamily="18" charset="0"/>
              </a:rPr>
              <a:t>X</a:t>
            </a:r>
            <a:endParaRPr lang="en-US" altLang="en-US" sz="3200">
              <a:solidFill>
                <a:srgbClr val="C0504D"/>
              </a:solidFill>
              <a:cs typeface="Times New Roman" pitchFamily="18" charset="0"/>
            </a:endParaRPr>
          </a:p>
        </p:txBody>
      </p:sp>
      <p:sp>
        <p:nvSpPr>
          <p:cNvPr id="142355" name="Title 5"/>
          <p:cNvSpPr>
            <a:spLocks noGrp="1"/>
          </p:cNvSpPr>
          <p:nvPr>
            <p:ph type="title"/>
          </p:nvPr>
        </p:nvSpPr>
        <p:spPr>
          <a:xfrm>
            <a:off x="3619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Longer Alpha-Beta Example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361" name="Group 2"/>
          <p:cNvGrpSpPr>
            <a:grpSpLocks/>
          </p:cNvGrpSpPr>
          <p:nvPr/>
        </p:nvGrpSpPr>
        <p:grpSpPr bwMode="auto">
          <a:xfrm>
            <a:off x="1998663" y="1795463"/>
            <a:ext cx="6518275" cy="42416412"/>
            <a:chOff x="1863" y="7521"/>
            <a:chExt cx="8778" cy="50837"/>
          </a:xfrm>
        </p:grpSpPr>
        <p:grpSp>
          <p:nvGrpSpPr>
            <p:cNvPr id="143380" name="Group 3"/>
            <p:cNvGrpSpPr>
              <a:grpSpLocks/>
            </p:cNvGrpSpPr>
            <p:nvPr/>
          </p:nvGrpSpPr>
          <p:grpSpPr bwMode="auto">
            <a:xfrm>
              <a:off x="1863" y="12439"/>
              <a:ext cx="428" cy="412"/>
              <a:chOff x="1884" y="13907"/>
              <a:chExt cx="428" cy="412"/>
            </a:xfrm>
          </p:grpSpPr>
          <p:sp>
            <p:nvSpPr>
              <p:cNvPr id="143525" name="Rectangle 185"/>
              <p:cNvSpPr>
                <a:spLocks noChangeArrowheads="1"/>
              </p:cNvSpPr>
              <p:nvPr/>
            </p:nvSpPr>
            <p:spPr bwMode="auto">
              <a:xfrm>
                <a:off x="1886" y="13935"/>
                <a:ext cx="384" cy="384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/>
                <a:endParaRPr lang="en-US" altLang="en-US" sz="2000"/>
              </a:p>
            </p:txBody>
          </p:sp>
          <p:sp>
            <p:nvSpPr>
              <p:cNvPr id="143526" name="Text Box 259"/>
              <p:cNvSpPr txBox="1">
                <a:spLocks noChangeArrowheads="1"/>
              </p:cNvSpPr>
              <p:nvPr/>
            </p:nvSpPr>
            <p:spPr bwMode="auto">
              <a:xfrm>
                <a:off x="1884" y="13907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>
                    <a:latin typeface="Calibri" pitchFamily="34" charset="0"/>
                    <a:cs typeface="Times New Roman" pitchFamily="18" charset="0"/>
                  </a:rPr>
                  <a:t>4</a:t>
                </a:r>
              </a:p>
            </p:txBody>
          </p:sp>
        </p:grpSp>
        <p:grpSp>
          <p:nvGrpSpPr>
            <p:cNvPr id="143381" name="Group 4"/>
            <p:cNvGrpSpPr>
              <a:grpSpLocks/>
            </p:cNvGrpSpPr>
            <p:nvPr/>
          </p:nvGrpSpPr>
          <p:grpSpPr bwMode="auto">
            <a:xfrm>
              <a:off x="2095" y="7521"/>
              <a:ext cx="8546" cy="50837"/>
              <a:chOff x="2095" y="7521"/>
              <a:chExt cx="8546" cy="50837"/>
            </a:xfrm>
          </p:grpSpPr>
          <p:sp>
            <p:nvSpPr>
              <p:cNvPr id="143382" name="Text Box 27"/>
              <p:cNvSpPr txBox="1">
                <a:spLocks noChangeArrowheads="1"/>
              </p:cNvSpPr>
              <p:nvPr/>
            </p:nvSpPr>
            <p:spPr bwMode="auto">
              <a:xfrm>
                <a:off x="3794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A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3383" name="Text Box 28"/>
              <p:cNvSpPr txBox="1">
                <a:spLocks noChangeArrowheads="1"/>
              </p:cNvSpPr>
              <p:nvPr/>
            </p:nvSpPr>
            <p:spPr bwMode="auto">
              <a:xfrm>
                <a:off x="5035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B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3384" name="Text Box 29"/>
              <p:cNvSpPr txBox="1">
                <a:spLocks noChangeArrowheads="1"/>
              </p:cNvSpPr>
              <p:nvPr/>
            </p:nvSpPr>
            <p:spPr bwMode="auto">
              <a:xfrm>
                <a:off x="6284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C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3385" name="Text Box 30"/>
              <p:cNvSpPr txBox="1">
                <a:spLocks noChangeArrowheads="1"/>
              </p:cNvSpPr>
              <p:nvPr/>
            </p:nvSpPr>
            <p:spPr bwMode="auto">
              <a:xfrm>
                <a:off x="7498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D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cxnSp>
            <p:nvCxnSpPr>
              <p:cNvPr id="143386" name="AutoShape 33"/>
              <p:cNvCxnSpPr>
                <a:cxnSpLocks noChangeShapeType="1"/>
              </p:cNvCxnSpPr>
              <p:nvPr/>
            </p:nvCxnSpPr>
            <p:spPr bwMode="auto">
              <a:xfrm flipH="1">
                <a:off x="4420" y="8093"/>
                <a:ext cx="1846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3387" name="AutoShape 35"/>
              <p:cNvCxnSpPr>
                <a:cxnSpLocks noChangeShapeType="1"/>
              </p:cNvCxnSpPr>
              <p:nvPr/>
            </p:nvCxnSpPr>
            <p:spPr bwMode="auto">
              <a:xfrm flipH="1">
                <a:off x="5674" y="8093"/>
                <a:ext cx="592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3388" name="AutoShape 36"/>
              <p:cNvCxnSpPr>
                <a:cxnSpLocks noChangeShapeType="1"/>
              </p:cNvCxnSpPr>
              <p:nvPr/>
            </p:nvCxnSpPr>
            <p:spPr bwMode="auto">
              <a:xfrm>
                <a:off x="6266" y="8093"/>
                <a:ext cx="627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3389" name="AutoShape 37"/>
              <p:cNvCxnSpPr>
                <a:cxnSpLocks noChangeShapeType="1"/>
              </p:cNvCxnSpPr>
              <p:nvPr/>
            </p:nvCxnSpPr>
            <p:spPr bwMode="auto">
              <a:xfrm>
                <a:off x="6266" y="8093"/>
                <a:ext cx="1835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3390" name="AutoShape 92"/>
              <p:cNvCxnSpPr>
                <a:cxnSpLocks noChangeShapeType="1"/>
              </p:cNvCxnSpPr>
              <p:nvPr/>
            </p:nvCxnSpPr>
            <p:spPr bwMode="auto">
              <a:xfrm flipH="1">
                <a:off x="2653" y="9661"/>
                <a:ext cx="1767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3391" name="AutoShape 93"/>
              <p:cNvCxnSpPr>
                <a:cxnSpLocks noChangeShapeType="1"/>
              </p:cNvCxnSpPr>
              <p:nvPr/>
            </p:nvCxnSpPr>
            <p:spPr bwMode="auto">
              <a:xfrm flipH="1">
                <a:off x="3860" y="9661"/>
                <a:ext cx="560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3392" name="AutoShape 96"/>
              <p:cNvCxnSpPr>
                <a:cxnSpLocks noChangeShapeType="1"/>
              </p:cNvCxnSpPr>
              <p:nvPr/>
            </p:nvCxnSpPr>
            <p:spPr bwMode="auto">
              <a:xfrm flipH="1">
                <a:off x="5067" y="9661"/>
                <a:ext cx="607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3393" name="AutoShape 97"/>
              <p:cNvCxnSpPr>
                <a:cxnSpLocks noChangeShapeType="1"/>
              </p:cNvCxnSpPr>
              <p:nvPr/>
            </p:nvCxnSpPr>
            <p:spPr bwMode="auto">
              <a:xfrm>
                <a:off x="5674" y="9661"/>
                <a:ext cx="625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3394" name="AutoShape 98"/>
              <p:cNvCxnSpPr>
                <a:cxnSpLocks noChangeShapeType="1"/>
              </p:cNvCxnSpPr>
              <p:nvPr/>
            </p:nvCxnSpPr>
            <p:spPr bwMode="auto">
              <a:xfrm>
                <a:off x="6893" y="9661"/>
                <a:ext cx="605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3395" name="AutoShape 99"/>
              <p:cNvCxnSpPr>
                <a:cxnSpLocks noChangeShapeType="1"/>
              </p:cNvCxnSpPr>
              <p:nvPr/>
            </p:nvCxnSpPr>
            <p:spPr bwMode="auto">
              <a:xfrm>
                <a:off x="6893" y="9661"/>
                <a:ext cx="1833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3396" name="AutoShape 100"/>
              <p:cNvCxnSpPr>
                <a:cxnSpLocks noChangeShapeType="1"/>
              </p:cNvCxnSpPr>
              <p:nvPr/>
            </p:nvCxnSpPr>
            <p:spPr bwMode="auto">
              <a:xfrm>
                <a:off x="8101" y="9661"/>
                <a:ext cx="1821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43397" name="Text Box 102"/>
              <p:cNvSpPr txBox="1">
                <a:spLocks noChangeArrowheads="1"/>
              </p:cNvSpPr>
              <p:nvPr/>
            </p:nvSpPr>
            <p:spPr bwMode="auto">
              <a:xfrm>
                <a:off x="2127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E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3398" name="Text Box 103"/>
              <p:cNvSpPr txBox="1">
                <a:spLocks noChangeArrowheads="1"/>
              </p:cNvSpPr>
              <p:nvPr/>
            </p:nvSpPr>
            <p:spPr bwMode="auto">
              <a:xfrm>
                <a:off x="335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F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3399" name="Text Box 104"/>
              <p:cNvSpPr txBox="1">
                <a:spLocks noChangeArrowheads="1"/>
              </p:cNvSpPr>
              <p:nvPr/>
            </p:nvSpPr>
            <p:spPr bwMode="auto">
              <a:xfrm>
                <a:off x="824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J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3400" name="Text Box 105"/>
              <p:cNvSpPr txBox="1">
                <a:spLocks noChangeArrowheads="1"/>
              </p:cNvSpPr>
              <p:nvPr/>
            </p:nvSpPr>
            <p:spPr bwMode="auto">
              <a:xfrm>
                <a:off x="9392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K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3401" name="Text Box 106"/>
              <p:cNvSpPr txBox="1">
                <a:spLocks noChangeArrowheads="1"/>
              </p:cNvSpPr>
              <p:nvPr/>
            </p:nvSpPr>
            <p:spPr bwMode="auto">
              <a:xfrm>
                <a:off x="4467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G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3402" name="Text Box 107"/>
              <p:cNvSpPr txBox="1">
                <a:spLocks noChangeArrowheads="1"/>
              </p:cNvSpPr>
              <p:nvPr/>
            </p:nvSpPr>
            <p:spPr bwMode="auto">
              <a:xfrm>
                <a:off x="569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H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3403" name="Text Box 108"/>
              <p:cNvSpPr txBox="1">
                <a:spLocks noChangeArrowheads="1"/>
              </p:cNvSpPr>
              <p:nvPr/>
            </p:nvSpPr>
            <p:spPr bwMode="auto">
              <a:xfrm>
                <a:off x="7056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I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grpSp>
            <p:nvGrpSpPr>
              <p:cNvPr id="143404" name="Group 39"/>
              <p:cNvGrpSpPr>
                <a:grpSpLocks/>
              </p:cNvGrpSpPr>
              <p:nvPr/>
            </p:nvGrpSpPr>
            <p:grpSpPr bwMode="auto">
              <a:xfrm>
                <a:off x="4235" y="11303"/>
                <a:ext cx="428" cy="385"/>
                <a:chOff x="1094" y="10195"/>
                <a:chExt cx="428" cy="385"/>
              </a:xfrm>
            </p:grpSpPr>
            <p:sp>
              <p:nvSpPr>
                <p:cNvPr id="143523" name="Rectangle 183"/>
                <p:cNvSpPr>
                  <a:spLocks noChangeArrowheads="1"/>
                </p:cNvSpPr>
                <p:nvPr/>
              </p:nvSpPr>
              <p:spPr bwMode="auto">
                <a:xfrm>
                  <a:off x="1111" y="10196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3524" name="Text Box 113"/>
                <p:cNvSpPr txBox="1">
                  <a:spLocks noChangeArrowheads="1"/>
                </p:cNvSpPr>
                <p:nvPr/>
              </p:nvSpPr>
              <p:spPr bwMode="auto">
                <a:xfrm>
                  <a:off x="1094" y="101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43405" name="Group 40"/>
              <p:cNvGrpSpPr>
                <a:grpSpLocks/>
              </p:cNvGrpSpPr>
              <p:nvPr/>
            </p:nvGrpSpPr>
            <p:grpSpPr bwMode="auto">
              <a:xfrm>
                <a:off x="6714" y="11302"/>
                <a:ext cx="428" cy="385"/>
                <a:chOff x="1105" y="10194"/>
                <a:chExt cx="428" cy="385"/>
              </a:xfrm>
            </p:grpSpPr>
            <p:sp>
              <p:nvSpPr>
                <p:cNvPr id="143521" name="Rectangle 181"/>
                <p:cNvSpPr>
                  <a:spLocks noChangeArrowheads="1"/>
                </p:cNvSpPr>
                <p:nvPr/>
              </p:nvSpPr>
              <p:spPr bwMode="auto">
                <a:xfrm>
                  <a:off x="1111" y="10195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3522" name="Text Box 118"/>
                <p:cNvSpPr txBox="1">
                  <a:spLocks noChangeArrowheads="1"/>
                </p:cNvSpPr>
                <p:nvPr/>
              </p:nvSpPr>
              <p:spPr bwMode="auto">
                <a:xfrm>
                  <a:off x="1105" y="10194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43406" name="Group 41"/>
              <p:cNvGrpSpPr>
                <a:grpSpLocks/>
              </p:cNvGrpSpPr>
              <p:nvPr/>
            </p:nvGrpSpPr>
            <p:grpSpPr bwMode="auto">
              <a:xfrm>
                <a:off x="5432" y="11303"/>
                <a:ext cx="428" cy="386"/>
                <a:chOff x="1078" y="10195"/>
                <a:chExt cx="428" cy="386"/>
              </a:xfrm>
            </p:grpSpPr>
            <p:sp>
              <p:nvSpPr>
                <p:cNvPr id="143519" name="Rectangle 179"/>
                <p:cNvSpPr>
                  <a:spLocks noChangeArrowheads="1"/>
                </p:cNvSpPr>
                <p:nvPr/>
              </p:nvSpPr>
              <p:spPr bwMode="auto">
                <a:xfrm>
                  <a:off x="1111" y="10195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3520" name="Text Box 121"/>
                <p:cNvSpPr txBox="1">
                  <a:spLocks noChangeArrowheads="1"/>
                </p:cNvSpPr>
                <p:nvPr/>
              </p:nvSpPr>
              <p:spPr bwMode="auto">
                <a:xfrm>
                  <a:off x="1078" y="1019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4</a:t>
                  </a:r>
                </a:p>
              </p:txBody>
            </p:sp>
          </p:grpSp>
          <p:grpSp>
            <p:nvGrpSpPr>
              <p:cNvPr id="143407" name="Group 42"/>
              <p:cNvGrpSpPr>
                <a:grpSpLocks/>
              </p:cNvGrpSpPr>
              <p:nvPr/>
            </p:nvGrpSpPr>
            <p:grpSpPr bwMode="auto">
              <a:xfrm>
                <a:off x="9129" y="11305"/>
                <a:ext cx="428" cy="391"/>
                <a:chOff x="1079" y="10197"/>
                <a:chExt cx="428" cy="391"/>
              </a:xfrm>
            </p:grpSpPr>
            <p:sp>
              <p:nvSpPr>
                <p:cNvPr id="143517" name="Rectangle 177"/>
                <p:cNvSpPr>
                  <a:spLocks noChangeArrowheads="1"/>
                </p:cNvSpPr>
                <p:nvPr/>
              </p:nvSpPr>
              <p:spPr bwMode="auto">
                <a:xfrm>
                  <a:off x="1119" y="10197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3518" name="Text Box 124"/>
                <p:cNvSpPr txBox="1">
                  <a:spLocks noChangeArrowheads="1"/>
                </p:cNvSpPr>
                <p:nvPr/>
              </p:nvSpPr>
              <p:spPr bwMode="auto">
                <a:xfrm>
                  <a:off x="1079" y="1020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3408" name="Group 43"/>
              <p:cNvGrpSpPr>
                <a:grpSpLocks/>
              </p:cNvGrpSpPr>
              <p:nvPr/>
            </p:nvGrpSpPr>
            <p:grpSpPr bwMode="auto">
              <a:xfrm>
                <a:off x="2869" y="12444"/>
                <a:ext cx="428" cy="412"/>
                <a:chOff x="1109" y="9695"/>
                <a:chExt cx="428" cy="412"/>
              </a:xfrm>
            </p:grpSpPr>
            <p:sp>
              <p:nvSpPr>
                <p:cNvPr id="143515" name="Rectangle 17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3516" name="Text Box 13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3409" name="Group 44"/>
              <p:cNvGrpSpPr>
                <a:grpSpLocks/>
              </p:cNvGrpSpPr>
              <p:nvPr/>
            </p:nvGrpSpPr>
            <p:grpSpPr bwMode="auto">
              <a:xfrm>
                <a:off x="3359" y="12443"/>
                <a:ext cx="428" cy="412"/>
                <a:chOff x="1109" y="9695"/>
                <a:chExt cx="428" cy="412"/>
              </a:xfrm>
            </p:grpSpPr>
            <p:sp>
              <p:nvSpPr>
                <p:cNvPr id="143513" name="Rectangle 17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3514" name="Text Box 13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3410" name="Group 45"/>
              <p:cNvGrpSpPr>
                <a:grpSpLocks/>
              </p:cNvGrpSpPr>
              <p:nvPr/>
            </p:nvGrpSpPr>
            <p:grpSpPr bwMode="auto">
              <a:xfrm>
                <a:off x="3839" y="12445"/>
                <a:ext cx="428" cy="412"/>
                <a:chOff x="1109" y="9695"/>
                <a:chExt cx="428" cy="412"/>
              </a:xfrm>
            </p:grpSpPr>
            <p:sp>
              <p:nvSpPr>
                <p:cNvPr id="143511" name="Rectangle 17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3512" name="Text Box 163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43411" name="Group 46"/>
              <p:cNvGrpSpPr>
                <a:grpSpLocks/>
              </p:cNvGrpSpPr>
              <p:nvPr/>
            </p:nvGrpSpPr>
            <p:grpSpPr bwMode="auto">
              <a:xfrm>
                <a:off x="4329" y="12444"/>
                <a:ext cx="428" cy="412"/>
                <a:chOff x="1109" y="9695"/>
                <a:chExt cx="428" cy="412"/>
              </a:xfrm>
            </p:grpSpPr>
            <p:sp>
              <p:nvSpPr>
                <p:cNvPr id="143509" name="Rectangle 16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3510" name="Text Box 166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43412" name="Group 47"/>
              <p:cNvGrpSpPr>
                <a:grpSpLocks/>
              </p:cNvGrpSpPr>
              <p:nvPr/>
            </p:nvGrpSpPr>
            <p:grpSpPr bwMode="auto">
              <a:xfrm>
                <a:off x="4819" y="12446"/>
                <a:ext cx="428" cy="412"/>
                <a:chOff x="1109" y="9695"/>
                <a:chExt cx="428" cy="412"/>
              </a:xfrm>
            </p:grpSpPr>
            <p:sp>
              <p:nvSpPr>
                <p:cNvPr id="143507" name="Rectangle 16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3508" name="Text Box 172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43413" name="Group 48"/>
              <p:cNvGrpSpPr>
                <a:grpSpLocks/>
              </p:cNvGrpSpPr>
              <p:nvPr/>
            </p:nvGrpSpPr>
            <p:grpSpPr bwMode="auto">
              <a:xfrm>
                <a:off x="5309" y="12445"/>
                <a:ext cx="428" cy="412"/>
                <a:chOff x="1109" y="9695"/>
                <a:chExt cx="428" cy="412"/>
              </a:xfrm>
            </p:grpSpPr>
            <p:sp>
              <p:nvSpPr>
                <p:cNvPr id="143505" name="Rectangle 16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3506" name="Text Box 175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4</a:t>
                  </a:r>
                </a:p>
              </p:txBody>
            </p:sp>
          </p:grpSp>
          <p:grpSp>
            <p:nvGrpSpPr>
              <p:cNvPr id="143414" name="Group 49"/>
              <p:cNvGrpSpPr>
                <a:grpSpLocks/>
              </p:cNvGrpSpPr>
              <p:nvPr/>
            </p:nvGrpSpPr>
            <p:grpSpPr bwMode="auto">
              <a:xfrm>
                <a:off x="5798" y="12442"/>
                <a:ext cx="428" cy="412"/>
                <a:chOff x="1109" y="9695"/>
                <a:chExt cx="428" cy="412"/>
              </a:xfrm>
            </p:grpSpPr>
            <p:sp>
              <p:nvSpPr>
                <p:cNvPr id="143503" name="Rectangle 16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3504" name="Text Box 184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43415" name="Group 50"/>
              <p:cNvGrpSpPr>
                <a:grpSpLocks/>
              </p:cNvGrpSpPr>
              <p:nvPr/>
            </p:nvGrpSpPr>
            <p:grpSpPr bwMode="auto">
              <a:xfrm>
                <a:off x="6288" y="12443"/>
                <a:ext cx="428" cy="412"/>
                <a:chOff x="1109" y="9695"/>
                <a:chExt cx="428" cy="412"/>
              </a:xfrm>
            </p:grpSpPr>
            <p:sp>
              <p:nvSpPr>
                <p:cNvPr id="143501" name="Rectangle 16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3502" name="Text Box 19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grpSp>
            <p:nvGrpSpPr>
              <p:cNvPr id="143416" name="Group 51"/>
              <p:cNvGrpSpPr>
                <a:grpSpLocks/>
              </p:cNvGrpSpPr>
              <p:nvPr/>
            </p:nvGrpSpPr>
            <p:grpSpPr bwMode="auto">
              <a:xfrm>
                <a:off x="6769" y="12444"/>
                <a:ext cx="428" cy="412"/>
                <a:chOff x="1109" y="9695"/>
                <a:chExt cx="428" cy="412"/>
              </a:xfrm>
            </p:grpSpPr>
            <p:sp>
              <p:nvSpPr>
                <p:cNvPr id="143499" name="Rectangle 15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3500" name="Text Box 19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2</a:t>
                  </a:r>
                </a:p>
              </p:txBody>
            </p:sp>
          </p:grpSp>
          <p:grpSp>
            <p:nvGrpSpPr>
              <p:cNvPr id="143417" name="Group 52"/>
              <p:cNvGrpSpPr>
                <a:grpSpLocks/>
              </p:cNvGrpSpPr>
              <p:nvPr/>
            </p:nvGrpSpPr>
            <p:grpSpPr bwMode="auto">
              <a:xfrm>
                <a:off x="7259" y="12443"/>
                <a:ext cx="428" cy="412"/>
                <a:chOff x="1109" y="9695"/>
                <a:chExt cx="428" cy="412"/>
              </a:xfrm>
            </p:grpSpPr>
            <p:sp>
              <p:nvSpPr>
                <p:cNvPr id="143497" name="Rectangle 15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3498" name="Text Box 202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3418" name="Group 53"/>
              <p:cNvGrpSpPr>
                <a:grpSpLocks/>
              </p:cNvGrpSpPr>
              <p:nvPr/>
            </p:nvGrpSpPr>
            <p:grpSpPr bwMode="auto">
              <a:xfrm>
                <a:off x="7759" y="12441"/>
                <a:ext cx="428" cy="412"/>
                <a:chOff x="1109" y="9695"/>
                <a:chExt cx="428" cy="412"/>
              </a:xfrm>
            </p:grpSpPr>
            <p:sp>
              <p:nvSpPr>
                <p:cNvPr id="143495" name="Rectangle 15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3496" name="Text Box 211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43419" name="Group 54"/>
              <p:cNvGrpSpPr>
                <a:grpSpLocks/>
              </p:cNvGrpSpPr>
              <p:nvPr/>
            </p:nvGrpSpPr>
            <p:grpSpPr bwMode="auto">
              <a:xfrm>
                <a:off x="8251" y="12441"/>
                <a:ext cx="428" cy="412"/>
                <a:chOff x="1109" y="9695"/>
                <a:chExt cx="428" cy="412"/>
              </a:xfrm>
            </p:grpSpPr>
            <p:sp>
              <p:nvSpPr>
                <p:cNvPr id="143493" name="Rectangle 15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3494" name="Text Box 217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grpSp>
            <p:nvGrpSpPr>
              <p:cNvPr id="143420" name="Group 55"/>
              <p:cNvGrpSpPr>
                <a:grpSpLocks/>
              </p:cNvGrpSpPr>
              <p:nvPr/>
            </p:nvGrpSpPr>
            <p:grpSpPr bwMode="auto">
              <a:xfrm>
                <a:off x="8741" y="12440"/>
                <a:ext cx="428" cy="412"/>
                <a:chOff x="1109" y="9695"/>
                <a:chExt cx="428" cy="412"/>
              </a:xfrm>
            </p:grpSpPr>
            <p:sp>
              <p:nvSpPr>
                <p:cNvPr id="143491" name="Rectangle 15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3492" name="Text Box 22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3421" name="Group 56"/>
              <p:cNvGrpSpPr>
                <a:grpSpLocks/>
              </p:cNvGrpSpPr>
              <p:nvPr/>
            </p:nvGrpSpPr>
            <p:grpSpPr bwMode="auto">
              <a:xfrm>
                <a:off x="9233" y="12440"/>
                <a:ext cx="428" cy="412"/>
                <a:chOff x="1109" y="9695"/>
                <a:chExt cx="428" cy="412"/>
              </a:xfrm>
            </p:grpSpPr>
            <p:sp>
              <p:nvSpPr>
                <p:cNvPr id="143489" name="Rectangle 14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3490" name="Text Box 226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8</a:t>
                  </a:r>
                </a:p>
              </p:txBody>
            </p:sp>
          </p:grpSp>
          <p:grpSp>
            <p:nvGrpSpPr>
              <p:cNvPr id="143422" name="Group 57"/>
              <p:cNvGrpSpPr>
                <a:grpSpLocks/>
              </p:cNvGrpSpPr>
              <p:nvPr/>
            </p:nvGrpSpPr>
            <p:grpSpPr bwMode="auto">
              <a:xfrm>
                <a:off x="9723" y="12439"/>
                <a:ext cx="428" cy="412"/>
                <a:chOff x="1109" y="9695"/>
                <a:chExt cx="428" cy="412"/>
              </a:xfrm>
            </p:grpSpPr>
            <p:sp>
              <p:nvSpPr>
                <p:cNvPr id="143487" name="Rectangle 14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3488" name="Text Box 22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3423" name="Group 58"/>
              <p:cNvGrpSpPr>
                <a:grpSpLocks/>
              </p:cNvGrpSpPr>
              <p:nvPr/>
            </p:nvGrpSpPr>
            <p:grpSpPr bwMode="auto">
              <a:xfrm>
                <a:off x="10213" y="12434"/>
                <a:ext cx="428" cy="412"/>
                <a:chOff x="1109" y="9695"/>
                <a:chExt cx="428" cy="412"/>
              </a:xfrm>
            </p:grpSpPr>
            <p:sp>
              <p:nvSpPr>
                <p:cNvPr id="143485" name="Rectangle 14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3486" name="Text Box 238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cxnSp>
            <p:nvCxnSpPr>
              <p:cNvPr id="143424" name="AutoShape 239"/>
              <p:cNvCxnSpPr>
                <a:cxnSpLocks noChangeShapeType="1"/>
                <a:endCxn id="143523" idx="0"/>
              </p:cNvCxnSpPr>
              <p:nvPr/>
            </p:nvCxnSpPr>
            <p:spPr bwMode="auto">
              <a:xfrm>
                <a:off x="4412" y="9661"/>
                <a:ext cx="32" cy="1643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3425" name="AutoShape 240"/>
              <p:cNvCxnSpPr>
                <a:cxnSpLocks noChangeShapeType="1"/>
                <a:endCxn id="143519" idx="0"/>
              </p:cNvCxnSpPr>
              <p:nvPr/>
            </p:nvCxnSpPr>
            <p:spPr bwMode="auto">
              <a:xfrm flipH="1">
                <a:off x="5657" y="9661"/>
                <a:ext cx="17" cy="164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3426" name="AutoShape 241"/>
              <p:cNvCxnSpPr>
                <a:cxnSpLocks noChangeShapeType="1"/>
                <a:endCxn id="143521" idx="0"/>
              </p:cNvCxnSpPr>
              <p:nvPr/>
            </p:nvCxnSpPr>
            <p:spPr bwMode="auto">
              <a:xfrm>
                <a:off x="6893" y="9661"/>
                <a:ext cx="19" cy="164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3427" name="AutoShape 242"/>
              <p:cNvCxnSpPr>
                <a:cxnSpLocks noChangeShapeType="1"/>
                <a:endCxn id="143517" idx="0"/>
              </p:cNvCxnSpPr>
              <p:nvPr/>
            </p:nvCxnSpPr>
            <p:spPr bwMode="auto">
              <a:xfrm>
                <a:off x="8101" y="9661"/>
                <a:ext cx="1260" cy="1644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43428" name="Group 63"/>
              <p:cNvGrpSpPr>
                <a:grpSpLocks/>
              </p:cNvGrpSpPr>
              <p:nvPr/>
            </p:nvGrpSpPr>
            <p:grpSpPr bwMode="auto">
              <a:xfrm>
                <a:off x="2379" y="12443"/>
                <a:ext cx="428" cy="412"/>
                <a:chOff x="1477" y="13436"/>
                <a:chExt cx="428" cy="412"/>
              </a:xfrm>
            </p:grpSpPr>
            <p:sp>
              <p:nvSpPr>
                <p:cNvPr id="143483" name="Rectangle 143"/>
                <p:cNvSpPr>
                  <a:spLocks noChangeArrowheads="1"/>
                </p:cNvSpPr>
                <p:nvPr/>
              </p:nvSpPr>
              <p:spPr bwMode="auto">
                <a:xfrm>
                  <a:off x="1479" y="13464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3484" name="Text Box 127"/>
                <p:cNvSpPr txBox="1">
                  <a:spLocks noChangeArrowheads="1"/>
                </p:cNvSpPr>
                <p:nvPr/>
              </p:nvSpPr>
              <p:spPr bwMode="auto">
                <a:xfrm>
                  <a:off x="1477" y="1343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43429" name="Group 64"/>
              <p:cNvGrpSpPr>
                <a:grpSpLocks/>
              </p:cNvGrpSpPr>
              <p:nvPr/>
            </p:nvGrpSpPr>
            <p:grpSpPr bwMode="auto">
              <a:xfrm>
                <a:off x="4059" y="9058"/>
                <a:ext cx="697" cy="603"/>
                <a:chOff x="4054" y="10520"/>
                <a:chExt cx="697" cy="603"/>
              </a:xfrm>
            </p:grpSpPr>
            <p:sp>
              <p:nvSpPr>
                <p:cNvPr id="143481" name="AutoShape 24"/>
                <p:cNvSpPr>
                  <a:spLocks noChangeArrowheads="1"/>
                </p:cNvSpPr>
                <p:nvPr/>
              </p:nvSpPr>
              <p:spPr bwMode="auto">
                <a:xfrm flipV="1">
                  <a:off x="4054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3482" name="Text Box 243"/>
                <p:cNvSpPr txBox="1">
                  <a:spLocks noChangeArrowheads="1"/>
                </p:cNvSpPr>
                <p:nvPr/>
              </p:nvSpPr>
              <p:spPr bwMode="auto">
                <a:xfrm>
                  <a:off x="4199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3430" name="Group 65"/>
              <p:cNvGrpSpPr>
                <a:grpSpLocks/>
              </p:cNvGrpSpPr>
              <p:nvPr/>
            </p:nvGrpSpPr>
            <p:grpSpPr bwMode="auto">
              <a:xfrm>
                <a:off x="5317" y="9058"/>
                <a:ext cx="697" cy="603"/>
                <a:chOff x="5312" y="10520"/>
                <a:chExt cx="697" cy="603"/>
              </a:xfrm>
            </p:grpSpPr>
            <p:sp>
              <p:nvSpPr>
                <p:cNvPr id="143479" name="AutoShape 22"/>
                <p:cNvSpPr>
                  <a:spLocks noChangeArrowheads="1"/>
                </p:cNvSpPr>
                <p:nvPr/>
              </p:nvSpPr>
              <p:spPr bwMode="auto">
                <a:xfrm flipV="1">
                  <a:off x="531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3480" name="Text Box 245"/>
                <p:cNvSpPr txBox="1">
                  <a:spLocks noChangeArrowheads="1"/>
                </p:cNvSpPr>
                <p:nvPr/>
              </p:nvSpPr>
              <p:spPr bwMode="auto">
                <a:xfrm>
                  <a:off x="5460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43431" name="Group 66"/>
              <p:cNvGrpSpPr>
                <a:grpSpLocks/>
              </p:cNvGrpSpPr>
              <p:nvPr/>
            </p:nvGrpSpPr>
            <p:grpSpPr bwMode="auto">
              <a:xfrm>
                <a:off x="6557" y="9058"/>
                <a:ext cx="697" cy="603"/>
                <a:chOff x="6552" y="10520"/>
                <a:chExt cx="697" cy="603"/>
              </a:xfrm>
            </p:grpSpPr>
            <p:sp>
              <p:nvSpPr>
                <p:cNvPr id="143477" name="AutoShape 20"/>
                <p:cNvSpPr>
                  <a:spLocks noChangeArrowheads="1"/>
                </p:cNvSpPr>
                <p:nvPr/>
              </p:nvSpPr>
              <p:spPr bwMode="auto">
                <a:xfrm flipV="1">
                  <a:off x="655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3478" name="Text Box 247"/>
                <p:cNvSpPr txBox="1">
                  <a:spLocks noChangeArrowheads="1"/>
                </p:cNvSpPr>
                <p:nvPr/>
              </p:nvSpPr>
              <p:spPr bwMode="auto">
                <a:xfrm>
                  <a:off x="6671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3432" name="Group 67"/>
              <p:cNvGrpSpPr>
                <a:grpSpLocks/>
              </p:cNvGrpSpPr>
              <p:nvPr/>
            </p:nvGrpSpPr>
            <p:grpSpPr bwMode="auto">
              <a:xfrm>
                <a:off x="7737" y="9058"/>
                <a:ext cx="697" cy="603"/>
                <a:chOff x="7732" y="10520"/>
                <a:chExt cx="697" cy="603"/>
              </a:xfrm>
            </p:grpSpPr>
            <p:sp>
              <p:nvSpPr>
                <p:cNvPr id="143475" name="AutoShape 21"/>
                <p:cNvSpPr>
                  <a:spLocks noChangeArrowheads="1"/>
                </p:cNvSpPr>
                <p:nvPr/>
              </p:nvSpPr>
              <p:spPr bwMode="auto">
                <a:xfrm flipV="1">
                  <a:off x="773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3476" name="Text Box 249"/>
                <p:cNvSpPr txBox="1">
                  <a:spLocks noChangeArrowheads="1"/>
                </p:cNvSpPr>
                <p:nvPr/>
              </p:nvSpPr>
              <p:spPr bwMode="auto">
                <a:xfrm>
                  <a:off x="7901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43433" name="Group 68"/>
              <p:cNvGrpSpPr>
                <a:grpSpLocks/>
              </p:cNvGrpSpPr>
              <p:nvPr/>
            </p:nvGrpSpPr>
            <p:grpSpPr bwMode="auto">
              <a:xfrm>
                <a:off x="5906" y="7521"/>
                <a:ext cx="697" cy="603"/>
                <a:chOff x="5901" y="8952"/>
                <a:chExt cx="697" cy="603"/>
              </a:xfrm>
            </p:grpSpPr>
            <p:sp>
              <p:nvSpPr>
                <p:cNvPr id="143473" name="AutoShape 19"/>
                <p:cNvSpPr>
                  <a:spLocks noChangeArrowheads="1"/>
                </p:cNvSpPr>
                <p:nvPr/>
              </p:nvSpPr>
              <p:spPr bwMode="auto">
                <a:xfrm>
                  <a:off x="5901" y="8952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3474" name="Text Box 251"/>
                <p:cNvSpPr txBox="1">
                  <a:spLocks noChangeArrowheads="1"/>
                </p:cNvSpPr>
                <p:nvPr/>
              </p:nvSpPr>
              <p:spPr bwMode="auto">
                <a:xfrm>
                  <a:off x="6065" y="907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cxnSp>
            <p:nvCxnSpPr>
              <p:cNvPr id="143434" name="AutoShape 282"/>
              <p:cNvCxnSpPr>
                <a:cxnSpLocks noChangeShapeType="1"/>
              </p:cNvCxnSpPr>
              <p:nvPr/>
            </p:nvCxnSpPr>
            <p:spPr bwMode="auto">
              <a:xfrm flipH="1">
                <a:off x="2095" y="11215"/>
                <a:ext cx="55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3435" name="AutoShape 283"/>
              <p:cNvCxnSpPr>
                <a:cxnSpLocks noChangeShapeType="1"/>
              </p:cNvCxnSpPr>
              <p:nvPr/>
            </p:nvCxnSpPr>
            <p:spPr bwMode="auto">
              <a:xfrm flipH="1">
                <a:off x="2613" y="11215"/>
                <a:ext cx="40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3436" name="AutoShape 284"/>
              <p:cNvCxnSpPr>
                <a:cxnSpLocks noChangeShapeType="1"/>
              </p:cNvCxnSpPr>
              <p:nvPr/>
            </p:nvCxnSpPr>
            <p:spPr bwMode="auto">
              <a:xfrm>
                <a:off x="2653" y="11215"/>
                <a:ext cx="41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3437" name="AutoShape 285"/>
              <p:cNvCxnSpPr>
                <a:cxnSpLocks noChangeShapeType="1"/>
              </p:cNvCxnSpPr>
              <p:nvPr/>
            </p:nvCxnSpPr>
            <p:spPr bwMode="auto">
              <a:xfrm flipH="1">
                <a:off x="3507" y="11215"/>
                <a:ext cx="353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3438" name="AutoShape 286"/>
              <p:cNvCxnSpPr>
                <a:cxnSpLocks noChangeShapeType="1"/>
              </p:cNvCxnSpPr>
              <p:nvPr/>
            </p:nvCxnSpPr>
            <p:spPr bwMode="auto">
              <a:xfrm>
                <a:off x="3860" y="11215"/>
                <a:ext cx="199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3439" name="AutoShape 287"/>
              <p:cNvCxnSpPr>
                <a:cxnSpLocks noChangeShapeType="1"/>
              </p:cNvCxnSpPr>
              <p:nvPr/>
            </p:nvCxnSpPr>
            <p:spPr bwMode="auto">
              <a:xfrm>
                <a:off x="3860" y="11215"/>
                <a:ext cx="651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3440" name="AutoShape 288"/>
              <p:cNvCxnSpPr>
                <a:cxnSpLocks noChangeShapeType="1"/>
              </p:cNvCxnSpPr>
              <p:nvPr/>
            </p:nvCxnSpPr>
            <p:spPr bwMode="auto">
              <a:xfrm flipH="1">
                <a:off x="5035" y="11215"/>
                <a:ext cx="32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3441" name="AutoShape 289"/>
              <p:cNvCxnSpPr>
                <a:cxnSpLocks noChangeShapeType="1"/>
              </p:cNvCxnSpPr>
              <p:nvPr/>
            </p:nvCxnSpPr>
            <p:spPr bwMode="auto">
              <a:xfrm>
                <a:off x="5067" y="11215"/>
                <a:ext cx="39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3442" name="AutoShape 290"/>
              <p:cNvCxnSpPr>
                <a:cxnSpLocks noChangeShapeType="1"/>
              </p:cNvCxnSpPr>
              <p:nvPr/>
            </p:nvCxnSpPr>
            <p:spPr bwMode="auto">
              <a:xfrm flipH="1">
                <a:off x="5972" y="11215"/>
                <a:ext cx="316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3443" name="AutoShape 291"/>
              <p:cNvCxnSpPr>
                <a:cxnSpLocks noChangeShapeType="1"/>
              </p:cNvCxnSpPr>
              <p:nvPr/>
            </p:nvCxnSpPr>
            <p:spPr bwMode="auto">
              <a:xfrm>
                <a:off x="6299" y="11215"/>
                <a:ext cx="199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3444" name="AutoShape 292"/>
              <p:cNvCxnSpPr>
                <a:cxnSpLocks noChangeShapeType="1"/>
              </p:cNvCxnSpPr>
              <p:nvPr/>
            </p:nvCxnSpPr>
            <p:spPr bwMode="auto">
              <a:xfrm flipH="1">
                <a:off x="6985" y="11215"/>
                <a:ext cx="513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3445" name="AutoShape 293"/>
              <p:cNvCxnSpPr>
                <a:cxnSpLocks noChangeShapeType="1"/>
              </p:cNvCxnSpPr>
              <p:nvPr/>
            </p:nvCxnSpPr>
            <p:spPr bwMode="auto">
              <a:xfrm flipH="1">
                <a:off x="7476" y="11215"/>
                <a:ext cx="22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3446" name="AutoShape 295"/>
              <p:cNvCxnSpPr>
                <a:cxnSpLocks noChangeShapeType="1"/>
              </p:cNvCxnSpPr>
              <p:nvPr/>
            </p:nvCxnSpPr>
            <p:spPr bwMode="auto">
              <a:xfrm flipH="1">
                <a:off x="7926" y="11215"/>
                <a:ext cx="800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3447" name="AutoShape 296"/>
              <p:cNvCxnSpPr>
                <a:cxnSpLocks noChangeShapeType="1"/>
              </p:cNvCxnSpPr>
              <p:nvPr/>
            </p:nvCxnSpPr>
            <p:spPr bwMode="auto">
              <a:xfrm flipH="1">
                <a:off x="8434" y="11215"/>
                <a:ext cx="307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3448" name="AutoShape 297"/>
              <p:cNvCxnSpPr>
                <a:cxnSpLocks noChangeShapeType="1"/>
              </p:cNvCxnSpPr>
              <p:nvPr/>
            </p:nvCxnSpPr>
            <p:spPr bwMode="auto">
              <a:xfrm>
                <a:off x="8741" y="11215"/>
                <a:ext cx="194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3449" name="AutoShape 298"/>
              <p:cNvCxnSpPr>
                <a:cxnSpLocks noChangeShapeType="1"/>
              </p:cNvCxnSpPr>
              <p:nvPr/>
            </p:nvCxnSpPr>
            <p:spPr bwMode="auto">
              <a:xfrm flipH="1">
                <a:off x="9435" y="11215"/>
                <a:ext cx="538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3450" name="AutoShape 299"/>
              <p:cNvCxnSpPr>
                <a:cxnSpLocks noChangeShapeType="1"/>
              </p:cNvCxnSpPr>
              <p:nvPr/>
            </p:nvCxnSpPr>
            <p:spPr bwMode="auto">
              <a:xfrm flipH="1">
                <a:off x="9922" y="11215"/>
                <a:ext cx="51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3451" name="AutoShape 300"/>
              <p:cNvCxnSpPr>
                <a:cxnSpLocks noChangeShapeType="1"/>
              </p:cNvCxnSpPr>
              <p:nvPr/>
            </p:nvCxnSpPr>
            <p:spPr bwMode="auto">
              <a:xfrm>
                <a:off x="9973" y="11215"/>
                <a:ext cx="426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43452" name="Group 112"/>
              <p:cNvGrpSpPr>
                <a:grpSpLocks/>
              </p:cNvGrpSpPr>
              <p:nvPr/>
            </p:nvGrpSpPr>
            <p:grpSpPr bwMode="auto">
              <a:xfrm>
                <a:off x="2291" y="10612"/>
                <a:ext cx="697" cy="603"/>
                <a:chOff x="2286" y="12074"/>
                <a:chExt cx="697" cy="603"/>
              </a:xfrm>
            </p:grpSpPr>
            <p:sp>
              <p:nvSpPr>
                <p:cNvPr id="143471" name="AutoShape 48"/>
                <p:cNvSpPr>
                  <a:spLocks noChangeArrowheads="1"/>
                </p:cNvSpPr>
                <p:nvPr/>
              </p:nvSpPr>
              <p:spPr bwMode="auto">
                <a:xfrm>
                  <a:off x="2286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3472" name="Text Box 326"/>
                <p:cNvSpPr txBox="1">
                  <a:spLocks noChangeArrowheads="1"/>
                </p:cNvSpPr>
                <p:nvPr/>
              </p:nvSpPr>
              <p:spPr bwMode="auto">
                <a:xfrm>
                  <a:off x="2438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3453" name="Group 113"/>
              <p:cNvGrpSpPr>
                <a:grpSpLocks/>
              </p:cNvGrpSpPr>
              <p:nvPr/>
            </p:nvGrpSpPr>
            <p:grpSpPr bwMode="auto">
              <a:xfrm>
                <a:off x="3507" y="10612"/>
                <a:ext cx="697" cy="47746"/>
                <a:chOff x="3502" y="12074"/>
                <a:chExt cx="697" cy="47746"/>
              </a:xfrm>
            </p:grpSpPr>
            <p:sp>
              <p:nvSpPr>
                <p:cNvPr id="130" name="AutoShape 46"/>
                <p:cNvSpPr>
                  <a:spLocks noChangeArrowheads="1"/>
                </p:cNvSpPr>
                <p:nvPr/>
              </p:nvSpPr>
              <p:spPr bwMode="auto">
                <a:xfrm>
                  <a:off x="3502" y="12081"/>
                  <a:ext cx="697" cy="597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upright="1"/>
                <a:lstStyle/>
                <a:p>
                  <a:pPr>
                    <a:defRPr/>
                  </a:pPr>
                  <a:endParaRPr lang="en-US" sz="2000" dirty="0">
                    <a:solidFill>
                      <a:schemeClr val="accent4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3470" name="Text Box 329"/>
                <p:cNvSpPr txBox="1">
                  <a:spLocks noChangeArrowheads="1"/>
                </p:cNvSpPr>
                <p:nvPr/>
              </p:nvSpPr>
              <p:spPr bwMode="auto">
                <a:xfrm>
                  <a:off x="3626" y="5943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43454" name="Group 114"/>
              <p:cNvGrpSpPr>
                <a:grpSpLocks/>
              </p:cNvGrpSpPr>
              <p:nvPr/>
            </p:nvGrpSpPr>
            <p:grpSpPr bwMode="auto">
              <a:xfrm>
                <a:off x="4723" y="10612"/>
                <a:ext cx="697" cy="603"/>
                <a:chOff x="4718" y="12074"/>
                <a:chExt cx="697" cy="603"/>
              </a:xfrm>
            </p:grpSpPr>
            <p:sp>
              <p:nvSpPr>
                <p:cNvPr id="143467" name="AutoShape 32"/>
                <p:cNvSpPr>
                  <a:spLocks noChangeArrowheads="1"/>
                </p:cNvSpPr>
                <p:nvPr/>
              </p:nvSpPr>
              <p:spPr bwMode="auto">
                <a:xfrm>
                  <a:off x="4718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3468" name="Text Box 331"/>
                <p:cNvSpPr txBox="1">
                  <a:spLocks noChangeArrowheads="1"/>
                </p:cNvSpPr>
                <p:nvPr/>
              </p:nvSpPr>
              <p:spPr bwMode="auto">
                <a:xfrm>
                  <a:off x="4876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43455" name="Group 115"/>
              <p:cNvGrpSpPr>
                <a:grpSpLocks/>
              </p:cNvGrpSpPr>
              <p:nvPr/>
            </p:nvGrpSpPr>
            <p:grpSpPr bwMode="auto">
              <a:xfrm>
                <a:off x="5939" y="10612"/>
                <a:ext cx="697" cy="603"/>
                <a:chOff x="5934" y="12074"/>
                <a:chExt cx="697" cy="603"/>
              </a:xfrm>
            </p:grpSpPr>
            <p:sp>
              <p:nvSpPr>
                <p:cNvPr id="143465" name="AutoShape 31"/>
                <p:cNvSpPr>
                  <a:spLocks noChangeArrowheads="1"/>
                </p:cNvSpPr>
                <p:nvPr/>
              </p:nvSpPr>
              <p:spPr bwMode="auto">
                <a:xfrm>
                  <a:off x="5934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3466" name="Text Box 333"/>
                <p:cNvSpPr txBox="1">
                  <a:spLocks noChangeArrowheads="1"/>
                </p:cNvSpPr>
                <p:nvPr/>
              </p:nvSpPr>
              <p:spPr bwMode="auto">
                <a:xfrm>
                  <a:off x="6065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 b="1">
                      <a:cs typeface="Times New Roman" pitchFamily="18" charset="0"/>
                    </a:rPr>
                    <a:t>?</a:t>
                  </a:r>
                </a:p>
              </p:txBody>
            </p:sp>
          </p:grpSp>
          <p:grpSp>
            <p:nvGrpSpPr>
              <p:cNvPr id="143456" name="Group 116"/>
              <p:cNvGrpSpPr>
                <a:grpSpLocks/>
              </p:cNvGrpSpPr>
              <p:nvPr/>
            </p:nvGrpSpPr>
            <p:grpSpPr bwMode="auto">
              <a:xfrm>
                <a:off x="7155" y="10612"/>
                <a:ext cx="697" cy="603"/>
                <a:chOff x="7150" y="12074"/>
                <a:chExt cx="697" cy="603"/>
              </a:xfrm>
            </p:grpSpPr>
            <p:sp>
              <p:nvSpPr>
                <p:cNvPr id="143463" name="AutoShape 43"/>
                <p:cNvSpPr>
                  <a:spLocks noChangeArrowheads="1"/>
                </p:cNvSpPr>
                <p:nvPr/>
              </p:nvSpPr>
              <p:spPr bwMode="auto">
                <a:xfrm>
                  <a:off x="7150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3464" name="Text Box 335"/>
                <p:cNvSpPr txBox="1">
                  <a:spLocks noChangeArrowheads="1"/>
                </p:cNvSpPr>
                <p:nvPr/>
              </p:nvSpPr>
              <p:spPr bwMode="auto">
                <a:xfrm>
                  <a:off x="7326" y="12267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3457" name="Group 117"/>
              <p:cNvGrpSpPr>
                <a:grpSpLocks/>
              </p:cNvGrpSpPr>
              <p:nvPr/>
            </p:nvGrpSpPr>
            <p:grpSpPr bwMode="auto">
              <a:xfrm>
                <a:off x="8371" y="10612"/>
                <a:ext cx="697" cy="603"/>
                <a:chOff x="8366" y="12074"/>
                <a:chExt cx="697" cy="603"/>
              </a:xfrm>
            </p:grpSpPr>
            <p:sp>
              <p:nvSpPr>
                <p:cNvPr id="143461" name="AutoShape 49"/>
                <p:cNvSpPr>
                  <a:spLocks noChangeArrowheads="1"/>
                </p:cNvSpPr>
                <p:nvPr/>
              </p:nvSpPr>
              <p:spPr bwMode="auto">
                <a:xfrm>
                  <a:off x="8366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3462" name="Text Box 337"/>
                <p:cNvSpPr txBox="1">
                  <a:spLocks noChangeArrowheads="1"/>
                </p:cNvSpPr>
                <p:nvPr/>
              </p:nvSpPr>
              <p:spPr bwMode="auto">
                <a:xfrm>
                  <a:off x="8524" y="12267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 b="1">
                      <a:cs typeface="Times New Roman" pitchFamily="18" charset="0"/>
                    </a:rPr>
                    <a:t>?</a:t>
                  </a:r>
                </a:p>
              </p:txBody>
            </p:sp>
          </p:grpSp>
          <p:grpSp>
            <p:nvGrpSpPr>
              <p:cNvPr id="143458" name="Group 118"/>
              <p:cNvGrpSpPr>
                <a:grpSpLocks/>
              </p:cNvGrpSpPr>
              <p:nvPr/>
            </p:nvGrpSpPr>
            <p:grpSpPr bwMode="auto">
              <a:xfrm>
                <a:off x="9587" y="10612"/>
                <a:ext cx="697" cy="603"/>
                <a:chOff x="9582" y="12074"/>
                <a:chExt cx="697" cy="603"/>
              </a:xfrm>
            </p:grpSpPr>
            <p:sp>
              <p:nvSpPr>
                <p:cNvPr id="143459" name="AutoShape 91"/>
                <p:cNvSpPr>
                  <a:spLocks noChangeArrowheads="1"/>
                </p:cNvSpPr>
                <p:nvPr/>
              </p:nvSpPr>
              <p:spPr bwMode="auto">
                <a:xfrm>
                  <a:off x="9582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3460" name="Text Box 340"/>
                <p:cNvSpPr txBox="1">
                  <a:spLocks noChangeArrowheads="1"/>
                </p:cNvSpPr>
                <p:nvPr/>
              </p:nvSpPr>
              <p:spPr bwMode="auto">
                <a:xfrm>
                  <a:off x="9737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</p:grpSp>
      </p:grpSp>
      <p:sp>
        <p:nvSpPr>
          <p:cNvPr id="190" name="TextBox 189"/>
          <p:cNvSpPr txBox="1">
            <a:spLocks noChangeArrowheads="1"/>
          </p:cNvSpPr>
          <p:nvPr/>
        </p:nvSpPr>
        <p:spPr bwMode="auto">
          <a:xfrm>
            <a:off x="4071938" y="1214438"/>
            <a:ext cx="106680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SzPct val="100000"/>
              <a:buChar char="•"/>
              <a:defRPr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>
                <a:latin typeface="+mn-lt"/>
                <a:ea typeface="ＭＳ Ｐゴシック" charset="0"/>
                <a:sym typeface="Symbol" pitchFamily="18" charset="2"/>
              </a:rPr>
              <a:t></a:t>
            </a:r>
            <a:r>
              <a:rPr lang="en-US" altLang="en-US" b="0" dirty="0" smtClean="0">
                <a:latin typeface="+mn-lt"/>
                <a:ea typeface="ＭＳ Ｐゴシック" charset="0"/>
                <a:sym typeface="Symbol" pitchFamily="18" charset="2"/>
              </a:rPr>
              <a:t>=6</a:t>
            </a:r>
            <a:endParaRPr lang="en-US" altLang="en-US" b="0" dirty="0">
              <a:latin typeface="+mn-lt"/>
              <a:ea typeface="ＭＳ Ｐゴシック" charset="0"/>
              <a:sym typeface="Symbol" pitchFamily="18" charset="2"/>
            </a:endParaRP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>
                <a:latin typeface="+mn-lt"/>
                <a:ea typeface="ＭＳ Ｐゴシック" charset="0"/>
                <a:sym typeface="Symbol" pitchFamily="18" charset="2"/>
              </a:rPr>
              <a:t> =+</a:t>
            </a:r>
            <a:endParaRPr lang="en-US" altLang="en-US" b="0" dirty="0">
              <a:latin typeface="+mn-lt"/>
              <a:ea typeface="ＭＳ Ｐゴシック" charset="0"/>
            </a:endParaRPr>
          </a:p>
        </p:txBody>
      </p:sp>
      <p:sp>
        <p:nvSpPr>
          <p:cNvPr id="143363" name="Text Box 326"/>
          <p:cNvSpPr txBox="1">
            <a:spLocks noChangeArrowheads="1"/>
          </p:cNvSpPr>
          <p:nvPr/>
        </p:nvSpPr>
        <p:spPr bwMode="auto">
          <a:xfrm>
            <a:off x="3322638" y="4538663"/>
            <a:ext cx="3175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>
                <a:latin typeface="Calibri" pitchFamily="34" charset="0"/>
                <a:cs typeface="Times New Roman" pitchFamily="18" charset="0"/>
              </a:rPr>
              <a:t>6</a:t>
            </a:r>
          </a:p>
        </p:txBody>
      </p:sp>
      <p:sp>
        <p:nvSpPr>
          <p:cNvPr id="143364" name="Text Box 323"/>
          <p:cNvSpPr txBox="1">
            <a:spLocks noChangeArrowheads="1"/>
          </p:cNvSpPr>
          <p:nvPr/>
        </p:nvSpPr>
        <p:spPr bwMode="auto">
          <a:xfrm>
            <a:off x="8337550" y="4549775"/>
            <a:ext cx="723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MAX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43365" name="Text Box 324"/>
          <p:cNvSpPr txBox="1">
            <a:spLocks noChangeArrowheads="1"/>
          </p:cNvSpPr>
          <p:nvPr/>
        </p:nvSpPr>
        <p:spPr bwMode="auto">
          <a:xfrm>
            <a:off x="6981825" y="3078163"/>
            <a:ext cx="64928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MIN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43366" name="Text Box 325"/>
          <p:cNvSpPr txBox="1">
            <a:spLocks noChangeArrowheads="1"/>
          </p:cNvSpPr>
          <p:nvPr/>
        </p:nvSpPr>
        <p:spPr bwMode="auto">
          <a:xfrm>
            <a:off x="5578475" y="1976438"/>
            <a:ext cx="80803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MAX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43367" name="Text Box 361"/>
          <p:cNvSpPr txBox="1">
            <a:spLocks noChangeArrowheads="1"/>
          </p:cNvSpPr>
          <p:nvPr/>
        </p:nvSpPr>
        <p:spPr bwMode="auto">
          <a:xfrm>
            <a:off x="3744913" y="5797550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43368" name="Text Box 361"/>
          <p:cNvSpPr txBox="1">
            <a:spLocks noChangeArrowheads="1"/>
          </p:cNvSpPr>
          <p:nvPr/>
        </p:nvSpPr>
        <p:spPr bwMode="auto">
          <a:xfrm>
            <a:off x="5200650" y="5795963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43369" name="Text Box 361"/>
          <p:cNvSpPr txBox="1">
            <a:spLocks noChangeArrowheads="1"/>
          </p:cNvSpPr>
          <p:nvPr/>
        </p:nvSpPr>
        <p:spPr bwMode="auto">
          <a:xfrm>
            <a:off x="4870450" y="5795963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43370" name="Text Box 361"/>
          <p:cNvSpPr txBox="1">
            <a:spLocks noChangeArrowheads="1"/>
          </p:cNvSpPr>
          <p:nvPr/>
        </p:nvSpPr>
        <p:spPr bwMode="auto">
          <a:xfrm>
            <a:off x="4583113" y="4827588"/>
            <a:ext cx="457200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43371" name="Text Box 361"/>
          <p:cNvSpPr txBox="1">
            <a:spLocks noChangeArrowheads="1"/>
          </p:cNvSpPr>
          <p:nvPr/>
        </p:nvSpPr>
        <p:spPr bwMode="auto">
          <a:xfrm>
            <a:off x="3411538" y="5797550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43372" name="Text Box 361"/>
          <p:cNvSpPr txBox="1">
            <a:spLocks noChangeArrowheads="1"/>
          </p:cNvSpPr>
          <p:nvPr/>
        </p:nvSpPr>
        <p:spPr bwMode="auto">
          <a:xfrm>
            <a:off x="6307138" y="5795963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43373" name="Text Box 361"/>
          <p:cNvSpPr txBox="1">
            <a:spLocks noChangeArrowheads="1"/>
          </p:cNvSpPr>
          <p:nvPr/>
        </p:nvSpPr>
        <p:spPr bwMode="auto">
          <a:xfrm>
            <a:off x="6688138" y="5797550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43374" name="Text Box 361"/>
          <p:cNvSpPr txBox="1">
            <a:spLocks noChangeArrowheads="1"/>
          </p:cNvSpPr>
          <p:nvPr/>
        </p:nvSpPr>
        <p:spPr bwMode="auto">
          <a:xfrm>
            <a:off x="7016750" y="5770563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cxnSp>
        <p:nvCxnSpPr>
          <p:cNvPr id="143375" name="Straight Arrow Connector 197"/>
          <p:cNvCxnSpPr>
            <a:cxnSpLocks noChangeShapeType="1"/>
          </p:cNvCxnSpPr>
          <p:nvPr/>
        </p:nvCxnSpPr>
        <p:spPr bwMode="auto">
          <a:xfrm>
            <a:off x="3556000" y="1447800"/>
            <a:ext cx="498475" cy="0"/>
          </a:xfrm>
          <a:prstGeom prst="straightConnector1">
            <a:avLst/>
          </a:prstGeom>
          <a:noFill/>
          <a:ln w="25400">
            <a:solidFill>
              <a:srgbClr val="C0504D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3376" name="Straight Arrow Connector 206"/>
          <p:cNvCxnSpPr>
            <a:cxnSpLocks noChangeShapeType="1"/>
          </p:cNvCxnSpPr>
          <p:nvPr/>
        </p:nvCxnSpPr>
        <p:spPr bwMode="auto">
          <a:xfrm flipH="1" flipV="1">
            <a:off x="5286375" y="2425700"/>
            <a:ext cx="312738" cy="546100"/>
          </a:xfrm>
          <a:prstGeom prst="straightConnector1">
            <a:avLst/>
          </a:prstGeom>
          <a:noFill/>
          <a:ln w="25400">
            <a:solidFill>
              <a:srgbClr val="C0504D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3377" name="Text Box 259"/>
          <p:cNvSpPr txBox="1">
            <a:spLocks noChangeArrowheads="1"/>
          </p:cNvSpPr>
          <p:nvPr/>
        </p:nvSpPr>
        <p:spPr bwMode="auto">
          <a:xfrm>
            <a:off x="5183188" y="2584450"/>
            <a:ext cx="3175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>
                <a:solidFill>
                  <a:srgbClr val="C0504D"/>
                </a:solidFill>
                <a:latin typeface="Calibri" pitchFamily="34" charset="0"/>
                <a:cs typeface="Times New Roman" pitchFamily="18" charset="0"/>
              </a:rPr>
              <a:t>6</a:t>
            </a:r>
          </a:p>
        </p:txBody>
      </p:sp>
      <p:sp>
        <p:nvSpPr>
          <p:cNvPr id="211" name="Text Box 10"/>
          <p:cNvSpPr txBox="1">
            <a:spLocks noChangeArrowheads="1"/>
          </p:cNvSpPr>
          <p:nvPr/>
        </p:nvSpPr>
        <p:spPr bwMode="auto">
          <a:xfrm>
            <a:off x="938213" y="1225550"/>
            <a:ext cx="254635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i="1">
                <a:solidFill>
                  <a:srgbClr val="C0504D"/>
                </a:solidFill>
                <a:latin typeface="Calibri" pitchFamily="34" charset="0"/>
                <a:sym typeface="Symbol" pitchFamily="18" charset="2"/>
              </a:rPr>
              <a:t>return node value,</a:t>
            </a:r>
          </a:p>
          <a:p>
            <a:pPr eaLnBrk="1" hangingPunct="1"/>
            <a:r>
              <a:rPr lang="en-US" altLang="en-US" i="1">
                <a:solidFill>
                  <a:srgbClr val="C0504D"/>
                </a:solidFill>
                <a:latin typeface="Calibri" pitchFamily="34" charset="0"/>
                <a:sym typeface="Symbol" pitchFamily="18" charset="2"/>
              </a:rPr>
              <a:t>MAX updates </a:t>
            </a:r>
            <a:r>
              <a:rPr lang="el-GR" altLang="en-US" i="1">
                <a:solidFill>
                  <a:srgbClr val="C0504D"/>
                </a:solidFill>
                <a:cs typeface="Arial" pitchFamily="34" charset="0"/>
                <a:sym typeface="Symbol" pitchFamily="18" charset="2"/>
              </a:rPr>
              <a:t>α</a:t>
            </a:r>
            <a:r>
              <a:rPr lang="en-US" altLang="en-US" i="1">
                <a:solidFill>
                  <a:srgbClr val="C0504D"/>
                </a:solidFill>
                <a:cs typeface="Arial" pitchFamily="34" charset="0"/>
                <a:sym typeface="Symbol" pitchFamily="18" charset="2"/>
              </a:rPr>
              <a:t>,</a:t>
            </a:r>
          </a:p>
          <a:p>
            <a:pPr eaLnBrk="1" hangingPunct="1"/>
            <a:r>
              <a:rPr lang="en-US" altLang="en-US" i="1">
                <a:solidFill>
                  <a:srgbClr val="C0504D"/>
                </a:solidFill>
                <a:cs typeface="Arial" pitchFamily="34" charset="0"/>
                <a:sym typeface="Symbol" pitchFamily="18" charset="2"/>
              </a:rPr>
              <a:t>no change to </a:t>
            </a:r>
            <a:r>
              <a:rPr lang="el-GR" altLang="en-US" i="1">
                <a:solidFill>
                  <a:srgbClr val="C0504D"/>
                </a:solidFill>
                <a:cs typeface="Arial" pitchFamily="34" charset="0"/>
                <a:sym typeface="Symbol" pitchFamily="18" charset="2"/>
              </a:rPr>
              <a:t>α</a:t>
            </a:r>
            <a:endParaRPr lang="en-US" altLang="en-US" i="1">
              <a:solidFill>
                <a:srgbClr val="C0504D"/>
              </a:solidFill>
              <a:latin typeface="Calibri" pitchFamily="34" charset="0"/>
            </a:endParaRPr>
          </a:p>
        </p:txBody>
      </p:sp>
      <p:sp>
        <p:nvSpPr>
          <p:cNvPr id="143379" name="Title 5"/>
          <p:cNvSpPr>
            <a:spLocks noGrp="1"/>
          </p:cNvSpPr>
          <p:nvPr>
            <p:ph type="title"/>
          </p:nvPr>
        </p:nvSpPr>
        <p:spPr>
          <a:xfrm>
            <a:off x="3619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Longer Alpha-Beta Example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" name="TextBox 187"/>
          <p:cNvSpPr txBox="1">
            <a:spLocks noChangeArrowheads="1"/>
          </p:cNvSpPr>
          <p:nvPr/>
        </p:nvSpPr>
        <p:spPr bwMode="auto">
          <a:xfrm>
            <a:off x="2328863" y="2300288"/>
            <a:ext cx="10668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C0504D"/>
                </a:solidFill>
                <a:latin typeface="Calibri" pitchFamily="34" charset="0"/>
                <a:sym typeface="Symbol" pitchFamily="18" charset="2"/>
              </a:rPr>
              <a:t>=6</a:t>
            </a:r>
          </a:p>
          <a:p>
            <a:pPr eaLnBrk="1" hangingPunct="1"/>
            <a:r>
              <a:rPr lang="en-US" altLang="en-US">
                <a:solidFill>
                  <a:srgbClr val="C0504D"/>
                </a:solidFill>
                <a:latin typeface="Calibri" pitchFamily="34" charset="0"/>
                <a:sym typeface="Symbol" pitchFamily="18" charset="2"/>
              </a:rPr>
              <a:t>=+</a:t>
            </a:r>
          </a:p>
          <a:p>
            <a:pPr eaLnBrk="1" hangingPunct="1"/>
            <a:r>
              <a:rPr lang="en-US" altLang="en-US">
                <a:solidFill>
                  <a:srgbClr val="C0504D"/>
                </a:solidFill>
                <a:latin typeface="Calibri" pitchFamily="34" charset="0"/>
                <a:sym typeface="Symbol" pitchFamily="18" charset="2"/>
              </a:rPr>
              <a:t>kid=D</a:t>
            </a:r>
            <a:endParaRPr lang="en-US" altLang="en-US">
              <a:solidFill>
                <a:srgbClr val="C0504D"/>
              </a:solidFill>
              <a:latin typeface="Calibri" pitchFamily="34" charset="0"/>
            </a:endParaRPr>
          </a:p>
        </p:txBody>
      </p:sp>
      <p:grpSp>
        <p:nvGrpSpPr>
          <p:cNvPr id="144386" name="Group 2"/>
          <p:cNvGrpSpPr>
            <a:grpSpLocks/>
          </p:cNvGrpSpPr>
          <p:nvPr/>
        </p:nvGrpSpPr>
        <p:grpSpPr bwMode="auto">
          <a:xfrm>
            <a:off x="1998663" y="1795463"/>
            <a:ext cx="6518275" cy="42416412"/>
            <a:chOff x="1863" y="7521"/>
            <a:chExt cx="8778" cy="50837"/>
          </a:xfrm>
        </p:grpSpPr>
        <p:grpSp>
          <p:nvGrpSpPr>
            <p:cNvPr id="144404" name="Group 3"/>
            <p:cNvGrpSpPr>
              <a:grpSpLocks/>
            </p:cNvGrpSpPr>
            <p:nvPr/>
          </p:nvGrpSpPr>
          <p:grpSpPr bwMode="auto">
            <a:xfrm>
              <a:off x="1863" y="12439"/>
              <a:ext cx="428" cy="412"/>
              <a:chOff x="1884" y="13907"/>
              <a:chExt cx="428" cy="412"/>
            </a:xfrm>
          </p:grpSpPr>
          <p:sp>
            <p:nvSpPr>
              <p:cNvPr id="144549" name="Rectangle 185"/>
              <p:cNvSpPr>
                <a:spLocks noChangeArrowheads="1"/>
              </p:cNvSpPr>
              <p:nvPr/>
            </p:nvSpPr>
            <p:spPr bwMode="auto">
              <a:xfrm>
                <a:off x="1886" y="13935"/>
                <a:ext cx="384" cy="384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/>
                <a:endParaRPr lang="en-US" altLang="en-US" sz="2000"/>
              </a:p>
            </p:txBody>
          </p:sp>
          <p:sp>
            <p:nvSpPr>
              <p:cNvPr id="144550" name="Text Box 259"/>
              <p:cNvSpPr txBox="1">
                <a:spLocks noChangeArrowheads="1"/>
              </p:cNvSpPr>
              <p:nvPr/>
            </p:nvSpPr>
            <p:spPr bwMode="auto">
              <a:xfrm>
                <a:off x="1884" y="13907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>
                    <a:latin typeface="Calibri" pitchFamily="34" charset="0"/>
                    <a:cs typeface="Times New Roman" pitchFamily="18" charset="0"/>
                  </a:rPr>
                  <a:t>4</a:t>
                </a:r>
              </a:p>
            </p:txBody>
          </p:sp>
        </p:grpSp>
        <p:grpSp>
          <p:nvGrpSpPr>
            <p:cNvPr id="144405" name="Group 4"/>
            <p:cNvGrpSpPr>
              <a:grpSpLocks/>
            </p:cNvGrpSpPr>
            <p:nvPr/>
          </p:nvGrpSpPr>
          <p:grpSpPr bwMode="auto">
            <a:xfrm>
              <a:off x="2095" y="7521"/>
              <a:ext cx="8546" cy="50837"/>
              <a:chOff x="2095" y="7521"/>
              <a:chExt cx="8546" cy="50837"/>
            </a:xfrm>
          </p:grpSpPr>
          <p:sp>
            <p:nvSpPr>
              <p:cNvPr id="144406" name="Text Box 27"/>
              <p:cNvSpPr txBox="1">
                <a:spLocks noChangeArrowheads="1"/>
              </p:cNvSpPr>
              <p:nvPr/>
            </p:nvSpPr>
            <p:spPr bwMode="auto">
              <a:xfrm>
                <a:off x="3794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A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4407" name="Text Box 28"/>
              <p:cNvSpPr txBox="1">
                <a:spLocks noChangeArrowheads="1"/>
              </p:cNvSpPr>
              <p:nvPr/>
            </p:nvSpPr>
            <p:spPr bwMode="auto">
              <a:xfrm>
                <a:off x="5035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B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4408" name="Text Box 29"/>
              <p:cNvSpPr txBox="1">
                <a:spLocks noChangeArrowheads="1"/>
              </p:cNvSpPr>
              <p:nvPr/>
            </p:nvSpPr>
            <p:spPr bwMode="auto">
              <a:xfrm>
                <a:off x="6284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C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4409" name="Text Box 30"/>
              <p:cNvSpPr txBox="1">
                <a:spLocks noChangeArrowheads="1"/>
              </p:cNvSpPr>
              <p:nvPr/>
            </p:nvSpPr>
            <p:spPr bwMode="auto">
              <a:xfrm>
                <a:off x="7498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D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cxnSp>
            <p:nvCxnSpPr>
              <p:cNvPr id="144410" name="AutoShape 33"/>
              <p:cNvCxnSpPr>
                <a:cxnSpLocks noChangeShapeType="1"/>
              </p:cNvCxnSpPr>
              <p:nvPr/>
            </p:nvCxnSpPr>
            <p:spPr bwMode="auto">
              <a:xfrm flipH="1">
                <a:off x="4420" y="8093"/>
                <a:ext cx="1846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4411" name="AutoShape 35"/>
              <p:cNvCxnSpPr>
                <a:cxnSpLocks noChangeShapeType="1"/>
              </p:cNvCxnSpPr>
              <p:nvPr/>
            </p:nvCxnSpPr>
            <p:spPr bwMode="auto">
              <a:xfrm flipH="1">
                <a:off x="5674" y="8093"/>
                <a:ext cx="592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4412" name="AutoShape 36"/>
              <p:cNvCxnSpPr>
                <a:cxnSpLocks noChangeShapeType="1"/>
              </p:cNvCxnSpPr>
              <p:nvPr/>
            </p:nvCxnSpPr>
            <p:spPr bwMode="auto">
              <a:xfrm>
                <a:off x="6266" y="8093"/>
                <a:ext cx="627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4413" name="AutoShape 37"/>
              <p:cNvCxnSpPr>
                <a:cxnSpLocks noChangeShapeType="1"/>
              </p:cNvCxnSpPr>
              <p:nvPr/>
            </p:nvCxnSpPr>
            <p:spPr bwMode="auto">
              <a:xfrm>
                <a:off x="6266" y="8093"/>
                <a:ext cx="1835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4414" name="AutoShape 92"/>
              <p:cNvCxnSpPr>
                <a:cxnSpLocks noChangeShapeType="1"/>
              </p:cNvCxnSpPr>
              <p:nvPr/>
            </p:nvCxnSpPr>
            <p:spPr bwMode="auto">
              <a:xfrm flipH="1">
                <a:off x="2653" y="9661"/>
                <a:ext cx="1767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4415" name="AutoShape 93"/>
              <p:cNvCxnSpPr>
                <a:cxnSpLocks noChangeShapeType="1"/>
              </p:cNvCxnSpPr>
              <p:nvPr/>
            </p:nvCxnSpPr>
            <p:spPr bwMode="auto">
              <a:xfrm flipH="1">
                <a:off x="3860" y="9661"/>
                <a:ext cx="560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4416" name="AutoShape 96"/>
              <p:cNvCxnSpPr>
                <a:cxnSpLocks noChangeShapeType="1"/>
              </p:cNvCxnSpPr>
              <p:nvPr/>
            </p:nvCxnSpPr>
            <p:spPr bwMode="auto">
              <a:xfrm flipH="1">
                <a:off x="5067" y="9661"/>
                <a:ext cx="607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4417" name="AutoShape 97"/>
              <p:cNvCxnSpPr>
                <a:cxnSpLocks noChangeShapeType="1"/>
              </p:cNvCxnSpPr>
              <p:nvPr/>
            </p:nvCxnSpPr>
            <p:spPr bwMode="auto">
              <a:xfrm>
                <a:off x="5674" y="9661"/>
                <a:ext cx="625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4418" name="AutoShape 98"/>
              <p:cNvCxnSpPr>
                <a:cxnSpLocks noChangeShapeType="1"/>
              </p:cNvCxnSpPr>
              <p:nvPr/>
            </p:nvCxnSpPr>
            <p:spPr bwMode="auto">
              <a:xfrm>
                <a:off x="6893" y="9661"/>
                <a:ext cx="605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4419" name="AutoShape 99"/>
              <p:cNvCxnSpPr>
                <a:cxnSpLocks noChangeShapeType="1"/>
              </p:cNvCxnSpPr>
              <p:nvPr/>
            </p:nvCxnSpPr>
            <p:spPr bwMode="auto">
              <a:xfrm>
                <a:off x="6893" y="9661"/>
                <a:ext cx="1833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4420" name="AutoShape 100"/>
              <p:cNvCxnSpPr>
                <a:cxnSpLocks noChangeShapeType="1"/>
              </p:cNvCxnSpPr>
              <p:nvPr/>
            </p:nvCxnSpPr>
            <p:spPr bwMode="auto">
              <a:xfrm>
                <a:off x="8101" y="9661"/>
                <a:ext cx="1821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44421" name="Text Box 102"/>
              <p:cNvSpPr txBox="1">
                <a:spLocks noChangeArrowheads="1"/>
              </p:cNvSpPr>
              <p:nvPr/>
            </p:nvSpPr>
            <p:spPr bwMode="auto">
              <a:xfrm>
                <a:off x="2127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E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4422" name="Text Box 103"/>
              <p:cNvSpPr txBox="1">
                <a:spLocks noChangeArrowheads="1"/>
              </p:cNvSpPr>
              <p:nvPr/>
            </p:nvSpPr>
            <p:spPr bwMode="auto">
              <a:xfrm>
                <a:off x="335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F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4423" name="Text Box 104"/>
              <p:cNvSpPr txBox="1">
                <a:spLocks noChangeArrowheads="1"/>
              </p:cNvSpPr>
              <p:nvPr/>
            </p:nvSpPr>
            <p:spPr bwMode="auto">
              <a:xfrm>
                <a:off x="824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J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4424" name="Text Box 105"/>
              <p:cNvSpPr txBox="1">
                <a:spLocks noChangeArrowheads="1"/>
              </p:cNvSpPr>
              <p:nvPr/>
            </p:nvSpPr>
            <p:spPr bwMode="auto">
              <a:xfrm>
                <a:off x="9392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K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4425" name="Text Box 106"/>
              <p:cNvSpPr txBox="1">
                <a:spLocks noChangeArrowheads="1"/>
              </p:cNvSpPr>
              <p:nvPr/>
            </p:nvSpPr>
            <p:spPr bwMode="auto">
              <a:xfrm>
                <a:off x="4467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G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4426" name="Text Box 107"/>
              <p:cNvSpPr txBox="1">
                <a:spLocks noChangeArrowheads="1"/>
              </p:cNvSpPr>
              <p:nvPr/>
            </p:nvSpPr>
            <p:spPr bwMode="auto">
              <a:xfrm>
                <a:off x="569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H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4427" name="Text Box 108"/>
              <p:cNvSpPr txBox="1">
                <a:spLocks noChangeArrowheads="1"/>
              </p:cNvSpPr>
              <p:nvPr/>
            </p:nvSpPr>
            <p:spPr bwMode="auto">
              <a:xfrm>
                <a:off x="7056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I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grpSp>
            <p:nvGrpSpPr>
              <p:cNvPr id="144428" name="Group 39"/>
              <p:cNvGrpSpPr>
                <a:grpSpLocks/>
              </p:cNvGrpSpPr>
              <p:nvPr/>
            </p:nvGrpSpPr>
            <p:grpSpPr bwMode="auto">
              <a:xfrm>
                <a:off x="4235" y="11303"/>
                <a:ext cx="428" cy="385"/>
                <a:chOff x="1094" y="10195"/>
                <a:chExt cx="428" cy="385"/>
              </a:xfrm>
            </p:grpSpPr>
            <p:sp>
              <p:nvSpPr>
                <p:cNvPr id="144547" name="Rectangle 183"/>
                <p:cNvSpPr>
                  <a:spLocks noChangeArrowheads="1"/>
                </p:cNvSpPr>
                <p:nvPr/>
              </p:nvSpPr>
              <p:spPr bwMode="auto">
                <a:xfrm>
                  <a:off x="1111" y="10196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4548" name="Text Box 113"/>
                <p:cNvSpPr txBox="1">
                  <a:spLocks noChangeArrowheads="1"/>
                </p:cNvSpPr>
                <p:nvPr/>
              </p:nvSpPr>
              <p:spPr bwMode="auto">
                <a:xfrm>
                  <a:off x="1094" y="101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44429" name="Group 40"/>
              <p:cNvGrpSpPr>
                <a:grpSpLocks/>
              </p:cNvGrpSpPr>
              <p:nvPr/>
            </p:nvGrpSpPr>
            <p:grpSpPr bwMode="auto">
              <a:xfrm>
                <a:off x="6714" y="11302"/>
                <a:ext cx="428" cy="385"/>
                <a:chOff x="1105" y="10194"/>
                <a:chExt cx="428" cy="385"/>
              </a:xfrm>
            </p:grpSpPr>
            <p:sp>
              <p:nvSpPr>
                <p:cNvPr id="144545" name="Rectangle 181"/>
                <p:cNvSpPr>
                  <a:spLocks noChangeArrowheads="1"/>
                </p:cNvSpPr>
                <p:nvPr/>
              </p:nvSpPr>
              <p:spPr bwMode="auto">
                <a:xfrm>
                  <a:off x="1111" y="10195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4546" name="Text Box 118"/>
                <p:cNvSpPr txBox="1">
                  <a:spLocks noChangeArrowheads="1"/>
                </p:cNvSpPr>
                <p:nvPr/>
              </p:nvSpPr>
              <p:spPr bwMode="auto">
                <a:xfrm>
                  <a:off x="1105" y="10194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44430" name="Group 41"/>
              <p:cNvGrpSpPr>
                <a:grpSpLocks/>
              </p:cNvGrpSpPr>
              <p:nvPr/>
            </p:nvGrpSpPr>
            <p:grpSpPr bwMode="auto">
              <a:xfrm>
                <a:off x="5432" y="11303"/>
                <a:ext cx="428" cy="386"/>
                <a:chOff x="1078" y="10195"/>
                <a:chExt cx="428" cy="386"/>
              </a:xfrm>
            </p:grpSpPr>
            <p:sp>
              <p:nvSpPr>
                <p:cNvPr id="144543" name="Rectangle 179"/>
                <p:cNvSpPr>
                  <a:spLocks noChangeArrowheads="1"/>
                </p:cNvSpPr>
                <p:nvPr/>
              </p:nvSpPr>
              <p:spPr bwMode="auto">
                <a:xfrm>
                  <a:off x="1111" y="10195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4544" name="Text Box 121"/>
                <p:cNvSpPr txBox="1">
                  <a:spLocks noChangeArrowheads="1"/>
                </p:cNvSpPr>
                <p:nvPr/>
              </p:nvSpPr>
              <p:spPr bwMode="auto">
                <a:xfrm>
                  <a:off x="1078" y="1019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4</a:t>
                  </a:r>
                </a:p>
              </p:txBody>
            </p:sp>
          </p:grpSp>
          <p:grpSp>
            <p:nvGrpSpPr>
              <p:cNvPr id="144431" name="Group 42"/>
              <p:cNvGrpSpPr>
                <a:grpSpLocks/>
              </p:cNvGrpSpPr>
              <p:nvPr/>
            </p:nvGrpSpPr>
            <p:grpSpPr bwMode="auto">
              <a:xfrm>
                <a:off x="9129" y="11305"/>
                <a:ext cx="428" cy="391"/>
                <a:chOff x="1079" y="10197"/>
                <a:chExt cx="428" cy="391"/>
              </a:xfrm>
            </p:grpSpPr>
            <p:sp>
              <p:nvSpPr>
                <p:cNvPr id="144541" name="Rectangle 177"/>
                <p:cNvSpPr>
                  <a:spLocks noChangeArrowheads="1"/>
                </p:cNvSpPr>
                <p:nvPr/>
              </p:nvSpPr>
              <p:spPr bwMode="auto">
                <a:xfrm>
                  <a:off x="1119" y="10197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4542" name="Text Box 124"/>
                <p:cNvSpPr txBox="1">
                  <a:spLocks noChangeArrowheads="1"/>
                </p:cNvSpPr>
                <p:nvPr/>
              </p:nvSpPr>
              <p:spPr bwMode="auto">
                <a:xfrm>
                  <a:off x="1079" y="1020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4432" name="Group 43"/>
              <p:cNvGrpSpPr>
                <a:grpSpLocks/>
              </p:cNvGrpSpPr>
              <p:nvPr/>
            </p:nvGrpSpPr>
            <p:grpSpPr bwMode="auto">
              <a:xfrm>
                <a:off x="2869" y="12444"/>
                <a:ext cx="428" cy="412"/>
                <a:chOff x="1109" y="9695"/>
                <a:chExt cx="428" cy="412"/>
              </a:xfrm>
            </p:grpSpPr>
            <p:sp>
              <p:nvSpPr>
                <p:cNvPr id="144539" name="Rectangle 17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4540" name="Text Box 13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4433" name="Group 44"/>
              <p:cNvGrpSpPr>
                <a:grpSpLocks/>
              </p:cNvGrpSpPr>
              <p:nvPr/>
            </p:nvGrpSpPr>
            <p:grpSpPr bwMode="auto">
              <a:xfrm>
                <a:off x="3359" y="12443"/>
                <a:ext cx="428" cy="412"/>
                <a:chOff x="1109" y="9695"/>
                <a:chExt cx="428" cy="412"/>
              </a:xfrm>
            </p:grpSpPr>
            <p:sp>
              <p:nvSpPr>
                <p:cNvPr id="144537" name="Rectangle 17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4538" name="Text Box 13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4434" name="Group 45"/>
              <p:cNvGrpSpPr>
                <a:grpSpLocks/>
              </p:cNvGrpSpPr>
              <p:nvPr/>
            </p:nvGrpSpPr>
            <p:grpSpPr bwMode="auto">
              <a:xfrm>
                <a:off x="3839" y="12445"/>
                <a:ext cx="428" cy="412"/>
                <a:chOff x="1109" y="9695"/>
                <a:chExt cx="428" cy="412"/>
              </a:xfrm>
            </p:grpSpPr>
            <p:sp>
              <p:nvSpPr>
                <p:cNvPr id="144535" name="Rectangle 17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4536" name="Text Box 163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44435" name="Group 46"/>
              <p:cNvGrpSpPr>
                <a:grpSpLocks/>
              </p:cNvGrpSpPr>
              <p:nvPr/>
            </p:nvGrpSpPr>
            <p:grpSpPr bwMode="auto">
              <a:xfrm>
                <a:off x="4329" y="12444"/>
                <a:ext cx="428" cy="412"/>
                <a:chOff x="1109" y="9695"/>
                <a:chExt cx="428" cy="412"/>
              </a:xfrm>
            </p:grpSpPr>
            <p:sp>
              <p:nvSpPr>
                <p:cNvPr id="144533" name="Rectangle 16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4534" name="Text Box 166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44436" name="Group 47"/>
              <p:cNvGrpSpPr>
                <a:grpSpLocks/>
              </p:cNvGrpSpPr>
              <p:nvPr/>
            </p:nvGrpSpPr>
            <p:grpSpPr bwMode="auto">
              <a:xfrm>
                <a:off x="4819" y="12446"/>
                <a:ext cx="428" cy="412"/>
                <a:chOff x="1109" y="9695"/>
                <a:chExt cx="428" cy="412"/>
              </a:xfrm>
            </p:grpSpPr>
            <p:sp>
              <p:nvSpPr>
                <p:cNvPr id="144531" name="Rectangle 16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4532" name="Text Box 172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44437" name="Group 48"/>
              <p:cNvGrpSpPr>
                <a:grpSpLocks/>
              </p:cNvGrpSpPr>
              <p:nvPr/>
            </p:nvGrpSpPr>
            <p:grpSpPr bwMode="auto">
              <a:xfrm>
                <a:off x="5309" y="12445"/>
                <a:ext cx="428" cy="412"/>
                <a:chOff x="1109" y="9695"/>
                <a:chExt cx="428" cy="412"/>
              </a:xfrm>
            </p:grpSpPr>
            <p:sp>
              <p:nvSpPr>
                <p:cNvPr id="144529" name="Rectangle 16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4530" name="Text Box 175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4</a:t>
                  </a:r>
                </a:p>
              </p:txBody>
            </p:sp>
          </p:grpSp>
          <p:grpSp>
            <p:nvGrpSpPr>
              <p:cNvPr id="144438" name="Group 49"/>
              <p:cNvGrpSpPr>
                <a:grpSpLocks/>
              </p:cNvGrpSpPr>
              <p:nvPr/>
            </p:nvGrpSpPr>
            <p:grpSpPr bwMode="auto">
              <a:xfrm>
                <a:off x="5798" y="12442"/>
                <a:ext cx="428" cy="412"/>
                <a:chOff x="1109" y="9695"/>
                <a:chExt cx="428" cy="412"/>
              </a:xfrm>
            </p:grpSpPr>
            <p:sp>
              <p:nvSpPr>
                <p:cNvPr id="144527" name="Rectangle 16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4528" name="Text Box 184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44439" name="Group 50"/>
              <p:cNvGrpSpPr>
                <a:grpSpLocks/>
              </p:cNvGrpSpPr>
              <p:nvPr/>
            </p:nvGrpSpPr>
            <p:grpSpPr bwMode="auto">
              <a:xfrm>
                <a:off x="6288" y="12443"/>
                <a:ext cx="428" cy="412"/>
                <a:chOff x="1109" y="9695"/>
                <a:chExt cx="428" cy="412"/>
              </a:xfrm>
            </p:grpSpPr>
            <p:sp>
              <p:nvSpPr>
                <p:cNvPr id="144525" name="Rectangle 16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4526" name="Text Box 19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grpSp>
            <p:nvGrpSpPr>
              <p:cNvPr id="144440" name="Group 51"/>
              <p:cNvGrpSpPr>
                <a:grpSpLocks/>
              </p:cNvGrpSpPr>
              <p:nvPr/>
            </p:nvGrpSpPr>
            <p:grpSpPr bwMode="auto">
              <a:xfrm>
                <a:off x="6769" y="12444"/>
                <a:ext cx="428" cy="412"/>
                <a:chOff x="1109" y="9695"/>
                <a:chExt cx="428" cy="412"/>
              </a:xfrm>
            </p:grpSpPr>
            <p:sp>
              <p:nvSpPr>
                <p:cNvPr id="144523" name="Rectangle 15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4524" name="Text Box 19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2</a:t>
                  </a:r>
                </a:p>
              </p:txBody>
            </p:sp>
          </p:grpSp>
          <p:grpSp>
            <p:nvGrpSpPr>
              <p:cNvPr id="144441" name="Group 52"/>
              <p:cNvGrpSpPr>
                <a:grpSpLocks/>
              </p:cNvGrpSpPr>
              <p:nvPr/>
            </p:nvGrpSpPr>
            <p:grpSpPr bwMode="auto">
              <a:xfrm>
                <a:off x="7259" y="12443"/>
                <a:ext cx="428" cy="412"/>
                <a:chOff x="1109" y="9695"/>
                <a:chExt cx="428" cy="412"/>
              </a:xfrm>
            </p:grpSpPr>
            <p:sp>
              <p:nvSpPr>
                <p:cNvPr id="144521" name="Rectangle 15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4522" name="Text Box 202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4442" name="Group 53"/>
              <p:cNvGrpSpPr>
                <a:grpSpLocks/>
              </p:cNvGrpSpPr>
              <p:nvPr/>
            </p:nvGrpSpPr>
            <p:grpSpPr bwMode="auto">
              <a:xfrm>
                <a:off x="7759" y="12441"/>
                <a:ext cx="428" cy="412"/>
                <a:chOff x="1109" y="9695"/>
                <a:chExt cx="428" cy="412"/>
              </a:xfrm>
            </p:grpSpPr>
            <p:sp>
              <p:nvSpPr>
                <p:cNvPr id="144519" name="Rectangle 15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4520" name="Text Box 211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44443" name="Group 54"/>
              <p:cNvGrpSpPr>
                <a:grpSpLocks/>
              </p:cNvGrpSpPr>
              <p:nvPr/>
            </p:nvGrpSpPr>
            <p:grpSpPr bwMode="auto">
              <a:xfrm>
                <a:off x="8251" y="12441"/>
                <a:ext cx="428" cy="412"/>
                <a:chOff x="1109" y="9695"/>
                <a:chExt cx="428" cy="412"/>
              </a:xfrm>
            </p:grpSpPr>
            <p:sp>
              <p:nvSpPr>
                <p:cNvPr id="144517" name="Rectangle 15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4518" name="Text Box 217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grpSp>
            <p:nvGrpSpPr>
              <p:cNvPr id="144444" name="Group 55"/>
              <p:cNvGrpSpPr>
                <a:grpSpLocks/>
              </p:cNvGrpSpPr>
              <p:nvPr/>
            </p:nvGrpSpPr>
            <p:grpSpPr bwMode="auto">
              <a:xfrm>
                <a:off x="8741" y="12440"/>
                <a:ext cx="428" cy="412"/>
                <a:chOff x="1109" y="9695"/>
                <a:chExt cx="428" cy="412"/>
              </a:xfrm>
            </p:grpSpPr>
            <p:sp>
              <p:nvSpPr>
                <p:cNvPr id="144515" name="Rectangle 15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4516" name="Text Box 22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4445" name="Group 56"/>
              <p:cNvGrpSpPr>
                <a:grpSpLocks/>
              </p:cNvGrpSpPr>
              <p:nvPr/>
            </p:nvGrpSpPr>
            <p:grpSpPr bwMode="auto">
              <a:xfrm>
                <a:off x="9233" y="12440"/>
                <a:ext cx="428" cy="412"/>
                <a:chOff x="1109" y="9695"/>
                <a:chExt cx="428" cy="412"/>
              </a:xfrm>
            </p:grpSpPr>
            <p:sp>
              <p:nvSpPr>
                <p:cNvPr id="144513" name="Rectangle 14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4514" name="Text Box 226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8</a:t>
                  </a:r>
                </a:p>
              </p:txBody>
            </p:sp>
          </p:grpSp>
          <p:grpSp>
            <p:nvGrpSpPr>
              <p:cNvPr id="144446" name="Group 57"/>
              <p:cNvGrpSpPr>
                <a:grpSpLocks/>
              </p:cNvGrpSpPr>
              <p:nvPr/>
            </p:nvGrpSpPr>
            <p:grpSpPr bwMode="auto">
              <a:xfrm>
                <a:off x="9723" y="12439"/>
                <a:ext cx="428" cy="412"/>
                <a:chOff x="1109" y="9695"/>
                <a:chExt cx="428" cy="412"/>
              </a:xfrm>
            </p:grpSpPr>
            <p:sp>
              <p:nvSpPr>
                <p:cNvPr id="144511" name="Rectangle 14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4512" name="Text Box 22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4447" name="Group 58"/>
              <p:cNvGrpSpPr>
                <a:grpSpLocks/>
              </p:cNvGrpSpPr>
              <p:nvPr/>
            </p:nvGrpSpPr>
            <p:grpSpPr bwMode="auto">
              <a:xfrm>
                <a:off x="10213" y="12434"/>
                <a:ext cx="428" cy="412"/>
                <a:chOff x="1109" y="9695"/>
                <a:chExt cx="428" cy="412"/>
              </a:xfrm>
            </p:grpSpPr>
            <p:sp>
              <p:nvSpPr>
                <p:cNvPr id="144509" name="Rectangle 14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4510" name="Text Box 238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cxnSp>
            <p:nvCxnSpPr>
              <p:cNvPr id="144448" name="AutoShape 239"/>
              <p:cNvCxnSpPr>
                <a:cxnSpLocks noChangeShapeType="1"/>
                <a:endCxn id="144547" idx="0"/>
              </p:cNvCxnSpPr>
              <p:nvPr/>
            </p:nvCxnSpPr>
            <p:spPr bwMode="auto">
              <a:xfrm>
                <a:off x="4412" y="9661"/>
                <a:ext cx="32" cy="1643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4449" name="AutoShape 240"/>
              <p:cNvCxnSpPr>
                <a:cxnSpLocks noChangeShapeType="1"/>
                <a:endCxn id="144543" idx="0"/>
              </p:cNvCxnSpPr>
              <p:nvPr/>
            </p:nvCxnSpPr>
            <p:spPr bwMode="auto">
              <a:xfrm flipH="1">
                <a:off x="5657" y="9661"/>
                <a:ext cx="17" cy="164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4450" name="AutoShape 241"/>
              <p:cNvCxnSpPr>
                <a:cxnSpLocks noChangeShapeType="1"/>
                <a:endCxn id="144545" idx="0"/>
              </p:cNvCxnSpPr>
              <p:nvPr/>
            </p:nvCxnSpPr>
            <p:spPr bwMode="auto">
              <a:xfrm>
                <a:off x="6893" y="9661"/>
                <a:ext cx="19" cy="164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4451" name="AutoShape 242"/>
              <p:cNvCxnSpPr>
                <a:cxnSpLocks noChangeShapeType="1"/>
                <a:endCxn id="144541" idx="0"/>
              </p:cNvCxnSpPr>
              <p:nvPr/>
            </p:nvCxnSpPr>
            <p:spPr bwMode="auto">
              <a:xfrm>
                <a:off x="8101" y="9661"/>
                <a:ext cx="1260" cy="1644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44452" name="Group 63"/>
              <p:cNvGrpSpPr>
                <a:grpSpLocks/>
              </p:cNvGrpSpPr>
              <p:nvPr/>
            </p:nvGrpSpPr>
            <p:grpSpPr bwMode="auto">
              <a:xfrm>
                <a:off x="2379" y="12443"/>
                <a:ext cx="428" cy="412"/>
                <a:chOff x="1477" y="13436"/>
                <a:chExt cx="428" cy="412"/>
              </a:xfrm>
            </p:grpSpPr>
            <p:sp>
              <p:nvSpPr>
                <p:cNvPr id="144507" name="Rectangle 143"/>
                <p:cNvSpPr>
                  <a:spLocks noChangeArrowheads="1"/>
                </p:cNvSpPr>
                <p:nvPr/>
              </p:nvSpPr>
              <p:spPr bwMode="auto">
                <a:xfrm>
                  <a:off x="1479" y="13464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4508" name="Text Box 127"/>
                <p:cNvSpPr txBox="1">
                  <a:spLocks noChangeArrowheads="1"/>
                </p:cNvSpPr>
                <p:nvPr/>
              </p:nvSpPr>
              <p:spPr bwMode="auto">
                <a:xfrm>
                  <a:off x="1477" y="1343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44453" name="Group 64"/>
              <p:cNvGrpSpPr>
                <a:grpSpLocks/>
              </p:cNvGrpSpPr>
              <p:nvPr/>
            </p:nvGrpSpPr>
            <p:grpSpPr bwMode="auto">
              <a:xfrm>
                <a:off x="4059" y="9058"/>
                <a:ext cx="697" cy="603"/>
                <a:chOff x="4054" y="10520"/>
                <a:chExt cx="697" cy="603"/>
              </a:xfrm>
            </p:grpSpPr>
            <p:sp>
              <p:nvSpPr>
                <p:cNvPr id="144505" name="AutoShape 24"/>
                <p:cNvSpPr>
                  <a:spLocks noChangeArrowheads="1"/>
                </p:cNvSpPr>
                <p:nvPr/>
              </p:nvSpPr>
              <p:spPr bwMode="auto">
                <a:xfrm flipV="1">
                  <a:off x="4054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4506" name="Text Box 243"/>
                <p:cNvSpPr txBox="1">
                  <a:spLocks noChangeArrowheads="1"/>
                </p:cNvSpPr>
                <p:nvPr/>
              </p:nvSpPr>
              <p:spPr bwMode="auto">
                <a:xfrm>
                  <a:off x="4199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4454" name="Group 65"/>
              <p:cNvGrpSpPr>
                <a:grpSpLocks/>
              </p:cNvGrpSpPr>
              <p:nvPr/>
            </p:nvGrpSpPr>
            <p:grpSpPr bwMode="auto">
              <a:xfrm>
                <a:off x="5317" y="9058"/>
                <a:ext cx="697" cy="603"/>
                <a:chOff x="5312" y="10520"/>
                <a:chExt cx="697" cy="603"/>
              </a:xfrm>
            </p:grpSpPr>
            <p:sp>
              <p:nvSpPr>
                <p:cNvPr id="144503" name="AutoShape 22"/>
                <p:cNvSpPr>
                  <a:spLocks noChangeArrowheads="1"/>
                </p:cNvSpPr>
                <p:nvPr/>
              </p:nvSpPr>
              <p:spPr bwMode="auto">
                <a:xfrm flipV="1">
                  <a:off x="531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4504" name="Text Box 245"/>
                <p:cNvSpPr txBox="1">
                  <a:spLocks noChangeArrowheads="1"/>
                </p:cNvSpPr>
                <p:nvPr/>
              </p:nvSpPr>
              <p:spPr bwMode="auto">
                <a:xfrm>
                  <a:off x="5460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44455" name="Group 66"/>
              <p:cNvGrpSpPr>
                <a:grpSpLocks/>
              </p:cNvGrpSpPr>
              <p:nvPr/>
            </p:nvGrpSpPr>
            <p:grpSpPr bwMode="auto">
              <a:xfrm>
                <a:off x="6557" y="9058"/>
                <a:ext cx="697" cy="603"/>
                <a:chOff x="6552" y="10520"/>
                <a:chExt cx="697" cy="603"/>
              </a:xfrm>
            </p:grpSpPr>
            <p:sp>
              <p:nvSpPr>
                <p:cNvPr id="144501" name="AutoShape 20"/>
                <p:cNvSpPr>
                  <a:spLocks noChangeArrowheads="1"/>
                </p:cNvSpPr>
                <p:nvPr/>
              </p:nvSpPr>
              <p:spPr bwMode="auto">
                <a:xfrm flipV="1">
                  <a:off x="655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4502" name="Text Box 247"/>
                <p:cNvSpPr txBox="1">
                  <a:spLocks noChangeArrowheads="1"/>
                </p:cNvSpPr>
                <p:nvPr/>
              </p:nvSpPr>
              <p:spPr bwMode="auto">
                <a:xfrm>
                  <a:off x="6671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4456" name="Group 67"/>
              <p:cNvGrpSpPr>
                <a:grpSpLocks/>
              </p:cNvGrpSpPr>
              <p:nvPr/>
            </p:nvGrpSpPr>
            <p:grpSpPr bwMode="auto">
              <a:xfrm>
                <a:off x="7737" y="9058"/>
                <a:ext cx="697" cy="603"/>
                <a:chOff x="7732" y="10520"/>
                <a:chExt cx="697" cy="603"/>
              </a:xfrm>
            </p:grpSpPr>
            <p:sp>
              <p:nvSpPr>
                <p:cNvPr id="144499" name="AutoShape 21"/>
                <p:cNvSpPr>
                  <a:spLocks noChangeArrowheads="1"/>
                </p:cNvSpPr>
                <p:nvPr/>
              </p:nvSpPr>
              <p:spPr bwMode="auto">
                <a:xfrm flipV="1">
                  <a:off x="773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4500" name="Text Box 249"/>
                <p:cNvSpPr txBox="1">
                  <a:spLocks noChangeArrowheads="1"/>
                </p:cNvSpPr>
                <p:nvPr/>
              </p:nvSpPr>
              <p:spPr bwMode="auto">
                <a:xfrm>
                  <a:off x="7901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44457" name="Group 68"/>
              <p:cNvGrpSpPr>
                <a:grpSpLocks/>
              </p:cNvGrpSpPr>
              <p:nvPr/>
            </p:nvGrpSpPr>
            <p:grpSpPr bwMode="auto">
              <a:xfrm>
                <a:off x="5906" y="7521"/>
                <a:ext cx="697" cy="603"/>
                <a:chOff x="5901" y="8952"/>
                <a:chExt cx="697" cy="603"/>
              </a:xfrm>
            </p:grpSpPr>
            <p:sp>
              <p:nvSpPr>
                <p:cNvPr id="144497" name="AutoShape 19"/>
                <p:cNvSpPr>
                  <a:spLocks noChangeArrowheads="1"/>
                </p:cNvSpPr>
                <p:nvPr/>
              </p:nvSpPr>
              <p:spPr bwMode="auto">
                <a:xfrm>
                  <a:off x="5901" y="8952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4498" name="Text Box 251"/>
                <p:cNvSpPr txBox="1">
                  <a:spLocks noChangeArrowheads="1"/>
                </p:cNvSpPr>
                <p:nvPr/>
              </p:nvSpPr>
              <p:spPr bwMode="auto">
                <a:xfrm>
                  <a:off x="6065" y="907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cxnSp>
            <p:nvCxnSpPr>
              <p:cNvPr id="144458" name="AutoShape 282"/>
              <p:cNvCxnSpPr>
                <a:cxnSpLocks noChangeShapeType="1"/>
              </p:cNvCxnSpPr>
              <p:nvPr/>
            </p:nvCxnSpPr>
            <p:spPr bwMode="auto">
              <a:xfrm flipH="1">
                <a:off x="2095" y="11215"/>
                <a:ext cx="55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4459" name="AutoShape 283"/>
              <p:cNvCxnSpPr>
                <a:cxnSpLocks noChangeShapeType="1"/>
              </p:cNvCxnSpPr>
              <p:nvPr/>
            </p:nvCxnSpPr>
            <p:spPr bwMode="auto">
              <a:xfrm flipH="1">
                <a:off x="2613" y="11215"/>
                <a:ext cx="40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4460" name="AutoShape 284"/>
              <p:cNvCxnSpPr>
                <a:cxnSpLocks noChangeShapeType="1"/>
              </p:cNvCxnSpPr>
              <p:nvPr/>
            </p:nvCxnSpPr>
            <p:spPr bwMode="auto">
              <a:xfrm>
                <a:off x="2653" y="11215"/>
                <a:ext cx="41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4461" name="AutoShape 285"/>
              <p:cNvCxnSpPr>
                <a:cxnSpLocks noChangeShapeType="1"/>
              </p:cNvCxnSpPr>
              <p:nvPr/>
            </p:nvCxnSpPr>
            <p:spPr bwMode="auto">
              <a:xfrm flipH="1">
                <a:off x="3507" y="11215"/>
                <a:ext cx="353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4462" name="AutoShape 286"/>
              <p:cNvCxnSpPr>
                <a:cxnSpLocks noChangeShapeType="1"/>
              </p:cNvCxnSpPr>
              <p:nvPr/>
            </p:nvCxnSpPr>
            <p:spPr bwMode="auto">
              <a:xfrm>
                <a:off x="3860" y="11215"/>
                <a:ext cx="199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4463" name="AutoShape 287"/>
              <p:cNvCxnSpPr>
                <a:cxnSpLocks noChangeShapeType="1"/>
              </p:cNvCxnSpPr>
              <p:nvPr/>
            </p:nvCxnSpPr>
            <p:spPr bwMode="auto">
              <a:xfrm>
                <a:off x="3860" y="11215"/>
                <a:ext cx="651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4464" name="AutoShape 288"/>
              <p:cNvCxnSpPr>
                <a:cxnSpLocks noChangeShapeType="1"/>
              </p:cNvCxnSpPr>
              <p:nvPr/>
            </p:nvCxnSpPr>
            <p:spPr bwMode="auto">
              <a:xfrm flipH="1">
                <a:off x="5035" y="11215"/>
                <a:ext cx="32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4465" name="AutoShape 289"/>
              <p:cNvCxnSpPr>
                <a:cxnSpLocks noChangeShapeType="1"/>
              </p:cNvCxnSpPr>
              <p:nvPr/>
            </p:nvCxnSpPr>
            <p:spPr bwMode="auto">
              <a:xfrm>
                <a:off x="5067" y="11215"/>
                <a:ext cx="39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4466" name="AutoShape 290"/>
              <p:cNvCxnSpPr>
                <a:cxnSpLocks noChangeShapeType="1"/>
              </p:cNvCxnSpPr>
              <p:nvPr/>
            </p:nvCxnSpPr>
            <p:spPr bwMode="auto">
              <a:xfrm flipH="1">
                <a:off x="5972" y="11215"/>
                <a:ext cx="316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4467" name="AutoShape 291"/>
              <p:cNvCxnSpPr>
                <a:cxnSpLocks noChangeShapeType="1"/>
              </p:cNvCxnSpPr>
              <p:nvPr/>
            </p:nvCxnSpPr>
            <p:spPr bwMode="auto">
              <a:xfrm>
                <a:off x="6299" y="11215"/>
                <a:ext cx="199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4468" name="AutoShape 292"/>
              <p:cNvCxnSpPr>
                <a:cxnSpLocks noChangeShapeType="1"/>
              </p:cNvCxnSpPr>
              <p:nvPr/>
            </p:nvCxnSpPr>
            <p:spPr bwMode="auto">
              <a:xfrm flipH="1">
                <a:off x="6985" y="11215"/>
                <a:ext cx="513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4469" name="AutoShape 293"/>
              <p:cNvCxnSpPr>
                <a:cxnSpLocks noChangeShapeType="1"/>
              </p:cNvCxnSpPr>
              <p:nvPr/>
            </p:nvCxnSpPr>
            <p:spPr bwMode="auto">
              <a:xfrm flipH="1">
                <a:off x="7476" y="11215"/>
                <a:ext cx="22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4470" name="AutoShape 295"/>
              <p:cNvCxnSpPr>
                <a:cxnSpLocks noChangeShapeType="1"/>
              </p:cNvCxnSpPr>
              <p:nvPr/>
            </p:nvCxnSpPr>
            <p:spPr bwMode="auto">
              <a:xfrm flipH="1">
                <a:off x="7926" y="11215"/>
                <a:ext cx="800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4471" name="AutoShape 296"/>
              <p:cNvCxnSpPr>
                <a:cxnSpLocks noChangeShapeType="1"/>
              </p:cNvCxnSpPr>
              <p:nvPr/>
            </p:nvCxnSpPr>
            <p:spPr bwMode="auto">
              <a:xfrm flipH="1">
                <a:off x="8434" y="11215"/>
                <a:ext cx="307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4472" name="AutoShape 297"/>
              <p:cNvCxnSpPr>
                <a:cxnSpLocks noChangeShapeType="1"/>
              </p:cNvCxnSpPr>
              <p:nvPr/>
            </p:nvCxnSpPr>
            <p:spPr bwMode="auto">
              <a:xfrm>
                <a:off x="8741" y="11215"/>
                <a:ext cx="194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4473" name="AutoShape 298"/>
              <p:cNvCxnSpPr>
                <a:cxnSpLocks noChangeShapeType="1"/>
              </p:cNvCxnSpPr>
              <p:nvPr/>
            </p:nvCxnSpPr>
            <p:spPr bwMode="auto">
              <a:xfrm flipH="1">
                <a:off x="9435" y="11215"/>
                <a:ext cx="538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4474" name="AutoShape 299"/>
              <p:cNvCxnSpPr>
                <a:cxnSpLocks noChangeShapeType="1"/>
              </p:cNvCxnSpPr>
              <p:nvPr/>
            </p:nvCxnSpPr>
            <p:spPr bwMode="auto">
              <a:xfrm flipH="1">
                <a:off x="9922" y="11215"/>
                <a:ext cx="51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4475" name="AutoShape 300"/>
              <p:cNvCxnSpPr>
                <a:cxnSpLocks noChangeShapeType="1"/>
              </p:cNvCxnSpPr>
              <p:nvPr/>
            </p:nvCxnSpPr>
            <p:spPr bwMode="auto">
              <a:xfrm>
                <a:off x="9973" y="11215"/>
                <a:ext cx="426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44476" name="Group 112"/>
              <p:cNvGrpSpPr>
                <a:grpSpLocks/>
              </p:cNvGrpSpPr>
              <p:nvPr/>
            </p:nvGrpSpPr>
            <p:grpSpPr bwMode="auto">
              <a:xfrm>
                <a:off x="2291" y="10612"/>
                <a:ext cx="697" cy="603"/>
                <a:chOff x="2286" y="12074"/>
                <a:chExt cx="697" cy="603"/>
              </a:xfrm>
            </p:grpSpPr>
            <p:sp>
              <p:nvSpPr>
                <p:cNvPr id="144495" name="AutoShape 48"/>
                <p:cNvSpPr>
                  <a:spLocks noChangeArrowheads="1"/>
                </p:cNvSpPr>
                <p:nvPr/>
              </p:nvSpPr>
              <p:spPr bwMode="auto">
                <a:xfrm>
                  <a:off x="2286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4496" name="Text Box 326"/>
                <p:cNvSpPr txBox="1">
                  <a:spLocks noChangeArrowheads="1"/>
                </p:cNvSpPr>
                <p:nvPr/>
              </p:nvSpPr>
              <p:spPr bwMode="auto">
                <a:xfrm>
                  <a:off x="2438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4477" name="Group 113"/>
              <p:cNvGrpSpPr>
                <a:grpSpLocks/>
              </p:cNvGrpSpPr>
              <p:nvPr/>
            </p:nvGrpSpPr>
            <p:grpSpPr bwMode="auto">
              <a:xfrm>
                <a:off x="3507" y="10612"/>
                <a:ext cx="697" cy="47746"/>
                <a:chOff x="3502" y="12074"/>
                <a:chExt cx="697" cy="47746"/>
              </a:xfrm>
            </p:grpSpPr>
            <p:sp>
              <p:nvSpPr>
                <p:cNvPr id="130" name="AutoShape 46"/>
                <p:cNvSpPr>
                  <a:spLocks noChangeArrowheads="1"/>
                </p:cNvSpPr>
                <p:nvPr/>
              </p:nvSpPr>
              <p:spPr bwMode="auto">
                <a:xfrm>
                  <a:off x="3502" y="12081"/>
                  <a:ext cx="697" cy="597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upright="1"/>
                <a:lstStyle/>
                <a:p>
                  <a:pPr>
                    <a:defRPr/>
                  </a:pPr>
                  <a:endParaRPr lang="en-US" sz="2000" dirty="0">
                    <a:solidFill>
                      <a:schemeClr val="accent4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4494" name="Text Box 329"/>
                <p:cNvSpPr txBox="1">
                  <a:spLocks noChangeArrowheads="1"/>
                </p:cNvSpPr>
                <p:nvPr/>
              </p:nvSpPr>
              <p:spPr bwMode="auto">
                <a:xfrm>
                  <a:off x="3626" y="5943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44478" name="Group 114"/>
              <p:cNvGrpSpPr>
                <a:grpSpLocks/>
              </p:cNvGrpSpPr>
              <p:nvPr/>
            </p:nvGrpSpPr>
            <p:grpSpPr bwMode="auto">
              <a:xfrm>
                <a:off x="4723" y="10612"/>
                <a:ext cx="697" cy="603"/>
                <a:chOff x="4718" y="12074"/>
                <a:chExt cx="697" cy="603"/>
              </a:xfrm>
            </p:grpSpPr>
            <p:sp>
              <p:nvSpPr>
                <p:cNvPr id="144491" name="AutoShape 32"/>
                <p:cNvSpPr>
                  <a:spLocks noChangeArrowheads="1"/>
                </p:cNvSpPr>
                <p:nvPr/>
              </p:nvSpPr>
              <p:spPr bwMode="auto">
                <a:xfrm>
                  <a:off x="4718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4492" name="Text Box 331"/>
                <p:cNvSpPr txBox="1">
                  <a:spLocks noChangeArrowheads="1"/>
                </p:cNvSpPr>
                <p:nvPr/>
              </p:nvSpPr>
              <p:spPr bwMode="auto">
                <a:xfrm>
                  <a:off x="4876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44479" name="Group 115"/>
              <p:cNvGrpSpPr>
                <a:grpSpLocks/>
              </p:cNvGrpSpPr>
              <p:nvPr/>
            </p:nvGrpSpPr>
            <p:grpSpPr bwMode="auto">
              <a:xfrm>
                <a:off x="5939" y="10612"/>
                <a:ext cx="697" cy="603"/>
                <a:chOff x="5934" y="12074"/>
                <a:chExt cx="697" cy="603"/>
              </a:xfrm>
            </p:grpSpPr>
            <p:sp>
              <p:nvSpPr>
                <p:cNvPr id="144489" name="AutoShape 31"/>
                <p:cNvSpPr>
                  <a:spLocks noChangeArrowheads="1"/>
                </p:cNvSpPr>
                <p:nvPr/>
              </p:nvSpPr>
              <p:spPr bwMode="auto">
                <a:xfrm>
                  <a:off x="5934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4490" name="Text Box 333"/>
                <p:cNvSpPr txBox="1">
                  <a:spLocks noChangeArrowheads="1"/>
                </p:cNvSpPr>
                <p:nvPr/>
              </p:nvSpPr>
              <p:spPr bwMode="auto">
                <a:xfrm>
                  <a:off x="6065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 b="1">
                      <a:cs typeface="Times New Roman" pitchFamily="18" charset="0"/>
                    </a:rPr>
                    <a:t>?</a:t>
                  </a:r>
                </a:p>
              </p:txBody>
            </p:sp>
          </p:grpSp>
          <p:grpSp>
            <p:nvGrpSpPr>
              <p:cNvPr id="144480" name="Group 116"/>
              <p:cNvGrpSpPr>
                <a:grpSpLocks/>
              </p:cNvGrpSpPr>
              <p:nvPr/>
            </p:nvGrpSpPr>
            <p:grpSpPr bwMode="auto">
              <a:xfrm>
                <a:off x="7155" y="10612"/>
                <a:ext cx="697" cy="603"/>
                <a:chOff x="7150" y="12074"/>
                <a:chExt cx="697" cy="603"/>
              </a:xfrm>
            </p:grpSpPr>
            <p:sp>
              <p:nvSpPr>
                <p:cNvPr id="144487" name="AutoShape 43"/>
                <p:cNvSpPr>
                  <a:spLocks noChangeArrowheads="1"/>
                </p:cNvSpPr>
                <p:nvPr/>
              </p:nvSpPr>
              <p:spPr bwMode="auto">
                <a:xfrm>
                  <a:off x="7150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4488" name="Text Box 335"/>
                <p:cNvSpPr txBox="1">
                  <a:spLocks noChangeArrowheads="1"/>
                </p:cNvSpPr>
                <p:nvPr/>
              </p:nvSpPr>
              <p:spPr bwMode="auto">
                <a:xfrm>
                  <a:off x="7326" y="12267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4481" name="Group 117"/>
              <p:cNvGrpSpPr>
                <a:grpSpLocks/>
              </p:cNvGrpSpPr>
              <p:nvPr/>
            </p:nvGrpSpPr>
            <p:grpSpPr bwMode="auto">
              <a:xfrm>
                <a:off x="8371" y="10612"/>
                <a:ext cx="697" cy="603"/>
                <a:chOff x="8366" y="12074"/>
                <a:chExt cx="697" cy="603"/>
              </a:xfrm>
            </p:grpSpPr>
            <p:sp>
              <p:nvSpPr>
                <p:cNvPr id="144485" name="AutoShape 49"/>
                <p:cNvSpPr>
                  <a:spLocks noChangeArrowheads="1"/>
                </p:cNvSpPr>
                <p:nvPr/>
              </p:nvSpPr>
              <p:spPr bwMode="auto">
                <a:xfrm>
                  <a:off x="8366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4486" name="Text Box 337"/>
                <p:cNvSpPr txBox="1">
                  <a:spLocks noChangeArrowheads="1"/>
                </p:cNvSpPr>
                <p:nvPr/>
              </p:nvSpPr>
              <p:spPr bwMode="auto">
                <a:xfrm>
                  <a:off x="8524" y="12267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 b="1">
                      <a:cs typeface="Times New Roman" pitchFamily="18" charset="0"/>
                    </a:rPr>
                    <a:t>?</a:t>
                  </a:r>
                </a:p>
              </p:txBody>
            </p:sp>
          </p:grpSp>
          <p:grpSp>
            <p:nvGrpSpPr>
              <p:cNvPr id="144482" name="Group 118"/>
              <p:cNvGrpSpPr>
                <a:grpSpLocks/>
              </p:cNvGrpSpPr>
              <p:nvPr/>
            </p:nvGrpSpPr>
            <p:grpSpPr bwMode="auto">
              <a:xfrm>
                <a:off x="9587" y="10612"/>
                <a:ext cx="697" cy="603"/>
                <a:chOff x="9582" y="12074"/>
                <a:chExt cx="697" cy="603"/>
              </a:xfrm>
            </p:grpSpPr>
            <p:sp>
              <p:nvSpPr>
                <p:cNvPr id="144483" name="AutoShape 91"/>
                <p:cNvSpPr>
                  <a:spLocks noChangeArrowheads="1"/>
                </p:cNvSpPr>
                <p:nvPr/>
              </p:nvSpPr>
              <p:spPr bwMode="auto">
                <a:xfrm>
                  <a:off x="9582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4484" name="Text Box 340"/>
                <p:cNvSpPr txBox="1">
                  <a:spLocks noChangeArrowheads="1"/>
                </p:cNvSpPr>
                <p:nvPr/>
              </p:nvSpPr>
              <p:spPr bwMode="auto">
                <a:xfrm>
                  <a:off x="9737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</p:grpSp>
      </p:grpSp>
      <p:sp>
        <p:nvSpPr>
          <p:cNvPr id="190" name="TextBox 189"/>
          <p:cNvSpPr txBox="1">
            <a:spLocks noChangeArrowheads="1"/>
          </p:cNvSpPr>
          <p:nvPr/>
        </p:nvSpPr>
        <p:spPr bwMode="auto">
          <a:xfrm>
            <a:off x="4071938" y="1214438"/>
            <a:ext cx="106680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SzPct val="100000"/>
              <a:buChar char="•"/>
              <a:defRPr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>
                <a:latin typeface="+mn-lt"/>
                <a:ea typeface="ＭＳ Ｐゴシック" charset="0"/>
                <a:sym typeface="Symbol" pitchFamily="18" charset="2"/>
              </a:rPr>
              <a:t></a:t>
            </a:r>
            <a:r>
              <a:rPr lang="en-US" altLang="en-US" b="0" dirty="0" smtClean="0">
                <a:latin typeface="+mn-lt"/>
                <a:ea typeface="ＭＳ Ｐゴシック" charset="0"/>
                <a:sym typeface="Symbol" pitchFamily="18" charset="2"/>
              </a:rPr>
              <a:t>=6</a:t>
            </a:r>
            <a:endParaRPr lang="en-US" altLang="en-US" b="0" dirty="0">
              <a:latin typeface="+mn-lt"/>
              <a:ea typeface="ＭＳ Ｐゴシック" charset="0"/>
              <a:sym typeface="Symbol" pitchFamily="18" charset="2"/>
            </a:endParaRP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>
                <a:latin typeface="+mn-lt"/>
                <a:ea typeface="ＭＳ Ｐゴシック" charset="0"/>
                <a:sym typeface="Symbol" pitchFamily="18" charset="2"/>
              </a:rPr>
              <a:t> =+</a:t>
            </a:r>
            <a:endParaRPr lang="en-US" altLang="en-US" b="0" dirty="0">
              <a:latin typeface="+mn-lt"/>
              <a:ea typeface="ＭＳ Ｐゴシック" charset="0"/>
            </a:endParaRPr>
          </a:p>
        </p:txBody>
      </p:sp>
      <p:sp>
        <p:nvSpPr>
          <p:cNvPr id="144388" name="Text Box 326"/>
          <p:cNvSpPr txBox="1">
            <a:spLocks noChangeArrowheads="1"/>
          </p:cNvSpPr>
          <p:nvPr/>
        </p:nvSpPr>
        <p:spPr bwMode="auto">
          <a:xfrm>
            <a:off x="3322638" y="4538663"/>
            <a:ext cx="3175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>
                <a:latin typeface="Calibri" pitchFamily="34" charset="0"/>
                <a:cs typeface="Times New Roman" pitchFamily="18" charset="0"/>
              </a:rPr>
              <a:t>6</a:t>
            </a:r>
          </a:p>
        </p:txBody>
      </p:sp>
      <p:sp>
        <p:nvSpPr>
          <p:cNvPr id="144389" name="Text Box 323"/>
          <p:cNvSpPr txBox="1">
            <a:spLocks noChangeArrowheads="1"/>
          </p:cNvSpPr>
          <p:nvPr/>
        </p:nvSpPr>
        <p:spPr bwMode="auto">
          <a:xfrm>
            <a:off x="8337550" y="4549775"/>
            <a:ext cx="723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MAX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44390" name="Text Box 324"/>
          <p:cNvSpPr txBox="1">
            <a:spLocks noChangeArrowheads="1"/>
          </p:cNvSpPr>
          <p:nvPr/>
        </p:nvSpPr>
        <p:spPr bwMode="auto">
          <a:xfrm>
            <a:off x="6981825" y="3078163"/>
            <a:ext cx="64928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MIN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44391" name="Text Box 325"/>
          <p:cNvSpPr txBox="1">
            <a:spLocks noChangeArrowheads="1"/>
          </p:cNvSpPr>
          <p:nvPr/>
        </p:nvSpPr>
        <p:spPr bwMode="auto">
          <a:xfrm>
            <a:off x="5578475" y="1976438"/>
            <a:ext cx="80803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MAX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44392" name="Text Box 361"/>
          <p:cNvSpPr txBox="1">
            <a:spLocks noChangeArrowheads="1"/>
          </p:cNvSpPr>
          <p:nvPr/>
        </p:nvSpPr>
        <p:spPr bwMode="auto">
          <a:xfrm>
            <a:off x="3744913" y="5797550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44393" name="Text Box 361"/>
          <p:cNvSpPr txBox="1">
            <a:spLocks noChangeArrowheads="1"/>
          </p:cNvSpPr>
          <p:nvPr/>
        </p:nvSpPr>
        <p:spPr bwMode="auto">
          <a:xfrm>
            <a:off x="5200650" y="5795963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44394" name="Text Box 361"/>
          <p:cNvSpPr txBox="1">
            <a:spLocks noChangeArrowheads="1"/>
          </p:cNvSpPr>
          <p:nvPr/>
        </p:nvSpPr>
        <p:spPr bwMode="auto">
          <a:xfrm>
            <a:off x="4870450" y="5795963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44395" name="Text Box 361"/>
          <p:cNvSpPr txBox="1">
            <a:spLocks noChangeArrowheads="1"/>
          </p:cNvSpPr>
          <p:nvPr/>
        </p:nvSpPr>
        <p:spPr bwMode="auto">
          <a:xfrm>
            <a:off x="4583113" y="4827588"/>
            <a:ext cx="457200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44396" name="Text Box 361"/>
          <p:cNvSpPr txBox="1">
            <a:spLocks noChangeArrowheads="1"/>
          </p:cNvSpPr>
          <p:nvPr/>
        </p:nvSpPr>
        <p:spPr bwMode="auto">
          <a:xfrm>
            <a:off x="3411538" y="5797550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44397" name="Text Box 361"/>
          <p:cNvSpPr txBox="1">
            <a:spLocks noChangeArrowheads="1"/>
          </p:cNvSpPr>
          <p:nvPr/>
        </p:nvSpPr>
        <p:spPr bwMode="auto">
          <a:xfrm>
            <a:off x="6307138" y="5795963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44398" name="Text Box 361"/>
          <p:cNvSpPr txBox="1">
            <a:spLocks noChangeArrowheads="1"/>
          </p:cNvSpPr>
          <p:nvPr/>
        </p:nvSpPr>
        <p:spPr bwMode="auto">
          <a:xfrm>
            <a:off x="6688138" y="5797550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44399" name="Text Box 361"/>
          <p:cNvSpPr txBox="1">
            <a:spLocks noChangeArrowheads="1"/>
          </p:cNvSpPr>
          <p:nvPr/>
        </p:nvSpPr>
        <p:spPr bwMode="auto">
          <a:xfrm>
            <a:off x="7016750" y="5770563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89" name="Text Box 10"/>
          <p:cNvSpPr txBox="1">
            <a:spLocks noChangeArrowheads="1"/>
          </p:cNvSpPr>
          <p:nvPr/>
        </p:nvSpPr>
        <p:spPr bwMode="auto">
          <a:xfrm>
            <a:off x="938213" y="1225550"/>
            <a:ext cx="2236787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SzPct val="100000"/>
              <a:buChar char="•"/>
              <a:defRPr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i="1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current </a:t>
            </a:r>
            <a:r>
              <a:rPr lang="en-US" altLang="en-US" b="0" i="1" dirty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, </a:t>
            </a:r>
            <a:r>
              <a:rPr lang="en-US" altLang="en-US" b="0" i="1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,</a:t>
            </a: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i="1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passed to kid=D</a:t>
            </a:r>
            <a:endParaRPr lang="en-US" altLang="en-US" b="0" i="1" dirty="0">
              <a:solidFill>
                <a:srgbClr val="C0504D"/>
              </a:solidFill>
              <a:latin typeface="+mn-lt"/>
              <a:ea typeface="ＭＳ Ｐゴシック" charset="0"/>
            </a:endParaRPr>
          </a:p>
        </p:txBody>
      </p:sp>
      <p:cxnSp>
        <p:nvCxnSpPr>
          <p:cNvPr id="144401" name="Straight Arrow Connector 191"/>
          <p:cNvCxnSpPr>
            <a:cxnSpLocks noChangeShapeType="1"/>
          </p:cNvCxnSpPr>
          <p:nvPr/>
        </p:nvCxnSpPr>
        <p:spPr bwMode="auto">
          <a:xfrm>
            <a:off x="5638800" y="2362200"/>
            <a:ext cx="990600" cy="609600"/>
          </a:xfrm>
          <a:prstGeom prst="straightConnector1">
            <a:avLst/>
          </a:prstGeom>
          <a:noFill/>
          <a:ln w="25400">
            <a:solidFill>
              <a:srgbClr val="C0504D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4402" name="Straight Arrow Connector 193"/>
          <p:cNvCxnSpPr>
            <a:cxnSpLocks noChangeShapeType="1"/>
          </p:cNvCxnSpPr>
          <p:nvPr/>
        </p:nvCxnSpPr>
        <p:spPr bwMode="auto">
          <a:xfrm>
            <a:off x="1447800" y="2095500"/>
            <a:ext cx="801688" cy="419100"/>
          </a:xfrm>
          <a:prstGeom prst="straightConnector1">
            <a:avLst/>
          </a:prstGeom>
          <a:noFill/>
          <a:ln w="25400">
            <a:solidFill>
              <a:srgbClr val="C0504D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4403" name="Title 5"/>
          <p:cNvSpPr>
            <a:spLocks noGrp="1"/>
          </p:cNvSpPr>
          <p:nvPr>
            <p:ph type="title"/>
          </p:nvPr>
        </p:nvSpPr>
        <p:spPr>
          <a:xfrm>
            <a:off x="3619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Longer Alpha-Beta Example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" name="TextBox 187"/>
          <p:cNvSpPr txBox="1">
            <a:spLocks noChangeArrowheads="1"/>
          </p:cNvSpPr>
          <p:nvPr/>
        </p:nvSpPr>
        <p:spPr bwMode="auto">
          <a:xfrm>
            <a:off x="2328863" y="2300288"/>
            <a:ext cx="10668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SzPct val="100000"/>
              <a:buChar char="•"/>
              <a:defRPr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>
                <a:latin typeface="+mn-lt"/>
                <a:ea typeface="ＭＳ Ｐゴシック" charset="0"/>
                <a:sym typeface="Symbol" pitchFamily="18" charset="2"/>
              </a:rPr>
              <a:t></a:t>
            </a:r>
            <a:r>
              <a:rPr lang="en-US" altLang="en-US" b="0" dirty="0" smtClean="0">
                <a:latin typeface="+mn-lt"/>
                <a:ea typeface="ＭＳ Ｐゴシック" charset="0"/>
                <a:sym typeface="Symbol" pitchFamily="18" charset="2"/>
              </a:rPr>
              <a:t>=6</a:t>
            </a:r>
            <a:endParaRPr lang="en-US" altLang="en-US" b="0" dirty="0">
              <a:latin typeface="+mn-lt"/>
              <a:ea typeface="ＭＳ Ｐゴシック" charset="0"/>
              <a:sym typeface="Symbol" pitchFamily="18" charset="2"/>
            </a:endParaRP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=6</a:t>
            </a: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 smtClean="0">
                <a:latin typeface="+mn-lt"/>
                <a:ea typeface="ＭＳ Ｐゴシック" charset="0"/>
                <a:sym typeface="Symbol" pitchFamily="18" charset="2"/>
              </a:rPr>
              <a:t>kid=D</a:t>
            </a:r>
            <a:endParaRPr lang="en-US" altLang="en-US" b="0" dirty="0">
              <a:latin typeface="+mn-lt"/>
              <a:ea typeface="ＭＳ Ｐゴシック" charset="0"/>
            </a:endParaRPr>
          </a:p>
        </p:txBody>
      </p:sp>
      <p:grpSp>
        <p:nvGrpSpPr>
          <p:cNvPr id="145410" name="Group 2"/>
          <p:cNvGrpSpPr>
            <a:grpSpLocks/>
          </p:cNvGrpSpPr>
          <p:nvPr/>
        </p:nvGrpSpPr>
        <p:grpSpPr bwMode="auto">
          <a:xfrm>
            <a:off x="1998663" y="1795463"/>
            <a:ext cx="6518275" cy="42416412"/>
            <a:chOff x="1863" y="7521"/>
            <a:chExt cx="8778" cy="50837"/>
          </a:xfrm>
        </p:grpSpPr>
        <p:grpSp>
          <p:nvGrpSpPr>
            <p:cNvPr id="145429" name="Group 3"/>
            <p:cNvGrpSpPr>
              <a:grpSpLocks/>
            </p:cNvGrpSpPr>
            <p:nvPr/>
          </p:nvGrpSpPr>
          <p:grpSpPr bwMode="auto">
            <a:xfrm>
              <a:off x="1863" y="12439"/>
              <a:ext cx="428" cy="412"/>
              <a:chOff x="1884" y="13907"/>
              <a:chExt cx="428" cy="412"/>
            </a:xfrm>
          </p:grpSpPr>
          <p:sp>
            <p:nvSpPr>
              <p:cNvPr id="145574" name="Rectangle 185"/>
              <p:cNvSpPr>
                <a:spLocks noChangeArrowheads="1"/>
              </p:cNvSpPr>
              <p:nvPr/>
            </p:nvSpPr>
            <p:spPr bwMode="auto">
              <a:xfrm>
                <a:off x="1886" y="13935"/>
                <a:ext cx="384" cy="384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/>
                <a:endParaRPr lang="en-US" altLang="en-US" sz="2000"/>
              </a:p>
            </p:txBody>
          </p:sp>
          <p:sp>
            <p:nvSpPr>
              <p:cNvPr id="145575" name="Text Box 259"/>
              <p:cNvSpPr txBox="1">
                <a:spLocks noChangeArrowheads="1"/>
              </p:cNvSpPr>
              <p:nvPr/>
            </p:nvSpPr>
            <p:spPr bwMode="auto">
              <a:xfrm>
                <a:off x="1884" y="13907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>
                    <a:latin typeface="Calibri" pitchFamily="34" charset="0"/>
                    <a:cs typeface="Times New Roman" pitchFamily="18" charset="0"/>
                  </a:rPr>
                  <a:t>4</a:t>
                </a:r>
              </a:p>
            </p:txBody>
          </p:sp>
        </p:grpSp>
        <p:grpSp>
          <p:nvGrpSpPr>
            <p:cNvPr id="145430" name="Group 4"/>
            <p:cNvGrpSpPr>
              <a:grpSpLocks/>
            </p:cNvGrpSpPr>
            <p:nvPr/>
          </p:nvGrpSpPr>
          <p:grpSpPr bwMode="auto">
            <a:xfrm>
              <a:off x="2095" y="7521"/>
              <a:ext cx="8546" cy="50837"/>
              <a:chOff x="2095" y="7521"/>
              <a:chExt cx="8546" cy="50837"/>
            </a:xfrm>
          </p:grpSpPr>
          <p:sp>
            <p:nvSpPr>
              <p:cNvPr id="145431" name="Text Box 27"/>
              <p:cNvSpPr txBox="1">
                <a:spLocks noChangeArrowheads="1"/>
              </p:cNvSpPr>
              <p:nvPr/>
            </p:nvSpPr>
            <p:spPr bwMode="auto">
              <a:xfrm>
                <a:off x="3794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A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5432" name="Text Box 28"/>
              <p:cNvSpPr txBox="1">
                <a:spLocks noChangeArrowheads="1"/>
              </p:cNvSpPr>
              <p:nvPr/>
            </p:nvSpPr>
            <p:spPr bwMode="auto">
              <a:xfrm>
                <a:off x="5035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B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5433" name="Text Box 29"/>
              <p:cNvSpPr txBox="1">
                <a:spLocks noChangeArrowheads="1"/>
              </p:cNvSpPr>
              <p:nvPr/>
            </p:nvSpPr>
            <p:spPr bwMode="auto">
              <a:xfrm>
                <a:off x="6284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C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5434" name="Text Box 30"/>
              <p:cNvSpPr txBox="1">
                <a:spLocks noChangeArrowheads="1"/>
              </p:cNvSpPr>
              <p:nvPr/>
            </p:nvSpPr>
            <p:spPr bwMode="auto">
              <a:xfrm>
                <a:off x="7498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D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cxnSp>
            <p:nvCxnSpPr>
              <p:cNvPr id="145435" name="AutoShape 33"/>
              <p:cNvCxnSpPr>
                <a:cxnSpLocks noChangeShapeType="1"/>
              </p:cNvCxnSpPr>
              <p:nvPr/>
            </p:nvCxnSpPr>
            <p:spPr bwMode="auto">
              <a:xfrm flipH="1">
                <a:off x="4420" y="8093"/>
                <a:ext cx="1846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5436" name="AutoShape 35"/>
              <p:cNvCxnSpPr>
                <a:cxnSpLocks noChangeShapeType="1"/>
              </p:cNvCxnSpPr>
              <p:nvPr/>
            </p:nvCxnSpPr>
            <p:spPr bwMode="auto">
              <a:xfrm flipH="1">
                <a:off x="5674" y="8093"/>
                <a:ext cx="592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5437" name="AutoShape 36"/>
              <p:cNvCxnSpPr>
                <a:cxnSpLocks noChangeShapeType="1"/>
              </p:cNvCxnSpPr>
              <p:nvPr/>
            </p:nvCxnSpPr>
            <p:spPr bwMode="auto">
              <a:xfrm>
                <a:off x="6266" y="8093"/>
                <a:ext cx="627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5438" name="AutoShape 37"/>
              <p:cNvCxnSpPr>
                <a:cxnSpLocks noChangeShapeType="1"/>
              </p:cNvCxnSpPr>
              <p:nvPr/>
            </p:nvCxnSpPr>
            <p:spPr bwMode="auto">
              <a:xfrm>
                <a:off x="6266" y="8093"/>
                <a:ext cx="1835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5439" name="AutoShape 92"/>
              <p:cNvCxnSpPr>
                <a:cxnSpLocks noChangeShapeType="1"/>
              </p:cNvCxnSpPr>
              <p:nvPr/>
            </p:nvCxnSpPr>
            <p:spPr bwMode="auto">
              <a:xfrm flipH="1">
                <a:off x="2653" y="9661"/>
                <a:ext cx="1767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5440" name="AutoShape 93"/>
              <p:cNvCxnSpPr>
                <a:cxnSpLocks noChangeShapeType="1"/>
              </p:cNvCxnSpPr>
              <p:nvPr/>
            </p:nvCxnSpPr>
            <p:spPr bwMode="auto">
              <a:xfrm flipH="1">
                <a:off x="3860" y="9661"/>
                <a:ext cx="560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5441" name="AutoShape 96"/>
              <p:cNvCxnSpPr>
                <a:cxnSpLocks noChangeShapeType="1"/>
              </p:cNvCxnSpPr>
              <p:nvPr/>
            </p:nvCxnSpPr>
            <p:spPr bwMode="auto">
              <a:xfrm flipH="1">
                <a:off x="5067" y="9661"/>
                <a:ext cx="607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5442" name="AutoShape 97"/>
              <p:cNvCxnSpPr>
                <a:cxnSpLocks noChangeShapeType="1"/>
              </p:cNvCxnSpPr>
              <p:nvPr/>
            </p:nvCxnSpPr>
            <p:spPr bwMode="auto">
              <a:xfrm>
                <a:off x="5674" y="9661"/>
                <a:ext cx="625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5443" name="AutoShape 98"/>
              <p:cNvCxnSpPr>
                <a:cxnSpLocks noChangeShapeType="1"/>
              </p:cNvCxnSpPr>
              <p:nvPr/>
            </p:nvCxnSpPr>
            <p:spPr bwMode="auto">
              <a:xfrm>
                <a:off x="6893" y="9661"/>
                <a:ext cx="605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5444" name="AutoShape 99"/>
              <p:cNvCxnSpPr>
                <a:cxnSpLocks noChangeShapeType="1"/>
              </p:cNvCxnSpPr>
              <p:nvPr/>
            </p:nvCxnSpPr>
            <p:spPr bwMode="auto">
              <a:xfrm>
                <a:off x="6893" y="9661"/>
                <a:ext cx="1833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5445" name="AutoShape 100"/>
              <p:cNvCxnSpPr>
                <a:cxnSpLocks noChangeShapeType="1"/>
              </p:cNvCxnSpPr>
              <p:nvPr/>
            </p:nvCxnSpPr>
            <p:spPr bwMode="auto">
              <a:xfrm>
                <a:off x="8101" y="9661"/>
                <a:ext cx="1821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45446" name="Text Box 102"/>
              <p:cNvSpPr txBox="1">
                <a:spLocks noChangeArrowheads="1"/>
              </p:cNvSpPr>
              <p:nvPr/>
            </p:nvSpPr>
            <p:spPr bwMode="auto">
              <a:xfrm>
                <a:off x="2127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E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5447" name="Text Box 103"/>
              <p:cNvSpPr txBox="1">
                <a:spLocks noChangeArrowheads="1"/>
              </p:cNvSpPr>
              <p:nvPr/>
            </p:nvSpPr>
            <p:spPr bwMode="auto">
              <a:xfrm>
                <a:off x="335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F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5448" name="Text Box 104"/>
              <p:cNvSpPr txBox="1">
                <a:spLocks noChangeArrowheads="1"/>
              </p:cNvSpPr>
              <p:nvPr/>
            </p:nvSpPr>
            <p:spPr bwMode="auto">
              <a:xfrm>
                <a:off x="824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J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5449" name="Text Box 105"/>
              <p:cNvSpPr txBox="1">
                <a:spLocks noChangeArrowheads="1"/>
              </p:cNvSpPr>
              <p:nvPr/>
            </p:nvSpPr>
            <p:spPr bwMode="auto">
              <a:xfrm>
                <a:off x="9392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K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5450" name="Text Box 106"/>
              <p:cNvSpPr txBox="1">
                <a:spLocks noChangeArrowheads="1"/>
              </p:cNvSpPr>
              <p:nvPr/>
            </p:nvSpPr>
            <p:spPr bwMode="auto">
              <a:xfrm>
                <a:off x="4467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G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5451" name="Text Box 107"/>
              <p:cNvSpPr txBox="1">
                <a:spLocks noChangeArrowheads="1"/>
              </p:cNvSpPr>
              <p:nvPr/>
            </p:nvSpPr>
            <p:spPr bwMode="auto">
              <a:xfrm>
                <a:off x="569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H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5452" name="Text Box 108"/>
              <p:cNvSpPr txBox="1">
                <a:spLocks noChangeArrowheads="1"/>
              </p:cNvSpPr>
              <p:nvPr/>
            </p:nvSpPr>
            <p:spPr bwMode="auto">
              <a:xfrm>
                <a:off x="7056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I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grpSp>
            <p:nvGrpSpPr>
              <p:cNvPr id="145453" name="Group 39"/>
              <p:cNvGrpSpPr>
                <a:grpSpLocks/>
              </p:cNvGrpSpPr>
              <p:nvPr/>
            </p:nvGrpSpPr>
            <p:grpSpPr bwMode="auto">
              <a:xfrm>
                <a:off x="4235" y="11303"/>
                <a:ext cx="428" cy="385"/>
                <a:chOff x="1094" y="10195"/>
                <a:chExt cx="428" cy="385"/>
              </a:xfrm>
            </p:grpSpPr>
            <p:sp>
              <p:nvSpPr>
                <p:cNvPr id="145572" name="Rectangle 183"/>
                <p:cNvSpPr>
                  <a:spLocks noChangeArrowheads="1"/>
                </p:cNvSpPr>
                <p:nvPr/>
              </p:nvSpPr>
              <p:spPr bwMode="auto">
                <a:xfrm>
                  <a:off x="1111" y="10196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5573" name="Text Box 113"/>
                <p:cNvSpPr txBox="1">
                  <a:spLocks noChangeArrowheads="1"/>
                </p:cNvSpPr>
                <p:nvPr/>
              </p:nvSpPr>
              <p:spPr bwMode="auto">
                <a:xfrm>
                  <a:off x="1094" y="101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45454" name="Group 40"/>
              <p:cNvGrpSpPr>
                <a:grpSpLocks/>
              </p:cNvGrpSpPr>
              <p:nvPr/>
            </p:nvGrpSpPr>
            <p:grpSpPr bwMode="auto">
              <a:xfrm>
                <a:off x="6714" y="11302"/>
                <a:ext cx="428" cy="385"/>
                <a:chOff x="1105" y="10194"/>
                <a:chExt cx="428" cy="385"/>
              </a:xfrm>
            </p:grpSpPr>
            <p:sp>
              <p:nvSpPr>
                <p:cNvPr id="145570" name="Rectangle 181"/>
                <p:cNvSpPr>
                  <a:spLocks noChangeArrowheads="1"/>
                </p:cNvSpPr>
                <p:nvPr/>
              </p:nvSpPr>
              <p:spPr bwMode="auto">
                <a:xfrm>
                  <a:off x="1111" y="10195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5571" name="Text Box 118"/>
                <p:cNvSpPr txBox="1">
                  <a:spLocks noChangeArrowheads="1"/>
                </p:cNvSpPr>
                <p:nvPr/>
              </p:nvSpPr>
              <p:spPr bwMode="auto">
                <a:xfrm>
                  <a:off x="1105" y="10194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45455" name="Group 41"/>
              <p:cNvGrpSpPr>
                <a:grpSpLocks/>
              </p:cNvGrpSpPr>
              <p:nvPr/>
            </p:nvGrpSpPr>
            <p:grpSpPr bwMode="auto">
              <a:xfrm>
                <a:off x="5432" y="11303"/>
                <a:ext cx="428" cy="386"/>
                <a:chOff x="1078" y="10195"/>
                <a:chExt cx="428" cy="386"/>
              </a:xfrm>
            </p:grpSpPr>
            <p:sp>
              <p:nvSpPr>
                <p:cNvPr id="145568" name="Rectangle 179"/>
                <p:cNvSpPr>
                  <a:spLocks noChangeArrowheads="1"/>
                </p:cNvSpPr>
                <p:nvPr/>
              </p:nvSpPr>
              <p:spPr bwMode="auto">
                <a:xfrm>
                  <a:off x="1111" y="10195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5569" name="Text Box 121"/>
                <p:cNvSpPr txBox="1">
                  <a:spLocks noChangeArrowheads="1"/>
                </p:cNvSpPr>
                <p:nvPr/>
              </p:nvSpPr>
              <p:spPr bwMode="auto">
                <a:xfrm>
                  <a:off x="1078" y="1019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4</a:t>
                  </a:r>
                </a:p>
              </p:txBody>
            </p:sp>
          </p:grpSp>
          <p:grpSp>
            <p:nvGrpSpPr>
              <p:cNvPr id="145456" name="Group 42"/>
              <p:cNvGrpSpPr>
                <a:grpSpLocks/>
              </p:cNvGrpSpPr>
              <p:nvPr/>
            </p:nvGrpSpPr>
            <p:grpSpPr bwMode="auto">
              <a:xfrm>
                <a:off x="9129" y="11305"/>
                <a:ext cx="428" cy="391"/>
                <a:chOff x="1079" y="10197"/>
                <a:chExt cx="428" cy="391"/>
              </a:xfrm>
            </p:grpSpPr>
            <p:sp>
              <p:nvSpPr>
                <p:cNvPr id="145566" name="Rectangle 177"/>
                <p:cNvSpPr>
                  <a:spLocks noChangeArrowheads="1"/>
                </p:cNvSpPr>
                <p:nvPr/>
              </p:nvSpPr>
              <p:spPr bwMode="auto">
                <a:xfrm>
                  <a:off x="1119" y="10197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5567" name="Text Box 124"/>
                <p:cNvSpPr txBox="1">
                  <a:spLocks noChangeArrowheads="1"/>
                </p:cNvSpPr>
                <p:nvPr/>
              </p:nvSpPr>
              <p:spPr bwMode="auto">
                <a:xfrm>
                  <a:off x="1079" y="1020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5457" name="Group 43"/>
              <p:cNvGrpSpPr>
                <a:grpSpLocks/>
              </p:cNvGrpSpPr>
              <p:nvPr/>
            </p:nvGrpSpPr>
            <p:grpSpPr bwMode="auto">
              <a:xfrm>
                <a:off x="2869" y="12444"/>
                <a:ext cx="428" cy="412"/>
                <a:chOff x="1109" y="9695"/>
                <a:chExt cx="428" cy="412"/>
              </a:xfrm>
            </p:grpSpPr>
            <p:sp>
              <p:nvSpPr>
                <p:cNvPr id="145564" name="Rectangle 17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5565" name="Text Box 13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5458" name="Group 44"/>
              <p:cNvGrpSpPr>
                <a:grpSpLocks/>
              </p:cNvGrpSpPr>
              <p:nvPr/>
            </p:nvGrpSpPr>
            <p:grpSpPr bwMode="auto">
              <a:xfrm>
                <a:off x="3359" y="12443"/>
                <a:ext cx="428" cy="412"/>
                <a:chOff x="1109" y="9695"/>
                <a:chExt cx="428" cy="412"/>
              </a:xfrm>
            </p:grpSpPr>
            <p:sp>
              <p:nvSpPr>
                <p:cNvPr id="145562" name="Rectangle 17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5563" name="Text Box 13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5459" name="Group 45"/>
              <p:cNvGrpSpPr>
                <a:grpSpLocks/>
              </p:cNvGrpSpPr>
              <p:nvPr/>
            </p:nvGrpSpPr>
            <p:grpSpPr bwMode="auto">
              <a:xfrm>
                <a:off x="3839" y="12445"/>
                <a:ext cx="428" cy="412"/>
                <a:chOff x="1109" y="9695"/>
                <a:chExt cx="428" cy="412"/>
              </a:xfrm>
            </p:grpSpPr>
            <p:sp>
              <p:nvSpPr>
                <p:cNvPr id="145560" name="Rectangle 17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5561" name="Text Box 163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45460" name="Group 46"/>
              <p:cNvGrpSpPr>
                <a:grpSpLocks/>
              </p:cNvGrpSpPr>
              <p:nvPr/>
            </p:nvGrpSpPr>
            <p:grpSpPr bwMode="auto">
              <a:xfrm>
                <a:off x="4329" y="12444"/>
                <a:ext cx="428" cy="412"/>
                <a:chOff x="1109" y="9695"/>
                <a:chExt cx="428" cy="412"/>
              </a:xfrm>
            </p:grpSpPr>
            <p:sp>
              <p:nvSpPr>
                <p:cNvPr id="145558" name="Rectangle 16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5559" name="Text Box 166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45461" name="Group 47"/>
              <p:cNvGrpSpPr>
                <a:grpSpLocks/>
              </p:cNvGrpSpPr>
              <p:nvPr/>
            </p:nvGrpSpPr>
            <p:grpSpPr bwMode="auto">
              <a:xfrm>
                <a:off x="4819" y="12446"/>
                <a:ext cx="428" cy="412"/>
                <a:chOff x="1109" y="9695"/>
                <a:chExt cx="428" cy="412"/>
              </a:xfrm>
            </p:grpSpPr>
            <p:sp>
              <p:nvSpPr>
                <p:cNvPr id="145556" name="Rectangle 16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5557" name="Text Box 172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45462" name="Group 48"/>
              <p:cNvGrpSpPr>
                <a:grpSpLocks/>
              </p:cNvGrpSpPr>
              <p:nvPr/>
            </p:nvGrpSpPr>
            <p:grpSpPr bwMode="auto">
              <a:xfrm>
                <a:off x="5309" y="12445"/>
                <a:ext cx="428" cy="412"/>
                <a:chOff x="1109" y="9695"/>
                <a:chExt cx="428" cy="412"/>
              </a:xfrm>
            </p:grpSpPr>
            <p:sp>
              <p:nvSpPr>
                <p:cNvPr id="145554" name="Rectangle 16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5555" name="Text Box 175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4</a:t>
                  </a:r>
                </a:p>
              </p:txBody>
            </p:sp>
          </p:grpSp>
          <p:grpSp>
            <p:nvGrpSpPr>
              <p:cNvPr id="145463" name="Group 49"/>
              <p:cNvGrpSpPr>
                <a:grpSpLocks/>
              </p:cNvGrpSpPr>
              <p:nvPr/>
            </p:nvGrpSpPr>
            <p:grpSpPr bwMode="auto">
              <a:xfrm>
                <a:off x="5798" y="12442"/>
                <a:ext cx="428" cy="412"/>
                <a:chOff x="1109" y="9695"/>
                <a:chExt cx="428" cy="412"/>
              </a:xfrm>
            </p:grpSpPr>
            <p:sp>
              <p:nvSpPr>
                <p:cNvPr id="145552" name="Rectangle 16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5553" name="Text Box 184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45464" name="Group 50"/>
              <p:cNvGrpSpPr>
                <a:grpSpLocks/>
              </p:cNvGrpSpPr>
              <p:nvPr/>
            </p:nvGrpSpPr>
            <p:grpSpPr bwMode="auto">
              <a:xfrm>
                <a:off x="6288" y="12443"/>
                <a:ext cx="428" cy="412"/>
                <a:chOff x="1109" y="9695"/>
                <a:chExt cx="428" cy="412"/>
              </a:xfrm>
            </p:grpSpPr>
            <p:sp>
              <p:nvSpPr>
                <p:cNvPr id="145550" name="Rectangle 16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5551" name="Text Box 19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grpSp>
            <p:nvGrpSpPr>
              <p:cNvPr id="145465" name="Group 51"/>
              <p:cNvGrpSpPr>
                <a:grpSpLocks/>
              </p:cNvGrpSpPr>
              <p:nvPr/>
            </p:nvGrpSpPr>
            <p:grpSpPr bwMode="auto">
              <a:xfrm>
                <a:off x="6769" y="12444"/>
                <a:ext cx="428" cy="412"/>
                <a:chOff x="1109" y="9695"/>
                <a:chExt cx="428" cy="412"/>
              </a:xfrm>
            </p:grpSpPr>
            <p:sp>
              <p:nvSpPr>
                <p:cNvPr id="145548" name="Rectangle 15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5549" name="Text Box 19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2</a:t>
                  </a:r>
                </a:p>
              </p:txBody>
            </p:sp>
          </p:grpSp>
          <p:grpSp>
            <p:nvGrpSpPr>
              <p:cNvPr id="145466" name="Group 52"/>
              <p:cNvGrpSpPr>
                <a:grpSpLocks/>
              </p:cNvGrpSpPr>
              <p:nvPr/>
            </p:nvGrpSpPr>
            <p:grpSpPr bwMode="auto">
              <a:xfrm>
                <a:off x="7259" y="12443"/>
                <a:ext cx="428" cy="412"/>
                <a:chOff x="1109" y="9695"/>
                <a:chExt cx="428" cy="412"/>
              </a:xfrm>
            </p:grpSpPr>
            <p:sp>
              <p:nvSpPr>
                <p:cNvPr id="145546" name="Rectangle 15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5547" name="Text Box 202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5467" name="Group 53"/>
              <p:cNvGrpSpPr>
                <a:grpSpLocks/>
              </p:cNvGrpSpPr>
              <p:nvPr/>
            </p:nvGrpSpPr>
            <p:grpSpPr bwMode="auto">
              <a:xfrm>
                <a:off x="7759" y="12441"/>
                <a:ext cx="428" cy="412"/>
                <a:chOff x="1109" y="9695"/>
                <a:chExt cx="428" cy="412"/>
              </a:xfrm>
            </p:grpSpPr>
            <p:sp>
              <p:nvSpPr>
                <p:cNvPr id="145544" name="Rectangle 15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5545" name="Text Box 211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45468" name="Group 54"/>
              <p:cNvGrpSpPr>
                <a:grpSpLocks/>
              </p:cNvGrpSpPr>
              <p:nvPr/>
            </p:nvGrpSpPr>
            <p:grpSpPr bwMode="auto">
              <a:xfrm>
                <a:off x="8251" y="12441"/>
                <a:ext cx="428" cy="412"/>
                <a:chOff x="1109" y="9695"/>
                <a:chExt cx="428" cy="412"/>
              </a:xfrm>
            </p:grpSpPr>
            <p:sp>
              <p:nvSpPr>
                <p:cNvPr id="145542" name="Rectangle 15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5543" name="Text Box 217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grpSp>
            <p:nvGrpSpPr>
              <p:cNvPr id="145469" name="Group 55"/>
              <p:cNvGrpSpPr>
                <a:grpSpLocks/>
              </p:cNvGrpSpPr>
              <p:nvPr/>
            </p:nvGrpSpPr>
            <p:grpSpPr bwMode="auto">
              <a:xfrm>
                <a:off x="8741" y="12440"/>
                <a:ext cx="428" cy="412"/>
                <a:chOff x="1109" y="9695"/>
                <a:chExt cx="428" cy="412"/>
              </a:xfrm>
            </p:grpSpPr>
            <p:sp>
              <p:nvSpPr>
                <p:cNvPr id="145540" name="Rectangle 15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5541" name="Text Box 22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5470" name="Group 56"/>
              <p:cNvGrpSpPr>
                <a:grpSpLocks/>
              </p:cNvGrpSpPr>
              <p:nvPr/>
            </p:nvGrpSpPr>
            <p:grpSpPr bwMode="auto">
              <a:xfrm>
                <a:off x="9233" y="12440"/>
                <a:ext cx="428" cy="412"/>
                <a:chOff x="1109" y="9695"/>
                <a:chExt cx="428" cy="412"/>
              </a:xfrm>
            </p:grpSpPr>
            <p:sp>
              <p:nvSpPr>
                <p:cNvPr id="145538" name="Rectangle 14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5539" name="Text Box 226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8</a:t>
                  </a:r>
                </a:p>
              </p:txBody>
            </p:sp>
          </p:grpSp>
          <p:grpSp>
            <p:nvGrpSpPr>
              <p:cNvPr id="145471" name="Group 57"/>
              <p:cNvGrpSpPr>
                <a:grpSpLocks/>
              </p:cNvGrpSpPr>
              <p:nvPr/>
            </p:nvGrpSpPr>
            <p:grpSpPr bwMode="auto">
              <a:xfrm>
                <a:off x="9723" y="12439"/>
                <a:ext cx="428" cy="412"/>
                <a:chOff x="1109" y="9695"/>
                <a:chExt cx="428" cy="412"/>
              </a:xfrm>
            </p:grpSpPr>
            <p:sp>
              <p:nvSpPr>
                <p:cNvPr id="145536" name="Rectangle 14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5537" name="Text Box 22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5472" name="Group 58"/>
              <p:cNvGrpSpPr>
                <a:grpSpLocks/>
              </p:cNvGrpSpPr>
              <p:nvPr/>
            </p:nvGrpSpPr>
            <p:grpSpPr bwMode="auto">
              <a:xfrm>
                <a:off x="10213" y="12434"/>
                <a:ext cx="428" cy="412"/>
                <a:chOff x="1109" y="9695"/>
                <a:chExt cx="428" cy="412"/>
              </a:xfrm>
            </p:grpSpPr>
            <p:sp>
              <p:nvSpPr>
                <p:cNvPr id="145534" name="Rectangle 14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5535" name="Text Box 238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cxnSp>
            <p:nvCxnSpPr>
              <p:cNvPr id="145473" name="AutoShape 239"/>
              <p:cNvCxnSpPr>
                <a:cxnSpLocks noChangeShapeType="1"/>
                <a:endCxn id="145572" idx="0"/>
              </p:cNvCxnSpPr>
              <p:nvPr/>
            </p:nvCxnSpPr>
            <p:spPr bwMode="auto">
              <a:xfrm>
                <a:off x="4412" y="9661"/>
                <a:ext cx="32" cy="1643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5474" name="AutoShape 240"/>
              <p:cNvCxnSpPr>
                <a:cxnSpLocks noChangeShapeType="1"/>
                <a:endCxn id="145568" idx="0"/>
              </p:cNvCxnSpPr>
              <p:nvPr/>
            </p:nvCxnSpPr>
            <p:spPr bwMode="auto">
              <a:xfrm flipH="1">
                <a:off x="5657" y="9661"/>
                <a:ext cx="17" cy="164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5475" name="AutoShape 241"/>
              <p:cNvCxnSpPr>
                <a:cxnSpLocks noChangeShapeType="1"/>
                <a:endCxn id="145570" idx="0"/>
              </p:cNvCxnSpPr>
              <p:nvPr/>
            </p:nvCxnSpPr>
            <p:spPr bwMode="auto">
              <a:xfrm>
                <a:off x="6893" y="9661"/>
                <a:ext cx="19" cy="164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5476" name="AutoShape 242"/>
              <p:cNvCxnSpPr>
                <a:cxnSpLocks noChangeShapeType="1"/>
                <a:endCxn id="145566" idx="0"/>
              </p:cNvCxnSpPr>
              <p:nvPr/>
            </p:nvCxnSpPr>
            <p:spPr bwMode="auto">
              <a:xfrm>
                <a:off x="8101" y="9661"/>
                <a:ext cx="1260" cy="1644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45477" name="Group 63"/>
              <p:cNvGrpSpPr>
                <a:grpSpLocks/>
              </p:cNvGrpSpPr>
              <p:nvPr/>
            </p:nvGrpSpPr>
            <p:grpSpPr bwMode="auto">
              <a:xfrm>
                <a:off x="2379" y="12443"/>
                <a:ext cx="428" cy="412"/>
                <a:chOff x="1477" y="13436"/>
                <a:chExt cx="428" cy="412"/>
              </a:xfrm>
            </p:grpSpPr>
            <p:sp>
              <p:nvSpPr>
                <p:cNvPr id="145532" name="Rectangle 143"/>
                <p:cNvSpPr>
                  <a:spLocks noChangeArrowheads="1"/>
                </p:cNvSpPr>
                <p:nvPr/>
              </p:nvSpPr>
              <p:spPr bwMode="auto">
                <a:xfrm>
                  <a:off x="1479" y="13464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5533" name="Text Box 127"/>
                <p:cNvSpPr txBox="1">
                  <a:spLocks noChangeArrowheads="1"/>
                </p:cNvSpPr>
                <p:nvPr/>
              </p:nvSpPr>
              <p:spPr bwMode="auto">
                <a:xfrm>
                  <a:off x="1477" y="1343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45478" name="Group 64"/>
              <p:cNvGrpSpPr>
                <a:grpSpLocks/>
              </p:cNvGrpSpPr>
              <p:nvPr/>
            </p:nvGrpSpPr>
            <p:grpSpPr bwMode="auto">
              <a:xfrm>
                <a:off x="4059" y="9058"/>
                <a:ext cx="697" cy="603"/>
                <a:chOff x="4054" y="10520"/>
                <a:chExt cx="697" cy="603"/>
              </a:xfrm>
            </p:grpSpPr>
            <p:sp>
              <p:nvSpPr>
                <p:cNvPr id="145530" name="AutoShape 24"/>
                <p:cNvSpPr>
                  <a:spLocks noChangeArrowheads="1"/>
                </p:cNvSpPr>
                <p:nvPr/>
              </p:nvSpPr>
              <p:spPr bwMode="auto">
                <a:xfrm flipV="1">
                  <a:off x="4054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5531" name="Text Box 243"/>
                <p:cNvSpPr txBox="1">
                  <a:spLocks noChangeArrowheads="1"/>
                </p:cNvSpPr>
                <p:nvPr/>
              </p:nvSpPr>
              <p:spPr bwMode="auto">
                <a:xfrm>
                  <a:off x="4199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5479" name="Group 65"/>
              <p:cNvGrpSpPr>
                <a:grpSpLocks/>
              </p:cNvGrpSpPr>
              <p:nvPr/>
            </p:nvGrpSpPr>
            <p:grpSpPr bwMode="auto">
              <a:xfrm>
                <a:off x="5317" y="9058"/>
                <a:ext cx="697" cy="603"/>
                <a:chOff x="5312" y="10520"/>
                <a:chExt cx="697" cy="603"/>
              </a:xfrm>
            </p:grpSpPr>
            <p:sp>
              <p:nvSpPr>
                <p:cNvPr id="145528" name="AutoShape 22"/>
                <p:cNvSpPr>
                  <a:spLocks noChangeArrowheads="1"/>
                </p:cNvSpPr>
                <p:nvPr/>
              </p:nvSpPr>
              <p:spPr bwMode="auto">
                <a:xfrm flipV="1">
                  <a:off x="531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5529" name="Text Box 245"/>
                <p:cNvSpPr txBox="1">
                  <a:spLocks noChangeArrowheads="1"/>
                </p:cNvSpPr>
                <p:nvPr/>
              </p:nvSpPr>
              <p:spPr bwMode="auto">
                <a:xfrm>
                  <a:off x="5460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45480" name="Group 66"/>
              <p:cNvGrpSpPr>
                <a:grpSpLocks/>
              </p:cNvGrpSpPr>
              <p:nvPr/>
            </p:nvGrpSpPr>
            <p:grpSpPr bwMode="auto">
              <a:xfrm>
                <a:off x="6557" y="9058"/>
                <a:ext cx="697" cy="603"/>
                <a:chOff x="6552" y="10520"/>
                <a:chExt cx="697" cy="603"/>
              </a:xfrm>
            </p:grpSpPr>
            <p:sp>
              <p:nvSpPr>
                <p:cNvPr id="145526" name="AutoShape 20"/>
                <p:cNvSpPr>
                  <a:spLocks noChangeArrowheads="1"/>
                </p:cNvSpPr>
                <p:nvPr/>
              </p:nvSpPr>
              <p:spPr bwMode="auto">
                <a:xfrm flipV="1">
                  <a:off x="655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5527" name="Text Box 247"/>
                <p:cNvSpPr txBox="1">
                  <a:spLocks noChangeArrowheads="1"/>
                </p:cNvSpPr>
                <p:nvPr/>
              </p:nvSpPr>
              <p:spPr bwMode="auto">
                <a:xfrm>
                  <a:off x="6671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5481" name="Group 67"/>
              <p:cNvGrpSpPr>
                <a:grpSpLocks/>
              </p:cNvGrpSpPr>
              <p:nvPr/>
            </p:nvGrpSpPr>
            <p:grpSpPr bwMode="auto">
              <a:xfrm>
                <a:off x="7737" y="9058"/>
                <a:ext cx="697" cy="603"/>
                <a:chOff x="7732" y="10520"/>
                <a:chExt cx="697" cy="603"/>
              </a:xfrm>
            </p:grpSpPr>
            <p:sp>
              <p:nvSpPr>
                <p:cNvPr id="145524" name="AutoShape 21"/>
                <p:cNvSpPr>
                  <a:spLocks noChangeArrowheads="1"/>
                </p:cNvSpPr>
                <p:nvPr/>
              </p:nvSpPr>
              <p:spPr bwMode="auto">
                <a:xfrm flipV="1">
                  <a:off x="773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5525" name="Text Box 249"/>
                <p:cNvSpPr txBox="1">
                  <a:spLocks noChangeArrowheads="1"/>
                </p:cNvSpPr>
                <p:nvPr/>
              </p:nvSpPr>
              <p:spPr bwMode="auto">
                <a:xfrm>
                  <a:off x="7901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solidFill>
                        <a:srgbClr val="C0504D"/>
                      </a:solidFill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5482" name="Group 68"/>
              <p:cNvGrpSpPr>
                <a:grpSpLocks/>
              </p:cNvGrpSpPr>
              <p:nvPr/>
            </p:nvGrpSpPr>
            <p:grpSpPr bwMode="auto">
              <a:xfrm>
                <a:off x="5906" y="7521"/>
                <a:ext cx="697" cy="603"/>
                <a:chOff x="5901" y="8952"/>
                <a:chExt cx="697" cy="603"/>
              </a:xfrm>
            </p:grpSpPr>
            <p:sp>
              <p:nvSpPr>
                <p:cNvPr id="145522" name="AutoShape 19"/>
                <p:cNvSpPr>
                  <a:spLocks noChangeArrowheads="1"/>
                </p:cNvSpPr>
                <p:nvPr/>
              </p:nvSpPr>
              <p:spPr bwMode="auto">
                <a:xfrm>
                  <a:off x="5901" y="8952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5523" name="Text Box 251"/>
                <p:cNvSpPr txBox="1">
                  <a:spLocks noChangeArrowheads="1"/>
                </p:cNvSpPr>
                <p:nvPr/>
              </p:nvSpPr>
              <p:spPr bwMode="auto">
                <a:xfrm>
                  <a:off x="6065" y="907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cxnSp>
            <p:nvCxnSpPr>
              <p:cNvPr id="145483" name="AutoShape 282"/>
              <p:cNvCxnSpPr>
                <a:cxnSpLocks noChangeShapeType="1"/>
              </p:cNvCxnSpPr>
              <p:nvPr/>
            </p:nvCxnSpPr>
            <p:spPr bwMode="auto">
              <a:xfrm flipH="1">
                <a:off x="2095" y="11215"/>
                <a:ext cx="55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5484" name="AutoShape 283"/>
              <p:cNvCxnSpPr>
                <a:cxnSpLocks noChangeShapeType="1"/>
              </p:cNvCxnSpPr>
              <p:nvPr/>
            </p:nvCxnSpPr>
            <p:spPr bwMode="auto">
              <a:xfrm flipH="1">
                <a:off x="2613" y="11215"/>
                <a:ext cx="40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5485" name="AutoShape 284"/>
              <p:cNvCxnSpPr>
                <a:cxnSpLocks noChangeShapeType="1"/>
              </p:cNvCxnSpPr>
              <p:nvPr/>
            </p:nvCxnSpPr>
            <p:spPr bwMode="auto">
              <a:xfrm>
                <a:off x="2653" y="11215"/>
                <a:ext cx="41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5486" name="AutoShape 285"/>
              <p:cNvCxnSpPr>
                <a:cxnSpLocks noChangeShapeType="1"/>
              </p:cNvCxnSpPr>
              <p:nvPr/>
            </p:nvCxnSpPr>
            <p:spPr bwMode="auto">
              <a:xfrm flipH="1">
                <a:off x="3507" y="11215"/>
                <a:ext cx="353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5487" name="AutoShape 286"/>
              <p:cNvCxnSpPr>
                <a:cxnSpLocks noChangeShapeType="1"/>
              </p:cNvCxnSpPr>
              <p:nvPr/>
            </p:nvCxnSpPr>
            <p:spPr bwMode="auto">
              <a:xfrm>
                <a:off x="3860" y="11215"/>
                <a:ext cx="199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5488" name="AutoShape 287"/>
              <p:cNvCxnSpPr>
                <a:cxnSpLocks noChangeShapeType="1"/>
              </p:cNvCxnSpPr>
              <p:nvPr/>
            </p:nvCxnSpPr>
            <p:spPr bwMode="auto">
              <a:xfrm>
                <a:off x="3860" y="11215"/>
                <a:ext cx="651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5489" name="AutoShape 288"/>
              <p:cNvCxnSpPr>
                <a:cxnSpLocks noChangeShapeType="1"/>
              </p:cNvCxnSpPr>
              <p:nvPr/>
            </p:nvCxnSpPr>
            <p:spPr bwMode="auto">
              <a:xfrm flipH="1">
                <a:off x="5035" y="11215"/>
                <a:ext cx="32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5490" name="AutoShape 289"/>
              <p:cNvCxnSpPr>
                <a:cxnSpLocks noChangeShapeType="1"/>
              </p:cNvCxnSpPr>
              <p:nvPr/>
            </p:nvCxnSpPr>
            <p:spPr bwMode="auto">
              <a:xfrm>
                <a:off x="5067" y="11215"/>
                <a:ext cx="39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5491" name="AutoShape 290"/>
              <p:cNvCxnSpPr>
                <a:cxnSpLocks noChangeShapeType="1"/>
              </p:cNvCxnSpPr>
              <p:nvPr/>
            </p:nvCxnSpPr>
            <p:spPr bwMode="auto">
              <a:xfrm flipH="1">
                <a:off x="5972" y="11215"/>
                <a:ext cx="316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5492" name="AutoShape 291"/>
              <p:cNvCxnSpPr>
                <a:cxnSpLocks noChangeShapeType="1"/>
              </p:cNvCxnSpPr>
              <p:nvPr/>
            </p:nvCxnSpPr>
            <p:spPr bwMode="auto">
              <a:xfrm>
                <a:off x="6299" y="11215"/>
                <a:ext cx="199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5493" name="AutoShape 292"/>
              <p:cNvCxnSpPr>
                <a:cxnSpLocks noChangeShapeType="1"/>
              </p:cNvCxnSpPr>
              <p:nvPr/>
            </p:nvCxnSpPr>
            <p:spPr bwMode="auto">
              <a:xfrm flipH="1">
                <a:off x="6985" y="11215"/>
                <a:ext cx="513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5494" name="AutoShape 293"/>
              <p:cNvCxnSpPr>
                <a:cxnSpLocks noChangeShapeType="1"/>
              </p:cNvCxnSpPr>
              <p:nvPr/>
            </p:nvCxnSpPr>
            <p:spPr bwMode="auto">
              <a:xfrm flipH="1">
                <a:off x="7476" y="11215"/>
                <a:ext cx="22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5495" name="AutoShape 295"/>
              <p:cNvCxnSpPr>
                <a:cxnSpLocks noChangeShapeType="1"/>
              </p:cNvCxnSpPr>
              <p:nvPr/>
            </p:nvCxnSpPr>
            <p:spPr bwMode="auto">
              <a:xfrm flipH="1">
                <a:off x="7926" y="11215"/>
                <a:ext cx="800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5496" name="AutoShape 296"/>
              <p:cNvCxnSpPr>
                <a:cxnSpLocks noChangeShapeType="1"/>
              </p:cNvCxnSpPr>
              <p:nvPr/>
            </p:nvCxnSpPr>
            <p:spPr bwMode="auto">
              <a:xfrm flipH="1">
                <a:off x="8434" y="11215"/>
                <a:ext cx="307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5497" name="AutoShape 297"/>
              <p:cNvCxnSpPr>
                <a:cxnSpLocks noChangeShapeType="1"/>
              </p:cNvCxnSpPr>
              <p:nvPr/>
            </p:nvCxnSpPr>
            <p:spPr bwMode="auto">
              <a:xfrm>
                <a:off x="8741" y="11215"/>
                <a:ext cx="194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5498" name="AutoShape 298"/>
              <p:cNvCxnSpPr>
                <a:cxnSpLocks noChangeShapeType="1"/>
              </p:cNvCxnSpPr>
              <p:nvPr/>
            </p:nvCxnSpPr>
            <p:spPr bwMode="auto">
              <a:xfrm flipH="1">
                <a:off x="9435" y="11215"/>
                <a:ext cx="538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5499" name="AutoShape 299"/>
              <p:cNvCxnSpPr>
                <a:cxnSpLocks noChangeShapeType="1"/>
              </p:cNvCxnSpPr>
              <p:nvPr/>
            </p:nvCxnSpPr>
            <p:spPr bwMode="auto">
              <a:xfrm flipH="1">
                <a:off x="9922" y="11215"/>
                <a:ext cx="51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5500" name="AutoShape 300"/>
              <p:cNvCxnSpPr>
                <a:cxnSpLocks noChangeShapeType="1"/>
              </p:cNvCxnSpPr>
              <p:nvPr/>
            </p:nvCxnSpPr>
            <p:spPr bwMode="auto">
              <a:xfrm>
                <a:off x="9973" y="11215"/>
                <a:ext cx="426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45501" name="Group 112"/>
              <p:cNvGrpSpPr>
                <a:grpSpLocks/>
              </p:cNvGrpSpPr>
              <p:nvPr/>
            </p:nvGrpSpPr>
            <p:grpSpPr bwMode="auto">
              <a:xfrm>
                <a:off x="2291" y="10612"/>
                <a:ext cx="697" cy="603"/>
                <a:chOff x="2286" y="12074"/>
                <a:chExt cx="697" cy="603"/>
              </a:xfrm>
            </p:grpSpPr>
            <p:sp>
              <p:nvSpPr>
                <p:cNvPr id="145520" name="AutoShape 48"/>
                <p:cNvSpPr>
                  <a:spLocks noChangeArrowheads="1"/>
                </p:cNvSpPr>
                <p:nvPr/>
              </p:nvSpPr>
              <p:spPr bwMode="auto">
                <a:xfrm>
                  <a:off x="2286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5521" name="Text Box 326"/>
                <p:cNvSpPr txBox="1">
                  <a:spLocks noChangeArrowheads="1"/>
                </p:cNvSpPr>
                <p:nvPr/>
              </p:nvSpPr>
              <p:spPr bwMode="auto">
                <a:xfrm>
                  <a:off x="2438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5502" name="Group 113"/>
              <p:cNvGrpSpPr>
                <a:grpSpLocks/>
              </p:cNvGrpSpPr>
              <p:nvPr/>
            </p:nvGrpSpPr>
            <p:grpSpPr bwMode="auto">
              <a:xfrm>
                <a:off x="3507" y="10612"/>
                <a:ext cx="697" cy="47746"/>
                <a:chOff x="3502" y="12074"/>
                <a:chExt cx="697" cy="47746"/>
              </a:xfrm>
            </p:grpSpPr>
            <p:sp>
              <p:nvSpPr>
                <p:cNvPr id="130" name="AutoShape 46"/>
                <p:cNvSpPr>
                  <a:spLocks noChangeArrowheads="1"/>
                </p:cNvSpPr>
                <p:nvPr/>
              </p:nvSpPr>
              <p:spPr bwMode="auto">
                <a:xfrm>
                  <a:off x="3502" y="12081"/>
                  <a:ext cx="697" cy="597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upright="1"/>
                <a:lstStyle/>
                <a:p>
                  <a:pPr>
                    <a:defRPr/>
                  </a:pPr>
                  <a:endParaRPr lang="en-US" sz="2000" dirty="0">
                    <a:solidFill>
                      <a:schemeClr val="accent4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5519" name="Text Box 329"/>
                <p:cNvSpPr txBox="1">
                  <a:spLocks noChangeArrowheads="1"/>
                </p:cNvSpPr>
                <p:nvPr/>
              </p:nvSpPr>
              <p:spPr bwMode="auto">
                <a:xfrm>
                  <a:off x="3626" y="5943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45503" name="Group 114"/>
              <p:cNvGrpSpPr>
                <a:grpSpLocks/>
              </p:cNvGrpSpPr>
              <p:nvPr/>
            </p:nvGrpSpPr>
            <p:grpSpPr bwMode="auto">
              <a:xfrm>
                <a:off x="4723" y="10612"/>
                <a:ext cx="697" cy="603"/>
                <a:chOff x="4718" y="12074"/>
                <a:chExt cx="697" cy="603"/>
              </a:xfrm>
            </p:grpSpPr>
            <p:sp>
              <p:nvSpPr>
                <p:cNvPr id="145516" name="AutoShape 32"/>
                <p:cNvSpPr>
                  <a:spLocks noChangeArrowheads="1"/>
                </p:cNvSpPr>
                <p:nvPr/>
              </p:nvSpPr>
              <p:spPr bwMode="auto">
                <a:xfrm>
                  <a:off x="4718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5517" name="Text Box 331"/>
                <p:cNvSpPr txBox="1">
                  <a:spLocks noChangeArrowheads="1"/>
                </p:cNvSpPr>
                <p:nvPr/>
              </p:nvSpPr>
              <p:spPr bwMode="auto">
                <a:xfrm>
                  <a:off x="4876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45504" name="Group 115"/>
              <p:cNvGrpSpPr>
                <a:grpSpLocks/>
              </p:cNvGrpSpPr>
              <p:nvPr/>
            </p:nvGrpSpPr>
            <p:grpSpPr bwMode="auto">
              <a:xfrm>
                <a:off x="5939" y="10612"/>
                <a:ext cx="697" cy="603"/>
                <a:chOff x="5934" y="12074"/>
                <a:chExt cx="697" cy="603"/>
              </a:xfrm>
            </p:grpSpPr>
            <p:sp>
              <p:nvSpPr>
                <p:cNvPr id="145514" name="AutoShape 31"/>
                <p:cNvSpPr>
                  <a:spLocks noChangeArrowheads="1"/>
                </p:cNvSpPr>
                <p:nvPr/>
              </p:nvSpPr>
              <p:spPr bwMode="auto">
                <a:xfrm>
                  <a:off x="5934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5515" name="Text Box 333"/>
                <p:cNvSpPr txBox="1">
                  <a:spLocks noChangeArrowheads="1"/>
                </p:cNvSpPr>
                <p:nvPr/>
              </p:nvSpPr>
              <p:spPr bwMode="auto">
                <a:xfrm>
                  <a:off x="6065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 b="1">
                      <a:cs typeface="Times New Roman" pitchFamily="18" charset="0"/>
                    </a:rPr>
                    <a:t>?</a:t>
                  </a:r>
                </a:p>
              </p:txBody>
            </p:sp>
          </p:grpSp>
          <p:grpSp>
            <p:nvGrpSpPr>
              <p:cNvPr id="145505" name="Group 116"/>
              <p:cNvGrpSpPr>
                <a:grpSpLocks/>
              </p:cNvGrpSpPr>
              <p:nvPr/>
            </p:nvGrpSpPr>
            <p:grpSpPr bwMode="auto">
              <a:xfrm>
                <a:off x="7155" y="10612"/>
                <a:ext cx="697" cy="603"/>
                <a:chOff x="7150" y="12074"/>
                <a:chExt cx="697" cy="603"/>
              </a:xfrm>
            </p:grpSpPr>
            <p:sp>
              <p:nvSpPr>
                <p:cNvPr id="145512" name="AutoShape 43"/>
                <p:cNvSpPr>
                  <a:spLocks noChangeArrowheads="1"/>
                </p:cNvSpPr>
                <p:nvPr/>
              </p:nvSpPr>
              <p:spPr bwMode="auto">
                <a:xfrm>
                  <a:off x="7150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5513" name="Text Box 335"/>
                <p:cNvSpPr txBox="1">
                  <a:spLocks noChangeArrowheads="1"/>
                </p:cNvSpPr>
                <p:nvPr/>
              </p:nvSpPr>
              <p:spPr bwMode="auto">
                <a:xfrm>
                  <a:off x="7326" y="12267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5506" name="Group 117"/>
              <p:cNvGrpSpPr>
                <a:grpSpLocks/>
              </p:cNvGrpSpPr>
              <p:nvPr/>
            </p:nvGrpSpPr>
            <p:grpSpPr bwMode="auto">
              <a:xfrm>
                <a:off x="8371" y="10612"/>
                <a:ext cx="697" cy="603"/>
                <a:chOff x="8366" y="12074"/>
                <a:chExt cx="697" cy="603"/>
              </a:xfrm>
            </p:grpSpPr>
            <p:sp>
              <p:nvSpPr>
                <p:cNvPr id="145510" name="AutoShape 49"/>
                <p:cNvSpPr>
                  <a:spLocks noChangeArrowheads="1"/>
                </p:cNvSpPr>
                <p:nvPr/>
              </p:nvSpPr>
              <p:spPr bwMode="auto">
                <a:xfrm>
                  <a:off x="8366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5511" name="Text Box 337"/>
                <p:cNvSpPr txBox="1">
                  <a:spLocks noChangeArrowheads="1"/>
                </p:cNvSpPr>
                <p:nvPr/>
              </p:nvSpPr>
              <p:spPr bwMode="auto">
                <a:xfrm>
                  <a:off x="8524" y="12267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 b="1">
                      <a:cs typeface="Times New Roman" pitchFamily="18" charset="0"/>
                    </a:rPr>
                    <a:t>?</a:t>
                  </a:r>
                </a:p>
              </p:txBody>
            </p:sp>
          </p:grpSp>
          <p:grpSp>
            <p:nvGrpSpPr>
              <p:cNvPr id="145507" name="Group 118"/>
              <p:cNvGrpSpPr>
                <a:grpSpLocks/>
              </p:cNvGrpSpPr>
              <p:nvPr/>
            </p:nvGrpSpPr>
            <p:grpSpPr bwMode="auto">
              <a:xfrm>
                <a:off x="9587" y="10612"/>
                <a:ext cx="697" cy="603"/>
                <a:chOff x="9582" y="12074"/>
                <a:chExt cx="697" cy="603"/>
              </a:xfrm>
            </p:grpSpPr>
            <p:sp>
              <p:nvSpPr>
                <p:cNvPr id="145508" name="AutoShape 91"/>
                <p:cNvSpPr>
                  <a:spLocks noChangeArrowheads="1"/>
                </p:cNvSpPr>
                <p:nvPr/>
              </p:nvSpPr>
              <p:spPr bwMode="auto">
                <a:xfrm>
                  <a:off x="9582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5509" name="Text Box 340"/>
                <p:cNvSpPr txBox="1">
                  <a:spLocks noChangeArrowheads="1"/>
                </p:cNvSpPr>
                <p:nvPr/>
              </p:nvSpPr>
              <p:spPr bwMode="auto">
                <a:xfrm>
                  <a:off x="9737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endParaRPr lang="en-US" altLang="en-US" sz="2000"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</p:grpSp>
      </p:grpSp>
      <p:sp>
        <p:nvSpPr>
          <p:cNvPr id="190" name="TextBox 189"/>
          <p:cNvSpPr txBox="1">
            <a:spLocks noChangeArrowheads="1"/>
          </p:cNvSpPr>
          <p:nvPr/>
        </p:nvSpPr>
        <p:spPr bwMode="auto">
          <a:xfrm>
            <a:off x="4071938" y="1214438"/>
            <a:ext cx="106680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SzPct val="100000"/>
              <a:buChar char="•"/>
              <a:defRPr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>
                <a:latin typeface="+mn-lt"/>
                <a:ea typeface="ＭＳ Ｐゴシック" charset="0"/>
                <a:sym typeface="Symbol" pitchFamily="18" charset="2"/>
              </a:rPr>
              <a:t></a:t>
            </a:r>
            <a:r>
              <a:rPr lang="en-US" altLang="en-US" b="0" dirty="0" smtClean="0">
                <a:latin typeface="+mn-lt"/>
                <a:ea typeface="ＭＳ Ｐゴシック" charset="0"/>
                <a:sym typeface="Symbol" pitchFamily="18" charset="2"/>
              </a:rPr>
              <a:t>=6</a:t>
            </a:r>
            <a:endParaRPr lang="en-US" altLang="en-US" b="0" dirty="0">
              <a:latin typeface="+mn-lt"/>
              <a:ea typeface="ＭＳ Ｐゴシック" charset="0"/>
              <a:sym typeface="Symbol" pitchFamily="18" charset="2"/>
            </a:endParaRP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>
                <a:latin typeface="+mn-lt"/>
                <a:ea typeface="ＭＳ Ｐゴシック" charset="0"/>
                <a:sym typeface="Symbol" pitchFamily="18" charset="2"/>
              </a:rPr>
              <a:t> =+</a:t>
            </a:r>
            <a:endParaRPr lang="en-US" altLang="en-US" b="0" dirty="0">
              <a:latin typeface="+mn-lt"/>
              <a:ea typeface="ＭＳ Ｐゴシック" charset="0"/>
            </a:endParaRPr>
          </a:p>
        </p:txBody>
      </p:sp>
      <p:sp>
        <p:nvSpPr>
          <p:cNvPr id="145412" name="Text Box 326"/>
          <p:cNvSpPr txBox="1">
            <a:spLocks noChangeArrowheads="1"/>
          </p:cNvSpPr>
          <p:nvPr/>
        </p:nvSpPr>
        <p:spPr bwMode="auto">
          <a:xfrm>
            <a:off x="3322638" y="4538663"/>
            <a:ext cx="3175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>
                <a:latin typeface="Calibri" pitchFamily="34" charset="0"/>
                <a:cs typeface="Times New Roman" pitchFamily="18" charset="0"/>
              </a:rPr>
              <a:t>6</a:t>
            </a:r>
          </a:p>
        </p:txBody>
      </p:sp>
      <p:sp>
        <p:nvSpPr>
          <p:cNvPr id="145413" name="Text Box 323"/>
          <p:cNvSpPr txBox="1">
            <a:spLocks noChangeArrowheads="1"/>
          </p:cNvSpPr>
          <p:nvPr/>
        </p:nvSpPr>
        <p:spPr bwMode="auto">
          <a:xfrm>
            <a:off x="8337550" y="4549775"/>
            <a:ext cx="723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MAX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45414" name="Text Box 324"/>
          <p:cNvSpPr txBox="1">
            <a:spLocks noChangeArrowheads="1"/>
          </p:cNvSpPr>
          <p:nvPr/>
        </p:nvSpPr>
        <p:spPr bwMode="auto">
          <a:xfrm>
            <a:off x="6981825" y="3078163"/>
            <a:ext cx="64928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MIN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45415" name="Text Box 325"/>
          <p:cNvSpPr txBox="1">
            <a:spLocks noChangeArrowheads="1"/>
          </p:cNvSpPr>
          <p:nvPr/>
        </p:nvSpPr>
        <p:spPr bwMode="auto">
          <a:xfrm>
            <a:off x="5578475" y="1976438"/>
            <a:ext cx="80803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MAX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45416" name="Text Box 361"/>
          <p:cNvSpPr txBox="1">
            <a:spLocks noChangeArrowheads="1"/>
          </p:cNvSpPr>
          <p:nvPr/>
        </p:nvSpPr>
        <p:spPr bwMode="auto">
          <a:xfrm>
            <a:off x="3744913" y="5797550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45417" name="Text Box 361"/>
          <p:cNvSpPr txBox="1">
            <a:spLocks noChangeArrowheads="1"/>
          </p:cNvSpPr>
          <p:nvPr/>
        </p:nvSpPr>
        <p:spPr bwMode="auto">
          <a:xfrm>
            <a:off x="5200650" y="5795963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45418" name="Text Box 361"/>
          <p:cNvSpPr txBox="1">
            <a:spLocks noChangeArrowheads="1"/>
          </p:cNvSpPr>
          <p:nvPr/>
        </p:nvSpPr>
        <p:spPr bwMode="auto">
          <a:xfrm>
            <a:off x="4870450" y="5795963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45419" name="Text Box 361"/>
          <p:cNvSpPr txBox="1">
            <a:spLocks noChangeArrowheads="1"/>
          </p:cNvSpPr>
          <p:nvPr/>
        </p:nvSpPr>
        <p:spPr bwMode="auto">
          <a:xfrm>
            <a:off x="4583113" y="4827588"/>
            <a:ext cx="457200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45420" name="Text Box 361"/>
          <p:cNvSpPr txBox="1">
            <a:spLocks noChangeArrowheads="1"/>
          </p:cNvSpPr>
          <p:nvPr/>
        </p:nvSpPr>
        <p:spPr bwMode="auto">
          <a:xfrm>
            <a:off x="3411538" y="5797550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45421" name="Text Box 361"/>
          <p:cNvSpPr txBox="1">
            <a:spLocks noChangeArrowheads="1"/>
          </p:cNvSpPr>
          <p:nvPr/>
        </p:nvSpPr>
        <p:spPr bwMode="auto">
          <a:xfrm>
            <a:off x="6307138" y="5795963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45422" name="Text Box 361"/>
          <p:cNvSpPr txBox="1">
            <a:spLocks noChangeArrowheads="1"/>
          </p:cNvSpPr>
          <p:nvPr/>
        </p:nvSpPr>
        <p:spPr bwMode="auto">
          <a:xfrm>
            <a:off x="6688138" y="5797550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45423" name="Text Box 361"/>
          <p:cNvSpPr txBox="1">
            <a:spLocks noChangeArrowheads="1"/>
          </p:cNvSpPr>
          <p:nvPr/>
        </p:nvSpPr>
        <p:spPr bwMode="auto">
          <a:xfrm>
            <a:off x="7016750" y="5770563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cxnSp>
        <p:nvCxnSpPr>
          <p:cNvPr id="145424" name="Straight Arrow Connector 196"/>
          <p:cNvCxnSpPr>
            <a:cxnSpLocks noChangeShapeType="1"/>
          </p:cNvCxnSpPr>
          <p:nvPr/>
        </p:nvCxnSpPr>
        <p:spPr bwMode="auto">
          <a:xfrm>
            <a:off x="1447800" y="2095500"/>
            <a:ext cx="801688" cy="419100"/>
          </a:xfrm>
          <a:prstGeom prst="straightConnector1">
            <a:avLst/>
          </a:prstGeom>
          <a:noFill/>
          <a:ln w="25400">
            <a:solidFill>
              <a:srgbClr val="C0504D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98" name="Text Box 10"/>
          <p:cNvSpPr txBox="1">
            <a:spLocks noChangeArrowheads="1"/>
          </p:cNvSpPr>
          <p:nvPr/>
        </p:nvSpPr>
        <p:spPr bwMode="auto">
          <a:xfrm>
            <a:off x="938213" y="1225550"/>
            <a:ext cx="211455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SzPct val="100000"/>
              <a:buChar char="•"/>
              <a:defRPr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i="1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see first leaf,</a:t>
            </a: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i="1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MIN updates</a:t>
            </a:r>
            <a:r>
              <a:rPr lang="en-US" altLang="en-US" b="0" i="1" dirty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 </a:t>
            </a:r>
            <a:endParaRPr lang="en-US" altLang="en-US" b="0" i="1" dirty="0">
              <a:solidFill>
                <a:srgbClr val="C0504D"/>
              </a:solidFill>
              <a:latin typeface="+mn-lt"/>
              <a:ea typeface="ＭＳ Ｐゴシック" charset="0"/>
            </a:endParaRPr>
          </a:p>
        </p:txBody>
      </p:sp>
      <p:cxnSp>
        <p:nvCxnSpPr>
          <p:cNvPr id="145426" name="Straight Arrow Connector 203"/>
          <p:cNvCxnSpPr>
            <a:cxnSpLocks noChangeShapeType="1"/>
          </p:cNvCxnSpPr>
          <p:nvPr/>
        </p:nvCxnSpPr>
        <p:spPr bwMode="auto">
          <a:xfrm flipH="1" flipV="1">
            <a:off x="6743700" y="3657600"/>
            <a:ext cx="887413" cy="1212850"/>
          </a:xfrm>
          <a:prstGeom prst="straightConnector1">
            <a:avLst/>
          </a:prstGeom>
          <a:noFill/>
          <a:ln w="25400">
            <a:solidFill>
              <a:srgbClr val="C0504D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5427" name="Text Box 259"/>
          <p:cNvSpPr txBox="1">
            <a:spLocks noChangeArrowheads="1"/>
          </p:cNvSpPr>
          <p:nvPr/>
        </p:nvSpPr>
        <p:spPr bwMode="auto">
          <a:xfrm>
            <a:off x="7245350" y="4106863"/>
            <a:ext cx="3175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>
                <a:solidFill>
                  <a:srgbClr val="C0504D"/>
                </a:solidFill>
                <a:latin typeface="Calibri" pitchFamily="34" charset="0"/>
                <a:cs typeface="Times New Roman" pitchFamily="18" charset="0"/>
              </a:rPr>
              <a:t>6</a:t>
            </a:r>
          </a:p>
        </p:txBody>
      </p:sp>
      <p:sp>
        <p:nvSpPr>
          <p:cNvPr id="145428" name="Title 5"/>
          <p:cNvSpPr>
            <a:spLocks noGrp="1"/>
          </p:cNvSpPr>
          <p:nvPr>
            <p:ph type="title"/>
          </p:nvPr>
        </p:nvSpPr>
        <p:spPr>
          <a:xfrm>
            <a:off x="3619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Longer Alpha-Beta Example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" name="TextBox 187"/>
          <p:cNvSpPr txBox="1">
            <a:spLocks noChangeArrowheads="1"/>
          </p:cNvSpPr>
          <p:nvPr/>
        </p:nvSpPr>
        <p:spPr bwMode="auto">
          <a:xfrm>
            <a:off x="2328863" y="2300288"/>
            <a:ext cx="10668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SzPct val="100000"/>
              <a:buChar char="•"/>
              <a:defRPr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>
                <a:latin typeface="+mn-lt"/>
                <a:ea typeface="ＭＳ Ｐゴシック" charset="0"/>
                <a:sym typeface="Symbol" pitchFamily="18" charset="2"/>
              </a:rPr>
              <a:t></a:t>
            </a:r>
            <a:r>
              <a:rPr lang="en-US" altLang="en-US" b="0" dirty="0" smtClean="0">
                <a:latin typeface="+mn-lt"/>
                <a:ea typeface="ＭＳ Ｐゴシック" charset="0"/>
                <a:sym typeface="Symbol" pitchFamily="18" charset="2"/>
              </a:rPr>
              <a:t>=6</a:t>
            </a:r>
            <a:endParaRPr lang="en-US" altLang="en-US" b="0" dirty="0">
              <a:latin typeface="+mn-lt"/>
              <a:ea typeface="ＭＳ Ｐゴシック" charset="0"/>
              <a:sym typeface="Symbol" pitchFamily="18" charset="2"/>
            </a:endParaRP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 smtClean="0">
                <a:latin typeface="+mn-lt"/>
                <a:ea typeface="ＭＳ Ｐゴシック" charset="0"/>
                <a:sym typeface="Symbol" pitchFamily="18" charset="2"/>
              </a:rPr>
              <a:t>=6</a:t>
            </a: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 smtClean="0">
                <a:latin typeface="+mn-lt"/>
                <a:ea typeface="ＭＳ Ｐゴシック" charset="0"/>
                <a:sym typeface="Symbol" pitchFamily="18" charset="2"/>
              </a:rPr>
              <a:t>kid=D</a:t>
            </a:r>
            <a:endParaRPr lang="en-US" altLang="en-US" b="0" dirty="0">
              <a:latin typeface="+mn-lt"/>
              <a:ea typeface="ＭＳ Ｐゴシック" charset="0"/>
            </a:endParaRPr>
          </a:p>
        </p:txBody>
      </p:sp>
      <p:grpSp>
        <p:nvGrpSpPr>
          <p:cNvPr id="146434" name="Group 2"/>
          <p:cNvGrpSpPr>
            <a:grpSpLocks/>
          </p:cNvGrpSpPr>
          <p:nvPr/>
        </p:nvGrpSpPr>
        <p:grpSpPr bwMode="auto">
          <a:xfrm>
            <a:off x="1998663" y="1795463"/>
            <a:ext cx="6518275" cy="42416412"/>
            <a:chOff x="1863" y="7521"/>
            <a:chExt cx="8778" cy="50837"/>
          </a:xfrm>
        </p:grpSpPr>
        <p:grpSp>
          <p:nvGrpSpPr>
            <p:cNvPr id="146455" name="Group 3"/>
            <p:cNvGrpSpPr>
              <a:grpSpLocks/>
            </p:cNvGrpSpPr>
            <p:nvPr/>
          </p:nvGrpSpPr>
          <p:grpSpPr bwMode="auto">
            <a:xfrm>
              <a:off x="1863" y="12439"/>
              <a:ext cx="428" cy="412"/>
              <a:chOff x="1884" y="13907"/>
              <a:chExt cx="428" cy="412"/>
            </a:xfrm>
          </p:grpSpPr>
          <p:sp>
            <p:nvSpPr>
              <p:cNvPr id="146600" name="Rectangle 185"/>
              <p:cNvSpPr>
                <a:spLocks noChangeArrowheads="1"/>
              </p:cNvSpPr>
              <p:nvPr/>
            </p:nvSpPr>
            <p:spPr bwMode="auto">
              <a:xfrm>
                <a:off x="1886" y="13935"/>
                <a:ext cx="384" cy="384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/>
                <a:endParaRPr lang="en-US" altLang="en-US" sz="2000"/>
              </a:p>
            </p:txBody>
          </p:sp>
          <p:sp>
            <p:nvSpPr>
              <p:cNvPr id="146601" name="Text Box 259"/>
              <p:cNvSpPr txBox="1">
                <a:spLocks noChangeArrowheads="1"/>
              </p:cNvSpPr>
              <p:nvPr/>
            </p:nvSpPr>
            <p:spPr bwMode="auto">
              <a:xfrm>
                <a:off x="1884" y="13907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>
                    <a:latin typeface="Calibri" pitchFamily="34" charset="0"/>
                    <a:cs typeface="Times New Roman" pitchFamily="18" charset="0"/>
                  </a:rPr>
                  <a:t>4</a:t>
                </a:r>
              </a:p>
            </p:txBody>
          </p:sp>
        </p:grpSp>
        <p:grpSp>
          <p:nvGrpSpPr>
            <p:cNvPr id="146456" name="Group 4"/>
            <p:cNvGrpSpPr>
              <a:grpSpLocks/>
            </p:cNvGrpSpPr>
            <p:nvPr/>
          </p:nvGrpSpPr>
          <p:grpSpPr bwMode="auto">
            <a:xfrm>
              <a:off x="2095" y="7521"/>
              <a:ext cx="8546" cy="50837"/>
              <a:chOff x="2095" y="7521"/>
              <a:chExt cx="8546" cy="50837"/>
            </a:xfrm>
          </p:grpSpPr>
          <p:sp>
            <p:nvSpPr>
              <p:cNvPr id="146457" name="Text Box 27"/>
              <p:cNvSpPr txBox="1">
                <a:spLocks noChangeArrowheads="1"/>
              </p:cNvSpPr>
              <p:nvPr/>
            </p:nvSpPr>
            <p:spPr bwMode="auto">
              <a:xfrm>
                <a:off x="3794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A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6458" name="Text Box 28"/>
              <p:cNvSpPr txBox="1">
                <a:spLocks noChangeArrowheads="1"/>
              </p:cNvSpPr>
              <p:nvPr/>
            </p:nvSpPr>
            <p:spPr bwMode="auto">
              <a:xfrm>
                <a:off x="5035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B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6459" name="Text Box 29"/>
              <p:cNvSpPr txBox="1">
                <a:spLocks noChangeArrowheads="1"/>
              </p:cNvSpPr>
              <p:nvPr/>
            </p:nvSpPr>
            <p:spPr bwMode="auto">
              <a:xfrm>
                <a:off x="6284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C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6460" name="Text Box 30"/>
              <p:cNvSpPr txBox="1">
                <a:spLocks noChangeArrowheads="1"/>
              </p:cNvSpPr>
              <p:nvPr/>
            </p:nvSpPr>
            <p:spPr bwMode="auto">
              <a:xfrm>
                <a:off x="7498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D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cxnSp>
            <p:nvCxnSpPr>
              <p:cNvPr id="146461" name="AutoShape 33"/>
              <p:cNvCxnSpPr>
                <a:cxnSpLocks noChangeShapeType="1"/>
              </p:cNvCxnSpPr>
              <p:nvPr/>
            </p:nvCxnSpPr>
            <p:spPr bwMode="auto">
              <a:xfrm flipH="1">
                <a:off x="4420" y="8093"/>
                <a:ext cx="1846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6462" name="AutoShape 35"/>
              <p:cNvCxnSpPr>
                <a:cxnSpLocks noChangeShapeType="1"/>
              </p:cNvCxnSpPr>
              <p:nvPr/>
            </p:nvCxnSpPr>
            <p:spPr bwMode="auto">
              <a:xfrm flipH="1">
                <a:off x="5674" y="8093"/>
                <a:ext cx="592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6463" name="AutoShape 36"/>
              <p:cNvCxnSpPr>
                <a:cxnSpLocks noChangeShapeType="1"/>
              </p:cNvCxnSpPr>
              <p:nvPr/>
            </p:nvCxnSpPr>
            <p:spPr bwMode="auto">
              <a:xfrm>
                <a:off x="6266" y="8093"/>
                <a:ext cx="627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6464" name="AutoShape 37"/>
              <p:cNvCxnSpPr>
                <a:cxnSpLocks noChangeShapeType="1"/>
              </p:cNvCxnSpPr>
              <p:nvPr/>
            </p:nvCxnSpPr>
            <p:spPr bwMode="auto">
              <a:xfrm>
                <a:off x="6266" y="8093"/>
                <a:ext cx="1835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6465" name="AutoShape 92"/>
              <p:cNvCxnSpPr>
                <a:cxnSpLocks noChangeShapeType="1"/>
              </p:cNvCxnSpPr>
              <p:nvPr/>
            </p:nvCxnSpPr>
            <p:spPr bwMode="auto">
              <a:xfrm flipH="1">
                <a:off x="2653" y="9661"/>
                <a:ext cx="1767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6466" name="AutoShape 93"/>
              <p:cNvCxnSpPr>
                <a:cxnSpLocks noChangeShapeType="1"/>
              </p:cNvCxnSpPr>
              <p:nvPr/>
            </p:nvCxnSpPr>
            <p:spPr bwMode="auto">
              <a:xfrm flipH="1">
                <a:off x="3860" y="9661"/>
                <a:ext cx="560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6467" name="AutoShape 96"/>
              <p:cNvCxnSpPr>
                <a:cxnSpLocks noChangeShapeType="1"/>
              </p:cNvCxnSpPr>
              <p:nvPr/>
            </p:nvCxnSpPr>
            <p:spPr bwMode="auto">
              <a:xfrm flipH="1">
                <a:off x="5067" y="9661"/>
                <a:ext cx="607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6468" name="AutoShape 97"/>
              <p:cNvCxnSpPr>
                <a:cxnSpLocks noChangeShapeType="1"/>
              </p:cNvCxnSpPr>
              <p:nvPr/>
            </p:nvCxnSpPr>
            <p:spPr bwMode="auto">
              <a:xfrm>
                <a:off x="5674" y="9661"/>
                <a:ext cx="625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6469" name="AutoShape 98"/>
              <p:cNvCxnSpPr>
                <a:cxnSpLocks noChangeShapeType="1"/>
              </p:cNvCxnSpPr>
              <p:nvPr/>
            </p:nvCxnSpPr>
            <p:spPr bwMode="auto">
              <a:xfrm>
                <a:off x="6893" y="9661"/>
                <a:ext cx="605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6470" name="AutoShape 99"/>
              <p:cNvCxnSpPr>
                <a:cxnSpLocks noChangeShapeType="1"/>
              </p:cNvCxnSpPr>
              <p:nvPr/>
            </p:nvCxnSpPr>
            <p:spPr bwMode="auto">
              <a:xfrm>
                <a:off x="6893" y="9661"/>
                <a:ext cx="1833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6471" name="AutoShape 100"/>
              <p:cNvCxnSpPr>
                <a:cxnSpLocks noChangeShapeType="1"/>
              </p:cNvCxnSpPr>
              <p:nvPr/>
            </p:nvCxnSpPr>
            <p:spPr bwMode="auto">
              <a:xfrm>
                <a:off x="8101" y="9661"/>
                <a:ext cx="1821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46472" name="Text Box 102"/>
              <p:cNvSpPr txBox="1">
                <a:spLocks noChangeArrowheads="1"/>
              </p:cNvSpPr>
              <p:nvPr/>
            </p:nvSpPr>
            <p:spPr bwMode="auto">
              <a:xfrm>
                <a:off x="2127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E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6473" name="Text Box 103"/>
              <p:cNvSpPr txBox="1">
                <a:spLocks noChangeArrowheads="1"/>
              </p:cNvSpPr>
              <p:nvPr/>
            </p:nvSpPr>
            <p:spPr bwMode="auto">
              <a:xfrm>
                <a:off x="335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F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6474" name="Text Box 104"/>
              <p:cNvSpPr txBox="1">
                <a:spLocks noChangeArrowheads="1"/>
              </p:cNvSpPr>
              <p:nvPr/>
            </p:nvSpPr>
            <p:spPr bwMode="auto">
              <a:xfrm>
                <a:off x="824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J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6475" name="Text Box 105"/>
              <p:cNvSpPr txBox="1">
                <a:spLocks noChangeArrowheads="1"/>
              </p:cNvSpPr>
              <p:nvPr/>
            </p:nvSpPr>
            <p:spPr bwMode="auto">
              <a:xfrm>
                <a:off x="9392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K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6476" name="Text Box 106"/>
              <p:cNvSpPr txBox="1">
                <a:spLocks noChangeArrowheads="1"/>
              </p:cNvSpPr>
              <p:nvPr/>
            </p:nvSpPr>
            <p:spPr bwMode="auto">
              <a:xfrm>
                <a:off x="4467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G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6477" name="Text Box 107"/>
              <p:cNvSpPr txBox="1">
                <a:spLocks noChangeArrowheads="1"/>
              </p:cNvSpPr>
              <p:nvPr/>
            </p:nvSpPr>
            <p:spPr bwMode="auto">
              <a:xfrm>
                <a:off x="569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H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6478" name="Text Box 108"/>
              <p:cNvSpPr txBox="1">
                <a:spLocks noChangeArrowheads="1"/>
              </p:cNvSpPr>
              <p:nvPr/>
            </p:nvSpPr>
            <p:spPr bwMode="auto">
              <a:xfrm>
                <a:off x="7056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I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grpSp>
            <p:nvGrpSpPr>
              <p:cNvPr id="146479" name="Group 39"/>
              <p:cNvGrpSpPr>
                <a:grpSpLocks/>
              </p:cNvGrpSpPr>
              <p:nvPr/>
            </p:nvGrpSpPr>
            <p:grpSpPr bwMode="auto">
              <a:xfrm>
                <a:off x="4235" y="11303"/>
                <a:ext cx="428" cy="385"/>
                <a:chOff x="1094" y="10195"/>
                <a:chExt cx="428" cy="385"/>
              </a:xfrm>
            </p:grpSpPr>
            <p:sp>
              <p:nvSpPr>
                <p:cNvPr id="146598" name="Rectangle 183"/>
                <p:cNvSpPr>
                  <a:spLocks noChangeArrowheads="1"/>
                </p:cNvSpPr>
                <p:nvPr/>
              </p:nvSpPr>
              <p:spPr bwMode="auto">
                <a:xfrm>
                  <a:off x="1111" y="10196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6599" name="Text Box 113"/>
                <p:cNvSpPr txBox="1">
                  <a:spLocks noChangeArrowheads="1"/>
                </p:cNvSpPr>
                <p:nvPr/>
              </p:nvSpPr>
              <p:spPr bwMode="auto">
                <a:xfrm>
                  <a:off x="1094" y="101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46480" name="Group 40"/>
              <p:cNvGrpSpPr>
                <a:grpSpLocks/>
              </p:cNvGrpSpPr>
              <p:nvPr/>
            </p:nvGrpSpPr>
            <p:grpSpPr bwMode="auto">
              <a:xfrm>
                <a:off x="6714" y="11302"/>
                <a:ext cx="428" cy="385"/>
                <a:chOff x="1105" y="10194"/>
                <a:chExt cx="428" cy="385"/>
              </a:xfrm>
            </p:grpSpPr>
            <p:sp>
              <p:nvSpPr>
                <p:cNvPr id="146596" name="Rectangle 181"/>
                <p:cNvSpPr>
                  <a:spLocks noChangeArrowheads="1"/>
                </p:cNvSpPr>
                <p:nvPr/>
              </p:nvSpPr>
              <p:spPr bwMode="auto">
                <a:xfrm>
                  <a:off x="1111" y="10195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6597" name="Text Box 118"/>
                <p:cNvSpPr txBox="1">
                  <a:spLocks noChangeArrowheads="1"/>
                </p:cNvSpPr>
                <p:nvPr/>
              </p:nvSpPr>
              <p:spPr bwMode="auto">
                <a:xfrm>
                  <a:off x="1105" y="10194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46481" name="Group 41"/>
              <p:cNvGrpSpPr>
                <a:grpSpLocks/>
              </p:cNvGrpSpPr>
              <p:nvPr/>
            </p:nvGrpSpPr>
            <p:grpSpPr bwMode="auto">
              <a:xfrm>
                <a:off x="5432" y="11303"/>
                <a:ext cx="428" cy="386"/>
                <a:chOff x="1078" y="10195"/>
                <a:chExt cx="428" cy="386"/>
              </a:xfrm>
            </p:grpSpPr>
            <p:sp>
              <p:nvSpPr>
                <p:cNvPr id="146594" name="Rectangle 179"/>
                <p:cNvSpPr>
                  <a:spLocks noChangeArrowheads="1"/>
                </p:cNvSpPr>
                <p:nvPr/>
              </p:nvSpPr>
              <p:spPr bwMode="auto">
                <a:xfrm>
                  <a:off x="1111" y="10195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6595" name="Text Box 121"/>
                <p:cNvSpPr txBox="1">
                  <a:spLocks noChangeArrowheads="1"/>
                </p:cNvSpPr>
                <p:nvPr/>
              </p:nvSpPr>
              <p:spPr bwMode="auto">
                <a:xfrm>
                  <a:off x="1078" y="1019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4</a:t>
                  </a:r>
                </a:p>
              </p:txBody>
            </p:sp>
          </p:grpSp>
          <p:grpSp>
            <p:nvGrpSpPr>
              <p:cNvPr id="146482" name="Group 42"/>
              <p:cNvGrpSpPr>
                <a:grpSpLocks/>
              </p:cNvGrpSpPr>
              <p:nvPr/>
            </p:nvGrpSpPr>
            <p:grpSpPr bwMode="auto">
              <a:xfrm>
                <a:off x="9129" y="11305"/>
                <a:ext cx="428" cy="391"/>
                <a:chOff x="1079" y="10197"/>
                <a:chExt cx="428" cy="391"/>
              </a:xfrm>
            </p:grpSpPr>
            <p:sp>
              <p:nvSpPr>
                <p:cNvPr id="146592" name="Rectangle 177"/>
                <p:cNvSpPr>
                  <a:spLocks noChangeArrowheads="1"/>
                </p:cNvSpPr>
                <p:nvPr/>
              </p:nvSpPr>
              <p:spPr bwMode="auto">
                <a:xfrm>
                  <a:off x="1119" y="10197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6593" name="Text Box 124"/>
                <p:cNvSpPr txBox="1">
                  <a:spLocks noChangeArrowheads="1"/>
                </p:cNvSpPr>
                <p:nvPr/>
              </p:nvSpPr>
              <p:spPr bwMode="auto">
                <a:xfrm>
                  <a:off x="1079" y="1020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6483" name="Group 43"/>
              <p:cNvGrpSpPr>
                <a:grpSpLocks/>
              </p:cNvGrpSpPr>
              <p:nvPr/>
            </p:nvGrpSpPr>
            <p:grpSpPr bwMode="auto">
              <a:xfrm>
                <a:off x="2869" y="12444"/>
                <a:ext cx="428" cy="412"/>
                <a:chOff x="1109" y="9695"/>
                <a:chExt cx="428" cy="412"/>
              </a:xfrm>
            </p:grpSpPr>
            <p:sp>
              <p:nvSpPr>
                <p:cNvPr id="146590" name="Rectangle 17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6591" name="Text Box 13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6484" name="Group 44"/>
              <p:cNvGrpSpPr>
                <a:grpSpLocks/>
              </p:cNvGrpSpPr>
              <p:nvPr/>
            </p:nvGrpSpPr>
            <p:grpSpPr bwMode="auto">
              <a:xfrm>
                <a:off x="3359" y="12443"/>
                <a:ext cx="428" cy="412"/>
                <a:chOff x="1109" y="9695"/>
                <a:chExt cx="428" cy="412"/>
              </a:xfrm>
            </p:grpSpPr>
            <p:sp>
              <p:nvSpPr>
                <p:cNvPr id="146588" name="Rectangle 17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6589" name="Text Box 13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6485" name="Group 45"/>
              <p:cNvGrpSpPr>
                <a:grpSpLocks/>
              </p:cNvGrpSpPr>
              <p:nvPr/>
            </p:nvGrpSpPr>
            <p:grpSpPr bwMode="auto">
              <a:xfrm>
                <a:off x="3839" y="12445"/>
                <a:ext cx="428" cy="412"/>
                <a:chOff x="1109" y="9695"/>
                <a:chExt cx="428" cy="412"/>
              </a:xfrm>
            </p:grpSpPr>
            <p:sp>
              <p:nvSpPr>
                <p:cNvPr id="146586" name="Rectangle 17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6587" name="Text Box 163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46486" name="Group 46"/>
              <p:cNvGrpSpPr>
                <a:grpSpLocks/>
              </p:cNvGrpSpPr>
              <p:nvPr/>
            </p:nvGrpSpPr>
            <p:grpSpPr bwMode="auto">
              <a:xfrm>
                <a:off x="4329" y="12444"/>
                <a:ext cx="428" cy="412"/>
                <a:chOff x="1109" y="9695"/>
                <a:chExt cx="428" cy="412"/>
              </a:xfrm>
            </p:grpSpPr>
            <p:sp>
              <p:nvSpPr>
                <p:cNvPr id="146584" name="Rectangle 16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6585" name="Text Box 166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46487" name="Group 47"/>
              <p:cNvGrpSpPr>
                <a:grpSpLocks/>
              </p:cNvGrpSpPr>
              <p:nvPr/>
            </p:nvGrpSpPr>
            <p:grpSpPr bwMode="auto">
              <a:xfrm>
                <a:off x="4819" y="12446"/>
                <a:ext cx="428" cy="412"/>
                <a:chOff x="1109" y="9695"/>
                <a:chExt cx="428" cy="412"/>
              </a:xfrm>
            </p:grpSpPr>
            <p:sp>
              <p:nvSpPr>
                <p:cNvPr id="146582" name="Rectangle 16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6583" name="Text Box 172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46488" name="Group 48"/>
              <p:cNvGrpSpPr>
                <a:grpSpLocks/>
              </p:cNvGrpSpPr>
              <p:nvPr/>
            </p:nvGrpSpPr>
            <p:grpSpPr bwMode="auto">
              <a:xfrm>
                <a:off x="5309" y="12445"/>
                <a:ext cx="428" cy="412"/>
                <a:chOff x="1109" y="9695"/>
                <a:chExt cx="428" cy="412"/>
              </a:xfrm>
            </p:grpSpPr>
            <p:sp>
              <p:nvSpPr>
                <p:cNvPr id="146580" name="Rectangle 16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6581" name="Text Box 175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4</a:t>
                  </a:r>
                </a:p>
              </p:txBody>
            </p:sp>
          </p:grpSp>
          <p:grpSp>
            <p:nvGrpSpPr>
              <p:cNvPr id="146489" name="Group 49"/>
              <p:cNvGrpSpPr>
                <a:grpSpLocks/>
              </p:cNvGrpSpPr>
              <p:nvPr/>
            </p:nvGrpSpPr>
            <p:grpSpPr bwMode="auto">
              <a:xfrm>
                <a:off x="5798" y="12442"/>
                <a:ext cx="428" cy="412"/>
                <a:chOff x="1109" y="9695"/>
                <a:chExt cx="428" cy="412"/>
              </a:xfrm>
            </p:grpSpPr>
            <p:sp>
              <p:nvSpPr>
                <p:cNvPr id="146578" name="Rectangle 16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6579" name="Text Box 184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46490" name="Group 50"/>
              <p:cNvGrpSpPr>
                <a:grpSpLocks/>
              </p:cNvGrpSpPr>
              <p:nvPr/>
            </p:nvGrpSpPr>
            <p:grpSpPr bwMode="auto">
              <a:xfrm>
                <a:off x="6288" y="12443"/>
                <a:ext cx="428" cy="412"/>
                <a:chOff x="1109" y="9695"/>
                <a:chExt cx="428" cy="412"/>
              </a:xfrm>
            </p:grpSpPr>
            <p:sp>
              <p:nvSpPr>
                <p:cNvPr id="146576" name="Rectangle 16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6577" name="Text Box 19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grpSp>
            <p:nvGrpSpPr>
              <p:cNvPr id="146491" name="Group 51"/>
              <p:cNvGrpSpPr>
                <a:grpSpLocks/>
              </p:cNvGrpSpPr>
              <p:nvPr/>
            </p:nvGrpSpPr>
            <p:grpSpPr bwMode="auto">
              <a:xfrm>
                <a:off x="6769" y="12444"/>
                <a:ext cx="428" cy="412"/>
                <a:chOff x="1109" y="9695"/>
                <a:chExt cx="428" cy="412"/>
              </a:xfrm>
            </p:grpSpPr>
            <p:sp>
              <p:nvSpPr>
                <p:cNvPr id="146574" name="Rectangle 15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6575" name="Text Box 19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2</a:t>
                  </a:r>
                </a:p>
              </p:txBody>
            </p:sp>
          </p:grpSp>
          <p:grpSp>
            <p:nvGrpSpPr>
              <p:cNvPr id="146492" name="Group 52"/>
              <p:cNvGrpSpPr>
                <a:grpSpLocks/>
              </p:cNvGrpSpPr>
              <p:nvPr/>
            </p:nvGrpSpPr>
            <p:grpSpPr bwMode="auto">
              <a:xfrm>
                <a:off x="7259" y="12443"/>
                <a:ext cx="428" cy="412"/>
                <a:chOff x="1109" y="9695"/>
                <a:chExt cx="428" cy="412"/>
              </a:xfrm>
            </p:grpSpPr>
            <p:sp>
              <p:nvSpPr>
                <p:cNvPr id="146572" name="Rectangle 15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6573" name="Text Box 202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6493" name="Group 53"/>
              <p:cNvGrpSpPr>
                <a:grpSpLocks/>
              </p:cNvGrpSpPr>
              <p:nvPr/>
            </p:nvGrpSpPr>
            <p:grpSpPr bwMode="auto">
              <a:xfrm>
                <a:off x="7759" y="12441"/>
                <a:ext cx="428" cy="412"/>
                <a:chOff x="1109" y="9695"/>
                <a:chExt cx="428" cy="412"/>
              </a:xfrm>
            </p:grpSpPr>
            <p:sp>
              <p:nvSpPr>
                <p:cNvPr id="146570" name="Rectangle 15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6571" name="Text Box 211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46494" name="Group 54"/>
              <p:cNvGrpSpPr>
                <a:grpSpLocks/>
              </p:cNvGrpSpPr>
              <p:nvPr/>
            </p:nvGrpSpPr>
            <p:grpSpPr bwMode="auto">
              <a:xfrm>
                <a:off x="8251" y="12441"/>
                <a:ext cx="428" cy="412"/>
                <a:chOff x="1109" y="9695"/>
                <a:chExt cx="428" cy="412"/>
              </a:xfrm>
            </p:grpSpPr>
            <p:sp>
              <p:nvSpPr>
                <p:cNvPr id="146568" name="Rectangle 15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6569" name="Text Box 217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grpSp>
            <p:nvGrpSpPr>
              <p:cNvPr id="146495" name="Group 55"/>
              <p:cNvGrpSpPr>
                <a:grpSpLocks/>
              </p:cNvGrpSpPr>
              <p:nvPr/>
            </p:nvGrpSpPr>
            <p:grpSpPr bwMode="auto">
              <a:xfrm>
                <a:off x="8741" y="12440"/>
                <a:ext cx="428" cy="412"/>
                <a:chOff x="1109" y="9695"/>
                <a:chExt cx="428" cy="412"/>
              </a:xfrm>
            </p:grpSpPr>
            <p:sp>
              <p:nvSpPr>
                <p:cNvPr id="146566" name="Rectangle 15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6567" name="Text Box 22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6496" name="Group 56"/>
              <p:cNvGrpSpPr>
                <a:grpSpLocks/>
              </p:cNvGrpSpPr>
              <p:nvPr/>
            </p:nvGrpSpPr>
            <p:grpSpPr bwMode="auto">
              <a:xfrm>
                <a:off x="9233" y="12440"/>
                <a:ext cx="428" cy="412"/>
                <a:chOff x="1109" y="9695"/>
                <a:chExt cx="428" cy="412"/>
              </a:xfrm>
            </p:grpSpPr>
            <p:sp>
              <p:nvSpPr>
                <p:cNvPr id="146564" name="Rectangle 14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6565" name="Text Box 226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8</a:t>
                  </a:r>
                </a:p>
              </p:txBody>
            </p:sp>
          </p:grpSp>
          <p:grpSp>
            <p:nvGrpSpPr>
              <p:cNvPr id="146497" name="Group 57"/>
              <p:cNvGrpSpPr>
                <a:grpSpLocks/>
              </p:cNvGrpSpPr>
              <p:nvPr/>
            </p:nvGrpSpPr>
            <p:grpSpPr bwMode="auto">
              <a:xfrm>
                <a:off x="9723" y="12439"/>
                <a:ext cx="428" cy="412"/>
                <a:chOff x="1109" y="9695"/>
                <a:chExt cx="428" cy="412"/>
              </a:xfrm>
            </p:grpSpPr>
            <p:sp>
              <p:nvSpPr>
                <p:cNvPr id="146562" name="Rectangle 14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6563" name="Text Box 22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6498" name="Group 58"/>
              <p:cNvGrpSpPr>
                <a:grpSpLocks/>
              </p:cNvGrpSpPr>
              <p:nvPr/>
            </p:nvGrpSpPr>
            <p:grpSpPr bwMode="auto">
              <a:xfrm>
                <a:off x="10213" y="12434"/>
                <a:ext cx="428" cy="412"/>
                <a:chOff x="1109" y="9695"/>
                <a:chExt cx="428" cy="412"/>
              </a:xfrm>
            </p:grpSpPr>
            <p:sp>
              <p:nvSpPr>
                <p:cNvPr id="146560" name="Rectangle 14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6561" name="Text Box 238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cxnSp>
            <p:nvCxnSpPr>
              <p:cNvPr id="146499" name="AutoShape 239"/>
              <p:cNvCxnSpPr>
                <a:cxnSpLocks noChangeShapeType="1"/>
                <a:endCxn id="146598" idx="0"/>
              </p:cNvCxnSpPr>
              <p:nvPr/>
            </p:nvCxnSpPr>
            <p:spPr bwMode="auto">
              <a:xfrm>
                <a:off x="4412" y="9661"/>
                <a:ext cx="32" cy="1643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6500" name="AutoShape 240"/>
              <p:cNvCxnSpPr>
                <a:cxnSpLocks noChangeShapeType="1"/>
                <a:endCxn id="146594" idx="0"/>
              </p:cNvCxnSpPr>
              <p:nvPr/>
            </p:nvCxnSpPr>
            <p:spPr bwMode="auto">
              <a:xfrm flipH="1">
                <a:off x="5657" y="9661"/>
                <a:ext cx="17" cy="164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6501" name="AutoShape 241"/>
              <p:cNvCxnSpPr>
                <a:cxnSpLocks noChangeShapeType="1"/>
                <a:endCxn id="146596" idx="0"/>
              </p:cNvCxnSpPr>
              <p:nvPr/>
            </p:nvCxnSpPr>
            <p:spPr bwMode="auto">
              <a:xfrm>
                <a:off x="6893" y="9661"/>
                <a:ext cx="19" cy="164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6502" name="AutoShape 242"/>
              <p:cNvCxnSpPr>
                <a:cxnSpLocks noChangeShapeType="1"/>
                <a:endCxn id="146592" idx="0"/>
              </p:cNvCxnSpPr>
              <p:nvPr/>
            </p:nvCxnSpPr>
            <p:spPr bwMode="auto">
              <a:xfrm>
                <a:off x="8101" y="9661"/>
                <a:ext cx="1260" cy="1644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46503" name="Group 63"/>
              <p:cNvGrpSpPr>
                <a:grpSpLocks/>
              </p:cNvGrpSpPr>
              <p:nvPr/>
            </p:nvGrpSpPr>
            <p:grpSpPr bwMode="auto">
              <a:xfrm>
                <a:off x="2379" y="12443"/>
                <a:ext cx="428" cy="412"/>
                <a:chOff x="1477" y="13436"/>
                <a:chExt cx="428" cy="412"/>
              </a:xfrm>
            </p:grpSpPr>
            <p:sp>
              <p:nvSpPr>
                <p:cNvPr id="146558" name="Rectangle 143"/>
                <p:cNvSpPr>
                  <a:spLocks noChangeArrowheads="1"/>
                </p:cNvSpPr>
                <p:nvPr/>
              </p:nvSpPr>
              <p:spPr bwMode="auto">
                <a:xfrm>
                  <a:off x="1479" y="13464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6559" name="Text Box 127"/>
                <p:cNvSpPr txBox="1">
                  <a:spLocks noChangeArrowheads="1"/>
                </p:cNvSpPr>
                <p:nvPr/>
              </p:nvSpPr>
              <p:spPr bwMode="auto">
                <a:xfrm>
                  <a:off x="1477" y="1343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46504" name="Group 64"/>
              <p:cNvGrpSpPr>
                <a:grpSpLocks/>
              </p:cNvGrpSpPr>
              <p:nvPr/>
            </p:nvGrpSpPr>
            <p:grpSpPr bwMode="auto">
              <a:xfrm>
                <a:off x="4059" y="9058"/>
                <a:ext cx="697" cy="603"/>
                <a:chOff x="4054" y="10520"/>
                <a:chExt cx="697" cy="603"/>
              </a:xfrm>
            </p:grpSpPr>
            <p:sp>
              <p:nvSpPr>
                <p:cNvPr id="146556" name="AutoShape 24"/>
                <p:cNvSpPr>
                  <a:spLocks noChangeArrowheads="1"/>
                </p:cNvSpPr>
                <p:nvPr/>
              </p:nvSpPr>
              <p:spPr bwMode="auto">
                <a:xfrm flipV="1">
                  <a:off x="4054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6557" name="Text Box 243"/>
                <p:cNvSpPr txBox="1">
                  <a:spLocks noChangeArrowheads="1"/>
                </p:cNvSpPr>
                <p:nvPr/>
              </p:nvSpPr>
              <p:spPr bwMode="auto">
                <a:xfrm>
                  <a:off x="4199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6505" name="Group 65"/>
              <p:cNvGrpSpPr>
                <a:grpSpLocks/>
              </p:cNvGrpSpPr>
              <p:nvPr/>
            </p:nvGrpSpPr>
            <p:grpSpPr bwMode="auto">
              <a:xfrm>
                <a:off x="5317" y="9058"/>
                <a:ext cx="697" cy="603"/>
                <a:chOff x="5312" y="10520"/>
                <a:chExt cx="697" cy="603"/>
              </a:xfrm>
            </p:grpSpPr>
            <p:sp>
              <p:nvSpPr>
                <p:cNvPr id="146554" name="AutoShape 22"/>
                <p:cNvSpPr>
                  <a:spLocks noChangeArrowheads="1"/>
                </p:cNvSpPr>
                <p:nvPr/>
              </p:nvSpPr>
              <p:spPr bwMode="auto">
                <a:xfrm flipV="1">
                  <a:off x="531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6555" name="Text Box 245"/>
                <p:cNvSpPr txBox="1">
                  <a:spLocks noChangeArrowheads="1"/>
                </p:cNvSpPr>
                <p:nvPr/>
              </p:nvSpPr>
              <p:spPr bwMode="auto">
                <a:xfrm>
                  <a:off x="5460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46506" name="Group 66"/>
              <p:cNvGrpSpPr>
                <a:grpSpLocks/>
              </p:cNvGrpSpPr>
              <p:nvPr/>
            </p:nvGrpSpPr>
            <p:grpSpPr bwMode="auto">
              <a:xfrm>
                <a:off x="6557" y="9058"/>
                <a:ext cx="697" cy="603"/>
                <a:chOff x="6552" y="10520"/>
                <a:chExt cx="697" cy="603"/>
              </a:xfrm>
            </p:grpSpPr>
            <p:sp>
              <p:nvSpPr>
                <p:cNvPr id="146552" name="AutoShape 20"/>
                <p:cNvSpPr>
                  <a:spLocks noChangeArrowheads="1"/>
                </p:cNvSpPr>
                <p:nvPr/>
              </p:nvSpPr>
              <p:spPr bwMode="auto">
                <a:xfrm flipV="1">
                  <a:off x="655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6553" name="Text Box 247"/>
                <p:cNvSpPr txBox="1">
                  <a:spLocks noChangeArrowheads="1"/>
                </p:cNvSpPr>
                <p:nvPr/>
              </p:nvSpPr>
              <p:spPr bwMode="auto">
                <a:xfrm>
                  <a:off x="6671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6507" name="Group 67"/>
              <p:cNvGrpSpPr>
                <a:grpSpLocks/>
              </p:cNvGrpSpPr>
              <p:nvPr/>
            </p:nvGrpSpPr>
            <p:grpSpPr bwMode="auto">
              <a:xfrm>
                <a:off x="7737" y="9058"/>
                <a:ext cx="697" cy="603"/>
                <a:chOff x="7732" y="10520"/>
                <a:chExt cx="697" cy="603"/>
              </a:xfrm>
            </p:grpSpPr>
            <p:sp>
              <p:nvSpPr>
                <p:cNvPr id="146550" name="AutoShape 21"/>
                <p:cNvSpPr>
                  <a:spLocks noChangeArrowheads="1"/>
                </p:cNvSpPr>
                <p:nvPr/>
              </p:nvSpPr>
              <p:spPr bwMode="auto">
                <a:xfrm flipV="1">
                  <a:off x="773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6551" name="Text Box 249"/>
                <p:cNvSpPr txBox="1">
                  <a:spLocks noChangeArrowheads="1"/>
                </p:cNvSpPr>
                <p:nvPr/>
              </p:nvSpPr>
              <p:spPr bwMode="auto">
                <a:xfrm>
                  <a:off x="7901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6508" name="Group 68"/>
              <p:cNvGrpSpPr>
                <a:grpSpLocks/>
              </p:cNvGrpSpPr>
              <p:nvPr/>
            </p:nvGrpSpPr>
            <p:grpSpPr bwMode="auto">
              <a:xfrm>
                <a:off x="5906" y="7521"/>
                <a:ext cx="697" cy="603"/>
                <a:chOff x="5901" y="8952"/>
                <a:chExt cx="697" cy="603"/>
              </a:xfrm>
            </p:grpSpPr>
            <p:sp>
              <p:nvSpPr>
                <p:cNvPr id="146548" name="AutoShape 19"/>
                <p:cNvSpPr>
                  <a:spLocks noChangeArrowheads="1"/>
                </p:cNvSpPr>
                <p:nvPr/>
              </p:nvSpPr>
              <p:spPr bwMode="auto">
                <a:xfrm>
                  <a:off x="5901" y="8952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6549" name="Text Box 251"/>
                <p:cNvSpPr txBox="1">
                  <a:spLocks noChangeArrowheads="1"/>
                </p:cNvSpPr>
                <p:nvPr/>
              </p:nvSpPr>
              <p:spPr bwMode="auto">
                <a:xfrm>
                  <a:off x="6065" y="907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cxnSp>
            <p:nvCxnSpPr>
              <p:cNvPr id="146509" name="AutoShape 282"/>
              <p:cNvCxnSpPr>
                <a:cxnSpLocks noChangeShapeType="1"/>
              </p:cNvCxnSpPr>
              <p:nvPr/>
            </p:nvCxnSpPr>
            <p:spPr bwMode="auto">
              <a:xfrm flipH="1">
                <a:off x="2095" y="11215"/>
                <a:ext cx="55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6510" name="AutoShape 283"/>
              <p:cNvCxnSpPr>
                <a:cxnSpLocks noChangeShapeType="1"/>
              </p:cNvCxnSpPr>
              <p:nvPr/>
            </p:nvCxnSpPr>
            <p:spPr bwMode="auto">
              <a:xfrm flipH="1">
                <a:off x="2613" y="11215"/>
                <a:ext cx="40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6511" name="AutoShape 284"/>
              <p:cNvCxnSpPr>
                <a:cxnSpLocks noChangeShapeType="1"/>
              </p:cNvCxnSpPr>
              <p:nvPr/>
            </p:nvCxnSpPr>
            <p:spPr bwMode="auto">
              <a:xfrm>
                <a:off x="2653" y="11215"/>
                <a:ext cx="41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6512" name="AutoShape 285"/>
              <p:cNvCxnSpPr>
                <a:cxnSpLocks noChangeShapeType="1"/>
              </p:cNvCxnSpPr>
              <p:nvPr/>
            </p:nvCxnSpPr>
            <p:spPr bwMode="auto">
              <a:xfrm flipH="1">
                <a:off x="3507" y="11215"/>
                <a:ext cx="353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6513" name="AutoShape 286"/>
              <p:cNvCxnSpPr>
                <a:cxnSpLocks noChangeShapeType="1"/>
              </p:cNvCxnSpPr>
              <p:nvPr/>
            </p:nvCxnSpPr>
            <p:spPr bwMode="auto">
              <a:xfrm>
                <a:off x="3860" y="11215"/>
                <a:ext cx="199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6514" name="AutoShape 287"/>
              <p:cNvCxnSpPr>
                <a:cxnSpLocks noChangeShapeType="1"/>
              </p:cNvCxnSpPr>
              <p:nvPr/>
            </p:nvCxnSpPr>
            <p:spPr bwMode="auto">
              <a:xfrm>
                <a:off x="3860" y="11215"/>
                <a:ext cx="651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6515" name="AutoShape 288"/>
              <p:cNvCxnSpPr>
                <a:cxnSpLocks noChangeShapeType="1"/>
              </p:cNvCxnSpPr>
              <p:nvPr/>
            </p:nvCxnSpPr>
            <p:spPr bwMode="auto">
              <a:xfrm flipH="1">
                <a:off x="5035" y="11215"/>
                <a:ext cx="32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6516" name="AutoShape 289"/>
              <p:cNvCxnSpPr>
                <a:cxnSpLocks noChangeShapeType="1"/>
              </p:cNvCxnSpPr>
              <p:nvPr/>
            </p:nvCxnSpPr>
            <p:spPr bwMode="auto">
              <a:xfrm>
                <a:off x="5067" y="11215"/>
                <a:ext cx="39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6517" name="AutoShape 290"/>
              <p:cNvCxnSpPr>
                <a:cxnSpLocks noChangeShapeType="1"/>
              </p:cNvCxnSpPr>
              <p:nvPr/>
            </p:nvCxnSpPr>
            <p:spPr bwMode="auto">
              <a:xfrm flipH="1">
                <a:off x="5972" y="11215"/>
                <a:ext cx="316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6518" name="AutoShape 291"/>
              <p:cNvCxnSpPr>
                <a:cxnSpLocks noChangeShapeType="1"/>
              </p:cNvCxnSpPr>
              <p:nvPr/>
            </p:nvCxnSpPr>
            <p:spPr bwMode="auto">
              <a:xfrm>
                <a:off x="6299" y="11215"/>
                <a:ext cx="199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6519" name="AutoShape 292"/>
              <p:cNvCxnSpPr>
                <a:cxnSpLocks noChangeShapeType="1"/>
              </p:cNvCxnSpPr>
              <p:nvPr/>
            </p:nvCxnSpPr>
            <p:spPr bwMode="auto">
              <a:xfrm flipH="1">
                <a:off x="6985" y="11215"/>
                <a:ext cx="513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6520" name="AutoShape 293"/>
              <p:cNvCxnSpPr>
                <a:cxnSpLocks noChangeShapeType="1"/>
              </p:cNvCxnSpPr>
              <p:nvPr/>
            </p:nvCxnSpPr>
            <p:spPr bwMode="auto">
              <a:xfrm flipH="1">
                <a:off x="7476" y="11215"/>
                <a:ext cx="22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6521" name="AutoShape 295"/>
              <p:cNvCxnSpPr>
                <a:cxnSpLocks noChangeShapeType="1"/>
              </p:cNvCxnSpPr>
              <p:nvPr/>
            </p:nvCxnSpPr>
            <p:spPr bwMode="auto">
              <a:xfrm flipH="1">
                <a:off x="7926" y="11215"/>
                <a:ext cx="800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6522" name="AutoShape 296"/>
              <p:cNvCxnSpPr>
                <a:cxnSpLocks noChangeShapeType="1"/>
              </p:cNvCxnSpPr>
              <p:nvPr/>
            </p:nvCxnSpPr>
            <p:spPr bwMode="auto">
              <a:xfrm flipH="1">
                <a:off x="8434" y="11215"/>
                <a:ext cx="307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6523" name="AutoShape 297"/>
              <p:cNvCxnSpPr>
                <a:cxnSpLocks noChangeShapeType="1"/>
              </p:cNvCxnSpPr>
              <p:nvPr/>
            </p:nvCxnSpPr>
            <p:spPr bwMode="auto">
              <a:xfrm>
                <a:off x="8741" y="11215"/>
                <a:ext cx="194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6524" name="AutoShape 298"/>
              <p:cNvCxnSpPr>
                <a:cxnSpLocks noChangeShapeType="1"/>
              </p:cNvCxnSpPr>
              <p:nvPr/>
            </p:nvCxnSpPr>
            <p:spPr bwMode="auto">
              <a:xfrm flipH="1">
                <a:off x="9435" y="11215"/>
                <a:ext cx="538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6525" name="AutoShape 299"/>
              <p:cNvCxnSpPr>
                <a:cxnSpLocks noChangeShapeType="1"/>
              </p:cNvCxnSpPr>
              <p:nvPr/>
            </p:nvCxnSpPr>
            <p:spPr bwMode="auto">
              <a:xfrm flipH="1">
                <a:off x="9922" y="11215"/>
                <a:ext cx="51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6526" name="AutoShape 300"/>
              <p:cNvCxnSpPr>
                <a:cxnSpLocks noChangeShapeType="1"/>
              </p:cNvCxnSpPr>
              <p:nvPr/>
            </p:nvCxnSpPr>
            <p:spPr bwMode="auto">
              <a:xfrm>
                <a:off x="9973" y="11215"/>
                <a:ext cx="426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46527" name="Group 112"/>
              <p:cNvGrpSpPr>
                <a:grpSpLocks/>
              </p:cNvGrpSpPr>
              <p:nvPr/>
            </p:nvGrpSpPr>
            <p:grpSpPr bwMode="auto">
              <a:xfrm>
                <a:off x="2291" y="10612"/>
                <a:ext cx="697" cy="603"/>
                <a:chOff x="2286" y="12074"/>
                <a:chExt cx="697" cy="603"/>
              </a:xfrm>
            </p:grpSpPr>
            <p:sp>
              <p:nvSpPr>
                <p:cNvPr id="146546" name="AutoShape 48"/>
                <p:cNvSpPr>
                  <a:spLocks noChangeArrowheads="1"/>
                </p:cNvSpPr>
                <p:nvPr/>
              </p:nvSpPr>
              <p:spPr bwMode="auto">
                <a:xfrm>
                  <a:off x="2286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6547" name="Text Box 326"/>
                <p:cNvSpPr txBox="1">
                  <a:spLocks noChangeArrowheads="1"/>
                </p:cNvSpPr>
                <p:nvPr/>
              </p:nvSpPr>
              <p:spPr bwMode="auto">
                <a:xfrm>
                  <a:off x="2438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6528" name="Group 113"/>
              <p:cNvGrpSpPr>
                <a:grpSpLocks/>
              </p:cNvGrpSpPr>
              <p:nvPr/>
            </p:nvGrpSpPr>
            <p:grpSpPr bwMode="auto">
              <a:xfrm>
                <a:off x="3507" y="10612"/>
                <a:ext cx="697" cy="47746"/>
                <a:chOff x="3502" y="12074"/>
                <a:chExt cx="697" cy="47746"/>
              </a:xfrm>
            </p:grpSpPr>
            <p:sp>
              <p:nvSpPr>
                <p:cNvPr id="130" name="AutoShape 46"/>
                <p:cNvSpPr>
                  <a:spLocks noChangeArrowheads="1"/>
                </p:cNvSpPr>
                <p:nvPr/>
              </p:nvSpPr>
              <p:spPr bwMode="auto">
                <a:xfrm>
                  <a:off x="3502" y="12081"/>
                  <a:ext cx="697" cy="597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upright="1"/>
                <a:lstStyle/>
                <a:p>
                  <a:pPr>
                    <a:defRPr/>
                  </a:pPr>
                  <a:endParaRPr lang="en-US" sz="2000" dirty="0">
                    <a:solidFill>
                      <a:schemeClr val="accent4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6545" name="Text Box 329"/>
                <p:cNvSpPr txBox="1">
                  <a:spLocks noChangeArrowheads="1"/>
                </p:cNvSpPr>
                <p:nvPr/>
              </p:nvSpPr>
              <p:spPr bwMode="auto">
                <a:xfrm>
                  <a:off x="3626" y="5943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46529" name="Group 114"/>
              <p:cNvGrpSpPr>
                <a:grpSpLocks/>
              </p:cNvGrpSpPr>
              <p:nvPr/>
            </p:nvGrpSpPr>
            <p:grpSpPr bwMode="auto">
              <a:xfrm>
                <a:off x="4723" y="10612"/>
                <a:ext cx="697" cy="603"/>
                <a:chOff x="4718" y="12074"/>
                <a:chExt cx="697" cy="603"/>
              </a:xfrm>
            </p:grpSpPr>
            <p:sp>
              <p:nvSpPr>
                <p:cNvPr id="146542" name="AutoShape 32"/>
                <p:cNvSpPr>
                  <a:spLocks noChangeArrowheads="1"/>
                </p:cNvSpPr>
                <p:nvPr/>
              </p:nvSpPr>
              <p:spPr bwMode="auto">
                <a:xfrm>
                  <a:off x="4718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6543" name="Text Box 331"/>
                <p:cNvSpPr txBox="1">
                  <a:spLocks noChangeArrowheads="1"/>
                </p:cNvSpPr>
                <p:nvPr/>
              </p:nvSpPr>
              <p:spPr bwMode="auto">
                <a:xfrm>
                  <a:off x="4876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46530" name="Group 115"/>
              <p:cNvGrpSpPr>
                <a:grpSpLocks/>
              </p:cNvGrpSpPr>
              <p:nvPr/>
            </p:nvGrpSpPr>
            <p:grpSpPr bwMode="auto">
              <a:xfrm>
                <a:off x="5939" y="10612"/>
                <a:ext cx="697" cy="603"/>
                <a:chOff x="5934" y="12074"/>
                <a:chExt cx="697" cy="603"/>
              </a:xfrm>
            </p:grpSpPr>
            <p:sp>
              <p:nvSpPr>
                <p:cNvPr id="146540" name="AutoShape 31"/>
                <p:cNvSpPr>
                  <a:spLocks noChangeArrowheads="1"/>
                </p:cNvSpPr>
                <p:nvPr/>
              </p:nvSpPr>
              <p:spPr bwMode="auto">
                <a:xfrm>
                  <a:off x="5934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6541" name="Text Box 333"/>
                <p:cNvSpPr txBox="1">
                  <a:spLocks noChangeArrowheads="1"/>
                </p:cNvSpPr>
                <p:nvPr/>
              </p:nvSpPr>
              <p:spPr bwMode="auto">
                <a:xfrm>
                  <a:off x="6065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 b="1">
                      <a:cs typeface="Times New Roman" pitchFamily="18" charset="0"/>
                    </a:rPr>
                    <a:t>?</a:t>
                  </a:r>
                </a:p>
              </p:txBody>
            </p:sp>
          </p:grpSp>
          <p:grpSp>
            <p:nvGrpSpPr>
              <p:cNvPr id="146531" name="Group 116"/>
              <p:cNvGrpSpPr>
                <a:grpSpLocks/>
              </p:cNvGrpSpPr>
              <p:nvPr/>
            </p:nvGrpSpPr>
            <p:grpSpPr bwMode="auto">
              <a:xfrm>
                <a:off x="7155" y="10612"/>
                <a:ext cx="697" cy="603"/>
                <a:chOff x="7150" y="12074"/>
                <a:chExt cx="697" cy="603"/>
              </a:xfrm>
            </p:grpSpPr>
            <p:sp>
              <p:nvSpPr>
                <p:cNvPr id="146538" name="AutoShape 43"/>
                <p:cNvSpPr>
                  <a:spLocks noChangeArrowheads="1"/>
                </p:cNvSpPr>
                <p:nvPr/>
              </p:nvSpPr>
              <p:spPr bwMode="auto">
                <a:xfrm>
                  <a:off x="7150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6539" name="Text Box 335"/>
                <p:cNvSpPr txBox="1">
                  <a:spLocks noChangeArrowheads="1"/>
                </p:cNvSpPr>
                <p:nvPr/>
              </p:nvSpPr>
              <p:spPr bwMode="auto">
                <a:xfrm>
                  <a:off x="7326" y="12267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6532" name="Group 117"/>
              <p:cNvGrpSpPr>
                <a:grpSpLocks/>
              </p:cNvGrpSpPr>
              <p:nvPr/>
            </p:nvGrpSpPr>
            <p:grpSpPr bwMode="auto">
              <a:xfrm>
                <a:off x="8371" y="10612"/>
                <a:ext cx="697" cy="603"/>
                <a:chOff x="8366" y="12074"/>
                <a:chExt cx="697" cy="603"/>
              </a:xfrm>
            </p:grpSpPr>
            <p:sp>
              <p:nvSpPr>
                <p:cNvPr id="146536" name="AutoShape 49"/>
                <p:cNvSpPr>
                  <a:spLocks noChangeArrowheads="1"/>
                </p:cNvSpPr>
                <p:nvPr/>
              </p:nvSpPr>
              <p:spPr bwMode="auto">
                <a:xfrm>
                  <a:off x="8366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6537" name="Text Box 337"/>
                <p:cNvSpPr txBox="1">
                  <a:spLocks noChangeArrowheads="1"/>
                </p:cNvSpPr>
                <p:nvPr/>
              </p:nvSpPr>
              <p:spPr bwMode="auto">
                <a:xfrm>
                  <a:off x="8524" y="12267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 b="1">
                      <a:cs typeface="Times New Roman" pitchFamily="18" charset="0"/>
                    </a:rPr>
                    <a:t>?</a:t>
                  </a:r>
                </a:p>
              </p:txBody>
            </p:sp>
          </p:grpSp>
          <p:grpSp>
            <p:nvGrpSpPr>
              <p:cNvPr id="146533" name="Group 118"/>
              <p:cNvGrpSpPr>
                <a:grpSpLocks/>
              </p:cNvGrpSpPr>
              <p:nvPr/>
            </p:nvGrpSpPr>
            <p:grpSpPr bwMode="auto">
              <a:xfrm>
                <a:off x="9587" y="10612"/>
                <a:ext cx="697" cy="603"/>
                <a:chOff x="9582" y="12074"/>
                <a:chExt cx="697" cy="603"/>
              </a:xfrm>
            </p:grpSpPr>
            <p:sp>
              <p:nvSpPr>
                <p:cNvPr id="146534" name="AutoShape 91"/>
                <p:cNvSpPr>
                  <a:spLocks noChangeArrowheads="1"/>
                </p:cNvSpPr>
                <p:nvPr/>
              </p:nvSpPr>
              <p:spPr bwMode="auto">
                <a:xfrm>
                  <a:off x="9582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1" name="Text Box 340"/>
                <p:cNvSpPr txBox="1">
                  <a:spLocks noChangeArrowheads="1"/>
                </p:cNvSpPr>
                <p:nvPr/>
              </p:nvSpPr>
              <p:spPr bwMode="auto">
                <a:xfrm>
                  <a:off x="9736" y="12265"/>
                  <a:ext cx="430" cy="38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upright="1"/>
                <a:lstStyle/>
                <a:p>
                  <a:pPr>
                    <a:lnSpc>
                      <a:spcPct val="115000"/>
                    </a:lnSpc>
                    <a:spcBef>
                      <a:spcPts val="0"/>
                    </a:spcBef>
                    <a:spcAft>
                      <a:spcPts val="1000"/>
                    </a:spcAft>
                    <a:defRPr/>
                  </a:pPr>
                  <a:r>
                    <a:rPr lang="en-US" sz="2000" b="1" dirty="0">
                      <a:solidFill>
                        <a:srgbClr val="C0504D"/>
                      </a:solidFill>
                      <a:latin typeface="+mn-lt"/>
                      <a:ea typeface="Times New Roman"/>
                      <a:cs typeface="Times New Roman"/>
                    </a:rPr>
                    <a:t>?</a:t>
                  </a:r>
                </a:p>
              </p:txBody>
            </p:sp>
          </p:grpSp>
        </p:grpSp>
      </p:grpSp>
      <p:sp>
        <p:nvSpPr>
          <p:cNvPr id="190" name="TextBox 189"/>
          <p:cNvSpPr txBox="1">
            <a:spLocks noChangeArrowheads="1"/>
          </p:cNvSpPr>
          <p:nvPr/>
        </p:nvSpPr>
        <p:spPr bwMode="auto">
          <a:xfrm>
            <a:off x="4071938" y="1214438"/>
            <a:ext cx="106680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SzPct val="100000"/>
              <a:buChar char="•"/>
              <a:defRPr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>
                <a:latin typeface="+mn-lt"/>
                <a:ea typeface="ＭＳ Ｐゴシック" charset="0"/>
                <a:sym typeface="Symbol" pitchFamily="18" charset="2"/>
              </a:rPr>
              <a:t></a:t>
            </a:r>
            <a:r>
              <a:rPr lang="en-US" altLang="en-US" b="0" dirty="0" smtClean="0">
                <a:latin typeface="+mn-lt"/>
                <a:ea typeface="ＭＳ Ｐゴシック" charset="0"/>
                <a:sym typeface="Symbol" pitchFamily="18" charset="2"/>
              </a:rPr>
              <a:t>=6</a:t>
            </a:r>
            <a:endParaRPr lang="en-US" altLang="en-US" b="0" dirty="0">
              <a:latin typeface="+mn-lt"/>
              <a:ea typeface="ＭＳ Ｐゴシック" charset="0"/>
              <a:sym typeface="Symbol" pitchFamily="18" charset="2"/>
            </a:endParaRP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>
                <a:latin typeface="+mn-lt"/>
                <a:ea typeface="ＭＳ Ｐゴシック" charset="0"/>
                <a:sym typeface="Symbol" pitchFamily="18" charset="2"/>
              </a:rPr>
              <a:t> =+</a:t>
            </a:r>
            <a:endParaRPr lang="en-US" altLang="en-US" b="0" dirty="0">
              <a:latin typeface="+mn-lt"/>
              <a:ea typeface="ＭＳ Ｐゴシック" charset="0"/>
            </a:endParaRPr>
          </a:p>
        </p:txBody>
      </p:sp>
      <p:sp>
        <p:nvSpPr>
          <p:cNvPr id="146436" name="Text Box 326"/>
          <p:cNvSpPr txBox="1">
            <a:spLocks noChangeArrowheads="1"/>
          </p:cNvSpPr>
          <p:nvPr/>
        </p:nvSpPr>
        <p:spPr bwMode="auto">
          <a:xfrm>
            <a:off x="3322638" y="4538663"/>
            <a:ext cx="3175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>
                <a:latin typeface="Calibri" pitchFamily="34" charset="0"/>
                <a:cs typeface="Times New Roman" pitchFamily="18" charset="0"/>
              </a:rPr>
              <a:t>6</a:t>
            </a:r>
          </a:p>
        </p:txBody>
      </p:sp>
      <p:sp>
        <p:nvSpPr>
          <p:cNvPr id="146437" name="Text Box 323"/>
          <p:cNvSpPr txBox="1">
            <a:spLocks noChangeArrowheads="1"/>
          </p:cNvSpPr>
          <p:nvPr/>
        </p:nvSpPr>
        <p:spPr bwMode="auto">
          <a:xfrm>
            <a:off x="8337550" y="4549775"/>
            <a:ext cx="723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MAX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46438" name="Text Box 324"/>
          <p:cNvSpPr txBox="1">
            <a:spLocks noChangeArrowheads="1"/>
          </p:cNvSpPr>
          <p:nvPr/>
        </p:nvSpPr>
        <p:spPr bwMode="auto">
          <a:xfrm>
            <a:off x="6981825" y="3078163"/>
            <a:ext cx="64928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MIN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46439" name="Text Box 325"/>
          <p:cNvSpPr txBox="1">
            <a:spLocks noChangeArrowheads="1"/>
          </p:cNvSpPr>
          <p:nvPr/>
        </p:nvSpPr>
        <p:spPr bwMode="auto">
          <a:xfrm>
            <a:off x="5578475" y="1976438"/>
            <a:ext cx="80803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MAX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46440" name="Text Box 361"/>
          <p:cNvSpPr txBox="1">
            <a:spLocks noChangeArrowheads="1"/>
          </p:cNvSpPr>
          <p:nvPr/>
        </p:nvSpPr>
        <p:spPr bwMode="auto">
          <a:xfrm>
            <a:off x="3744913" y="5797550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46441" name="Text Box 361"/>
          <p:cNvSpPr txBox="1">
            <a:spLocks noChangeArrowheads="1"/>
          </p:cNvSpPr>
          <p:nvPr/>
        </p:nvSpPr>
        <p:spPr bwMode="auto">
          <a:xfrm>
            <a:off x="5200650" y="5795963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46442" name="Text Box 361"/>
          <p:cNvSpPr txBox="1">
            <a:spLocks noChangeArrowheads="1"/>
          </p:cNvSpPr>
          <p:nvPr/>
        </p:nvSpPr>
        <p:spPr bwMode="auto">
          <a:xfrm>
            <a:off x="4870450" y="5795963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46443" name="Text Box 361"/>
          <p:cNvSpPr txBox="1">
            <a:spLocks noChangeArrowheads="1"/>
          </p:cNvSpPr>
          <p:nvPr/>
        </p:nvSpPr>
        <p:spPr bwMode="auto">
          <a:xfrm>
            <a:off x="4583113" y="4827588"/>
            <a:ext cx="457200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46444" name="Text Box 361"/>
          <p:cNvSpPr txBox="1">
            <a:spLocks noChangeArrowheads="1"/>
          </p:cNvSpPr>
          <p:nvPr/>
        </p:nvSpPr>
        <p:spPr bwMode="auto">
          <a:xfrm>
            <a:off x="3411538" y="5797550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46445" name="Text Box 361"/>
          <p:cNvSpPr txBox="1">
            <a:spLocks noChangeArrowheads="1"/>
          </p:cNvSpPr>
          <p:nvPr/>
        </p:nvSpPr>
        <p:spPr bwMode="auto">
          <a:xfrm>
            <a:off x="6307138" y="5795963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46446" name="Text Box 361"/>
          <p:cNvSpPr txBox="1">
            <a:spLocks noChangeArrowheads="1"/>
          </p:cNvSpPr>
          <p:nvPr/>
        </p:nvSpPr>
        <p:spPr bwMode="auto">
          <a:xfrm>
            <a:off x="6688138" y="5797550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46447" name="Text Box 361"/>
          <p:cNvSpPr txBox="1">
            <a:spLocks noChangeArrowheads="1"/>
          </p:cNvSpPr>
          <p:nvPr/>
        </p:nvSpPr>
        <p:spPr bwMode="auto">
          <a:xfrm>
            <a:off x="7016750" y="5770563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cxnSp>
        <p:nvCxnSpPr>
          <p:cNvPr id="146448" name="Straight Arrow Connector 188"/>
          <p:cNvCxnSpPr>
            <a:cxnSpLocks noChangeShapeType="1"/>
          </p:cNvCxnSpPr>
          <p:nvPr/>
        </p:nvCxnSpPr>
        <p:spPr bwMode="auto">
          <a:xfrm>
            <a:off x="1865313" y="2095500"/>
            <a:ext cx="463550" cy="227013"/>
          </a:xfrm>
          <a:prstGeom prst="straightConnector1">
            <a:avLst/>
          </a:prstGeom>
          <a:noFill/>
          <a:ln w="25400">
            <a:solidFill>
              <a:srgbClr val="C0504D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92" name="Text Box 10"/>
          <p:cNvSpPr txBox="1">
            <a:spLocks noChangeArrowheads="1"/>
          </p:cNvSpPr>
          <p:nvPr/>
        </p:nvSpPr>
        <p:spPr bwMode="auto">
          <a:xfrm>
            <a:off x="1230313" y="1214438"/>
            <a:ext cx="1255712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l-GR" altLang="en-US" i="1">
                <a:solidFill>
                  <a:srgbClr val="C0504D"/>
                </a:solidFill>
                <a:cs typeface="Arial" pitchFamily="34" charset="0"/>
              </a:rPr>
              <a:t>α</a:t>
            </a:r>
            <a:r>
              <a:rPr lang="en-US" altLang="en-US" i="1">
                <a:solidFill>
                  <a:srgbClr val="C0504D"/>
                </a:solidFill>
                <a:cs typeface="Arial" pitchFamily="34" charset="0"/>
              </a:rPr>
              <a:t> </a:t>
            </a:r>
            <a:r>
              <a:rPr lang="el-GR" altLang="en-US" i="1">
                <a:solidFill>
                  <a:srgbClr val="C0504D"/>
                </a:solidFill>
                <a:cs typeface="Arial" pitchFamily="34" charset="0"/>
                <a:sym typeface="Symbol" pitchFamily="18" charset="2"/>
              </a:rPr>
              <a:t></a:t>
            </a:r>
            <a:r>
              <a:rPr lang="en-US" altLang="en-US" i="1">
                <a:solidFill>
                  <a:srgbClr val="C0504D"/>
                </a:solidFill>
                <a:cs typeface="Arial" pitchFamily="34" charset="0"/>
                <a:sym typeface="Symbol" pitchFamily="18" charset="2"/>
              </a:rPr>
              <a:t> </a:t>
            </a:r>
            <a:r>
              <a:rPr lang="el-GR" altLang="en-US" i="1">
                <a:solidFill>
                  <a:srgbClr val="C0504D"/>
                </a:solidFill>
                <a:cs typeface="Arial" pitchFamily="34" charset="0"/>
                <a:sym typeface="Symbol" pitchFamily="18" charset="2"/>
              </a:rPr>
              <a:t>β</a:t>
            </a:r>
            <a:r>
              <a:rPr lang="en-US" altLang="en-US" i="1">
                <a:solidFill>
                  <a:srgbClr val="C0504D"/>
                </a:solidFill>
                <a:cs typeface="Arial" pitchFamily="34" charset="0"/>
                <a:sym typeface="Symbol" pitchFamily="18" charset="2"/>
              </a:rPr>
              <a:t> !!</a:t>
            </a:r>
          </a:p>
          <a:p>
            <a:pPr eaLnBrk="1" hangingPunct="1"/>
            <a:r>
              <a:rPr lang="en-US" altLang="en-US" i="1" u="sng">
                <a:solidFill>
                  <a:srgbClr val="C0504D"/>
                </a:solidFill>
                <a:cs typeface="Arial" pitchFamily="34" charset="0"/>
                <a:sym typeface="Symbol" pitchFamily="18" charset="2"/>
              </a:rPr>
              <a:t>Prune!!</a:t>
            </a:r>
            <a:endParaRPr lang="en-US" altLang="en-US" i="1" u="sng">
              <a:solidFill>
                <a:srgbClr val="C0504D"/>
              </a:solidFill>
              <a:latin typeface="Calibri" pitchFamily="34" charset="0"/>
            </a:endParaRPr>
          </a:p>
        </p:txBody>
      </p:sp>
      <p:sp>
        <p:nvSpPr>
          <p:cNvPr id="146450" name="Rectangle 193"/>
          <p:cNvSpPr>
            <a:spLocks noChangeArrowheads="1"/>
          </p:cNvSpPr>
          <p:nvPr/>
        </p:nvSpPr>
        <p:spPr bwMode="auto">
          <a:xfrm>
            <a:off x="2352675" y="2322513"/>
            <a:ext cx="742950" cy="785812"/>
          </a:xfrm>
          <a:prstGeom prst="rect">
            <a:avLst/>
          </a:prstGeom>
          <a:noFill/>
          <a:ln w="25400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>
              <a:latin typeface="Times New Roman" pitchFamily="18" charset="0"/>
            </a:endParaRPr>
          </a:p>
        </p:txBody>
      </p:sp>
      <p:sp>
        <p:nvSpPr>
          <p:cNvPr id="146451" name="Text Box 361"/>
          <p:cNvSpPr txBox="1">
            <a:spLocks noChangeArrowheads="1"/>
          </p:cNvSpPr>
          <p:nvPr/>
        </p:nvSpPr>
        <p:spPr bwMode="auto">
          <a:xfrm>
            <a:off x="7405688" y="5770563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solidFill>
                  <a:srgbClr val="C0504D"/>
                </a:solidFill>
                <a:cs typeface="Times New Roman" pitchFamily="18" charset="0"/>
              </a:rPr>
              <a:t>X</a:t>
            </a:r>
            <a:endParaRPr lang="en-US" altLang="en-US" sz="3200">
              <a:solidFill>
                <a:srgbClr val="C0504D"/>
              </a:solidFill>
              <a:cs typeface="Times New Roman" pitchFamily="18" charset="0"/>
            </a:endParaRPr>
          </a:p>
        </p:txBody>
      </p:sp>
      <p:sp>
        <p:nvSpPr>
          <p:cNvPr id="146452" name="Text Box 361"/>
          <p:cNvSpPr txBox="1">
            <a:spLocks noChangeArrowheads="1"/>
          </p:cNvSpPr>
          <p:nvPr/>
        </p:nvSpPr>
        <p:spPr bwMode="auto">
          <a:xfrm>
            <a:off x="7742238" y="5770563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solidFill>
                  <a:srgbClr val="C0504D"/>
                </a:solidFill>
                <a:cs typeface="Times New Roman" pitchFamily="18" charset="0"/>
              </a:rPr>
              <a:t>X</a:t>
            </a:r>
            <a:endParaRPr lang="en-US" altLang="en-US" sz="3200">
              <a:solidFill>
                <a:srgbClr val="C0504D"/>
              </a:solidFill>
              <a:cs typeface="Times New Roman" pitchFamily="18" charset="0"/>
            </a:endParaRPr>
          </a:p>
        </p:txBody>
      </p:sp>
      <p:sp>
        <p:nvSpPr>
          <p:cNvPr id="146453" name="Text Box 361"/>
          <p:cNvSpPr txBox="1">
            <a:spLocks noChangeArrowheads="1"/>
          </p:cNvSpPr>
          <p:nvPr/>
        </p:nvSpPr>
        <p:spPr bwMode="auto">
          <a:xfrm>
            <a:off x="8108950" y="5791200"/>
            <a:ext cx="457200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solidFill>
                  <a:srgbClr val="C0504D"/>
                </a:solidFill>
                <a:cs typeface="Times New Roman" pitchFamily="18" charset="0"/>
              </a:rPr>
              <a:t>X</a:t>
            </a:r>
            <a:endParaRPr lang="en-US" altLang="en-US" sz="3200">
              <a:solidFill>
                <a:srgbClr val="C0504D"/>
              </a:solidFill>
              <a:cs typeface="Times New Roman" pitchFamily="18" charset="0"/>
            </a:endParaRPr>
          </a:p>
        </p:txBody>
      </p:sp>
      <p:sp>
        <p:nvSpPr>
          <p:cNvPr id="146454" name="Title 5"/>
          <p:cNvSpPr>
            <a:spLocks noGrp="1"/>
          </p:cNvSpPr>
          <p:nvPr>
            <p:ph type="title"/>
          </p:nvPr>
        </p:nvSpPr>
        <p:spPr>
          <a:xfrm>
            <a:off x="3619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Longer Alpha-Beta Example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457" name="Group 2"/>
          <p:cNvGrpSpPr>
            <a:grpSpLocks/>
          </p:cNvGrpSpPr>
          <p:nvPr/>
        </p:nvGrpSpPr>
        <p:grpSpPr bwMode="auto">
          <a:xfrm>
            <a:off x="1998663" y="1795463"/>
            <a:ext cx="6518275" cy="42416412"/>
            <a:chOff x="1863" y="7521"/>
            <a:chExt cx="8778" cy="50837"/>
          </a:xfrm>
        </p:grpSpPr>
        <p:grpSp>
          <p:nvGrpSpPr>
            <p:cNvPr id="147478" name="Group 3"/>
            <p:cNvGrpSpPr>
              <a:grpSpLocks/>
            </p:cNvGrpSpPr>
            <p:nvPr/>
          </p:nvGrpSpPr>
          <p:grpSpPr bwMode="auto">
            <a:xfrm>
              <a:off x="1863" y="12439"/>
              <a:ext cx="428" cy="412"/>
              <a:chOff x="1884" y="13907"/>
              <a:chExt cx="428" cy="412"/>
            </a:xfrm>
          </p:grpSpPr>
          <p:sp>
            <p:nvSpPr>
              <p:cNvPr id="147623" name="Rectangle 185"/>
              <p:cNvSpPr>
                <a:spLocks noChangeArrowheads="1"/>
              </p:cNvSpPr>
              <p:nvPr/>
            </p:nvSpPr>
            <p:spPr bwMode="auto">
              <a:xfrm>
                <a:off x="1886" y="13935"/>
                <a:ext cx="384" cy="384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/>
                <a:endParaRPr lang="en-US" altLang="en-US" sz="2000"/>
              </a:p>
            </p:txBody>
          </p:sp>
          <p:sp>
            <p:nvSpPr>
              <p:cNvPr id="147624" name="Text Box 259"/>
              <p:cNvSpPr txBox="1">
                <a:spLocks noChangeArrowheads="1"/>
              </p:cNvSpPr>
              <p:nvPr/>
            </p:nvSpPr>
            <p:spPr bwMode="auto">
              <a:xfrm>
                <a:off x="1884" y="13907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>
                    <a:latin typeface="Calibri" pitchFamily="34" charset="0"/>
                    <a:cs typeface="Times New Roman" pitchFamily="18" charset="0"/>
                  </a:rPr>
                  <a:t>4</a:t>
                </a:r>
              </a:p>
            </p:txBody>
          </p:sp>
        </p:grpSp>
        <p:grpSp>
          <p:nvGrpSpPr>
            <p:cNvPr id="147479" name="Group 4"/>
            <p:cNvGrpSpPr>
              <a:grpSpLocks/>
            </p:cNvGrpSpPr>
            <p:nvPr/>
          </p:nvGrpSpPr>
          <p:grpSpPr bwMode="auto">
            <a:xfrm>
              <a:off x="2095" y="7521"/>
              <a:ext cx="8546" cy="50837"/>
              <a:chOff x="2095" y="7521"/>
              <a:chExt cx="8546" cy="50837"/>
            </a:xfrm>
          </p:grpSpPr>
          <p:sp>
            <p:nvSpPr>
              <p:cNvPr id="147480" name="Text Box 27"/>
              <p:cNvSpPr txBox="1">
                <a:spLocks noChangeArrowheads="1"/>
              </p:cNvSpPr>
              <p:nvPr/>
            </p:nvSpPr>
            <p:spPr bwMode="auto">
              <a:xfrm>
                <a:off x="3794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A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7481" name="Text Box 28"/>
              <p:cNvSpPr txBox="1">
                <a:spLocks noChangeArrowheads="1"/>
              </p:cNvSpPr>
              <p:nvPr/>
            </p:nvSpPr>
            <p:spPr bwMode="auto">
              <a:xfrm>
                <a:off x="5035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B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7482" name="Text Box 29"/>
              <p:cNvSpPr txBox="1">
                <a:spLocks noChangeArrowheads="1"/>
              </p:cNvSpPr>
              <p:nvPr/>
            </p:nvSpPr>
            <p:spPr bwMode="auto">
              <a:xfrm>
                <a:off x="6284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C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7483" name="Text Box 30"/>
              <p:cNvSpPr txBox="1">
                <a:spLocks noChangeArrowheads="1"/>
              </p:cNvSpPr>
              <p:nvPr/>
            </p:nvSpPr>
            <p:spPr bwMode="auto">
              <a:xfrm>
                <a:off x="7498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D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cxnSp>
            <p:nvCxnSpPr>
              <p:cNvPr id="147484" name="AutoShape 33"/>
              <p:cNvCxnSpPr>
                <a:cxnSpLocks noChangeShapeType="1"/>
              </p:cNvCxnSpPr>
              <p:nvPr/>
            </p:nvCxnSpPr>
            <p:spPr bwMode="auto">
              <a:xfrm flipH="1">
                <a:off x="4420" y="8093"/>
                <a:ext cx="1846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7485" name="AutoShape 35"/>
              <p:cNvCxnSpPr>
                <a:cxnSpLocks noChangeShapeType="1"/>
              </p:cNvCxnSpPr>
              <p:nvPr/>
            </p:nvCxnSpPr>
            <p:spPr bwMode="auto">
              <a:xfrm flipH="1">
                <a:off x="5674" y="8093"/>
                <a:ext cx="592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7486" name="AutoShape 36"/>
              <p:cNvCxnSpPr>
                <a:cxnSpLocks noChangeShapeType="1"/>
              </p:cNvCxnSpPr>
              <p:nvPr/>
            </p:nvCxnSpPr>
            <p:spPr bwMode="auto">
              <a:xfrm>
                <a:off x="6266" y="8093"/>
                <a:ext cx="627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7487" name="AutoShape 37"/>
              <p:cNvCxnSpPr>
                <a:cxnSpLocks noChangeShapeType="1"/>
              </p:cNvCxnSpPr>
              <p:nvPr/>
            </p:nvCxnSpPr>
            <p:spPr bwMode="auto">
              <a:xfrm>
                <a:off x="6266" y="8093"/>
                <a:ext cx="1835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7488" name="AutoShape 92"/>
              <p:cNvCxnSpPr>
                <a:cxnSpLocks noChangeShapeType="1"/>
              </p:cNvCxnSpPr>
              <p:nvPr/>
            </p:nvCxnSpPr>
            <p:spPr bwMode="auto">
              <a:xfrm flipH="1">
                <a:off x="2653" y="9661"/>
                <a:ext cx="1767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7489" name="AutoShape 93"/>
              <p:cNvCxnSpPr>
                <a:cxnSpLocks noChangeShapeType="1"/>
              </p:cNvCxnSpPr>
              <p:nvPr/>
            </p:nvCxnSpPr>
            <p:spPr bwMode="auto">
              <a:xfrm flipH="1">
                <a:off x="3860" y="9661"/>
                <a:ext cx="560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7490" name="AutoShape 96"/>
              <p:cNvCxnSpPr>
                <a:cxnSpLocks noChangeShapeType="1"/>
              </p:cNvCxnSpPr>
              <p:nvPr/>
            </p:nvCxnSpPr>
            <p:spPr bwMode="auto">
              <a:xfrm flipH="1">
                <a:off x="5067" y="9661"/>
                <a:ext cx="607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7491" name="AutoShape 97"/>
              <p:cNvCxnSpPr>
                <a:cxnSpLocks noChangeShapeType="1"/>
              </p:cNvCxnSpPr>
              <p:nvPr/>
            </p:nvCxnSpPr>
            <p:spPr bwMode="auto">
              <a:xfrm>
                <a:off x="5674" y="9661"/>
                <a:ext cx="625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7492" name="AutoShape 98"/>
              <p:cNvCxnSpPr>
                <a:cxnSpLocks noChangeShapeType="1"/>
              </p:cNvCxnSpPr>
              <p:nvPr/>
            </p:nvCxnSpPr>
            <p:spPr bwMode="auto">
              <a:xfrm>
                <a:off x="6893" y="9661"/>
                <a:ext cx="605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7493" name="AutoShape 99"/>
              <p:cNvCxnSpPr>
                <a:cxnSpLocks noChangeShapeType="1"/>
              </p:cNvCxnSpPr>
              <p:nvPr/>
            </p:nvCxnSpPr>
            <p:spPr bwMode="auto">
              <a:xfrm>
                <a:off x="6893" y="9661"/>
                <a:ext cx="1833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7494" name="AutoShape 100"/>
              <p:cNvCxnSpPr>
                <a:cxnSpLocks noChangeShapeType="1"/>
              </p:cNvCxnSpPr>
              <p:nvPr/>
            </p:nvCxnSpPr>
            <p:spPr bwMode="auto">
              <a:xfrm>
                <a:off x="8101" y="9661"/>
                <a:ext cx="1821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47495" name="Text Box 102"/>
              <p:cNvSpPr txBox="1">
                <a:spLocks noChangeArrowheads="1"/>
              </p:cNvSpPr>
              <p:nvPr/>
            </p:nvSpPr>
            <p:spPr bwMode="auto">
              <a:xfrm>
                <a:off x="2127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E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7496" name="Text Box 103"/>
              <p:cNvSpPr txBox="1">
                <a:spLocks noChangeArrowheads="1"/>
              </p:cNvSpPr>
              <p:nvPr/>
            </p:nvSpPr>
            <p:spPr bwMode="auto">
              <a:xfrm>
                <a:off x="335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F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7497" name="Text Box 104"/>
              <p:cNvSpPr txBox="1">
                <a:spLocks noChangeArrowheads="1"/>
              </p:cNvSpPr>
              <p:nvPr/>
            </p:nvSpPr>
            <p:spPr bwMode="auto">
              <a:xfrm>
                <a:off x="824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J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7498" name="Text Box 105"/>
              <p:cNvSpPr txBox="1">
                <a:spLocks noChangeArrowheads="1"/>
              </p:cNvSpPr>
              <p:nvPr/>
            </p:nvSpPr>
            <p:spPr bwMode="auto">
              <a:xfrm>
                <a:off x="9392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K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7499" name="Text Box 106"/>
              <p:cNvSpPr txBox="1">
                <a:spLocks noChangeArrowheads="1"/>
              </p:cNvSpPr>
              <p:nvPr/>
            </p:nvSpPr>
            <p:spPr bwMode="auto">
              <a:xfrm>
                <a:off x="4467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G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7500" name="Text Box 107"/>
              <p:cNvSpPr txBox="1">
                <a:spLocks noChangeArrowheads="1"/>
              </p:cNvSpPr>
              <p:nvPr/>
            </p:nvSpPr>
            <p:spPr bwMode="auto">
              <a:xfrm>
                <a:off x="569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H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7501" name="Text Box 108"/>
              <p:cNvSpPr txBox="1">
                <a:spLocks noChangeArrowheads="1"/>
              </p:cNvSpPr>
              <p:nvPr/>
            </p:nvSpPr>
            <p:spPr bwMode="auto">
              <a:xfrm>
                <a:off x="7056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I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grpSp>
            <p:nvGrpSpPr>
              <p:cNvPr id="147502" name="Group 39"/>
              <p:cNvGrpSpPr>
                <a:grpSpLocks/>
              </p:cNvGrpSpPr>
              <p:nvPr/>
            </p:nvGrpSpPr>
            <p:grpSpPr bwMode="auto">
              <a:xfrm>
                <a:off x="4235" y="11303"/>
                <a:ext cx="428" cy="385"/>
                <a:chOff x="1094" y="10195"/>
                <a:chExt cx="428" cy="385"/>
              </a:xfrm>
            </p:grpSpPr>
            <p:sp>
              <p:nvSpPr>
                <p:cNvPr id="147621" name="Rectangle 183"/>
                <p:cNvSpPr>
                  <a:spLocks noChangeArrowheads="1"/>
                </p:cNvSpPr>
                <p:nvPr/>
              </p:nvSpPr>
              <p:spPr bwMode="auto">
                <a:xfrm>
                  <a:off x="1111" y="10196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7622" name="Text Box 113"/>
                <p:cNvSpPr txBox="1">
                  <a:spLocks noChangeArrowheads="1"/>
                </p:cNvSpPr>
                <p:nvPr/>
              </p:nvSpPr>
              <p:spPr bwMode="auto">
                <a:xfrm>
                  <a:off x="1094" y="101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47503" name="Group 40"/>
              <p:cNvGrpSpPr>
                <a:grpSpLocks/>
              </p:cNvGrpSpPr>
              <p:nvPr/>
            </p:nvGrpSpPr>
            <p:grpSpPr bwMode="auto">
              <a:xfrm>
                <a:off x="6714" y="11302"/>
                <a:ext cx="428" cy="385"/>
                <a:chOff x="1105" y="10194"/>
                <a:chExt cx="428" cy="385"/>
              </a:xfrm>
            </p:grpSpPr>
            <p:sp>
              <p:nvSpPr>
                <p:cNvPr id="147619" name="Rectangle 181"/>
                <p:cNvSpPr>
                  <a:spLocks noChangeArrowheads="1"/>
                </p:cNvSpPr>
                <p:nvPr/>
              </p:nvSpPr>
              <p:spPr bwMode="auto">
                <a:xfrm>
                  <a:off x="1111" y="10195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7620" name="Text Box 118"/>
                <p:cNvSpPr txBox="1">
                  <a:spLocks noChangeArrowheads="1"/>
                </p:cNvSpPr>
                <p:nvPr/>
              </p:nvSpPr>
              <p:spPr bwMode="auto">
                <a:xfrm>
                  <a:off x="1105" y="10194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47504" name="Group 41"/>
              <p:cNvGrpSpPr>
                <a:grpSpLocks/>
              </p:cNvGrpSpPr>
              <p:nvPr/>
            </p:nvGrpSpPr>
            <p:grpSpPr bwMode="auto">
              <a:xfrm>
                <a:off x="5432" y="11303"/>
                <a:ext cx="428" cy="386"/>
                <a:chOff x="1078" y="10195"/>
                <a:chExt cx="428" cy="386"/>
              </a:xfrm>
            </p:grpSpPr>
            <p:sp>
              <p:nvSpPr>
                <p:cNvPr id="147617" name="Rectangle 179"/>
                <p:cNvSpPr>
                  <a:spLocks noChangeArrowheads="1"/>
                </p:cNvSpPr>
                <p:nvPr/>
              </p:nvSpPr>
              <p:spPr bwMode="auto">
                <a:xfrm>
                  <a:off x="1111" y="10195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7618" name="Text Box 121"/>
                <p:cNvSpPr txBox="1">
                  <a:spLocks noChangeArrowheads="1"/>
                </p:cNvSpPr>
                <p:nvPr/>
              </p:nvSpPr>
              <p:spPr bwMode="auto">
                <a:xfrm>
                  <a:off x="1078" y="1019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4</a:t>
                  </a:r>
                </a:p>
              </p:txBody>
            </p:sp>
          </p:grpSp>
          <p:grpSp>
            <p:nvGrpSpPr>
              <p:cNvPr id="147505" name="Group 42"/>
              <p:cNvGrpSpPr>
                <a:grpSpLocks/>
              </p:cNvGrpSpPr>
              <p:nvPr/>
            </p:nvGrpSpPr>
            <p:grpSpPr bwMode="auto">
              <a:xfrm>
                <a:off x="9129" y="11305"/>
                <a:ext cx="428" cy="391"/>
                <a:chOff x="1079" y="10197"/>
                <a:chExt cx="428" cy="391"/>
              </a:xfrm>
            </p:grpSpPr>
            <p:sp>
              <p:nvSpPr>
                <p:cNvPr id="147615" name="Rectangle 177"/>
                <p:cNvSpPr>
                  <a:spLocks noChangeArrowheads="1"/>
                </p:cNvSpPr>
                <p:nvPr/>
              </p:nvSpPr>
              <p:spPr bwMode="auto">
                <a:xfrm>
                  <a:off x="1119" y="10197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7616" name="Text Box 124"/>
                <p:cNvSpPr txBox="1">
                  <a:spLocks noChangeArrowheads="1"/>
                </p:cNvSpPr>
                <p:nvPr/>
              </p:nvSpPr>
              <p:spPr bwMode="auto">
                <a:xfrm>
                  <a:off x="1079" y="1020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7506" name="Group 43"/>
              <p:cNvGrpSpPr>
                <a:grpSpLocks/>
              </p:cNvGrpSpPr>
              <p:nvPr/>
            </p:nvGrpSpPr>
            <p:grpSpPr bwMode="auto">
              <a:xfrm>
                <a:off x="2869" y="12444"/>
                <a:ext cx="428" cy="412"/>
                <a:chOff x="1109" y="9695"/>
                <a:chExt cx="428" cy="412"/>
              </a:xfrm>
            </p:grpSpPr>
            <p:sp>
              <p:nvSpPr>
                <p:cNvPr id="147613" name="Rectangle 17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7614" name="Text Box 13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7507" name="Group 44"/>
              <p:cNvGrpSpPr>
                <a:grpSpLocks/>
              </p:cNvGrpSpPr>
              <p:nvPr/>
            </p:nvGrpSpPr>
            <p:grpSpPr bwMode="auto">
              <a:xfrm>
                <a:off x="3359" y="12443"/>
                <a:ext cx="428" cy="412"/>
                <a:chOff x="1109" y="9695"/>
                <a:chExt cx="428" cy="412"/>
              </a:xfrm>
            </p:grpSpPr>
            <p:sp>
              <p:nvSpPr>
                <p:cNvPr id="147611" name="Rectangle 17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7612" name="Text Box 13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7508" name="Group 45"/>
              <p:cNvGrpSpPr>
                <a:grpSpLocks/>
              </p:cNvGrpSpPr>
              <p:nvPr/>
            </p:nvGrpSpPr>
            <p:grpSpPr bwMode="auto">
              <a:xfrm>
                <a:off x="3839" y="12445"/>
                <a:ext cx="428" cy="412"/>
                <a:chOff x="1109" y="9695"/>
                <a:chExt cx="428" cy="412"/>
              </a:xfrm>
            </p:grpSpPr>
            <p:sp>
              <p:nvSpPr>
                <p:cNvPr id="147609" name="Rectangle 17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7610" name="Text Box 163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47509" name="Group 46"/>
              <p:cNvGrpSpPr>
                <a:grpSpLocks/>
              </p:cNvGrpSpPr>
              <p:nvPr/>
            </p:nvGrpSpPr>
            <p:grpSpPr bwMode="auto">
              <a:xfrm>
                <a:off x="4329" y="12444"/>
                <a:ext cx="428" cy="412"/>
                <a:chOff x="1109" y="9695"/>
                <a:chExt cx="428" cy="412"/>
              </a:xfrm>
            </p:grpSpPr>
            <p:sp>
              <p:nvSpPr>
                <p:cNvPr id="147607" name="Rectangle 16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7608" name="Text Box 166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47510" name="Group 47"/>
              <p:cNvGrpSpPr>
                <a:grpSpLocks/>
              </p:cNvGrpSpPr>
              <p:nvPr/>
            </p:nvGrpSpPr>
            <p:grpSpPr bwMode="auto">
              <a:xfrm>
                <a:off x="4819" y="12446"/>
                <a:ext cx="428" cy="412"/>
                <a:chOff x="1109" y="9695"/>
                <a:chExt cx="428" cy="412"/>
              </a:xfrm>
            </p:grpSpPr>
            <p:sp>
              <p:nvSpPr>
                <p:cNvPr id="147605" name="Rectangle 16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7606" name="Text Box 172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47511" name="Group 48"/>
              <p:cNvGrpSpPr>
                <a:grpSpLocks/>
              </p:cNvGrpSpPr>
              <p:nvPr/>
            </p:nvGrpSpPr>
            <p:grpSpPr bwMode="auto">
              <a:xfrm>
                <a:off x="5309" y="12445"/>
                <a:ext cx="428" cy="412"/>
                <a:chOff x="1109" y="9695"/>
                <a:chExt cx="428" cy="412"/>
              </a:xfrm>
            </p:grpSpPr>
            <p:sp>
              <p:nvSpPr>
                <p:cNvPr id="147603" name="Rectangle 16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7604" name="Text Box 175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4</a:t>
                  </a:r>
                </a:p>
              </p:txBody>
            </p:sp>
          </p:grpSp>
          <p:grpSp>
            <p:nvGrpSpPr>
              <p:cNvPr id="147512" name="Group 49"/>
              <p:cNvGrpSpPr>
                <a:grpSpLocks/>
              </p:cNvGrpSpPr>
              <p:nvPr/>
            </p:nvGrpSpPr>
            <p:grpSpPr bwMode="auto">
              <a:xfrm>
                <a:off x="5798" y="12442"/>
                <a:ext cx="428" cy="412"/>
                <a:chOff x="1109" y="9695"/>
                <a:chExt cx="428" cy="412"/>
              </a:xfrm>
            </p:grpSpPr>
            <p:sp>
              <p:nvSpPr>
                <p:cNvPr id="147601" name="Rectangle 16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7602" name="Text Box 184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47513" name="Group 50"/>
              <p:cNvGrpSpPr>
                <a:grpSpLocks/>
              </p:cNvGrpSpPr>
              <p:nvPr/>
            </p:nvGrpSpPr>
            <p:grpSpPr bwMode="auto">
              <a:xfrm>
                <a:off x="6288" y="12443"/>
                <a:ext cx="428" cy="412"/>
                <a:chOff x="1109" y="9695"/>
                <a:chExt cx="428" cy="412"/>
              </a:xfrm>
            </p:grpSpPr>
            <p:sp>
              <p:nvSpPr>
                <p:cNvPr id="147599" name="Rectangle 16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7600" name="Text Box 19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grpSp>
            <p:nvGrpSpPr>
              <p:cNvPr id="147514" name="Group 51"/>
              <p:cNvGrpSpPr>
                <a:grpSpLocks/>
              </p:cNvGrpSpPr>
              <p:nvPr/>
            </p:nvGrpSpPr>
            <p:grpSpPr bwMode="auto">
              <a:xfrm>
                <a:off x="6769" y="12444"/>
                <a:ext cx="428" cy="412"/>
                <a:chOff x="1109" y="9695"/>
                <a:chExt cx="428" cy="412"/>
              </a:xfrm>
            </p:grpSpPr>
            <p:sp>
              <p:nvSpPr>
                <p:cNvPr id="147597" name="Rectangle 15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7598" name="Text Box 19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2</a:t>
                  </a:r>
                </a:p>
              </p:txBody>
            </p:sp>
          </p:grpSp>
          <p:grpSp>
            <p:nvGrpSpPr>
              <p:cNvPr id="147515" name="Group 52"/>
              <p:cNvGrpSpPr>
                <a:grpSpLocks/>
              </p:cNvGrpSpPr>
              <p:nvPr/>
            </p:nvGrpSpPr>
            <p:grpSpPr bwMode="auto">
              <a:xfrm>
                <a:off x="7259" y="12443"/>
                <a:ext cx="428" cy="412"/>
                <a:chOff x="1109" y="9695"/>
                <a:chExt cx="428" cy="412"/>
              </a:xfrm>
            </p:grpSpPr>
            <p:sp>
              <p:nvSpPr>
                <p:cNvPr id="147595" name="Rectangle 15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7596" name="Text Box 202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7516" name="Group 53"/>
              <p:cNvGrpSpPr>
                <a:grpSpLocks/>
              </p:cNvGrpSpPr>
              <p:nvPr/>
            </p:nvGrpSpPr>
            <p:grpSpPr bwMode="auto">
              <a:xfrm>
                <a:off x="7759" y="12441"/>
                <a:ext cx="428" cy="412"/>
                <a:chOff x="1109" y="9695"/>
                <a:chExt cx="428" cy="412"/>
              </a:xfrm>
            </p:grpSpPr>
            <p:sp>
              <p:nvSpPr>
                <p:cNvPr id="147593" name="Rectangle 15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7594" name="Text Box 211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47517" name="Group 54"/>
              <p:cNvGrpSpPr>
                <a:grpSpLocks/>
              </p:cNvGrpSpPr>
              <p:nvPr/>
            </p:nvGrpSpPr>
            <p:grpSpPr bwMode="auto">
              <a:xfrm>
                <a:off x="8251" y="12441"/>
                <a:ext cx="428" cy="412"/>
                <a:chOff x="1109" y="9695"/>
                <a:chExt cx="428" cy="412"/>
              </a:xfrm>
            </p:grpSpPr>
            <p:sp>
              <p:nvSpPr>
                <p:cNvPr id="147591" name="Rectangle 15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7592" name="Text Box 217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grpSp>
            <p:nvGrpSpPr>
              <p:cNvPr id="147518" name="Group 55"/>
              <p:cNvGrpSpPr>
                <a:grpSpLocks/>
              </p:cNvGrpSpPr>
              <p:nvPr/>
            </p:nvGrpSpPr>
            <p:grpSpPr bwMode="auto">
              <a:xfrm>
                <a:off x="8741" y="12440"/>
                <a:ext cx="428" cy="412"/>
                <a:chOff x="1109" y="9695"/>
                <a:chExt cx="428" cy="412"/>
              </a:xfrm>
            </p:grpSpPr>
            <p:sp>
              <p:nvSpPr>
                <p:cNvPr id="147589" name="Rectangle 15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7590" name="Text Box 22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7519" name="Group 56"/>
              <p:cNvGrpSpPr>
                <a:grpSpLocks/>
              </p:cNvGrpSpPr>
              <p:nvPr/>
            </p:nvGrpSpPr>
            <p:grpSpPr bwMode="auto">
              <a:xfrm>
                <a:off x="9233" y="12440"/>
                <a:ext cx="428" cy="412"/>
                <a:chOff x="1109" y="9695"/>
                <a:chExt cx="428" cy="412"/>
              </a:xfrm>
            </p:grpSpPr>
            <p:sp>
              <p:nvSpPr>
                <p:cNvPr id="147587" name="Rectangle 14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7588" name="Text Box 226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8</a:t>
                  </a:r>
                </a:p>
              </p:txBody>
            </p:sp>
          </p:grpSp>
          <p:grpSp>
            <p:nvGrpSpPr>
              <p:cNvPr id="147520" name="Group 57"/>
              <p:cNvGrpSpPr>
                <a:grpSpLocks/>
              </p:cNvGrpSpPr>
              <p:nvPr/>
            </p:nvGrpSpPr>
            <p:grpSpPr bwMode="auto">
              <a:xfrm>
                <a:off x="9723" y="12439"/>
                <a:ext cx="428" cy="412"/>
                <a:chOff x="1109" y="9695"/>
                <a:chExt cx="428" cy="412"/>
              </a:xfrm>
            </p:grpSpPr>
            <p:sp>
              <p:nvSpPr>
                <p:cNvPr id="147585" name="Rectangle 14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7586" name="Text Box 22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7521" name="Group 58"/>
              <p:cNvGrpSpPr>
                <a:grpSpLocks/>
              </p:cNvGrpSpPr>
              <p:nvPr/>
            </p:nvGrpSpPr>
            <p:grpSpPr bwMode="auto">
              <a:xfrm>
                <a:off x="10213" y="12434"/>
                <a:ext cx="428" cy="412"/>
                <a:chOff x="1109" y="9695"/>
                <a:chExt cx="428" cy="412"/>
              </a:xfrm>
            </p:grpSpPr>
            <p:sp>
              <p:nvSpPr>
                <p:cNvPr id="147583" name="Rectangle 14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7584" name="Text Box 238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cxnSp>
            <p:nvCxnSpPr>
              <p:cNvPr id="147522" name="AutoShape 239"/>
              <p:cNvCxnSpPr>
                <a:cxnSpLocks noChangeShapeType="1"/>
                <a:endCxn id="147621" idx="0"/>
              </p:cNvCxnSpPr>
              <p:nvPr/>
            </p:nvCxnSpPr>
            <p:spPr bwMode="auto">
              <a:xfrm>
                <a:off x="4412" y="9661"/>
                <a:ext cx="32" cy="1643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7523" name="AutoShape 240"/>
              <p:cNvCxnSpPr>
                <a:cxnSpLocks noChangeShapeType="1"/>
                <a:endCxn id="147617" idx="0"/>
              </p:cNvCxnSpPr>
              <p:nvPr/>
            </p:nvCxnSpPr>
            <p:spPr bwMode="auto">
              <a:xfrm flipH="1">
                <a:off x="5657" y="9661"/>
                <a:ext cx="17" cy="164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7524" name="AutoShape 241"/>
              <p:cNvCxnSpPr>
                <a:cxnSpLocks noChangeShapeType="1"/>
                <a:endCxn id="147619" idx="0"/>
              </p:cNvCxnSpPr>
              <p:nvPr/>
            </p:nvCxnSpPr>
            <p:spPr bwMode="auto">
              <a:xfrm>
                <a:off x="6893" y="9661"/>
                <a:ext cx="19" cy="164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7525" name="AutoShape 242"/>
              <p:cNvCxnSpPr>
                <a:cxnSpLocks noChangeShapeType="1"/>
                <a:endCxn id="147615" idx="0"/>
              </p:cNvCxnSpPr>
              <p:nvPr/>
            </p:nvCxnSpPr>
            <p:spPr bwMode="auto">
              <a:xfrm>
                <a:off x="8101" y="9661"/>
                <a:ext cx="1260" cy="1644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47526" name="Group 63"/>
              <p:cNvGrpSpPr>
                <a:grpSpLocks/>
              </p:cNvGrpSpPr>
              <p:nvPr/>
            </p:nvGrpSpPr>
            <p:grpSpPr bwMode="auto">
              <a:xfrm>
                <a:off x="2379" y="12443"/>
                <a:ext cx="428" cy="412"/>
                <a:chOff x="1477" y="13436"/>
                <a:chExt cx="428" cy="412"/>
              </a:xfrm>
            </p:grpSpPr>
            <p:sp>
              <p:nvSpPr>
                <p:cNvPr id="147581" name="Rectangle 143"/>
                <p:cNvSpPr>
                  <a:spLocks noChangeArrowheads="1"/>
                </p:cNvSpPr>
                <p:nvPr/>
              </p:nvSpPr>
              <p:spPr bwMode="auto">
                <a:xfrm>
                  <a:off x="1479" y="13464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7582" name="Text Box 127"/>
                <p:cNvSpPr txBox="1">
                  <a:spLocks noChangeArrowheads="1"/>
                </p:cNvSpPr>
                <p:nvPr/>
              </p:nvSpPr>
              <p:spPr bwMode="auto">
                <a:xfrm>
                  <a:off x="1477" y="1343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47527" name="Group 64"/>
              <p:cNvGrpSpPr>
                <a:grpSpLocks/>
              </p:cNvGrpSpPr>
              <p:nvPr/>
            </p:nvGrpSpPr>
            <p:grpSpPr bwMode="auto">
              <a:xfrm>
                <a:off x="4059" y="9058"/>
                <a:ext cx="697" cy="603"/>
                <a:chOff x="4054" y="10520"/>
                <a:chExt cx="697" cy="603"/>
              </a:xfrm>
            </p:grpSpPr>
            <p:sp>
              <p:nvSpPr>
                <p:cNvPr id="147579" name="AutoShape 24"/>
                <p:cNvSpPr>
                  <a:spLocks noChangeArrowheads="1"/>
                </p:cNvSpPr>
                <p:nvPr/>
              </p:nvSpPr>
              <p:spPr bwMode="auto">
                <a:xfrm flipV="1">
                  <a:off x="4054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7580" name="Text Box 243"/>
                <p:cNvSpPr txBox="1">
                  <a:spLocks noChangeArrowheads="1"/>
                </p:cNvSpPr>
                <p:nvPr/>
              </p:nvSpPr>
              <p:spPr bwMode="auto">
                <a:xfrm>
                  <a:off x="4199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7528" name="Group 65"/>
              <p:cNvGrpSpPr>
                <a:grpSpLocks/>
              </p:cNvGrpSpPr>
              <p:nvPr/>
            </p:nvGrpSpPr>
            <p:grpSpPr bwMode="auto">
              <a:xfrm>
                <a:off x="5317" y="9058"/>
                <a:ext cx="697" cy="603"/>
                <a:chOff x="5312" y="10520"/>
                <a:chExt cx="697" cy="603"/>
              </a:xfrm>
            </p:grpSpPr>
            <p:sp>
              <p:nvSpPr>
                <p:cNvPr id="147577" name="AutoShape 22"/>
                <p:cNvSpPr>
                  <a:spLocks noChangeArrowheads="1"/>
                </p:cNvSpPr>
                <p:nvPr/>
              </p:nvSpPr>
              <p:spPr bwMode="auto">
                <a:xfrm flipV="1">
                  <a:off x="531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7578" name="Text Box 245"/>
                <p:cNvSpPr txBox="1">
                  <a:spLocks noChangeArrowheads="1"/>
                </p:cNvSpPr>
                <p:nvPr/>
              </p:nvSpPr>
              <p:spPr bwMode="auto">
                <a:xfrm>
                  <a:off x="5460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47529" name="Group 66"/>
              <p:cNvGrpSpPr>
                <a:grpSpLocks/>
              </p:cNvGrpSpPr>
              <p:nvPr/>
            </p:nvGrpSpPr>
            <p:grpSpPr bwMode="auto">
              <a:xfrm>
                <a:off x="6557" y="9058"/>
                <a:ext cx="697" cy="603"/>
                <a:chOff x="6552" y="10520"/>
                <a:chExt cx="697" cy="603"/>
              </a:xfrm>
            </p:grpSpPr>
            <p:sp>
              <p:nvSpPr>
                <p:cNvPr id="147575" name="AutoShape 20"/>
                <p:cNvSpPr>
                  <a:spLocks noChangeArrowheads="1"/>
                </p:cNvSpPr>
                <p:nvPr/>
              </p:nvSpPr>
              <p:spPr bwMode="auto">
                <a:xfrm flipV="1">
                  <a:off x="655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7576" name="Text Box 247"/>
                <p:cNvSpPr txBox="1">
                  <a:spLocks noChangeArrowheads="1"/>
                </p:cNvSpPr>
                <p:nvPr/>
              </p:nvSpPr>
              <p:spPr bwMode="auto">
                <a:xfrm>
                  <a:off x="6671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7530" name="Group 67"/>
              <p:cNvGrpSpPr>
                <a:grpSpLocks/>
              </p:cNvGrpSpPr>
              <p:nvPr/>
            </p:nvGrpSpPr>
            <p:grpSpPr bwMode="auto">
              <a:xfrm>
                <a:off x="7737" y="9058"/>
                <a:ext cx="697" cy="603"/>
                <a:chOff x="7732" y="10520"/>
                <a:chExt cx="697" cy="603"/>
              </a:xfrm>
            </p:grpSpPr>
            <p:sp>
              <p:nvSpPr>
                <p:cNvPr id="147573" name="AutoShape 21"/>
                <p:cNvSpPr>
                  <a:spLocks noChangeArrowheads="1"/>
                </p:cNvSpPr>
                <p:nvPr/>
              </p:nvSpPr>
              <p:spPr bwMode="auto">
                <a:xfrm flipV="1">
                  <a:off x="773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7574" name="Text Box 249"/>
                <p:cNvSpPr txBox="1">
                  <a:spLocks noChangeArrowheads="1"/>
                </p:cNvSpPr>
                <p:nvPr/>
              </p:nvSpPr>
              <p:spPr bwMode="auto">
                <a:xfrm>
                  <a:off x="7901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7531" name="Group 68"/>
              <p:cNvGrpSpPr>
                <a:grpSpLocks/>
              </p:cNvGrpSpPr>
              <p:nvPr/>
            </p:nvGrpSpPr>
            <p:grpSpPr bwMode="auto">
              <a:xfrm>
                <a:off x="5906" y="7521"/>
                <a:ext cx="697" cy="603"/>
                <a:chOff x="5901" y="8952"/>
                <a:chExt cx="697" cy="603"/>
              </a:xfrm>
            </p:grpSpPr>
            <p:sp>
              <p:nvSpPr>
                <p:cNvPr id="147571" name="AutoShape 19"/>
                <p:cNvSpPr>
                  <a:spLocks noChangeArrowheads="1"/>
                </p:cNvSpPr>
                <p:nvPr/>
              </p:nvSpPr>
              <p:spPr bwMode="auto">
                <a:xfrm>
                  <a:off x="5901" y="8952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7572" name="Text Box 251"/>
                <p:cNvSpPr txBox="1">
                  <a:spLocks noChangeArrowheads="1"/>
                </p:cNvSpPr>
                <p:nvPr/>
              </p:nvSpPr>
              <p:spPr bwMode="auto">
                <a:xfrm>
                  <a:off x="6065" y="907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cxnSp>
            <p:nvCxnSpPr>
              <p:cNvPr id="147532" name="AutoShape 282"/>
              <p:cNvCxnSpPr>
                <a:cxnSpLocks noChangeShapeType="1"/>
              </p:cNvCxnSpPr>
              <p:nvPr/>
            </p:nvCxnSpPr>
            <p:spPr bwMode="auto">
              <a:xfrm flipH="1">
                <a:off x="2095" y="11215"/>
                <a:ext cx="55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7533" name="AutoShape 283"/>
              <p:cNvCxnSpPr>
                <a:cxnSpLocks noChangeShapeType="1"/>
              </p:cNvCxnSpPr>
              <p:nvPr/>
            </p:nvCxnSpPr>
            <p:spPr bwMode="auto">
              <a:xfrm flipH="1">
                <a:off x="2613" y="11215"/>
                <a:ext cx="40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7534" name="AutoShape 284"/>
              <p:cNvCxnSpPr>
                <a:cxnSpLocks noChangeShapeType="1"/>
              </p:cNvCxnSpPr>
              <p:nvPr/>
            </p:nvCxnSpPr>
            <p:spPr bwMode="auto">
              <a:xfrm>
                <a:off x="2653" y="11215"/>
                <a:ext cx="41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7535" name="AutoShape 285"/>
              <p:cNvCxnSpPr>
                <a:cxnSpLocks noChangeShapeType="1"/>
              </p:cNvCxnSpPr>
              <p:nvPr/>
            </p:nvCxnSpPr>
            <p:spPr bwMode="auto">
              <a:xfrm flipH="1">
                <a:off x="3507" y="11215"/>
                <a:ext cx="353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7536" name="AutoShape 286"/>
              <p:cNvCxnSpPr>
                <a:cxnSpLocks noChangeShapeType="1"/>
              </p:cNvCxnSpPr>
              <p:nvPr/>
            </p:nvCxnSpPr>
            <p:spPr bwMode="auto">
              <a:xfrm>
                <a:off x="3860" y="11215"/>
                <a:ext cx="199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7537" name="AutoShape 287"/>
              <p:cNvCxnSpPr>
                <a:cxnSpLocks noChangeShapeType="1"/>
              </p:cNvCxnSpPr>
              <p:nvPr/>
            </p:nvCxnSpPr>
            <p:spPr bwMode="auto">
              <a:xfrm>
                <a:off x="3860" y="11215"/>
                <a:ext cx="651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7538" name="AutoShape 288"/>
              <p:cNvCxnSpPr>
                <a:cxnSpLocks noChangeShapeType="1"/>
              </p:cNvCxnSpPr>
              <p:nvPr/>
            </p:nvCxnSpPr>
            <p:spPr bwMode="auto">
              <a:xfrm flipH="1">
                <a:off x="5035" y="11215"/>
                <a:ext cx="32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7539" name="AutoShape 289"/>
              <p:cNvCxnSpPr>
                <a:cxnSpLocks noChangeShapeType="1"/>
              </p:cNvCxnSpPr>
              <p:nvPr/>
            </p:nvCxnSpPr>
            <p:spPr bwMode="auto">
              <a:xfrm>
                <a:off x="5067" y="11215"/>
                <a:ext cx="39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7540" name="AutoShape 290"/>
              <p:cNvCxnSpPr>
                <a:cxnSpLocks noChangeShapeType="1"/>
              </p:cNvCxnSpPr>
              <p:nvPr/>
            </p:nvCxnSpPr>
            <p:spPr bwMode="auto">
              <a:xfrm flipH="1">
                <a:off x="5972" y="11215"/>
                <a:ext cx="316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7541" name="AutoShape 291"/>
              <p:cNvCxnSpPr>
                <a:cxnSpLocks noChangeShapeType="1"/>
              </p:cNvCxnSpPr>
              <p:nvPr/>
            </p:nvCxnSpPr>
            <p:spPr bwMode="auto">
              <a:xfrm>
                <a:off x="6299" y="11215"/>
                <a:ext cx="199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7542" name="AutoShape 292"/>
              <p:cNvCxnSpPr>
                <a:cxnSpLocks noChangeShapeType="1"/>
              </p:cNvCxnSpPr>
              <p:nvPr/>
            </p:nvCxnSpPr>
            <p:spPr bwMode="auto">
              <a:xfrm flipH="1">
                <a:off x="6985" y="11215"/>
                <a:ext cx="513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7543" name="AutoShape 293"/>
              <p:cNvCxnSpPr>
                <a:cxnSpLocks noChangeShapeType="1"/>
              </p:cNvCxnSpPr>
              <p:nvPr/>
            </p:nvCxnSpPr>
            <p:spPr bwMode="auto">
              <a:xfrm flipH="1">
                <a:off x="7476" y="11215"/>
                <a:ext cx="22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7544" name="AutoShape 295"/>
              <p:cNvCxnSpPr>
                <a:cxnSpLocks noChangeShapeType="1"/>
              </p:cNvCxnSpPr>
              <p:nvPr/>
            </p:nvCxnSpPr>
            <p:spPr bwMode="auto">
              <a:xfrm flipH="1">
                <a:off x="7926" y="11215"/>
                <a:ext cx="800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7545" name="AutoShape 296"/>
              <p:cNvCxnSpPr>
                <a:cxnSpLocks noChangeShapeType="1"/>
              </p:cNvCxnSpPr>
              <p:nvPr/>
            </p:nvCxnSpPr>
            <p:spPr bwMode="auto">
              <a:xfrm flipH="1">
                <a:off x="8434" y="11215"/>
                <a:ext cx="307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7546" name="AutoShape 297"/>
              <p:cNvCxnSpPr>
                <a:cxnSpLocks noChangeShapeType="1"/>
              </p:cNvCxnSpPr>
              <p:nvPr/>
            </p:nvCxnSpPr>
            <p:spPr bwMode="auto">
              <a:xfrm>
                <a:off x="8741" y="11215"/>
                <a:ext cx="194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7547" name="AutoShape 298"/>
              <p:cNvCxnSpPr>
                <a:cxnSpLocks noChangeShapeType="1"/>
              </p:cNvCxnSpPr>
              <p:nvPr/>
            </p:nvCxnSpPr>
            <p:spPr bwMode="auto">
              <a:xfrm flipH="1">
                <a:off x="9435" y="11215"/>
                <a:ext cx="538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7548" name="AutoShape 299"/>
              <p:cNvCxnSpPr>
                <a:cxnSpLocks noChangeShapeType="1"/>
              </p:cNvCxnSpPr>
              <p:nvPr/>
            </p:nvCxnSpPr>
            <p:spPr bwMode="auto">
              <a:xfrm flipH="1">
                <a:off x="9922" y="11215"/>
                <a:ext cx="51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7549" name="AutoShape 300"/>
              <p:cNvCxnSpPr>
                <a:cxnSpLocks noChangeShapeType="1"/>
              </p:cNvCxnSpPr>
              <p:nvPr/>
            </p:nvCxnSpPr>
            <p:spPr bwMode="auto">
              <a:xfrm>
                <a:off x="9973" y="11215"/>
                <a:ext cx="426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47550" name="Group 112"/>
              <p:cNvGrpSpPr>
                <a:grpSpLocks/>
              </p:cNvGrpSpPr>
              <p:nvPr/>
            </p:nvGrpSpPr>
            <p:grpSpPr bwMode="auto">
              <a:xfrm>
                <a:off x="2291" y="10612"/>
                <a:ext cx="697" cy="603"/>
                <a:chOff x="2286" y="12074"/>
                <a:chExt cx="697" cy="603"/>
              </a:xfrm>
            </p:grpSpPr>
            <p:sp>
              <p:nvSpPr>
                <p:cNvPr id="147569" name="AutoShape 48"/>
                <p:cNvSpPr>
                  <a:spLocks noChangeArrowheads="1"/>
                </p:cNvSpPr>
                <p:nvPr/>
              </p:nvSpPr>
              <p:spPr bwMode="auto">
                <a:xfrm>
                  <a:off x="2286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7570" name="Text Box 326"/>
                <p:cNvSpPr txBox="1">
                  <a:spLocks noChangeArrowheads="1"/>
                </p:cNvSpPr>
                <p:nvPr/>
              </p:nvSpPr>
              <p:spPr bwMode="auto">
                <a:xfrm>
                  <a:off x="2438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7551" name="Group 113"/>
              <p:cNvGrpSpPr>
                <a:grpSpLocks/>
              </p:cNvGrpSpPr>
              <p:nvPr/>
            </p:nvGrpSpPr>
            <p:grpSpPr bwMode="auto">
              <a:xfrm>
                <a:off x="3507" y="10612"/>
                <a:ext cx="697" cy="47746"/>
                <a:chOff x="3502" y="12074"/>
                <a:chExt cx="697" cy="47746"/>
              </a:xfrm>
            </p:grpSpPr>
            <p:sp>
              <p:nvSpPr>
                <p:cNvPr id="130" name="AutoShape 46"/>
                <p:cNvSpPr>
                  <a:spLocks noChangeArrowheads="1"/>
                </p:cNvSpPr>
                <p:nvPr/>
              </p:nvSpPr>
              <p:spPr bwMode="auto">
                <a:xfrm>
                  <a:off x="3502" y="12081"/>
                  <a:ext cx="697" cy="597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upright="1"/>
                <a:lstStyle/>
                <a:p>
                  <a:pPr>
                    <a:defRPr/>
                  </a:pPr>
                  <a:endParaRPr lang="en-US" sz="2000" dirty="0">
                    <a:solidFill>
                      <a:schemeClr val="accent4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7568" name="Text Box 329"/>
                <p:cNvSpPr txBox="1">
                  <a:spLocks noChangeArrowheads="1"/>
                </p:cNvSpPr>
                <p:nvPr/>
              </p:nvSpPr>
              <p:spPr bwMode="auto">
                <a:xfrm>
                  <a:off x="3626" y="5943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47552" name="Group 114"/>
              <p:cNvGrpSpPr>
                <a:grpSpLocks/>
              </p:cNvGrpSpPr>
              <p:nvPr/>
            </p:nvGrpSpPr>
            <p:grpSpPr bwMode="auto">
              <a:xfrm>
                <a:off x="4723" y="10612"/>
                <a:ext cx="697" cy="603"/>
                <a:chOff x="4718" y="12074"/>
                <a:chExt cx="697" cy="603"/>
              </a:xfrm>
            </p:grpSpPr>
            <p:sp>
              <p:nvSpPr>
                <p:cNvPr id="147565" name="AutoShape 32"/>
                <p:cNvSpPr>
                  <a:spLocks noChangeArrowheads="1"/>
                </p:cNvSpPr>
                <p:nvPr/>
              </p:nvSpPr>
              <p:spPr bwMode="auto">
                <a:xfrm>
                  <a:off x="4718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7566" name="Text Box 331"/>
                <p:cNvSpPr txBox="1">
                  <a:spLocks noChangeArrowheads="1"/>
                </p:cNvSpPr>
                <p:nvPr/>
              </p:nvSpPr>
              <p:spPr bwMode="auto">
                <a:xfrm>
                  <a:off x="4876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47553" name="Group 115"/>
              <p:cNvGrpSpPr>
                <a:grpSpLocks/>
              </p:cNvGrpSpPr>
              <p:nvPr/>
            </p:nvGrpSpPr>
            <p:grpSpPr bwMode="auto">
              <a:xfrm>
                <a:off x="5939" y="10612"/>
                <a:ext cx="697" cy="603"/>
                <a:chOff x="5934" y="12074"/>
                <a:chExt cx="697" cy="603"/>
              </a:xfrm>
            </p:grpSpPr>
            <p:sp>
              <p:nvSpPr>
                <p:cNvPr id="147563" name="AutoShape 31"/>
                <p:cNvSpPr>
                  <a:spLocks noChangeArrowheads="1"/>
                </p:cNvSpPr>
                <p:nvPr/>
              </p:nvSpPr>
              <p:spPr bwMode="auto">
                <a:xfrm>
                  <a:off x="5934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7564" name="Text Box 333"/>
                <p:cNvSpPr txBox="1">
                  <a:spLocks noChangeArrowheads="1"/>
                </p:cNvSpPr>
                <p:nvPr/>
              </p:nvSpPr>
              <p:spPr bwMode="auto">
                <a:xfrm>
                  <a:off x="6065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 b="1">
                      <a:cs typeface="Times New Roman" pitchFamily="18" charset="0"/>
                    </a:rPr>
                    <a:t>?</a:t>
                  </a:r>
                </a:p>
              </p:txBody>
            </p:sp>
          </p:grpSp>
          <p:grpSp>
            <p:nvGrpSpPr>
              <p:cNvPr id="147554" name="Group 116"/>
              <p:cNvGrpSpPr>
                <a:grpSpLocks/>
              </p:cNvGrpSpPr>
              <p:nvPr/>
            </p:nvGrpSpPr>
            <p:grpSpPr bwMode="auto">
              <a:xfrm>
                <a:off x="7155" y="10612"/>
                <a:ext cx="697" cy="603"/>
                <a:chOff x="7150" y="12074"/>
                <a:chExt cx="697" cy="603"/>
              </a:xfrm>
            </p:grpSpPr>
            <p:sp>
              <p:nvSpPr>
                <p:cNvPr id="147561" name="AutoShape 43"/>
                <p:cNvSpPr>
                  <a:spLocks noChangeArrowheads="1"/>
                </p:cNvSpPr>
                <p:nvPr/>
              </p:nvSpPr>
              <p:spPr bwMode="auto">
                <a:xfrm>
                  <a:off x="7150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7562" name="Text Box 335"/>
                <p:cNvSpPr txBox="1">
                  <a:spLocks noChangeArrowheads="1"/>
                </p:cNvSpPr>
                <p:nvPr/>
              </p:nvSpPr>
              <p:spPr bwMode="auto">
                <a:xfrm>
                  <a:off x="7326" y="12267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7555" name="Group 117"/>
              <p:cNvGrpSpPr>
                <a:grpSpLocks/>
              </p:cNvGrpSpPr>
              <p:nvPr/>
            </p:nvGrpSpPr>
            <p:grpSpPr bwMode="auto">
              <a:xfrm>
                <a:off x="8371" y="10612"/>
                <a:ext cx="697" cy="603"/>
                <a:chOff x="8366" y="12074"/>
                <a:chExt cx="697" cy="603"/>
              </a:xfrm>
            </p:grpSpPr>
            <p:sp>
              <p:nvSpPr>
                <p:cNvPr id="147559" name="AutoShape 49"/>
                <p:cNvSpPr>
                  <a:spLocks noChangeArrowheads="1"/>
                </p:cNvSpPr>
                <p:nvPr/>
              </p:nvSpPr>
              <p:spPr bwMode="auto">
                <a:xfrm>
                  <a:off x="8366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7560" name="Text Box 337"/>
                <p:cNvSpPr txBox="1">
                  <a:spLocks noChangeArrowheads="1"/>
                </p:cNvSpPr>
                <p:nvPr/>
              </p:nvSpPr>
              <p:spPr bwMode="auto">
                <a:xfrm>
                  <a:off x="8524" y="12267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 b="1">
                      <a:cs typeface="Times New Roman" pitchFamily="18" charset="0"/>
                    </a:rPr>
                    <a:t>?</a:t>
                  </a:r>
                </a:p>
              </p:txBody>
            </p:sp>
          </p:grpSp>
          <p:grpSp>
            <p:nvGrpSpPr>
              <p:cNvPr id="147556" name="Group 118"/>
              <p:cNvGrpSpPr>
                <a:grpSpLocks/>
              </p:cNvGrpSpPr>
              <p:nvPr/>
            </p:nvGrpSpPr>
            <p:grpSpPr bwMode="auto">
              <a:xfrm>
                <a:off x="9587" y="10612"/>
                <a:ext cx="697" cy="603"/>
                <a:chOff x="9582" y="12074"/>
                <a:chExt cx="697" cy="603"/>
              </a:xfrm>
            </p:grpSpPr>
            <p:sp>
              <p:nvSpPr>
                <p:cNvPr id="147557" name="AutoShape 91"/>
                <p:cNvSpPr>
                  <a:spLocks noChangeArrowheads="1"/>
                </p:cNvSpPr>
                <p:nvPr/>
              </p:nvSpPr>
              <p:spPr bwMode="auto">
                <a:xfrm>
                  <a:off x="9582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1" name="Text Box 340"/>
                <p:cNvSpPr txBox="1">
                  <a:spLocks noChangeArrowheads="1"/>
                </p:cNvSpPr>
                <p:nvPr/>
              </p:nvSpPr>
              <p:spPr bwMode="auto">
                <a:xfrm>
                  <a:off x="9736" y="12265"/>
                  <a:ext cx="430" cy="38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upright="1"/>
                <a:lstStyle/>
                <a:p>
                  <a:pPr>
                    <a:lnSpc>
                      <a:spcPct val="115000"/>
                    </a:lnSpc>
                    <a:spcBef>
                      <a:spcPts val="0"/>
                    </a:spcBef>
                    <a:spcAft>
                      <a:spcPts val="1000"/>
                    </a:spcAft>
                    <a:defRPr/>
                  </a:pPr>
                  <a:r>
                    <a:rPr lang="en-US" sz="2000" b="1" dirty="0">
                      <a:latin typeface="+mn-lt"/>
                      <a:ea typeface="Times New Roman"/>
                      <a:cs typeface="Times New Roman"/>
                    </a:rPr>
                    <a:t>?</a:t>
                  </a:r>
                </a:p>
              </p:txBody>
            </p:sp>
          </p:grpSp>
        </p:grpSp>
      </p:grpSp>
      <p:sp>
        <p:nvSpPr>
          <p:cNvPr id="190" name="TextBox 189"/>
          <p:cNvSpPr txBox="1">
            <a:spLocks noChangeArrowheads="1"/>
          </p:cNvSpPr>
          <p:nvPr/>
        </p:nvSpPr>
        <p:spPr bwMode="auto">
          <a:xfrm>
            <a:off x="4071938" y="1214438"/>
            <a:ext cx="106680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SzPct val="100000"/>
              <a:buChar char="•"/>
              <a:defRPr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>
                <a:latin typeface="+mn-lt"/>
                <a:ea typeface="ＭＳ Ｐゴシック" charset="0"/>
                <a:sym typeface="Symbol" pitchFamily="18" charset="2"/>
              </a:rPr>
              <a:t></a:t>
            </a:r>
            <a:r>
              <a:rPr lang="en-US" altLang="en-US" b="0" dirty="0" smtClean="0">
                <a:latin typeface="+mn-lt"/>
                <a:ea typeface="ＭＳ Ｐゴシック" charset="0"/>
                <a:sym typeface="Symbol" pitchFamily="18" charset="2"/>
              </a:rPr>
              <a:t>=6</a:t>
            </a:r>
            <a:endParaRPr lang="en-US" altLang="en-US" b="0" dirty="0">
              <a:latin typeface="+mn-lt"/>
              <a:ea typeface="ＭＳ Ｐゴシック" charset="0"/>
              <a:sym typeface="Symbol" pitchFamily="18" charset="2"/>
            </a:endParaRP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dirty="0">
                <a:latin typeface="+mn-lt"/>
                <a:ea typeface="ＭＳ Ｐゴシック" charset="0"/>
                <a:sym typeface="Symbol" pitchFamily="18" charset="2"/>
              </a:rPr>
              <a:t> =+</a:t>
            </a:r>
            <a:endParaRPr lang="en-US" altLang="en-US" b="0" dirty="0">
              <a:latin typeface="+mn-lt"/>
              <a:ea typeface="ＭＳ Ｐゴシック" charset="0"/>
            </a:endParaRPr>
          </a:p>
        </p:txBody>
      </p:sp>
      <p:sp>
        <p:nvSpPr>
          <p:cNvPr id="147459" name="Text Box 326"/>
          <p:cNvSpPr txBox="1">
            <a:spLocks noChangeArrowheads="1"/>
          </p:cNvSpPr>
          <p:nvPr/>
        </p:nvSpPr>
        <p:spPr bwMode="auto">
          <a:xfrm>
            <a:off x="3322638" y="4538663"/>
            <a:ext cx="3175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>
                <a:latin typeface="Calibri" pitchFamily="34" charset="0"/>
                <a:cs typeface="Times New Roman" pitchFamily="18" charset="0"/>
              </a:rPr>
              <a:t>6</a:t>
            </a:r>
          </a:p>
        </p:txBody>
      </p:sp>
      <p:sp>
        <p:nvSpPr>
          <p:cNvPr id="147460" name="Text Box 323"/>
          <p:cNvSpPr txBox="1">
            <a:spLocks noChangeArrowheads="1"/>
          </p:cNvSpPr>
          <p:nvPr/>
        </p:nvSpPr>
        <p:spPr bwMode="auto">
          <a:xfrm>
            <a:off x="8337550" y="4549775"/>
            <a:ext cx="723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MAX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47461" name="Text Box 324"/>
          <p:cNvSpPr txBox="1">
            <a:spLocks noChangeArrowheads="1"/>
          </p:cNvSpPr>
          <p:nvPr/>
        </p:nvSpPr>
        <p:spPr bwMode="auto">
          <a:xfrm>
            <a:off x="6981825" y="3078163"/>
            <a:ext cx="64928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MIN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47462" name="Text Box 325"/>
          <p:cNvSpPr txBox="1">
            <a:spLocks noChangeArrowheads="1"/>
          </p:cNvSpPr>
          <p:nvPr/>
        </p:nvSpPr>
        <p:spPr bwMode="auto">
          <a:xfrm>
            <a:off x="5578475" y="1976438"/>
            <a:ext cx="80803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MAX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47463" name="Text Box 361"/>
          <p:cNvSpPr txBox="1">
            <a:spLocks noChangeArrowheads="1"/>
          </p:cNvSpPr>
          <p:nvPr/>
        </p:nvSpPr>
        <p:spPr bwMode="auto">
          <a:xfrm>
            <a:off x="3744913" y="5797550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47464" name="Text Box 361"/>
          <p:cNvSpPr txBox="1">
            <a:spLocks noChangeArrowheads="1"/>
          </p:cNvSpPr>
          <p:nvPr/>
        </p:nvSpPr>
        <p:spPr bwMode="auto">
          <a:xfrm>
            <a:off x="5200650" y="5795963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47465" name="Text Box 361"/>
          <p:cNvSpPr txBox="1">
            <a:spLocks noChangeArrowheads="1"/>
          </p:cNvSpPr>
          <p:nvPr/>
        </p:nvSpPr>
        <p:spPr bwMode="auto">
          <a:xfrm>
            <a:off x="4870450" y="5795963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47466" name="Text Box 361"/>
          <p:cNvSpPr txBox="1">
            <a:spLocks noChangeArrowheads="1"/>
          </p:cNvSpPr>
          <p:nvPr/>
        </p:nvSpPr>
        <p:spPr bwMode="auto">
          <a:xfrm>
            <a:off x="4583113" y="4827588"/>
            <a:ext cx="457200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47467" name="Text Box 361"/>
          <p:cNvSpPr txBox="1">
            <a:spLocks noChangeArrowheads="1"/>
          </p:cNvSpPr>
          <p:nvPr/>
        </p:nvSpPr>
        <p:spPr bwMode="auto">
          <a:xfrm>
            <a:off x="3411538" y="5797550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47468" name="Text Box 361"/>
          <p:cNvSpPr txBox="1">
            <a:spLocks noChangeArrowheads="1"/>
          </p:cNvSpPr>
          <p:nvPr/>
        </p:nvSpPr>
        <p:spPr bwMode="auto">
          <a:xfrm>
            <a:off x="6307138" y="5795963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47469" name="Text Box 361"/>
          <p:cNvSpPr txBox="1">
            <a:spLocks noChangeArrowheads="1"/>
          </p:cNvSpPr>
          <p:nvPr/>
        </p:nvSpPr>
        <p:spPr bwMode="auto">
          <a:xfrm>
            <a:off x="6688138" y="5797550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47470" name="Text Box 361"/>
          <p:cNvSpPr txBox="1">
            <a:spLocks noChangeArrowheads="1"/>
          </p:cNvSpPr>
          <p:nvPr/>
        </p:nvSpPr>
        <p:spPr bwMode="auto">
          <a:xfrm>
            <a:off x="7016750" y="5770563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47471" name="Text Box 361"/>
          <p:cNvSpPr txBox="1">
            <a:spLocks noChangeArrowheads="1"/>
          </p:cNvSpPr>
          <p:nvPr/>
        </p:nvSpPr>
        <p:spPr bwMode="auto">
          <a:xfrm>
            <a:off x="7405688" y="5770563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47472" name="Text Box 361"/>
          <p:cNvSpPr txBox="1">
            <a:spLocks noChangeArrowheads="1"/>
          </p:cNvSpPr>
          <p:nvPr/>
        </p:nvSpPr>
        <p:spPr bwMode="auto">
          <a:xfrm>
            <a:off x="7742238" y="5770563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47473" name="Text Box 361"/>
          <p:cNvSpPr txBox="1">
            <a:spLocks noChangeArrowheads="1"/>
          </p:cNvSpPr>
          <p:nvPr/>
        </p:nvSpPr>
        <p:spPr bwMode="auto">
          <a:xfrm>
            <a:off x="8108950" y="5791200"/>
            <a:ext cx="457200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cxnSp>
        <p:nvCxnSpPr>
          <p:cNvPr id="198" name="Straight Arrow Connector 197"/>
          <p:cNvCxnSpPr>
            <a:endCxn id="147571" idx="4"/>
          </p:cNvCxnSpPr>
          <p:nvPr/>
        </p:nvCxnSpPr>
        <p:spPr bwMode="auto">
          <a:xfrm flipH="1" flipV="1">
            <a:off x="5518150" y="2298700"/>
            <a:ext cx="1127125" cy="673100"/>
          </a:xfrm>
          <a:prstGeom prst="straightConnector1">
            <a:avLst/>
          </a:prstGeom>
          <a:solidFill>
            <a:schemeClr val="accent1"/>
          </a:solidFill>
          <a:ln w="25400" cap="flat" cmpd="sng" algn="ctr">
            <a:solidFill>
              <a:schemeClr val="accent4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sp>
        <p:nvSpPr>
          <p:cNvPr id="204" name="Text Box 259"/>
          <p:cNvSpPr txBox="1">
            <a:spLocks noChangeArrowheads="1"/>
          </p:cNvSpPr>
          <p:nvPr/>
        </p:nvSpPr>
        <p:spPr bwMode="auto">
          <a:xfrm>
            <a:off x="6176963" y="2397125"/>
            <a:ext cx="3175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upright="1"/>
          <a:lstStyle/>
          <a:p>
            <a:pPr>
              <a:lnSpc>
                <a:spcPct val="115000"/>
              </a:lnSpc>
              <a:spcBef>
                <a:spcPts val="0"/>
              </a:spcBef>
              <a:spcAft>
                <a:spcPts val="1000"/>
              </a:spcAft>
              <a:defRPr/>
            </a:pPr>
            <a:r>
              <a:rPr lang="en-US" sz="2000" dirty="0">
                <a:solidFill>
                  <a:schemeClr val="accent4"/>
                </a:solidFill>
                <a:latin typeface="Calibri"/>
                <a:ea typeface="Times New Roman"/>
                <a:cs typeface="Times New Roman"/>
              </a:rPr>
              <a:t>6</a:t>
            </a:r>
          </a:p>
        </p:txBody>
      </p:sp>
      <p:sp>
        <p:nvSpPr>
          <p:cNvPr id="205" name="Text Box 10"/>
          <p:cNvSpPr txBox="1">
            <a:spLocks noChangeArrowheads="1"/>
          </p:cNvSpPr>
          <p:nvPr/>
        </p:nvSpPr>
        <p:spPr bwMode="auto">
          <a:xfrm>
            <a:off x="1541463" y="1225550"/>
            <a:ext cx="254635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i="1">
                <a:solidFill>
                  <a:srgbClr val="C0504D"/>
                </a:solidFill>
                <a:latin typeface="Calibri" pitchFamily="34" charset="0"/>
                <a:sym typeface="Symbol" pitchFamily="18" charset="2"/>
              </a:rPr>
              <a:t>return node value,</a:t>
            </a:r>
          </a:p>
          <a:p>
            <a:pPr eaLnBrk="1" hangingPunct="1"/>
            <a:r>
              <a:rPr lang="en-US" altLang="en-US" i="1">
                <a:solidFill>
                  <a:srgbClr val="C0504D"/>
                </a:solidFill>
                <a:latin typeface="Calibri" pitchFamily="34" charset="0"/>
                <a:sym typeface="Symbol" pitchFamily="18" charset="2"/>
              </a:rPr>
              <a:t>MAX updates </a:t>
            </a:r>
            <a:r>
              <a:rPr lang="el-GR" altLang="en-US" i="1">
                <a:solidFill>
                  <a:srgbClr val="C0504D"/>
                </a:solidFill>
                <a:cs typeface="Arial" pitchFamily="34" charset="0"/>
                <a:sym typeface="Symbol" pitchFamily="18" charset="2"/>
              </a:rPr>
              <a:t>α</a:t>
            </a:r>
            <a:r>
              <a:rPr lang="en-US" altLang="en-US" i="1">
                <a:solidFill>
                  <a:srgbClr val="C0504D"/>
                </a:solidFill>
                <a:cs typeface="Arial" pitchFamily="34" charset="0"/>
                <a:sym typeface="Symbol" pitchFamily="18" charset="2"/>
              </a:rPr>
              <a:t>,</a:t>
            </a:r>
          </a:p>
          <a:p>
            <a:pPr eaLnBrk="1" hangingPunct="1"/>
            <a:r>
              <a:rPr lang="en-US" altLang="en-US" i="1">
                <a:solidFill>
                  <a:srgbClr val="C0504D"/>
                </a:solidFill>
                <a:cs typeface="Arial" pitchFamily="34" charset="0"/>
                <a:sym typeface="Symbol" pitchFamily="18" charset="2"/>
              </a:rPr>
              <a:t>no change to </a:t>
            </a:r>
            <a:r>
              <a:rPr lang="el-GR" altLang="en-US" i="1">
                <a:solidFill>
                  <a:srgbClr val="C0504D"/>
                </a:solidFill>
                <a:cs typeface="Arial" pitchFamily="34" charset="0"/>
                <a:sym typeface="Symbol" pitchFamily="18" charset="2"/>
              </a:rPr>
              <a:t>α</a:t>
            </a:r>
            <a:endParaRPr lang="en-US" altLang="en-US" i="1">
              <a:solidFill>
                <a:srgbClr val="C0504D"/>
              </a:solidFill>
              <a:latin typeface="Calibri" pitchFamily="34" charset="0"/>
            </a:endParaRPr>
          </a:p>
        </p:txBody>
      </p:sp>
      <p:sp>
        <p:nvSpPr>
          <p:cNvPr id="147477" name="Title 5"/>
          <p:cNvSpPr>
            <a:spLocks noGrp="1"/>
          </p:cNvSpPr>
          <p:nvPr>
            <p:ph type="title"/>
          </p:nvPr>
        </p:nvSpPr>
        <p:spPr>
          <a:xfrm>
            <a:off x="3619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Alpha-Beta Example #2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304800"/>
            <a:ext cx="7775575" cy="484188"/>
          </a:xfrm>
        </p:spPr>
        <p:txBody>
          <a:bodyPr rtlCol="0"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en-US" sz="3200" dirty="0" err="1" smtClean="0">
                <a:ea typeface="+mj-ea"/>
                <a:cs typeface="+mj-cs"/>
              </a:rPr>
              <a:t>Pseudocode</a:t>
            </a:r>
            <a:r>
              <a:rPr lang="en-US" altLang="en-US" sz="3200" dirty="0" smtClean="0">
                <a:ea typeface="+mj-ea"/>
                <a:cs typeface="+mj-cs"/>
              </a:rPr>
              <a:t> for </a:t>
            </a:r>
            <a:r>
              <a:rPr lang="en-US" altLang="en-US" sz="3200" dirty="0" err="1" smtClean="0">
                <a:ea typeface="+mj-ea"/>
                <a:cs typeface="+mj-cs"/>
              </a:rPr>
              <a:t>Minimax</a:t>
            </a:r>
            <a:r>
              <a:rPr lang="en-US" altLang="en-US" sz="3200" dirty="0" smtClean="0">
                <a:ea typeface="+mj-ea"/>
                <a:cs typeface="+mj-cs"/>
              </a:rPr>
              <a:t> Algorithm</a:t>
            </a:r>
          </a:p>
        </p:txBody>
      </p:sp>
      <p:sp>
        <p:nvSpPr>
          <p:cNvPr id="78851" name="Text Box 3"/>
          <p:cNvSpPr txBox="1">
            <a:spLocks noChangeArrowheads="1"/>
          </p:cNvSpPr>
          <p:nvPr/>
        </p:nvSpPr>
        <p:spPr bwMode="auto">
          <a:xfrm>
            <a:off x="1600200" y="1143000"/>
            <a:ext cx="6713538" cy="10160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000" b="1" dirty="0">
                <a:latin typeface="Arial" charset="0"/>
                <a:ea typeface="ＭＳ Ｐゴシック" charset="0"/>
              </a:rPr>
              <a:t>function </a:t>
            </a:r>
            <a:r>
              <a:rPr lang="en-US" sz="2000" dirty="0">
                <a:latin typeface="Arial" charset="0"/>
                <a:ea typeface="ＭＳ Ｐゴシック" charset="0"/>
              </a:rPr>
              <a:t>MINIMAX-DECISION(</a:t>
            </a:r>
            <a:r>
              <a:rPr lang="en-US" sz="2000" i="1" dirty="0">
                <a:latin typeface="Arial" charset="0"/>
                <a:ea typeface="ＭＳ Ｐゴシック" charset="0"/>
              </a:rPr>
              <a:t>state</a:t>
            </a:r>
            <a:r>
              <a:rPr lang="en-US" sz="2000" dirty="0">
                <a:latin typeface="Arial" charset="0"/>
                <a:ea typeface="ＭＳ Ｐゴシック" charset="0"/>
              </a:rPr>
              <a:t>)</a:t>
            </a:r>
            <a:r>
              <a:rPr lang="en-US" sz="2000" b="1" dirty="0">
                <a:latin typeface="Arial" charset="0"/>
                <a:ea typeface="ＭＳ Ｐゴシック" charset="0"/>
              </a:rPr>
              <a:t> returns </a:t>
            </a:r>
            <a:r>
              <a:rPr lang="en-US" sz="2000" i="1" dirty="0">
                <a:latin typeface="Arial" charset="0"/>
                <a:ea typeface="ＭＳ Ｐゴシック" charset="0"/>
              </a:rPr>
              <a:t>an action</a:t>
            </a:r>
          </a:p>
          <a:p>
            <a:pPr>
              <a:defRPr/>
            </a:pPr>
            <a:r>
              <a:rPr lang="en-US" sz="2000" b="1" dirty="0">
                <a:latin typeface="Arial" charset="0"/>
                <a:ea typeface="ＭＳ Ｐゴシック" charset="0"/>
              </a:rPr>
              <a:t>   inputs: </a:t>
            </a:r>
            <a:r>
              <a:rPr lang="en-US" sz="2000" i="1" dirty="0">
                <a:latin typeface="Arial" charset="0"/>
                <a:ea typeface="ＭＳ Ｐゴシック" charset="0"/>
              </a:rPr>
              <a:t>state</a:t>
            </a:r>
            <a:r>
              <a:rPr lang="en-US" sz="2000" dirty="0">
                <a:latin typeface="Arial" charset="0"/>
                <a:ea typeface="ＭＳ Ｐゴシック" charset="0"/>
              </a:rPr>
              <a:t>, current state in game</a:t>
            </a:r>
          </a:p>
          <a:p>
            <a:pPr>
              <a:defRPr/>
            </a:pPr>
            <a:r>
              <a:rPr lang="en-US" sz="2000" b="1" dirty="0">
                <a:latin typeface="MS Shell Dlg" charset="0"/>
                <a:ea typeface="ＭＳ Ｐゴシック" charset="0"/>
              </a:rPr>
              <a:t>return </a:t>
            </a:r>
            <a:r>
              <a:rPr lang="en-US" sz="2000" dirty="0" err="1">
                <a:latin typeface="Arial" charset="0"/>
                <a:ea typeface="ＭＳ Ｐゴシック" charset="0"/>
                <a:cs typeface="Times New Roman" pitchFamily="18" charset="0"/>
              </a:rPr>
              <a:t>arg</a:t>
            </a:r>
            <a:r>
              <a:rPr lang="en-US" sz="2000" dirty="0">
                <a:latin typeface="Arial" charset="0"/>
                <a:ea typeface="ＭＳ Ｐゴシック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Arial" charset="0"/>
                <a:ea typeface="ＭＳ Ｐゴシック" charset="0"/>
                <a:cs typeface="Times New Roman" pitchFamily="18" charset="0"/>
              </a:rPr>
              <a:t>max</a:t>
            </a:r>
            <a:r>
              <a:rPr lang="en-US" sz="2800" i="1" baseline="-25000" dirty="0" err="1">
                <a:latin typeface="Arial" charset="0"/>
                <a:ea typeface="ＭＳ Ｐゴシック" charset="0"/>
                <a:cs typeface="Times New Roman" pitchFamily="18" charset="0"/>
              </a:rPr>
              <a:t>a</a:t>
            </a:r>
            <a:r>
              <a:rPr lang="en-US" sz="2800" baseline="-25000" dirty="0" err="1">
                <a:latin typeface="Arial" charset="0"/>
                <a:ea typeface="ＭＳ Ｐゴシック" charset="0"/>
                <a:cs typeface="Times New Roman" pitchFamily="18" charset="0"/>
                <a:sym typeface="Symbol"/>
              </a:rPr>
              <a:t></a:t>
            </a:r>
            <a:r>
              <a:rPr lang="en-US" sz="2800" cap="small" baseline="-25000" dirty="0" err="1">
                <a:latin typeface="Arial" charset="0"/>
                <a:ea typeface="ＭＳ Ｐゴシック" charset="0"/>
                <a:cs typeface="Times New Roman" pitchFamily="18" charset="0"/>
              </a:rPr>
              <a:t>Actions</a:t>
            </a:r>
            <a:r>
              <a:rPr lang="en-US" sz="2800" baseline="-25000" dirty="0">
                <a:latin typeface="Arial" charset="0"/>
                <a:ea typeface="ＭＳ Ｐゴシック" charset="0"/>
                <a:cs typeface="Times New Roman" pitchFamily="18" charset="0"/>
              </a:rPr>
              <a:t>(</a:t>
            </a:r>
            <a:r>
              <a:rPr lang="en-US" sz="2800" i="1" baseline="-25000" dirty="0">
                <a:latin typeface="Arial" charset="0"/>
                <a:ea typeface="ＭＳ Ｐゴシック" charset="0"/>
                <a:cs typeface="Times New Roman" pitchFamily="18" charset="0"/>
              </a:rPr>
              <a:t>state</a:t>
            </a:r>
            <a:r>
              <a:rPr lang="en-US" sz="2800" baseline="-25000" dirty="0">
                <a:latin typeface="Arial" charset="0"/>
                <a:ea typeface="ＭＳ Ｐゴシック" charset="0"/>
                <a:cs typeface="Times New Roman" pitchFamily="18" charset="0"/>
              </a:rPr>
              <a:t>) </a:t>
            </a:r>
            <a:r>
              <a:rPr lang="en-US" sz="2000" cap="small" dirty="0">
                <a:latin typeface="Arial" charset="0"/>
                <a:ea typeface="ＭＳ Ｐゴシック" charset="0"/>
                <a:cs typeface="Times New Roman" pitchFamily="18" charset="0"/>
              </a:rPr>
              <a:t>Min-Value</a:t>
            </a:r>
            <a:r>
              <a:rPr lang="en-US" sz="2000" dirty="0">
                <a:latin typeface="Arial" charset="0"/>
                <a:ea typeface="ＭＳ Ｐゴシック" charset="0"/>
                <a:cs typeface="Times New Roman" pitchFamily="18" charset="0"/>
              </a:rPr>
              <a:t>(Result(</a:t>
            </a:r>
            <a:r>
              <a:rPr lang="en-US" sz="2000" i="1" dirty="0" err="1">
                <a:latin typeface="Arial" charset="0"/>
                <a:ea typeface="ＭＳ Ｐゴシック" charset="0"/>
                <a:cs typeface="Times New Roman" pitchFamily="18" charset="0"/>
              </a:rPr>
              <a:t>state,a</a:t>
            </a:r>
            <a:r>
              <a:rPr lang="en-US" sz="2000" dirty="0">
                <a:latin typeface="Arial" charset="0"/>
                <a:ea typeface="ＭＳ Ｐゴシック" charset="0"/>
                <a:cs typeface="Times New Roman" pitchFamily="18" charset="0"/>
              </a:rPr>
              <a:t>))</a:t>
            </a:r>
            <a:endParaRPr lang="en-US" sz="2000" i="1" dirty="0">
              <a:latin typeface="Arial" charset="0"/>
              <a:ea typeface="ＭＳ Ｐゴシック" charset="0"/>
              <a:cs typeface="Times New Roman" pitchFamily="18" charset="0"/>
            </a:endParaRPr>
          </a:p>
        </p:txBody>
      </p:sp>
      <p:sp>
        <p:nvSpPr>
          <p:cNvPr id="40963" name="Text Box 4"/>
          <p:cNvSpPr txBox="1">
            <a:spLocks noChangeArrowheads="1"/>
          </p:cNvSpPr>
          <p:nvPr/>
        </p:nvSpPr>
        <p:spPr bwMode="auto">
          <a:xfrm>
            <a:off x="1582738" y="4360863"/>
            <a:ext cx="6269037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 b="1">
                <a:latin typeface="Times New Roman" pitchFamily="18" charset="0"/>
              </a:rPr>
              <a:t>function </a:t>
            </a:r>
            <a:r>
              <a:rPr lang="en-US" altLang="en-US" sz="2000">
                <a:latin typeface="Times New Roman" pitchFamily="18" charset="0"/>
              </a:rPr>
              <a:t>MIN-VALUE(</a:t>
            </a:r>
            <a:r>
              <a:rPr lang="en-US" altLang="en-US" sz="2000" i="1">
                <a:latin typeface="Times New Roman" pitchFamily="18" charset="0"/>
              </a:rPr>
              <a:t>state</a:t>
            </a:r>
            <a:r>
              <a:rPr lang="en-US" altLang="en-US" sz="2000">
                <a:latin typeface="Times New Roman" pitchFamily="18" charset="0"/>
              </a:rPr>
              <a:t>)</a:t>
            </a:r>
            <a:r>
              <a:rPr lang="en-US" altLang="en-US" sz="2000" b="1">
                <a:latin typeface="Times New Roman" pitchFamily="18" charset="0"/>
              </a:rPr>
              <a:t> returns </a:t>
            </a:r>
            <a:r>
              <a:rPr lang="en-US" altLang="en-US" sz="2000" i="1">
                <a:latin typeface="Times New Roman" pitchFamily="18" charset="0"/>
              </a:rPr>
              <a:t>a utility value</a:t>
            </a:r>
          </a:p>
          <a:p>
            <a:pPr eaLnBrk="1" hangingPunct="1"/>
            <a:r>
              <a:rPr lang="en-US" altLang="en-US" sz="2000" b="1">
                <a:latin typeface="Times New Roman" pitchFamily="18" charset="0"/>
              </a:rPr>
              <a:t>   if </a:t>
            </a:r>
            <a:r>
              <a:rPr lang="en-US" altLang="en-US" sz="2000">
                <a:latin typeface="Times New Roman" pitchFamily="18" charset="0"/>
              </a:rPr>
              <a:t>TERMINAL-TEST(</a:t>
            </a:r>
            <a:r>
              <a:rPr lang="en-US" altLang="en-US" sz="2000" i="1">
                <a:latin typeface="Times New Roman" pitchFamily="18" charset="0"/>
              </a:rPr>
              <a:t>state</a:t>
            </a:r>
            <a:r>
              <a:rPr lang="en-US" altLang="en-US" sz="2000">
                <a:latin typeface="Times New Roman" pitchFamily="18" charset="0"/>
              </a:rPr>
              <a:t>) </a:t>
            </a:r>
            <a:r>
              <a:rPr lang="en-US" altLang="en-US" sz="2000" b="1">
                <a:latin typeface="Times New Roman" pitchFamily="18" charset="0"/>
              </a:rPr>
              <a:t>then return</a:t>
            </a:r>
            <a:r>
              <a:rPr lang="en-US" altLang="en-US" sz="2000">
                <a:latin typeface="Times New Roman" pitchFamily="18" charset="0"/>
              </a:rPr>
              <a:t> UTILITY(</a:t>
            </a:r>
            <a:r>
              <a:rPr lang="en-US" altLang="en-US" sz="2000" i="1">
                <a:latin typeface="Times New Roman" pitchFamily="18" charset="0"/>
              </a:rPr>
              <a:t>state</a:t>
            </a:r>
            <a:r>
              <a:rPr lang="en-US" altLang="en-US" sz="2000">
                <a:latin typeface="Times New Roman" pitchFamily="18" charset="0"/>
              </a:rPr>
              <a:t>)</a:t>
            </a:r>
            <a:endParaRPr lang="en-US" altLang="en-US" sz="2000" b="1">
              <a:latin typeface="Times New Roman" pitchFamily="18" charset="0"/>
            </a:endParaRPr>
          </a:p>
          <a:p>
            <a:pPr eaLnBrk="1" hangingPunct="1"/>
            <a:r>
              <a:rPr lang="en-US" altLang="en-US" sz="2000" b="1">
                <a:latin typeface="Times New Roman" pitchFamily="18" charset="0"/>
              </a:rPr>
              <a:t>   </a:t>
            </a:r>
            <a:r>
              <a:rPr lang="en-US" altLang="en-US" sz="2000" i="1">
                <a:latin typeface="Times New Roman" pitchFamily="18" charset="0"/>
              </a:rPr>
              <a:t>v </a:t>
            </a:r>
            <a:r>
              <a:rPr lang="en-US" altLang="en-US" sz="2000">
                <a:latin typeface="Times New Roman" pitchFamily="18" charset="0"/>
                <a:sym typeface="Symbol" pitchFamily="18" charset="2"/>
              </a:rPr>
              <a:t></a:t>
            </a:r>
            <a:r>
              <a:rPr lang="en-US" altLang="en-US" sz="2000">
                <a:latin typeface="Times New Roman" pitchFamily="18" charset="0"/>
              </a:rPr>
              <a:t> +∞</a:t>
            </a:r>
          </a:p>
          <a:p>
            <a:pPr eaLnBrk="1" hangingPunct="1"/>
            <a:r>
              <a:rPr lang="en-US" altLang="en-US" sz="2000" b="1">
                <a:latin typeface="MS Shell Dlg" charset="0"/>
              </a:rPr>
              <a:t>   for </a:t>
            </a:r>
            <a:r>
              <a:rPr lang="en-US" altLang="en-US" sz="2000" i="1">
                <a:latin typeface="MS Shell Dlg" charset="0"/>
              </a:rPr>
              <a:t>a  </a:t>
            </a:r>
            <a:r>
              <a:rPr lang="en-US" altLang="en-US" sz="2000">
                <a:latin typeface="MS Shell Dlg" charset="0"/>
              </a:rPr>
              <a:t>in ACTIONS(</a:t>
            </a:r>
            <a:r>
              <a:rPr lang="en-US" altLang="en-US" sz="2000" i="1">
                <a:latin typeface="MS Shell Dlg" charset="0"/>
              </a:rPr>
              <a:t>state</a:t>
            </a:r>
            <a:r>
              <a:rPr lang="en-US" altLang="en-US" sz="2000">
                <a:latin typeface="MS Shell Dlg" charset="0"/>
              </a:rPr>
              <a:t>) </a:t>
            </a:r>
            <a:r>
              <a:rPr lang="en-US" altLang="en-US" sz="2000" b="1">
                <a:latin typeface="MS Shell Dlg" charset="0"/>
              </a:rPr>
              <a:t>do</a:t>
            </a:r>
          </a:p>
          <a:p>
            <a:pPr eaLnBrk="1" hangingPunct="1"/>
            <a:r>
              <a:rPr lang="en-US" altLang="en-US" sz="2000" b="1">
                <a:latin typeface="Times New Roman" pitchFamily="18" charset="0"/>
              </a:rPr>
              <a:t>      </a:t>
            </a:r>
            <a:r>
              <a:rPr lang="en-US" altLang="en-US" sz="2000" i="1">
                <a:latin typeface="Times New Roman" pitchFamily="18" charset="0"/>
              </a:rPr>
              <a:t>v </a:t>
            </a:r>
            <a:r>
              <a:rPr lang="en-US" altLang="en-US" sz="2000">
                <a:latin typeface="Times New Roman" pitchFamily="18" charset="0"/>
                <a:sym typeface="Symbol" pitchFamily="18" charset="2"/>
              </a:rPr>
              <a:t></a:t>
            </a:r>
            <a:r>
              <a:rPr lang="en-US" altLang="en-US" sz="2000">
                <a:latin typeface="Times New Roman" pitchFamily="18" charset="0"/>
              </a:rPr>
              <a:t> </a:t>
            </a:r>
            <a:r>
              <a:rPr lang="en-US" altLang="en-US" sz="2000">
                <a:latin typeface="MS Shell Dlg" charset="0"/>
              </a:rPr>
              <a:t>MIN(</a:t>
            </a:r>
            <a:r>
              <a:rPr lang="en-US" altLang="en-US" sz="2000" i="1">
                <a:latin typeface="MS Shell Dlg" charset="0"/>
              </a:rPr>
              <a:t>v,</a:t>
            </a:r>
            <a:r>
              <a:rPr lang="en-US" altLang="en-US" sz="2000">
                <a:latin typeface="MS Shell Dlg" charset="0"/>
              </a:rPr>
              <a:t>MAX-VALUE(Result(</a:t>
            </a:r>
            <a:r>
              <a:rPr lang="en-US" altLang="en-US" sz="2000" i="1">
                <a:latin typeface="MS Shell Dlg" charset="0"/>
              </a:rPr>
              <a:t>state,a</a:t>
            </a:r>
            <a:r>
              <a:rPr lang="en-US" altLang="en-US" sz="2000">
                <a:latin typeface="MS Shell Dlg" charset="0"/>
              </a:rPr>
              <a:t>)))</a:t>
            </a:r>
          </a:p>
          <a:p>
            <a:pPr eaLnBrk="1" hangingPunct="1"/>
            <a:r>
              <a:rPr lang="en-US" altLang="en-US" sz="2000" b="1">
                <a:latin typeface="MS Shell Dlg" charset="0"/>
              </a:rPr>
              <a:t>   return </a:t>
            </a:r>
            <a:r>
              <a:rPr lang="en-US" altLang="en-US" sz="2000" i="1">
                <a:latin typeface="Times New Roman" pitchFamily="18" charset="0"/>
                <a:sym typeface="Symbol" pitchFamily="18" charset="2"/>
              </a:rPr>
              <a:t>v</a:t>
            </a:r>
          </a:p>
        </p:txBody>
      </p:sp>
      <p:sp>
        <p:nvSpPr>
          <p:cNvPr id="78853" name="Text Box 5"/>
          <p:cNvSpPr txBox="1">
            <a:spLocks noChangeArrowheads="1"/>
          </p:cNvSpPr>
          <p:nvPr/>
        </p:nvSpPr>
        <p:spPr bwMode="auto">
          <a:xfrm>
            <a:off x="1582738" y="2466975"/>
            <a:ext cx="6569075" cy="1938338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 b="1"/>
              <a:t>function </a:t>
            </a:r>
            <a:r>
              <a:rPr lang="en-US" altLang="en-US" sz="2000"/>
              <a:t>MAX-VALUE(</a:t>
            </a:r>
            <a:r>
              <a:rPr lang="en-US" altLang="en-US" sz="2000" i="1"/>
              <a:t>state</a:t>
            </a:r>
            <a:r>
              <a:rPr lang="en-US" altLang="en-US" sz="2000"/>
              <a:t>)</a:t>
            </a:r>
            <a:r>
              <a:rPr lang="en-US" altLang="en-US" sz="2000" b="1"/>
              <a:t> returns </a:t>
            </a:r>
            <a:r>
              <a:rPr lang="en-US" altLang="en-US" sz="2000" i="1"/>
              <a:t>a utility value</a:t>
            </a:r>
          </a:p>
          <a:p>
            <a:pPr eaLnBrk="1" hangingPunct="1"/>
            <a:r>
              <a:rPr lang="en-US" altLang="en-US" sz="2000" b="1"/>
              <a:t>   if </a:t>
            </a:r>
            <a:r>
              <a:rPr lang="en-US" altLang="en-US" sz="2000"/>
              <a:t>TERMINAL-TEST(</a:t>
            </a:r>
            <a:r>
              <a:rPr lang="en-US" altLang="en-US" sz="2000" i="1"/>
              <a:t>state</a:t>
            </a:r>
            <a:r>
              <a:rPr lang="en-US" altLang="en-US" sz="2000"/>
              <a:t>) </a:t>
            </a:r>
            <a:r>
              <a:rPr lang="en-US" altLang="en-US" sz="2000" b="1"/>
              <a:t>then return</a:t>
            </a:r>
            <a:r>
              <a:rPr lang="en-US" altLang="en-US" sz="2000"/>
              <a:t> UTILITY(</a:t>
            </a:r>
            <a:r>
              <a:rPr lang="en-US" altLang="en-US" sz="2000" i="1"/>
              <a:t>state</a:t>
            </a:r>
            <a:r>
              <a:rPr lang="en-US" altLang="en-US" sz="2000"/>
              <a:t>)</a:t>
            </a:r>
            <a:endParaRPr lang="en-US" altLang="en-US" sz="2000" b="1"/>
          </a:p>
          <a:p>
            <a:pPr eaLnBrk="1" hangingPunct="1"/>
            <a:r>
              <a:rPr lang="en-US" altLang="en-US" sz="2000" b="1"/>
              <a:t>   </a:t>
            </a:r>
            <a:r>
              <a:rPr lang="en-US" altLang="en-US" sz="2000" i="1"/>
              <a:t>v </a:t>
            </a:r>
            <a:r>
              <a:rPr lang="en-US" altLang="en-US" sz="2000">
                <a:sym typeface="Symbol" pitchFamily="18" charset="2"/>
              </a:rPr>
              <a:t></a:t>
            </a:r>
            <a:r>
              <a:rPr lang="en-US" altLang="en-US" sz="2000"/>
              <a:t> −∞</a:t>
            </a:r>
          </a:p>
          <a:p>
            <a:pPr eaLnBrk="1" hangingPunct="1"/>
            <a:r>
              <a:rPr lang="en-US" altLang="en-US" sz="2000" b="1">
                <a:latin typeface="MS Shell Dlg" charset="0"/>
              </a:rPr>
              <a:t>   for </a:t>
            </a:r>
            <a:r>
              <a:rPr lang="en-US" altLang="en-US" sz="2000" i="1">
                <a:latin typeface="MS Shell Dlg" charset="0"/>
              </a:rPr>
              <a:t>a  </a:t>
            </a:r>
            <a:r>
              <a:rPr lang="en-US" altLang="en-US" sz="2000">
                <a:latin typeface="MS Shell Dlg" charset="0"/>
              </a:rPr>
              <a:t>in ACTIONS(</a:t>
            </a:r>
            <a:r>
              <a:rPr lang="en-US" altLang="en-US" sz="2000" i="1">
                <a:latin typeface="MS Shell Dlg" charset="0"/>
              </a:rPr>
              <a:t>state</a:t>
            </a:r>
            <a:r>
              <a:rPr lang="en-US" altLang="en-US" sz="2000">
                <a:latin typeface="MS Shell Dlg" charset="0"/>
              </a:rPr>
              <a:t>) </a:t>
            </a:r>
            <a:r>
              <a:rPr lang="en-US" altLang="en-US" sz="2000" b="1">
                <a:latin typeface="MS Shell Dlg" charset="0"/>
              </a:rPr>
              <a:t>do</a:t>
            </a:r>
          </a:p>
          <a:p>
            <a:pPr eaLnBrk="1" hangingPunct="1"/>
            <a:r>
              <a:rPr lang="en-US" altLang="en-US" sz="2000" b="1"/>
              <a:t>      </a:t>
            </a:r>
            <a:r>
              <a:rPr lang="en-US" altLang="en-US" sz="2000" i="1"/>
              <a:t>v </a:t>
            </a:r>
            <a:r>
              <a:rPr lang="en-US" altLang="en-US" sz="2000">
                <a:sym typeface="Symbol" pitchFamily="18" charset="2"/>
              </a:rPr>
              <a:t></a:t>
            </a:r>
            <a:r>
              <a:rPr lang="en-US" altLang="en-US" sz="2000"/>
              <a:t> </a:t>
            </a:r>
            <a:r>
              <a:rPr lang="en-US" altLang="en-US" sz="2000">
                <a:latin typeface="MS Shell Dlg" charset="0"/>
              </a:rPr>
              <a:t>MAX(</a:t>
            </a:r>
            <a:r>
              <a:rPr lang="en-US" altLang="en-US" sz="2000" i="1">
                <a:latin typeface="MS Shell Dlg" charset="0"/>
              </a:rPr>
              <a:t>v,</a:t>
            </a:r>
            <a:r>
              <a:rPr lang="en-US" altLang="en-US" sz="2000">
                <a:latin typeface="MS Shell Dlg" charset="0"/>
              </a:rPr>
              <a:t>MIN-VALUE(Result(</a:t>
            </a:r>
            <a:r>
              <a:rPr lang="en-US" altLang="en-US" sz="2000" i="1">
                <a:latin typeface="MS Shell Dlg" charset="0"/>
              </a:rPr>
              <a:t>state,a</a:t>
            </a:r>
            <a:r>
              <a:rPr lang="en-US" altLang="en-US" sz="2000">
                <a:latin typeface="MS Shell Dlg" charset="0"/>
              </a:rPr>
              <a:t>)))</a:t>
            </a:r>
          </a:p>
          <a:p>
            <a:pPr eaLnBrk="1" hangingPunct="1"/>
            <a:r>
              <a:rPr lang="en-US" altLang="en-US" sz="2000" b="1">
                <a:latin typeface="MS Shell Dlg" charset="0"/>
              </a:rPr>
              <a:t>   return </a:t>
            </a:r>
            <a:r>
              <a:rPr lang="en-US" altLang="en-US" sz="2000" i="1">
                <a:sym typeface="Symbol" pitchFamily="18" charset="2"/>
              </a:rPr>
              <a:t>v</a:t>
            </a:r>
          </a:p>
        </p:txBody>
      </p:sp>
      <p:sp>
        <p:nvSpPr>
          <p:cNvPr id="40965" name="Line 6"/>
          <p:cNvSpPr>
            <a:spLocks noChangeShapeType="1"/>
          </p:cNvSpPr>
          <p:nvPr/>
        </p:nvSpPr>
        <p:spPr bwMode="auto">
          <a:xfrm>
            <a:off x="1047750" y="2514600"/>
            <a:ext cx="7315200" cy="0"/>
          </a:xfrm>
          <a:prstGeom prst="line">
            <a:avLst/>
          </a:prstGeom>
          <a:noFill/>
          <a:ln w="12700">
            <a:solidFill>
              <a:schemeClr val="accent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40966" name="Line 7"/>
          <p:cNvSpPr>
            <a:spLocks noChangeShapeType="1"/>
          </p:cNvSpPr>
          <p:nvPr/>
        </p:nvSpPr>
        <p:spPr bwMode="auto">
          <a:xfrm>
            <a:off x="1047750" y="4343400"/>
            <a:ext cx="7315200" cy="0"/>
          </a:xfrm>
          <a:prstGeom prst="line">
            <a:avLst/>
          </a:prstGeom>
          <a:noFill/>
          <a:ln w="12700">
            <a:solidFill>
              <a:schemeClr val="accent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40967" name="Rectangle 9"/>
          <p:cNvSpPr>
            <a:spLocks noChangeArrowheads="1"/>
          </p:cNvSpPr>
          <p:nvPr/>
        </p:nvSpPr>
        <p:spPr bwMode="auto">
          <a:xfrm>
            <a:off x="1600200" y="1752600"/>
            <a:ext cx="6477000" cy="457200"/>
          </a:xfrm>
          <a:prstGeom prst="rect">
            <a:avLst/>
          </a:prstGeom>
          <a:noFill/>
          <a:ln w="28575">
            <a:solidFill>
              <a:srgbClr val="FF0000"/>
            </a:solidFill>
            <a:miter lim="800000"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>
              <a:latin typeface="Times New Roman" pitchFamily="18" charset="0"/>
            </a:endParaRPr>
          </a:p>
        </p:txBody>
      </p:sp>
      <p:sp>
        <p:nvSpPr>
          <p:cNvPr id="40968" name="Rectangle 10"/>
          <p:cNvSpPr>
            <a:spLocks noChangeArrowheads="1"/>
          </p:cNvSpPr>
          <p:nvPr/>
        </p:nvSpPr>
        <p:spPr bwMode="auto">
          <a:xfrm>
            <a:off x="1657350" y="3733800"/>
            <a:ext cx="5048250" cy="381000"/>
          </a:xfrm>
          <a:prstGeom prst="rect">
            <a:avLst/>
          </a:prstGeom>
          <a:noFill/>
          <a:ln w="28575">
            <a:solidFill>
              <a:srgbClr val="FF0000"/>
            </a:solidFill>
            <a:miter lim="800000"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>
              <a:latin typeface="Times New Roman" pitchFamily="18" charset="0"/>
            </a:endParaRPr>
          </a:p>
        </p:txBody>
      </p:sp>
      <p:sp>
        <p:nvSpPr>
          <p:cNvPr id="40969" name="Rectangle 11"/>
          <p:cNvSpPr>
            <a:spLocks noChangeArrowheads="1"/>
          </p:cNvSpPr>
          <p:nvPr/>
        </p:nvSpPr>
        <p:spPr bwMode="auto">
          <a:xfrm>
            <a:off x="1657350" y="5638800"/>
            <a:ext cx="5048250" cy="381000"/>
          </a:xfrm>
          <a:prstGeom prst="rect">
            <a:avLst/>
          </a:prstGeom>
          <a:noFill/>
          <a:ln w="28575">
            <a:solidFill>
              <a:srgbClr val="FF0000"/>
            </a:solidFill>
            <a:miter lim="800000"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>
              <a:latin typeface="Times New Roman" pitchFamily="18" charset="0"/>
            </a:endParaRPr>
          </a:p>
        </p:txBody>
      </p:sp>
    </p:spTree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481" name="Group 2"/>
          <p:cNvGrpSpPr>
            <a:grpSpLocks/>
          </p:cNvGrpSpPr>
          <p:nvPr/>
        </p:nvGrpSpPr>
        <p:grpSpPr bwMode="auto">
          <a:xfrm>
            <a:off x="1998663" y="1795463"/>
            <a:ext cx="6518275" cy="42416412"/>
            <a:chOff x="1863" y="7521"/>
            <a:chExt cx="8778" cy="50837"/>
          </a:xfrm>
        </p:grpSpPr>
        <p:grpSp>
          <p:nvGrpSpPr>
            <p:cNvPr id="148502" name="Group 3"/>
            <p:cNvGrpSpPr>
              <a:grpSpLocks/>
            </p:cNvGrpSpPr>
            <p:nvPr/>
          </p:nvGrpSpPr>
          <p:grpSpPr bwMode="auto">
            <a:xfrm>
              <a:off x="1863" y="12439"/>
              <a:ext cx="428" cy="412"/>
              <a:chOff x="1884" y="13907"/>
              <a:chExt cx="428" cy="412"/>
            </a:xfrm>
          </p:grpSpPr>
          <p:sp>
            <p:nvSpPr>
              <p:cNvPr id="148647" name="Rectangle 185"/>
              <p:cNvSpPr>
                <a:spLocks noChangeArrowheads="1"/>
              </p:cNvSpPr>
              <p:nvPr/>
            </p:nvSpPr>
            <p:spPr bwMode="auto">
              <a:xfrm>
                <a:off x="1886" y="13935"/>
                <a:ext cx="384" cy="384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/>
                <a:endParaRPr lang="en-US" altLang="en-US" sz="2000"/>
              </a:p>
            </p:txBody>
          </p:sp>
          <p:sp>
            <p:nvSpPr>
              <p:cNvPr id="148648" name="Text Box 259"/>
              <p:cNvSpPr txBox="1">
                <a:spLocks noChangeArrowheads="1"/>
              </p:cNvSpPr>
              <p:nvPr/>
            </p:nvSpPr>
            <p:spPr bwMode="auto">
              <a:xfrm>
                <a:off x="1884" y="13907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>
                    <a:latin typeface="Calibri" pitchFamily="34" charset="0"/>
                    <a:cs typeface="Times New Roman" pitchFamily="18" charset="0"/>
                  </a:rPr>
                  <a:t>4</a:t>
                </a:r>
              </a:p>
            </p:txBody>
          </p:sp>
        </p:grpSp>
        <p:grpSp>
          <p:nvGrpSpPr>
            <p:cNvPr id="148503" name="Group 4"/>
            <p:cNvGrpSpPr>
              <a:grpSpLocks/>
            </p:cNvGrpSpPr>
            <p:nvPr/>
          </p:nvGrpSpPr>
          <p:grpSpPr bwMode="auto">
            <a:xfrm>
              <a:off x="2095" y="7521"/>
              <a:ext cx="8546" cy="50837"/>
              <a:chOff x="2095" y="7521"/>
              <a:chExt cx="8546" cy="50837"/>
            </a:xfrm>
          </p:grpSpPr>
          <p:sp>
            <p:nvSpPr>
              <p:cNvPr id="148504" name="Text Box 27"/>
              <p:cNvSpPr txBox="1">
                <a:spLocks noChangeArrowheads="1"/>
              </p:cNvSpPr>
              <p:nvPr/>
            </p:nvSpPr>
            <p:spPr bwMode="auto">
              <a:xfrm>
                <a:off x="3794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A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8505" name="Text Box 28"/>
              <p:cNvSpPr txBox="1">
                <a:spLocks noChangeArrowheads="1"/>
              </p:cNvSpPr>
              <p:nvPr/>
            </p:nvSpPr>
            <p:spPr bwMode="auto">
              <a:xfrm>
                <a:off x="5035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B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8506" name="Text Box 29"/>
              <p:cNvSpPr txBox="1">
                <a:spLocks noChangeArrowheads="1"/>
              </p:cNvSpPr>
              <p:nvPr/>
            </p:nvSpPr>
            <p:spPr bwMode="auto">
              <a:xfrm>
                <a:off x="6284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C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8507" name="Text Box 30"/>
              <p:cNvSpPr txBox="1">
                <a:spLocks noChangeArrowheads="1"/>
              </p:cNvSpPr>
              <p:nvPr/>
            </p:nvSpPr>
            <p:spPr bwMode="auto">
              <a:xfrm>
                <a:off x="7498" y="9095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D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cxnSp>
            <p:nvCxnSpPr>
              <p:cNvPr id="148508" name="AutoShape 33"/>
              <p:cNvCxnSpPr>
                <a:cxnSpLocks noChangeShapeType="1"/>
              </p:cNvCxnSpPr>
              <p:nvPr/>
            </p:nvCxnSpPr>
            <p:spPr bwMode="auto">
              <a:xfrm flipH="1">
                <a:off x="4420" y="8093"/>
                <a:ext cx="1846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8509" name="AutoShape 35"/>
              <p:cNvCxnSpPr>
                <a:cxnSpLocks noChangeShapeType="1"/>
              </p:cNvCxnSpPr>
              <p:nvPr/>
            </p:nvCxnSpPr>
            <p:spPr bwMode="auto">
              <a:xfrm flipH="1">
                <a:off x="5674" y="8093"/>
                <a:ext cx="592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8510" name="AutoShape 36"/>
              <p:cNvCxnSpPr>
                <a:cxnSpLocks noChangeShapeType="1"/>
              </p:cNvCxnSpPr>
              <p:nvPr/>
            </p:nvCxnSpPr>
            <p:spPr bwMode="auto">
              <a:xfrm>
                <a:off x="6266" y="8093"/>
                <a:ext cx="627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8511" name="AutoShape 37"/>
              <p:cNvCxnSpPr>
                <a:cxnSpLocks noChangeShapeType="1"/>
              </p:cNvCxnSpPr>
              <p:nvPr/>
            </p:nvCxnSpPr>
            <p:spPr bwMode="auto">
              <a:xfrm>
                <a:off x="6266" y="8093"/>
                <a:ext cx="1835" cy="965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8512" name="AutoShape 92"/>
              <p:cNvCxnSpPr>
                <a:cxnSpLocks noChangeShapeType="1"/>
              </p:cNvCxnSpPr>
              <p:nvPr/>
            </p:nvCxnSpPr>
            <p:spPr bwMode="auto">
              <a:xfrm flipH="1">
                <a:off x="2653" y="9661"/>
                <a:ext cx="1767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8513" name="AutoShape 93"/>
              <p:cNvCxnSpPr>
                <a:cxnSpLocks noChangeShapeType="1"/>
              </p:cNvCxnSpPr>
              <p:nvPr/>
            </p:nvCxnSpPr>
            <p:spPr bwMode="auto">
              <a:xfrm flipH="1">
                <a:off x="3860" y="9661"/>
                <a:ext cx="560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8514" name="AutoShape 96"/>
              <p:cNvCxnSpPr>
                <a:cxnSpLocks noChangeShapeType="1"/>
              </p:cNvCxnSpPr>
              <p:nvPr/>
            </p:nvCxnSpPr>
            <p:spPr bwMode="auto">
              <a:xfrm flipH="1">
                <a:off x="5067" y="9661"/>
                <a:ext cx="607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8515" name="AutoShape 97"/>
              <p:cNvCxnSpPr>
                <a:cxnSpLocks noChangeShapeType="1"/>
              </p:cNvCxnSpPr>
              <p:nvPr/>
            </p:nvCxnSpPr>
            <p:spPr bwMode="auto">
              <a:xfrm>
                <a:off x="5674" y="9661"/>
                <a:ext cx="625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8516" name="AutoShape 98"/>
              <p:cNvCxnSpPr>
                <a:cxnSpLocks noChangeShapeType="1"/>
              </p:cNvCxnSpPr>
              <p:nvPr/>
            </p:nvCxnSpPr>
            <p:spPr bwMode="auto">
              <a:xfrm>
                <a:off x="6893" y="9661"/>
                <a:ext cx="605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8517" name="AutoShape 99"/>
              <p:cNvCxnSpPr>
                <a:cxnSpLocks noChangeShapeType="1"/>
              </p:cNvCxnSpPr>
              <p:nvPr/>
            </p:nvCxnSpPr>
            <p:spPr bwMode="auto">
              <a:xfrm>
                <a:off x="6893" y="9661"/>
                <a:ext cx="1833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8518" name="AutoShape 100"/>
              <p:cNvCxnSpPr>
                <a:cxnSpLocks noChangeShapeType="1"/>
              </p:cNvCxnSpPr>
              <p:nvPr/>
            </p:nvCxnSpPr>
            <p:spPr bwMode="auto">
              <a:xfrm>
                <a:off x="8101" y="9661"/>
                <a:ext cx="1821" cy="951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48519" name="Text Box 102"/>
              <p:cNvSpPr txBox="1">
                <a:spLocks noChangeArrowheads="1"/>
              </p:cNvSpPr>
              <p:nvPr/>
            </p:nvSpPr>
            <p:spPr bwMode="auto">
              <a:xfrm>
                <a:off x="2127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E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8520" name="Text Box 103"/>
              <p:cNvSpPr txBox="1">
                <a:spLocks noChangeArrowheads="1"/>
              </p:cNvSpPr>
              <p:nvPr/>
            </p:nvSpPr>
            <p:spPr bwMode="auto">
              <a:xfrm>
                <a:off x="335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F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8521" name="Text Box 104"/>
              <p:cNvSpPr txBox="1">
                <a:spLocks noChangeArrowheads="1"/>
              </p:cNvSpPr>
              <p:nvPr/>
            </p:nvSpPr>
            <p:spPr bwMode="auto">
              <a:xfrm>
                <a:off x="824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J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8522" name="Text Box 105"/>
              <p:cNvSpPr txBox="1">
                <a:spLocks noChangeArrowheads="1"/>
              </p:cNvSpPr>
              <p:nvPr/>
            </p:nvSpPr>
            <p:spPr bwMode="auto">
              <a:xfrm>
                <a:off x="9392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K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8523" name="Text Box 106"/>
              <p:cNvSpPr txBox="1">
                <a:spLocks noChangeArrowheads="1"/>
              </p:cNvSpPr>
              <p:nvPr/>
            </p:nvSpPr>
            <p:spPr bwMode="auto">
              <a:xfrm>
                <a:off x="4467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G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8524" name="Text Box 107"/>
              <p:cNvSpPr txBox="1">
                <a:spLocks noChangeArrowheads="1"/>
              </p:cNvSpPr>
              <p:nvPr/>
            </p:nvSpPr>
            <p:spPr bwMode="auto">
              <a:xfrm>
                <a:off x="5698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H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48525" name="Text Box 108"/>
              <p:cNvSpPr txBox="1">
                <a:spLocks noChangeArrowheads="1"/>
              </p:cNvSpPr>
              <p:nvPr/>
            </p:nvSpPr>
            <p:spPr bwMode="auto">
              <a:xfrm>
                <a:off x="7056" y="10630"/>
                <a:ext cx="428" cy="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altLang="en-US" sz="2000" b="1">
                    <a:latin typeface="Calibri" pitchFamily="34" charset="0"/>
                    <a:cs typeface="Times New Roman" pitchFamily="18" charset="0"/>
                  </a:rPr>
                  <a:t>I</a:t>
                </a:r>
                <a:endParaRPr lang="en-US" altLang="en-US" sz="2000">
                  <a:latin typeface="Calibri" pitchFamily="34" charset="0"/>
                  <a:cs typeface="Times New Roman" pitchFamily="18" charset="0"/>
                </a:endParaRPr>
              </a:p>
            </p:txBody>
          </p:sp>
          <p:grpSp>
            <p:nvGrpSpPr>
              <p:cNvPr id="148526" name="Group 39"/>
              <p:cNvGrpSpPr>
                <a:grpSpLocks/>
              </p:cNvGrpSpPr>
              <p:nvPr/>
            </p:nvGrpSpPr>
            <p:grpSpPr bwMode="auto">
              <a:xfrm>
                <a:off x="4235" y="11303"/>
                <a:ext cx="428" cy="385"/>
                <a:chOff x="1094" y="10195"/>
                <a:chExt cx="428" cy="385"/>
              </a:xfrm>
            </p:grpSpPr>
            <p:sp>
              <p:nvSpPr>
                <p:cNvPr id="148645" name="Rectangle 183"/>
                <p:cNvSpPr>
                  <a:spLocks noChangeArrowheads="1"/>
                </p:cNvSpPr>
                <p:nvPr/>
              </p:nvSpPr>
              <p:spPr bwMode="auto">
                <a:xfrm>
                  <a:off x="1111" y="10196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8646" name="Text Box 113"/>
                <p:cNvSpPr txBox="1">
                  <a:spLocks noChangeArrowheads="1"/>
                </p:cNvSpPr>
                <p:nvPr/>
              </p:nvSpPr>
              <p:spPr bwMode="auto">
                <a:xfrm>
                  <a:off x="1094" y="101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48527" name="Group 40"/>
              <p:cNvGrpSpPr>
                <a:grpSpLocks/>
              </p:cNvGrpSpPr>
              <p:nvPr/>
            </p:nvGrpSpPr>
            <p:grpSpPr bwMode="auto">
              <a:xfrm>
                <a:off x="6714" y="11302"/>
                <a:ext cx="428" cy="385"/>
                <a:chOff x="1105" y="10194"/>
                <a:chExt cx="428" cy="385"/>
              </a:xfrm>
            </p:grpSpPr>
            <p:sp>
              <p:nvSpPr>
                <p:cNvPr id="148643" name="Rectangle 181"/>
                <p:cNvSpPr>
                  <a:spLocks noChangeArrowheads="1"/>
                </p:cNvSpPr>
                <p:nvPr/>
              </p:nvSpPr>
              <p:spPr bwMode="auto">
                <a:xfrm>
                  <a:off x="1111" y="10195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8644" name="Text Box 118"/>
                <p:cNvSpPr txBox="1">
                  <a:spLocks noChangeArrowheads="1"/>
                </p:cNvSpPr>
                <p:nvPr/>
              </p:nvSpPr>
              <p:spPr bwMode="auto">
                <a:xfrm>
                  <a:off x="1105" y="10194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48528" name="Group 41"/>
              <p:cNvGrpSpPr>
                <a:grpSpLocks/>
              </p:cNvGrpSpPr>
              <p:nvPr/>
            </p:nvGrpSpPr>
            <p:grpSpPr bwMode="auto">
              <a:xfrm>
                <a:off x="5432" y="11303"/>
                <a:ext cx="428" cy="386"/>
                <a:chOff x="1078" y="10195"/>
                <a:chExt cx="428" cy="386"/>
              </a:xfrm>
            </p:grpSpPr>
            <p:sp>
              <p:nvSpPr>
                <p:cNvPr id="148641" name="Rectangle 179"/>
                <p:cNvSpPr>
                  <a:spLocks noChangeArrowheads="1"/>
                </p:cNvSpPr>
                <p:nvPr/>
              </p:nvSpPr>
              <p:spPr bwMode="auto">
                <a:xfrm>
                  <a:off x="1111" y="10195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8642" name="Text Box 121"/>
                <p:cNvSpPr txBox="1">
                  <a:spLocks noChangeArrowheads="1"/>
                </p:cNvSpPr>
                <p:nvPr/>
              </p:nvSpPr>
              <p:spPr bwMode="auto">
                <a:xfrm>
                  <a:off x="1078" y="1019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4</a:t>
                  </a:r>
                </a:p>
              </p:txBody>
            </p:sp>
          </p:grpSp>
          <p:grpSp>
            <p:nvGrpSpPr>
              <p:cNvPr id="148529" name="Group 42"/>
              <p:cNvGrpSpPr>
                <a:grpSpLocks/>
              </p:cNvGrpSpPr>
              <p:nvPr/>
            </p:nvGrpSpPr>
            <p:grpSpPr bwMode="auto">
              <a:xfrm>
                <a:off x="9129" y="11305"/>
                <a:ext cx="428" cy="391"/>
                <a:chOff x="1079" y="10197"/>
                <a:chExt cx="428" cy="391"/>
              </a:xfrm>
            </p:grpSpPr>
            <p:sp>
              <p:nvSpPr>
                <p:cNvPr id="148639" name="Rectangle 177"/>
                <p:cNvSpPr>
                  <a:spLocks noChangeArrowheads="1"/>
                </p:cNvSpPr>
                <p:nvPr/>
              </p:nvSpPr>
              <p:spPr bwMode="auto">
                <a:xfrm>
                  <a:off x="1119" y="10197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8640" name="Text Box 124"/>
                <p:cNvSpPr txBox="1">
                  <a:spLocks noChangeArrowheads="1"/>
                </p:cNvSpPr>
                <p:nvPr/>
              </p:nvSpPr>
              <p:spPr bwMode="auto">
                <a:xfrm>
                  <a:off x="1079" y="1020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8530" name="Group 43"/>
              <p:cNvGrpSpPr>
                <a:grpSpLocks/>
              </p:cNvGrpSpPr>
              <p:nvPr/>
            </p:nvGrpSpPr>
            <p:grpSpPr bwMode="auto">
              <a:xfrm>
                <a:off x="2869" y="12444"/>
                <a:ext cx="428" cy="412"/>
                <a:chOff x="1109" y="9695"/>
                <a:chExt cx="428" cy="412"/>
              </a:xfrm>
            </p:grpSpPr>
            <p:sp>
              <p:nvSpPr>
                <p:cNvPr id="148637" name="Rectangle 17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8638" name="Text Box 13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8531" name="Group 44"/>
              <p:cNvGrpSpPr>
                <a:grpSpLocks/>
              </p:cNvGrpSpPr>
              <p:nvPr/>
            </p:nvGrpSpPr>
            <p:grpSpPr bwMode="auto">
              <a:xfrm>
                <a:off x="3359" y="12443"/>
                <a:ext cx="428" cy="412"/>
                <a:chOff x="1109" y="9695"/>
                <a:chExt cx="428" cy="412"/>
              </a:xfrm>
            </p:grpSpPr>
            <p:sp>
              <p:nvSpPr>
                <p:cNvPr id="148635" name="Rectangle 17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8636" name="Text Box 13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8532" name="Group 45"/>
              <p:cNvGrpSpPr>
                <a:grpSpLocks/>
              </p:cNvGrpSpPr>
              <p:nvPr/>
            </p:nvGrpSpPr>
            <p:grpSpPr bwMode="auto">
              <a:xfrm>
                <a:off x="3839" y="12445"/>
                <a:ext cx="428" cy="412"/>
                <a:chOff x="1109" y="9695"/>
                <a:chExt cx="428" cy="412"/>
              </a:xfrm>
            </p:grpSpPr>
            <p:sp>
              <p:nvSpPr>
                <p:cNvPr id="148633" name="Rectangle 17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8634" name="Text Box 163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48533" name="Group 46"/>
              <p:cNvGrpSpPr>
                <a:grpSpLocks/>
              </p:cNvGrpSpPr>
              <p:nvPr/>
            </p:nvGrpSpPr>
            <p:grpSpPr bwMode="auto">
              <a:xfrm>
                <a:off x="4329" y="12444"/>
                <a:ext cx="428" cy="412"/>
                <a:chOff x="1109" y="9695"/>
                <a:chExt cx="428" cy="412"/>
              </a:xfrm>
            </p:grpSpPr>
            <p:sp>
              <p:nvSpPr>
                <p:cNvPr id="148631" name="Rectangle 16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8632" name="Text Box 166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9</a:t>
                  </a:r>
                </a:p>
              </p:txBody>
            </p:sp>
          </p:grpSp>
          <p:grpSp>
            <p:nvGrpSpPr>
              <p:cNvPr id="148534" name="Group 47"/>
              <p:cNvGrpSpPr>
                <a:grpSpLocks/>
              </p:cNvGrpSpPr>
              <p:nvPr/>
            </p:nvGrpSpPr>
            <p:grpSpPr bwMode="auto">
              <a:xfrm>
                <a:off x="4819" y="12446"/>
                <a:ext cx="428" cy="412"/>
                <a:chOff x="1109" y="9695"/>
                <a:chExt cx="428" cy="412"/>
              </a:xfrm>
            </p:grpSpPr>
            <p:sp>
              <p:nvSpPr>
                <p:cNvPr id="148629" name="Rectangle 16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8630" name="Text Box 172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48535" name="Group 48"/>
              <p:cNvGrpSpPr>
                <a:grpSpLocks/>
              </p:cNvGrpSpPr>
              <p:nvPr/>
            </p:nvGrpSpPr>
            <p:grpSpPr bwMode="auto">
              <a:xfrm>
                <a:off x="5309" y="12445"/>
                <a:ext cx="428" cy="412"/>
                <a:chOff x="1109" y="9695"/>
                <a:chExt cx="428" cy="412"/>
              </a:xfrm>
            </p:grpSpPr>
            <p:sp>
              <p:nvSpPr>
                <p:cNvPr id="148627" name="Rectangle 16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8628" name="Text Box 175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4</a:t>
                  </a:r>
                </a:p>
              </p:txBody>
            </p:sp>
          </p:grpSp>
          <p:grpSp>
            <p:nvGrpSpPr>
              <p:cNvPr id="148536" name="Group 49"/>
              <p:cNvGrpSpPr>
                <a:grpSpLocks/>
              </p:cNvGrpSpPr>
              <p:nvPr/>
            </p:nvGrpSpPr>
            <p:grpSpPr bwMode="auto">
              <a:xfrm>
                <a:off x="5798" y="12442"/>
                <a:ext cx="428" cy="412"/>
                <a:chOff x="1109" y="9695"/>
                <a:chExt cx="428" cy="412"/>
              </a:xfrm>
            </p:grpSpPr>
            <p:sp>
              <p:nvSpPr>
                <p:cNvPr id="148625" name="Rectangle 16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8626" name="Text Box 184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48537" name="Group 50"/>
              <p:cNvGrpSpPr>
                <a:grpSpLocks/>
              </p:cNvGrpSpPr>
              <p:nvPr/>
            </p:nvGrpSpPr>
            <p:grpSpPr bwMode="auto">
              <a:xfrm>
                <a:off x="6288" y="12443"/>
                <a:ext cx="428" cy="412"/>
                <a:chOff x="1109" y="9695"/>
                <a:chExt cx="428" cy="412"/>
              </a:xfrm>
            </p:grpSpPr>
            <p:sp>
              <p:nvSpPr>
                <p:cNvPr id="148623" name="Rectangle 16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8624" name="Text Box 19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grpSp>
            <p:nvGrpSpPr>
              <p:cNvPr id="148538" name="Group 51"/>
              <p:cNvGrpSpPr>
                <a:grpSpLocks/>
              </p:cNvGrpSpPr>
              <p:nvPr/>
            </p:nvGrpSpPr>
            <p:grpSpPr bwMode="auto">
              <a:xfrm>
                <a:off x="6769" y="12444"/>
                <a:ext cx="428" cy="412"/>
                <a:chOff x="1109" y="9695"/>
                <a:chExt cx="428" cy="412"/>
              </a:xfrm>
            </p:grpSpPr>
            <p:sp>
              <p:nvSpPr>
                <p:cNvPr id="148621" name="Rectangle 15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8622" name="Text Box 19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2</a:t>
                  </a:r>
                </a:p>
              </p:txBody>
            </p:sp>
          </p:grpSp>
          <p:grpSp>
            <p:nvGrpSpPr>
              <p:cNvPr id="148539" name="Group 52"/>
              <p:cNvGrpSpPr>
                <a:grpSpLocks/>
              </p:cNvGrpSpPr>
              <p:nvPr/>
            </p:nvGrpSpPr>
            <p:grpSpPr bwMode="auto">
              <a:xfrm>
                <a:off x="7259" y="12443"/>
                <a:ext cx="428" cy="412"/>
                <a:chOff x="1109" y="9695"/>
                <a:chExt cx="428" cy="412"/>
              </a:xfrm>
            </p:grpSpPr>
            <p:sp>
              <p:nvSpPr>
                <p:cNvPr id="148619" name="Rectangle 15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8620" name="Text Box 202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8540" name="Group 53"/>
              <p:cNvGrpSpPr>
                <a:grpSpLocks/>
              </p:cNvGrpSpPr>
              <p:nvPr/>
            </p:nvGrpSpPr>
            <p:grpSpPr bwMode="auto">
              <a:xfrm>
                <a:off x="7759" y="12441"/>
                <a:ext cx="428" cy="412"/>
                <a:chOff x="1109" y="9695"/>
                <a:chExt cx="428" cy="412"/>
              </a:xfrm>
            </p:grpSpPr>
            <p:sp>
              <p:nvSpPr>
                <p:cNvPr id="148617" name="Rectangle 15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8618" name="Text Box 211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grpSp>
            <p:nvGrpSpPr>
              <p:cNvPr id="148541" name="Group 54"/>
              <p:cNvGrpSpPr>
                <a:grpSpLocks/>
              </p:cNvGrpSpPr>
              <p:nvPr/>
            </p:nvGrpSpPr>
            <p:grpSpPr bwMode="auto">
              <a:xfrm>
                <a:off x="8251" y="12441"/>
                <a:ext cx="428" cy="412"/>
                <a:chOff x="1109" y="9695"/>
                <a:chExt cx="428" cy="412"/>
              </a:xfrm>
            </p:grpSpPr>
            <p:sp>
              <p:nvSpPr>
                <p:cNvPr id="148615" name="Rectangle 153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8616" name="Text Box 217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grpSp>
            <p:nvGrpSpPr>
              <p:cNvPr id="148542" name="Group 55"/>
              <p:cNvGrpSpPr>
                <a:grpSpLocks/>
              </p:cNvGrpSpPr>
              <p:nvPr/>
            </p:nvGrpSpPr>
            <p:grpSpPr bwMode="auto">
              <a:xfrm>
                <a:off x="8741" y="12440"/>
                <a:ext cx="428" cy="412"/>
                <a:chOff x="1109" y="9695"/>
                <a:chExt cx="428" cy="412"/>
              </a:xfrm>
            </p:grpSpPr>
            <p:sp>
              <p:nvSpPr>
                <p:cNvPr id="148613" name="Rectangle 151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8614" name="Text Box 220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8543" name="Group 56"/>
              <p:cNvGrpSpPr>
                <a:grpSpLocks/>
              </p:cNvGrpSpPr>
              <p:nvPr/>
            </p:nvGrpSpPr>
            <p:grpSpPr bwMode="auto">
              <a:xfrm>
                <a:off x="9233" y="12440"/>
                <a:ext cx="428" cy="412"/>
                <a:chOff x="1109" y="9695"/>
                <a:chExt cx="428" cy="412"/>
              </a:xfrm>
            </p:grpSpPr>
            <p:sp>
              <p:nvSpPr>
                <p:cNvPr id="148611" name="Rectangle 149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8612" name="Text Box 226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8</a:t>
                  </a:r>
                </a:p>
              </p:txBody>
            </p:sp>
          </p:grpSp>
          <p:grpSp>
            <p:nvGrpSpPr>
              <p:cNvPr id="148544" name="Group 57"/>
              <p:cNvGrpSpPr>
                <a:grpSpLocks/>
              </p:cNvGrpSpPr>
              <p:nvPr/>
            </p:nvGrpSpPr>
            <p:grpSpPr bwMode="auto">
              <a:xfrm>
                <a:off x="9723" y="12439"/>
                <a:ext cx="428" cy="412"/>
                <a:chOff x="1109" y="9695"/>
                <a:chExt cx="428" cy="412"/>
              </a:xfrm>
            </p:grpSpPr>
            <p:sp>
              <p:nvSpPr>
                <p:cNvPr id="148609" name="Rectangle 147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8610" name="Text Box 229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8545" name="Group 58"/>
              <p:cNvGrpSpPr>
                <a:grpSpLocks/>
              </p:cNvGrpSpPr>
              <p:nvPr/>
            </p:nvGrpSpPr>
            <p:grpSpPr bwMode="auto">
              <a:xfrm>
                <a:off x="10213" y="12434"/>
                <a:ext cx="428" cy="412"/>
                <a:chOff x="1109" y="9695"/>
                <a:chExt cx="428" cy="412"/>
              </a:xfrm>
            </p:grpSpPr>
            <p:sp>
              <p:nvSpPr>
                <p:cNvPr id="148607" name="Rectangle 145"/>
                <p:cNvSpPr>
                  <a:spLocks noChangeArrowheads="1"/>
                </p:cNvSpPr>
                <p:nvPr/>
              </p:nvSpPr>
              <p:spPr bwMode="auto">
                <a:xfrm>
                  <a:off x="1111" y="9723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8608" name="Text Box 238"/>
                <p:cNvSpPr txBox="1">
                  <a:spLocks noChangeArrowheads="1"/>
                </p:cNvSpPr>
                <p:nvPr/>
              </p:nvSpPr>
              <p:spPr bwMode="auto">
                <a:xfrm>
                  <a:off x="1109" y="969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3</a:t>
                  </a:r>
                </a:p>
              </p:txBody>
            </p:sp>
          </p:grpSp>
          <p:cxnSp>
            <p:nvCxnSpPr>
              <p:cNvPr id="148546" name="AutoShape 239"/>
              <p:cNvCxnSpPr>
                <a:cxnSpLocks noChangeShapeType="1"/>
                <a:endCxn id="148645" idx="0"/>
              </p:cNvCxnSpPr>
              <p:nvPr/>
            </p:nvCxnSpPr>
            <p:spPr bwMode="auto">
              <a:xfrm>
                <a:off x="4412" y="9661"/>
                <a:ext cx="32" cy="1643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8547" name="AutoShape 240"/>
              <p:cNvCxnSpPr>
                <a:cxnSpLocks noChangeShapeType="1"/>
                <a:endCxn id="148641" idx="0"/>
              </p:cNvCxnSpPr>
              <p:nvPr/>
            </p:nvCxnSpPr>
            <p:spPr bwMode="auto">
              <a:xfrm flipH="1">
                <a:off x="5657" y="9661"/>
                <a:ext cx="17" cy="164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8548" name="AutoShape 241"/>
              <p:cNvCxnSpPr>
                <a:cxnSpLocks noChangeShapeType="1"/>
                <a:endCxn id="148643" idx="0"/>
              </p:cNvCxnSpPr>
              <p:nvPr/>
            </p:nvCxnSpPr>
            <p:spPr bwMode="auto">
              <a:xfrm>
                <a:off x="6893" y="9661"/>
                <a:ext cx="19" cy="164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8549" name="AutoShape 242"/>
              <p:cNvCxnSpPr>
                <a:cxnSpLocks noChangeShapeType="1"/>
                <a:endCxn id="148639" idx="0"/>
              </p:cNvCxnSpPr>
              <p:nvPr/>
            </p:nvCxnSpPr>
            <p:spPr bwMode="auto">
              <a:xfrm>
                <a:off x="8101" y="9661"/>
                <a:ext cx="1260" cy="1644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48550" name="Group 63"/>
              <p:cNvGrpSpPr>
                <a:grpSpLocks/>
              </p:cNvGrpSpPr>
              <p:nvPr/>
            </p:nvGrpSpPr>
            <p:grpSpPr bwMode="auto">
              <a:xfrm>
                <a:off x="2379" y="12443"/>
                <a:ext cx="428" cy="412"/>
                <a:chOff x="1477" y="13436"/>
                <a:chExt cx="428" cy="412"/>
              </a:xfrm>
            </p:grpSpPr>
            <p:sp>
              <p:nvSpPr>
                <p:cNvPr id="148605" name="Rectangle 143"/>
                <p:cNvSpPr>
                  <a:spLocks noChangeArrowheads="1"/>
                </p:cNvSpPr>
                <p:nvPr/>
              </p:nvSpPr>
              <p:spPr bwMode="auto">
                <a:xfrm>
                  <a:off x="1479" y="13464"/>
                  <a:ext cx="384" cy="38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8606" name="Text Box 127"/>
                <p:cNvSpPr txBox="1">
                  <a:spLocks noChangeArrowheads="1"/>
                </p:cNvSpPr>
                <p:nvPr/>
              </p:nvSpPr>
              <p:spPr bwMode="auto">
                <a:xfrm>
                  <a:off x="1477" y="13436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48551" name="Group 64"/>
              <p:cNvGrpSpPr>
                <a:grpSpLocks/>
              </p:cNvGrpSpPr>
              <p:nvPr/>
            </p:nvGrpSpPr>
            <p:grpSpPr bwMode="auto">
              <a:xfrm>
                <a:off x="4059" y="9058"/>
                <a:ext cx="697" cy="603"/>
                <a:chOff x="4054" y="10520"/>
                <a:chExt cx="697" cy="603"/>
              </a:xfrm>
            </p:grpSpPr>
            <p:sp>
              <p:nvSpPr>
                <p:cNvPr id="148603" name="AutoShape 24"/>
                <p:cNvSpPr>
                  <a:spLocks noChangeArrowheads="1"/>
                </p:cNvSpPr>
                <p:nvPr/>
              </p:nvSpPr>
              <p:spPr bwMode="auto">
                <a:xfrm flipV="1">
                  <a:off x="4054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8604" name="Text Box 243"/>
                <p:cNvSpPr txBox="1">
                  <a:spLocks noChangeArrowheads="1"/>
                </p:cNvSpPr>
                <p:nvPr/>
              </p:nvSpPr>
              <p:spPr bwMode="auto">
                <a:xfrm>
                  <a:off x="4199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8552" name="Group 65"/>
              <p:cNvGrpSpPr>
                <a:grpSpLocks/>
              </p:cNvGrpSpPr>
              <p:nvPr/>
            </p:nvGrpSpPr>
            <p:grpSpPr bwMode="auto">
              <a:xfrm>
                <a:off x="5317" y="9058"/>
                <a:ext cx="697" cy="603"/>
                <a:chOff x="5312" y="10520"/>
                <a:chExt cx="697" cy="603"/>
              </a:xfrm>
            </p:grpSpPr>
            <p:sp>
              <p:nvSpPr>
                <p:cNvPr id="148601" name="AutoShape 22"/>
                <p:cNvSpPr>
                  <a:spLocks noChangeArrowheads="1"/>
                </p:cNvSpPr>
                <p:nvPr/>
              </p:nvSpPr>
              <p:spPr bwMode="auto">
                <a:xfrm flipV="1">
                  <a:off x="531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8602" name="Text Box 245"/>
                <p:cNvSpPr txBox="1">
                  <a:spLocks noChangeArrowheads="1"/>
                </p:cNvSpPr>
                <p:nvPr/>
              </p:nvSpPr>
              <p:spPr bwMode="auto">
                <a:xfrm>
                  <a:off x="5460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48553" name="Group 66"/>
              <p:cNvGrpSpPr>
                <a:grpSpLocks/>
              </p:cNvGrpSpPr>
              <p:nvPr/>
            </p:nvGrpSpPr>
            <p:grpSpPr bwMode="auto">
              <a:xfrm>
                <a:off x="6557" y="9058"/>
                <a:ext cx="697" cy="603"/>
                <a:chOff x="6552" y="10520"/>
                <a:chExt cx="697" cy="603"/>
              </a:xfrm>
            </p:grpSpPr>
            <p:sp>
              <p:nvSpPr>
                <p:cNvPr id="148599" name="AutoShape 20"/>
                <p:cNvSpPr>
                  <a:spLocks noChangeArrowheads="1"/>
                </p:cNvSpPr>
                <p:nvPr/>
              </p:nvSpPr>
              <p:spPr bwMode="auto">
                <a:xfrm flipV="1">
                  <a:off x="655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8600" name="Text Box 247"/>
                <p:cNvSpPr txBox="1">
                  <a:spLocks noChangeArrowheads="1"/>
                </p:cNvSpPr>
                <p:nvPr/>
              </p:nvSpPr>
              <p:spPr bwMode="auto">
                <a:xfrm>
                  <a:off x="6671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8554" name="Group 67"/>
              <p:cNvGrpSpPr>
                <a:grpSpLocks/>
              </p:cNvGrpSpPr>
              <p:nvPr/>
            </p:nvGrpSpPr>
            <p:grpSpPr bwMode="auto">
              <a:xfrm>
                <a:off x="7737" y="9058"/>
                <a:ext cx="697" cy="603"/>
                <a:chOff x="7732" y="10520"/>
                <a:chExt cx="697" cy="603"/>
              </a:xfrm>
            </p:grpSpPr>
            <p:sp>
              <p:nvSpPr>
                <p:cNvPr id="148597" name="AutoShape 21"/>
                <p:cNvSpPr>
                  <a:spLocks noChangeArrowheads="1"/>
                </p:cNvSpPr>
                <p:nvPr/>
              </p:nvSpPr>
              <p:spPr bwMode="auto">
                <a:xfrm flipV="1">
                  <a:off x="7732" y="10520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8598" name="Text Box 249"/>
                <p:cNvSpPr txBox="1">
                  <a:spLocks noChangeArrowheads="1"/>
                </p:cNvSpPr>
                <p:nvPr/>
              </p:nvSpPr>
              <p:spPr bwMode="auto">
                <a:xfrm>
                  <a:off x="7901" y="10520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8555" name="Group 68"/>
              <p:cNvGrpSpPr>
                <a:grpSpLocks/>
              </p:cNvGrpSpPr>
              <p:nvPr/>
            </p:nvGrpSpPr>
            <p:grpSpPr bwMode="auto">
              <a:xfrm>
                <a:off x="5906" y="7521"/>
                <a:ext cx="697" cy="603"/>
                <a:chOff x="5901" y="8952"/>
                <a:chExt cx="697" cy="603"/>
              </a:xfrm>
            </p:grpSpPr>
            <p:sp>
              <p:nvSpPr>
                <p:cNvPr id="148595" name="AutoShape 19"/>
                <p:cNvSpPr>
                  <a:spLocks noChangeArrowheads="1"/>
                </p:cNvSpPr>
                <p:nvPr/>
              </p:nvSpPr>
              <p:spPr bwMode="auto">
                <a:xfrm>
                  <a:off x="5901" y="8952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8596" name="Text Box 251"/>
                <p:cNvSpPr txBox="1">
                  <a:spLocks noChangeArrowheads="1"/>
                </p:cNvSpPr>
                <p:nvPr/>
              </p:nvSpPr>
              <p:spPr bwMode="auto">
                <a:xfrm>
                  <a:off x="6065" y="9073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cxnSp>
            <p:nvCxnSpPr>
              <p:cNvPr id="148556" name="AutoShape 282"/>
              <p:cNvCxnSpPr>
                <a:cxnSpLocks noChangeShapeType="1"/>
              </p:cNvCxnSpPr>
              <p:nvPr/>
            </p:nvCxnSpPr>
            <p:spPr bwMode="auto">
              <a:xfrm flipH="1">
                <a:off x="2095" y="11215"/>
                <a:ext cx="55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8557" name="AutoShape 283"/>
              <p:cNvCxnSpPr>
                <a:cxnSpLocks noChangeShapeType="1"/>
              </p:cNvCxnSpPr>
              <p:nvPr/>
            </p:nvCxnSpPr>
            <p:spPr bwMode="auto">
              <a:xfrm flipH="1">
                <a:off x="2613" y="11215"/>
                <a:ext cx="40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8558" name="AutoShape 284"/>
              <p:cNvCxnSpPr>
                <a:cxnSpLocks noChangeShapeType="1"/>
              </p:cNvCxnSpPr>
              <p:nvPr/>
            </p:nvCxnSpPr>
            <p:spPr bwMode="auto">
              <a:xfrm>
                <a:off x="2653" y="11215"/>
                <a:ext cx="41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8559" name="AutoShape 285"/>
              <p:cNvCxnSpPr>
                <a:cxnSpLocks noChangeShapeType="1"/>
              </p:cNvCxnSpPr>
              <p:nvPr/>
            </p:nvCxnSpPr>
            <p:spPr bwMode="auto">
              <a:xfrm flipH="1">
                <a:off x="3507" y="11215"/>
                <a:ext cx="353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8560" name="AutoShape 286"/>
              <p:cNvCxnSpPr>
                <a:cxnSpLocks noChangeShapeType="1"/>
              </p:cNvCxnSpPr>
              <p:nvPr/>
            </p:nvCxnSpPr>
            <p:spPr bwMode="auto">
              <a:xfrm>
                <a:off x="3860" y="11215"/>
                <a:ext cx="199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8561" name="AutoShape 287"/>
              <p:cNvCxnSpPr>
                <a:cxnSpLocks noChangeShapeType="1"/>
              </p:cNvCxnSpPr>
              <p:nvPr/>
            </p:nvCxnSpPr>
            <p:spPr bwMode="auto">
              <a:xfrm>
                <a:off x="3860" y="11215"/>
                <a:ext cx="651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8562" name="AutoShape 288"/>
              <p:cNvCxnSpPr>
                <a:cxnSpLocks noChangeShapeType="1"/>
              </p:cNvCxnSpPr>
              <p:nvPr/>
            </p:nvCxnSpPr>
            <p:spPr bwMode="auto">
              <a:xfrm flipH="1">
                <a:off x="5035" y="11215"/>
                <a:ext cx="32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8563" name="AutoShape 289"/>
              <p:cNvCxnSpPr>
                <a:cxnSpLocks noChangeShapeType="1"/>
              </p:cNvCxnSpPr>
              <p:nvPr/>
            </p:nvCxnSpPr>
            <p:spPr bwMode="auto">
              <a:xfrm>
                <a:off x="5067" y="11215"/>
                <a:ext cx="398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8564" name="AutoShape 290"/>
              <p:cNvCxnSpPr>
                <a:cxnSpLocks noChangeShapeType="1"/>
              </p:cNvCxnSpPr>
              <p:nvPr/>
            </p:nvCxnSpPr>
            <p:spPr bwMode="auto">
              <a:xfrm flipH="1">
                <a:off x="5972" y="11215"/>
                <a:ext cx="316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8565" name="AutoShape 291"/>
              <p:cNvCxnSpPr>
                <a:cxnSpLocks noChangeShapeType="1"/>
              </p:cNvCxnSpPr>
              <p:nvPr/>
            </p:nvCxnSpPr>
            <p:spPr bwMode="auto">
              <a:xfrm>
                <a:off x="6299" y="11215"/>
                <a:ext cx="199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8566" name="AutoShape 292"/>
              <p:cNvCxnSpPr>
                <a:cxnSpLocks noChangeShapeType="1"/>
              </p:cNvCxnSpPr>
              <p:nvPr/>
            </p:nvCxnSpPr>
            <p:spPr bwMode="auto">
              <a:xfrm flipH="1">
                <a:off x="6985" y="11215"/>
                <a:ext cx="513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8567" name="AutoShape 293"/>
              <p:cNvCxnSpPr>
                <a:cxnSpLocks noChangeShapeType="1"/>
              </p:cNvCxnSpPr>
              <p:nvPr/>
            </p:nvCxnSpPr>
            <p:spPr bwMode="auto">
              <a:xfrm flipH="1">
                <a:off x="7476" y="11215"/>
                <a:ext cx="22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8568" name="AutoShape 295"/>
              <p:cNvCxnSpPr>
                <a:cxnSpLocks noChangeShapeType="1"/>
              </p:cNvCxnSpPr>
              <p:nvPr/>
            </p:nvCxnSpPr>
            <p:spPr bwMode="auto">
              <a:xfrm flipH="1">
                <a:off x="7926" y="11215"/>
                <a:ext cx="800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8569" name="AutoShape 296"/>
              <p:cNvCxnSpPr>
                <a:cxnSpLocks noChangeShapeType="1"/>
              </p:cNvCxnSpPr>
              <p:nvPr/>
            </p:nvCxnSpPr>
            <p:spPr bwMode="auto">
              <a:xfrm flipH="1">
                <a:off x="8434" y="11215"/>
                <a:ext cx="307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8570" name="AutoShape 297"/>
              <p:cNvCxnSpPr>
                <a:cxnSpLocks noChangeShapeType="1"/>
              </p:cNvCxnSpPr>
              <p:nvPr/>
            </p:nvCxnSpPr>
            <p:spPr bwMode="auto">
              <a:xfrm>
                <a:off x="8741" y="11215"/>
                <a:ext cx="194" cy="1258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8571" name="AutoShape 298"/>
              <p:cNvCxnSpPr>
                <a:cxnSpLocks noChangeShapeType="1"/>
              </p:cNvCxnSpPr>
              <p:nvPr/>
            </p:nvCxnSpPr>
            <p:spPr bwMode="auto">
              <a:xfrm flipH="1">
                <a:off x="9435" y="11215"/>
                <a:ext cx="538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8572" name="AutoShape 299"/>
              <p:cNvCxnSpPr>
                <a:cxnSpLocks noChangeShapeType="1"/>
              </p:cNvCxnSpPr>
              <p:nvPr/>
            </p:nvCxnSpPr>
            <p:spPr bwMode="auto">
              <a:xfrm flipH="1">
                <a:off x="9922" y="11215"/>
                <a:ext cx="51" cy="1252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8573" name="AutoShape 300"/>
              <p:cNvCxnSpPr>
                <a:cxnSpLocks noChangeShapeType="1"/>
              </p:cNvCxnSpPr>
              <p:nvPr/>
            </p:nvCxnSpPr>
            <p:spPr bwMode="auto">
              <a:xfrm>
                <a:off x="9973" y="11215"/>
                <a:ext cx="426" cy="125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48574" name="Group 112"/>
              <p:cNvGrpSpPr>
                <a:grpSpLocks/>
              </p:cNvGrpSpPr>
              <p:nvPr/>
            </p:nvGrpSpPr>
            <p:grpSpPr bwMode="auto">
              <a:xfrm>
                <a:off x="2291" y="10612"/>
                <a:ext cx="697" cy="603"/>
                <a:chOff x="2286" y="12074"/>
                <a:chExt cx="697" cy="603"/>
              </a:xfrm>
            </p:grpSpPr>
            <p:sp>
              <p:nvSpPr>
                <p:cNvPr id="148593" name="AutoShape 48"/>
                <p:cNvSpPr>
                  <a:spLocks noChangeArrowheads="1"/>
                </p:cNvSpPr>
                <p:nvPr/>
              </p:nvSpPr>
              <p:spPr bwMode="auto">
                <a:xfrm>
                  <a:off x="2286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8594" name="Text Box 326"/>
                <p:cNvSpPr txBox="1">
                  <a:spLocks noChangeArrowheads="1"/>
                </p:cNvSpPr>
                <p:nvPr/>
              </p:nvSpPr>
              <p:spPr bwMode="auto">
                <a:xfrm>
                  <a:off x="2438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8575" name="Group 113"/>
              <p:cNvGrpSpPr>
                <a:grpSpLocks/>
              </p:cNvGrpSpPr>
              <p:nvPr/>
            </p:nvGrpSpPr>
            <p:grpSpPr bwMode="auto">
              <a:xfrm>
                <a:off x="3507" y="10612"/>
                <a:ext cx="697" cy="47746"/>
                <a:chOff x="3502" y="12074"/>
                <a:chExt cx="697" cy="47746"/>
              </a:xfrm>
            </p:grpSpPr>
            <p:sp>
              <p:nvSpPr>
                <p:cNvPr id="130" name="AutoShape 46"/>
                <p:cNvSpPr>
                  <a:spLocks noChangeArrowheads="1"/>
                </p:cNvSpPr>
                <p:nvPr/>
              </p:nvSpPr>
              <p:spPr bwMode="auto">
                <a:xfrm>
                  <a:off x="3502" y="12081"/>
                  <a:ext cx="697" cy="597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upright="1"/>
                <a:lstStyle/>
                <a:p>
                  <a:pPr>
                    <a:defRPr/>
                  </a:pPr>
                  <a:endParaRPr lang="en-US" sz="2000" dirty="0">
                    <a:solidFill>
                      <a:schemeClr val="accent4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8592" name="Text Box 329"/>
                <p:cNvSpPr txBox="1">
                  <a:spLocks noChangeArrowheads="1"/>
                </p:cNvSpPr>
                <p:nvPr/>
              </p:nvSpPr>
              <p:spPr bwMode="auto">
                <a:xfrm>
                  <a:off x="3626" y="5943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48576" name="Group 114"/>
              <p:cNvGrpSpPr>
                <a:grpSpLocks/>
              </p:cNvGrpSpPr>
              <p:nvPr/>
            </p:nvGrpSpPr>
            <p:grpSpPr bwMode="auto">
              <a:xfrm>
                <a:off x="4723" y="10612"/>
                <a:ext cx="697" cy="603"/>
                <a:chOff x="4718" y="12074"/>
                <a:chExt cx="697" cy="603"/>
              </a:xfrm>
            </p:grpSpPr>
            <p:sp>
              <p:nvSpPr>
                <p:cNvPr id="148589" name="AutoShape 32"/>
                <p:cNvSpPr>
                  <a:spLocks noChangeArrowheads="1"/>
                </p:cNvSpPr>
                <p:nvPr/>
              </p:nvSpPr>
              <p:spPr bwMode="auto">
                <a:xfrm>
                  <a:off x="4718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8590" name="Text Box 331"/>
                <p:cNvSpPr txBox="1">
                  <a:spLocks noChangeArrowheads="1"/>
                </p:cNvSpPr>
                <p:nvPr/>
              </p:nvSpPr>
              <p:spPr bwMode="auto">
                <a:xfrm>
                  <a:off x="4876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5</a:t>
                  </a:r>
                </a:p>
              </p:txBody>
            </p:sp>
          </p:grpSp>
          <p:grpSp>
            <p:nvGrpSpPr>
              <p:cNvPr id="148577" name="Group 115"/>
              <p:cNvGrpSpPr>
                <a:grpSpLocks/>
              </p:cNvGrpSpPr>
              <p:nvPr/>
            </p:nvGrpSpPr>
            <p:grpSpPr bwMode="auto">
              <a:xfrm>
                <a:off x="5939" y="10612"/>
                <a:ext cx="697" cy="603"/>
                <a:chOff x="5934" y="12074"/>
                <a:chExt cx="697" cy="603"/>
              </a:xfrm>
            </p:grpSpPr>
            <p:sp>
              <p:nvSpPr>
                <p:cNvPr id="148587" name="AutoShape 31"/>
                <p:cNvSpPr>
                  <a:spLocks noChangeArrowheads="1"/>
                </p:cNvSpPr>
                <p:nvPr/>
              </p:nvSpPr>
              <p:spPr bwMode="auto">
                <a:xfrm>
                  <a:off x="5934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8588" name="Text Box 333"/>
                <p:cNvSpPr txBox="1">
                  <a:spLocks noChangeArrowheads="1"/>
                </p:cNvSpPr>
                <p:nvPr/>
              </p:nvSpPr>
              <p:spPr bwMode="auto">
                <a:xfrm>
                  <a:off x="6065" y="12265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 b="1">
                      <a:cs typeface="Times New Roman" pitchFamily="18" charset="0"/>
                    </a:rPr>
                    <a:t>?</a:t>
                  </a:r>
                </a:p>
              </p:txBody>
            </p:sp>
          </p:grpSp>
          <p:grpSp>
            <p:nvGrpSpPr>
              <p:cNvPr id="148578" name="Group 116"/>
              <p:cNvGrpSpPr>
                <a:grpSpLocks/>
              </p:cNvGrpSpPr>
              <p:nvPr/>
            </p:nvGrpSpPr>
            <p:grpSpPr bwMode="auto">
              <a:xfrm>
                <a:off x="7155" y="10612"/>
                <a:ext cx="697" cy="603"/>
                <a:chOff x="7150" y="12074"/>
                <a:chExt cx="697" cy="603"/>
              </a:xfrm>
            </p:grpSpPr>
            <p:sp>
              <p:nvSpPr>
                <p:cNvPr id="148585" name="AutoShape 43"/>
                <p:cNvSpPr>
                  <a:spLocks noChangeArrowheads="1"/>
                </p:cNvSpPr>
                <p:nvPr/>
              </p:nvSpPr>
              <p:spPr bwMode="auto">
                <a:xfrm>
                  <a:off x="7150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8586" name="Text Box 335"/>
                <p:cNvSpPr txBox="1">
                  <a:spLocks noChangeArrowheads="1"/>
                </p:cNvSpPr>
                <p:nvPr/>
              </p:nvSpPr>
              <p:spPr bwMode="auto">
                <a:xfrm>
                  <a:off x="7326" y="12267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>
                      <a:latin typeface="Calibri" pitchFamily="34" charset="0"/>
                      <a:cs typeface="Times New Roman" pitchFamily="18" charset="0"/>
                    </a:rPr>
                    <a:t>6</a:t>
                  </a:r>
                </a:p>
              </p:txBody>
            </p:sp>
          </p:grpSp>
          <p:grpSp>
            <p:nvGrpSpPr>
              <p:cNvPr id="148579" name="Group 117"/>
              <p:cNvGrpSpPr>
                <a:grpSpLocks/>
              </p:cNvGrpSpPr>
              <p:nvPr/>
            </p:nvGrpSpPr>
            <p:grpSpPr bwMode="auto">
              <a:xfrm>
                <a:off x="8371" y="10612"/>
                <a:ext cx="697" cy="603"/>
                <a:chOff x="8366" y="12074"/>
                <a:chExt cx="697" cy="603"/>
              </a:xfrm>
            </p:grpSpPr>
            <p:sp>
              <p:nvSpPr>
                <p:cNvPr id="148583" name="AutoShape 49"/>
                <p:cNvSpPr>
                  <a:spLocks noChangeArrowheads="1"/>
                </p:cNvSpPr>
                <p:nvPr/>
              </p:nvSpPr>
              <p:spPr bwMode="auto">
                <a:xfrm>
                  <a:off x="8366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48584" name="Text Box 337"/>
                <p:cNvSpPr txBox="1">
                  <a:spLocks noChangeArrowheads="1"/>
                </p:cNvSpPr>
                <p:nvPr/>
              </p:nvSpPr>
              <p:spPr bwMode="auto">
                <a:xfrm>
                  <a:off x="8524" y="12267"/>
                  <a:ext cx="428" cy="3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>
                    <a:lnSpc>
                      <a:spcPct val="115000"/>
                    </a:lnSpc>
                    <a:spcAft>
                      <a:spcPts val="1000"/>
                    </a:spcAft>
                  </a:pPr>
                  <a:r>
                    <a:rPr lang="en-US" altLang="en-US" sz="2000" b="1">
                      <a:cs typeface="Times New Roman" pitchFamily="18" charset="0"/>
                    </a:rPr>
                    <a:t>?</a:t>
                  </a:r>
                </a:p>
              </p:txBody>
            </p:sp>
          </p:grpSp>
          <p:grpSp>
            <p:nvGrpSpPr>
              <p:cNvPr id="148580" name="Group 118"/>
              <p:cNvGrpSpPr>
                <a:grpSpLocks/>
              </p:cNvGrpSpPr>
              <p:nvPr/>
            </p:nvGrpSpPr>
            <p:grpSpPr bwMode="auto">
              <a:xfrm>
                <a:off x="9587" y="10612"/>
                <a:ext cx="697" cy="603"/>
                <a:chOff x="9582" y="12074"/>
                <a:chExt cx="697" cy="603"/>
              </a:xfrm>
            </p:grpSpPr>
            <p:sp>
              <p:nvSpPr>
                <p:cNvPr id="148581" name="AutoShape 91"/>
                <p:cNvSpPr>
                  <a:spLocks noChangeArrowheads="1"/>
                </p:cNvSpPr>
                <p:nvPr/>
              </p:nvSpPr>
              <p:spPr bwMode="auto">
                <a:xfrm>
                  <a:off x="9582" y="12074"/>
                  <a:ext cx="697" cy="60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eaLnBrk="1" hangingPunct="1"/>
                  <a:endParaRPr lang="en-US" altLang="en-US" sz="2000"/>
                </a:p>
              </p:txBody>
            </p:sp>
            <p:sp>
              <p:nvSpPr>
                <p:cNvPr id="121" name="Text Box 340"/>
                <p:cNvSpPr txBox="1">
                  <a:spLocks noChangeArrowheads="1"/>
                </p:cNvSpPr>
                <p:nvPr/>
              </p:nvSpPr>
              <p:spPr bwMode="auto">
                <a:xfrm>
                  <a:off x="9736" y="12265"/>
                  <a:ext cx="430" cy="38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upright="1"/>
                <a:lstStyle/>
                <a:p>
                  <a:pPr>
                    <a:lnSpc>
                      <a:spcPct val="115000"/>
                    </a:lnSpc>
                    <a:spcBef>
                      <a:spcPts val="0"/>
                    </a:spcBef>
                    <a:spcAft>
                      <a:spcPts val="1000"/>
                    </a:spcAft>
                    <a:defRPr/>
                  </a:pPr>
                  <a:r>
                    <a:rPr lang="en-US" sz="2000" b="1" dirty="0">
                      <a:latin typeface="+mn-lt"/>
                      <a:ea typeface="Times New Roman"/>
                      <a:cs typeface="Times New Roman"/>
                    </a:rPr>
                    <a:t>?</a:t>
                  </a:r>
                </a:p>
              </p:txBody>
            </p:sp>
          </p:grpSp>
        </p:grpSp>
      </p:grpSp>
      <p:sp>
        <p:nvSpPr>
          <p:cNvPr id="148482" name="Text Box 326"/>
          <p:cNvSpPr txBox="1">
            <a:spLocks noChangeArrowheads="1"/>
          </p:cNvSpPr>
          <p:nvPr/>
        </p:nvSpPr>
        <p:spPr bwMode="auto">
          <a:xfrm>
            <a:off x="3322638" y="4538663"/>
            <a:ext cx="3175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>
                <a:latin typeface="Calibri" pitchFamily="34" charset="0"/>
                <a:cs typeface="Times New Roman" pitchFamily="18" charset="0"/>
              </a:rPr>
              <a:t>6</a:t>
            </a:r>
          </a:p>
        </p:txBody>
      </p:sp>
      <p:sp>
        <p:nvSpPr>
          <p:cNvPr id="148483" name="Text Box 323"/>
          <p:cNvSpPr txBox="1">
            <a:spLocks noChangeArrowheads="1"/>
          </p:cNvSpPr>
          <p:nvPr/>
        </p:nvSpPr>
        <p:spPr bwMode="auto">
          <a:xfrm>
            <a:off x="8337550" y="4549775"/>
            <a:ext cx="723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MAX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48484" name="Text Box 324"/>
          <p:cNvSpPr txBox="1">
            <a:spLocks noChangeArrowheads="1"/>
          </p:cNvSpPr>
          <p:nvPr/>
        </p:nvSpPr>
        <p:spPr bwMode="auto">
          <a:xfrm>
            <a:off x="6981825" y="3078163"/>
            <a:ext cx="64928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MIN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48485" name="Text Box 325"/>
          <p:cNvSpPr txBox="1">
            <a:spLocks noChangeArrowheads="1"/>
          </p:cNvSpPr>
          <p:nvPr/>
        </p:nvSpPr>
        <p:spPr bwMode="auto">
          <a:xfrm>
            <a:off x="5578475" y="1976438"/>
            <a:ext cx="80803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2000" b="1">
                <a:latin typeface="Calibri" pitchFamily="34" charset="0"/>
                <a:cs typeface="Times New Roman" pitchFamily="18" charset="0"/>
              </a:rPr>
              <a:t>MAX</a:t>
            </a:r>
            <a:endParaRPr lang="en-US" altLang="en-US" sz="20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48486" name="Text Box 361"/>
          <p:cNvSpPr txBox="1">
            <a:spLocks noChangeArrowheads="1"/>
          </p:cNvSpPr>
          <p:nvPr/>
        </p:nvSpPr>
        <p:spPr bwMode="auto">
          <a:xfrm>
            <a:off x="3744913" y="5797550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48487" name="Text Box 361"/>
          <p:cNvSpPr txBox="1">
            <a:spLocks noChangeArrowheads="1"/>
          </p:cNvSpPr>
          <p:nvPr/>
        </p:nvSpPr>
        <p:spPr bwMode="auto">
          <a:xfrm>
            <a:off x="5200650" y="5795963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48488" name="Text Box 361"/>
          <p:cNvSpPr txBox="1">
            <a:spLocks noChangeArrowheads="1"/>
          </p:cNvSpPr>
          <p:nvPr/>
        </p:nvSpPr>
        <p:spPr bwMode="auto">
          <a:xfrm>
            <a:off x="4870450" y="5795963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48489" name="Text Box 361"/>
          <p:cNvSpPr txBox="1">
            <a:spLocks noChangeArrowheads="1"/>
          </p:cNvSpPr>
          <p:nvPr/>
        </p:nvSpPr>
        <p:spPr bwMode="auto">
          <a:xfrm>
            <a:off x="4583113" y="4827588"/>
            <a:ext cx="457200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48490" name="Text Box 361"/>
          <p:cNvSpPr txBox="1">
            <a:spLocks noChangeArrowheads="1"/>
          </p:cNvSpPr>
          <p:nvPr/>
        </p:nvSpPr>
        <p:spPr bwMode="auto">
          <a:xfrm>
            <a:off x="3411538" y="5797550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48491" name="Text Box 361"/>
          <p:cNvSpPr txBox="1">
            <a:spLocks noChangeArrowheads="1"/>
          </p:cNvSpPr>
          <p:nvPr/>
        </p:nvSpPr>
        <p:spPr bwMode="auto">
          <a:xfrm>
            <a:off x="6307138" y="5795963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48492" name="Text Box 361"/>
          <p:cNvSpPr txBox="1">
            <a:spLocks noChangeArrowheads="1"/>
          </p:cNvSpPr>
          <p:nvPr/>
        </p:nvSpPr>
        <p:spPr bwMode="auto">
          <a:xfrm>
            <a:off x="6688138" y="5797550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48493" name="Text Box 361"/>
          <p:cNvSpPr txBox="1">
            <a:spLocks noChangeArrowheads="1"/>
          </p:cNvSpPr>
          <p:nvPr/>
        </p:nvSpPr>
        <p:spPr bwMode="auto">
          <a:xfrm>
            <a:off x="7016750" y="5770563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48494" name="Text Box 361"/>
          <p:cNvSpPr txBox="1">
            <a:spLocks noChangeArrowheads="1"/>
          </p:cNvSpPr>
          <p:nvPr/>
        </p:nvSpPr>
        <p:spPr bwMode="auto">
          <a:xfrm>
            <a:off x="7405688" y="5770563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48495" name="Text Box 361"/>
          <p:cNvSpPr txBox="1">
            <a:spLocks noChangeArrowheads="1"/>
          </p:cNvSpPr>
          <p:nvPr/>
        </p:nvSpPr>
        <p:spPr bwMode="auto">
          <a:xfrm>
            <a:off x="7742238" y="5770563"/>
            <a:ext cx="4572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sp>
        <p:nvSpPr>
          <p:cNvPr id="148496" name="Text Box 361"/>
          <p:cNvSpPr txBox="1">
            <a:spLocks noChangeArrowheads="1"/>
          </p:cNvSpPr>
          <p:nvPr/>
        </p:nvSpPr>
        <p:spPr bwMode="auto">
          <a:xfrm>
            <a:off x="8108950" y="5791200"/>
            <a:ext cx="457200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115000"/>
              </a:lnSpc>
              <a:spcAft>
                <a:spcPts val="1000"/>
              </a:spcAft>
            </a:pPr>
            <a:r>
              <a:rPr lang="en-US" altLang="en-US" sz="3200" b="1">
                <a:cs typeface="Times New Roman" pitchFamily="18" charset="0"/>
              </a:rPr>
              <a:t>X</a:t>
            </a:r>
            <a:endParaRPr lang="en-US" altLang="en-US" sz="3200">
              <a:cs typeface="Times New Roman" pitchFamily="18" charset="0"/>
            </a:endParaRPr>
          </a:p>
        </p:txBody>
      </p:sp>
      <p:cxnSp>
        <p:nvCxnSpPr>
          <p:cNvPr id="148497" name="Straight Arrow Connector 197"/>
          <p:cNvCxnSpPr>
            <a:cxnSpLocks noChangeShapeType="1"/>
            <a:stCxn id="148595" idx="2"/>
          </p:cNvCxnSpPr>
          <p:nvPr/>
        </p:nvCxnSpPr>
        <p:spPr bwMode="auto">
          <a:xfrm flipH="1">
            <a:off x="3886200" y="2298700"/>
            <a:ext cx="1114425" cy="673100"/>
          </a:xfrm>
          <a:prstGeom prst="straightConnector1">
            <a:avLst/>
          </a:prstGeom>
          <a:noFill/>
          <a:ln w="38100">
            <a:solidFill>
              <a:srgbClr val="C0504D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8498" name="Text Box 259"/>
          <p:cNvSpPr txBox="1">
            <a:spLocks noChangeArrowheads="1"/>
          </p:cNvSpPr>
          <p:nvPr/>
        </p:nvSpPr>
        <p:spPr bwMode="auto">
          <a:xfrm>
            <a:off x="3309938" y="2170113"/>
            <a:ext cx="957262" cy="642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C0504D"/>
                </a:solidFill>
                <a:latin typeface="Calibri" pitchFamily="34" charset="0"/>
                <a:cs typeface="Times New Roman" pitchFamily="18" charset="0"/>
              </a:rPr>
              <a:t>MAX’s</a:t>
            </a:r>
          </a:p>
          <a:p>
            <a:pPr eaLnBrk="1" hangingPunct="1"/>
            <a:r>
              <a:rPr lang="en-US" altLang="en-US" sz="2000">
                <a:solidFill>
                  <a:srgbClr val="C0504D"/>
                </a:solidFill>
                <a:latin typeface="Calibri" pitchFamily="34" charset="0"/>
                <a:cs typeface="Times New Roman" pitchFamily="18" charset="0"/>
              </a:rPr>
              <a:t>move</a:t>
            </a:r>
          </a:p>
        </p:txBody>
      </p:sp>
      <p:sp>
        <p:nvSpPr>
          <p:cNvPr id="205" name="Text Box 10"/>
          <p:cNvSpPr txBox="1">
            <a:spLocks noChangeArrowheads="1"/>
          </p:cNvSpPr>
          <p:nvPr/>
        </p:nvSpPr>
        <p:spPr bwMode="auto">
          <a:xfrm>
            <a:off x="1541463" y="1225550"/>
            <a:ext cx="302895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SzPct val="100000"/>
              <a:buChar char="•"/>
              <a:defRPr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SzPct val="100000"/>
              <a:buChar char="–"/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i="1" dirty="0" smtClean="0">
                <a:solidFill>
                  <a:srgbClr val="C0504D"/>
                </a:solidFill>
                <a:latin typeface="+mn-lt"/>
                <a:ea typeface="ＭＳ Ｐゴシック" charset="0"/>
                <a:sym typeface="Symbol" pitchFamily="18" charset="2"/>
              </a:rPr>
              <a:t>MAX moves to A</a:t>
            </a:r>
            <a:r>
              <a:rPr lang="en-US" altLang="en-US" b="0" i="1" dirty="0" smtClean="0">
                <a:solidFill>
                  <a:srgbClr val="C0504D"/>
                </a:solidFill>
                <a:latin typeface="Arial"/>
                <a:ea typeface="ＭＳ Ｐゴシック" charset="0"/>
                <a:cs typeface="Arial"/>
                <a:sym typeface="Symbol" pitchFamily="18" charset="2"/>
              </a:rPr>
              <a:t>,</a:t>
            </a:r>
          </a:p>
          <a:p>
            <a:pPr eaLnBrk="1" hangingPunct="1">
              <a:spcBef>
                <a:spcPct val="0"/>
              </a:spcBef>
              <a:buSzTx/>
              <a:buFontTx/>
              <a:buNone/>
              <a:defRPr/>
            </a:pPr>
            <a:r>
              <a:rPr lang="en-US" altLang="en-US" b="0" i="1" dirty="0" smtClean="0">
                <a:solidFill>
                  <a:srgbClr val="C0504D"/>
                </a:solidFill>
                <a:latin typeface="Arial"/>
                <a:ea typeface="ＭＳ Ｐゴシック" charset="0"/>
                <a:cs typeface="Arial"/>
                <a:sym typeface="Symbol" pitchFamily="18" charset="2"/>
              </a:rPr>
              <a:t>and expects to get 6</a:t>
            </a:r>
            <a:endParaRPr lang="en-US" altLang="en-US" b="0" i="1" dirty="0">
              <a:solidFill>
                <a:srgbClr val="C0504D"/>
              </a:solidFill>
              <a:latin typeface="+mn-lt"/>
              <a:ea typeface="ＭＳ Ｐゴシック" charset="0"/>
            </a:endParaRPr>
          </a:p>
        </p:txBody>
      </p:sp>
      <p:sp>
        <p:nvSpPr>
          <p:cNvPr id="188" name="Text Box 2"/>
          <p:cNvSpPr txBox="1">
            <a:spLocks noChangeArrowheads="1"/>
          </p:cNvSpPr>
          <p:nvPr/>
        </p:nvSpPr>
        <p:spPr bwMode="auto">
          <a:xfrm>
            <a:off x="381000" y="6297613"/>
            <a:ext cx="8318500" cy="407987"/>
          </a:xfrm>
          <a:prstGeom prst="rect">
            <a:avLst/>
          </a:prstGeom>
          <a:solidFill>
            <a:srgbClr val="FFFFFF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200" b="1" dirty="0">
                <a:solidFill>
                  <a:srgbClr val="FF0000"/>
                </a:solidFill>
                <a:latin typeface="+mn-lt"/>
                <a:ea typeface="Times New Roman"/>
                <a:cs typeface="Times New Roman"/>
              </a:rPr>
              <a:t>Although we may have changed some internal branch node return values, the final root action and expected outcome are identical to if we had not done alpha-beta pruning. I</a:t>
            </a:r>
            <a:r>
              <a:rPr lang="en-US" sz="1200" b="1" dirty="0">
                <a:solidFill>
                  <a:srgbClr val="FF0000"/>
                </a:solidFill>
                <a:latin typeface="+mn-lt"/>
                <a:ea typeface="Times New Roman"/>
                <a:cs typeface="Arial"/>
              </a:rPr>
              <a:t>nternal values may change; root values do not.</a:t>
            </a:r>
            <a:endParaRPr lang="en-US" sz="1200" dirty="0">
              <a:latin typeface="+mn-lt"/>
              <a:ea typeface="Times New Roman"/>
              <a:cs typeface="Times New Roman"/>
            </a:endParaRPr>
          </a:p>
        </p:txBody>
      </p:sp>
      <p:sp>
        <p:nvSpPr>
          <p:cNvPr id="148501" name="Title 5"/>
          <p:cNvSpPr>
            <a:spLocks noGrp="1"/>
          </p:cNvSpPr>
          <p:nvPr>
            <p:ph type="title"/>
          </p:nvPr>
        </p:nvSpPr>
        <p:spPr>
          <a:xfrm>
            <a:off x="3619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Alpha-Beta Example #2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5" name="Title 1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Nondeterministic games</a:t>
            </a:r>
          </a:p>
        </p:txBody>
      </p:sp>
      <p:sp>
        <p:nvSpPr>
          <p:cNvPr id="149506" name="Content Placeholder 6"/>
          <p:cNvSpPr>
            <a:spLocks noGrp="1"/>
          </p:cNvSpPr>
          <p:nvPr>
            <p:ph idx="1"/>
          </p:nvPr>
        </p:nvSpPr>
        <p:spPr>
          <a:xfrm>
            <a:off x="347663" y="1058863"/>
            <a:ext cx="8686800" cy="5330825"/>
          </a:xfrm>
        </p:spPr>
        <p:txBody>
          <a:bodyPr/>
          <a:lstStyle/>
          <a:p>
            <a:pPr eaLnBrk="1" hangingPunct="1"/>
            <a:r>
              <a:rPr lang="en-US" altLang="en-US" sz="2800" smtClean="0">
                <a:ea typeface="ＭＳ Ｐゴシック" pitchFamily="34" charset="-128"/>
              </a:rPr>
              <a:t>Ex: Backgammon</a:t>
            </a:r>
          </a:p>
          <a:p>
            <a:pPr lvl="1" eaLnBrk="1" hangingPunct="1"/>
            <a:r>
              <a:rPr lang="en-US" altLang="en-US" sz="2400" smtClean="0">
                <a:ea typeface="ＭＳ Ｐゴシック" pitchFamily="34" charset="-128"/>
              </a:rPr>
              <a:t>Roll dice to determine how far to move  (random)</a:t>
            </a:r>
          </a:p>
          <a:p>
            <a:pPr lvl="1" eaLnBrk="1" hangingPunct="1"/>
            <a:r>
              <a:rPr lang="en-US" altLang="en-US" sz="2400" smtClean="0">
                <a:ea typeface="ＭＳ Ｐゴシック" pitchFamily="34" charset="-128"/>
              </a:rPr>
              <a:t>Player selects which checkers to move    (strategy)</a:t>
            </a:r>
          </a:p>
        </p:txBody>
      </p:sp>
      <p:pic>
        <p:nvPicPr>
          <p:cNvPr id="149507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94050" y="2516188"/>
            <a:ext cx="5949950" cy="3960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9508" name="TextBox 5"/>
          <p:cNvSpPr txBox="1">
            <a:spLocks noChangeArrowheads="1"/>
          </p:cNvSpPr>
          <p:nvPr/>
        </p:nvSpPr>
        <p:spPr bwMode="auto">
          <a:xfrm>
            <a:off x="4130675" y="6550025"/>
            <a:ext cx="50133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400"/>
              <a:t>https://commons.wikimedia.org/wiki/File:Backgammon_lg.jpg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29" name="Title 2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Nondeterministic games</a:t>
            </a:r>
          </a:p>
        </p:txBody>
      </p:sp>
      <p:sp>
        <p:nvSpPr>
          <p:cNvPr id="150530" name="Content Placeholder 28"/>
          <p:cNvSpPr>
            <a:spLocks noGrp="1"/>
          </p:cNvSpPr>
          <p:nvPr>
            <p:ph idx="1"/>
          </p:nvPr>
        </p:nvSpPr>
        <p:spPr>
          <a:xfrm>
            <a:off x="347663" y="1058863"/>
            <a:ext cx="8686800" cy="5330825"/>
          </a:xfrm>
        </p:spPr>
        <p:txBody>
          <a:bodyPr/>
          <a:lstStyle/>
          <a:p>
            <a:pPr eaLnBrk="1" hangingPunct="1"/>
            <a:r>
              <a:rPr lang="en-US" altLang="en-US" sz="2400" smtClean="0">
                <a:ea typeface="ＭＳ Ｐゴシック" pitchFamily="34" charset="-128"/>
              </a:rPr>
              <a:t>Chance (random effects) due to dice, card shuffle, </a:t>
            </a:r>
            <a:r>
              <a:rPr lang="is-IS" altLang="en-US" sz="2400" smtClean="0">
                <a:ea typeface="ＭＳ Ｐゴシック" pitchFamily="34" charset="-128"/>
              </a:rPr>
              <a:t>…</a:t>
            </a:r>
          </a:p>
          <a:p>
            <a:pPr eaLnBrk="1" hangingPunct="1"/>
            <a:r>
              <a:rPr lang="en-US" altLang="en-US" sz="2400" smtClean="0">
                <a:ea typeface="ＭＳ Ｐゴシック" pitchFamily="34" charset="-128"/>
              </a:rPr>
              <a:t>Chance nodes: expectation (weighted average) of successors</a:t>
            </a:r>
          </a:p>
          <a:p>
            <a:pPr eaLnBrk="1" hangingPunct="1"/>
            <a:r>
              <a:rPr lang="en-US" altLang="en-US" sz="2400" smtClean="0">
                <a:ea typeface="ＭＳ Ｐゴシック" pitchFamily="34" charset="-128"/>
              </a:rPr>
              <a:t>Simplified example: coin flips</a:t>
            </a:r>
          </a:p>
        </p:txBody>
      </p:sp>
      <p:sp>
        <p:nvSpPr>
          <p:cNvPr id="5" name="Isosceles Triangle 4"/>
          <p:cNvSpPr>
            <a:spLocks noChangeArrowheads="1"/>
          </p:cNvSpPr>
          <p:nvPr/>
        </p:nvSpPr>
        <p:spPr bwMode="auto">
          <a:xfrm>
            <a:off x="4427538" y="2625725"/>
            <a:ext cx="441325" cy="377825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cxnSp>
        <p:nvCxnSpPr>
          <p:cNvPr id="7" name="Straight Connector 6"/>
          <p:cNvCxnSpPr>
            <a:stCxn id="5" idx="2"/>
            <a:endCxn id="4" idx="0"/>
          </p:cNvCxnSpPr>
          <p:nvPr/>
        </p:nvCxnSpPr>
        <p:spPr>
          <a:xfrm flipH="1">
            <a:off x="3162300" y="3003550"/>
            <a:ext cx="1265238" cy="7302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>
            <a:stCxn id="5" idx="4"/>
            <a:endCxn id="65" idx="0"/>
          </p:cNvCxnSpPr>
          <p:nvPr/>
        </p:nvCxnSpPr>
        <p:spPr>
          <a:xfrm>
            <a:off x="4868863" y="3003550"/>
            <a:ext cx="1341437" cy="7302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/>
          <p:cNvCxnSpPr>
            <a:stCxn id="4" idx="4"/>
            <a:endCxn id="64" idx="3"/>
          </p:cNvCxnSpPr>
          <p:nvPr/>
        </p:nvCxnSpPr>
        <p:spPr>
          <a:xfrm flipH="1">
            <a:off x="2430463" y="4114800"/>
            <a:ext cx="731837" cy="1062038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/>
          <p:cNvCxnSpPr>
            <a:stCxn id="4" idx="4"/>
            <a:endCxn id="72" idx="3"/>
          </p:cNvCxnSpPr>
          <p:nvPr/>
        </p:nvCxnSpPr>
        <p:spPr>
          <a:xfrm>
            <a:off x="3162300" y="4114800"/>
            <a:ext cx="715963" cy="1062038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/>
          <p:cNvCxnSpPr>
            <a:stCxn id="65" idx="4"/>
            <a:endCxn id="46" idx="3"/>
          </p:cNvCxnSpPr>
          <p:nvPr/>
        </p:nvCxnSpPr>
        <p:spPr>
          <a:xfrm flipH="1">
            <a:off x="5554663" y="4114800"/>
            <a:ext cx="655637" cy="1062038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/>
          <p:cNvCxnSpPr>
            <a:stCxn id="65" idx="4"/>
            <a:endCxn id="73" idx="3"/>
          </p:cNvCxnSpPr>
          <p:nvPr/>
        </p:nvCxnSpPr>
        <p:spPr>
          <a:xfrm>
            <a:off x="6210300" y="4114800"/>
            <a:ext cx="715963" cy="1062038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0538" name="TextBox 46"/>
          <p:cNvSpPr txBox="1">
            <a:spLocks noChangeArrowheads="1"/>
          </p:cNvSpPr>
          <p:nvPr/>
        </p:nvSpPr>
        <p:spPr bwMode="auto">
          <a:xfrm>
            <a:off x="8153400" y="5324475"/>
            <a:ext cx="7493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MIN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8153400" y="2738438"/>
            <a:ext cx="850900" cy="46196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chemeClr val="accent3"/>
                </a:solidFill>
                <a:latin typeface="Arial" charset="0"/>
                <a:ea typeface="ＭＳ Ｐゴシック" charset="0"/>
              </a:rPr>
              <a:t>MAX</a:t>
            </a:r>
          </a:p>
        </p:txBody>
      </p:sp>
      <p:sp>
        <p:nvSpPr>
          <p:cNvPr id="150540" name="TextBox 51"/>
          <p:cNvSpPr txBox="1">
            <a:spLocks noChangeArrowheads="1"/>
          </p:cNvSpPr>
          <p:nvPr/>
        </p:nvSpPr>
        <p:spPr bwMode="auto">
          <a:xfrm>
            <a:off x="19050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2</a:t>
            </a:r>
          </a:p>
        </p:txBody>
      </p:sp>
      <p:sp>
        <p:nvSpPr>
          <p:cNvPr id="150541" name="TextBox 56"/>
          <p:cNvSpPr txBox="1">
            <a:spLocks noChangeArrowheads="1"/>
          </p:cNvSpPr>
          <p:nvPr/>
        </p:nvSpPr>
        <p:spPr bwMode="auto">
          <a:xfrm>
            <a:off x="26670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4</a:t>
            </a:r>
          </a:p>
        </p:txBody>
      </p:sp>
      <p:sp>
        <p:nvSpPr>
          <p:cNvPr id="150542" name="TextBox 49"/>
          <p:cNvSpPr txBox="1">
            <a:spLocks noChangeArrowheads="1"/>
          </p:cNvSpPr>
          <p:nvPr/>
        </p:nvSpPr>
        <p:spPr bwMode="auto">
          <a:xfrm>
            <a:off x="3341688" y="369728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dirty="0"/>
              <a:t>3</a:t>
            </a:r>
          </a:p>
        </p:txBody>
      </p:sp>
      <p:sp>
        <p:nvSpPr>
          <p:cNvPr id="150543" name="TextBox 69"/>
          <p:cNvSpPr txBox="1">
            <a:spLocks noChangeArrowheads="1"/>
          </p:cNvSpPr>
          <p:nvPr/>
        </p:nvSpPr>
        <p:spPr bwMode="auto">
          <a:xfrm>
            <a:off x="6483350" y="3697288"/>
            <a:ext cx="4572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-1</a:t>
            </a:r>
          </a:p>
        </p:txBody>
      </p:sp>
      <p:sp>
        <p:nvSpPr>
          <p:cNvPr id="150544" name="TextBox 70"/>
          <p:cNvSpPr txBox="1">
            <a:spLocks noChangeArrowheads="1"/>
          </p:cNvSpPr>
          <p:nvPr/>
        </p:nvSpPr>
        <p:spPr bwMode="auto">
          <a:xfrm>
            <a:off x="4902200" y="2581275"/>
            <a:ext cx="355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3</a:t>
            </a:r>
          </a:p>
        </p:txBody>
      </p:sp>
      <p:sp>
        <p:nvSpPr>
          <p:cNvPr id="46" name="Isosceles Triangle 45"/>
          <p:cNvSpPr>
            <a:spLocks noChangeArrowheads="1"/>
          </p:cNvSpPr>
          <p:nvPr/>
        </p:nvSpPr>
        <p:spPr bwMode="auto">
          <a:xfrm flipV="1">
            <a:off x="5334000" y="5176838"/>
            <a:ext cx="441325" cy="377825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4" name="Oval 3"/>
          <p:cNvSpPr>
            <a:spLocks noChangeArrowheads="1"/>
          </p:cNvSpPr>
          <p:nvPr/>
        </p:nvSpPr>
        <p:spPr bwMode="auto">
          <a:xfrm>
            <a:off x="2971800" y="3733800"/>
            <a:ext cx="381000" cy="381000"/>
          </a:xfrm>
          <a:prstGeom prst="ellipse">
            <a:avLst/>
          </a:prstGeom>
          <a:solidFill>
            <a:srgbClr val="B3A2C7"/>
          </a:solidFill>
          <a:ln w="9525">
            <a:solidFill>
              <a:schemeClr val="tx1"/>
            </a:solidFill>
            <a:round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64" name="Isosceles Triangle 63"/>
          <p:cNvSpPr>
            <a:spLocks noChangeArrowheads="1"/>
          </p:cNvSpPr>
          <p:nvPr/>
        </p:nvSpPr>
        <p:spPr bwMode="auto">
          <a:xfrm flipV="1">
            <a:off x="2209800" y="5176838"/>
            <a:ext cx="441325" cy="377825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65" name="Oval 64"/>
          <p:cNvSpPr>
            <a:spLocks noChangeArrowheads="1"/>
          </p:cNvSpPr>
          <p:nvPr/>
        </p:nvSpPr>
        <p:spPr bwMode="auto">
          <a:xfrm>
            <a:off x="6019800" y="3733800"/>
            <a:ext cx="381000" cy="381000"/>
          </a:xfrm>
          <a:prstGeom prst="ellipse">
            <a:avLst/>
          </a:prstGeom>
          <a:solidFill>
            <a:srgbClr val="B3A2C7"/>
          </a:solidFill>
          <a:ln w="9525">
            <a:solidFill>
              <a:schemeClr val="tx1"/>
            </a:solidFill>
            <a:round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72" name="Isosceles Triangle 71"/>
          <p:cNvSpPr>
            <a:spLocks noChangeArrowheads="1"/>
          </p:cNvSpPr>
          <p:nvPr/>
        </p:nvSpPr>
        <p:spPr bwMode="auto">
          <a:xfrm flipV="1">
            <a:off x="3657600" y="5176838"/>
            <a:ext cx="441325" cy="377825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73" name="Isosceles Triangle 72"/>
          <p:cNvSpPr>
            <a:spLocks noChangeArrowheads="1"/>
          </p:cNvSpPr>
          <p:nvPr/>
        </p:nvSpPr>
        <p:spPr bwMode="auto">
          <a:xfrm flipV="1">
            <a:off x="6705600" y="5176838"/>
            <a:ext cx="441325" cy="377825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cxnSp>
        <p:nvCxnSpPr>
          <p:cNvPr id="74" name="Straight Connector 73"/>
          <p:cNvCxnSpPr>
            <a:stCxn id="46" idx="0"/>
          </p:cNvCxnSpPr>
          <p:nvPr/>
        </p:nvCxnSpPr>
        <p:spPr>
          <a:xfrm flipH="1">
            <a:off x="5181600" y="5554663"/>
            <a:ext cx="373063" cy="7651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/>
          <p:cNvCxnSpPr>
            <a:stCxn id="46" idx="0"/>
          </p:cNvCxnSpPr>
          <p:nvPr/>
        </p:nvCxnSpPr>
        <p:spPr>
          <a:xfrm>
            <a:off x="5554663" y="5554663"/>
            <a:ext cx="388937" cy="7651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>
            <a:stCxn id="73" idx="0"/>
          </p:cNvCxnSpPr>
          <p:nvPr/>
        </p:nvCxnSpPr>
        <p:spPr>
          <a:xfrm flipH="1">
            <a:off x="6553200" y="5554663"/>
            <a:ext cx="373063" cy="8413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>
            <a:stCxn id="73" idx="0"/>
          </p:cNvCxnSpPr>
          <p:nvPr/>
        </p:nvCxnSpPr>
        <p:spPr>
          <a:xfrm>
            <a:off x="6926263" y="5554663"/>
            <a:ext cx="388937" cy="8413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>
            <a:stCxn id="72" idx="0"/>
          </p:cNvCxnSpPr>
          <p:nvPr/>
        </p:nvCxnSpPr>
        <p:spPr>
          <a:xfrm flipH="1">
            <a:off x="3505200" y="5554663"/>
            <a:ext cx="373063" cy="7651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>
            <a:stCxn id="72" idx="0"/>
          </p:cNvCxnSpPr>
          <p:nvPr/>
        </p:nvCxnSpPr>
        <p:spPr>
          <a:xfrm>
            <a:off x="3878263" y="5554663"/>
            <a:ext cx="388937" cy="7651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>
            <a:stCxn id="64" idx="0"/>
          </p:cNvCxnSpPr>
          <p:nvPr/>
        </p:nvCxnSpPr>
        <p:spPr>
          <a:xfrm flipH="1">
            <a:off x="2057400" y="5554663"/>
            <a:ext cx="373063" cy="7651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>
            <a:stCxn id="64" idx="0"/>
          </p:cNvCxnSpPr>
          <p:nvPr/>
        </p:nvCxnSpPr>
        <p:spPr>
          <a:xfrm>
            <a:off x="2430463" y="5554663"/>
            <a:ext cx="388937" cy="7651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0559" name="TextBox 84"/>
          <p:cNvSpPr txBox="1">
            <a:spLocks noChangeArrowheads="1"/>
          </p:cNvSpPr>
          <p:nvPr/>
        </p:nvSpPr>
        <p:spPr bwMode="auto">
          <a:xfrm>
            <a:off x="33528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7</a:t>
            </a:r>
          </a:p>
        </p:txBody>
      </p:sp>
      <p:sp>
        <p:nvSpPr>
          <p:cNvPr id="150560" name="TextBox 85"/>
          <p:cNvSpPr txBox="1">
            <a:spLocks noChangeArrowheads="1"/>
          </p:cNvSpPr>
          <p:nvPr/>
        </p:nvSpPr>
        <p:spPr bwMode="auto">
          <a:xfrm>
            <a:off x="41148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4</a:t>
            </a:r>
          </a:p>
        </p:txBody>
      </p:sp>
      <p:sp>
        <p:nvSpPr>
          <p:cNvPr id="150561" name="TextBox 86"/>
          <p:cNvSpPr txBox="1">
            <a:spLocks noChangeArrowheads="1"/>
          </p:cNvSpPr>
          <p:nvPr/>
        </p:nvSpPr>
        <p:spPr bwMode="auto">
          <a:xfrm>
            <a:off x="50292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6</a:t>
            </a:r>
          </a:p>
        </p:txBody>
      </p:sp>
      <p:sp>
        <p:nvSpPr>
          <p:cNvPr id="150562" name="TextBox 87"/>
          <p:cNvSpPr txBox="1">
            <a:spLocks noChangeArrowheads="1"/>
          </p:cNvSpPr>
          <p:nvPr/>
        </p:nvSpPr>
        <p:spPr bwMode="auto">
          <a:xfrm>
            <a:off x="57912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0</a:t>
            </a:r>
          </a:p>
        </p:txBody>
      </p:sp>
      <p:sp>
        <p:nvSpPr>
          <p:cNvPr id="150563" name="TextBox 88"/>
          <p:cNvSpPr txBox="1">
            <a:spLocks noChangeArrowheads="1"/>
          </p:cNvSpPr>
          <p:nvPr/>
        </p:nvSpPr>
        <p:spPr bwMode="auto">
          <a:xfrm>
            <a:off x="64008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5</a:t>
            </a:r>
          </a:p>
        </p:txBody>
      </p:sp>
      <p:sp>
        <p:nvSpPr>
          <p:cNvPr id="150564" name="TextBox 89"/>
          <p:cNvSpPr txBox="1">
            <a:spLocks noChangeArrowheads="1"/>
          </p:cNvSpPr>
          <p:nvPr/>
        </p:nvSpPr>
        <p:spPr bwMode="auto">
          <a:xfrm>
            <a:off x="7162800" y="6319838"/>
            <a:ext cx="4587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-2</a:t>
            </a:r>
          </a:p>
        </p:txBody>
      </p:sp>
      <p:sp>
        <p:nvSpPr>
          <p:cNvPr id="91" name="TextBox 90"/>
          <p:cNvSpPr txBox="1"/>
          <p:nvPr/>
        </p:nvSpPr>
        <p:spPr>
          <a:xfrm>
            <a:off x="7772400" y="3952875"/>
            <a:ext cx="1246188" cy="46196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chemeClr val="accent4"/>
                </a:solidFill>
                <a:latin typeface="Arial" charset="0"/>
                <a:ea typeface="ＭＳ Ｐゴシック" charset="0"/>
              </a:rPr>
              <a:t>Chance</a:t>
            </a:r>
          </a:p>
        </p:txBody>
      </p:sp>
      <p:sp>
        <p:nvSpPr>
          <p:cNvPr id="150566" name="TextBox 91"/>
          <p:cNvSpPr txBox="1">
            <a:spLocks noChangeArrowheads="1"/>
          </p:cNvSpPr>
          <p:nvPr/>
        </p:nvSpPr>
        <p:spPr bwMode="auto">
          <a:xfrm>
            <a:off x="1828800" y="5176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2</a:t>
            </a:r>
          </a:p>
        </p:txBody>
      </p:sp>
      <p:sp>
        <p:nvSpPr>
          <p:cNvPr id="150567" name="TextBox 92"/>
          <p:cNvSpPr txBox="1">
            <a:spLocks noChangeArrowheads="1"/>
          </p:cNvSpPr>
          <p:nvPr/>
        </p:nvSpPr>
        <p:spPr bwMode="auto">
          <a:xfrm>
            <a:off x="3276600" y="5176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4</a:t>
            </a:r>
          </a:p>
        </p:txBody>
      </p:sp>
      <p:sp>
        <p:nvSpPr>
          <p:cNvPr id="150568" name="TextBox 93"/>
          <p:cNvSpPr txBox="1">
            <a:spLocks noChangeArrowheads="1"/>
          </p:cNvSpPr>
          <p:nvPr/>
        </p:nvSpPr>
        <p:spPr bwMode="auto">
          <a:xfrm>
            <a:off x="4953000" y="5176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0</a:t>
            </a:r>
          </a:p>
        </p:txBody>
      </p:sp>
      <p:sp>
        <p:nvSpPr>
          <p:cNvPr id="150569" name="TextBox 94"/>
          <p:cNvSpPr txBox="1">
            <a:spLocks noChangeArrowheads="1"/>
          </p:cNvSpPr>
          <p:nvPr/>
        </p:nvSpPr>
        <p:spPr bwMode="auto">
          <a:xfrm>
            <a:off x="6324600" y="5176838"/>
            <a:ext cx="4587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-2</a:t>
            </a:r>
          </a:p>
        </p:txBody>
      </p:sp>
      <p:sp>
        <p:nvSpPr>
          <p:cNvPr id="150570" name="TextBox 26"/>
          <p:cNvSpPr txBox="1">
            <a:spLocks noChangeArrowheads="1"/>
          </p:cNvSpPr>
          <p:nvPr/>
        </p:nvSpPr>
        <p:spPr bwMode="auto">
          <a:xfrm>
            <a:off x="2362200" y="4262438"/>
            <a:ext cx="5413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8064A2"/>
                </a:solidFill>
              </a:rPr>
              <a:t>0.5</a:t>
            </a:r>
          </a:p>
        </p:txBody>
      </p:sp>
      <p:sp>
        <p:nvSpPr>
          <p:cNvPr id="150571" name="TextBox 95"/>
          <p:cNvSpPr txBox="1">
            <a:spLocks noChangeArrowheads="1"/>
          </p:cNvSpPr>
          <p:nvPr/>
        </p:nvSpPr>
        <p:spPr bwMode="auto">
          <a:xfrm>
            <a:off x="3505200" y="4262438"/>
            <a:ext cx="5413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8064A2"/>
                </a:solidFill>
              </a:rPr>
              <a:t>0.5</a:t>
            </a:r>
          </a:p>
        </p:txBody>
      </p:sp>
      <p:sp>
        <p:nvSpPr>
          <p:cNvPr id="150572" name="TextBox 96"/>
          <p:cNvSpPr txBox="1">
            <a:spLocks noChangeArrowheads="1"/>
          </p:cNvSpPr>
          <p:nvPr/>
        </p:nvSpPr>
        <p:spPr bwMode="auto">
          <a:xfrm>
            <a:off x="5402263" y="4243388"/>
            <a:ext cx="5413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8064A2"/>
                </a:solidFill>
              </a:rPr>
              <a:t>0.5</a:t>
            </a:r>
          </a:p>
        </p:txBody>
      </p:sp>
      <p:sp>
        <p:nvSpPr>
          <p:cNvPr id="150573" name="TextBox 97"/>
          <p:cNvSpPr txBox="1">
            <a:spLocks noChangeArrowheads="1"/>
          </p:cNvSpPr>
          <p:nvPr/>
        </p:nvSpPr>
        <p:spPr bwMode="auto">
          <a:xfrm>
            <a:off x="6545263" y="4243388"/>
            <a:ext cx="5413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8064A2"/>
                </a:solidFill>
              </a:rPr>
              <a:t>0.5</a:t>
            </a:r>
          </a:p>
        </p:txBody>
      </p:sp>
      <p:cxnSp>
        <p:nvCxnSpPr>
          <p:cNvPr id="150574" name="Straight Arrow Connector 98"/>
          <p:cNvCxnSpPr>
            <a:cxnSpLocks noChangeShapeType="1"/>
          </p:cNvCxnSpPr>
          <p:nvPr/>
        </p:nvCxnSpPr>
        <p:spPr bwMode="auto">
          <a:xfrm flipH="1">
            <a:off x="3200400" y="2967038"/>
            <a:ext cx="1066800" cy="596900"/>
          </a:xfrm>
          <a:prstGeom prst="straightConnector1">
            <a:avLst/>
          </a:prstGeom>
          <a:noFill/>
          <a:ln w="38100">
            <a:solidFill>
              <a:srgbClr val="C0504D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50575" name="Text Box 259"/>
          <p:cNvSpPr txBox="1">
            <a:spLocks noChangeArrowheads="1"/>
          </p:cNvSpPr>
          <p:nvPr/>
        </p:nvSpPr>
        <p:spPr bwMode="auto">
          <a:xfrm>
            <a:off x="3048000" y="2586038"/>
            <a:ext cx="957263" cy="642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C0504D"/>
                </a:solidFill>
                <a:latin typeface="Calibri" pitchFamily="34" charset="0"/>
                <a:cs typeface="Times New Roman" pitchFamily="18" charset="0"/>
              </a:rPr>
              <a:t>MAX’s</a:t>
            </a:r>
          </a:p>
          <a:p>
            <a:pPr eaLnBrk="1" hangingPunct="1"/>
            <a:r>
              <a:rPr lang="en-US" altLang="en-US" sz="2000">
                <a:solidFill>
                  <a:srgbClr val="C0504D"/>
                </a:solidFill>
                <a:latin typeface="Calibri" pitchFamily="34" charset="0"/>
                <a:cs typeface="Times New Roman" pitchFamily="18" charset="0"/>
              </a:rPr>
              <a:t>move</a:t>
            </a:r>
          </a:p>
        </p:txBody>
      </p:sp>
      <p:sp>
        <p:nvSpPr>
          <p:cNvPr id="150576" name="TextBox 29"/>
          <p:cNvSpPr txBox="1">
            <a:spLocks noChangeArrowheads="1"/>
          </p:cNvSpPr>
          <p:nvPr/>
        </p:nvSpPr>
        <p:spPr bwMode="auto">
          <a:xfrm>
            <a:off x="228600" y="3733800"/>
            <a:ext cx="215106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accent2"/>
                </a:solidFill>
              </a:rPr>
              <a:t>“</a:t>
            </a:r>
            <a:r>
              <a:rPr lang="en-US" altLang="ja-JP" sz="2000">
                <a:solidFill>
                  <a:schemeClr val="accent2"/>
                </a:solidFill>
              </a:rPr>
              <a:t>Expectiminimax</a:t>
            </a:r>
            <a:r>
              <a:rPr lang="en-US" altLang="en-US" sz="2000">
                <a:solidFill>
                  <a:schemeClr val="accent2"/>
                </a:solidFill>
              </a:rPr>
              <a:t>”</a:t>
            </a:r>
          </a:p>
        </p:txBody>
      </p:sp>
    </p:spTree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7" name="Title 2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Pruning in nondeterministic games</a:t>
            </a:r>
          </a:p>
        </p:txBody>
      </p:sp>
      <p:sp>
        <p:nvSpPr>
          <p:cNvPr id="152578" name="Content Placeholder 28"/>
          <p:cNvSpPr>
            <a:spLocks noGrp="1"/>
          </p:cNvSpPr>
          <p:nvPr>
            <p:ph idx="1"/>
          </p:nvPr>
        </p:nvSpPr>
        <p:spPr>
          <a:xfrm>
            <a:off x="347663" y="1058863"/>
            <a:ext cx="8686800" cy="5330825"/>
          </a:xfrm>
        </p:spPr>
        <p:txBody>
          <a:bodyPr/>
          <a:lstStyle/>
          <a:p>
            <a:pPr eaLnBrk="1" hangingPunct="1"/>
            <a:r>
              <a:rPr lang="en-US" altLang="en-US" sz="2800" smtClean="0">
                <a:ea typeface="ＭＳ Ｐゴシック" pitchFamily="34" charset="-128"/>
              </a:rPr>
              <a:t>Can still apply a form of alpha-beta pruning </a:t>
            </a:r>
          </a:p>
        </p:txBody>
      </p:sp>
      <p:sp>
        <p:nvSpPr>
          <p:cNvPr id="5" name="Isosceles Triangle 4"/>
          <p:cNvSpPr>
            <a:spLocks noChangeArrowheads="1"/>
          </p:cNvSpPr>
          <p:nvPr/>
        </p:nvSpPr>
        <p:spPr bwMode="auto">
          <a:xfrm>
            <a:off x="4427538" y="2625725"/>
            <a:ext cx="441325" cy="377825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cxnSp>
        <p:nvCxnSpPr>
          <p:cNvPr id="7" name="Straight Connector 6"/>
          <p:cNvCxnSpPr>
            <a:stCxn id="5" idx="2"/>
            <a:endCxn id="4" idx="0"/>
          </p:cNvCxnSpPr>
          <p:nvPr/>
        </p:nvCxnSpPr>
        <p:spPr>
          <a:xfrm flipH="1">
            <a:off x="3162300" y="3003550"/>
            <a:ext cx="1265238" cy="7302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>
            <a:stCxn id="5" idx="4"/>
            <a:endCxn id="65" idx="0"/>
          </p:cNvCxnSpPr>
          <p:nvPr/>
        </p:nvCxnSpPr>
        <p:spPr>
          <a:xfrm>
            <a:off x="4868863" y="3003550"/>
            <a:ext cx="1341437" cy="7302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/>
          <p:cNvCxnSpPr>
            <a:stCxn id="4" idx="4"/>
            <a:endCxn id="64" idx="3"/>
          </p:cNvCxnSpPr>
          <p:nvPr/>
        </p:nvCxnSpPr>
        <p:spPr>
          <a:xfrm flipH="1">
            <a:off x="2430463" y="4114800"/>
            <a:ext cx="731837" cy="1062038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/>
          <p:cNvCxnSpPr>
            <a:stCxn id="4" idx="4"/>
            <a:endCxn id="72" idx="3"/>
          </p:cNvCxnSpPr>
          <p:nvPr/>
        </p:nvCxnSpPr>
        <p:spPr>
          <a:xfrm>
            <a:off x="3162300" y="4114800"/>
            <a:ext cx="715963" cy="1062038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/>
          <p:cNvCxnSpPr>
            <a:stCxn id="65" idx="4"/>
            <a:endCxn id="46" idx="3"/>
          </p:cNvCxnSpPr>
          <p:nvPr/>
        </p:nvCxnSpPr>
        <p:spPr>
          <a:xfrm flipH="1">
            <a:off x="5554663" y="4114800"/>
            <a:ext cx="655637" cy="1062038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/>
          <p:cNvCxnSpPr>
            <a:stCxn id="65" idx="4"/>
            <a:endCxn id="73" idx="3"/>
          </p:cNvCxnSpPr>
          <p:nvPr/>
        </p:nvCxnSpPr>
        <p:spPr>
          <a:xfrm>
            <a:off x="6210300" y="4114800"/>
            <a:ext cx="715963" cy="1062038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2586" name="TextBox 46"/>
          <p:cNvSpPr txBox="1">
            <a:spLocks noChangeArrowheads="1"/>
          </p:cNvSpPr>
          <p:nvPr/>
        </p:nvSpPr>
        <p:spPr bwMode="auto">
          <a:xfrm>
            <a:off x="8153400" y="5324475"/>
            <a:ext cx="7493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MIN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8153400" y="2738438"/>
            <a:ext cx="850900" cy="46196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chemeClr val="accent3"/>
                </a:solidFill>
                <a:latin typeface="Arial" charset="0"/>
                <a:ea typeface="ＭＳ Ｐゴシック" charset="0"/>
              </a:rPr>
              <a:t>MAX</a:t>
            </a:r>
          </a:p>
        </p:txBody>
      </p:sp>
      <p:sp>
        <p:nvSpPr>
          <p:cNvPr id="152588" name="TextBox 51"/>
          <p:cNvSpPr txBox="1">
            <a:spLocks noChangeArrowheads="1"/>
          </p:cNvSpPr>
          <p:nvPr/>
        </p:nvSpPr>
        <p:spPr bwMode="auto">
          <a:xfrm>
            <a:off x="19050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2</a:t>
            </a:r>
          </a:p>
        </p:txBody>
      </p:sp>
      <p:sp>
        <p:nvSpPr>
          <p:cNvPr id="152589" name="TextBox 56"/>
          <p:cNvSpPr txBox="1">
            <a:spLocks noChangeArrowheads="1"/>
          </p:cNvSpPr>
          <p:nvPr/>
        </p:nvSpPr>
        <p:spPr bwMode="auto">
          <a:xfrm>
            <a:off x="26670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4</a:t>
            </a:r>
          </a:p>
        </p:txBody>
      </p:sp>
      <p:sp>
        <p:nvSpPr>
          <p:cNvPr id="152590" name="TextBox 49"/>
          <p:cNvSpPr txBox="1">
            <a:spLocks noChangeArrowheads="1"/>
          </p:cNvSpPr>
          <p:nvPr/>
        </p:nvSpPr>
        <p:spPr bwMode="auto">
          <a:xfrm>
            <a:off x="3341688" y="369728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3</a:t>
            </a:r>
          </a:p>
        </p:txBody>
      </p:sp>
      <p:sp>
        <p:nvSpPr>
          <p:cNvPr id="152591" name="TextBox 69"/>
          <p:cNvSpPr txBox="1">
            <a:spLocks noChangeArrowheads="1"/>
          </p:cNvSpPr>
          <p:nvPr/>
        </p:nvSpPr>
        <p:spPr bwMode="auto">
          <a:xfrm>
            <a:off x="6483350" y="3697288"/>
            <a:ext cx="4572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-1</a:t>
            </a:r>
          </a:p>
        </p:txBody>
      </p:sp>
      <p:sp>
        <p:nvSpPr>
          <p:cNvPr id="168976" name="TextBox 70"/>
          <p:cNvSpPr txBox="1">
            <a:spLocks noChangeArrowheads="1"/>
          </p:cNvSpPr>
          <p:nvPr/>
        </p:nvSpPr>
        <p:spPr bwMode="auto">
          <a:xfrm>
            <a:off x="4902200" y="2581275"/>
            <a:ext cx="355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mtClean="0">
                <a:solidFill>
                  <a:schemeClr val="accent3"/>
                </a:solidFill>
              </a:rPr>
              <a:t>3</a:t>
            </a:r>
          </a:p>
        </p:txBody>
      </p:sp>
      <p:sp>
        <p:nvSpPr>
          <p:cNvPr id="46" name="Isosceles Triangle 45"/>
          <p:cNvSpPr>
            <a:spLocks noChangeArrowheads="1"/>
          </p:cNvSpPr>
          <p:nvPr/>
        </p:nvSpPr>
        <p:spPr bwMode="auto">
          <a:xfrm flipV="1">
            <a:off x="5334000" y="5176838"/>
            <a:ext cx="441325" cy="377825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4" name="Oval 3"/>
          <p:cNvSpPr>
            <a:spLocks noChangeArrowheads="1"/>
          </p:cNvSpPr>
          <p:nvPr/>
        </p:nvSpPr>
        <p:spPr bwMode="auto">
          <a:xfrm>
            <a:off x="2971800" y="3733800"/>
            <a:ext cx="381000" cy="381000"/>
          </a:xfrm>
          <a:prstGeom prst="ellipse">
            <a:avLst/>
          </a:prstGeom>
          <a:solidFill>
            <a:srgbClr val="B3A2C7"/>
          </a:solidFill>
          <a:ln w="9525">
            <a:solidFill>
              <a:schemeClr val="tx1"/>
            </a:solidFill>
            <a:round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64" name="Isosceles Triangle 63"/>
          <p:cNvSpPr>
            <a:spLocks noChangeArrowheads="1"/>
          </p:cNvSpPr>
          <p:nvPr/>
        </p:nvSpPr>
        <p:spPr bwMode="auto">
          <a:xfrm flipV="1">
            <a:off x="2209800" y="5176838"/>
            <a:ext cx="441325" cy="377825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65" name="Oval 64"/>
          <p:cNvSpPr>
            <a:spLocks noChangeArrowheads="1"/>
          </p:cNvSpPr>
          <p:nvPr/>
        </p:nvSpPr>
        <p:spPr bwMode="auto">
          <a:xfrm>
            <a:off x="6019800" y="3733800"/>
            <a:ext cx="381000" cy="381000"/>
          </a:xfrm>
          <a:prstGeom prst="ellipse">
            <a:avLst/>
          </a:prstGeom>
          <a:solidFill>
            <a:srgbClr val="B3A2C7"/>
          </a:solidFill>
          <a:ln w="9525">
            <a:solidFill>
              <a:schemeClr val="tx1"/>
            </a:solidFill>
            <a:round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72" name="Isosceles Triangle 71"/>
          <p:cNvSpPr>
            <a:spLocks noChangeArrowheads="1"/>
          </p:cNvSpPr>
          <p:nvPr/>
        </p:nvSpPr>
        <p:spPr bwMode="auto">
          <a:xfrm flipV="1">
            <a:off x="3657600" y="5176838"/>
            <a:ext cx="441325" cy="377825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73" name="Isosceles Triangle 72"/>
          <p:cNvSpPr>
            <a:spLocks noChangeArrowheads="1"/>
          </p:cNvSpPr>
          <p:nvPr/>
        </p:nvSpPr>
        <p:spPr bwMode="auto">
          <a:xfrm flipV="1">
            <a:off x="6705600" y="5176838"/>
            <a:ext cx="441325" cy="377825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cxnSp>
        <p:nvCxnSpPr>
          <p:cNvPr id="74" name="Straight Connector 73"/>
          <p:cNvCxnSpPr>
            <a:stCxn id="46" idx="0"/>
          </p:cNvCxnSpPr>
          <p:nvPr/>
        </p:nvCxnSpPr>
        <p:spPr>
          <a:xfrm flipH="1">
            <a:off x="5181600" y="5554663"/>
            <a:ext cx="373063" cy="7651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/>
          <p:cNvCxnSpPr>
            <a:stCxn id="46" idx="0"/>
          </p:cNvCxnSpPr>
          <p:nvPr/>
        </p:nvCxnSpPr>
        <p:spPr>
          <a:xfrm>
            <a:off x="5554663" y="5554663"/>
            <a:ext cx="388937" cy="7651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>
            <a:stCxn id="73" idx="0"/>
          </p:cNvCxnSpPr>
          <p:nvPr/>
        </p:nvCxnSpPr>
        <p:spPr>
          <a:xfrm flipH="1">
            <a:off x="6553200" y="5554663"/>
            <a:ext cx="373063" cy="8413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>
            <a:stCxn id="73" idx="0"/>
          </p:cNvCxnSpPr>
          <p:nvPr/>
        </p:nvCxnSpPr>
        <p:spPr>
          <a:xfrm>
            <a:off x="6926263" y="5554663"/>
            <a:ext cx="388937" cy="8413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>
            <a:stCxn id="72" idx="0"/>
          </p:cNvCxnSpPr>
          <p:nvPr/>
        </p:nvCxnSpPr>
        <p:spPr>
          <a:xfrm flipH="1">
            <a:off x="3505200" y="5554663"/>
            <a:ext cx="373063" cy="7651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>
            <a:stCxn id="72" idx="0"/>
          </p:cNvCxnSpPr>
          <p:nvPr/>
        </p:nvCxnSpPr>
        <p:spPr>
          <a:xfrm>
            <a:off x="3878263" y="5554663"/>
            <a:ext cx="388937" cy="7651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>
            <a:stCxn id="64" idx="0"/>
          </p:cNvCxnSpPr>
          <p:nvPr/>
        </p:nvCxnSpPr>
        <p:spPr>
          <a:xfrm flipH="1">
            <a:off x="2057400" y="5554663"/>
            <a:ext cx="373063" cy="7651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>
            <a:stCxn id="64" idx="0"/>
          </p:cNvCxnSpPr>
          <p:nvPr/>
        </p:nvCxnSpPr>
        <p:spPr>
          <a:xfrm>
            <a:off x="2430463" y="5554663"/>
            <a:ext cx="388937" cy="7651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2607" name="TextBox 84"/>
          <p:cNvSpPr txBox="1">
            <a:spLocks noChangeArrowheads="1"/>
          </p:cNvSpPr>
          <p:nvPr/>
        </p:nvSpPr>
        <p:spPr bwMode="auto">
          <a:xfrm>
            <a:off x="33528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7</a:t>
            </a:r>
          </a:p>
        </p:txBody>
      </p:sp>
      <p:sp>
        <p:nvSpPr>
          <p:cNvPr id="152608" name="TextBox 85"/>
          <p:cNvSpPr txBox="1">
            <a:spLocks noChangeArrowheads="1"/>
          </p:cNvSpPr>
          <p:nvPr/>
        </p:nvSpPr>
        <p:spPr bwMode="auto">
          <a:xfrm>
            <a:off x="41148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4</a:t>
            </a:r>
          </a:p>
        </p:txBody>
      </p:sp>
      <p:sp>
        <p:nvSpPr>
          <p:cNvPr id="152609" name="TextBox 86"/>
          <p:cNvSpPr txBox="1">
            <a:spLocks noChangeArrowheads="1"/>
          </p:cNvSpPr>
          <p:nvPr/>
        </p:nvSpPr>
        <p:spPr bwMode="auto">
          <a:xfrm>
            <a:off x="50292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6</a:t>
            </a:r>
          </a:p>
        </p:txBody>
      </p:sp>
      <p:sp>
        <p:nvSpPr>
          <p:cNvPr id="152610" name="TextBox 87"/>
          <p:cNvSpPr txBox="1">
            <a:spLocks noChangeArrowheads="1"/>
          </p:cNvSpPr>
          <p:nvPr/>
        </p:nvSpPr>
        <p:spPr bwMode="auto">
          <a:xfrm>
            <a:off x="57912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0</a:t>
            </a:r>
          </a:p>
        </p:txBody>
      </p:sp>
      <p:sp>
        <p:nvSpPr>
          <p:cNvPr id="152611" name="TextBox 88"/>
          <p:cNvSpPr txBox="1">
            <a:spLocks noChangeArrowheads="1"/>
          </p:cNvSpPr>
          <p:nvPr/>
        </p:nvSpPr>
        <p:spPr bwMode="auto">
          <a:xfrm>
            <a:off x="64008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5</a:t>
            </a:r>
          </a:p>
        </p:txBody>
      </p:sp>
      <p:sp>
        <p:nvSpPr>
          <p:cNvPr id="152612" name="TextBox 89"/>
          <p:cNvSpPr txBox="1">
            <a:spLocks noChangeArrowheads="1"/>
          </p:cNvSpPr>
          <p:nvPr/>
        </p:nvSpPr>
        <p:spPr bwMode="auto">
          <a:xfrm>
            <a:off x="7162800" y="6319838"/>
            <a:ext cx="4587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-2</a:t>
            </a:r>
          </a:p>
        </p:txBody>
      </p:sp>
      <p:sp>
        <p:nvSpPr>
          <p:cNvPr id="91" name="TextBox 90"/>
          <p:cNvSpPr txBox="1"/>
          <p:nvPr/>
        </p:nvSpPr>
        <p:spPr>
          <a:xfrm>
            <a:off x="7772400" y="3952875"/>
            <a:ext cx="1246188" cy="46196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chemeClr val="accent4"/>
                </a:solidFill>
                <a:latin typeface="Arial" charset="0"/>
                <a:ea typeface="ＭＳ Ｐゴシック" charset="0"/>
              </a:rPr>
              <a:t>Chance</a:t>
            </a:r>
          </a:p>
        </p:txBody>
      </p:sp>
      <p:sp>
        <p:nvSpPr>
          <p:cNvPr id="152614" name="TextBox 91"/>
          <p:cNvSpPr txBox="1">
            <a:spLocks noChangeArrowheads="1"/>
          </p:cNvSpPr>
          <p:nvPr/>
        </p:nvSpPr>
        <p:spPr bwMode="auto">
          <a:xfrm>
            <a:off x="1828800" y="5176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2</a:t>
            </a:r>
          </a:p>
        </p:txBody>
      </p:sp>
      <p:sp>
        <p:nvSpPr>
          <p:cNvPr id="152615" name="TextBox 92"/>
          <p:cNvSpPr txBox="1">
            <a:spLocks noChangeArrowheads="1"/>
          </p:cNvSpPr>
          <p:nvPr/>
        </p:nvSpPr>
        <p:spPr bwMode="auto">
          <a:xfrm>
            <a:off x="3276600" y="5176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4</a:t>
            </a:r>
          </a:p>
        </p:txBody>
      </p:sp>
      <p:sp>
        <p:nvSpPr>
          <p:cNvPr id="152616" name="TextBox 93"/>
          <p:cNvSpPr txBox="1">
            <a:spLocks noChangeArrowheads="1"/>
          </p:cNvSpPr>
          <p:nvPr/>
        </p:nvSpPr>
        <p:spPr bwMode="auto">
          <a:xfrm>
            <a:off x="4953000" y="5176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0</a:t>
            </a:r>
          </a:p>
        </p:txBody>
      </p:sp>
      <p:sp>
        <p:nvSpPr>
          <p:cNvPr id="152617" name="TextBox 94"/>
          <p:cNvSpPr txBox="1">
            <a:spLocks noChangeArrowheads="1"/>
          </p:cNvSpPr>
          <p:nvPr/>
        </p:nvSpPr>
        <p:spPr bwMode="auto">
          <a:xfrm>
            <a:off x="6324600" y="5176838"/>
            <a:ext cx="4587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-2</a:t>
            </a:r>
          </a:p>
        </p:txBody>
      </p:sp>
      <p:sp>
        <p:nvSpPr>
          <p:cNvPr id="152618" name="TextBox 26"/>
          <p:cNvSpPr txBox="1">
            <a:spLocks noChangeArrowheads="1"/>
          </p:cNvSpPr>
          <p:nvPr/>
        </p:nvSpPr>
        <p:spPr bwMode="auto">
          <a:xfrm>
            <a:off x="2362200" y="4262438"/>
            <a:ext cx="5413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8064A2"/>
                </a:solidFill>
              </a:rPr>
              <a:t>0.5</a:t>
            </a:r>
          </a:p>
        </p:txBody>
      </p:sp>
      <p:sp>
        <p:nvSpPr>
          <p:cNvPr id="152619" name="TextBox 95"/>
          <p:cNvSpPr txBox="1">
            <a:spLocks noChangeArrowheads="1"/>
          </p:cNvSpPr>
          <p:nvPr/>
        </p:nvSpPr>
        <p:spPr bwMode="auto">
          <a:xfrm>
            <a:off x="3505200" y="4262438"/>
            <a:ext cx="5413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8064A2"/>
                </a:solidFill>
              </a:rPr>
              <a:t>0.5</a:t>
            </a:r>
          </a:p>
        </p:txBody>
      </p:sp>
      <p:sp>
        <p:nvSpPr>
          <p:cNvPr id="152620" name="TextBox 96"/>
          <p:cNvSpPr txBox="1">
            <a:spLocks noChangeArrowheads="1"/>
          </p:cNvSpPr>
          <p:nvPr/>
        </p:nvSpPr>
        <p:spPr bwMode="auto">
          <a:xfrm>
            <a:off x="5402263" y="4243388"/>
            <a:ext cx="5413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8064A2"/>
                </a:solidFill>
              </a:rPr>
              <a:t>0.5</a:t>
            </a:r>
          </a:p>
        </p:txBody>
      </p:sp>
      <p:sp>
        <p:nvSpPr>
          <p:cNvPr id="152621" name="TextBox 97"/>
          <p:cNvSpPr txBox="1">
            <a:spLocks noChangeArrowheads="1"/>
          </p:cNvSpPr>
          <p:nvPr/>
        </p:nvSpPr>
        <p:spPr bwMode="auto">
          <a:xfrm>
            <a:off x="6545263" y="4243388"/>
            <a:ext cx="5413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8064A2"/>
                </a:solidFill>
              </a:rPr>
              <a:t>0.5</a:t>
            </a:r>
          </a:p>
        </p:txBody>
      </p:sp>
    </p:spTree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5" name="Title 2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Pruning in nondeterministic games</a:t>
            </a:r>
          </a:p>
        </p:txBody>
      </p:sp>
      <p:sp>
        <p:nvSpPr>
          <p:cNvPr id="154626" name="Content Placeholder 28"/>
          <p:cNvSpPr>
            <a:spLocks noGrp="1"/>
          </p:cNvSpPr>
          <p:nvPr>
            <p:ph idx="1"/>
          </p:nvPr>
        </p:nvSpPr>
        <p:spPr>
          <a:xfrm>
            <a:off x="347663" y="1058863"/>
            <a:ext cx="8686800" cy="5330825"/>
          </a:xfrm>
        </p:spPr>
        <p:txBody>
          <a:bodyPr/>
          <a:lstStyle/>
          <a:p>
            <a:pPr eaLnBrk="1" hangingPunct="1"/>
            <a:r>
              <a:rPr lang="en-US" altLang="en-US" sz="2800" smtClean="0">
                <a:ea typeface="ＭＳ Ｐゴシック" pitchFamily="34" charset="-128"/>
              </a:rPr>
              <a:t>Can still apply a form of alpha-beta pruning </a:t>
            </a:r>
          </a:p>
        </p:txBody>
      </p:sp>
      <p:sp>
        <p:nvSpPr>
          <p:cNvPr id="5" name="Isosceles Triangle 4"/>
          <p:cNvSpPr>
            <a:spLocks noChangeArrowheads="1"/>
          </p:cNvSpPr>
          <p:nvPr/>
        </p:nvSpPr>
        <p:spPr bwMode="auto">
          <a:xfrm>
            <a:off x="4427538" y="2625725"/>
            <a:ext cx="441325" cy="377825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cxnSp>
        <p:nvCxnSpPr>
          <p:cNvPr id="7" name="Straight Connector 6"/>
          <p:cNvCxnSpPr>
            <a:stCxn id="5" idx="2"/>
            <a:endCxn id="4" idx="0"/>
          </p:cNvCxnSpPr>
          <p:nvPr/>
        </p:nvCxnSpPr>
        <p:spPr>
          <a:xfrm flipH="1">
            <a:off x="3162300" y="3003550"/>
            <a:ext cx="1265238" cy="7302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>
            <a:stCxn id="5" idx="4"/>
            <a:endCxn id="65" idx="0"/>
          </p:cNvCxnSpPr>
          <p:nvPr/>
        </p:nvCxnSpPr>
        <p:spPr>
          <a:xfrm>
            <a:off x="4868863" y="3003550"/>
            <a:ext cx="1341437" cy="7302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/>
          <p:cNvCxnSpPr>
            <a:stCxn id="4" idx="4"/>
            <a:endCxn id="64" idx="3"/>
          </p:cNvCxnSpPr>
          <p:nvPr/>
        </p:nvCxnSpPr>
        <p:spPr>
          <a:xfrm flipH="1">
            <a:off x="2430463" y="4114800"/>
            <a:ext cx="731837" cy="1062038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/>
          <p:cNvCxnSpPr>
            <a:stCxn id="4" idx="4"/>
            <a:endCxn id="72" idx="3"/>
          </p:cNvCxnSpPr>
          <p:nvPr/>
        </p:nvCxnSpPr>
        <p:spPr>
          <a:xfrm>
            <a:off x="3162300" y="4114800"/>
            <a:ext cx="715963" cy="1062038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/>
          <p:cNvCxnSpPr>
            <a:stCxn id="65" idx="4"/>
            <a:endCxn id="46" idx="3"/>
          </p:cNvCxnSpPr>
          <p:nvPr/>
        </p:nvCxnSpPr>
        <p:spPr>
          <a:xfrm flipH="1">
            <a:off x="5554663" y="4114800"/>
            <a:ext cx="655637" cy="1062038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/>
          <p:cNvCxnSpPr>
            <a:stCxn id="65" idx="4"/>
            <a:endCxn id="73" idx="3"/>
          </p:cNvCxnSpPr>
          <p:nvPr/>
        </p:nvCxnSpPr>
        <p:spPr>
          <a:xfrm>
            <a:off x="6210300" y="4114800"/>
            <a:ext cx="715963" cy="1062038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4634" name="TextBox 46"/>
          <p:cNvSpPr txBox="1">
            <a:spLocks noChangeArrowheads="1"/>
          </p:cNvSpPr>
          <p:nvPr/>
        </p:nvSpPr>
        <p:spPr bwMode="auto">
          <a:xfrm>
            <a:off x="8153400" y="5324475"/>
            <a:ext cx="7493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MIN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8153400" y="2738438"/>
            <a:ext cx="850900" cy="46196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chemeClr val="accent3"/>
                </a:solidFill>
                <a:latin typeface="Arial" charset="0"/>
                <a:ea typeface="ＭＳ Ｐゴシック" charset="0"/>
              </a:rPr>
              <a:t>MAX</a:t>
            </a:r>
          </a:p>
        </p:txBody>
      </p:sp>
      <p:sp>
        <p:nvSpPr>
          <p:cNvPr id="154636" name="TextBox 51"/>
          <p:cNvSpPr txBox="1">
            <a:spLocks noChangeArrowheads="1"/>
          </p:cNvSpPr>
          <p:nvPr/>
        </p:nvSpPr>
        <p:spPr bwMode="auto">
          <a:xfrm>
            <a:off x="19050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bg1"/>
                </a:solidFill>
              </a:rPr>
              <a:t>2</a:t>
            </a:r>
          </a:p>
        </p:txBody>
      </p:sp>
      <p:sp>
        <p:nvSpPr>
          <p:cNvPr id="154637" name="TextBox 56"/>
          <p:cNvSpPr txBox="1">
            <a:spLocks noChangeArrowheads="1"/>
          </p:cNvSpPr>
          <p:nvPr/>
        </p:nvSpPr>
        <p:spPr bwMode="auto">
          <a:xfrm>
            <a:off x="26670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bg1"/>
                </a:solidFill>
              </a:rPr>
              <a:t>4</a:t>
            </a:r>
          </a:p>
        </p:txBody>
      </p:sp>
      <p:sp>
        <p:nvSpPr>
          <p:cNvPr id="154638" name="TextBox 49"/>
          <p:cNvSpPr txBox="1">
            <a:spLocks noChangeArrowheads="1"/>
          </p:cNvSpPr>
          <p:nvPr/>
        </p:nvSpPr>
        <p:spPr bwMode="auto">
          <a:xfrm>
            <a:off x="3341688" y="369728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3</a:t>
            </a:r>
          </a:p>
        </p:txBody>
      </p:sp>
      <p:sp>
        <p:nvSpPr>
          <p:cNvPr id="154639" name="TextBox 69"/>
          <p:cNvSpPr txBox="1">
            <a:spLocks noChangeArrowheads="1"/>
          </p:cNvSpPr>
          <p:nvPr/>
        </p:nvSpPr>
        <p:spPr bwMode="auto">
          <a:xfrm>
            <a:off x="6483350" y="3697288"/>
            <a:ext cx="4572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-1</a:t>
            </a:r>
          </a:p>
        </p:txBody>
      </p:sp>
      <p:sp>
        <p:nvSpPr>
          <p:cNvPr id="154640" name="TextBox 70"/>
          <p:cNvSpPr txBox="1">
            <a:spLocks noChangeArrowheads="1"/>
          </p:cNvSpPr>
          <p:nvPr/>
        </p:nvSpPr>
        <p:spPr bwMode="auto">
          <a:xfrm>
            <a:off x="4902200" y="2581275"/>
            <a:ext cx="355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9BBB59"/>
                </a:solidFill>
              </a:rPr>
              <a:t>3</a:t>
            </a:r>
          </a:p>
        </p:txBody>
      </p:sp>
      <p:sp>
        <p:nvSpPr>
          <p:cNvPr id="46" name="Isosceles Triangle 45"/>
          <p:cNvSpPr>
            <a:spLocks noChangeArrowheads="1"/>
          </p:cNvSpPr>
          <p:nvPr/>
        </p:nvSpPr>
        <p:spPr bwMode="auto">
          <a:xfrm flipV="1">
            <a:off x="5334000" y="5176838"/>
            <a:ext cx="441325" cy="377825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4" name="Oval 3"/>
          <p:cNvSpPr>
            <a:spLocks noChangeArrowheads="1"/>
          </p:cNvSpPr>
          <p:nvPr/>
        </p:nvSpPr>
        <p:spPr bwMode="auto">
          <a:xfrm>
            <a:off x="2971800" y="3733800"/>
            <a:ext cx="381000" cy="381000"/>
          </a:xfrm>
          <a:prstGeom prst="ellipse">
            <a:avLst/>
          </a:prstGeom>
          <a:solidFill>
            <a:srgbClr val="B3A2C7"/>
          </a:solidFill>
          <a:ln w="9525">
            <a:solidFill>
              <a:schemeClr val="tx1"/>
            </a:solidFill>
            <a:round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64" name="Isosceles Triangle 63"/>
          <p:cNvSpPr>
            <a:spLocks noChangeArrowheads="1"/>
          </p:cNvSpPr>
          <p:nvPr/>
        </p:nvSpPr>
        <p:spPr bwMode="auto">
          <a:xfrm flipV="1">
            <a:off x="2209800" y="5176838"/>
            <a:ext cx="441325" cy="377825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65" name="Oval 64"/>
          <p:cNvSpPr>
            <a:spLocks noChangeArrowheads="1"/>
          </p:cNvSpPr>
          <p:nvPr/>
        </p:nvSpPr>
        <p:spPr bwMode="auto">
          <a:xfrm>
            <a:off x="6019800" y="3733800"/>
            <a:ext cx="381000" cy="381000"/>
          </a:xfrm>
          <a:prstGeom prst="ellipse">
            <a:avLst/>
          </a:prstGeom>
          <a:solidFill>
            <a:srgbClr val="B3A2C7"/>
          </a:solidFill>
          <a:ln w="9525">
            <a:solidFill>
              <a:schemeClr val="tx1"/>
            </a:solidFill>
            <a:round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72" name="Isosceles Triangle 71"/>
          <p:cNvSpPr>
            <a:spLocks noChangeArrowheads="1"/>
          </p:cNvSpPr>
          <p:nvPr/>
        </p:nvSpPr>
        <p:spPr bwMode="auto">
          <a:xfrm flipV="1">
            <a:off x="3657600" y="5176838"/>
            <a:ext cx="441325" cy="377825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73" name="Isosceles Triangle 72"/>
          <p:cNvSpPr>
            <a:spLocks noChangeArrowheads="1"/>
          </p:cNvSpPr>
          <p:nvPr/>
        </p:nvSpPr>
        <p:spPr bwMode="auto">
          <a:xfrm flipV="1">
            <a:off x="6705600" y="5176838"/>
            <a:ext cx="441325" cy="377825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cxnSp>
        <p:nvCxnSpPr>
          <p:cNvPr id="74" name="Straight Connector 73"/>
          <p:cNvCxnSpPr>
            <a:stCxn id="46" idx="0"/>
          </p:cNvCxnSpPr>
          <p:nvPr/>
        </p:nvCxnSpPr>
        <p:spPr>
          <a:xfrm flipH="1">
            <a:off x="5181600" y="5554663"/>
            <a:ext cx="373063" cy="7651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/>
          <p:cNvCxnSpPr>
            <a:stCxn id="46" idx="0"/>
          </p:cNvCxnSpPr>
          <p:nvPr/>
        </p:nvCxnSpPr>
        <p:spPr>
          <a:xfrm>
            <a:off x="5554663" y="5554663"/>
            <a:ext cx="388937" cy="7651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>
            <a:stCxn id="73" idx="0"/>
          </p:cNvCxnSpPr>
          <p:nvPr/>
        </p:nvCxnSpPr>
        <p:spPr>
          <a:xfrm flipH="1">
            <a:off x="6553200" y="5554663"/>
            <a:ext cx="373063" cy="8413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>
            <a:stCxn id="73" idx="0"/>
          </p:cNvCxnSpPr>
          <p:nvPr/>
        </p:nvCxnSpPr>
        <p:spPr>
          <a:xfrm>
            <a:off x="6926263" y="5554663"/>
            <a:ext cx="388937" cy="8413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>
            <a:stCxn id="72" idx="0"/>
          </p:cNvCxnSpPr>
          <p:nvPr/>
        </p:nvCxnSpPr>
        <p:spPr>
          <a:xfrm flipH="1">
            <a:off x="3505200" y="5554663"/>
            <a:ext cx="373063" cy="7651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>
            <a:stCxn id="72" idx="0"/>
          </p:cNvCxnSpPr>
          <p:nvPr/>
        </p:nvCxnSpPr>
        <p:spPr>
          <a:xfrm>
            <a:off x="3878263" y="5554663"/>
            <a:ext cx="388937" cy="7651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>
            <a:stCxn id="64" idx="0"/>
          </p:cNvCxnSpPr>
          <p:nvPr/>
        </p:nvCxnSpPr>
        <p:spPr>
          <a:xfrm flipH="1">
            <a:off x="2057400" y="5554663"/>
            <a:ext cx="373063" cy="7651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>
            <a:stCxn id="64" idx="0"/>
          </p:cNvCxnSpPr>
          <p:nvPr/>
        </p:nvCxnSpPr>
        <p:spPr>
          <a:xfrm>
            <a:off x="2430463" y="5554663"/>
            <a:ext cx="388937" cy="7651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4655" name="TextBox 84"/>
          <p:cNvSpPr txBox="1">
            <a:spLocks noChangeArrowheads="1"/>
          </p:cNvSpPr>
          <p:nvPr/>
        </p:nvSpPr>
        <p:spPr bwMode="auto">
          <a:xfrm>
            <a:off x="33528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bg1"/>
                </a:solidFill>
              </a:rPr>
              <a:t>7</a:t>
            </a:r>
          </a:p>
        </p:txBody>
      </p:sp>
      <p:sp>
        <p:nvSpPr>
          <p:cNvPr id="154656" name="TextBox 85"/>
          <p:cNvSpPr txBox="1">
            <a:spLocks noChangeArrowheads="1"/>
          </p:cNvSpPr>
          <p:nvPr/>
        </p:nvSpPr>
        <p:spPr bwMode="auto">
          <a:xfrm>
            <a:off x="41148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bg1"/>
                </a:solidFill>
              </a:rPr>
              <a:t>4</a:t>
            </a:r>
          </a:p>
        </p:txBody>
      </p:sp>
      <p:sp>
        <p:nvSpPr>
          <p:cNvPr id="154657" name="TextBox 86"/>
          <p:cNvSpPr txBox="1">
            <a:spLocks noChangeArrowheads="1"/>
          </p:cNvSpPr>
          <p:nvPr/>
        </p:nvSpPr>
        <p:spPr bwMode="auto">
          <a:xfrm>
            <a:off x="50292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bg1"/>
                </a:solidFill>
              </a:rPr>
              <a:t>6</a:t>
            </a:r>
          </a:p>
        </p:txBody>
      </p:sp>
      <p:sp>
        <p:nvSpPr>
          <p:cNvPr id="154658" name="TextBox 87"/>
          <p:cNvSpPr txBox="1">
            <a:spLocks noChangeArrowheads="1"/>
          </p:cNvSpPr>
          <p:nvPr/>
        </p:nvSpPr>
        <p:spPr bwMode="auto">
          <a:xfrm>
            <a:off x="57912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bg1"/>
                </a:solidFill>
              </a:rPr>
              <a:t>0</a:t>
            </a:r>
          </a:p>
        </p:txBody>
      </p:sp>
      <p:sp>
        <p:nvSpPr>
          <p:cNvPr id="154659" name="TextBox 88"/>
          <p:cNvSpPr txBox="1">
            <a:spLocks noChangeArrowheads="1"/>
          </p:cNvSpPr>
          <p:nvPr/>
        </p:nvSpPr>
        <p:spPr bwMode="auto">
          <a:xfrm>
            <a:off x="64008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bg1"/>
                </a:solidFill>
              </a:rPr>
              <a:t>5</a:t>
            </a:r>
          </a:p>
        </p:txBody>
      </p:sp>
      <p:sp>
        <p:nvSpPr>
          <p:cNvPr id="154660" name="TextBox 89"/>
          <p:cNvSpPr txBox="1">
            <a:spLocks noChangeArrowheads="1"/>
          </p:cNvSpPr>
          <p:nvPr/>
        </p:nvSpPr>
        <p:spPr bwMode="auto">
          <a:xfrm>
            <a:off x="7162800" y="6319838"/>
            <a:ext cx="4587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bg1"/>
                </a:solidFill>
              </a:rPr>
              <a:t>-2</a:t>
            </a:r>
          </a:p>
        </p:txBody>
      </p:sp>
      <p:sp>
        <p:nvSpPr>
          <p:cNvPr id="91" name="TextBox 90"/>
          <p:cNvSpPr txBox="1"/>
          <p:nvPr/>
        </p:nvSpPr>
        <p:spPr>
          <a:xfrm>
            <a:off x="7772400" y="3952875"/>
            <a:ext cx="1246188" cy="46196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chemeClr val="accent4"/>
                </a:solidFill>
                <a:latin typeface="Arial" charset="0"/>
                <a:ea typeface="ＭＳ Ｐゴシック" charset="0"/>
              </a:rPr>
              <a:t>Chance</a:t>
            </a:r>
          </a:p>
        </p:txBody>
      </p:sp>
      <p:sp>
        <p:nvSpPr>
          <p:cNvPr id="154662" name="TextBox 94"/>
          <p:cNvSpPr txBox="1">
            <a:spLocks noChangeArrowheads="1"/>
          </p:cNvSpPr>
          <p:nvPr/>
        </p:nvSpPr>
        <p:spPr bwMode="auto">
          <a:xfrm>
            <a:off x="1398588" y="4786313"/>
            <a:ext cx="10953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/>
              <a:t>(-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, 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)</a:t>
            </a:r>
          </a:p>
        </p:txBody>
      </p:sp>
      <p:sp>
        <p:nvSpPr>
          <p:cNvPr id="154663" name="TextBox 26"/>
          <p:cNvSpPr txBox="1">
            <a:spLocks noChangeArrowheads="1"/>
          </p:cNvSpPr>
          <p:nvPr/>
        </p:nvSpPr>
        <p:spPr bwMode="auto">
          <a:xfrm>
            <a:off x="2362200" y="4262438"/>
            <a:ext cx="5413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8064A2"/>
                </a:solidFill>
              </a:rPr>
              <a:t>0.5</a:t>
            </a:r>
          </a:p>
        </p:txBody>
      </p:sp>
      <p:sp>
        <p:nvSpPr>
          <p:cNvPr id="154664" name="TextBox 95"/>
          <p:cNvSpPr txBox="1">
            <a:spLocks noChangeArrowheads="1"/>
          </p:cNvSpPr>
          <p:nvPr/>
        </p:nvSpPr>
        <p:spPr bwMode="auto">
          <a:xfrm>
            <a:off x="3505200" y="4262438"/>
            <a:ext cx="5413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8064A2"/>
                </a:solidFill>
              </a:rPr>
              <a:t>0.5</a:t>
            </a:r>
          </a:p>
        </p:txBody>
      </p:sp>
      <p:sp>
        <p:nvSpPr>
          <p:cNvPr id="154665" name="TextBox 96"/>
          <p:cNvSpPr txBox="1">
            <a:spLocks noChangeArrowheads="1"/>
          </p:cNvSpPr>
          <p:nvPr/>
        </p:nvSpPr>
        <p:spPr bwMode="auto">
          <a:xfrm>
            <a:off x="5402263" y="4243388"/>
            <a:ext cx="5413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8064A2"/>
                </a:solidFill>
              </a:rPr>
              <a:t>0.5</a:t>
            </a:r>
          </a:p>
        </p:txBody>
      </p:sp>
      <p:sp>
        <p:nvSpPr>
          <p:cNvPr id="154666" name="TextBox 97"/>
          <p:cNvSpPr txBox="1">
            <a:spLocks noChangeArrowheads="1"/>
          </p:cNvSpPr>
          <p:nvPr/>
        </p:nvSpPr>
        <p:spPr bwMode="auto">
          <a:xfrm>
            <a:off x="6545263" y="4243388"/>
            <a:ext cx="5413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8064A2"/>
                </a:solidFill>
              </a:rPr>
              <a:t>0.5</a:t>
            </a:r>
          </a:p>
        </p:txBody>
      </p:sp>
      <p:sp>
        <p:nvSpPr>
          <p:cNvPr id="154667" name="TextBox 94"/>
          <p:cNvSpPr txBox="1">
            <a:spLocks noChangeArrowheads="1"/>
          </p:cNvSpPr>
          <p:nvPr/>
        </p:nvSpPr>
        <p:spPr bwMode="auto">
          <a:xfrm>
            <a:off x="2681288" y="4786313"/>
            <a:ext cx="10953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/>
              <a:t>(-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, 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)</a:t>
            </a:r>
          </a:p>
        </p:txBody>
      </p:sp>
      <p:sp>
        <p:nvSpPr>
          <p:cNvPr id="154668" name="TextBox 94"/>
          <p:cNvSpPr txBox="1">
            <a:spLocks noChangeArrowheads="1"/>
          </p:cNvSpPr>
          <p:nvPr/>
        </p:nvSpPr>
        <p:spPr bwMode="auto">
          <a:xfrm>
            <a:off x="4586288" y="4786313"/>
            <a:ext cx="10953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/>
              <a:t>(-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, 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)</a:t>
            </a:r>
          </a:p>
        </p:txBody>
      </p:sp>
      <p:sp>
        <p:nvSpPr>
          <p:cNvPr id="154669" name="TextBox 94"/>
          <p:cNvSpPr txBox="1">
            <a:spLocks noChangeArrowheads="1"/>
          </p:cNvSpPr>
          <p:nvPr/>
        </p:nvSpPr>
        <p:spPr bwMode="auto">
          <a:xfrm>
            <a:off x="5756275" y="4786313"/>
            <a:ext cx="109696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/>
              <a:t>(-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, 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)</a:t>
            </a:r>
          </a:p>
        </p:txBody>
      </p:sp>
      <p:sp>
        <p:nvSpPr>
          <p:cNvPr id="154670" name="TextBox 94"/>
          <p:cNvSpPr txBox="1">
            <a:spLocks noChangeArrowheads="1"/>
          </p:cNvSpPr>
          <p:nvPr/>
        </p:nvSpPr>
        <p:spPr bwMode="auto">
          <a:xfrm>
            <a:off x="1874838" y="3505200"/>
            <a:ext cx="109696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/>
              <a:t>(-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, 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)</a:t>
            </a:r>
          </a:p>
        </p:txBody>
      </p:sp>
      <p:sp>
        <p:nvSpPr>
          <p:cNvPr id="154671" name="TextBox 94"/>
          <p:cNvSpPr txBox="1">
            <a:spLocks noChangeArrowheads="1"/>
          </p:cNvSpPr>
          <p:nvPr/>
        </p:nvSpPr>
        <p:spPr bwMode="auto">
          <a:xfrm>
            <a:off x="4922838" y="3505200"/>
            <a:ext cx="109696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/>
              <a:t>(-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, 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)</a:t>
            </a:r>
          </a:p>
        </p:txBody>
      </p:sp>
      <p:sp>
        <p:nvSpPr>
          <p:cNvPr id="154672" name="TextBox 94"/>
          <p:cNvSpPr txBox="1">
            <a:spLocks noChangeArrowheads="1"/>
          </p:cNvSpPr>
          <p:nvPr/>
        </p:nvSpPr>
        <p:spPr bwMode="auto">
          <a:xfrm>
            <a:off x="3475038" y="2438400"/>
            <a:ext cx="109696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/>
              <a:t>(-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, 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)</a:t>
            </a:r>
          </a:p>
        </p:txBody>
      </p:sp>
    </p:spTree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3" name="Title 2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Pruning in nondeterministic games</a:t>
            </a:r>
          </a:p>
        </p:txBody>
      </p:sp>
      <p:sp>
        <p:nvSpPr>
          <p:cNvPr id="156674" name="Content Placeholder 28"/>
          <p:cNvSpPr>
            <a:spLocks noGrp="1"/>
          </p:cNvSpPr>
          <p:nvPr>
            <p:ph idx="1"/>
          </p:nvPr>
        </p:nvSpPr>
        <p:spPr>
          <a:xfrm>
            <a:off x="347663" y="1058863"/>
            <a:ext cx="8686800" cy="5330825"/>
          </a:xfrm>
        </p:spPr>
        <p:txBody>
          <a:bodyPr/>
          <a:lstStyle/>
          <a:p>
            <a:pPr eaLnBrk="1" hangingPunct="1"/>
            <a:r>
              <a:rPr lang="en-US" altLang="en-US" sz="2800" smtClean="0">
                <a:ea typeface="ＭＳ Ｐゴシック" pitchFamily="34" charset="-128"/>
              </a:rPr>
              <a:t>Can still apply a form of alpha-beta pruning </a:t>
            </a:r>
          </a:p>
        </p:txBody>
      </p:sp>
      <p:sp>
        <p:nvSpPr>
          <p:cNvPr id="5" name="Isosceles Triangle 4"/>
          <p:cNvSpPr>
            <a:spLocks noChangeArrowheads="1"/>
          </p:cNvSpPr>
          <p:nvPr/>
        </p:nvSpPr>
        <p:spPr bwMode="auto">
          <a:xfrm>
            <a:off x="4427538" y="2625725"/>
            <a:ext cx="441325" cy="377825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cxnSp>
        <p:nvCxnSpPr>
          <p:cNvPr id="7" name="Straight Connector 6"/>
          <p:cNvCxnSpPr>
            <a:stCxn id="5" idx="2"/>
            <a:endCxn id="4" idx="0"/>
          </p:cNvCxnSpPr>
          <p:nvPr/>
        </p:nvCxnSpPr>
        <p:spPr>
          <a:xfrm flipH="1">
            <a:off x="3162300" y="3003550"/>
            <a:ext cx="1265238" cy="7302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>
            <a:stCxn id="5" idx="4"/>
            <a:endCxn id="65" idx="0"/>
          </p:cNvCxnSpPr>
          <p:nvPr/>
        </p:nvCxnSpPr>
        <p:spPr>
          <a:xfrm>
            <a:off x="4868863" y="3003550"/>
            <a:ext cx="1341437" cy="7302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/>
          <p:cNvCxnSpPr>
            <a:stCxn id="4" idx="4"/>
            <a:endCxn id="64" idx="3"/>
          </p:cNvCxnSpPr>
          <p:nvPr/>
        </p:nvCxnSpPr>
        <p:spPr>
          <a:xfrm flipH="1">
            <a:off x="2430463" y="4114800"/>
            <a:ext cx="731837" cy="1062038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/>
          <p:cNvCxnSpPr>
            <a:stCxn id="4" idx="4"/>
            <a:endCxn id="72" idx="3"/>
          </p:cNvCxnSpPr>
          <p:nvPr/>
        </p:nvCxnSpPr>
        <p:spPr>
          <a:xfrm>
            <a:off x="3162300" y="4114800"/>
            <a:ext cx="715963" cy="1062038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/>
          <p:cNvCxnSpPr>
            <a:stCxn id="65" idx="4"/>
            <a:endCxn id="46" idx="3"/>
          </p:cNvCxnSpPr>
          <p:nvPr/>
        </p:nvCxnSpPr>
        <p:spPr>
          <a:xfrm flipH="1">
            <a:off x="5554663" y="4114800"/>
            <a:ext cx="655637" cy="1062038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/>
          <p:cNvCxnSpPr>
            <a:stCxn id="65" idx="4"/>
            <a:endCxn id="73" idx="3"/>
          </p:cNvCxnSpPr>
          <p:nvPr/>
        </p:nvCxnSpPr>
        <p:spPr>
          <a:xfrm>
            <a:off x="6210300" y="4114800"/>
            <a:ext cx="715963" cy="1062038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6682" name="TextBox 46"/>
          <p:cNvSpPr txBox="1">
            <a:spLocks noChangeArrowheads="1"/>
          </p:cNvSpPr>
          <p:nvPr/>
        </p:nvSpPr>
        <p:spPr bwMode="auto">
          <a:xfrm>
            <a:off x="8153400" y="5324475"/>
            <a:ext cx="7493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MIN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8153400" y="2738438"/>
            <a:ext cx="850900" cy="46196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chemeClr val="accent3"/>
                </a:solidFill>
                <a:latin typeface="Arial" charset="0"/>
                <a:ea typeface="ＭＳ Ｐゴシック" charset="0"/>
              </a:rPr>
              <a:t>MAX</a:t>
            </a:r>
          </a:p>
        </p:txBody>
      </p:sp>
      <p:sp>
        <p:nvSpPr>
          <p:cNvPr id="156684" name="TextBox 51"/>
          <p:cNvSpPr txBox="1">
            <a:spLocks noChangeArrowheads="1"/>
          </p:cNvSpPr>
          <p:nvPr/>
        </p:nvSpPr>
        <p:spPr bwMode="auto">
          <a:xfrm>
            <a:off x="19050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C0504D"/>
                </a:solidFill>
              </a:rPr>
              <a:t>2</a:t>
            </a:r>
          </a:p>
        </p:txBody>
      </p:sp>
      <p:sp>
        <p:nvSpPr>
          <p:cNvPr id="156685" name="TextBox 56"/>
          <p:cNvSpPr txBox="1">
            <a:spLocks noChangeArrowheads="1"/>
          </p:cNvSpPr>
          <p:nvPr/>
        </p:nvSpPr>
        <p:spPr bwMode="auto">
          <a:xfrm>
            <a:off x="26670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bg1"/>
                </a:solidFill>
              </a:rPr>
              <a:t>4</a:t>
            </a:r>
          </a:p>
        </p:txBody>
      </p:sp>
      <p:sp>
        <p:nvSpPr>
          <p:cNvPr id="156686" name="TextBox 49"/>
          <p:cNvSpPr txBox="1">
            <a:spLocks noChangeArrowheads="1"/>
          </p:cNvSpPr>
          <p:nvPr/>
        </p:nvSpPr>
        <p:spPr bwMode="auto">
          <a:xfrm>
            <a:off x="3341688" y="369728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3</a:t>
            </a:r>
          </a:p>
        </p:txBody>
      </p:sp>
      <p:sp>
        <p:nvSpPr>
          <p:cNvPr id="156687" name="TextBox 69"/>
          <p:cNvSpPr txBox="1">
            <a:spLocks noChangeArrowheads="1"/>
          </p:cNvSpPr>
          <p:nvPr/>
        </p:nvSpPr>
        <p:spPr bwMode="auto">
          <a:xfrm>
            <a:off x="6483350" y="3697288"/>
            <a:ext cx="4572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-1</a:t>
            </a:r>
          </a:p>
        </p:txBody>
      </p:sp>
      <p:sp>
        <p:nvSpPr>
          <p:cNvPr id="156688" name="TextBox 70"/>
          <p:cNvSpPr txBox="1">
            <a:spLocks noChangeArrowheads="1"/>
          </p:cNvSpPr>
          <p:nvPr/>
        </p:nvSpPr>
        <p:spPr bwMode="auto">
          <a:xfrm>
            <a:off x="4902200" y="2581275"/>
            <a:ext cx="355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9BBB59"/>
                </a:solidFill>
              </a:rPr>
              <a:t>3</a:t>
            </a:r>
          </a:p>
        </p:txBody>
      </p:sp>
      <p:sp>
        <p:nvSpPr>
          <p:cNvPr id="46" name="Isosceles Triangle 45"/>
          <p:cNvSpPr>
            <a:spLocks noChangeArrowheads="1"/>
          </p:cNvSpPr>
          <p:nvPr/>
        </p:nvSpPr>
        <p:spPr bwMode="auto">
          <a:xfrm flipV="1">
            <a:off x="5334000" y="5176838"/>
            <a:ext cx="441325" cy="377825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4" name="Oval 3"/>
          <p:cNvSpPr>
            <a:spLocks noChangeArrowheads="1"/>
          </p:cNvSpPr>
          <p:nvPr/>
        </p:nvSpPr>
        <p:spPr bwMode="auto">
          <a:xfrm>
            <a:off x="2971800" y="3733800"/>
            <a:ext cx="381000" cy="381000"/>
          </a:xfrm>
          <a:prstGeom prst="ellipse">
            <a:avLst/>
          </a:prstGeom>
          <a:solidFill>
            <a:srgbClr val="B3A2C7"/>
          </a:solidFill>
          <a:ln w="9525">
            <a:solidFill>
              <a:schemeClr val="tx1"/>
            </a:solidFill>
            <a:round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64" name="Isosceles Triangle 63"/>
          <p:cNvSpPr>
            <a:spLocks noChangeArrowheads="1"/>
          </p:cNvSpPr>
          <p:nvPr/>
        </p:nvSpPr>
        <p:spPr bwMode="auto">
          <a:xfrm flipV="1">
            <a:off x="2209800" y="5176838"/>
            <a:ext cx="441325" cy="377825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65" name="Oval 64"/>
          <p:cNvSpPr>
            <a:spLocks noChangeArrowheads="1"/>
          </p:cNvSpPr>
          <p:nvPr/>
        </p:nvSpPr>
        <p:spPr bwMode="auto">
          <a:xfrm>
            <a:off x="6019800" y="3733800"/>
            <a:ext cx="381000" cy="381000"/>
          </a:xfrm>
          <a:prstGeom prst="ellipse">
            <a:avLst/>
          </a:prstGeom>
          <a:solidFill>
            <a:srgbClr val="B3A2C7"/>
          </a:solidFill>
          <a:ln w="9525">
            <a:solidFill>
              <a:schemeClr val="tx1"/>
            </a:solidFill>
            <a:round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72" name="Isosceles Triangle 71"/>
          <p:cNvSpPr>
            <a:spLocks noChangeArrowheads="1"/>
          </p:cNvSpPr>
          <p:nvPr/>
        </p:nvSpPr>
        <p:spPr bwMode="auto">
          <a:xfrm flipV="1">
            <a:off x="3657600" y="5176838"/>
            <a:ext cx="441325" cy="377825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73" name="Isosceles Triangle 72"/>
          <p:cNvSpPr>
            <a:spLocks noChangeArrowheads="1"/>
          </p:cNvSpPr>
          <p:nvPr/>
        </p:nvSpPr>
        <p:spPr bwMode="auto">
          <a:xfrm flipV="1">
            <a:off x="6705600" y="5176838"/>
            <a:ext cx="441325" cy="377825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cxnSp>
        <p:nvCxnSpPr>
          <p:cNvPr id="74" name="Straight Connector 73"/>
          <p:cNvCxnSpPr>
            <a:stCxn id="46" idx="0"/>
          </p:cNvCxnSpPr>
          <p:nvPr/>
        </p:nvCxnSpPr>
        <p:spPr>
          <a:xfrm flipH="1">
            <a:off x="5181600" y="5554663"/>
            <a:ext cx="373063" cy="7651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/>
          <p:cNvCxnSpPr>
            <a:stCxn id="46" idx="0"/>
          </p:cNvCxnSpPr>
          <p:nvPr/>
        </p:nvCxnSpPr>
        <p:spPr>
          <a:xfrm>
            <a:off x="5554663" y="5554663"/>
            <a:ext cx="388937" cy="7651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>
            <a:stCxn id="73" idx="0"/>
          </p:cNvCxnSpPr>
          <p:nvPr/>
        </p:nvCxnSpPr>
        <p:spPr>
          <a:xfrm flipH="1">
            <a:off x="6553200" y="5554663"/>
            <a:ext cx="373063" cy="8413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>
            <a:stCxn id="73" idx="0"/>
          </p:cNvCxnSpPr>
          <p:nvPr/>
        </p:nvCxnSpPr>
        <p:spPr>
          <a:xfrm>
            <a:off x="6926263" y="5554663"/>
            <a:ext cx="388937" cy="8413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>
            <a:stCxn id="72" idx="0"/>
          </p:cNvCxnSpPr>
          <p:nvPr/>
        </p:nvCxnSpPr>
        <p:spPr>
          <a:xfrm flipH="1">
            <a:off x="3505200" y="5554663"/>
            <a:ext cx="373063" cy="7651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>
            <a:stCxn id="72" idx="0"/>
          </p:cNvCxnSpPr>
          <p:nvPr/>
        </p:nvCxnSpPr>
        <p:spPr>
          <a:xfrm>
            <a:off x="3878263" y="5554663"/>
            <a:ext cx="388937" cy="7651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>
            <a:stCxn id="64" idx="0"/>
          </p:cNvCxnSpPr>
          <p:nvPr/>
        </p:nvCxnSpPr>
        <p:spPr>
          <a:xfrm flipH="1">
            <a:off x="2057400" y="5554663"/>
            <a:ext cx="373063" cy="7651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>
            <a:stCxn id="64" idx="0"/>
          </p:cNvCxnSpPr>
          <p:nvPr/>
        </p:nvCxnSpPr>
        <p:spPr>
          <a:xfrm>
            <a:off x="2430463" y="5554663"/>
            <a:ext cx="388937" cy="7651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6703" name="TextBox 84"/>
          <p:cNvSpPr txBox="1">
            <a:spLocks noChangeArrowheads="1"/>
          </p:cNvSpPr>
          <p:nvPr/>
        </p:nvSpPr>
        <p:spPr bwMode="auto">
          <a:xfrm>
            <a:off x="33528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bg1"/>
                </a:solidFill>
              </a:rPr>
              <a:t>7</a:t>
            </a:r>
          </a:p>
        </p:txBody>
      </p:sp>
      <p:sp>
        <p:nvSpPr>
          <p:cNvPr id="156704" name="TextBox 85"/>
          <p:cNvSpPr txBox="1">
            <a:spLocks noChangeArrowheads="1"/>
          </p:cNvSpPr>
          <p:nvPr/>
        </p:nvSpPr>
        <p:spPr bwMode="auto">
          <a:xfrm>
            <a:off x="41148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bg1"/>
                </a:solidFill>
              </a:rPr>
              <a:t>4</a:t>
            </a:r>
          </a:p>
        </p:txBody>
      </p:sp>
      <p:sp>
        <p:nvSpPr>
          <p:cNvPr id="156705" name="TextBox 86"/>
          <p:cNvSpPr txBox="1">
            <a:spLocks noChangeArrowheads="1"/>
          </p:cNvSpPr>
          <p:nvPr/>
        </p:nvSpPr>
        <p:spPr bwMode="auto">
          <a:xfrm>
            <a:off x="50292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bg1"/>
                </a:solidFill>
              </a:rPr>
              <a:t>6</a:t>
            </a:r>
          </a:p>
        </p:txBody>
      </p:sp>
      <p:sp>
        <p:nvSpPr>
          <p:cNvPr id="156706" name="TextBox 87"/>
          <p:cNvSpPr txBox="1">
            <a:spLocks noChangeArrowheads="1"/>
          </p:cNvSpPr>
          <p:nvPr/>
        </p:nvSpPr>
        <p:spPr bwMode="auto">
          <a:xfrm>
            <a:off x="57912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bg1"/>
                </a:solidFill>
              </a:rPr>
              <a:t>0</a:t>
            </a:r>
          </a:p>
        </p:txBody>
      </p:sp>
      <p:sp>
        <p:nvSpPr>
          <p:cNvPr id="156707" name="TextBox 88"/>
          <p:cNvSpPr txBox="1">
            <a:spLocks noChangeArrowheads="1"/>
          </p:cNvSpPr>
          <p:nvPr/>
        </p:nvSpPr>
        <p:spPr bwMode="auto">
          <a:xfrm>
            <a:off x="64008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bg1"/>
                </a:solidFill>
              </a:rPr>
              <a:t>5</a:t>
            </a:r>
          </a:p>
        </p:txBody>
      </p:sp>
      <p:sp>
        <p:nvSpPr>
          <p:cNvPr id="156708" name="TextBox 89"/>
          <p:cNvSpPr txBox="1">
            <a:spLocks noChangeArrowheads="1"/>
          </p:cNvSpPr>
          <p:nvPr/>
        </p:nvSpPr>
        <p:spPr bwMode="auto">
          <a:xfrm>
            <a:off x="7162800" y="6319838"/>
            <a:ext cx="4587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bg1"/>
                </a:solidFill>
              </a:rPr>
              <a:t>-2</a:t>
            </a:r>
          </a:p>
        </p:txBody>
      </p:sp>
      <p:sp>
        <p:nvSpPr>
          <p:cNvPr id="91" name="TextBox 90"/>
          <p:cNvSpPr txBox="1"/>
          <p:nvPr/>
        </p:nvSpPr>
        <p:spPr>
          <a:xfrm>
            <a:off x="7772400" y="3952875"/>
            <a:ext cx="1246188" cy="46196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chemeClr val="accent4"/>
                </a:solidFill>
                <a:latin typeface="Arial" charset="0"/>
                <a:ea typeface="ＭＳ Ｐゴシック" charset="0"/>
              </a:rPr>
              <a:t>Chance</a:t>
            </a:r>
          </a:p>
        </p:txBody>
      </p:sp>
      <p:sp>
        <p:nvSpPr>
          <p:cNvPr id="156710" name="TextBox 94"/>
          <p:cNvSpPr txBox="1">
            <a:spLocks noChangeArrowheads="1"/>
          </p:cNvSpPr>
          <p:nvPr/>
        </p:nvSpPr>
        <p:spPr bwMode="auto">
          <a:xfrm>
            <a:off x="1398588" y="4786313"/>
            <a:ext cx="9810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accent2"/>
                </a:solidFill>
              </a:rPr>
              <a:t>(-</a:t>
            </a:r>
            <a:r>
              <a:rPr lang="en-US" altLang="en-US" sz="2000">
                <a:solidFill>
                  <a:schemeClr val="accent2"/>
                </a:solidFill>
                <a:latin typeface="cmsy10" pitchFamily="1" charset="0"/>
              </a:rPr>
              <a:t>1</a:t>
            </a:r>
            <a:r>
              <a:rPr lang="en-US" altLang="en-US" sz="2000">
                <a:solidFill>
                  <a:schemeClr val="accent2"/>
                </a:solidFill>
              </a:rPr>
              <a:t>, 2)</a:t>
            </a:r>
          </a:p>
        </p:txBody>
      </p:sp>
      <p:sp>
        <p:nvSpPr>
          <p:cNvPr id="156711" name="TextBox 26"/>
          <p:cNvSpPr txBox="1">
            <a:spLocks noChangeArrowheads="1"/>
          </p:cNvSpPr>
          <p:nvPr/>
        </p:nvSpPr>
        <p:spPr bwMode="auto">
          <a:xfrm>
            <a:off x="2362200" y="4262438"/>
            <a:ext cx="5413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8064A2"/>
                </a:solidFill>
              </a:rPr>
              <a:t>0.5</a:t>
            </a:r>
          </a:p>
        </p:txBody>
      </p:sp>
      <p:sp>
        <p:nvSpPr>
          <p:cNvPr id="156712" name="TextBox 95"/>
          <p:cNvSpPr txBox="1">
            <a:spLocks noChangeArrowheads="1"/>
          </p:cNvSpPr>
          <p:nvPr/>
        </p:nvSpPr>
        <p:spPr bwMode="auto">
          <a:xfrm>
            <a:off x="3505200" y="4262438"/>
            <a:ext cx="5413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8064A2"/>
                </a:solidFill>
              </a:rPr>
              <a:t>0.5</a:t>
            </a:r>
          </a:p>
        </p:txBody>
      </p:sp>
      <p:sp>
        <p:nvSpPr>
          <p:cNvPr id="156713" name="TextBox 96"/>
          <p:cNvSpPr txBox="1">
            <a:spLocks noChangeArrowheads="1"/>
          </p:cNvSpPr>
          <p:nvPr/>
        </p:nvSpPr>
        <p:spPr bwMode="auto">
          <a:xfrm>
            <a:off x="5402263" y="4243388"/>
            <a:ext cx="5413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8064A2"/>
                </a:solidFill>
              </a:rPr>
              <a:t>0.5</a:t>
            </a:r>
          </a:p>
        </p:txBody>
      </p:sp>
      <p:sp>
        <p:nvSpPr>
          <p:cNvPr id="156714" name="TextBox 97"/>
          <p:cNvSpPr txBox="1">
            <a:spLocks noChangeArrowheads="1"/>
          </p:cNvSpPr>
          <p:nvPr/>
        </p:nvSpPr>
        <p:spPr bwMode="auto">
          <a:xfrm>
            <a:off x="6545263" y="4243388"/>
            <a:ext cx="5413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8064A2"/>
                </a:solidFill>
              </a:rPr>
              <a:t>0.5</a:t>
            </a:r>
          </a:p>
        </p:txBody>
      </p:sp>
      <p:sp>
        <p:nvSpPr>
          <p:cNvPr id="156715" name="TextBox 94"/>
          <p:cNvSpPr txBox="1">
            <a:spLocks noChangeArrowheads="1"/>
          </p:cNvSpPr>
          <p:nvPr/>
        </p:nvSpPr>
        <p:spPr bwMode="auto">
          <a:xfrm>
            <a:off x="2681288" y="4786313"/>
            <a:ext cx="10953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/>
              <a:t>(-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, 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)</a:t>
            </a:r>
          </a:p>
        </p:txBody>
      </p:sp>
      <p:sp>
        <p:nvSpPr>
          <p:cNvPr id="156716" name="TextBox 94"/>
          <p:cNvSpPr txBox="1">
            <a:spLocks noChangeArrowheads="1"/>
          </p:cNvSpPr>
          <p:nvPr/>
        </p:nvSpPr>
        <p:spPr bwMode="auto">
          <a:xfrm>
            <a:off x="4586288" y="4786313"/>
            <a:ext cx="10953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/>
              <a:t>(-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, 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)</a:t>
            </a:r>
          </a:p>
        </p:txBody>
      </p:sp>
      <p:sp>
        <p:nvSpPr>
          <p:cNvPr id="156717" name="TextBox 94"/>
          <p:cNvSpPr txBox="1">
            <a:spLocks noChangeArrowheads="1"/>
          </p:cNvSpPr>
          <p:nvPr/>
        </p:nvSpPr>
        <p:spPr bwMode="auto">
          <a:xfrm>
            <a:off x="5756275" y="4786313"/>
            <a:ext cx="109696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/>
              <a:t>(-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, 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)</a:t>
            </a:r>
          </a:p>
        </p:txBody>
      </p:sp>
      <p:sp>
        <p:nvSpPr>
          <p:cNvPr id="156718" name="TextBox 94"/>
          <p:cNvSpPr txBox="1">
            <a:spLocks noChangeArrowheads="1"/>
          </p:cNvSpPr>
          <p:nvPr/>
        </p:nvSpPr>
        <p:spPr bwMode="auto">
          <a:xfrm>
            <a:off x="1874838" y="3505200"/>
            <a:ext cx="109696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/>
              <a:t>(-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, 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)</a:t>
            </a:r>
          </a:p>
        </p:txBody>
      </p:sp>
      <p:sp>
        <p:nvSpPr>
          <p:cNvPr id="156719" name="TextBox 94"/>
          <p:cNvSpPr txBox="1">
            <a:spLocks noChangeArrowheads="1"/>
          </p:cNvSpPr>
          <p:nvPr/>
        </p:nvSpPr>
        <p:spPr bwMode="auto">
          <a:xfrm>
            <a:off x="4922838" y="3505200"/>
            <a:ext cx="109696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/>
              <a:t>(-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, 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)</a:t>
            </a:r>
          </a:p>
        </p:txBody>
      </p:sp>
      <p:sp>
        <p:nvSpPr>
          <p:cNvPr id="156720" name="TextBox 94"/>
          <p:cNvSpPr txBox="1">
            <a:spLocks noChangeArrowheads="1"/>
          </p:cNvSpPr>
          <p:nvPr/>
        </p:nvSpPr>
        <p:spPr bwMode="auto">
          <a:xfrm>
            <a:off x="3475038" y="2438400"/>
            <a:ext cx="109696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/>
              <a:t>(-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, 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)</a:t>
            </a:r>
          </a:p>
        </p:txBody>
      </p:sp>
    </p:spTree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1" name="Title 2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Pruning in nondeterministic games</a:t>
            </a:r>
          </a:p>
        </p:txBody>
      </p:sp>
      <p:sp>
        <p:nvSpPr>
          <p:cNvPr id="158722" name="Content Placeholder 28"/>
          <p:cNvSpPr>
            <a:spLocks noGrp="1"/>
          </p:cNvSpPr>
          <p:nvPr>
            <p:ph idx="1"/>
          </p:nvPr>
        </p:nvSpPr>
        <p:spPr>
          <a:xfrm>
            <a:off x="347663" y="1058863"/>
            <a:ext cx="8686800" cy="5330825"/>
          </a:xfrm>
        </p:spPr>
        <p:txBody>
          <a:bodyPr/>
          <a:lstStyle/>
          <a:p>
            <a:pPr eaLnBrk="1" hangingPunct="1"/>
            <a:r>
              <a:rPr lang="en-US" altLang="en-US" sz="2800" smtClean="0">
                <a:ea typeface="ＭＳ Ｐゴシック" pitchFamily="34" charset="-128"/>
              </a:rPr>
              <a:t>Can still apply a form of alpha-beta pruning </a:t>
            </a:r>
          </a:p>
        </p:txBody>
      </p:sp>
      <p:sp>
        <p:nvSpPr>
          <p:cNvPr id="5" name="Isosceles Triangle 4"/>
          <p:cNvSpPr>
            <a:spLocks noChangeArrowheads="1"/>
          </p:cNvSpPr>
          <p:nvPr/>
        </p:nvSpPr>
        <p:spPr bwMode="auto">
          <a:xfrm>
            <a:off x="4427538" y="2625725"/>
            <a:ext cx="441325" cy="377825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cxnSp>
        <p:nvCxnSpPr>
          <p:cNvPr id="7" name="Straight Connector 6"/>
          <p:cNvCxnSpPr>
            <a:stCxn id="5" idx="2"/>
            <a:endCxn id="4" idx="0"/>
          </p:cNvCxnSpPr>
          <p:nvPr/>
        </p:nvCxnSpPr>
        <p:spPr>
          <a:xfrm flipH="1">
            <a:off x="3162300" y="3003550"/>
            <a:ext cx="1265238" cy="7302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>
            <a:stCxn id="5" idx="4"/>
            <a:endCxn id="65" idx="0"/>
          </p:cNvCxnSpPr>
          <p:nvPr/>
        </p:nvCxnSpPr>
        <p:spPr>
          <a:xfrm>
            <a:off x="4868863" y="3003550"/>
            <a:ext cx="1341437" cy="7302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/>
          <p:cNvCxnSpPr>
            <a:stCxn id="4" idx="4"/>
            <a:endCxn id="64" idx="3"/>
          </p:cNvCxnSpPr>
          <p:nvPr/>
        </p:nvCxnSpPr>
        <p:spPr>
          <a:xfrm flipH="1">
            <a:off x="2430463" y="4114800"/>
            <a:ext cx="731837" cy="1062038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/>
          <p:cNvCxnSpPr>
            <a:stCxn id="4" idx="4"/>
            <a:endCxn id="72" idx="3"/>
          </p:cNvCxnSpPr>
          <p:nvPr/>
        </p:nvCxnSpPr>
        <p:spPr>
          <a:xfrm>
            <a:off x="3162300" y="4114800"/>
            <a:ext cx="715963" cy="1062038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/>
          <p:cNvCxnSpPr>
            <a:stCxn id="65" idx="4"/>
            <a:endCxn id="46" idx="3"/>
          </p:cNvCxnSpPr>
          <p:nvPr/>
        </p:nvCxnSpPr>
        <p:spPr>
          <a:xfrm flipH="1">
            <a:off x="5554663" y="4114800"/>
            <a:ext cx="655637" cy="1062038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/>
          <p:cNvCxnSpPr>
            <a:stCxn id="65" idx="4"/>
            <a:endCxn id="73" idx="3"/>
          </p:cNvCxnSpPr>
          <p:nvPr/>
        </p:nvCxnSpPr>
        <p:spPr>
          <a:xfrm>
            <a:off x="6210300" y="4114800"/>
            <a:ext cx="715963" cy="1062038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8730" name="TextBox 46"/>
          <p:cNvSpPr txBox="1">
            <a:spLocks noChangeArrowheads="1"/>
          </p:cNvSpPr>
          <p:nvPr/>
        </p:nvSpPr>
        <p:spPr bwMode="auto">
          <a:xfrm>
            <a:off x="8153400" y="5324475"/>
            <a:ext cx="7493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MIN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8153400" y="2738438"/>
            <a:ext cx="850900" cy="46196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chemeClr val="accent3"/>
                </a:solidFill>
                <a:latin typeface="Arial" charset="0"/>
                <a:ea typeface="ＭＳ Ｐゴシック" charset="0"/>
              </a:rPr>
              <a:t>MAX</a:t>
            </a:r>
          </a:p>
        </p:txBody>
      </p:sp>
      <p:sp>
        <p:nvSpPr>
          <p:cNvPr id="158732" name="TextBox 51"/>
          <p:cNvSpPr txBox="1">
            <a:spLocks noChangeArrowheads="1"/>
          </p:cNvSpPr>
          <p:nvPr/>
        </p:nvSpPr>
        <p:spPr bwMode="auto">
          <a:xfrm>
            <a:off x="19050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2</a:t>
            </a:r>
          </a:p>
        </p:txBody>
      </p:sp>
      <p:sp>
        <p:nvSpPr>
          <p:cNvPr id="158733" name="TextBox 56"/>
          <p:cNvSpPr txBox="1">
            <a:spLocks noChangeArrowheads="1"/>
          </p:cNvSpPr>
          <p:nvPr/>
        </p:nvSpPr>
        <p:spPr bwMode="auto">
          <a:xfrm>
            <a:off x="26670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2"/>
                </a:solidFill>
              </a:rPr>
              <a:t>4</a:t>
            </a:r>
          </a:p>
        </p:txBody>
      </p:sp>
      <p:sp>
        <p:nvSpPr>
          <p:cNvPr id="158734" name="TextBox 49"/>
          <p:cNvSpPr txBox="1">
            <a:spLocks noChangeArrowheads="1"/>
          </p:cNvSpPr>
          <p:nvPr/>
        </p:nvSpPr>
        <p:spPr bwMode="auto">
          <a:xfrm>
            <a:off x="3341688" y="369728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3</a:t>
            </a:r>
          </a:p>
        </p:txBody>
      </p:sp>
      <p:sp>
        <p:nvSpPr>
          <p:cNvPr id="158735" name="TextBox 69"/>
          <p:cNvSpPr txBox="1">
            <a:spLocks noChangeArrowheads="1"/>
          </p:cNvSpPr>
          <p:nvPr/>
        </p:nvSpPr>
        <p:spPr bwMode="auto">
          <a:xfrm>
            <a:off x="6483350" y="3697288"/>
            <a:ext cx="4572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-1</a:t>
            </a:r>
          </a:p>
        </p:txBody>
      </p:sp>
      <p:sp>
        <p:nvSpPr>
          <p:cNvPr id="158736" name="TextBox 70"/>
          <p:cNvSpPr txBox="1">
            <a:spLocks noChangeArrowheads="1"/>
          </p:cNvSpPr>
          <p:nvPr/>
        </p:nvSpPr>
        <p:spPr bwMode="auto">
          <a:xfrm>
            <a:off x="4902200" y="2581275"/>
            <a:ext cx="355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9BBB59"/>
                </a:solidFill>
              </a:rPr>
              <a:t>3</a:t>
            </a:r>
          </a:p>
        </p:txBody>
      </p:sp>
      <p:sp>
        <p:nvSpPr>
          <p:cNvPr id="46" name="Isosceles Triangle 45"/>
          <p:cNvSpPr>
            <a:spLocks noChangeArrowheads="1"/>
          </p:cNvSpPr>
          <p:nvPr/>
        </p:nvSpPr>
        <p:spPr bwMode="auto">
          <a:xfrm flipV="1">
            <a:off x="5334000" y="5176838"/>
            <a:ext cx="441325" cy="377825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4" name="Oval 3"/>
          <p:cNvSpPr>
            <a:spLocks noChangeArrowheads="1"/>
          </p:cNvSpPr>
          <p:nvPr/>
        </p:nvSpPr>
        <p:spPr bwMode="auto">
          <a:xfrm>
            <a:off x="2971800" y="3733800"/>
            <a:ext cx="381000" cy="381000"/>
          </a:xfrm>
          <a:prstGeom prst="ellipse">
            <a:avLst/>
          </a:prstGeom>
          <a:solidFill>
            <a:srgbClr val="B3A2C7"/>
          </a:solidFill>
          <a:ln w="9525">
            <a:solidFill>
              <a:schemeClr val="tx1"/>
            </a:solidFill>
            <a:round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64" name="Isosceles Triangle 63"/>
          <p:cNvSpPr>
            <a:spLocks noChangeArrowheads="1"/>
          </p:cNvSpPr>
          <p:nvPr/>
        </p:nvSpPr>
        <p:spPr bwMode="auto">
          <a:xfrm flipV="1">
            <a:off x="2209800" y="5176838"/>
            <a:ext cx="441325" cy="377825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65" name="Oval 64"/>
          <p:cNvSpPr>
            <a:spLocks noChangeArrowheads="1"/>
          </p:cNvSpPr>
          <p:nvPr/>
        </p:nvSpPr>
        <p:spPr bwMode="auto">
          <a:xfrm>
            <a:off x="6019800" y="3733800"/>
            <a:ext cx="381000" cy="381000"/>
          </a:xfrm>
          <a:prstGeom prst="ellipse">
            <a:avLst/>
          </a:prstGeom>
          <a:solidFill>
            <a:srgbClr val="B3A2C7"/>
          </a:solidFill>
          <a:ln w="9525">
            <a:solidFill>
              <a:schemeClr val="tx1"/>
            </a:solidFill>
            <a:round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72" name="Isosceles Triangle 71"/>
          <p:cNvSpPr>
            <a:spLocks noChangeArrowheads="1"/>
          </p:cNvSpPr>
          <p:nvPr/>
        </p:nvSpPr>
        <p:spPr bwMode="auto">
          <a:xfrm flipV="1">
            <a:off x="3657600" y="5176838"/>
            <a:ext cx="441325" cy="377825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73" name="Isosceles Triangle 72"/>
          <p:cNvSpPr>
            <a:spLocks noChangeArrowheads="1"/>
          </p:cNvSpPr>
          <p:nvPr/>
        </p:nvSpPr>
        <p:spPr bwMode="auto">
          <a:xfrm flipV="1">
            <a:off x="6705600" y="5176838"/>
            <a:ext cx="441325" cy="377825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cxnSp>
        <p:nvCxnSpPr>
          <p:cNvPr id="74" name="Straight Connector 73"/>
          <p:cNvCxnSpPr>
            <a:stCxn id="46" idx="0"/>
          </p:cNvCxnSpPr>
          <p:nvPr/>
        </p:nvCxnSpPr>
        <p:spPr>
          <a:xfrm flipH="1">
            <a:off x="5181600" y="5554663"/>
            <a:ext cx="373063" cy="7651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/>
          <p:cNvCxnSpPr>
            <a:stCxn id="46" idx="0"/>
          </p:cNvCxnSpPr>
          <p:nvPr/>
        </p:nvCxnSpPr>
        <p:spPr>
          <a:xfrm>
            <a:off x="5554663" y="5554663"/>
            <a:ext cx="388937" cy="7651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>
            <a:stCxn id="73" idx="0"/>
          </p:cNvCxnSpPr>
          <p:nvPr/>
        </p:nvCxnSpPr>
        <p:spPr>
          <a:xfrm flipH="1">
            <a:off x="6553200" y="5554663"/>
            <a:ext cx="373063" cy="8413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>
            <a:stCxn id="73" idx="0"/>
          </p:cNvCxnSpPr>
          <p:nvPr/>
        </p:nvCxnSpPr>
        <p:spPr>
          <a:xfrm>
            <a:off x="6926263" y="5554663"/>
            <a:ext cx="388937" cy="8413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>
            <a:stCxn id="72" idx="0"/>
          </p:cNvCxnSpPr>
          <p:nvPr/>
        </p:nvCxnSpPr>
        <p:spPr>
          <a:xfrm flipH="1">
            <a:off x="3505200" y="5554663"/>
            <a:ext cx="373063" cy="7651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>
            <a:stCxn id="72" idx="0"/>
          </p:cNvCxnSpPr>
          <p:nvPr/>
        </p:nvCxnSpPr>
        <p:spPr>
          <a:xfrm>
            <a:off x="3878263" y="5554663"/>
            <a:ext cx="388937" cy="7651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>
            <a:stCxn id="64" idx="0"/>
          </p:cNvCxnSpPr>
          <p:nvPr/>
        </p:nvCxnSpPr>
        <p:spPr>
          <a:xfrm flipH="1">
            <a:off x="2057400" y="5554663"/>
            <a:ext cx="373063" cy="7651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>
            <a:stCxn id="64" idx="0"/>
          </p:cNvCxnSpPr>
          <p:nvPr/>
        </p:nvCxnSpPr>
        <p:spPr>
          <a:xfrm>
            <a:off x="2430463" y="5554663"/>
            <a:ext cx="388937" cy="7651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8751" name="TextBox 84"/>
          <p:cNvSpPr txBox="1">
            <a:spLocks noChangeArrowheads="1"/>
          </p:cNvSpPr>
          <p:nvPr/>
        </p:nvSpPr>
        <p:spPr bwMode="auto">
          <a:xfrm>
            <a:off x="33528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bg1"/>
                </a:solidFill>
              </a:rPr>
              <a:t>7</a:t>
            </a:r>
          </a:p>
        </p:txBody>
      </p:sp>
      <p:sp>
        <p:nvSpPr>
          <p:cNvPr id="158752" name="TextBox 85"/>
          <p:cNvSpPr txBox="1">
            <a:spLocks noChangeArrowheads="1"/>
          </p:cNvSpPr>
          <p:nvPr/>
        </p:nvSpPr>
        <p:spPr bwMode="auto">
          <a:xfrm>
            <a:off x="41148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bg1"/>
                </a:solidFill>
              </a:rPr>
              <a:t>4</a:t>
            </a:r>
          </a:p>
        </p:txBody>
      </p:sp>
      <p:sp>
        <p:nvSpPr>
          <p:cNvPr id="158753" name="TextBox 86"/>
          <p:cNvSpPr txBox="1">
            <a:spLocks noChangeArrowheads="1"/>
          </p:cNvSpPr>
          <p:nvPr/>
        </p:nvSpPr>
        <p:spPr bwMode="auto">
          <a:xfrm>
            <a:off x="50292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bg1"/>
                </a:solidFill>
              </a:rPr>
              <a:t>6</a:t>
            </a:r>
          </a:p>
        </p:txBody>
      </p:sp>
      <p:sp>
        <p:nvSpPr>
          <p:cNvPr id="158754" name="TextBox 87"/>
          <p:cNvSpPr txBox="1">
            <a:spLocks noChangeArrowheads="1"/>
          </p:cNvSpPr>
          <p:nvPr/>
        </p:nvSpPr>
        <p:spPr bwMode="auto">
          <a:xfrm>
            <a:off x="57912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bg1"/>
                </a:solidFill>
              </a:rPr>
              <a:t>0</a:t>
            </a:r>
          </a:p>
        </p:txBody>
      </p:sp>
      <p:sp>
        <p:nvSpPr>
          <p:cNvPr id="158755" name="TextBox 88"/>
          <p:cNvSpPr txBox="1">
            <a:spLocks noChangeArrowheads="1"/>
          </p:cNvSpPr>
          <p:nvPr/>
        </p:nvSpPr>
        <p:spPr bwMode="auto">
          <a:xfrm>
            <a:off x="64008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bg1"/>
                </a:solidFill>
              </a:rPr>
              <a:t>5</a:t>
            </a:r>
          </a:p>
        </p:txBody>
      </p:sp>
      <p:sp>
        <p:nvSpPr>
          <p:cNvPr id="158756" name="TextBox 89"/>
          <p:cNvSpPr txBox="1">
            <a:spLocks noChangeArrowheads="1"/>
          </p:cNvSpPr>
          <p:nvPr/>
        </p:nvSpPr>
        <p:spPr bwMode="auto">
          <a:xfrm>
            <a:off x="7162800" y="6319838"/>
            <a:ext cx="4587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bg1"/>
                </a:solidFill>
              </a:rPr>
              <a:t>-2</a:t>
            </a:r>
          </a:p>
        </p:txBody>
      </p:sp>
      <p:sp>
        <p:nvSpPr>
          <p:cNvPr id="91" name="TextBox 90"/>
          <p:cNvSpPr txBox="1"/>
          <p:nvPr/>
        </p:nvSpPr>
        <p:spPr>
          <a:xfrm>
            <a:off x="7772400" y="3952875"/>
            <a:ext cx="1246188" cy="46196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chemeClr val="accent4"/>
                </a:solidFill>
                <a:latin typeface="Arial" charset="0"/>
                <a:ea typeface="ＭＳ Ｐゴシック" charset="0"/>
              </a:rPr>
              <a:t>Chance</a:t>
            </a:r>
          </a:p>
        </p:txBody>
      </p:sp>
      <p:sp>
        <p:nvSpPr>
          <p:cNvPr id="158758" name="TextBox 94"/>
          <p:cNvSpPr txBox="1">
            <a:spLocks noChangeArrowheads="1"/>
          </p:cNvSpPr>
          <p:nvPr/>
        </p:nvSpPr>
        <p:spPr bwMode="auto">
          <a:xfrm>
            <a:off x="1398588" y="4786313"/>
            <a:ext cx="7826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C0504D"/>
                </a:solidFill>
              </a:rPr>
              <a:t>(2, 2)</a:t>
            </a:r>
          </a:p>
        </p:txBody>
      </p:sp>
      <p:sp>
        <p:nvSpPr>
          <p:cNvPr id="158759" name="TextBox 26"/>
          <p:cNvSpPr txBox="1">
            <a:spLocks noChangeArrowheads="1"/>
          </p:cNvSpPr>
          <p:nvPr/>
        </p:nvSpPr>
        <p:spPr bwMode="auto">
          <a:xfrm>
            <a:off x="2362200" y="4262438"/>
            <a:ext cx="5413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8064A2"/>
                </a:solidFill>
              </a:rPr>
              <a:t>0.5</a:t>
            </a:r>
          </a:p>
        </p:txBody>
      </p:sp>
      <p:sp>
        <p:nvSpPr>
          <p:cNvPr id="158760" name="TextBox 95"/>
          <p:cNvSpPr txBox="1">
            <a:spLocks noChangeArrowheads="1"/>
          </p:cNvSpPr>
          <p:nvPr/>
        </p:nvSpPr>
        <p:spPr bwMode="auto">
          <a:xfrm>
            <a:off x="3505200" y="4262438"/>
            <a:ext cx="5413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8064A2"/>
                </a:solidFill>
              </a:rPr>
              <a:t>0.5</a:t>
            </a:r>
          </a:p>
        </p:txBody>
      </p:sp>
      <p:sp>
        <p:nvSpPr>
          <p:cNvPr id="158761" name="TextBox 96"/>
          <p:cNvSpPr txBox="1">
            <a:spLocks noChangeArrowheads="1"/>
          </p:cNvSpPr>
          <p:nvPr/>
        </p:nvSpPr>
        <p:spPr bwMode="auto">
          <a:xfrm>
            <a:off x="5402263" y="4243388"/>
            <a:ext cx="5413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8064A2"/>
                </a:solidFill>
              </a:rPr>
              <a:t>0.5</a:t>
            </a:r>
          </a:p>
        </p:txBody>
      </p:sp>
      <p:sp>
        <p:nvSpPr>
          <p:cNvPr id="158762" name="TextBox 97"/>
          <p:cNvSpPr txBox="1">
            <a:spLocks noChangeArrowheads="1"/>
          </p:cNvSpPr>
          <p:nvPr/>
        </p:nvSpPr>
        <p:spPr bwMode="auto">
          <a:xfrm>
            <a:off x="6545263" y="4243388"/>
            <a:ext cx="5413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8064A2"/>
                </a:solidFill>
              </a:rPr>
              <a:t>0.5</a:t>
            </a:r>
          </a:p>
        </p:txBody>
      </p:sp>
      <p:sp>
        <p:nvSpPr>
          <p:cNvPr id="158763" name="TextBox 94"/>
          <p:cNvSpPr txBox="1">
            <a:spLocks noChangeArrowheads="1"/>
          </p:cNvSpPr>
          <p:nvPr/>
        </p:nvSpPr>
        <p:spPr bwMode="auto">
          <a:xfrm>
            <a:off x="2681288" y="4786313"/>
            <a:ext cx="10953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/>
              <a:t>(-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, 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)</a:t>
            </a:r>
          </a:p>
        </p:txBody>
      </p:sp>
      <p:sp>
        <p:nvSpPr>
          <p:cNvPr id="158764" name="TextBox 94"/>
          <p:cNvSpPr txBox="1">
            <a:spLocks noChangeArrowheads="1"/>
          </p:cNvSpPr>
          <p:nvPr/>
        </p:nvSpPr>
        <p:spPr bwMode="auto">
          <a:xfrm>
            <a:off x="4586288" y="4786313"/>
            <a:ext cx="10953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/>
              <a:t>(-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, 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)</a:t>
            </a:r>
          </a:p>
        </p:txBody>
      </p:sp>
      <p:sp>
        <p:nvSpPr>
          <p:cNvPr id="158765" name="TextBox 94"/>
          <p:cNvSpPr txBox="1">
            <a:spLocks noChangeArrowheads="1"/>
          </p:cNvSpPr>
          <p:nvPr/>
        </p:nvSpPr>
        <p:spPr bwMode="auto">
          <a:xfrm>
            <a:off x="5756275" y="4786313"/>
            <a:ext cx="109696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/>
              <a:t>(-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, 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)</a:t>
            </a:r>
          </a:p>
        </p:txBody>
      </p:sp>
      <p:sp>
        <p:nvSpPr>
          <p:cNvPr id="158766" name="TextBox 94"/>
          <p:cNvSpPr txBox="1">
            <a:spLocks noChangeArrowheads="1"/>
          </p:cNvSpPr>
          <p:nvPr/>
        </p:nvSpPr>
        <p:spPr bwMode="auto">
          <a:xfrm>
            <a:off x="1874838" y="3505200"/>
            <a:ext cx="109696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/>
              <a:t>(-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, 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)</a:t>
            </a:r>
          </a:p>
        </p:txBody>
      </p:sp>
      <p:sp>
        <p:nvSpPr>
          <p:cNvPr id="158767" name="TextBox 94"/>
          <p:cNvSpPr txBox="1">
            <a:spLocks noChangeArrowheads="1"/>
          </p:cNvSpPr>
          <p:nvPr/>
        </p:nvSpPr>
        <p:spPr bwMode="auto">
          <a:xfrm>
            <a:off x="4922838" y="3505200"/>
            <a:ext cx="109696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/>
              <a:t>(-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, 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)</a:t>
            </a:r>
          </a:p>
        </p:txBody>
      </p:sp>
      <p:sp>
        <p:nvSpPr>
          <p:cNvPr id="158768" name="TextBox 94"/>
          <p:cNvSpPr txBox="1">
            <a:spLocks noChangeArrowheads="1"/>
          </p:cNvSpPr>
          <p:nvPr/>
        </p:nvSpPr>
        <p:spPr bwMode="auto">
          <a:xfrm>
            <a:off x="3475038" y="2438400"/>
            <a:ext cx="109696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/>
              <a:t>(-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, 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)</a:t>
            </a:r>
          </a:p>
        </p:txBody>
      </p:sp>
    </p:spTree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69" name="Title 2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Pruning in nondeterministic games</a:t>
            </a:r>
          </a:p>
        </p:txBody>
      </p:sp>
      <p:sp>
        <p:nvSpPr>
          <p:cNvPr id="160770" name="Content Placeholder 28"/>
          <p:cNvSpPr>
            <a:spLocks noGrp="1"/>
          </p:cNvSpPr>
          <p:nvPr>
            <p:ph idx="1"/>
          </p:nvPr>
        </p:nvSpPr>
        <p:spPr>
          <a:xfrm>
            <a:off x="347663" y="1058863"/>
            <a:ext cx="8686800" cy="5330825"/>
          </a:xfrm>
        </p:spPr>
        <p:txBody>
          <a:bodyPr/>
          <a:lstStyle/>
          <a:p>
            <a:pPr eaLnBrk="1" hangingPunct="1"/>
            <a:r>
              <a:rPr lang="en-US" altLang="en-US" sz="2800" smtClean="0">
                <a:ea typeface="ＭＳ Ｐゴシック" pitchFamily="34" charset="-128"/>
              </a:rPr>
              <a:t>Can still apply a form of alpha-beta pruning </a:t>
            </a:r>
          </a:p>
        </p:txBody>
      </p:sp>
      <p:sp>
        <p:nvSpPr>
          <p:cNvPr id="5" name="Isosceles Triangle 4"/>
          <p:cNvSpPr>
            <a:spLocks noChangeArrowheads="1"/>
          </p:cNvSpPr>
          <p:nvPr/>
        </p:nvSpPr>
        <p:spPr bwMode="auto">
          <a:xfrm>
            <a:off x="4427538" y="2625725"/>
            <a:ext cx="441325" cy="377825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cxnSp>
        <p:nvCxnSpPr>
          <p:cNvPr id="7" name="Straight Connector 6"/>
          <p:cNvCxnSpPr>
            <a:stCxn id="5" idx="2"/>
            <a:endCxn id="4" idx="0"/>
          </p:cNvCxnSpPr>
          <p:nvPr/>
        </p:nvCxnSpPr>
        <p:spPr>
          <a:xfrm flipH="1">
            <a:off x="3162300" y="3003550"/>
            <a:ext cx="1265238" cy="7302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>
            <a:stCxn id="5" idx="4"/>
            <a:endCxn id="65" idx="0"/>
          </p:cNvCxnSpPr>
          <p:nvPr/>
        </p:nvCxnSpPr>
        <p:spPr>
          <a:xfrm>
            <a:off x="4868863" y="3003550"/>
            <a:ext cx="1341437" cy="7302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/>
          <p:cNvCxnSpPr>
            <a:stCxn id="4" idx="4"/>
            <a:endCxn id="64" idx="3"/>
          </p:cNvCxnSpPr>
          <p:nvPr/>
        </p:nvCxnSpPr>
        <p:spPr>
          <a:xfrm flipH="1">
            <a:off x="2430463" y="4114800"/>
            <a:ext cx="731837" cy="1062038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/>
          <p:cNvCxnSpPr>
            <a:stCxn id="4" idx="4"/>
            <a:endCxn id="72" idx="3"/>
          </p:cNvCxnSpPr>
          <p:nvPr/>
        </p:nvCxnSpPr>
        <p:spPr>
          <a:xfrm>
            <a:off x="3162300" y="4114800"/>
            <a:ext cx="715963" cy="1062038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/>
          <p:cNvCxnSpPr>
            <a:stCxn id="65" idx="4"/>
            <a:endCxn id="46" idx="3"/>
          </p:cNvCxnSpPr>
          <p:nvPr/>
        </p:nvCxnSpPr>
        <p:spPr>
          <a:xfrm flipH="1">
            <a:off x="5554663" y="4114800"/>
            <a:ext cx="655637" cy="1062038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/>
          <p:cNvCxnSpPr>
            <a:stCxn id="65" idx="4"/>
            <a:endCxn id="73" idx="3"/>
          </p:cNvCxnSpPr>
          <p:nvPr/>
        </p:nvCxnSpPr>
        <p:spPr>
          <a:xfrm>
            <a:off x="6210300" y="4114800"/>
            <a:ext cx="715963" cy="1062038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60778" name="TextBox 46"/>
          <p:cNvSpPr txBox="1">
            <a:spLocks noChangeArrowheads="1"/>
          </p:cNvSpPr>
          <p:nvPr/>
        </p:nvSpPr>
        <p:spPr bwMode="auto">
          <a:xfrm>
            <a:off x="8153400" y="5324475"/>
            <a:ext cx="7493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MIN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8153400" y="2738438"/>
            <a:ext cx="850900" cy="46196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chemeClr val="accent3"/>
                </a:solidFill>
                <a:latin typeface="Arial" charset="0"/>
                <a:ea typeface="ＭＳ Ｐゴシック" charset="0"/>
              </a:rPr>
              <a:t>MAX</a:t>
            </a:r>
          </a:p>
        </p:txBody>
      </p:sp>
      <p:sp>
        <p:nvSpPr>
          <p:cNvPr id="160780" name="TextBox 51"/>
          <p:cNvSpPr txBox="1">
            <a:spLocks noChangeArrowheads="1"/>
          </p:cNvSpPr>
          <p:nvPr/>
        </p:nvSpPr>
        <p:spPr bwMode="auto">
          <a:xfrm>
            <a:off x="19050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2</a:t>
            </a:r>
          </a:p>
        </p:txBody>
      </p:sp>
      <p:sp>
        <p:nvSpPr>
          <p:cNvPr id="160781" name="TextBox 56"/>
          <p:cNvSpPr txBox="1">
            <a:spLocks noChangeArrowheads="1"/>
          </p:cNvSpPr>
          <p:nvPr/>
        </p:nvSpPr>
        <p:spPr bwMode="auto">
          <a:xfrm>
            <a:off x="26670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4</a:t>
            </a:r>
          </a:p>
        </p:txBody>
      </p:sp>
      <p:sp>
        <p:nvSpPr>
          <p:cNvPr id="160782" name="TextBox 49"/>
          <p:cNvSpPr txBox="1">
            <a:spLocks noChangeArrowheads="1"/>
          </p:cNvSpPr>
          <p:nvPr/>
        </p:nvSpPr>
        <p:spPr bwMode="auto">
          <a:xfrm>
            <a:off x="3341688" y="369728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3</a:t>
            </a:r>
          </a:p>
        </p:txBody>
      </p:sp>
      <p:sp>
        <p:nvSpPr>
          <p:cNvPr id="160783" name="TextBox 69"/>
          <p:cNvSpPr txBox="1">
            <a:spLocks noChangeArrowheads="1"/>
          </p:cNvSpPr>
          <p:nvPr/>
        </p:nvSpPr>
        <p:spPr bwMode="auto">
          <a:xfrm>
            <a:off x="6483350" y="3697288"/>
            <a:ext cx="4572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-1</a:t>
            </a:r>
          </a:p>
        </p:txBody>
      </p:sp>
      <p:sp>
        <p:nvSpPr>
          <p:cNvPr id="160784" name="TextBox 70"/>
          <p:cNvSpPr txBox="1">
            <a:spLocks noChangeArrowheads="1"/>
          </p:cNvSpPr>
          <p:nvPr/>
        </p:nvSpPr>
        <p:spPr bwMode="auto">
          <a:xfrm>
            <a:off x="4902200" y="2581275"/>
            <a:ext cx="355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9BBB59"/>
                </a:solidFill>
              </a:rPr>
              <a:t>3</a:t>
            </a:r>
          </a:p>
        </p:txBody>
      </p:sp>
      <p:sp>
        <p:nvSpPr>
          <p:cNvPr id="46" name="Isosceles Triangle 45"/>
          <p:cNvSpPr>
            <a:spLocks noChangeArrowheads="1"/>
          </p:cNvSpPr>
          <p:nvPr/>
        </p:nvSpPr>
        <p:spPr bwMode="auto">
          <a:xfrm flipV="1">
            <a:off x="5334000" y="5176838"/>
            <a:ext cx="441325" cy="377825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4" name="Oval 3"/>
          <p:cNvSpPr>
            <a:spLocks noChangeArrowheads="1"/>
          </p:cNvSpPr>
          <p:nvPr/>
        </p:nvSpPr>
        <p:spPr bwMode="auto">
          <a:xfrm>
            <a:off x="2971800" y="3733800"/>
            <a:ext cx="381000" cy="381000"/>
          </a:xfrm>
          <a:prstGeom prst="ellipse">
            <a:avLst/>
          </a:prstGeom>
          <a:solidFill>
            <a:srgbClr val="B3A2C7"/>
          </a:solidFill>
          <a:ln w="9525">
            <a:solidFill>
              <a:schemeClr val="tx1"/>
            </a:solidFill>
            <a:round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64" name="Isosceles Triangle 63"/>
          <p:cNvSpPr>
            <a:spLocks noChangeArrowheads="1"/>
          </p:cNvSpPr>
          <p:nvPr/>
        </p:nvSpPr>
        <p:spPr bwMode="auto">
          <a:xfrm flipV="1">
            <a:off x="2209800" y="5176838"/>
            <a:ext cx="441325" cy="377825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65" name="Oval 64"/>
          <p:cNvSpPr>
            <a:spLocks noChangeArrowheads="1"/>
          </p:cNvSpPr>
          <p:nvPr/>
        </p:nvSpPr>
        <p:spPr bwMode="auto">
          <a:xfrm>
            <a:off x="6019800" y="3733800"/>
            <a:ext cx="381000" cy="381000"/>
          </a:xfrm>
          <a:prstGeom prst="ellipse">
            <a:avLst/>
          </a:prstGeom>
          <a:solidFill>
            <a:srgbClr val="B3A2C7"/>
          </a:solidFill>
          <a:ln w="9525">
            <a:solidFill>
              <a:schemeClr val="tx1"/>
            </a:solidFill>
            <a:round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72" name="Isosceles Triangle 71"/>
          <p:cNvSpPr>
            <a:spLocks noChangeArrowheads="1"/>
          </p:cNvSpPr>
          <p:nvPr/>
        </p:nvSpPr>
        <p:spPr bwMode="auto">
          <a:xfrm flipV="1">
            <a:off x="3657600" y="5176838"/>
            <a:ext cx="441325" cy="377825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73" name="Isosceles Triangle 72"/>
          <p:cNvSpPr>
            <a:spLocks noChangeArrowheads="1"/>
          </p:cNvSpPr>
          <p:nvPr/>
        </p:nvSpPr>
        <p:spPr bwMode="auto">
          <a:xfrm flipV="1">
            <a:off x="6705600" y="5176838"/>
            <a:ext cx="441325" cy="377825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cxnSp>
        <p:nvCxnSpPr>
          <p:cNvPr id="74" name="Straight Connector 73"/>
          <p:cNvCxnSpPr>
            <a:stCxn id="46" idx="0"/>
          </p:cNvCxnSpPr>
          <p:nvPr/>
        </p:nvCxnSpPr>
        <p:spPr>
          <a:xfrm flipH="1">
            <a:off x="5181600" y="5554663"/>
            <a:ext cx="373063" cy="7651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/>
          <p:cNvCxnSpPr>
            <a:stCxn id="46" idx="0"/>
          </p:cNvCxnSpPr>
          <p:nvPr/>
        </p:nvCxnSpPr>
        <p:spPr>
          <a:xfrm>
            <a:off x="5554663" y="5554663"/>
            <a:ext cx="388937" cy="7651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>
            <a:stCxn id="73" idx="0"/>
          </p:cNvCxnSpPr>
          <p:nvPr/>
        </p:nvCxnSpPr>
        <p:spPr>
          <a:xfrm flipH="1">
            <a:off x="6553200" y="5554663"/>
            <a:ext cx="373063" cy="8413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>
            <a:stCxn id="73" idx="0"/>
          </p:cNvCxnSpPr>
          <p:nvPr/>
        </p:nvCxnSpPr>
        <p:spPr>
          <a:xfrm>
            <a:off x="6926263" y="5554663"/>
            <a:ext cx="388937" cy="8413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>
            <a:stCxn id="72" idx="0"/>
          </p:cNvCxnSpPr>
          <p:nvPr/>
        </p:nvCxnSpPr>
        <p:spPr>
          <a:xfrm flipH="1">
            <a:off x="3505200" y="5554663"/>
            <a:ext cx="373063" cy="7651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>
            <a:stCxn id="72" idx="0"/>
          </p:cNvCxnSpPr>
          <p:nvPr/>
        </p:nvCxnSpPr>
        <p:spPr>
          <a:xfrm>
            <a:off x="3878263" y="5554663"/>
            <a:ext cx="388937" cy="7651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>
            <a:stCxn id="64" idx="0"/>
          </p:cNvCxnSpPr>
          <p:nvPr/>
        </p:nvCxnSpPr>
        <p:spPr>
          <a:xfrm flipH="1">
            <a:off x="2057400" y="5554663"/>
            <a:ext cx="373063" cy="7651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>
            <a:stCxn id="64" idx="0"/>
          </p:cNvCxnSpPr>
          <p:nvPr/>
        </p:nvCxnSpPr>
        <p:spPr>
          <a:xfrm>
            <a:off x="2430463" y="5554663"/>
            <a:ext cx="388937" cy="7651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60799" name="TextBox 84"/>
          <p:cNvSpPr txBox="1">
            <a:spLocks noChangeArrowheads="1"/>
          </p:cNvSpPr>
          <p:nvPr/>
        </p:nvSpPr>
        <p:spPr bwMode="auto">
          <a:xfrm>
            <a:off x="33528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C0504D"/>
                </a:solidFill>
              </a:rPr>
              <a:t>7</a:t>
            </a:r>
          </a:p>
        </p:txBody>
      </p:sp>
      <p:sp>
        <p:nvSpPr>
          <p:cNvPr id="160800" name="TextBox 85"/>
          <p:cNvSpPr txBox="1">
            <a:spLocks noChangeArrowheads="1"/>
          </p:cNvSpPr>
          <p:nvPr/>
        </p:nvSpPr>
        <p:spPr bwMode="auto">
          <a:xfrm>
            <a:off x="41148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bg1"/>
                </a:solidFill>
              </a:rPr>
              <a:t>4</a:t>
            </a:r>
          </a:p>
        </p:txBody>
      </p:sp>
      <p:sp>
        <p:nvSpPr>
          <p:cNvPr id="160801" name="TextBox 86"/>
          <p:cNvSpPr txBox="1">
            <a:spLocks noChangeArrowheads="1"/>
          </p:cNvSpPr>
          <p:nvPr/>
        </p:nvSpPr>
        <p:spPr bwMode="auto">
          <a:xfrm>
            <a:off x="50292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bg1"/>
                </a:solidFill>
              </a:rPr>
              <a:t>6</a:t>
            </a:r>
          </a:p>
        </p:txBody>
      </p:sp>
      <p:sp>
        <p:nvSpPr>
          <p:cNvPr id="160802" name="TextBox 87"/>
          <p:cNvSpPr txBox="1">
            <a:spLocks noChangeArrowheads="1"/>
          </p:cNvSpPr>
          <p:nvPr/>
        </p:nvSpPr>
        <p:spPr bwMode="auto">
          <a:xfrm>
            <a:off x="57912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bg1"/>
                </a:solidFill>
              </a:rPr>
              <a:t>0</a:t>
            </a:r>
          </a:p>
        </p:txBody>
      </p:sp>
      <p:sp>
        <p:nvSpPr>
          <p:cNvPr id="160803" name="TextBox 88"/>
          <p:cNvSpPr txBox="1">
            <a:spLocks noChangeArrowheads="1"/>
          </p:cNvSpPr>
          <p:nvPr/>
        </p:nvSpPr>
        <p:spPr bwMode="auto">
          <a:xfrm>
            <a:off x="64008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bg1"/>
                </a:solidFill>
              </a:rPr>
              <a:t>5</a:t>
            </a:r>
          </a:p>
        </p:txBody>
      </p:sp>
      <p:sp>
        <p:nvSpPr>
          <p:cNvPr id="160804" name="TextBox 89"/>
          <p:cNvSpPr txBox="1">
            <a:spLocks noChangeArrowheads="1"/>
          </p:cNvSpPr>
          <p:nvPr/>
        </p:nvSpPr>
        <p:spPr bwMode="auto">
          <a:xfrm>
            <a:off x="7162800" y="6319838"/>
            <a:ext cx="4587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bg1"/>
                </a:solidFill>
              </a:rPr>
              <a:t>-2</a:t>
            </a:r>
          </a:p>
        </p:txBody>
      </p:sp>
      <p:sp>
        <p:nvSpPr>
          <p:cNvPr id="91" name="TextBox 90"/>
          <p:cNvSpPr txBox="1"/>
          <p:nvPr/>
        </p:nvSpPr>
        <p:spPr>
          <a:xfrm>
            <a:off x="7772400" y="3952875"/>
            <a:ext cx="1246188" cy="46196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chemeClr val="accent4"/>
                </a:solidFill>
                <a:latin typeface="Arial" charset="0"/>
                <a:ea typeface="ＭＳ Ｐゴシック" charset="0"/>
              </a:rPr>
              <a:t>Chance</a:t>
            </a:r>
          </a:p>
        </p:txBody>
      </p:sp>
      <p:sp>
        <p:nvSpPr>
          <p:cNvPr id="160806" name="TextBox 94"/>
          <p:cNvSpPr txBox="1">
            <a:spLocks noChangeArrowheads="1"/>
          </p:cNvSpPr>
          <p:nvPr/>
        </p:nvSpPr>
        <p:spPr bwMode="auto">
          <a:xfrm>
            <a:off x="1398588" y="4786313"/>
            <a:ext cx="7826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/>
              <a:t>(2, 2)</a:t>
            </a:r>
          </a:p>
        </p:txBody>
      </p:sp>
      <p:sp>
        <p:nvSpPr>
          <p:cNvPr id="160807" name="TextBox 26"/>
          <p:cNvSpPr txBox="1">
            <a:spLocks noChangeArrowheads="1"/>
          </p:cNvSpPr>
          <p:nvPr/>
        </p:nvSpPr>
        <p:spPr bwMode="auto">
          <a:xfrm>
            <a:off x="2362200" y="4262438"/>
            <a:ext cx="5413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8064A2"/>
                </a:solidFill>
              </a:rPr>
              <a:t>0.5</a:t>
            </a:r>
          </a:p>
        </p:txBody>
      </p:sp>
      <p:sp>
        <p:nvSpPr>
          <p:cNvPr id="160808" name="TextBox 95"/>
          <p:cNvSpPr txBox="1">
            <a:spLocks noChangeArrowheads="1"/>
          </p:cNvSpPr>
          <p:nvPr/>
        </p:nvSpPr>
        <p:spPr bwMode="auto">
          <a:xfrm>
            <a:off x="3505200" y="4262438"/>
            <a:ext cx="5413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8064A2"/>
                </a:solidFill>
              </a:rPr>
              <a:t>0.5</a:t>
            </a:r>
          </a:p>
        </p:txBody>
      </p:sp>
      <p:sp>
        <p:nvSpPr>
          <p:cNvPr id="160809" name="TextBox 96"/>
          <p:cNvSpPr txBox="1">
            <a:spLocks noChangeArrowheads="1"/>
          </p:cNvSpPr>
          <p:nvPr/>
        </p:nvSpPr>
        <p:spPr bwMode="auto">
          <a:xfrm>
            <a:off x="5402263" y="4243388"/>
            <a:ext cx="5413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8064A2"/>
                </a:solidFill>
              </a:rPr>
              <a:t>0.5</a:t>
            </a:r>
          </a:p>
        </p:txBody>
      </p:sp>
      <p:sp>
        <p:nvSpPr>
          <p:cNvPr id="160810" name="TextBox 97"/>
          <p:cNvSpPr txBox="1">
            <a:spLocks noChangeArrowheads="1"/>
          </p:cNvSpPr>
          <p:nvPr/>
        </p:nvSpPr>
        <p:spPr bwMode="auto">
          <a:xfrm>
            <a:off x="6545263" y="4243388"/>
            <a:ext cx="5413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8064A2"/>
                </a:solidFill>
              </a:rPr>
              <a:t>0.5</a:t>
            </a:r>
          </a:p>
        </p:txBody>
      </p:sp>
      <p:sp>
        <p:nvSpPr>
          <p:cNvPr id="160811" name="TextBox 94"/>
          <p:cNvSpPr txBox="1">
            <a:spLocks noChangeArrowheads="1"/>
          </p:cNvSpPr>
          <p:nvPr/>
        </p:nvSpPr>
        <p:spPr bwMode="auto">
          <a:xfrm>
            <a:off x="2765425" y="4786313"/>
            <a:ext cx="98266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/>
              <a:t>(-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,</a:t>
            </a:r>
            <a:r>
              <a:rPr lang="en-US" altLang="en-US" sz="2000">
                <a:solidFill>
                  <a:schemeClr val="accent2"/>
                </a:solidFill>
              </a:rPr>
              <a:t> 7)</a:t>
            </a:r>
          </a:p>
        </p:txBody>
      </p:sp>
      <p:sp>
        <p:nvSpPr>
          <p:cNvPr id="160812" name="TextBox 94"/>
          <p:cNvSpPr txBox="1">
            <a:spLocks noChangeArrowheads="1"/>
          </p:cNvSpPr>
          <p:nvPr/>
        </p:nvSpPr>
        <p:spPr bwMode="auto">
          <a:xfrm>
            <a:off x="4586288" y="4786313"/>
            <a:ext cx="10953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/>
              <a:t>(-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, 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)</a:t>
            </a:r>
          </a:p>
        </p:txBody>
      </p:sp>
      <p:sp>
        <p:nvSpPr>
          <p:cNvPr id="160813" name="TextBox 94"/>
          <p:cNvSpPr txBox="1">
            <a:spLocks noChangeArrowheads="1"/>
          </p:cNvSpPr>
          <p:nvPr/>
        </p:nvSpPr>
        <p:spPr bwMode="auto">
          <a:xfrm>
            <a:off x="5756275" y="4786313"/>
            <a:ext cx="109696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/>
              <a:t>(-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, 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)</a:t>
            </a:r>
          </a:p>
        </p:txBody>
      </p:sp>
      <p:sp>
        <p:nvSpPr>
          <p:cNvPr id="160814" name="TextBox 94"/>
          <p:cNvSpPr txBox="1">
            <a:spLocks noChangeArrowheads="1"/>
          </p:cNvSpPr>
          <p:nvPr/>
        </p:nvSpPr>
        <p:spPr bwMode="auto">
          <a:xfrm>
            <a:off x="1874838" y="3505200"/>
            <a:ext cx="11969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/>
              <a:t>(-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, </a:t>
            </a:r>
            <a:r>
              <a:rPr lang="en-US" altLang="en-US" sz="2000">
                <a:solidFill>
                  <a:srgbClr val="C0504D"/>
                </a:solidFill>
              </a:rPr>
              <a:t>4.5</a:t>
            </a:r>
            <a:r>
              <a:rPr lang="en-US" altLang="en-US" sz="2000"/>
              <a:t>)</a:t>
            </a:r>
          </a:p>
        </p:txBody>
      </p:sp>
      <p:sp>
        <p:nvSpPr>
          <p:cNvPr id="160815" name="TextBox 94"/>
          <p:cNvSpPr txBox="1">
            <a:spLocks noChangeArrowheads="1"/>
          </p:cNvSpPr>
          <p:nvPr/>
        </p:nvSpPr>
        <p:spPr bwMode="auto">
          <a:xfrm>
            <a:off x="4922838" y="3505200"/>
            <a:ext cx="109696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/>
              <a:t>(-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, 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)</a:t>
            </a:r>
          </a:p>
        </p:txBody>
      </p:sp>
      <p:sp>
        <p:nvSpPr>
          <p:cNvPr id="160816" name="TextBox 94"/>
          <p:cNvSpPr txBox="1">
            <a:spLocks noChangeArrowheads="1"/>
          </p:cNvSpPr>
          <p:nvPr/>
        </p:nvSpPr>
        <p:spPr bwMode="auto">
          <a:xfrm>
            <a:off x="3475038" y="2438400"/>
            <a:ext cx="109696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/>
              <a:t>(-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, 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)</a:t>
            </a:r>
          </a:p>
        </p:txBody>
      </p:sp>
    </p:spTree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7" name="Title 2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Pruning in nondeterministic games</a:t>
            </a:r>
          </a:p>
        </p:txBody>
      </p:sp>
      <p:sp>
        <p:nvSpPr>
          <p:cNvPr id="162818" name="Content Placeholder 28"/>
          <p:cNvSpPr>
            <a:spLocks noGrp="1"/>
          </p:cNvSpPr>
          <p:nvPr>
            <p:ph idx="1"/>
          </p:nvPr>
        </p:nvSpPr>
        <p:spPr>
          <a:xfrm>
            <a:off x="347663" y="1058863"/>
            <a:ext cx="8686800" cy="5330825"/>
          </a:xfrm>
        </p:spPr>
        <p:txBody>
          <a:bodyPr/>
          <a:lstStyle/>
          <a:p>
            <a:pPr eaLnBrk="1" hangingPunct="1"/>
            <a:r>
              <a:rPr lang="en-US" altLang="en-US" sz="2800" smtClean="0">
                <a:ea typeface="ＭＳ Ｐゴシック" pitchFamily="34" charset="-128"/>
              </a:rPr>
              <a:t>Can still apply a form of alpha-beta pruning </a:t>
            </a:r>
          </a:p>
        </p:txBody>
      </p:sp>
      <p:sp>
        <p:nvSpPr>
          <p:cNvPr id="5" name="Isosceles Triangle 4"/>
          <p:cNvSpPr>
            <a:spLocks noChangeArrowheads="1"/>
          </p:cNvSpPr>
          <p:nvPr/>
        </p:nvSpPr>
        <p:spPr bwMode="auto">
          <a:xfrm>
            <a:off x="4427538" y="2625725"/>
            <a:ext cx="441325" cy="377825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cxnSp>
        <p:nvCxnSpPr>
          <p:cNvPr id="7" name="Straight Connector 6"/>
          <p:cNvCxnSpPr>
            <a:stCxn id="5" idx="2"/>
            <a:endCxn id="4" idx="0"/>
          </p:cNvCxnSpPr>
          <p:nvPr/>
        </p:nvCxnSpPr>
        <p:spPr>
          <a:xfrm flipH="1">
            <a:off x="3162300" y="3003550"/>
            <a:ext cx="1265238" cy="7302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>
            <a:stCxn id="5" idx="4"/>
            <a:endCxn id="65" idx="0"/>
          </p:cNvCxnSpPr>
          <p:nvPr/>
        </p:nvCxnSpPr>
        <p:spPr>
          <a:xfrm>
            <a:off x="4868863" y="3003550"/>
            <a:ext cx="1341437" cy="7302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/>
          <p:cNvCxnSpPr>
            <a:stCxn id="4" idx="4"/>
            <a:endCxn id="64" idx="3"/>
          </p:cNvCxnSpPr>
          <p:nvPr/>
        </p:nvCxnSpPr>
        <p:spPr>
          <a:xfrm flipH="1">
            <a:off x="2430463" y="4114800"/>
            <a:ext cx="731837" cy="1062038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/>
          <p:cNvCxnSpPr>
            <a:stCxn id="4" idx="4"/>
            <a:endCxn id="72" idx="3"/>
          </p:cNvCxnSpPr>
          <p:nvPr/>
        </p:nvCxnSpPr>
        <p:spPr>
          <a:xfrm>
            <a:off x="3162300" y="4114800"/>
            <a:ext cx="715963" cy="1062038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/>
          <p:cNvCxnSpPr>
            <a:stCxn id="65" idx="4"/>
            <a:endCxn id="46" idx="3"/>
          </p:cNvCxnSpPr>
          <p:nvPr/>
        </p:nvCxnSpPr>
        <p:spPr>
          <a:xfrm flipH="1">
            <a:off x="5554663" y="4114800"/>
            <a:ext cx="655637" cy="1062038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/>
          <p:cNvCxnSpPr>
            <a:stCxn id="65" idx="4"/>
            <a:endCxn id="73" idx="3"/>
          </p:cNvCxnSpPr>
          <p:nvPr/>
        </p:nvCxnSpPr>
        <p:spPr>
          <a:xfrm>
            <a:off x="6210300" y="4114800"/>
            <a:ext cx="715963" cy="1062038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62826" name="TextBox 46"/>
          <p:cNvSpPr txBox="1">
            <a:spLocks noChangeArrowheads="1"/>
          </p:cNvSpPr>
          <p:nvPr/>
        </p:nvSpPr>
        <p:spPr bwMode="auto">
          <a:xfrm>
            <a:off x="8153400" y="5324475"/>
            <a:ext cx="7493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MIN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8153400" y="2738438"/>
            <a:ext cx="850900" cy="46196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chemeClr val="accent3"/>
                </a:solidFill>
                <a:latin typeface="Arial" charset="0"/>
                <a:ea typeface="ＭＳ Ｐゴシック" charset="0"/>
              </a:rPr>
              <a:t>MAX</a:t>
            </a:r>
          </a:p>
        </p:txBody>
      </p:sp>
      <p:sp>
        <p:nvSpPr>
          <p:cNvPr id="162828" name="TextBox 51"/>
          <p:cNvSpPr txBox="1">
            <a:spLocks noChangeArrowheads="1"/>
          </p:cNvSpPr>
          <p:nvPr/>
        </p:nvSpPr>
        <p:spPr bwMode="auto">
          <a:xfrm>
            <a:off x="19050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2</a:t>
            </a:r>
          </a:p>
        </p:txBody>
      </p:sp>
      <p:sp>
        <p:nvSpPr>
          <p:cNvPr id="162829" name="TextBox 56"/>
          <p:cNvSpPr txBox="1">
            <a:spLocks noChangeArrowheads="1"/>
          </p:cNvSpPr>
          <p:nvPr/>
        </p:nvSpPr>
        <p:spPr bwMode="auto">
          <a:xfrm>
            <a:off x="26670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4</a:t>
            </a:r>
          </a:p>
        </p:txBody>
      </p:sp>
      <p:sp>
        <p:nvSpPr>
          <p:cNvPr id="162830" name="TextBox 49"/>
          <p:cNvSpPr txBox="1">
            <a:spLocks noChangeArrowheads="1"/>
          </p:cNvSpPr>
          <p:nvPr/>
        </p:nvSpPr>
        <p:spPr bwMode="auto">
          <a:xfrm>
            <a:off x="3341688" y="369728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3</a:t>
            </a:r>
          </a:p>
        </p:txBody>
      </p:sp>
      <p:sp>
        <p:nvSpPr>
          <p:cNvPr id="162831" name="TextBox 69"/>
          <p:cNvSpPr txBox="1">
            <a:spLocks noChangeArrowheads="1"/>
          </p:cNvSpPr>
          <p:nvPr/>
        </p:nvSpPr>
        <p:spPr bwMode="auto">
          <a:xfrm>
            <a:off x="6483350" y="3697288"/>
            <a:ext cx="4572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-1</a:t>
            </a:r>
          </a:p>
        </p:txBody>
      </p:sp>
      <p:sp>
        <p:nvSpPr>
          <p:cNvPr id="162832" name="TextBox 70"/>
          <p:cNvSpPr txBox="1">
            <a:spLocks noChangeArrowheads="1"/>
          </p:cNvSpPr>
          <p:nvPr/>
        </p:nvSpPr>
        <p:spPr bwMode="auto">
          <a:xfrm>
            <a:off x="4902200" y="2581275"/>
            <a:ext cx="355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9BBB59"/>
                </a:solidFill>
              </a:rPr>
              <a:t>3</a:t>
            </a:r>
          </a:p>
        </p:txBody>
      </p:sp>
      <p:sp>
        <p:nvSpPr>
          <p:cNvPr id="46" name="Isosceles Triangle 45"/>
          <p:cNvSpPr>
            <a:spLocks noChangeArrowheads="1"/>
          </p:cNvSpPr>
          <p:nvPr/>
        </p:nvSpPr>
        <p:spPr bwMode="auto">
          <a:xfrm flipV="1">
            <a:off x="5334000" y="5176838"/>
            <a:ext cx="441325" cy="377825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4" name="Oval 3"/>
          <p:cNvSpPr>
            <a:spLocks noChangeArrowheads="1"/>
          </p:cNvSpPr>
          <p:nvPr/>
        </p:nvSpPr>
        <p:spPr bwMode="auto">
          <a:xfrm>
            <a:off x="2971800" y="3733800"/>
            <a:ext cx="381000" cy="381000"/>
          </a:xfrm>
          <a:prstGeom prst="ellipse">
            <a:avLst/>
          </a:prstGeom>
          <a:solidFill>
            <a:srgbClr val="B3A2C7"/>
          </a:solidFill>
          <a:ln w="9525">
            <a:solidFill>
              <a:schemeClr val="tx1"/>
            </a:solidFill>
            <a:round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64" name="Isosceles Triangle 63"/>
          <p:cNvSpPr>
            <a:spLocks noChangeArrowheads="1"/>
          </p:cNvSpPr>
          <p:nvPr/>
        </p:nvSpPr>
        <p:spPr bwMode="auto">
          <a:xfrm flipV="1">
            <a:off x="2209800" y="5176838"/>
            <a:ext cx="441325" cy="377825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65" name="Oval 64"/>
          <p:cNvSpPr>
            <a:spLocks noChangeArrowheads="1"/>
          </p:cNvSpPr>
          <p:nvPr/>
        </p:nvSpPr>
        <p:spPr bwMode="auto">
          <a:xfrm>
            <a:off x="6019800" y="3733800"/>
            <a:ext cx="381000" cy="381000"/>
          </a:xfrm>
          <a:prstGeom prst="ellipse">
            <a:avLst/>
          </a:prstGeom>
          <a:solidFill>
            <a:srgbClr val="B3A2C7"/>
          </a:solidFill>
          <a:ln w="9525">
            <a:solidFill>
              <a:schemeClr val="tx1"/>
            </a:solidFill>
            <a:round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72" name="Isosceles Triangle 71"/>
          <p:cNvSpPr>
            <a:spLocks noChangeArrowheads="1"/>
          </p:cNvSpPr>
          <p:nvPr/>
        </p:nvSpPr>
        <p:spPr bwMode="auto">
          <a:xfrm flipV="1">
            <a:off x="3657600" y="5176838"/>
            <a:ext cx="441325" cy="377825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73" name="Isosceles Triangle 72"/>
          <p:cNvSpPr>
            <a:spLocks noChangeArrowheads="1"/>
          </p:cNvSpPr>
          <p:nvPr/>
        </p:nvSpPr>
        <p:spPr bwMode="auto">
          <a:xfrm flipV="1">
            <a:off x="6705600" y="5176838"/>
            <a:ext cx="441325" cy="377825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cxnSp>
        <p:nvCxnSpPr>
          <p:cNvPr id="74" name="Straight Connector 73"/>
          <p:cNvCxnSpPr>
            <a:stCxn id="46" idx="0"/>
          </p:cNvCxnSpPr>
          <p:nvPr/>
        </p:nvCxnSpPr>
        <p:spPr>
          <a:xfrm flipH="1">
            <a:off x="5181600" y="5554663"/>
            <a:ext cx="373063" cy="7651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/>
          <p:cNvCxnSpPr>
            <a:stCxn id="46" idx="0"/>
          </p:cNvCxnSpPr>
          <p:nvPr/>
        </p:nvCxnSpPr>
        <p:spPr>
          <a:xfrm>
            <a:off x="5554663" y="5554663"/>
            <a:ext cx="388937" cy="7651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>
            <a:stCxn id="73" idx="0"/>
          </p:cNvCxnSpPr>
          <p:nvPr/>
        </p:nvCxnSpPr>
        <p:spPr>
          <a:xfrm flipH="1">
            <a:off x="6553200" y="5554663"/>
            <a:ext cx="373063" cy="8413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>
            <a:stCxn id="73" idx="0"/>
          </p:cNvCxnSpPr>
          <p:nvPr/>
        </p:nvCxnSpPr>
        <p:spPr>
          <a:xfrm>
            <a:off x="6926263" y="5554663"/>
            <a:ext cx="388937" cy="8413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>
            <a:stCxn id="72" idx="0"/>
          </p:cNvCxnSpPr>
          <p:nvPr/>
        </p:nvCxnSpPr>
        <p:spPr>
          <a:xfrm flipH="1">
            <a:off x="3505200" y="5554663"/>
            <a:ext cx="373063" cy="7651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>
            <a:stCxn id="72" idx="0"/>
          </p:cNvCxnSpPr>
          <p:nvPr/>
        </p:nvCxnSpPr>
        <p:spPr>
          <a:xfrm>
            <a:off x="3878263" y="5554663"/>
            <a:ext cx="388937" cy="7651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>
            <a:stCxn id="64" idx="0"/>
          </p:cNvCxnSpPr>
          <p:nvPr/>
        </p:nvCxnSpPr>
        <p:spPr>
          <a:xfrm flipH="1">
            <a:off x="2057400" y="5554663"/>
            <a:ext cx="373063" cy="7651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>
            <a:stCxn id="64" idx="0"/>
          </p:cNvCxnSpPr>
          <p:nvPr/>
        </p:nvCxnSpPr>
        <p:spPr>
          <a:xfrm>
            <a:off x="2430463" y="5554663"/>
            <a:ext cx="388937" cy="7651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62847" name="TextBox 84"/>
          <p:cNvSpPr txBox="1">
            <a:spLocks noChangeArrowheads="1"/>
          </p:cNvSpPr>
          <p:nvPr/>
        </p:nvSpPr>
        <p:spPr bwMode="auto">
          <a:xfrm>
            <a:off x="33528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7</a:t>
            </a:r>
          </a:p>
        </p:txBody>
      </p:sp>
      <p:sp>
        <p:nvSpPr>
          <p:cNvPr id="162848" name="TextBox 85"/>
          <p:cNvSpPr txBox="1">
            <a:spLocks noChangeArrowheads="1"/>
          </p:cNvSpPr>
          <p:nvPr/>
        </p:nvSpPr>
        <p:spPr bwMode="auto">
          <a:xfrm>
            <a:off x="41148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C0504D"/>
                </a:solidFill>
              </a:rPr>
              <a:t>4</a:t>
            </a:r>
          </a:p>
        </p:txBody>
      </p:sp>
      <p:sp>
        <p:nvSpPr>
          <p:cNvPr id="162849" name="TextBox 86"/>
          <p:cNvSpPr txBox="1">
            <a:spLocks noChangeArrowheads="1"/>
          </p:cNvSpPr>
          <p:nvPr/>
        </p:nvSpPr>
        <p:spPr bwMode="auto">
          <a:xfrm>
            <a:off x="50292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bg1"/>
                </a:solidFill>
              </a:rPr>
              <a:t>6</a:t>
            </a:r>
          </a:p>
        </p:txBody>
      </p:sp>
      <p:sp>
        <p:nvSpPr>
          <p:cNvPr id="162850" name="TextBox 87"/>
          <p:cNvSpPr txBox="1">
            <a:spLocks noChangeArrowheads="1"/>
          </p:cNvSpPr>
          <p:nvPr/>
        </p:nvSpPr>
        <p:spPr bwMode="auto">
          <a:xfrm>
            <a:off x="57912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bg1"/>
                </a:solidFill>
              </a:rPr>
              <a:t>0</a:t>
            </a:r>
          </a:p>
        </p:txBody>
      </p:sp>
      <p:sp>
        <p:nvSpPr>
          <p:cNvPr id="162851" name="TextBox 88"/>
          <p:cNvSpPr txBox="1">
            <a:spLocks noChangeArrowheads="1"/>
          </p:cNvSpPr>
          <p:nvPr/>
        </p:nvSpPr>
        <p:spPr bwMode="auto">
          <a:xfrm>
            <a:off x="64008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bg1"/>
                </a:solidFill>
              </a:rPr>
              <a:t>5</a:t>
            </a:r>
          </a:p>
        </p:txBody>
      </p:sp>
      <p:sp>
        <p:nvSpPr>
          <p:cNvPr id="162852" name="TextBox 89"/>
          <p:cNvSpPr txBox="1">
            <a:spLocks noChangeArrowheads="1"/>
          </p:cNvSpPr>
          <p:nvPr/>
        </p:nvSpPr>
        <p:spPr bwMode="auto">
          <a:xfrm>
            <a:off x="7162800" y="6319838"/>
            <a:ext cx="4587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bg1"/>
                </a:solidFill>
              </a:rPr>
              <a:t>-2</a:t>
            </a:r>
          </a:p>
        </p:txBody>
      </p:sp>
      <p:sp>
        <p:nvSpPr>
          <p:cNvPr id="91" name="TextBox 90"/>
          <p:cNvSpPr txBox="1"/>
          <p:nvPr/>
        </p:nvSpPr>
        <p:spPr>
          <a:xfrm>
            <a:off x="7772400" y="3952875"/>
            <a:ext cx="1246188" cy="46196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chemeClr val="accent4"/>
                </a:solidFill>
                <a:latin typeface="Arial" charset="0"/>
                <a:ea typeface="ＭＳ Ｐゴシック" charset="0"/>
              </a:rPr>
              <a:t>Chance</a:t>
            </a:r>
          </a:p>
        </p:txBody>
      </p:sp>
      <p:sp>
        <p:nvSpPr>
          <p:cNvPr id="162854" name="TextBox 94"/>
          <p:cNvSpPr txBox="1">
            <a:spLocks noChangeArrowheads="1"/>
          </p:cNvSpPr>
          <p:nvPr/>
        </p:nvSpPr>
        <p:spPr bwMode="auto">
          <a:xfrm>
            <a:off x="1398588" y="4786313"/>
            <a:ext cx="7826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/>
              <a:t>(2, 2)</a:t>
            </a:r>
          </a:p>
        </p:txBody>
      </p:sp>
      <p:sp>
        <p:nvSpPr>
          <p:cNvPr id="162855" name="TextBox 26"/>
          <p:cNvSpPr txBox="1">
            <a:spLocks noChangeArrowheads="1"/>
          </p:cNvSpPr>
          <p:nvPr/>
        </p:nvSpPr>
        <p:spPr bwMode="auto">
          <a:xfrm>
            <a:off x="2362200" y="4262438"/>
            <a:ext cx="5413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8064A2"/>
                </a:solidFill>
              </a:rPr>
              <a:t>0.5</a:t>
            </a:r>
          </a:p>
        </p:txBody>
      </p:sp>
      <p:sp>
        <p:nvSpPr>
          <p:cNvPr id="162856" name="TextBox 95"/>
          <p:cNvSpPr txBox="1">
            <a:spLocks noChangeArrowheads="1"/>
          </p:cNvSpPr>
          <p:nvPr/>
        </p:nvSpPr>
        <p:spPr bwMode="auto">
          <a:xfrm>
            <a:off x="3505200" y="4262438"/>
            <a:ext cx="5413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8064A2"/>
                </a:solidFill>
              </a:rPr>
              <a:t>0.5</a:t>
            </a:r>
          </a:p>
        </p:txBody>
      </p:sp>
      <p:sp>
        <p:nvSpPr>
          <p:cNvPr id="162857" name="TextBox 96"/>
          <p:cNvSpPr txBox="1">
            <a:spLocks noChangeArrowheads="1"/>
          </p:cNvSpPr>
          <p:nvPr/>
        </p:nvSpPr>
        <p:spPr bwMode="auto">
          <a:xfrm>
            <a:off x="5402263" y="4243388"/>
            <a:ext cx="5413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8064A2"/>
                </a:solidFill>
              </a:rPr>
              <a:t>0.5</a:t>
            </a:r>
          </a:p>
        </p:txBody>
      </p:sp>
      <p:sp>
        <p:nvSpPr>
          <p:cNvPr id="162858" name="TextBox 97"/>
          <p:cNvSpPr txBox="1">
            <a:spLocks noChangeArrowheads="1"/>
          </p:cNvSpPr>
          <p:nvPr/>
        </p:nvSpPr>
        <p:spPr bwMode="auto">
          <a:xfrm>
            <a:off x="6545263" y="4243388"/>
            <a:ext cx="5413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8064A2"/>
                </a:solidFill>
              </a:rPr>
              <a:t>0.5</a:t>
            </a:r>
          </a:p>
        </p:txBody>
      </p:sp>
      <p:sp>
        <p:nvSpPr>
          <p:cNvPr id="162859" name="TextBox 94"/>
          <p:cNvSpPr txBox="1">
            <a:spLocks noChangeArrowheads="1"/>
          </p:cNvSpPr>
          <p:nvPr/>
        </p:nvSpPr>
        <p:spPr bwMode="auto">
          <a:xfrm>
            <a:off x="2951163" y="4786313"/>
            <a:ext cx="7826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accent2"/>
                </a:solidFill>
              </a:rPr>
              <a:t>(4, 4)</a:t>
            </a:r>
          </a:p>
        </p:txBody>
      </p:sp>
      <p:sp>
        <p:nvSpPr>
          <p:cNvPr id="162860" name="TextBox 94"/>
          <p:cNvSpPr txBox="1">
            <a:spLocks noChangeArrowheads="1"/>
          </p:cNvSpPr>
          <p:nvPr/>
        </p:nvSpPr>
        <p:spPr bwMode="auto">
          <a:xfrm>
            <a:off x="4586288" y="4786313"/>
            <a:ext cx="10953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/>
              <a:t>(-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, 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)</a:t>
            </a:r>
          </a:p>
        </p:txBody>
      </p:sp>
      <p:sp>
        <p:nvSpPr>
          <p:cNvPr id="162861" name="TextBox 94"/>
          <p:cNvSpPr txBox="1">
            <a:spLocks noChangeArrowheads="1"/>
          </p:cNvSpPr>
          <p:nvPr/>
        </p:nvSpPr>
        <p:spPr bwMode="auto">
          <a:xfrm>
            <a:off x="5756275" y="4786313"/>
            <a:ext cx="109696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/>
              <a:t>(-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, 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)</a:t>
            </a:r>
          </a:p>
        </p:txBody>
      </p:sp>
      <p:sp>
        <p:nvSpPr>
          <p:cNvPr id="162862" name="TextBox 94"/>
          <p:cNvSpPr txBox="1">
            <a:spLocks noChangeArrowheads="1"/>
          </p:cNvSpPr>
          <p:nvPr/>
        </p:nvSpPr>
        <p:spPr bwMode="auto">
          <a:xfrm>
            <a:off x="2189163" y="3505200"/>
            <a:ext cx="7826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accent2"/>
                </a:solidFill>
              </a:rPr>
              <a:t>(3, 3)</a:t>
            </a:r>
          </a:p>
        </p:txBody>
      </p:sp>
      <p:sp>
        <p:nvSpPr>
          <p:cNvPr id="162863" name="TextBox 94"/>
          <p:cNvSpPr txBox="1">
            <a:spLocks noChangeArrowheads="1"/>
          </p:cNvSpPr>
          <p:nvPr/>
        </p:nvSpPr>
        <p:spPr bwMode="auto">
          <a:xfrm>
            <a:off x="3475038" y="2438400"/>
            <a:ext cx="8969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/>
              <a:t>(</a:t>
            </a:r>
            <a:r>
              <a:rPr lang="en-US" altLang="en-US" sz="2000">
                <a:solidFill>
                  <a:schemeClr val="accent2"/>
                </a:solidFill>
              </a:rPr>
              <a:t>3</a:t>
            </a:r>
            <a:r>
              <a:rPr lang="en-US" altLang="en-US" sz="2000"/>
              <a:t>, 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)</a:t>
            </a:r>
          </a:p>
        </p:txBody>
      </p:sp>
      <p:sp>
        <p:nvSpPr>
          <p:cNvPr id="162864" name="TextBox 94"/>
          <p:cNvSpPr txBox="1">
            <a:spLocks noChangeArrowheads="1"/>
          </p:cNvSpPr>
          <p:nvPr/>
        </p:nvSpPr>
        <p:spPr bwMode="auto">
          <a:xfrm>
            <a:off x="4953000" y="3505200"/>
            <a:ext cx="109696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/>
              <a:t>(-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, 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)</a:t>
            </a:r>
          </a:p>
        </p:txBody>
      </p:sp>
    </p:spTree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5" name="Title 2"/>
          <p:cNvSpPr>
            <a:spLocks noGrp="1"/>
          </p:cNvSpPr>
          <p:nvPr>
            <p:ph type="title"/>
          </p:nvPr>
        </p:nvSpPr>
        <p:spPr>
          <a:xfrm>
            <a:off x="374650" y="88900"/>
            <a:ext cx="8153400" cy="10207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Pruning in nondeterministic games</a:t>
            </a:r>
          </a:p>
        </p:txBody>
      </p:sp>
      <p:sp>
        <p:nvSpPr>
          <p:cNvPr id="164866" name="Content Placeholder 28"/>
          <p:cNvSpPr>
            <a:spLocks noGrp="1"/>
          </p:cNvSpPr>
          <p:nvPr>
            <p:ph idx="1"/>
          </p:nvPr>
        </p:nvSpPr>
        <p:spPr>
          <a:xfrm>
            <a:off x="347663" y="1058863"/>
            <a:ext cx="8686800" cy="5330825"/>
          </a:xfrm>
        </p:spPr>
        <p:txBody>
          <a:bodyPr/>
          <a:lstStyle/>
          <a:p>
            <a:pPr eaLnBrk="1" hangingPunct="1"/>
            <a:r>
              <a:rPr lang="en-US" altLang="en-US" sz="2800" smtClean="0">
                <a:ea typeface="ＭＳ Ｐゴシック" pitchFamily="34" charset="-128"/>
              </a:rPr>
              <a:t>Can still apply a form of alpha-beta pruning </a:t>
            </a:r>
          </a:p>
        </p:txBody>
      </p:sp>
      <p:sp>
        <p:nvSpPr>
          <p:cNvPr id="5" name="Isosceles Triangle 4"/>
          <p:cNvSpPr>
            <a:spLocks noChangeArrowheads="1"/>
          </p:cNvSpPr>
          <p:nvPr/>
        </p:nvSpPr>
        <p:spPr bwMode="auto">
          <a:xfrm>
            <a:off x="4427538" y="2625725"/>
            <a:ext cx="441325" cy="377825"/>
          </a:xfrm>
          <a:prstGeom prst="triangle">
            <a:avLst>
              <a:gd name="adj" fmla="val 50000"/>
            </a:avLst>
          </a:prstGeom>
          <a:solidFill>
            <a:srgbClr val="9BBB5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cxnSp>
        <p:nvCxnSpPr>
          <p:cNvPr id="7" name="Straight Connector 6"/>
          <p:cNvCxnSpPr>
            <a:stCxn id="5" idx="2"/>
            <a:endCxn id="4" idx="0"/>
          </p:cNvCxnSpPr>
          <p:nvPr/>
        </p:nvCxnSpPr>
        <p:spPr>
          <a:xfrm flipH="1">
            <a:off x="3162300" y="3003550"/>
            <a:ext cx="1265238" cy="7302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>
            <a:stCxn id="5" idx="4"/>
            <a:endCxn id="65" idx="0"/>
          </p:cNvCxnSpPr>
          <p:nvPr/>
        </p:nvCxnSpPr>
        <p:spPr>
          <a:xfrm>
            <a:off x="4868863" y="3003550"/>
            <a:ext cx="1341437" cy="730250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/>
          <p:cNvCxnSpPr>
            <a:stCxn id="4" idx="4"/>
            <a:endCxn id="64" idx="3"/>
          </p:cNvCxnSpPr>
          <p:nvPr/>
        </p:nvCxnSpPr>
        <p:spPr>
          <a:xfrm flipH="1">
            <a:off x="2430463" y="4114800"/>
            <a:ext cx="731837" cy="1062038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/>
          <p:cNvCxnSpPr>
            <a:stCxn id="4" idx="4"/>
            <a:endCxn id="72" idx="3"/>
          </p:cNvCxnSpPr>
          <p:nvPr/>
        </p:nvCxnSpPr>
        <p:spPr>
          <a:xfrm>
            <a:off x="3162300" y="4114800"/>
            <a:ext cx="715963" cy="1062038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/>
          <p:cNvCxnSpPr>
            <a:stCxn id="65" idx="4"/>
            <a:endCxn id="46" idx="3"/>
          </p:cNvCxnSpPr>
          <p:nvPr/>
        </p:nvCxnSpPr>
        <p:spPr>
          <a:xfrm flipH="1">
            <a:off x="5554663" y="4114800"/>
            <a:ext cx="655637" cy="1062038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/>
          <p:cNvCxnSpPr>
            <a:stCxn id="65" idx="4"/>
            <a:endCxn id="73" idx="3"/>
          </p:cNvCxnSpPr>
          <p:nvPr/>
        </p:nvCxnSpPr>
        <p:spPr>
          <a:xfrm>
            <a:off x="6210300" y="4114800"/>
            <a:ext cx="715963" cy="1062038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64874" name="TextBox 46"/>
          <p:cNvSpPr txBox="1">
            <a:spLocks noChangeArrowheads="1"/>
          </p:cNvSpPr>
          <p:nvPr/>
        </p:nvSpPr>
        <p:spPr bwMode="auto">
          <a:xfrm>
            <a:off x="8153400" y="5324475"/>
            <a:ext cx="7493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MIN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8153400" y="2738438"/>
            <a:ext cx="850900" cy="46196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chemeClr val="accent3"/>
                </a:solidFill>
                <a:latin typeface="Arial" charset="0"/>
                <a:ea typeface="ＭＳ Ｐゴシック" charset="0"/>
              </a:rPr>
              <a:t>MAX</a:t>
            </a:r>
          </a:p>
        </p:txBody>
      </p:sp>
      <p:sp>
        <p:nvSpPr>
          <p:cNvPr id="164876" name="TextBox 51"/>
          <p:cNvSpPr txBox="1">
            <a:spLocks noChangeArrowheads="1"/>
          </p:cNvSpPr>
          <p:nvPr/>
        </p:nvSpPr>
        <p:spPr bwMode="auto">
          <a:xfrm>
            <a:off x="19050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2</a:t>
            </a:r>
          </a:p>
        </p:txBody>
      </p:sp>
      <p:sp>
        <p:nvSpPr>
          <p:cNvPr id="164877" name="TextBox 56"/>
          <p:cNvSpPr txBox="1">
            <a:spLocks noChangeArrowheads="1"/>
          </p:cNvSpPr>
          <p:nvPr/>
        </p:nvSpPr>
        <p:spPr bwMode="auto">
          <a:xfrm>
            <a:off x="26670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4</a:t>
            </a:r>
          </a:p>
        </p:txBody>
      </p:sp>
      <p:sp>
        <p:nvSpPr>
          <p:cNvPr id="164878" name="TextBox 49"/>
          <p:cNvSpPr txBox="1">
            <a:spLocks noChangeArrowheads="1"/>
          </p:cNvSpPr>
          <p:nvPr/>
        </p:nvSpPr>
        <p:spPr bwMode="auto">
          <a:xfrm>
            <a:off x="3341688" y="369728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3</a:t>
            </a:r>
          </a:p>
        </p:txBody>
      </p:sp>
      <p:sp>
        <p:nvSpPr>
          <p:cNvPr id="164879" name="TextBox 69"/>
          <p:cNvSpPr txBox="1">
            <a:spLocks noChangeArrowheads="1"/>
          </p:cNvSpPr>
          <p:nvPr/>
        </p:nvSpPr>
        <p:spPr bwMode="auto">
          <a:xfrm>
            <a:off x="6483350" y="3697288"/>
            <a:ext cx="4572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-1</a:t>
            </a:r>
          </a:p>
        </p:txBody>
      </p:sp>
      <p:sp>
        <p:nvSpPr>
          <p:cNvPr id="164880" name="TextBox 70"/>
          <p:cNvSpPr txBox="1">
            <a:spLocks noChangeArrowheads="1"/>
          </p:cNvSpPr>
          <p:nvPr/>
        </p:nvSpPr>
        <p:spPr bwMode="auto">
          <a:xfrm>
            <a:off x="4902200" y="2581275"/>
            <a:ext cx="355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9BBB59"/>
                </a:solidFill>
              </a:rPr>
              <a:t>3</a:t>
            </a:r>
          </a:p>
        </p:txBody>
      </p:sp>
      <p:sp>
        <p:nvSpPr>
          <p:cNvPr id="46" name="Isosceles Triangle 45"/>
          <p:cNvSpPr>
            <a:spLocks noChangeArrowheads="1"/>
          </p:cNvSpPr>
          <p:nvPr/>
        </p:nvSpPr>
        <p:spPr bwMode="auto">
          <a:xfrm flipV="1">
            <a:off x="5334000" y="5176838"/>
            <a:ext cx="441325" cy="377825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4" name="Oval 3"/>
          <p:cNvSpPr>
            <a:spLocks noChangeArrowheads="1"/>
          </p:cNvSpPr>
          <p:nvPr/>
        </p:nvSpPr>
        <p:spPr bwMode="auto">
          <a:xfrm>
            <a:off x="2971800" y="3733800"/>
            <a:ext cx="381000" cy="381000"/>
          </a:xfrm>
          <a:prstGeom prst="ellipse">
            <a:avLst/>
          </a:prstGeom>
          <a:solidFill>
            <a:srgbClr val="B3A2C7"/>
          </a:solidFill>
          <a:ln w="9525">
            <a:solidFill>
              <a:schemeClr val="tx1"/>
            </a:solidFill>
            <a:round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64" name="Isosceles Triangle 63"/>
          <p:cNvSpPr>
            <a:spLocks noChangeArrowheads="1"/>
          </p:cNvSpPr>
          <p:nvPr/>
        </p:nvSpPr>
        <p:spPr bwMode="auto">
          <a:xfrm flipV="1">
            <a:off x="2209800" y="5176838"/>
            <a:ext cx="441325" cy="377825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65" name="Oval 64"/>
          <p:cNvSpPr>
            <a:spLocks noChangeArrowheads="1"/>
          </p:cNvSpPr>
          <p:nvPr/>
        </p:nvSpPr>
        <p:spPr bwMode="auto">
          <a:xfrm>
            <a:off x="6019800" y="3733800"/>
            <a:ext cx="381000" cy="381000"/>
          </a:xfrm>
          <a:prstGeom prst="ellipse">
            <a:avLst/>
          </a:prstGeom>
          <a:solidFill>
            <a:srgbClr val="B3A2C7"/>
          </a:solidFill>
          <a:ln w="9525">
            <a:solidFill>
              <a:schemeClr val="tx1"/>
            </a:solidFill>
            <a:round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72" name="Isosceles Triangle 71"/>
          <p:cNvSpPr>
            <a:spLocks noChangeArrowheads="1"/>
          </p:cNvSpPr>
          <p:nvPr/>
        </p:nvSpPr>
        <p:spPr bwMode="auto">
          <a:xfrm flipV="1">
            <a:off x="3657600" y="5176838"/>
            <a:ext cx="441325" cy="377825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73" name="Isosceles Triangle 72"/>
          <p:cNvSpPr>
            <a:spLocks noChangeArrowheads="1"/>
          </p:cNvSpPr>
          <p:nvPr/>
        </p:nvSpPr>
        <p:spPr bwMode="auto">
          <a:xfrm flipV="1">
            <a:off x="6705600" y="5176838"/>
            <a:ext cx="441325" cy="377825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cxnSp>
        <p:nvCxnSpPr>
          <p:cNvPr id="74" name="Straight Connector 73"/>
          <p:cNvCxnSpPr>
            <a:stCxn id="46" idx="0"/>
          </p:cNvCxnSpPr>
          <p:nvPr/>
        </p:nvCxnSpPr>
        <p:spPr>
          <a:xfrm flipH="1">
            <a:off x="5181600" y="5554663"/>
            <a:ext cx="373063" cy="7651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/>
          <p:cNvCxnSpPr>
            <a:stCxn id="46" idx="0"/>
          </p:cNvCxnSpPr>
          <p:nvPr/>
        </p:nvCxnSpPr>
        <p:spPr>
          <a:xfrm>
            <a:off x="5554663" y="5554663"/>
            <a:ext cx="388937" cy="7651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>
            <a:stCxn id="73" idx="0"/>
          </p:cNvCxnSpPr>
          <p:nvPr/>
        </p:nvCxnSpPr>
        <p:spPr>
          <a:xfrm flipH="1">
            <a:off x="6553200" y="5554663"/>
            <a:ext cx="373063" cy="8413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>
            <a:stCxn id="73" idx="0"/>
          </p:cNvCxnSpPr>
          <p:nvPr/>
        </p:nvCxnSpPr>
        <p:spPr>
          <a:xfrm>
            <a:off x="6926263" y="5554663"/>
            <a:ext cx="388937" cy="8413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>
            <a:stCxn id="72" idx="0"/>
          </p:cNvCxnSpPr>
          <p:nvPr/>
        </p:nvCxnSpPr>
        <p:spPr>
          <a:xfrm flipH="1">
            <a:off x="3505200" y="5554663"/>
            <a:ext cx="373063" cy="7651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>
            <a:stCxn id="72" idx="0"/>
          </p:cNvCxnSpPr>
          <p:nvPr/>
        </p:nvCxnSpPr>
        <p:spPr>
          <a:xfrm>
            <a:off x="3878263" y="5554663"/>
            <a:ext cx="388937" cy="7651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>
            <a:stCxn id="64" idx="0"/>
          </p:cNvCxnSpPr>
          <p:nvPr/>
        </p:nvCxnSpPr>
        <p:spPr>
          <a:xfrm flipH="1">
            <a:off x="2057400" y="5554663"/>
            <a:ext cx="373063" cy="7651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>
            <a:stCxn id="64" idx="0"/>
          </p:cNvCxnSpPr>
          <p:nvPr/>
        </p:nvCxnSpPr>
        <p:spPr>
          <a:xfrm>
            <a:off x="2430463" y="5554663"/>
            <a:ext cx="388937" cy="765175"/>
          </a:xfrm>
          <a:prstGeom prst="line">
            <a:avLst/>
          </a:prstGeom>
          <a:ln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64895" name="TextBox 84"/>
          <p:cNvSpPr txBox="1">
            <a:spLocks noChangeArrowheads="1"/>
          </p:cNvSpPr>
          <p:nvPr/>
        </p:nvSpPr>
        <p:spPr bwMode="auto">
          <a:xfrm>
            <a:off x="33528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000000"/>
                </a:solidFill>
              </a:rPr>
              <a:t>7</a:t>
            </a:r>
          </a:p>
        </p:txBody>
      </p:sp>
      <p:sp>
        <p:nvSpPr>
          <p:cNvPr id="164896" name="TextBox 85"/>
          <p:cNvSpPr txBox="1">
            <a:spLocks noChangeArrowheads="1"/>
          </p:cNvSpPr>
          <p:nvPr/>
        </p:nvSpPr>
        <p:spPr bwMode="auto">
          <a:xfrm>
            <a:off x="41148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000000"/>
                </a:solidFill>
              </a:rPr>
              <a:t>4</a:t>
            </a:r>
          </a:p>
        </p:txBody>
      </p:sp>
      <p:sp>
        <p:nvSpPr>
          <p:cNvPr id="164897" name="TextBox 86"/>
          <p:cNvSpPr txBox="1">
            <a:spLocks noChangeArrowheads="1"/>
          </p:cNvSpPr>
          <p:nvPr/>
        </p:nvSpPr>
        <p:spPr bwMode="auto">
          <a:xfrm>
            <a:off x="50292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2"/>
                </a:solidFill>
              </a:rPr>
              <a:t>6</a:t>
            </a:r>
          </a:p>
        </p:txBody>
      </p:sp>
      <p:sp>
        <p:nvSpPr>
          <p:cNvPr id="164898" name="TextBox 87"/>
          <p:cNvSpPr txBox="1">
            <a:spLocks noChangeArrowheads="1"/>
          </p:cNvSpPr>
          <p:nvPr/>
        </p:nvSpPr>
        <p:spPr bwMode="auto">
          <a:xfrm>
            <a:off x="57912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bg1"/>
                </a:solidFill>
              </a:rPr>
              <a:t>0</a:t>
            </a:r>
          </a:p>
        </p:txBody>
      </p:sp>
      <p:sp>
        <p:nvSpPr>
          <p:cNvPr id="164899" name="TextBox 88"/>
          <p:cNvSpPr txBox="1">
            <a:spLocks noChangeArrowheads="1"/>
          </p:cNvSpPr>
          <p:nvPr/>
        </p:nvSpPr>
        <p:spPr bwMode="auto">
          <a:xfrm>
            <a:off x="6400800" y="63198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bg1"/>
                </a:solidFill>
              </a:rPr>
              <a:t>5</a:t>
            </a:r>
          </a:p>
        </p:txBody>
      </p:sp>
      <p:sp>
        <p:nvSpPr>
          <p:cNvPr id="164900" name="TextBox 89"/>
          <p:cNvSpPr txBox="1">
            <a:spLocks noChangeArrowheads="1"/>
          </p:cNvSpPr>
          <p:nvPr/>
        </p:nvSpPr>
        <p:spPr bwMode="auto">
          <a:xfrm>
            <a:off x="7162800" y="6319838"/>
            <a:ext cx="4587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bg1"/>
                </a:solidFill>
              </a:rPr>
              <a:t>-2</a:t>
            </a:r>
          </a:p>
        </p:txBody>
      </p:sp>
      <p:sp>
        <p:nvSpPr>
          <p:cNvPr id="91" name="TextBox 90"/>
          <p:cNvSpPr txBox="1"/>
          <p:nvPr/>
        </p:nvSpPr>
        <p:spPr>
          <a:xfrm>
            <a:off x="7772400" y="3952875"/>
            <a:ext cx="1246188" cy="46196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chemeClr val="accent4"/>
                </a:solidFill>
                <a:latin typeface="Arial" charset="0"/>
                <a:ea typeface="ＭＳ Ｐゴシック" charset="0"/>
              </a:rPr>
              <a:t>Chance</a:t>
            </a:r>
          </a:p>
        </p:txBody>
      </p:sp>
      <p:sp>
        <p:nvSpPr>
          <p:cNvPr id="164902" name="TextBox 94"/>
          <p:cNvSpPr txBox="1">
            <a:spLocks noChangeArrowheads="1"/>
          </p:cNvSpPr>
          <p:nvPr/>
        </p:nvSpPr>
        <p:spPr bwMode="auto">
          <a:xfrm>
            <a:off x="1398588" y="4786313"/>
            <a:ext cx="7826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/>
              <a:t>(2, 2)</a:t>
            </a:r>
          </a:p>
        </p:txBody>
      </p:sp>
      <p:sp>
        <p:nvSpPr>
          <p:cNvPr id="164903" name="TextBox 26"/>
          <p:cNvSpPr txBox="1">
            <a:spLocks noChangeArrowheads="1"/>
          </p:cNvSpPr>
          <p:nvPr/>
        </p:nvSpPr>
        <p:spPr bwMode="auto">
          <a:xfrm>
            <a:off x="2362200" y="4262438"/>
            <a:ext cx="5413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8064A2"/>
                </a:solidFill>
              </a:rPr>
              <a:t>0.5</a:t>
            </a:r>
          </a:p>
        </p:txBody>
      </p:sp>
      <p:sp>
        <p:nvSpPr>
          <p:cNvPr id="164904" name="TextBox 95"/>
          <p:cNvSpPr txBox="1">
            <a:spLocks noChangeArrowheads="1"/>
          </p:cNvSpPr>
          <p:nvPr/>
        </p:nvSpPr>
        <p:spPr bwMode="auto">
          <a:xfrm>
            <a:off x="3505200" y="4262438"/>
            <a:ext cx="5413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8064A2"/>
                </a:solidFill>
              </a:rPr>
              <a:t>0.5</a:t>
            </a:r>
          </a:p>
        </p:txBody>
      </p:sp>
      <p:sp>
        <p:nvSpPr>
          <p:cNvPr id="164905" name="TextBox 96"/>
          <p:cNvSpPr txBox="1">
            <a:spLocks noChangeArrowheads="1"/>
          </p:cNvSpPr>
          <p:nvPr/>
        </p:nvSpPr>
        <p:spPr bwMode="auto">
          <a:xfrm>
            <a:off x="5402263" y="4243388"/>
            <a:ext cx="5413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8064A2"/>
                </a:solidFill>
              </a:rPr>
              <a:t>0.5</a:t>
            </a:r>
          </a:p>
        </p:txBody>
      </p:sp>
      <p:sp>
        <p:nvSpPr>
          <p:cNvPr id="164906" name="TextBox 97"/>
          <p:cNvSpPr txBox="1">
            <a:spLocks noChangeArrowheads="1"/>
          </p:cNvSpPr>
          <p:nvPr/>
        </p:nvSpPr>
        <p:spPr bwMode="auto">
          <a:xfrm>
            <a:off x="6545263" y="4243388"/>
            <a:ext cx="5413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8064A2"/>
                </a:solidFill>
              </a:rPr>
              <a:t>0.5</a:t>
            </a:r>
          </a:p>
        </p:txBody>
      </p:sp>
      <p:sp>
        <p:nvSpPr>
          <p:cNvPr id="164907" name="TextBox 94"/>
          <p:cNvSpPr txBox="1">
            <a:spLocks noChangeArrowheads="1"/>
          </p:cNvSpPr>
          <p:nvPr/>
        </p:nvSpPr>
        <p:spPr bwMode="auto">
          <a:xfrm>
            <a:off x="2951163" y="4786313"/>
            <a:ext cx="7826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000000"/>
                </a:solidFill>
              </a:rPr>
              <a:t>(4, 4)</a:t>
            </a:r>
          </a:p>
        </p:txBody>
      </p:sp>
      <p:sp>
        <p:nvSpPr>
          <p:cNvPr id="164908" name="TextBox 94"/>
          <p:cNvSpPr txBox="1">
            <a:spLocks noChangeArrowheads="1"/>
          </p:cNvSpPr>
          <p:nvPr/>
        </p:nvSpPr>
        <p:spPr bwMode="auto">
          <a:xfrm>
            <a:off x="4586288" y="4786313"/>
            <a:ext cx="98266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/>
              <a:t>(-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, </a:t>
            </a:r>
            <a:r>
              <a:rPr lang="en-US" altLang="en-US" sz="2000">
                <a:solidFill>
                  <a:srgbClr val="C0504D"/>
                </a:solidFill>
              </a:rPr>
              <a:t>6</a:t>
            </a:r>
            <a:r>
              <a:rPr lang="en-US" altLang="en-US" sz="2000"/>
              <a:t>)</a:t>
            </a:r>
          </a:p>
        </p:txBody>
      </p:sp>
      <p:sp>
        <p:nvSpPr>
          <p:cNvPr id="164909" name="TextBox 94"/>
          <p:cNvSpPr txBox="1">
            <a:spLocks noChangeArrowheads="1"/>
          </p:cNvSpPr>
          <p:nvPr/>
        </p:nvSpPr>
        <p:spPr bwMode="auto">
          <a:xfrm>
            <a:off x="5756275" y="4786313"/>
            <a:ext cx="109696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/>
              <a:t>(-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, 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)</a:t>
            </a:r>
          </a:p>
        </p:txBody>
      </p:sp>
      <p:sp>
        <p:nvSpPr>
          <p:cNvPr id="164910" name="TextBox 94"/>
          <p:cNvSpPr txBox="1">
            <a:spLocks noChangeArrowheads="1"/>
          </p:cNvSpPr>
          <p:nvPr/>
        </p:nvSpPr>
        <p:spPr bwMode="auto">
          <a:xfrm>
            <a:off x="2189163" y="3505200"/>
            <a:ext cx="7826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000000"/>
                </a:solidFill>
              </a:rPr>
              <a:t>(3, 3)</a:t>
            </a:r>
          </a:p>
        </p:txBody>
      </p:sp>
      <p:sp>
        <p:nvSpPr>
          <p:cNvPr id="164911" name="TextBox 94"/>
          <p:cNvSpPr txBox="1">
            <a:spLocks noChangeArrowheads="1"/>
          </p:cNvSpPr>
          <p:nvPr/>
        </p:nvSpPr>
        <p:spPr bwMode="auto">
          <a:xfrm>
            <a:off x="4953000" y="3505200"/>
            <a:ext cx="109696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/>
              <a:t>(-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, </a:t>
            </a:r>
            <a:r>
              <a:rPr lang="en-US" altLang="en-US" sz="2000">
                <a:latin typeface="cmsy10" pitchFamily="1" charset="0"/>
              </a:rPr>
              <a:t>1</a:t>
            </a:r>
            <a:r>
              <a:rPr lang="en-US" altLang="en-US" sz="2000"/>
              <a:t>)</a:t>
            </a:r>
          </a:p>
        </p:txBody>
      </p:sp>
      <p:sp>
        <p:nvSpPr>
          <p:cNvPr id="164912" name="TextBox 94"/>
          <p:cNvSpPr txBox="1">
            <a:spLocks noChangeArrowheads="1"/>
          </p:cNvSpPr>
          <p:nvPr/>
        </p:nvSpPr>
        <p:spPr bwMode="auto">
          <a:xfrm>
            <a:off x="3475038" y="2438400"/>
            <a:ext cx="8969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000000"/>
                </a:solidFill>
              </a:rPr>
              <a:t>(3, </a:t>
            </a:r>
            <a:r>
              <a:rPr lang="en-US" altLang="en-US" sz="2000">
                <a:solidFill>
                  <a:srgbClr val="000000"/>
                </a:solidFill>
                <a:latin typeface="cmsy10" pitchFamily="1" charset="0"/>
              </a:rPr>
              <a:t>1</a:t>
            </a:r>
            <a:r>
              <a:rPr lang="en-US" altLang="en-US" sz="2000">
                <a:solidFill>
                  <a:srgbClr val="000000"/>
                </a:solidFill>
              </a:rPr>
              <a:t>)</a:t>
            </a:r>
          </a:p>
        </p:txBody>
      </p:sp>
    </p:spTree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begin{document}&#10;$$s(n) = \bar X_n \pm \sqrt{\frac{\log n}{t(n)}}$$&#10;\end{document}&#10;"/>
  <p:tag name="FILENAME" val="TP_tmp"/>
  <p:tag name="FORMAT" val="png256"/>
  <p:tag name="RES" val="600"/>
  <p:tag name="BLEND" val="0"/>
  <p:tag name="TRANSPARENT" val="0"/>
  <p:tag name="TBUG" val="0"/>
  <p:tag name="ALLOWFS" val="0"/>
  <p:tag name="ORIGWIDTH" val="91"/>
  <p:tag name="PICTUREFILESIZE" val="4496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begin{document}&#10;$$s(n) = \bar X_n \pm \sqrt{\frac{\log n}{t(n)}}$$&#10;\end{document}&#10;"/>
  <p:tag name="FILENAME" val="TP_tmp"/>
  <p:tag name="FORMAT" val="png256"/>
  <p:tag name="RES" val="600"/>
  <p:tag name="BLEND" val="0"/>
  <p:tag name="TRANSPARENT" val="0"/>
  <p:tag name="TBUG" val="0"/>
  <p:tag name="ALLOWFS" val="0"/>
  <p:tag name="ORIGWIDTH" val="91"/>
  <p:tag name="PICTUREFILESIZE" val="4496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begin{document}&#10;$$s(n) = \bar X_n \pm \sqrt{\frac{\log n}{t(n)}}$$&#10;\end{document}&#10;"/>
  <p:tag name="FILENAME" val="TP_tmp"/>
  <p:tag name="FORMAT" val="png256"/>
  <p:tag name="RES" val="600"/>
  <p:tag name="BLEND" val="0"/>
  <p:tag name="TRANSPARENT" val="0"/>
  <p:tag name="TBUG" val="0"/>
  <p:tag name="ALLOWFS" val="0"/>
  <p:tag name="ORIGWIDTH" val="91"/>
  <p:tag name="PICTUREFILESIZE" val="4496"/>
</p:tagLst>
</file>

<file path=ppt/theme/theme1.xml><?xml version="1.0" encoding="utf-8"?>
<a:theme xmlns:a="http://schemas.openxmlformats.org/drawingml/2006/main" name="atiClass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ATI Full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919191"/>
      </a:lt2>
      <a:accent1>
        <a:srgbClr val="618FFD"/>
      </a:accent1>
      <a:accent2>
        <a:srgbClr val="00AE00"/>
      </a:accent2>
      <a:accent3>
        <a:srgbClr val="FFFFFF"/>
      </a:accent3>
      <a:accent4>
        <a:srgbClr val="000000"/>
      </a:accent4>
      <a:accent5>
        <a:srgbClr val="B7C6FE"/>
      </a:accent5>
      <a:accent6>
        <a:srgbClr val="009D00"/>
      </a:accent6>
      <a:hlink>
        <a:srgbClr val="FC0128"/>
      </a:hlink>
      <a:folHlink>
        <a:srgbClr val="CECEC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919191"/>
      </a:lt2>
      <a:accent1>
        <a:srgbClr val="618FFD"/>
      </a:accent1>
      <a:accent2>
        <a:srgbClr val="00AE00"/>
      </a:accent2>
      <a:accent3>
        <a:srgbClr val="FFFFFF"/>
      </a:accent3>
      <a:accent4>
        <a:srgbClr val="000000"/>
      </a:accent4>
      <a:accent5>
        <a:srgbClr val="B7C6FE"/>
      </a:accent5>
      <a:accent6>
        <a:srgbClr val="009D00"/>
      </a:accent6>
      <a:hlink>
        <a:srgbClr val="FC0128"/>
      </a:hlink>
      <a:folHlink>
        <a:srgbClr val="CECEC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atiClass</Template>
  <TotalTime>5851</TotalTime>
  <Pages>19</Pages>
  <Words>7246</Words>
  <Application>Microsoft Office PowerPoint</Application>
  <PresentationFormat>On-screen Show (4:3)</PresentationFormat>
  <Paragraphs>3251</Paragraphs>
  <Slides>114</Slides>
  <Notes>42</Notes>
  <HiddenSlides>15</HiddenSlides>
  <MMClips>0</MMClips>
  <ScaleCrop>false</ScaleCrop>
  <HeadingPairs>
    <vt:vector size="4" baseType="variant">
      <vt:variant>
        <vt:lpstr>Theme</vt:lpstr>
      </vt:variant>
      <vt:variant>
        <vt:i4>2</vt:i4>
      </vt:variant>
      <vt:variant>
        <vt:lpstr>Slide Titles</vt:lpstr>
      </vt:variant>
      <vt:variant>
        <vt:i4>114</vt:i4>
      </vt:variant>
    </vt:vector>
  </HeadingPairs>
  <TitlesOfParts>
    <vt:vector size="116" baseType="lpstr">
      <vt:lpstr>atiClass</vt:lpstr>
      <vt:lpstr>ATI Full</vt:lpstr>
      <vt:lpstr>Games and Adversarial Search</vt:lpstr>
      <vt:lpstr>Types of games</vt:lpstr>
      <vt:lpstr>Typical assumptions </vt:lpstr>
      <vt:lpstr>Game Tree (tic-tac-toe)</vt:lpstr>
      <vt:lpstr>Search versus Games</vt:lpstr>
      <vt:lpstr>Games as search</vt:lpstr>
      <vt:lpstr>Min-Max: an optimal procedure</vt:lpstr>
      <vt:lpstr>Two-ply Game Tree</vt:lpstr>
      <vt:lpstr>Pseudocode for Minimax Algorithm</vt:lpstr>
      <vt:lpstr>Recursive min-max search</vt:lpstr>
      <vt:lpstr>Properties of minimax</vt:lpstr>
      <vt:lpstr>Game tree size</vt:lpstr>
      <vt:lpstr>Cutting off search</vt:lpstr>
      <vt:lpstr>Static (Heuristic) Evaluation Functions</vt:lpstr>
      <vt:lpstr>PowerPoint Presentation</vt:lpstr>
      <vt:lpstr>Applying minimax to tic-tac-toe</vt:lpstr>
      <vt:lpstr>Minimax values (two ply)</vt:lpstr>
      <vt:lpstr>Minimax values (two ply)</vt:lpstr>
      <vt:lpstr>Minimax values (two ply)</vt:lpstr>
      <vt:lpstr>PowerPoint Presentation</vt:lpstr>
      <vt:lpstr>Iterative deepening</vt:lpstr>
      <vt:lpstr>Limited horizon effects</vt:lpstr>
      <vt:lpstr>Selectively deeper game trees</vt:lpstr>
      <vt:lpstr>Eliminate redundant nodes</vt:lpstr>
      <vt:lpstr>Summary</vt:lpstr>
      <vt:lpstr>NIM</vt:lpstr>
      <vt:lpstr>NIM</vt:lpstr>
      <vt:lpstr>NIM</vt:lpstr>
      <vt:lpstr>NIM</vt:lpstr>
      <vt:lpstr>NIM</vt:lpstr>
      <vt:lpstr>NIM</vt:lpstr>
      <vt:lpstr>NIM</vt:lpstr>
      <vt:lpstr>NIM</vt:lpstr>
      <vt:lpstr>Heuristic functions</vt:lpstr>
      <vt:lpstr>Games &amp; Adversarial Search: Alpha-Beta Pruning</vt:lpstr>
      <vt:lpstr>Alpha-Beta pruning</vt:lpstr>
      <vt:lpstr>Pruning with Alpha/Beta</vt:lpstr>
      <vt:lpstr>Alpha-Beta Example</vt:lpstr>
      <vt:lpstr>Alpha-Beta Example</vt:lpstr>
      <vt:lpstr>Alpha-Beta Example</vt:lpstr>
      <vt:lpstr>Alpha-Beta Example</vt:lpstr>
      <vt:lpstr>Alpha-Beta Example</vt:lpstr>
      <vt:lpstr>Alpha-Beta Example</vt:lpstr>
      <vt:lpstr>Alpha-Beta Example</vt:lpstr>
      <vt:lpstr>Alpha-Beta Example</vt:lpstr>
      <vt:lpstr>Alpha-Beta Example</vt:lpstr>
      <vt:lpstr>General alpha-beta pruning</vt:lpstr>
      <vt:lpstr>Recursive α-β pruning</vt:lpstr>
      <vt:lpstr>Effectiveness of α-β Search</vt:lpstr>
      <vt:lpstr>Iterative deepening</vt:lpstr>
      <vt:lpstr>Comments on alpha-beta pruning</vt:lpstr>
      <vt:lpstr>Iterative deepening reordering</vt:lpstr>
      <vt:lpstr>Iterative deepening reordering</vt:lpstr>
      <vt:lpstr>Iterative deepening reordering</vt:lpstr>
      <vt:lpstr>Iterative deepening reordering</vt:lpstr>
      <vt:lpstr>Iterative deepening reordering</vt:lpstr>
      <vt:lpstr>Iterative deepening reordering</vt:lpstr>
      <vt:lpstr>Iterative deepening reordering</vt:lpstr>
      <vt:lpstr>Iterative deepening reordering</vt:lpstr>
      <vt:lpstr>Longer Alpha-Beta Example</vt:lpstr>
      <vt:lpstr>Longer Alpha-Beta Example</vt:lpstr>
      <vt:lpstr>Longer Alpha-Beta Example</vt:lpstr>
      <vt:lpstr>Longer Alpha-Beta Example</vt:lpstr>
      <vt:lpstr>Longer Alpha-Beta Example</vt:lpstr>
      <vt:lpstr>Longer Alpha-Beta Example</vt:lpstr>
      <vt:lpstr>Longer Alpha-Beta Example</vt:lpstr>
      <vt:lpstr>Longer Alpha-Beta Example</vt:lpstr>
      <vt:lpstr>Longer Alpha-Beta Example</vt:lpstr>
      <vt:lpstr>Longer Alpha-Beta Example</vt:lpstr>
      <vt:lpstr>Longer Alpha-Beta Example</vt:lpstr>
      <vt:lpstr>Longer Alpha-Beta Example</vt:lpstr>
      <vt:lpstr>Longer Alpha-Beta Example</vt:lpstr>
      <vt:lpstr>Longer Alpha-Beta Example</vt:lpstr>
      <vt:lpstr>Longer Alpha-Beta Example</vt:lpstr>
      <vt:lpstr>Longer Alpha-Beta Example</vt:lpstr>
      <vt:lpstr>Longer Alpha-Beta Example</vt:lpstr>
      <vt:lpstr>Longer Alpha-Beta Example</vt:lpstr>
      <vt:lpstr>Longer Alpha-Beta Example</vt:lpstr>
      <vt:lpstr>Longer Alpha-Beta Example</vt:lpstr>
      <vt:lpstr>Longer Alpha-Beta Example</vt:lpstr>
      <vt:lpstr>Longer Alpha-Beta Example</vt:lpstr>
      <vt:lpstr>Longer Alpha-Beta Example</vt:lpstr>
      <vt:lpstr>Longer Alpha-Beta Example</vt:lpstr>
      <vt:lpstr>Longer Alpha-Beta Example</vt:lpstr>
      <vt:lpstr>Longer Alpha-Beta Example</vt:lpstr>
      <vt:lpstr>Longer Alpha-Beta Example</vt:lpstr>
      <vt:lpstr>Longer Alpha-Beta Example</vt:lpstr>
      <vt:lpstr>Longer Alpha-Beta Example</vt:lpstr>
      <vt:lpstr>Alpha-Beta Example #2</vt:lpstr>
      <vt:lpstr>Alpha-Beta Example #2</vt:lpstr>
      <vt:lpstr>Nondeterministic games</vt:lpstr>
      <vt:lpstr>Nondeterministic games</vt:lpstr>
      <vt:lpstr>Pruning in nondeterministic games</vt:lpstr>
      <vt:lpstr>Pruning in nondeterministic games</vt:lpstr>
      <vt:lpstr>Pruning in nondeterministic games</vt:lpstr>
      <vt:lpstr>Pruning in nondeterministic games</vt:lpstr>
      <vt:lpstr>Pruning in nondeterministic games</vt:lpstr>
      <vt:lpstr>Pruning in nondeterministic games</vt:lpstr>
      <vt:lpstr>Pruning in nondeterministic games</vt:lpstr>
      <vt:lpstr>Pruning in nondeterministic games</vt:lpstr>
      <vt:lpstr>Pruning in nondeterministic games</vt:lpstr>
      <vt:lpstr>Partially observable games</vt:lpstr>
      <vt:lpstr>PowerPoint Presentation</vt:lpstr>
      <vt:lpstr>Partially observable games</vt:lpstr>
      <vt:lpstr>The State of Play</vt:lpstr>
      <vt:lpstr>High branching factors</vt:lpstr>
      <vt:lpstr>Monte Carlo heuristic scoring</vt:lpstr>
      <vt:lpstr>Monte Carlo Tree Search</vt:lpstr>
      <vt:lpstr>Visualizing MCTS</vt:lpstr>
      <vt:lpstr>MCTS</vt:lpstr>
      <vt:lpstr>MCTS</vt:lpstr>
      <vt:lpstr>MCTS</vt:lpstr>
      <vt:lpstr>Summary</vt:lpstr>
      <vt:lpstr>Grundy’s game - special case of nim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Antagonistic search &amp; games</dc:title>
  <dc:creator>Alexander Ihler;Lathrop,Richard</dc:creator>
  <cp:lastModifiedBy>Lathrop,Richard</cp:lastModifiedBy>
  <cp:revision>218</cp:revision>
  <cp:lastPrinted>1997-04-11T15:59:21Z</cp:lastPrinted>
  <dcterms:created xsi:type="dcterms:W3CDTF">1998-01-05T12:39:42Z</dcterms:created>
  <dcterms:modified xsi:type="dcterms:W3CDTF">2018-01-25T13:00:40Z</dcterms:modified>
</cp:coreProperties>
</file>