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ICS FACULTY PANEL ON IMPROVING YOUR GRADUATE SCHOOL </a:t>
            </a:r>
            <a:r>
              <a:rPr lang="en-US" sz="2000" b="1" dirty="0"/>
              <a:t>APPLICATION</a:t>
            </a:r>
            <a:br>
              <a:rPr lang="en-US" sz="2000" b="1" dirty="0"/>
            </a:br>
            <a:r>
              <a:rPr lang="en-US" sz="2000" b="1" dirty="0" smtClean="0"/>
              <a:t>Tuesday</a:t>
            </a:r>
            <a:r>
              <a:rPr lang="en-US" sz="2000" b="1" dirty="0"/>
              <a:t>, </a:t>
            </a:r>
            <a:r>
              <a:rPr lang="en-US" sz="2000" b="1" dirty="0" smtClean="0"/>
              <a:t>1 Nov., 2016, </a:t>
            </a:r>
            <a:r>
              <a:rPr lang="en-US" sz="2000" b="1" dirty="0"/>
              <a:t>n</a:t>
            </a:r>
            <a:r>
              <a:rPr lang="en-US" sz="2000" b="1" dirty="0" smtClean="0"/>
              <a:t>oon-1:50pm</a:t>
            </a:r>
            <a:r>
              <a:rPr lang="en-US" sz="2000" b="1" dirty="0"/>
              <a:t>, </a:t>
            </a:r>
            <a:r>
              <a:rPr lang="en-US" sz="2000" b="1" dirty="0" smtClean="0"/>
              <a:t>in DBH-6011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**** Pizza, soft drinks, and </a:t>
            </a:r>
            <a:r>
              <a:rPr lang="en-US" sz="2000" b="1" dirty="0" smtClean="0">
                <a:solidFill>
                  <a:srgbClr val="FF0000"/>
                </a:solidFill>
              </a:rPr>
              <a:t>refreshments </a:t>
            </a:r>
            <a:r>
              <a:rPr lang="en-US" sz="2000" b="1" dirty="0">
                <a:solidFill>
                  <a:srgbClr val="FF0000"/>
                </a:solidFill>
              </a:rPr>
              <a:t>will be served. ****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u="sng" dirty="0" smtClean="0"/>
              <a:t>Wondering what to do to improve your graduate school application?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Come to this ICS FACULTY PANEL to hear advice from the ICS faculty.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/>
              <a:t>Daniel </a:t>
            </a:r>
            <a:r>
              <a:rPr lang="en-US" sz="1200" b="1" dirty="0" err="1"/>
              <a:t>Fabrega</a:t>
            </a:r>
            <a:r>
              <a:rPr lang="en-US" sz="1200" b="1" dirty="0"/>
              <a:t>, Special Guest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</a:t>
            </a:r>
            <a:r>
              <a:rPr lang="en-US" sz="1200" dirty="0" smtClean="0"/>
              <a:t>Manager</a:t>
            </a:r>
            <a:r>
              <a:rPr lang="en-US" sz="1200" dirty="0"/>
              <a:t>, Graduate Preparation and </a:t>
            </a:r>
            <a:r>
              <a:rPr lang="en-US" sz="1200" dirty="0" smtClean="0"/>
              <a:t>Recruitment, UCI Graduate </a:t>
            </a:r>
            <a:r>
              <a:rPr lang="en-US" sz="1200" dirty="0"/>
              <a:t>Division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err="1"/>
              <a:t>Yunan</a:t>
            </a:r>
            <a:r>
              <a:rPr lang="en-US" sz="1200" b="1" dirty="0"/>
              <a:t> Chen, Professor and Vice-Chair for Undergraduate Affairs, Informatics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Human Computer Interaction, Medical Informatics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/>
              <a:t>Rina </a:t>
            </a:r>
            <a:r>
              <a:rPr lang="en-US" sz="1200" b="1" dirty="0" err="1"/>
              <a:t>Dechter</a:t>
            </a:r>
            <a:r>
              <a:rPr lang="en-US" sz="1200" b="1" dirty="0"/>
              <a:t>, Professor and Vice Chair Computing Division, Computer Science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Artificial Intelligence and Machine Learning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/>
              <a:t>Dan Gillen, Professor and Chair, Statistics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Statistics and Statistical Theory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/>
              <a:t>Ian Harris, Professor and Vice Chair of Undergraduate Studies,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Computer Architecture and Design, Embedded Systems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/>
              <a:t>Gillian R Hayes, Robert A. and Barbara L. Kleist Professor and Vice Chair of Graduate Affairs, Informatics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Computer-Supported Cooperative Work, Human Computer Interaction, Medical Informatics, Social Informatics</a:t>
            </a:r>
            <a:r>
              <a:rPr lang="en-US" sz="1200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</a:t>
            </a:r>
            <a:r>
              <a:rPr lang="en-US" sz="1200" dirty="0"/>
              <a:t>Ubiquitous 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err="1"/>
              <a:t>Alexandru</a:t>
            </a:r>
            <a:r>
              <a:rPr lang="en-US" sz="1200" b="1" dirty="0"/>
              <a:t> </a:t>
            </a:r>
            <a:r>
              <a:rPr lang="en-US" sz="1200" b="1" dirty="0" err="1"/>
              <a:t>Nicolau</a:t>
            </a:r>
            <a:r>
              <a:rPr lang="en-US" sz="1200" b="1" dirty="0"/>
              <a:t>, Professor and Chair, Computer Science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Computer Architecture and Design, Embedded Systems, Programming Languages and Systems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/>
              <a:t>Hal Stern, Professor and Ted and Janice Smith Family Foundation Dean, Statistics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</a:t>
            </a:r>
            <a:r>
              <a:rPr lang="en-US" sz="1200" dirty="0" smtClean="0"/>
              <a:t>Statistics </a:t>
            </a:r>
            <a:r>
              <a:rPr lang="en-US" sz="1200" dirty="0"/>
              <a:t>and Statistical Theory, Artificial Intelligence and Machine </a:t>
            </a:r>
            <a:r>
              <a:rPr lang="en-US" sz="1200" dirty="0" smtClean="0"/>
              <a:t>Learning</a:t>
            </a: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/>
              <a:t>André</a:t>
            </a:r>
            <a:r>
              <a:rPr lang="en-US" sz="1200" b="1" dirty="0" smtClean="0"/>
              <a:t> </a:t>
            </a:r>
            <a:r>
              <a:rPr lang="en-US" sz="1200" b="1" dirty="0"/>
              <a:t>van der Hoek, Professor and Chair, Informatics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Software Engineering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err="1"/>
              <a:t>Zhaoxia</a:t>
            </a:r>
            <a:r>
              <a:rPr lang="en-US" sz="1200" b="1" dirty="0"/>
              <a:t> Yu, Professor and Vice Chair of Undergraduate Affairs, Statistics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* Statistics and Statistical Theory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Following the faculty, </a:t>
            </a:r>
            <a:r>
              <a:rPr lang="en-US" sz="1800" b="1" dirty="0"/>
              <a:t>a panel </a:t>
            </a:r>
            <a:r>
              <a:rPr lang="en-US" sz="1800" b="1" dirty="0" smtClean="0"/>
              <a:t>of current ICS </a:t>
            </a:r>
            <a:r>
              <a:rPr lang="en-US" sz="1800" b="1" dirty="0"/>
              <a:t>graduate students will discuss </a:t>
            </a:r>
            <a:r>
              <a:rPr lang="en-US" sz="1800" b="1" dirty="0" smtClean="0"/>
              <a:t>their experiences in how they </a:t>
            </a:r>
            <a:r>
              <a:rPr lang="en-US" sz="1800" b="1" dirty="0"/>
              <a:t>successfully </a:t>
            </a:r>
            <a:r>
              <a:rPr lang="en-US" sz="1800" b="1" dirty="0" smtClean="0"/>
              <a:t>navigated </a:t>
            </a:r>
            <a:r>
              <a:rPr lang="en-US" sz="1800" b="1" dirty="0"/>
              <a:t>graduate school admission</a:t>
            </a:r>
            <a:r>
              <a:rPr lang="en-US" sz="1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95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270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ICS FACULTY PANEL ON IMPROVING YOUR GRADUATE SCHOOL APPLICATION Tuesday, 1 Nov., 2016, noon-1:50pm, in DBH-6011 **** Pizza, soft drinks, and refreshments will be served. ****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27</cp:revision>
  <dcterms:created xsi:type="dcterms:W3CDTF">2012-10-17T16:24:49Z</dcterms:created>
  <dcterms:modified xsi:type="dcterms:W3CDTF">2016-11-01T17:44:02Z</dcterms:modified>
</cp:coreProperties>
</file>