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892" autoAdjust="0"/>
  </p:normalViewPr>
  <p:slideViewPr>
    <p:cSldViewPr>
      <p:cViewPr varScale="1">
        <p:scale>
          <a:sx n="117" d="100"/>
          <a:sy n="117" d="100"/>
        </p:scale>
        <p:origin x="-15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6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8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0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6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9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2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65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2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1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2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22F65-D846-4684-9786-BF872FF3AE1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5760" y="5943600"/>
            <a:ext cx="841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Professional degrees </a:t>
            </a:r>
            <a:r>
              <a:rPr lang="en-US" dirty="0"/>
              <a:t>include MD, DDS, DVM, LLB, </a:t>
            </a:r>
            <a:r>
              <a:rPr lang="en-US" dirty="0" smtClean="0"/>
              <a:t>JD.</a:t>
            </a:r>
          </a:p>
          <a:p>
            <a:r>
              <a:rPr lang="en-US" dirty="0" smtClean="0"/>
              <a:t>(Physicians, dentists, veterinarians, lawyers; the US has not offered the LLB since 1971.)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2286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US Bureau of Labor Statistics</a:t>
            </a:r>
          </a:p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://www.bls.gov/emp/chart-unemployment-earnings-education.htm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5" t="6959" r="13316" b="6550"/>
          <a:stretch/>
        </p:blipFill>
        <p:spPr bwMode="auto">
          <a:xfrm>
            <a:off x="1623060" y="2010206"/>
            <a:ext cx="5974080" cy="3907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66800" y="11430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This chart does </a:t>
            </a:r>
            <a:r>
              <a:rPr lang="en-US" b="1" u="sng" dirty="0" smtClean="0">
                <a:solidFill>
                  <a:srgbClr val="FF0000"/>
                </a:solidFill>
              </a:rPr>
              <a:t>NOT</a:t>
            </a:r>
            <a:r>
              <a:rPr lang="en-US" b="1" dirty="0" smtClean="0">
                <a:solidFill>
                  <a:srgbClr val="FF0000"/>
                </a:solidFill>
              </a:rPr>
              <a:t> indicate the best reason to go to graduate school.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It </a:t>
            </a:r>
            <a:r>
              <a:rPr lang="en-US" b="1" u="sng" dirty="0" smtClean="0">
                <a:solidFill>
                  <a:srgbClr val="FF0000"/>
                </a:solidFill>
              </a:rPr>
              <a:t>DOES</a:t>
            </a:r>
            <a:r>
              <a:rPr lang="en-US" b="1" dirty="0" smtClean="0">
                <a:solidFill>
                  <a:srgbClr val="FF0000"/>
                </a:solidFill>
              </a:rPr>
              <a:t> show that your time and effort in grad school will not be wasted.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015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72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Lathrop,Richard</dc:creator>
  <cp:lastModifiedBy>Lathrop,Richard</cp:lastModifiedBy>
  <cp:revision>36</cp:revision>
  <dcterms:created xsi:type="dcterms:W3CDTF">2012-10-17T16:24:49Z</dcterms:created>
  <dcterms:modified xsi:type="dcterms:W3CDTF">2018-10-17T22:33:38Z</dcterms:modified>
</cp:coreProperties>
</file>