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6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9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2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2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2F65-D846-4684-9786-BF872FF3AE1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ICS FACULTY PANEL ON IMPROVING YOUR GRADUATE SCHOOL </a:t>
            </a:r>
            <a:r>
              <a:rPr lang="en-US" sz="2000" b="1" u="sng" dirty="0"/>
              <a:t>APPLICATION</a:t>
            </a:r>
            <a:br>
              <a:rPr lang="en-US" sz="2000" b="1" u="sng" dirty="0"/>
            </a:br>
            <a:r>
              <a:rPr lang="en-US" sz="2000" b="1" dirty="0" smtClean="0"/>
              <a:t>Wednesday</a:t>
            </a:r>
            <a:r>
              <a:rPr lang="en-US" sz="2000" b="1" dirty="0"/>
              <a:t>, </a:t>
            </a:r>
            <a:r>
              <a:rPr lang="en-US" sz="2000" b="1" dirty="0" smtClean="0"/>
              <a:t>18 Oct., 2017, 11:00am-12:50pm</a:t>
            </a:r>
            <a:r>
              <a:rPr lang="en-US" sz="2000" b="1" dirty="0"/>
              <a:t>, </a:t>
            </a:r>
            <a:r>
              <a:rPr lang="en-US" sz="2000" b="1" dirty="0" smtClean="0"/>
              <a:t>in DBH-6011</a:t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**** </a:t>
            </a:r>
            <a:r>
              <a:rPr lang="en-US" sz="2000" b="1" dirty="0" smtClean="0">
                <a:solidFill>
                  <a:srgbClr val="FF0000"/>
                </a:solidFill>
              </a:rPr>
              <a:t>Soft drinks </a:t>
            </a:r>
            <a:r>
              <a:rPr lang="en-US" sz="2000" b="1" dirty="0">
                <a:solidFill>
                  <a:srgbClr val="FF0000"/>
                </a:solidFill>
              </a:rPr>
              <a:t>and </a:t>
            </a:r>
            <a:r>
              <a:rPr lang="en-US" sz="2000" b="1" dirty="0" smtClean="0">
                <a:solidFill>
                  <a:srgbClr val="FF0000"/>
                </a:solidFill>
              </a:rPr>
              <a:t>light refreshments </a:t>
            </a:r>
            <a:r>
              <a:rPr lang="en-US" sz="2000" b="1" dirty="0">
                <a:solidFill>
                  <a:srgbClr val="FF0000"/>
                </a:solidFill>
              </a:rPr>
              <a:t>will be served. ****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u="sng" dirty="0" smtClean="0"/>
              <a:t>Wondering what to do to improve your graduate school application?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Come to this </a:t>
            </a:r>
            <a:r>
              <a:rPr lang="en-US" sz="1800" b="1" u="sng" dirty="0" smtClean="0"/>
              <a:t>ICS FACULTY PANEL</a:t>
            </a:r>
            <a:r>
              <a:rPr lang="en-US" sz="1800" b="1" dirty="0" smtClean="0"/>
              <a:t> to hear direct advice from the ICS faculty.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solidFill>
                  <a:srgbClr val="0070C0"/>
                </a:solidFill>
              </a:rPr>
              <a:t>Daniel </a:t>
            </a:r>
            <a:r>
              <a:rPr lang="en-US" sz="1200" b="1" dirty="0" err="1">
                <a:solidFill>
                  <a:srgbClr val="0070C0"/>
                </a:solidFill>
              </a:rPr>
              <a:t>Fabrega</a:t>
            </a:r>
            <a:r>
              <a:rPr lang="en-US" sz="1200" b="1" dirty="0">
                <a:solidFill>
                  <a:srgbClr val="0070C0"/>
                </a:solidFill>
              </a:rPr>
              <a:t>, Special Guest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    * UCI Graduate Division Manager, Graduate Preparation and Recruitment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solidFill>
                  <a:srgbClr val="0070C0"/>
                </a:solidFill>
              </a:rPr>
              <a:t>Daniel Epstein, Professor, Informatics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    * Personal informatics and tracking, Human-centered design, Human-computer interaction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solidFill>
                  <a:srgbClr val="0070C0"/>
                </a:solidFill>
              </a:rPr>
              <a:t>Joshua Garcia, Professor and Chair of Software Engineering Admissions, Informatics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    * Software engineering: Security, Analysis, Testing, Architecture, Maintenance, Re-engineering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solidFill>
                  <a:srgbClr val="0070C0"/>
                </a:solidFill>
              </a:rPr>
              <a:t>Ian G. Harris,</a:t>
            </a:r>
            <a:r>
              <a:rPr lang="en-US" sz="1200" dirty="0">
                <a:solidFill>
                  <a:srgbClr val="0070C0"/>
                </a:solidFill>
              </a:rPr>
              <a:t> Professor, Computer Science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    * Design and Security of Embedded Systems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solidFill>
                  <a:srgbClr val="0070C0"/>
                </a:solidFill>
              </a:rPr>
              <a:t>Sandy </a:t>
            </a:r>
            <a:r>
              <a:rPr lang="en-US" sz="1200" b="1" dirty="0" err="1">
                <a:solidFill>
                  <a:srgbClr val="0070C0"/>
                </a:solidFill>
              </a:rPr>
              <a:t>Irani</a:t>
            </a:r>
            <a:r>
              <a:rPr lang="en-US" sz="1200" b="1" dirty="0">
                <a:solidFill>
                  <a:srgbClr val="0070C0"/>
                </a:solidFill>
              </a:rPr>
              <a:t>,</a:t>
            </a:r>
            <a:r>
              <a:rPr lang="en-US" sz="1200" dirty="0">
                <a:solidFill>
                  <a:srgbClr val="0070C0"/>
                </a:solidFill>
              </a:rPr>
              <a:t> Professor and Vice-Chair for Computing Division, Computer Science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    * Algorithms and Complexity, Quantum Computing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solidFill>
                  <a:srgbClr val="0070C0"/>
                </a:solidFill>
              </a:rPr>
              <a:t>Vladimir </a:t>
            </a:r>
            <a:r>
              <a:rPr lang="en-US" sz="1200" b="1" dirty="0" err="1">
                <a:solidFill>
                  <a:srgbClr val="0070C0"/>
                </a:solidFill>
              </a:rPr>
              <a:t>Minin</a:t>
            </a:r>
            <a:r>
              <a:rPr lang="en-US" sz="1200" b="1" dirty="0">
                <a:solidFill>
                  <a:srgbClr val="0070C0"/>
                </a:solidFill>
              </a:rPr>
              <a:t>,</a:t>
            </a:r>
            <a:r>
              <a:rPr lang="en-US" sz="1200" dirty="0">
                <a:solidFill>
                  <a:srgbClr val="0070C0"/>
                </a:solidFill>
              </a:rPr>
              <a:t> Professor and Vice Chair of Undergraduate Affairs, Statistics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    * Stochastic and Statistical Modeling of Biological Processes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err="1">
                <a:solidFill>
                  <a:srgbClr val="0070C0"/>
                </a:solidFill>
              </a:rPr>
              <a:t>Alexandru</a:t>
            </a:r>
            <a:r>
              <a:rPr lang="en-US" sz="1200" b="1" dirty="0">
                <a:solidFill>
                  <a:srgbClr val="0070C0"/>
                </a:solidFill>
              </a:rPr>
              <a:t> </a:t>
            </a:r>
            <a:r>
              <a:rPr lang="en-US" sz="1200" b="1" dirty="0" err="1">
                <a:solidFill>
                  <a:srgbClr val="0070C0"/>
                </a:solidFill>
              </a:rPr>
              <a:t>Nicolau</a:t>
            </a:r>
            <a:r>
              <a:rPr lang="en-US" sz="1200" b="1" dirty="0">
                <a:solidFill>
                  <a:srgbClr val="0070C0"/>
                </a:solidFill>
              </a:rPr>
              <a:t>,</a:t>
            </a:r>
            <a:r>
              <a:rPr lang="en-US" sz="1200" dirty="0">
                <a:solidFill>
                  <a:srgbClr val="0070C0"/>
                </a:solidFill>
              </a:rPr>
              <a:t> Distinguished Professor and Chair, Computer Science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    * Computer Architecture and Design, Embedded Systems, Programming Languages and Systems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err="1">
                <a:solidFill>
                  <a:srgbClr val="0070C0"/>
                </a:solidFill>
              </a:rPr>
              <a:t>Marios</a:t>
            </a:r>
            <a:r>
              <a:rPr lang="en-US" sz="1200" b="1" dirty="0">
                <a:solidFill>
                  <a:srgbClr val="0070C0"/>
                </a:solidFill>
              </a:rPr>
              <a:t> </a:t>
            </a:r>
            <a:r>
              <a:rPr lang="en-US" sz="1200" b="1" dirty="0" err="1">
                <a:solidFill>
                  <a:srgbClr val="0070C0"/>
                </a:solidFill>
              </a:rPr>
              <a:t>Papaefthymiou</a:t>
            </a:r>
            <a:r>
              <a:rPr lang="en-US" sz="1200" b="1" dirty="0">
                <a:solidFill>
                  <a:srgbClr val="0070C0"/>
                </a:solidFill>
              </a:rPr>
              <a:t>, </a:t>
            </a:r>
            <a:r>
              <a:rPr lang="en-US" sz="1200" dirty="0">
                <a:solidFill>
                  <a:srgbClr val="0070C0"/>
                </a:solidFill>
              </a:rPr>
              <a:t>Professor and Ted and Janice Smith Family Foundation Dean, Computer Science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    * Computer Architecture and Design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u="sng" dirty="0" smtClean="0"/>
              <a:t>Following the faculty, </a:t>
            </a:r>
            <a:r>
              <a:rPr lang="en-US" sz="1800" b="1" u="sng" dirty="0"/>
              <a:t>a panel </a:t>
            </a:r>
            <a:r>
              <a:rPr lang="en-US" sz="1800" b="1" u="sng" dirty="0" smtClean="0"/>
              <a:t>of current ICS </a:t>
            </a:r>
            <a:r>
              <a:rPr lang="en-US" sz="1800" b="1" u="sng" dirty="0"/>
              <a:t>graduate students will discuss </a:t>
            </a:r>
            <a:r>
              <a:rPr lang="en-US" sz="1800" b="1" u="sng" dirty="0" smtClean="0"/>
              <a:t>their experiences in how they </a:t>
            </a:r>
            <a:r>
              <a:rPr lang="en-US" sz="1800" b="1" u="sng" dirty="0"/>
              <a:t>successfully </a:t>
            </a:r>
            <a:r>
              <a:rPr lang="en-US" sz="1800" b="1" u="sng" dirty="0" smtClean="0"/>
              <a:t>navigated </a:t>
            </a:r>
            <a:r>
              <a:rPr lang="en-US" sz="1800" b="1" u="sng" dirty="0"/>
              <a:t>graduate school admission</a:t>
            </a:r>
            <a:r>
              <a:rPr lang="en-US" sz="1800" b="1" u="sng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922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224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ICS FACULTY PANEL ON IMPROVING YOUR GRADUATE SCHOOL APPLICATION Wednesday, 18 Oct., 2017, 11:00am-12:50pm, in DBH-6011  **** Soft drinks and light refreshments will be served. ****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Lathrop,Richard</dc:creator>
  <cp:lastModifiedBy>Lathrop,Richard</cp:lastModifiedBy>
  <cp:revision>34</cp:revision>
  <dcterms:created xsi:type="dcterms:W3CDTF">2012-10-17T16:24:49Z</dcterms:created>
  <dcterms:modified xsi:type="dcterms:W3CDTF">2018-10-17T22:40:11Z</dcterms:modified>
</cp:coreProperties>
</file>