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2" autoAdjust="0"/>
  </p:normalViewPr>
  <p:slideViewPr>
    <p:cSldViewPr>
      <p:cViewPr varScale="1">
        <p:scale>
          <a:sx n="72" d="100"/>
          <a:sy n="72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760" y="5943600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Professional degrees </a:t>
            </a:r>
            <a:r>
              <a:rPr lang="en-US" dirty="0"/>
              <a:t>include MD, DDS, DVM, LLB, JD.</a:t>
            </a:r>
          </a:p>
          <a:p>
            <a:r>
              <a:rPr lang="en-US" dirty="0"/>
              <a:t>(Physicians, dentists, veterinarians, lawyers; the US has not offered the LLB since 1971.)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US Bureau of Labor Statistics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https://www.bls.gov/emp/chart-unemployment-earnings-education.htm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14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This chart does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indicate the best reason to go to graduate school.</a:t>
            </a:r>
          </a:p>
          <a:p>
            <a:r>
              <a:rPr lang="en-US" b="1" dirty="0">
                <a:solidFill>
                  <a:srgbClr val="FF0000"/>
                </a:solidFill>
              </a:rPr>
              <a:t>It </a:t>
            </a:r>
            <a:r>
              <a:rPr lang="en-US" b="1" u="sng" dirty="0">
                <a:solidFill>
                  <a:srgbClr val="FF0000"/>
                </a:solidFill>
              </a:rPr>
              <a:t>DOES</a:t>
            </a:r>
            <a:r>
              <a:rPr lang="en-US" b="1" dirty="0">
                <a:solidFill>
                  <a:srgbClr val="FF0000"/>
                </a:solidFill>
              </a:rPr>
              <a:t> show that your time and effort in grad school will not be wasted.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6DFC46-7116-440A-B866-5DB669C22A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2" t="9997" r="13001" b="8399"/>
          <a:stretch/>
        </p:blipFill>
        <p:spPr>
          <a:xfrm>
            <a:off x="1676400" y="1872734"/>
            <a:ext cx="6115796" cy="41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01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4985</TotalTime>
  <Words>82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38</cp:revision>
  <dcterms:created xsi:type="dcterms:W3CDTF">2012-10-17T16:24:49Z</dcterms:created>
  <dcterms:modified xsi:type="dcterms:W3CDTF">2019-10-19T07:22:27Z</dcterms:modified>
</cp:coreProperties>
</file>