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92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8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0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2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1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2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22F65-D846-4684-9786-BF872FF3AE12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C8A7-F0F0-4768-9731-88D4FB8BF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000" b="1" u="sng" dirty="0"/>
              <a:t>ICS FACULTY PANEL ON IMPROVING YOUR GRADUATE SCHOOL APPLICATION</a:t>
            </a:r>
            <a:br>
              <a:rPr lang="en-US" sz="2000" b="1" u="sng" dirty="0"/>
            </a:br>
            <a:r>
              <a:rPr lang="en-US" sz="2000" b="1" dirty="0"/>
              <a:t>Friday, 1 Nov., 2019, 9:00am-10:50pm, in DBH 4011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**** Soft drinks and light refreshments will be served. ****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u="sng" dirty="0"/>
              <a:t>Wondering what to do to improve your graduate school application?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Wondering how the process "really works," and what they look for?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/>
              <a:t>Come to this ICS FACULTY PANEL to hear advice from ICS faculty members, </a:t>
            </a:r>
            <a:r>
              <a:rPr lang="en-US" sz="2000" b="1" u="sng" dirty="0"/>
              <a:t>all of whom were on last year’s ICS Graduate Admission Committees.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u="sng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The very people who admit students into the ICS graduate programs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will give advice and answer questions about graduate school applications.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Next, a panel of current ICS graduate students will discuss their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experiences in successfully navigating graduate school admission.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u="sng" dirty="0"/>
              <a:t>Sophomores, Juniors, Seniors, and Masters students </a:t>
            </a:r>
            <a:r>
              <a:rPr lang="en-US" sz="2000" dirty="0"/>
              <a:t>are especially encouraged to attend, to help them plan for graduate school in their future.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For students unable to attend the event, a video of the discussion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subsequently will be posted on the ICS SAO web page.</a:t>
            </a:r>
          </a:p>
        </p:txBody>
      </p:sp>
    </p:spTree>
    <p:extLst>
      <p:ext uri="{BB962C8B-B14F-4D97-AF65-F5344CB8AC3E}">
        <p14:creationId xmlns:p14="http://schemas.microsoft.com/office/powerpoint/2010/main" val="172636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5760" y="5943600"/>
            <a:ext cx="841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Professional degrees </a:t>
            </a:r>
            <a:r>
              <a:rPr lang="en-US" dirty="0"/>
              <a:t>include MD, DDS, DVM, LLB, JD.</a:t>
            </a:r>
          </a:p>
          <a:p>
            <a:r>
              <a:rPr lang="en-US" dirty="0"/>
              <a:t>(Physicians, dentists, veterinarians, lawyers; the US has not offered the LLB since 1971.)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28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US Bureau of Labor Statistics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https://www.bls.gov/emp/chart-unemployment-earnings-education.htm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143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This chart does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rgbClr val="FF0000"/>
                </a:solidFill>
              </a:rPr>
              <a:t> indicate the best reason to go to graduate school.</a:t>
            </a:r>
          </a:p>
          <a:p>
            <a:r>
              <a:rPr lang="en-US" b="1" dirty="0">
                <a:solidFill>
                  <a:srgbClr val="FF0000"/>
                </a:solidFill>
              </a:rPr>
              <a:t>It </a:t>
            </a:r>
            <a:r>
              <a:rPr lang="en-US" b="1" u="sng" dirty="0">
                <a:solidFill>
                  <a:srgbClr val="FF0000"/>
                </a:solidFill>
              </a:rPr>
              <a:t>DOES</a:t>
            </a:r>
            <a:r>
              <a:rPr lang="en-US" b="1" dirty="0">
                <a:solidFill>
                  <a:srgbClr val="FF0000"/>
                </a:solidFill>
              </a:rPr>
              <a:t> show that your time and effort in grad school will not be wasted.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6DFC46-7116-440A-B866-5DB669C22A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2" t="9997" r="13001" b="8399"/>
          <a:stretch/>
        </p:blipFill>
        <p:spPr>
          <a:xfrm>
            <a:off x="1676400" y="1872734"/>
            <a:ext cx="6115796" cy="410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01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2000" b="1" u="sng" dirty="0"/>
              <a:t>ICS FACULTY PANEL ON IMPROVING YOUR GRADUATE SCHOOL APPLICATION</a:t>
            </a:r>
            <a:br>
              <a:rPr lang="en-US" sz="2000" b="1" u="sng" dirty="0"/>
            </a:br>
            <a:r>
              <a:rPr lang="en-US" sz="2000" b="1" dirty="0"/>
              <a:t>Friday, Nov. 1, 2019, 9:00-10:50am, in DBH 4011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**** Soft drinks and light refreshments will be served. ****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658"/>
            <a:ext cx="82296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u="sng" dirty="0"/>
              <a:t>Wondering what to do to improve your graduate school application?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Come to this </a:t>
            </a:r>
            <a:r>
              <a:rPr lang="en-US" sz="1800" b="1" u="sng" dirty="0"/>
              <a:t>ICS FACULTY PANEL</a:t>
            </a:r>
            <a:r>
              <a:rPr lang="en-US" sz="1800" b="1" dirty="0"/>
              <a:t> to hear direct advice from the ICS faculty.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Daniel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Fabrega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Special Guest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UCI Graduate Division, Manager, Outreach, Recruitment and Retention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ICS Faculty Panelists were on last year’s ICS Graduate Admission Committees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Garcia, Professor of Informatics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Daniel Gillen, Professor and Chair of Statistics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Sang-Woo Jun, Professor of Computer Science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Stephan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Mandt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Professor of Computer Science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Kylie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Peppler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Professor of Informatics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Bonnie Ruberg, Professor of Informatics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Isaac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Scherson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Professor of Computer Science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u="sng" dirty="0"/>
              <a:t>Following the faculty, a panel of current ICS graduate students will discuss their experiences in how they successfully navigated graduate school admission.</a:t>
            </a:r>
          </a:p>
        </p:txBody>
      </p:sp>
    </p:spTree>
    <p:extLst>
      <p:ext uri="{BB962C8B-B14F-4D97-AF65-F5344CB8AC3E}">
        <p14:creationId xmlns:p14="http://schemas.microsoft.com/office/powerpoint/2010/main" val="1487901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8715</TotalTime>
  <Words>286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Office Theme</vt:lpstr>
      <vt:lpstr>ICS FACULTY PANEL ON IMPROVING YOUR GRADUATE SCHOOL APPLICATION Friday, 1 Nov., 2019, 9:00am-10:50pm, in DBH 4011 **** Soft drinks and light refreshments will be served. ****</vt:lpstr>
      <vt:lpstr>PowerPoint Presentation</vt:lpstr>
      <vt:lpstr>ICS FACULTY PANEL ON IMPROVING YOUR GRADUATE SCHOOL APPLICATION Friday, Nov. 1, 2019, 9:00-10:50am, in DBH 4011 **** Soft drinks and light refreshments will be served. ****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46</cp:revision>
  <dcterms:created xsi:type="dcterms:W3CDTF">2012-10-17T16:24:49Z</dcterms:created>
  <dcterms:modified xsi:type="dcterms:W3CDTF">2019-10-21T20:45:18Z</dcterms:modified>
</cp:coreProperties>
</file>