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ICS FACULTY PANEL ON IMPROVING YOUR GRADUATE SCHOOL APPLICATION</a:t>
            </a:r>
            <a:br>
              <a:rPr lang="en-US" sz="2000" b="1" u="sng" dirty="0"/>
            </a:br>
            <a:r>
              <a:rPr lang="en-US" sz="2000" b="1" dirty="0"/>
              <a:t>Friday, Nov. 1, 2019, 9:00-10:50am, in DBH 4011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Soft drinks and light refreshments 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658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u="sng" dirty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Come to this </a:t>
            </a:r>
            <a:r>
              <a:rPr lang="en-US" sz="1800" b="1" u="sng" dirty="0"/>
              <a:t>ICS FACULTY PANEL</a:t>
            </a:r>
            <a:r>
              <a:rPr lang="en-US" sz="1800" b="1" dirty="0"/>
              <a:t> to hear direct advice from 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Fabrega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Special Guest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UCI Graduate Division, Manager, Outreach, Recruitment and Retention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ICS Faculty Panelists were on last year’s ICS Graduate Admission Committees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Garcia, Professor of Informatics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Gillen, Professor and Chair of Statistics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Sang-Woo Jun,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Stephan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Mandt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Kylie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Peppler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Informatics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Bonnie Ruberg, Professor of Informatics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Isaac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Scherson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u="sng" dirty="0"/>
              <a:t>Following the faculty, a panel of current ICS graduate students will discuss their experiences in how they successfully navigated graduate school admission.</a:t>
            </a:r>
          </a:p>
        </p:txBody>
      </p:sp>
    </p:spTree>
    <p:extLst>
      <p:ext uri="{BB962C8B-B14F-4D97-AF65-F5344CB8AC3E}">
        <p14:creationId xmlns:p14="http://schemas.microsoft.com/office/powerpoint/2010/main" val="148790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ICS FACULTY PANEL ON IMPROVING YOUR GRADUATE SCHOOL APPLICATION Friday, Nov. 1, 2019, 9:00-10:50am, in DBH 4011 **** Soft drinks and light refreshments will be served. ****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36</cp:revision>
  <dcterms:created xsi:type="dcterms:W3CDTF">2012-10-17T16:24:49Z</dcterms:created>
  <dcterms:modified xsi:type="dcterms:W3CDTF">2019-10-19T07:22:19Z</dcterms:modified>
</cp:coreProperties>
</file>