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9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3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1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7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3562-D4FC-9C49-A4B6-9F7727F18256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9608-05FE-EF4E-B9E6-58DCFF8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77582" y="2841436"/>
            <a:ext cx="3528762" cy="1426748"/>
            <a:chOff x="4007628" y="3286417"/>
            <a:chExt cx="1967875" cy="914400"/>
          </a:xfrm>
        </p:grpSpPr>
        <p:sp>
          <p:nvSpPr>
            <p:cNvPr id="8" name="Rectangle 7"/>
            <p:cNvSpPr/>
            <p:nvPr/>
          </p:nvSpPr>
          <p:spPr>
            <a:xfrm>
              <a:off x="4007628" y="3286417"/>
              <a:ext cx="1967875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53599" y="3380830"/>
              <a:ext cx="1635064" cy="611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ISSM C++ Simulation Engine</a:t>
              </a:r>
              <a:endParaRPr lang="en-US" sz="2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21391" y="81272"/>
            <a:ext cx="6127727" cy="703522"/>
            <a:chOff x="1036380" y="2001431"/>
            <a:chExt cx="7468059" cy="914400"/>
          </a:xfrm>
        </p:grpSpPr>
        <p:grpSp>
          <p:nvGrpSpPr>
            <p:cNvPr id="6" name="Group 5"/>
            <p:cNvGrpSpPr/>
            <p:nvPr/>
          </p:nvGrpSpPr>
          <p:grpSpPr>
            <a:xfrm>
              <a:off x="6536564" y="2001431"/>
              <a:ext cx="1967875" cy="914400"/>
              <a:chOff x="3933564" y="3286417"/>
              <a:chExt cx="1967875" cy="914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102395" y="3354687"/>
                <a:ext cx="1635064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Python Module (.</a:t>
                </a:r>
                <a:r>
                  <a:rPr lang="en-US" sz="1400" dirty="0" err="1" smtClean="0"/>
                  <a:t>py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100%</a:t>
                </a:r>
                <a:r>
                  <a:rPr lang="en-US" sz="1400" dirty="0" smtClean="0"/>
                  <a:t> </a:t>
                </a:r>
                <a:endParaRPr lang="en-US" sz="1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036380" y="2001431"/>
              <a:ext cx="1967875" cy="914400"/>
              <a:chOff x="3933564" y="3286417"/>
              <a:chExt cx="1967875" cy="914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083858" y="3384341"/>
                <a:ext cx="1635064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JS Module (.</a:t>
                </a:r>
                <a:r>
                  <a:rPr lang="en-US" sz="1400" dirty="0" err="1" smtClean="0"/>
                  <a:t>js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10%</a:t>
                </a:r>
                <a:endParaRPr lang="en-US" sz="14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903447" y="2001431"/>
              <a:ext cx="1967875" cy="914400"/>
              <a:chOff x="3933564" y="3286417"/>
              <a:chExt cx="1967875" cy="914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70638" y="3390854"/>
                <a:ext cx="1891826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Matlab</a:t>
                </a:r>
                <a:r>
                  <a:rPr lang="en-US" sz="1400" dirty="0" smtClean="0"/>
                  <a:t> Module (.m)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100 %</a:t>
                </a:r>
                <a:endParaRPr lang="en-US" sz="1400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802170" y="977271"/>
            <a:ext cx="2106876" cy="703522"/>
            <a:chOff x="3933563" y="3492116"/>
            <a:chExt cx="2166497" cy="914400"/>
          </a:xfrm>
        </p:grpSpPr>
        <p:sp>
          <p:nvSpPr>
            <p:cNvPr id="14" name="Rectangle 13"/>
            <p:cNvSpPr/>
            <p:nvPr/>
          </p:nvSpPr>
          <p:spPr>
            <a:xfrm>
              <a:off x="3933563" y="3492116"/>
              <a:ext cx="1967875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90015" y="3582034"/>
              <a:ext cx="2110045" cy="68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Matlab</a:t>
              </a:r>
              <a:r>
                <a:rPr lang="en-US" sz="1400" dirty="0" smtClean="0"/>
                <a:t> Wrapper (.</a:t>
              </a:r>
              <a:r>
                <a:rPr lang="en-US" sz="1400" dirty="0" err="1" smtClean="0"/>
                <a:t>mex</a:t>
              </a:r>
              <a:r>
                <a:rPr lang="en-US" sz="1400" dirty="0" smtClean="0"/>
                <a:t>) 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</a:rPr>
                <a:t>(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Matlab</a:t>
              </a:r>
              <a:r>
                <a:rPr lang="en-US" sz="1400" dirty="0" smtClean="0">
                  <a:solidFill>
                    <a:srgbClr val="000000"/>
                  </a:solidFill>
                </a:rPr>
                <a:t> C API) </a:t>
              </a:r>
              <a:r>
                <a:rPr lang="en-US" sz="1400" dirty="0" smtClean="0">
                  <a:solidFill>
                    <a:srgbClr val="FF0000"/>
                  </a:solidFill>
                </a:rPr>
                <a:t>100%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60153" y="973466"/>
            <a:ext cx="1974764" cy="897730"/>
            <a:chOff x="4083858" y="2841974"/>
            <a:chExt cx="2290221" cy="1057635"/>
          </a:xfrm>
        </p:grpSpPr>
        <p:sp>
          <p:nvSpPr>
            <p:cNvPr id="20" name="Rectangle 19"/>
            <p:cNvSpPr/>
            <p:nvPr/>
          </p:nvSpPr>
          <p:spPr>
            <a:xfrm>
              <a:off x="4083858" y="2841974"/>
              <a:ext cx="215361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67274" y="2939535"/>
              <a:ext cx="2206805" cy="960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JS Module (.</a:t>
              </a:r>
              <a:r>
                <a:rPr lang="en-US" sz="1400" dirty="0" err="1" smtClean="0"/>
                <a:t>js</a:t>
              </a:r>
              <a:r>
                <a:rPr lang="en-US" sz="1400" dirty="0" smtClean="0"/>
                <a:t>) (</a:t>
              </a:r>
              <a:r>
                <a:rPr lang="en-US" sz="1400" dirty="0" err="1" smtClean="0"/>
                <a:t>Emscripten</a:t>
              </a:r>
              <a:r>
                <a:rPr lang="en-US" sz="1400" dirty="0" smtClean="0"/>
                <a:t> C API) </a:t>
              </a:r>
              <a:r>
                <a:rPr lang="en-US" sz="1400" dirty="0" smtClean="0">
                  <a:solidFill>
                    <a:srgbClr val="FF0000"/>
                  </a:solidFill>
                </a:rPr>
                <a:t>10%</a:t>
              </a:r>
              <a:endParaRPr lang="en-US" sz="1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29162" y="973661"/>
            <a:ext cx="1660320" cy="765368"/>
            <a:chOff x="3501284" y="3286418"/>
            <a:chExt cx="2023486" cy="994784"/>
          </a:xfrm>
        </p:grpSpPr>
        <p:sp>
          <p:nvSpPr>
            <p:cNvPr id="24" name="Rectangle 23"/>
            <p:cNvSpPr/>
            <p:nvPr/>
          </p:nvSpPr>
          <p:spPr>
            <a:xfrm>
              <a:off x="3501284" y="3286418"/>
              <a:ext cx="1967875" cy="9143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56895" y="3321126"/>
              <a:ext cx="1967875" cy="96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Python Wrapper (.la) </a:t>
              </a:r>
              <a:r>
                <a:rPr lang="en-US" sz="1400" dirty="0" smtClean="0">
                  <a:solidFill>
                    <a:srgbClr val="000000"/>
                  </a:solidFill>
                </a:rPr>
                <a:t>(Python C API) </a:t>
              </a:r>
              <a:r>
                <a:rPr lang="en-US" sz="1400" dirty="0" smtClean="0">
                  <a:solidFill>
                    <a:srgbClr val="FF0000"/>
                  </a:solidFill>
                </a:rPr>
                <a:t>80% 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67670" y="1863446"/>
            <a:ext cx="2307045" cy="703522"/>
            <a:chOff x="3907064" y="3286417"/>
            <a:chExt cx="2009822" cy="914400"/>
          </a:xfrm>
        </p:grpSpPr>
        <p:sp>
          <p:nvSpPr>
            <p:cNvPr id="27" name="Rectangle 26"/>
            <p:cNvSpPr/>
            <p:nvPr/>
          </p:nvSpPr>
          <p:spPr>
            <a:xfrm>
              <a:off x="3907064" y="3286417"/>
              <a:ext cx="1967875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44727" y="3374457"/>
              <a:ext cx="1972159" cy="68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ISSM C++ Pre-Post Processing  Engine</a:t>
              </a:r>
              <a:endParaRPr lang="en-US" sz="1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17587" y="4487530"/>
            <a:ext cx="6127727" cy="703522"/>
            <a:chOff x="1036380" y="2001431"/>
            <a:chExt cx="7468059" cy="914400"/>
          </a:xfrm>
        </p:grpSpPr>
        <p:grpSp>
          <p:nvGrpSpPr>
            <p:cNvPr id="32" name="Group 31"/>
            <p:cNvGrpSpPr/>
            <p:nvPr/>
          </p:nvGrpSpPr>
          <p:grpSpPr>
            <a:xfrm>
              <a:off x="6536564" y="2001431"/>
              <a:ext cx="1967875" cy="914400"/>
              <a:chOff x="3933564" y="3286417"/>
              <a:chExt cx="1967875" cy="9144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83858" y="3483187"/>
                <a:ext cx="1635064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Python Module (.</a:t>
                </a:r>
                <a:r>
                  <a:rPr lang="en-US" sz="1400" dirty="0" err="1" smtClean="0"/>
                  <a:t>py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100%</a:t>
                </a:r>
                <a:r>
                  <a:rPr lang="en-US" sz="1400" dirty="0" smtClean="0"/>
                  <a:t> </a:t>
                </a:r>
                <a:endParaRPr lang="en-US" sz="14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036380" y="2001431"/>
              <a:ext cx="1967875" cy="914400"/>
              <a:chOff x="3933564" y="3286417"/>
              <a:chExt cx="1967875" cy="914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83858" y="3483187"/>
                <a:ext cx="1635064" cy="680053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JS Module (.</a:t>
                </a:r>
                <a:r>
                  <a:rPr lang="en-US" sz="1400" dirty="0" err="1" smtClean="0"/>
                  <a:t>js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10%</a:t>
                </a:r>
                <a:endParaRPr lang="en-US" sz="1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903447" y="2001431"/>
              <a:ext cx="1967875" cy="914400"/>
              <a:chOff x="3933564" y="3286417"/>
              <a:chExt cx="1967875" cy="9144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933564" y="3390854"/>
                <a:ext cx="1891826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Matlab</a:t>
                </a:r>
                <a:r>
                  <a:rPr lang="en-US" sz="1400" dirty="0" smtClean="0"/>
                  <a:t> Module (.m)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100 %</a:t>
                </a:r>
                <a:endParaRPr lang="en-US" sz="1400" dirty="0"/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>
          <a:xfrm flipV="1">
            <a:off x="999557" y="2754329"/>
            <a:ext cx="7126134" cy="23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7605" y="841250"/>
            <a:ext cx="2209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Preprocessing (Meshing, Interpolation).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999557" y="4357813"/>
            <a:ext cx="7126134" cy="23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0858" y="3395595"/>
            <a:ext cx="1161800" cy="2841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966" y="4567881"/>
            <a:ext cx="145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039921" y="5635784"/>
            <a:ext cx="7126134" cy="23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177" y="5750093"/>
            <a:ext cx="1331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Scientific/Outreach visualization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069987" y="5828290"/>
            <a:ext cx="6127727" cy="738664"/>
            <a:chOff x="1036380" y="1970854"/>
            <a:chExt cx="7468059" cy="960077"/>
          </a:xfrm>
        </p:grpSpPr>
        <p:grpSp>
          <p:nvGrpSpPr>
            <p:cNvPr id="51" name="Group 50"/>
            <p:cNvGrpSpPr/>
            <p:nvPr/>
          </p:nvGrpSpPr>
          <p:grpSpPr>
            <a:xfrm>
              <a:off x="6536564" y="1970854"/>
              <a:ext cx="1967875" cy="960077"/>
              <a:chOff x="3933564" y="3255840"/>
              <a:chExt cx="1967875" cy="96007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083858" y="3255840"/>
                <a:ext cx="1635064" cy="96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Python Module (</a:t>
                </a:r>
                <a:r>
                  <a:rPr lang="en-US" sz="1400" dirty="0" err="1" smtClean="0"/>
                  <a:t>Matplotlib</a:t>
                </a:r>
                <a:r>
                  <a:rPr lang="en-US" sz="1400" dirty="0" smtClean="0"/>
                  <a:t>)(.</a:t>
                </a:r>
                <a:r>
                  <a:rPr lang="en-US" sz="1400" dirty="0" err="1" smtClean="0"/>
                  <a:t>py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20%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036380" y="2001431"/>
              <a:ext cx="1967875" cy="914400"/>
              <a:chOff x="3933564" y="3286417"/>
              <a:chExt cx="1967875" cy="9144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083858" y="3483187"/>
                <a:ext cx="1635064" cy="680053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JS Module (.</a:t>
                </a:r>
                <a:r>
                  <a:rPr lang="en-US" sz="1400" dirty="0" err="1" smtClean="0"/>
                  <a:t>js</a:t>
                </a:r>
                <a:r>
                  <a:rPr lang="en-US" sz="1400" dirty="0" smtClean="0"/>
                  <a:t>) 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70%</a:t>
                </a:r>
                <a:endParaRPr lang="en-US" sz="14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903447" y="2001431"/>
              <a:ext cx="1967875" cy="914400"/>
              <a:chOff x="3933564" y="3286417"/>
              <a:chExt cx="1967875" cy="914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933564" y="3286417"/>
                <a:ext cx="1967875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933564" y="3390854"/>
                <a:ext cx="1891826" cy="68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Matlab</a:t>
                </a:r>
                <a:r>
                  <a:rPr lang="en-US" sz="1400" dirty="0" smtClean="0"/>
                  <a:t> Module (.m)</a:t>
                </a:r>
                <a:r>
                  <a:rPr lang="en-US" sz="1400" dirty="0" smtClean="0">
                    <a:solidFill>
                      <a:srgbClr val="FF0000"/>
                    </a:solidFill>
                  </a:rPr>
                  <a:t>100 %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113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144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Jet Propulsion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Larour</dc:creator>
  <cp:lastModifiedBy>Eric Larour</cp:lastModifiedBy>
  <cp:revision>21</cp:revision>
  <dcterms:created xsi:type="dcterms:W3CDTF">2016-02-25T21:45:28Z</dcterms:created>
  <dcterms:modified xsi:type="dcterms:W3CDTF">2016-02-25T22:22:10Z</dcterms:modified>
</cp:coreProperties>
</file>